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035E0BEB-DACC-131D-27BC-81C5A117C2D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38463" y="0"/>
            <a:ext cx="6315075" cy="6858000"/>
            <a:chOff x="1851" y="0"/>
            <a:chExt cx="3978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16101509-3519-7C27-1479-E650094C629F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51" y="0"/>
              <a:ext cx="3978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E5FFF834-037D-84D8-4A5C-7563167BF3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2" y="1"/>
              <a:ext cx="3963" cy="3668"/>
              <a:chOff x="1852" y="1"/>
              <a:chExt cx="3963" cy="3668"/>
            </a:xfrm>
          </p:grpSpPr>
          <p:sp>
            <p:nvSpPr>
              <p:cNvPr id="686" name="Freeform 5">
                <a:extLst>
                  <a:ext uri="{FF2B5EF4-FFF2-40B4-BE49-F238E27FC236}">
                    <a16:creationId xmlns:a16="http://schemas.microsoft.com/office/drawing/2014/main" id="{6D7F875D-F833-BF31-F868-6C5E762AAC2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36" y="1"/>
                <a:ext cx="3317" cy="3368"/>
              </a:xfrm>
              <a:custGeom>
                <a:avLst/>
                <a:gdLst>
                  <a:gd name="T0" fmla="*/ 8107 w 9951"/>
                  <a:gd name="T1" fmla="*/ 1779 h 10106"/>
                  <a:gd name="T2" fmla="*/ 7815 w 9951"/>
                  <a:gd name="T3" fmla="*/ 1739 h 10106"/>
                  <a:gd name="T4" fmla="*/ 7311 w 9951"/>
                  <a:gd name="T5" fmla="*/ 1303 h 10106"/>
                  <a:gd name="T6" fmla="*/ 7234 w 9951"/>
                  <a:gd name="T7" fmla="*/ 1196 h 10106"/>
                  <a:gd name="T8" fmla="*/ 6816 w 9951"/>
                  <a:gd name="T9" fmla="*/ 1101 h 10106"/>
                  <a:gd name="T10" fmla="*/ 6461 w 9951"/>
                  <a:gd name="T11" fmla="*/ 831 h 10106"/>
                  <a:gd name="T12" fmla="*/ 6105 w 9951"/>
                  <a:gd name="T13" fmla="*/ 387 h 10106"/>
                  <a:gd name="T14" fmla="*/ 5708 w 9951"/>
                  <a:gd name="T15" fmla="*/ 163 h 10106"/>
                  <a:gd name="T16" fmla="*/ 4926 w 9951"/>
                  <a:gd name="T17" fmla="*/ 423 h 10106"/>
                  <a:gd name="T18" fmla="*/ 4906 w 9951"/>
                  <a:gd name="T19" fmla="*/ 1003 h 10106"/>
                  <a:gd name="T20" fmla="*/ 3815 w 9951"/>
                  <a:gd name="T21" fmla="*/ 1836 h 10106"/>
                  <a:gd name="T22" fmla="*/ 3534 w 9951"/>
                  <a:gd name="T23" fmla="*/ 2050 h 10106"/>
                  <a:gd name="T24" fmla="*/ 2779 w 9951"/>
                  <a:gd name="T25" fmla="*/ 1515 h 10106"/>
                  <a:gd name="T26" fmla="*/ 2360 w 9951"/>
                  <a:gd name="T27" fmla="*/ 1856 h 10106"/>
                  <a:gd name="T28" fmla="*/ 2506 w 9951"/>
                  <a:gd name="T29" fmla="*/ 2414 h 10106"/>
                  <a:gd name="T30" fmla="*/ 2232 w 9951"/>
                  <a:gd name="T31" fmla="*/ 2641 h 10106"/>
                  <a:gd name="T32" fmla="*/ 2049 w 9951"/>
                  <a:gd name="T33" fmla="*/ 2698 h 10106"/>
                  <a:gd name="T34" fmla="*/ 1445 w 9951"/>
                  <a:gd name="T35" fmla="*/ 2546 h 10106"/>
                  <a:gd name="T36" fmla="*/ 966 w 9951"/>
                  <a:gd name="T37" fmla="*/ 2449 h 10106"/>
                  <a:gd name="T38" fmla="*/ 423 w 9951"/>
                  <a:gd name="T39" fmla="*/ 2540 h 10106"/>
                  <a:gd name="T40" fmla="*/ 296 w 9951"/>
                  <a:gd name="T41" fmla="*/ 2827 h 10106"/>
                  <a:gd name="T42" fmla="*/ 344 w 9951"/>
                  <a:gd name="T43" fmla="*/ 3064 h 10106"/>
                  <a:gd name="T44" fmla="*/ 475 w 9951"/>
                  <a:gd name="T45" fmla="*/ 3456 h 10106"/>
                  <a:gd name="T46" fmla="*/ 1051 w 9951"/>
                  <a:gd name="T47" fmla="*/ 3657 h 10106"/>
                  <a:gd name="T48" fmla="*/ 1612 w 9951"/>
                  <a:gd name="T49" fmla="*/ 3920 h 10106"/>
                  <a:gd name="T50" fmla="*/ 1821 w 9951"/>
                  <a:gd name="T51" fmla="*/ 4297 h 10106"/>
                  <a:gd name="T52" fmla="*/ 1993 w 9951"/>
                  <a:gd name="T53" fmla="*/ 4476 h 10106"/>
                  <a:gd name="T54" fmla="*/ 2500 w 9951"/>
                  <a:gd name="T55" fmla="*/ 5383 h 10106"/>
                  <a:gd name="T56" fmla="*/ 2562 w 9951"/>
                  <a:gd name="T57" fmla="*/ 6049 h 10106"/>
                  <a:gd name="T58" fmla="*/ 2508 w 9951"/>
                  <a:gd name="T59" fmla="*/ 7276 h 10106"/>
                  <a:gd name="T60" fmla="*/ 2050 w 9951"/>
                  <a:gd name="T61" fmla="*/ 8856 h 10106"/>
                  <a:gd name="T62" fmla="*/ 2335 w 9951"/>
                  <a:gd name="T63" fmla="*/ 9104 h 10106"/>
                  <a:gd name="T64" fmla="*/ 2918 w 9951"/>
                  <a:gd name="T65" fmla="*/ 9454 h 10106"/>
                  <a:gd name="T66" fmla="*/ 3733 w 9951"/>
                  <a:gd name="T67" fmla="*/ 9627 h 10106"/>
                  <a:gd name="T68" fmla="*/ 3988 w 9951"/>
                  <a:gd name="T69" fmla="*/ 9556 h 10106"/>
                  <a:gd name="T70" fmla="*/ 4620 w 9951"/>
                  <a:gd name="T71" fmla="*/ 9705 h 10106"/>
                  <a:gd name="T72" fmla="*/ 4989 w 9951"/>
                  <a:gd name="T73" fmla="*/ 9926 h 10106"/>
                  <a:gd name="T74" fmla="*/ 5717 w 9951"/>
                  <a:gd name="T75" fmla="*/ 10027 h 10106"/>
                  <a:gd name="T76" fmla="*/ 6026 w 9951"/>
                  <a:gd name="T77" fmla="*/ 9528 h 10106"/>
                  <a:gd name="T78" fmla="*/ 6940 w 9951"/>
                  <a:gd name="T79" fmla="*/ 8731 h 10106"/>
                  <a:gd name="T80" fmla="*/ 7552 w 9951"/>
                  <a:gd name="T81" fmla="*/ 8889 h 10106"/>
                  <a:gd name="T82" fmla="*/ 7978 w 9951"/>
                  <a:gd name="T83" fmla="*/ 9064 h 10106"/>
                  <a:gd name="T84" fmla="*/ 8638 w 9951"/>
                  <a:gd name="T85" fmla="*/ 9225 h 10106"/>
                  <a:gd name="T86" fmla="*/ 9227 w 9951"/>
                  <a:gd name="T87" fmla="*/ 8780 h 10106"/>
                  <a:gd name="T88" fmla="*/ 9682 w 9951"/>
                  <a:gd name="T89" fmla="*/ 8395 h 10106"/>
                  <a:gd name="T90" fmla="*/ 9823 w 9951"/>
                  <a:gd name="T91" fmla="*/ 7899 h 10106"/>
                  <a:gd name="T92" fmla="*/ 9194 w 9951"/>
                  <a:gd name="T93" fmla="*/ 7554 h 10106"/>
                  <a:gd name="T94" fmla="*/ 9154 w 9951"/>
                  <a:gd name="T95" fmla="*/ 7128 h 10106"/>
                  <a:gd name="T96" fmla="*/ 9346 w 9951"/>
                  <a:gd name="T97" fmla="*/ 6661 h 10106"/>
                  <a:gd name="T98" fmla="*/ 9049 w 9951"/>
                  <a:gd name="T99" fmla="*/ 6063 h 10106"/>
                  <a:gd name="T100" fmla="*/ 9104 w 9951"/>
                  <a:gd name="T101" fmla="*/ 5716 h 10106"/>
                  <a:gd name="T102" fmla="*/ 8568 w 9951"/>
                  <a:gd name="T103" fmla="*/ 5437 h 10106"/>
                  <a:gd name="T104" fmla="*/ 8405 w 9951"/>
                  <a:gd name="T105" fmla="*/ 5566 h 10106"/>
                  <a:gd name="T106" fmla="*/ 8698 w 9951"/>
                  <a:gd name="T107" fmla="*/ 4888 h 10106"/>
                  <a:gd name="T108" fmla="*/ 9144 w 9951"/>
                  <a:gd name="T109" fmla="*/ 4268 h 10106"/>
                  <a:gd name="T110" fmla="*/ 9365 w 9951"/>
                  <a:gd name="T111" fmla="*/ 4127 h 10106"/>
                  <a:gd name="T112" fmla="*/ 9509 w 9951"/>
                  <a:gd name="T113" fmla="*/ 3791 h 10106"/>
                  <a:gd name="T114" fmla="*/ 9659 w 9951"/>
                  <a:gd name="T115" fmla="*/ 2871 h 10106"/>
                  <a:gd name="T116" fmla="*/ 9613 w 9951"/>
                  <a:gd name="T117" fmla="*/ 2237 h 10106"/>
                  <a:gd name="T118" fmla="*/ 9139 w 9951"/>
                  <a:gd name="T119" fmla="*/ 2188 h 10106"/>
                  <a:gd name="T120" fmla="*/ 8807 w 9951"/>
                  <a:gd name="T121" fmla="*/ 2164 h 10106"/>
                  <a:gd name="T122" fmla="*/ 5148 w 9951"/>
                  <a:gd name="T123" fmla="*/ 9965 h 10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951" h="10106">
                    <a:moveTo>
                      <a:pt x="8528" y="1828"/>
                    </a:moveTo>
                    <a:lnTo>
                      <a:pt x="8508" y="1822"/>
                    </a:lnTo>
                    <a:lnTo>
                      <a:pt x="8509" y="1836"/>
                    </a:lnTo>
                    <a:lnTo>
                      <a:pt x="8480" y="1826"/>
                    </a:lnTo>
                    <a:lnTo>
                      <a:pt x="8452" y="1808"/>
                    </a:lnTo>
                    <a:lnTo>
                      <a:pt x="8437" y="1789"/>
                    </a:lnTo>
                    <a:lnTo>
                      <a:pt x="8410" y="1778"/>
                    </a:lnTo>
                    <a:lnTo>
                      <a:pt x="8363" y="1790"/>
                    </a:lnTo>
                    <a:lnTo>
                      <a:pt x="8345" y="1811"/>
                    </a:lnTo>
                    <a:lnTo>
                      <a:pt x="8324" y="1807"/>
                    </a:lnTo>
                    <a:lnTo>
                      <a:pt x="8302" y="1849"/>
                    </a:lnTo>
                    <a:lnTo>
                      <a:pt x="8281" y="1837"/>
                    </a:lnTo>
                    <a:lnTo>
                      <a:pt x="8262" y="1859"/>
                    </a:lnTo>
                    <a:lnTo>
                      <a:pt x="8221" y="1850"/>
                    </a:lnTo>
                    <a:lnTo>
                      <a:pt x="8213" y="1837"/>
                    </a:lnTo>
                    <a:lnTo>
                      <a:pt x="8211" y="1817"/>
                    </a:lnTo>
                    <a:lnTo>
                      <a:pt x="8190" y="1806"/>
                    </a:lnTo>
                    <a:lnTo>
                      <a:pt x="8150" y="1809"/>
                    </a:lnTo>
                    <a:lnTo>
                      <a:pt x="8115" y="1792"/>
                    </a:lnTo>
                    <a:lnTo>
                      <a:pt x="8107" y="1779"/>
                    </a:lnTo>
                    <a:lnTo>
                      <a:pt x="8106" y="1767"/>
                    </a:lnTo>
                    <a:lnTo>
                      <a:pt x="8092" y="1761"/>
                    </a:lnTo>
                    <a:lnTo>
                      <a:pt x="8091" y="1754"/>
                    </a:lnTo>
                    <a:lnTo>
                      <a:pt x="8085" y="1749"/>
                    </a:lnTo>
                    <a:lnTo>
                      <a:pt x="8071" y="1750"/>
                    </a:lnTo>
                    <a:lnTo>
                      <a:pt x="8056" y="1737"/>
                    </a:lnTo>
                    <a:lnTo>
                      <a:pt x="8044" y="1738"/>
                    </a:lnTo>
                    <a:lnTo>
                      <a:pt x="8045" y="1758"/>
                    </a:lnTo>
                    <a:lnTo>
                      <a:pt x="8032" y="1767"/>
                    </a:lnTo>
                    <a:lnTo>
                      <a:pt x="8031" y="1753"/>
                    </a:lnTo>
                    <a:lnTo>
                      <a:pt x="8005" y="1762"/>
                    </a:lnTo>
                    <a:lnTo>
                      <a:pt x="7971" y="1752"/>
                    </a:lnTo>
                    <a:lnTo>
                      <a:pt x="7945" y="1774"/>
                    </a:lnTo>
                    <a:lnTo>
                      <a:pt x="7941" y="1801"/>
                    </a:lnTo>
                    <a:lnTo>
                      <a:pt x="7899" y="1779"/>
                    </a:lnTo>
                    <a:lnTo>
                      <a:pt x="7829" y="1819"/>
                    </a:lnTo>
                    <a:lnTo>
                      <a:pt x="7814" y="1793"/>
                    </a:lnTo>
                    <a:lnTo>
                      <a:pt x="7825" y="1779"/>
                    </a:lnTo>
                    <a:lnTo>
                      <a:pt x="7810" y="1760"/>
                    </a:lnTo>
                    <a:lnTo>
                      <a:pt x="7815" y="1739"/>
                    </a:lnTo>
                    <a:lnTo>
                      <a:pt x="7769" y="1683"/>
                    </a:lnTo>
                    <a:lnTo>
                      <a:pt x="7734" y="1673"/>
                    </a:lnTo>
                    <a:lnTo>
                      <a:pt x="7709" y="1682"/>
                    </a:lnTo>
                    <a:lnTo>
                      <a:pt x="7708" y="1676"/>
                    </a:lnTo>
                    <a:lnTo>
                      <a:pt x="7719" y="1641"/>
                    </a:lnTo>
                    <a:lnTo>
                      <a:pt x="7688" y="1604"/>
                    </a:lnTo>
                    <a:lnTo>
                      <a:pt x="7607" y="1598"/>
                    </a:lnTo>
                    <a:lnTo>
                      <a:pt x="7585" y="1572"/>
                    </a:lnTo>
                    <a:lnTo>
                      <a:pt x="7571" y="1574"/>
                    </a:lnTo>
                    <a:lnTo>
                      <a:pt x="7539" y="1516"/>
                    </a:lnTo>
                    <a:lnTo>
                      <a:pt x="7484" y="1502"/>
                    </a:lnTo>
                    <a:lnTo>
                      <a:pt x="7461" y="1476"/>
                    </a:lnTo>
                    <a:lnTo>
                      <a:pt x="7449" y="1478"/>
                    </a:lnTo>
                    <a:lnTo>
                      <a:pt x="7410" y="1495"/>
                    </a:lnTo>
                    <a:lnTo>
                      <a:pt x="7362" y="1486"/>
                    </a:lnTo>
                    <a:lnTo>
                      <a:pt x="7373" y="1458"/>
                    </a:lnTo>
                    <a:lnTo>
                      <a:pt x="7361" y="1412"/>
                    </a:lnTo>
                    <a:lnTo>
                      <a:pt x="7382" y="1350"/>
                    </a:lnTo>
                    <a:lnTo>
                      <a:pt x="7353" y="1313"/>
                    </a:lnTo>
                    <a:lnTo>
                      <a:pt x="7311" y="1303"/>
                    </a:lnTo>
                    <a:lnTo>
                      <a:pt x="7309" y="1290"/>
                    </a:lnTo>
                    <a:lnTo>
                      <a:pt x="7327" y="1261"/>
                    </a:lnTo>
                    <a:lnTo>
                      <a:pt x="7330" y="1220"/>
                    </a:lnTo>
                    <a:lnTo>
                      <a:pt x="7342" y="1206"/>
                    </a:lnTo>
                    <a:lnTo>
                      <a:pt x="7334" y="1180"/>
                    </a:lnTo>
                    <a:lnTo>
                      <a:pt x="7345" y="1165"/>
                    </a:lnTo>
                    <a:lnTo>
                      <a:pt x="7343" y="1139"/>
                    </a:lnTo>
                    <a:lnTo>
                      <a:pt x="7363" y="1144"/>
                    </a:lnTo>
                    <a:lnTo>
                      <a:pt x="7360" y="1110"/>
                    </a:lnTo>
                    <a:lnTo>
                      <a:pt x="7379" y="1095"/>
                    </a:lnTo>
                    <a:lnTo>
                      <a:pt x="7364" y="1076"/>
                    </a:lnTo>
                    <a:lnTo>
                      <a:pt x="7337" y="1072"/>
                    </a:lnTo>
                    <a:lnTo>
                      <a:pt x="7328" y="1060"/>
                    </a:lnTo>
                    <a:lnTo>
                      <a:pt x="7310" y="1082"/>
                    </a:lnTo>
                    <a:lnTo>
                      <a:pt x="7285" y="1090"/>
                    </a:lnTo>
                    <a:lnTo>
                      <a:pt x="7274" y="1125"/>
                    </a:lnTo>
                    <a:lnTo>
                      <a:pt x="7243" y="1141"/>
                    </a:lnTo>
                    <a:lnTo>
                      <a:pt x="7231" y="1163"/>
                    </a:lnTo>
                    <a:lnTo>
                      <a:pt x="7226" y="1177"/>
                    </a:lnTo>
                    <a:lnTo>
                      <a:pt x="7234" y="1196"/>
                    </a:lnTo>
                    <a:lnTo>
                      <a:pt x="7226" y="1257"/>
                    </a:lnTo>
                    <a:lnTo>
                      <a:pt x="7154" y="1277"/>
                    </a:lnTo>
                    <a:lnTo>
                      <a:pt x="7104" y="1315"/>
                    </a:lnTo>
                    <a:lnTo>
                      <a:pt x="7045" y="1321"/>
                    </a:lnTo>
                    <a:lnTo>
                      <a:pt x="6983" y="1313"/>
                    </a:lnTo>
                    <a:lnTo>
                      <a:pt x="6955" y="1296"/>
                    </a:lnTo>
                    <a:lnTo>
                      <a:pt x="6896" y="1308"/>
                    </a:lnTo>
                    <a:lnTo>
                      <a:pt x="6868" y="1311"/>
                    </a:lnTo>
                    <a:lnTo>
                      <a:pt x="6867" y="1297"/>
                    </a:lnTo>
                    <a:lnTo>
                      <a:pt x="6854" y="1292"/>
                    </a:lnTo>
                    <a:lnTo>
                      <a:pt x="6852" y="1285"/>
                    </a:lnTo>
                    <a:lnTo>
                      <a:pt x="6832" y="1286"/>
                    </a:lnTo>
                    <a:lnTo>
                      <a:pt x="6826" y="1281"/>
                    </a:lnTo>
                    <a:lnTo>
                      <a:pt x="6838" y="1266"/>
                    </a:lnTo>
                    <a:lnTo>
                      <a:pt x="6822" y="1241"/>
                    </a:lnTo>
                    <a:lnTo>
                      <a:pt x="6832" y="1213"/>
                    </a:lnTo>
                    <a:lnTo>
                      <a:pt x="6889" y="1175"/>
                    </a:lnTo>
                    <a:lnTo>
                      <a:pt x="6874" y="1142"/>
                    </a:lnTo>
                    <a:lnTo>
                      <a:pt x="6863" y="1103"/>
                    </a:lnTo>
                    <a:lnTo>
                      <a:pt x="6816" y="1101"/>
                    </a:lnTo>
                    <a:lnTo>
                      <a:pt x="6834" y="1072"/>
                    </a:lnTo>
                    <a:lnTo>
                      <a:pt x="6827" y="1012"/>
                    </a:lnTo>
                    <a:lnTo>
                      <a:pt x="6877" y="960"/>
                    </a:lnTo>
                    <a:lnTo>
                      <a:pt x="6868" y="941"/>
                    </a:lnTo>
                    <a:lnTo>
                      <a:pt x="6840" y="930"/>
                    </a:lnTo>
                    <a:lnTo>
                      <a:pt x="6827" y="938"/>
                    </a:lnTo>
                    <a:lnTo>
                      <a:pt x="6836" y="957"/>
                    </a:lnTo>
                    <a:lnTo>
                      <a:pt x="6823" y="958"/>
                    </a:lnTo>
                    <a:lnTo>
                      <a:pt x="6807" y="940"/>
                    </a:lnTo>
                    <a:lnTo>
                      <a:pt x="6805" y="913"/>
                    </a:lnTo>
                    <a:lnTo>
                      <a:pt x="6777" y="902"/>
                    </a:lnTo>
                    <a:lnTo>
                      <a:pt x="6731" y="846"/>
                    </a:lnTo>
                    <a:lnTo>
                      <a:pt x="6640" y="881"/>
                    </a:lnTo>
                    <a:lnTo>
                      <a:pt x="6598" y="859"/>
                    </a:lnTo>
                    <a:lnTo>
                      <a:pt x="6531" y="858"/>
                    </a:lnTo>
                    <a:lnTo>
                      <a:pt x="6519" y="873"/>
                    </a:lnTo>
                    <a:lnTo>
                      <a:pt x="6515" y="900"/>
                    </a:lnTo>
                    <a:lnTo>
                      <a:pt x="6502" y="908"/>
                    </a:lnTo>
                    <a:lnTo>
                      <a:pt x="6471" y="857"/>
                    </a:lnTo>
                    <a:lnTo>
                      <a:pt x="6461" y="831"/>
                    </a:lnTo>
                    <a:lnTo>
                      <a:pt x="6472" y="789"/>
                    </a:lnTo>
                    <a:lnTo>
                      <a:pt x="6459" y="730"/>
                    </a:lnTo>
                    <a:lnTo>
                      <a:pt x="6428" y="693"/>
                    </a:lnTo>
                    <a:lnTo>
                      <a:pt x="6395" y="683"/>
                    </a:lnTo>
                    <a:lnTo>
                      <a:pt x="6348" y="693"/>
                    </a:lnTo>
                    <a:lnTo>
                      <a:pt x="6341" y="688"/>
                    </a:lnTo>
                    <a:lnTo>
                      <a:pt x="6359" y="660"/>
                    </a:lnTo>
                    <a:lnTo>
                      <a:pt x="6344" y="654"/>
                    </a:lnTo>
                    <a:lnTo>
                      <a:pt x="6324" y="649"/>
                    </a:lnTo>
                    <a:lnTo>
                      <a:pt x="6306" y="678"/>
                    </a:lnTo>
                    <a:lnTo>
                      <a:pt x="6254" y="695"/>
                    </a:lnTo>
                    <a:lnTo>
                      <a:pt x="6190" y="654"/>
                    </a:lnTo>
                    <a:lnTo>
                      <a:pt x="6183" y="642"/>
                    </a:lnTo>
                    <a:lnTo>
                      <a:pt x="6183" y="575"/>
                    </a:lnTo>
                    <a:lnTo>
                      <a:pt x="6156" y="503"/>
                    </a:lnTo>
                    <a:lnTo>
                      <a:pt x="6168" y="482"/>
                    </a:lnTo>
                    <a:lnTo>
                      <a:pt x="6165" y="456"/>
                    </a:lnTo>
                    <a:lnTo>
                      <a:pt x="6156" y="436"/>
                    </a:lnTo>
                    <a:lnTo>
                      <a:pt x="6130" y="439"/>
                    </a:lnTo>
                    <a:lnTo>
                      <a:pt x="6105" y="387"/>
                    </a:lnTo>
                    <a:lnTo>
                      <a:pt x="6081" y="356"/>
                    </a:lnTo>
                    <a:lnTo>
                      <a:pt x="6061" y="351"/>
                    </a:lnTo>
                    <a:lnTo>
                      <a:pt x="6049" y="365"/>
                    </a:lnTo>
                    <a:lnTo>
                      <a:pt x="5990" y="372"/>
                    </a:lnTo>
                    <a:lnTo>
                      <a:pt x="5938" y="396"/>
                    </a:lnTo>
                    <a:lnTo>
                      <a:pt x="5922" y="444"/>
                    </a:lnTo>
                    <a:lnTo>
                      <a:pt x="5910" y="459"/>
                    </a:lnTo>
                    <a:lnTo>
                      <a:pt x="5875" y="442"/>
                    </a:lnTo>
                    <a:lnTo>
                      <a:pt x="5867" y="430"/>
                    </a:lnTo>
                    <a:lnTo>
                      <a:pt x="5841" y="432"/>
                    </a:lnTo>
                    <a:lnTo>
                      <a:pt x="5826" y="420"/>
                    </a:lnTo>
                    <a:lnTo>
                      <a:pt x="5816" y="394"/>
                    </a:lnTo>
                    <a:lnTo>
                      <a:pt x="5780" y="357"/>
                    </a:lnTo>
                    <a:lnTo>
                      <a:pt x="5770" y="324"/>
                    </a:lnTo>
                    <a:lnTo>
                      <a:pt x="5756" y="319"/>
                    </a:lnTo>
                    <a:lnTo>
                      <a:pt x="5709" y="317"/>
                    </a:lnTo>
                    <a:lnTo>
                      <a:pt x="5686" y="279"/>
                    </a:lnTo>
                    <a:lnTo>
                      <a:pt x="5692" y="204"/>
                    </a:lnTo>
                    <a:lnTo>
                      <a:pt x="5678" y="198"/>
                    </a:lnTo>
                    <a:lnTo>
                      <a:pt x="5708" y="163"/>
                    </a:lnTo>
                    <a:lnTo>
                      <a:pt x="5690" y="117"/>
                    </a:lnTo>
                    <a:lnTo>
                      <a:pt x="5669" y="99"/>
                    </a:lnTo>
                    <a:lnTo>
                      <a:pt x="5646" y="0"/>
                    </a:lnTo>
                    <a:lnTo>
                      <a:pt x="5582" y="33"/>
                    </a:lnTo>
                    <a:lnTo>
                      <a:pt x="5517" y="53"/>
                    </a:lnTo>
                    <a:lnTo>
                      <a:pt x="5496" y="41"/>
                    </a:lnTo>
                    <a:lnTo>
                      <a:pt x="5444" y="66"/>
                    </a:lnTo>
                    <a:lnTo>
                      <a:pt x="5397" y="63"/>
                    </a:lnTo>
                    <a:lnTo>
                      <a:pt x="5378" y="79"/>
                    </a:lnTo>
                    <a:lnTo>
                      <a:pt x="5379" y="92"/>
                    </a:lnTo>
                    <a:lnTo>
                      <a:pt x="5358" y="74"/>
                    </a:lnTo>
                    <a:lnTo>
                      <a:pt x="5326" y="97"/>
                    </a:lnTo>
                    <a:lnTo>
                      <a:pt x="5299" y="93"/>
                    </a:lnTo>
                    <a:lnTo>
                      <a:pt x="5082" y="153"/>
                    </a:lnTo>
                    <a:lnTo>
                      <a:pt x="5026" y="192"/>
                    </a:lnTo>
                    <a:lnTo>
                      <a:pt x="4989" y="229"/>
                    </a:lnTo>
                    <a:lnTo>
                      <a:pt x="4944" y="253"/>
                    </a:lnTo>
                    <a:lnTo>
                      <a:pt x="4955" y="360"/>
                    </a:lnTo>
                    <a:lnTo>
                      <a:pt x="4945" y="401"/>
                    </a:lnTo>
                    <a:lnTo>
                      <a:pt x="4926" y="423"/>
                    </a:lnTo>
                    <a:lnTo>
                      <a:pt x="4922" y="451"/>
                    </a:lnTo>
                    <a:lnTo>
                      <a:pt x="4936" y="590"/>
                    </a:lnTo>
                    <a:lnTo>
                      <a:pt x="4952" y="635"/>
                    </a:lnTo>
                    <a:lnTo>
                      <a:pt x="4933" y="644"/>
                    </a:lnTo>
                    <a:lnTo>
                      <a:pt x="4912" y="780"/>
                    </a:lnTo>
                    <a:lnTo>
                      <a:pt x="4928" y="805"/>
                    </a:lnTo>
                    <a:lnTo>
                      <a:pt x="4964" y="822"/>
                    </a:lnTo>
                    <a:lnTo>
                      <a:pt x="4973" y="848"/>
                    </a:lnTo>
                    <a:lnTo>
                      <a:pt x="4958" y="829"/>
                    </a:lnTo>
                    <a:lnTo>
                      <a:pt x="4911" y="834"/>
                    </a:lnTo>
                    <a:lnTo>
                      <a:pt x="4892" y="923"/>
                    </a:lnTo>
                    <a:lnTo>
                      <a:pt x="4908" y="949"/>
                    </a:lnTo>
                    <a:lnTo>
                      <a:pt x="4936" y="953"/>
                    </a:lnTo>
                    <a:lnTo>
                      <a:pt x="4954" y="998"/>
                    </a:lnTo>
                    <a:lnTo>
                      <a:pt x="4995" y="1014"/>
                    </a:lnTo>
                    <a:lnTo>
                      <a:pt x="4997" y="1041"/>
                    </a:lnTo>
                    <a:lnTo>
                      <a:pt x="4984" y="1049"/>
                    </a:lnTo>
                    <a:lnTo>
                      <a:pt x="4956" y="1031"/>
                    </a:lnTo>
                    <a:lnTo>
                      <a:pt x="4929" y="1034"/>
                    </a:lnTo>
                    <a:lnTo>
                      <a:pt x="4906" y="1003"/>
                    </a:lnTo>
                    <a:lnTo>
                      <a:pt x="4881" y="1011"/>
                    </a:lnTo>
                    <a:lnTo>
                      <a:pt x="4856" y="1041"/>
                    </a:lnTo>
                    <a:lnTo>
                      <a:pt x="4824" y="1124"/>
                    </a:lnTo>
                    <a:lnTo>
                      <a:pt x="4774" y="1169"/>
                    </a:lnTo>
                    <a:lnTo>
                      <a:pt x="4743" y="1185"/>
                    </a:lnTo>
                    <a:lnTo>
                      <a:pt x="4636" y="1276"/>
                    </a:lnTo>
                    <a:lnTo>
                      <a:pt x="4540" y="1325"/>
                    </a:lnTo>
                    <a:lnTo>
                      <a:pt x="4501" y="1336"/>
                    </a:lnTo>
                    <a:lnTo>
                      <a:pt x="4453" y="1333"/>
                    </a:lnTo>
                    <a:lnTo>
                      <a:pt x="4317" y="1379"/>
                    </a:lnTo>
                    <a:lnTo>
                      <a:pt x="4256" y="1378"/>
                    </a:lnTo>
                    <a:lnTo>
                      <a:pt x="4171" y="1399"/>
                    </a:lnTo>
                    <a:lnTo>
                      <a:pt x="3974" y="1519"/>
                    </a:lnTo>
                    <a:lnTo>
                      <a:pt x="3883" y="1547"/>
                    </a:lnTo>
                    <a:lnTo>
                      <a:pt x="3865" y="1569"/>
                    </a:lnTo>
                    <a:lnTo>
                      <a:pt x="3852" y="1577"/>
                    </a:lnTo>
                    <a:lnTo>
                      <a:pt x="3837" y="1633"/>
                    </a:lnTo>
                    <a:lnTo>
                      <a:pt x="3770" y="1779"/>
                    </a:lnTo>
                    <a:lnTo>
                      <a:pt x="3814" y="1822"/>
                    </a:lnTo>
                    <a:lnTo>
                      <a:pt x="3815" y="1836"/>
                    </a:lnTo>
                    <a:lnTo>
                      <a:pt x="3856" y="1846"/>
                    </a:lnTo>
                    <a:lnTo>
                      <a:pt x="3864" y="1851"/>
                    </a:lnTo>
                    <a:lnTo>
                      <a:pt x="3999" y="1859"/>
                    </a:lnTo>
                    <a:lnTo>
                      <a:pt x="4097" y="1824"/>
                    </a:lnTo>
                    <a:lnTo>
                      <a:pt x="4111" y="1829"/>
                    </a:lnTo>
                    <a:lnTo>
                      <a:pt x="4117" y="1828"/>
                    </a:lnTo>
                    <a:lnTo>
                      <a:pt x="4155" y="1878"/>
                    </a:lnTo>
                    <a:lnTo>
                      <a:pt x="4201" y="1874"/>
                    </a:lnTo>
                    <a:lnTo>
                      <a:pt x="4176" y="1889"/>
                    </a:lnTo>
                    <a:lnTo>
                      <a:pt x="4163" y="1891"/>
                    </a:lnTo>
                    <a:lnTo>
                      <a:pt x="4111" y="1835"/>
                    </a:lnTo>
                    <a:lnTo>
                      <a:pt x="4097" y="1824"/>
                    </a:lnTo>
                    <a:lnTo>
                      <a:pt x="4020" y="1864"/>
                    </a:lnTo>
                    <a:lnTo>
                      <a:pt x="3881" y="1884"/>
                    </a:lnTo>
                    <a:lnTo>
                      <a:pt x="3822" y="1903"/>
                    </a:lnTo>
                    <a:lnTo>
                      <a:pt x="3777" y="1933"/>
                    </a:lnTo>
                    <a:lnTo>
                      <a:pt x="3710" y="1993"/>
                    </a:lnTo>
                    <a:lnTo>
                      <a:pt x="3638" y="2020"/>
                    </a:lnTo>
                    <a:lnTo>
                      <a:pt x="3545" y="2028"/>
                    </a:lnTo>
                    <a:lnTo>
                      <a:pt x="3534" y="2050"/>
                    </a:lnTo>
                    <a:lnTo>
                      <a:pt x="3518" y="2024"/>
                    </a:lnTo>
                    <a:lnTo>
                      <a:pt x="3411" y="1967"/>
                    </a:lnTo>
                    <a:lnTo>
                      <a:pt x="3099" y="1923"/>
                    </a:lnTo>
                    <a:lnTo>
                      <a:pt x="3000" y="1871"/>
                    </a:lnTo>
                    <a:lnTo>
                      <a:pt x="2899" y="1880"/>
                    </a:lnTo>
                    <a:lnTo>
                      <a:pt x="2876" y="1910"/>
                    </a:lnTo>
                    <a:lnTo>
                      <a:pt x="2871" y="1930"/>
                    </a:lnTo>
                    <a:lnTo>
                      <a:pt x="2856" y="1911"/>
                    </a:lnTo>
                    <a:lnTo>
                      <a:pt x="2829" y="1907"/>
                    </a:lnTo>
                    <a:lnTo>
                      <a:pt x="2833" y="1887"/>
                    </a:lnTo>
                    <a:lnTo>
                      <a:pt x="2838" y="1873"/>
                    </a:lnTo>
                    <a:lnTo>
                      <a:pt x="2836" y="1846"/>
                    </a:lnTo>
                    <a:lnTo>
                      <a:pt x="2774" y="1758"/>
                    </a:lnTo>
                    <a:lnTo>
                      <a:pt x="2741" y="1687"/>
                    </a:lnTo>
                    <a:lnTo>
                      <a:pt x="2757" y="1645"/>
                    </a:lnTo>
                    <a:lnTo>
                      <a:pt x="2770" y="1638"/>
                    </a:lnTo>
                    <a:lnTo>
                      <a:pt x="2788" y="1616"/>
                    </a:lnTo>
                    <a:lnTo>
                      <a:pt x="2800" y="1607"/>
                    </a:lnTo>
                    <a:lnTo>
                      <a:pt x="2797" y="1568"/>
                    </a:lnTo>
                    <a:lnTo>
                      <a:pt x="2779" y="1515"/>
                    </a:lnTo>
                    <a:lnTo>
                      <a:pt x="2683" y="1497"/>
                    </a:lnTo>
                    <a:lnTo>
                      <a:pt x="2630" y="1509"/>
                    </a:lnTo>
                    <a:lnTo>
                      <a:pt x="2594" y="1546"/>
                    </a:lnTo>
                    <a:lnTo>
                      <a:pt x="2521" y="1553"/>
                    </a:lnTo>
                    <a:lnTo>
                      <a:pt x="2464" y="1519"/>
                    </a:lnTo>
                    <a:lnTo>
                      <a:pt x="2374" y="1493"/>
                    </a:lnTo>
                    <a:lnTo>
                      <a:pt x="2351" y="1462"/>
                    </a:lnTo>
                    <a:lnTo>
                      <a:pt x="2324" y="1470"/>
                    </a:lnTo>
                    <a:lnTo>
                      <a:pt x="2289" y="1447"/>
                    </a:lnTo>
                    <a:lnTo>
                      <a:pt x="2283" y="1454"/>
                    </a:lnTo>
                    <a:lnTo>
                      <a:pt x="2280" y="1502"/>
                    </a:lnTo>
                    <a:lnTo>
                      <a:pt x="2330" y="1530"/>
                    </a:lnTo>
                    <a:lnTo>
                      <a:pt x="2348" y="1569"/>
                    </a:lnTo>
                    <a:lnTo>
                      <a:pt x="2346" y="1623"/>
                    </a:lnTo>
                    <a:lnTo>
                      <a:pt x="2310" y="1674"/>
                    </a:lnTo>
                    <a:lnTo>
                      <a:pt x="2334" y="1712"/>
                    </a:lnTo>
                    <a:lnTo>
                      <a:pt x="2346" y="1771"/>
                    </a:lnTo>
                    <a:lnTo>
                      <a:pt x="2345" y="1825"/>
                    </a:lnTo>
                    <a:lnTo>
                      <a:pt x="2353" y="1851"/>
                    </a:lnTo>
                    <a:lnTo>
                      <a:pt x="2360" y="1856"/>
                    </a:lnTo>
                    <a:lnTo>
                      <a:pt x="2381" y="1868"/>
                    </a:lnTo>
                    <a:lnTo>
                      <a:pt x="2412" y="1906"/>
                    </a:lnTo>
                    <a:lnTo>
                      <a:pt x="2433" y="1910"/>
                    </a:lnTo>
                    <a:lnTo>
                      <a:pt x="2429" y="1937"/>
                    </a:lnTo>
                    <a:lnTo>
                      <a:pt x="2472" y="2047"/>
                    </a:lnTo>
                    <a:lnTo>
                      <a:pt x="2491" y="2032"/>
                    </a:lnTo>
                    <a:lnTo>
                      <a:pt x="2506" y="2045"/>
                    </a:lnTo>
                    <a:lnTo>
                      <a:pt x="2493" y="2059"/>
                    </a:lnTo>
                    <a:lnTo>
                      <a:pt x="2500" y="2125"/>
                    </a:lnTo>
                    <a:lnTo>
                      <a:pt x="2508" y="2145"/>
                    </a:lnTo>
                    <a:lnTo>
                      <a:pt x="2496" y="2160"/>
                    </a:lnTo>
                    <a:lnTo>
                      <a:pt x="2487" y="2201"/>
                    </a:lnTo>
                    <a:lnTo>
                      <a:pt x="2495" y="2294"/>
                    </a:lnTo>
                    <a:lnTo>
                      <a:pt x="2512" y="2266"/>
                    </a:lnTo>
                    <a:lnTo>
                      <a:pt x="2526" y="2265"/>
                    </a:lnTo>
                    <a:lnTo>
                      <a:pt x="2512" y="2333"/>
                    </a:lnTo>
                    <a:lnTo>
                      <a:pt x="2509" y="2367"/>
                    </a:lnTo>
                    <a:lnTo>
                      <a:pt x="2518" y="2392"/>
                    </a:lnTo>
                    <a:lnTo>
                      <a:pt x="2513" y="2413"/>
                    </a:lnTo>
                    <a:lnTo>
                      <a:pt x="2506" y="2414"/>
                    </a:lnTo>
                    <a:lnTo>
                      <a:pt x="2473" y="2490"/>
                    </a:lnTo>
                    <a:lnTo>
                      <a:pt x="2490" y="2529"/>
                    </a:lnTo>
                    <a:lnTo>
                      <a:pt x="2490" y="2597"/>
                    </a:lnTo>
                    <a:lnTo>
                      <a:pt x="2519" y="2621"/>
                    </a:lnTo>
                    <a:lnTo>
                      <a:pt x="2535" y="2659"/>
                    </a:lnTo>
                    <a:lnTo>
                      <a:pt x="2550" y="2672"/>
                    </a:lnTo>
                    <a:lnTo>
                      <a:pt x="2580" y="2702"/>
                    </a:lnTo>
                    <a:lnTo>
                      <a:pt x="2619" y="2686"/>
                    </a:lnTo>
                    <a:lnTo>
                      <a:pt x="2621" y="2706"/>
                    </a:lnTo>
                    <a:lnTo>
                      <a:pt x="2628" y="2718"/>
                    </a:lnTo>
                    <a:lnTo>
                      <a:pt x="2544" y="2746"/>
                    </a:lnTo>
                    <a:lnTo>
                      <a:pt x="2482" y="2732"/>
                    </a:lnTo>
                    <a:lnTo>
                      <a:pt x="2376" y="2748"/>
                    </a:lnTo>
                    <a:lnTo>
                      <a:pt x="2288" y="2736"/>
                    </a:lnTo>
                    <a:lnTo>
                      <a:pt x="2266" y="2725"/>
                    </a:lnTo>
                    <a:lnTo>
                      <a:pt x="2257" y="2699"/>
                    </a:lnTo>
                    <a:lnTo>
                      <a:pt x="2262" y="2678"/>
                    </a:lnTo>
                    <a:lnTo>
                      <a:pt x="2280" y="2656"/>
                    </a:lnTo>
                    <a:lnTo>
                      <a:pt x="2272" y="2631"/>
                    </a:lnTo>
                    <a:lnTo>
                      <a:pt x="2232" y="2641"/>
                    </a:lnTo>
                    <a:lnTo>
                      <a:pt x="2212" y="2636"/>
                    </a:lnTo>
                    <a:lnTo>
                      <a:pt x="2192" y="2644"/>
                    </a:lnTo>
                    <a:lnTo>
                      <a:pt x="2185" y="2646"/>
                    </a:lnTo>
                    <a:lnTo>
                      <a:pt x="2173" y="2653"/>
                    </a:lnTo>
                    <a:lnTo>
                      <a:pt x="2136" y="2690"/>
                    </a:lnTo>
                    <a:lnTo>
                      <a:pt x="2147" y="2743"/>
                    </a:lnTo>
                    <a:lnTo>
                      <a:pt x="2168" y="2754"/>
                    </a:lnTo>
                    <a:lnTo>
                      <a:pt x="2176" y="2761"/>
                    </a:lnTo>
                    <a:lnTo>
                      <a:pt x="2163" y="2768"/>
                    </a:lnTo>
                    <a:lnTo>
                      <a:pt x="2175" y="2814"/>
                    </a:lnTo>
                    <a:lnTo>
                      <a:pt x="2187" y="2813"/>
                    </a:lnTo>
                    <a:lnTo>
                      <a:pt x="2163" y="2842"/>
                    </a:lnTo>
                    <a:lnTo>
                      <a:pt x="2156" y="2829"/>
                    </a:lnTo>
                    <a:lnTo>
                      <a:pt x="2167" y="2808"/>
                    </a:lnTo>
                    <a:lnTo>
                      <a:pt x="2144" y="2784"/>
                    </a:lnTo>
                    <a:lnTo>
                      <a:pt x="2149" y="2763"/>
                    </a:lnTo>
                    <a:lnTo>
                      <a:pt x="2135" y="2751"/>
                    </a:lnTo>
                    <a:lnTo>
                      <a:pt x="2124" y="2711"/>
                    </a:lnTo>
                    <a:lnTo>
                      <a:pt x="2103" y="2693"/>
                    </a:lnTo>
                    <a:lnTo>
                      <a:pt x="2049" y="2698"/>
                    </a:lnTo>
                    <a:lnTo>
                      <a:pt x="2043" y="2706"/>
                    </a:lnTo>
                    <a:lnTo>
                      <a:pt x="2059" y="2731"/>
                    </a:lnTo>
                    <a:lnTo>
                      <a:pt x="2039" y="2726"/>
                    </a:lnTo>
                    <a:lnTo>
                      <a:pt x="2021" y="2748"/>
                    </a:lnTo>
                    <a:lnTo>
                      <a:pt x="1993" y="2744"/>
                    </a:lnTo>
                    <a:lnTo>
                      <a:pt x="1962" y="2693"/>
                    </a:lnTo>
                    <a:lnTo>
                      <a:pt x="1920" y="2690"/>
                    </a:lnTo>
                    <a:lnTo>
                      <a:pt x="1925" y="2656"/>
                    </a:lnTo>
                    <a:lnTo>
                      <a:pt x="1909" y="2637"/>
                    </a:lnTo>
                    <a:lnTo>
                      <a:pt x="1846" y="2670"/>
                    </a:lnTo>
                    <a:lnTo>
                      <a:pt x="1798" y="2668"/>
                    </a:lnTo>
                    <a:lnTo>
                      <a:pt x="1780" y="2696"/>
                    </a:lnTo>
                    <a:lnTo>
                      <a:pt x="1729" y="2721"/>
                    </a:lnTo>
                    <a:lnTo>
                      <a:pt x="1667" y="2781"/>
                    </a:lnTo>
                    <a:lnTo>
                      <a:pt x="1635" y="2784"/>
                    </a:lnTo>
                    <a:lnTo>
                      <a:pt x="1617" y="2812"/>
                    </a:lnTo>
                    <a:lnTo>
                      <a:pt x="1590" y="2748"/>
                    </a:lnTo>
                    <a:lnTo>
                      <a:pt x="1525" y="2693"/>
                    </a:lnTo>
                    <a:lnTo>
                      <a:pt x="1518" y="2627"/>
                    </a:lnTo>
                    <a:lnTo>
                      <a:pt x="1445" y="2546"/>
                    </a:lnTo>
                    <a:lnTo>
                      <a:pt x="1448" y="2505"/>
                    </a:lnTo>
                    <a:lnTo>
                      <a:pt x="1391" y="2477"/>
                    </a:lnTo>
                    <a:lnTo>
                      <a:pt x="1383" y="2464"/>
                    </a:lnTo>
                    <a:lnTo>
                      <a:pt x="1395" y="2450"/>
                    </a:lnTo>
                    <a:lnTo>
                      <a:pt x="1394" y="2437"/>
                    </a:lnTo>
                    <a:lnTo>
                      <a:pt x="1353" y="2427"/>
                    </a:lnTo>
                    <a:lnTo>
                      <a:pt x="1341" y="2381"/>
                    </a:lnTo>
                    <a:lnTo>
                      <a:pt x="1335" y="2375"/>
                    </a:lnTo>
                    <a:lnTo>
                      <a:pt x="1288" y="2386"/>
                    </a:lnTo>
                    <a:lnTo>
                      <a:pt x="1257" y="2409"/>
                    </a:lnTo>
                    <a:lnTo>
                      <a:pt x="1247" y="2376"/>
                    </a:lnTo>
                    <a:lnTo>
                      <a:pt x="1239" y="2364"/>
                    </a:lnTo>
                    <a:lnTo>
                      <a:pt x="1208" y="2387"/>
                    </a:lnTo>
                    <a:lnTo>
                      <a:pt x="1162" y="2391"/>
                    </a:lnTo>
                    <a:lnTo>
                      <a:pt x="1090" y="2425"/>
                    </a:lnTo>
                    <a:lnTo>
                      <a:pt x="1046" y="2382"/>
                    </a:lnTo>
                    <a:lnTo>
                      <a:pt x="1013" y="2385"/>
                    </a:lnTo>
                    <a:lnTo>
                      <a:pt x="989" y="2413"/>
                    </a:lnTo>
                    <a:lnTo>
                      <a:pt x="969" y="2415"/>
                    </a:lnTo>
                    <a:lnTo>
                      <a:pt x="966" y="2449"/>
                    </a:lnTo>
                    <a:lnTo>
                      <a:pt x="990" y="2495"/>
                    </a:lnTo>
                    <a:lnTo>
                      <a:pt x="957" y="2510"/>
                    </a:lnTo>
                    <a:lnTo>
                      <a:pt x="955" y="2552"/>
                    </a:lnTo>
                    <a:lnTo>
                      <a:pt x="935" y="2560"/>
                    </a:lnTo>
                    <a:lnTo>
                      <a:pt x="914" y="2548"/>
                    </a:lnTo>
                    <a:lnTo>
                      <a:pt x="896" y="2571"/>
                    </a:lnTo>
                    <a:lnTo>
                      <a:pt x="901" y="2549"/>
                    </a:lnTo>
                    <a:lnTo>
                      <a:pt x="892" y="2530"/>
                    </a:lnTo>
                    <a:lnTo>
                      <a:pt x="782" y="2500"/>
                    </a:lnTo>
                    <a:lnTo>
                      <a:pt x="758" y="2523"/>
                    </a:lnTo>
                    <a:lnTo>
                      <a:pt x="729" y="2585"/>
                    </a:lnTo>
                    <a:lnTo>
                      <a:pt x="699" y="2548"/>
                    </a:lnTo>
                    <a:lnTo>
                      <a:pt x="672" y="2544"/>
                    </a:lnTo>
                    <a:lnTo>
                      <a:pt x="660" y="2485"/>
                    </a:lnTo>
                    <a:lnTo>
                      <a:pt x="652" y="2472"/>
                    </a:lnTo>
                    <a:lnTo>
                      <a:pt x="620" y="2482"/>
                    </a:lnTo>
                    <a:lnTo>
                      <a:pt x="588" y="2505"/>
                    </a:lnTo>
                    <a:lnTo>
                      <a:pt x="513" y="2498"/>
                    </a:lnTo>
                    <a:lnTo>
                      <a:pt x="464" y="2537"/>
                    </a:lnTo>
                    <a:lnTo>
                      <a:pt x="423" y="2540"/>
                    </a:lnTo>
                    <a:lnTo>
                      <a:pt x="402" y="2536"/>
                    </a:lnTo>
                    <a:lnTo>
                      <a:pt x="394" y="2516"/>
                    </a:lnTo>
                    <a:lnTo>
                      <a:pt x="366" y="2505"/>
                    </a:lnTo>
                    <a:lnTo>
                      <a:pt x="282" y="2540"/>
                    </a:lnTo>
                    <a:lnTo>
                      <a:pt x="215" y="2539"/>
                    </a:lnTo>
                    <a:lnTo>
                      <a:pt x="197" y="2561"/>
                    </a:lnTo>
                    <a:lnTo>
                      <a:pt x="146" y="2586"/>
                    </a:lnTo>
                    <a:lnTo>
                      <a:pt x="100" y="2597"/>
                    </a:lnTo>
                    <a:lnTo>
                      <a:pt x="49" y="2629"/>
                    </a:lnTo>
                    <a:lnTo>
                      <a:pt x="32" y="2663"/>
                    </a:lnTo>
                    <a:lnTo>
                      <a:pt x="30" y="2711"/>
                    </a:lnTo>
                    <a:lnTo>
                      <a:pt x="8" y="2761"/>
                    </a:lnTo>
                    <a:lnTo>
                      <a:pt x="12" y="2807"/>
                    </a:lnTo>
                    <a:lnTo>
                      <a:pt x="0" y="2828"/>
                    </a:lnTo>
                    <a:lnTo>
                      <a:pt x="30" y="2859"/>
                    </a:lnTo>
                    <a:lnTo>
                      <a:pt x="83" y="2847"/>
                    </a:lnTo>
                    <a:lnTo>
                      <a:pt x="131" y="2863"/>
                    </a:lnTo>
                    <a:lnTo>
                      <a:pt x="222" y="2834"/>
                    </a:lnTo>
                    <a:lnTo>
                      <a:pt x="295" y="2821"/>
                    </a:lnTo>
                    <a:lnTo>
                      <a:pt x="296" y="2827"/>
                    </a:lnTo>
                    <a:lnTo>
                      <a:pt x="279" y="2863"/>
                    </a:lnTo>
                    <a:lnTo>
                      <a:pt x="274" y="2883"/>
                    </a:lnTo>
                    <a:lnTo>
                      <a:pt x="295" y="2895"/>
                    </a:lnTo>
                    <a:lnTo>
                      <a:pt x="361" y="2882"/>
                    </a:lnTo>
                    <a:lnTo>
                      <a:pt x="364" y="2915"/>
                    </a:lnTo>
                    <a:lnTo>
                      <a:pt x="400" y="2945"/>
                    </a:lnTo>
                    <a:lnTo>
                      <a:pt x="394" y="2953"/>
                    </a:lnTo>
                    <a:lnTo>
                      <a:pt x="353" y="2943"/>
                    </a:lnTo>
                    <a:lnTo>
                      <a:pt x="301" y="2955"/>
                    </a:lnTo>
                    <a:lnTo>
                      <a:pt x="211" y="2936"/>
                    </a:lnTo>
                    <a:lnTo>
                      <a:pt x="190" y="2924"/>
                    </a:lnTo>
                    <a:lnTo>
                      <a:pt x="181" y="2891"/>
                    </a:lnTo>
                    <a:lnTo>
                      <a:pt x="167" y="2886"/>
                    </a:lnTo>
                    <a:lnTo>
                      <a:pt x="150" y="2922"/>
                    </a:lnTo>
                    <a:lnTo>
                      <a:pt x="131" y="2943"/>
                    </a:lnTo>
                    <a:lnTo>
                      <a:pt x="162" y="2981"/>
                    </a:lnTo>
                    <a:lnTo>
                      <a:pt x="168" y="3048"/>
                    </a:lnTo>
                    <a:lnTo>
                      <a:pt x="224" y="3002"/>
                    </a:lnTo>
                    <a:lnTo>
                      <a:pt x="322" y="3040"/>
                    </a:lnTo>
                    <a:lnTo>
                      <a:pt x="344" y="3064"/>
                    </a:lnTo>
                    <a:lnTo>
                      <a:pt x="360" y="3090"/>
                    </a:lnTo>
                    <a:lnTo>
                      <a:pt x="352" y="3145"/>
                    </a:lnTo>
                    <a:lnTo>
                      <a:pt x="327" y="3167"/>
                    </a:lnTo>
                    <a:lnTo>
                      <a:pt x="265" y="3153"/>
                    </a:lnTo>
                    <a:lnTo>
                      <a:pt x="58" y="3172"/>
                    </a:lnTo>
                    <a:lnTo>
                      <a:pt x="28" y="3195"/>
                    </a:lnTo>
                    <a:lnTo>
                      <a:pt x="120" y="3247"/>
                    </a:lnTo>
                    <a:lnTo>
                      <a:pt x="162" y="3263"/>
                    </a:lnTo>
                    <a:lnTo>
                      <a:pt x="226" y="3310"/>
                    </a:lnTo>
                    <a:lnTo>
                      <a:pt x="259" y="3368"/>
                    </a:lnTo>
                    <a:lnTo>
                      <a:pt x="269" y="3414"/>
                    </a:lnTo>
                    <a:lnTo>
                      <a:pt x="274" y="3454"/>
                    </a:lnTo>
                    <a:lnTo>
                      <a:pt x="263" y="3489"/>
                    </a:lnTo>
                    <a:lnTo>
                      <a:pt x="264" y="3502"/>
                    </a:lnTo>
                    <a:lnTo>
                      <a:pt x="333" y="3522"/>
                    </a:lnTo>
                    <a:lnTo>
                      <a:pt x="380" y="3518"/>
                    </a:lnTo>
                    <a:lnTo>
                      <a:pt x="411" y="3495"/>
                    </a:lnTo>
                    <a:lnTo>
                      <a:pt x="408" y="3461"/>
                    </a:lnTo>
                    <a:lnTo>
                      <a:pt x="414" y="3455"/>
                    </a:lnTo>
                    <a:lnTo>
                      <a:pt x="475" y="3456"/>
                    </a:lnTo>
                    <a:lnTo>
                      <a:pt x="536" y="3470"/>
                    </a:lnTo>
                    <a:lnTo>
                      <a:pt x="550" y="3469"/>
                    </a:lnTo>
                    <a:lnTo>
                      <a:pt x="567" y="3440"/>
                    </a:lnTo>
                    <a:lnTo>
                      <a:pt x="580" y="3433"/>
                    </a:lnTo>
                    <a:lnTo>
                      <a:pt x="610" y="3463"/>
                    </a:lnTo>
                    <a:lnTo>
                      <a:pt x="634" y="3508"/>
                    </a:lnTo>
                    <a:lnTo>
                      <a:pt x="664" y="3546"/>
                    </a:lnTo>
                    <a:lnTo>
                      <a:pt x="712" y="3561"/>
                    </a:lnTo>
                    <a:lnTo>
                      <a:pt x="753" y="3557"/>
                    </a:lnTo>
                    <a:lnTo>
                      <a:pt x="796" y="3587"/>
                    </a:lnTo>
                    <a:lnTo>
                      <a:pt x="878" y="3606"/>
                    </a:lnTo>
                    <a:lnTo>
                      <a:pt x="902" y="3584"/>
                    </a:lnTo>
                    <a:lnTo>
                      <a:pt x="906" y="3536"/>
                    </a:lnTo>
                    <a:lnTo>
                      <a:pt x="916" y="3515"/>
                    </a:lnTo>
                    <a:lnTo>
                      <a:pt x="906" y="3543"/>
                    </a:lnTo>
                    <a:lnTo>
                      <a:pt x="911" y="3603"/>
                    </a:lnTo>
                    <a:lnTo>
                      <a:pt x="945" y="3673"/>
                    </a:lnTo>
                    <a:lnTo>
                      <a:pt x="966" y="3685"/>
                    </a:lnTo>
                    <a:lnTo>
                      <a:pt x="999" y="3689"/>
                    </a:lnTo>
                    <a:lnTo>
                      <a:pt x="1051" y="3657"/>
                    </a:lnTo>
                    <a:lnTo>
                      <a:pt x="1047" y="3691"/>
                    </a:lnTo>
                    <a:lnTo>
                      <a:pt x="1082" y="3708"/>
                    </a:lnTo>
                    <a:lnTo>
                      <a:pt x="1127" y="3758"/>
                    </a:lnTo>
                    <a:lnTo>
                      <a:pt x="1190" y="3859"/>
                    </a:lnTo>
                    <a:lnTo>
                      <a:pt x="1277" y="3851"/>
                    </a:lnTo>
                    <a:lnTo>
                      <a:pt x="1326" y="3880"/>
                    </a:lnTo>
                    <a:lnTo>
                      <a:pt x="1336" y="3833"/>
                    </a:lnTo>
                    <a:lnTo>
                      <a:pt x="1371" y="3849"/>
                    </a:lnTo>
                    <a:lnTo>
                      <a:pt x="1416" y="3832"/>
                    </a:lnTo>
                    <a:lnTo>
                      <a:pt x="1475" y="3819"/>
                    </a:lnTo>
                    <a:lnTo>
                      <a:pt x="1532" y="3854"/>
                    </a:lnTo>
                    <a:lnTo>
                      <a:pt x="1491" y="3912"/>
                    </a:lnTo>
                    <a:lnTo>
                      <a:pt x="1417" y="3912"/>
                    </a:lnTo>
                    <a:lnTo>
                      <a:pt x="1389" y="3901"/>
                    </a:lnTo>
                    <a:lnTo>
                      <a:pt x="1376" y="3909"/>
                    </a:lnTo>
                    <a:lnTo>
                      <a:pt x="1414" y="3959"/>
                    </a:lnTo>
                    <a:lnTo>
                      <a:pt x="1443" y="3976"/>
                    </a:lnTo>
                    <a:lnTo>
                      <a:pt x="1529" y="3969"/>
                    </a:lnTo>
                    <a:lnTo>
                      <a:pt x="1580" y="3931"/>
                    </a:lnTo>
                    <a:lnTo>
                      <a:pt x="1612" y="3920"/>
                    </a:lnTo>
                    <a:lnTo>
                      <a:pt x="1622" y="3953"/>
                    </a:lnTo>
                    <a:lnTo>
                      <a:pt x="1676" y="3955"/>
                    </a:lnTo>
                    <a:lnTo>
                      <a:pt x="1705" y="3979"/>
                    </a:lnTo>
                    <a:lnTo>
                      <a:pt x="1682" y="4021"/>
                    </a:lnTo>
                    <a:lnTo>
                      <a:pt x="1683" y="4035"/>
                    </a:lnTo>
                    <a:lnTo>
                      <a:pt x="1704" y="4047"/>
                    </a:lnTo>
                    <a:lnTo>
                      <a:pt x="1707" y="4080"/>
                    </a:lnTo>
                    <a:lnTo>
                      <a:pt x="1682" y="4089"/>
                    </a:lnTo>
                    <a:lnTo>
                      <a:pt x="1630" y="4121"/>
                    </a:lnTo>
                    <a:lnTo>
                      <a:pt x="1655" y="4159"/>
                    </a:lnTo>
                    <a:lnTo>
                      <a:pt x="1658" y="4199"/>
                    </a:lnTo>
                    <a:lnTo>
                      <a:pt x="1679" y="4209"/>
                    </a:lnTo>
                    <a:lnTo>
                      <a:pt x="1674" y="4224"/>
                    </a:lnTo>
                    <a:lnTo>
                      <a:pt x="1640" y="4214"/>
                    </a:lnTo>
                    <a:lnTo>
                      <a:pt x="1632" y="4215"/>
                    </a:lnTo>
                    <a:lnTo>
                      <a:pt x="1633" y="4221"/>
                    </a:lnTo>
                    <a:lnTo>
                      <a:pt x="1710" y="4261"/>
                    </a:lnTo>
                    <a:lnTo>
                      <a:pt x="1729" y="4245"/>
                    </a:lnTo>
                    <a:lnTo>
                      <a:pt x="1750" y="4243"/>
                    </a:lnTo>
                    <a:lnTo>
                      <a:pt x="1821" y="4297"/>
                    </a:lnTo>
                    <a:lnTo>
                      <a:pt x="1893" y="4264"/>
                    </a:lnTo>
                    <a:lnTo>
                      <a:pt x="1917" y="4241"/>
                    </a:lnTo>
                    <a:lnTo>
                      <a:pt x="1970" y="4229"/>
                    </a:lnTo>
                    <a:lnTo>
                      <a:pt x="1996" y="4227"/>
                    </a:lnTo>
                    <a:lnTo>
                      <a:pt x="2050" y="4229"/>
                    </a:lnTo>
                    <a:lnTo>
                      <a:pt x="2099" y="4245"/>
                    </a:lnTo>
                    <a:lnTo>
                      <a:pt x="2164" y="4299"/>
                    </a:lnTo>
                    <a:lnTo>
                      <a:pt x="2158" y="4306"/>
                    </a:lnTo>
                    <a:lnTo>
                      <a:pt x="2108" y="4271"/>
                    </a:lnTo>
                    <a:lnTo>
                      <a:pt x="2026" y="4252"/>
                    </a:lnTo>
                    <a:lnTo>
                      <a:pt x="2000" y="4261"/>
                    </a:lnTo>
                    <a:lnTo>
                      <a:pt x="1927" y="4274"/>
                    </a:lnTo>
                    <a:lnTo>
                      <a:pt x="1910" y="4302"/>
                    </a:lnTo>
                    <a:lnTo>
                      <a:pt x="1919" y="4342"/>
                    </a:lnTo>
                    <a:lnTo>
                      <a:pt x="1910" y="4383"/>
                    </a:lnTo>
                    <a:lnTo>
                      <a:pt x="1898" y="4398"/>
                    </a:lnTo>
                    <a:lnTo>
                      <a:pt x="1872" y="4400"/>
                    </a:lnTo>
                    <a:lnTo>
                      <a:pt x="1853" y="4415"/>
                    </a:lnTo>
                    <a:lnTo>
                      <a:pt x="1986" y="4470"/>
                    </a:lnTo>
                    <a:lnTo>
                      <a:pt x="1993" y="4476"/>
                    </a:lnTo>
                    <a:lnTo>
                      <a:pt x="2030" y="4520"/>
                    </a:lnTo>
                    <a:lnTo>
                      <a:pt x="2047" y="4559"/>
                    </a:lnTo>
                    <a:lnTo>
                      <a:pt x="2009" y="4575"/>
                    </a:lnTo>
                    <a:lnTo>
                      <a:pt x="1981" y="4639"/>
                    </a:lnTo>
                    <a:lnTo>
                      <a:pt x="1975" y="4646"/>
                    </a:lnTo>
                    <a:lnTo>
                      <a:pt x="1938" y="4683"/>
                    </a:lnTo>
                    <a:lnTo>
                      <a:pt x="1927" y="4704"/>
                    </a:lnTo>
                    <a:lnTo>
                      <a:pt x="1900" y="4713"/>
                    </a:lnTo>
                    <a:lnTo>
                      <a:pt x="1907" y="4780"/>
                    </a:lnTo>
                    <a:lnTo>
                      <a:pt x="1915" y="4799"/>
                    </a:lnTo>
                    <a:lnTo>
                      <a:pt x="2005" y="4891"/>
                    </a:lnTo>
                    <a:lnTo>
                      <a:pt x="2036" y="4943"/>
                    </a:lnTo>
                    <a:lnTo>
                      <a:pt x="2058" y="4953"/>
                    </a:lnTo>
                    <a:lnTo>
                      <a:pt x="2105" y="5037"/>
                    </a:lnTo>
                    <a:lnTo>
                      <a:pt x="2145" y="5180"/>
                    </a:lnTo>
                    <a:lnTo>
                      <a:pt x="2180" y="5191"/>
                    </a:lnTo>
                    <a:lnTo>
                      <a:pt x="2289" y="5281"/>
                    </a:lnTo>
                    <a:lnTo>
                      <a:pt x="2372" y="5307"/>
                    </a:lnTo>
                    <a:lnTo>
                      <a:pt x="2412" y="5371"/>
                    </a:lnTo>
                    <a:lnTo>
                      <a:pt x="2500" y="5383"/>
                    </a:lnTo>
                    <a:lnTo>
                      <a:pt x="2539" y="5433"/>
                    </a:lnTo>
                    <a:lnTo>
                      <a:pt x="2545" y="5439"/>
                    </a:lnTo>
                    <a:lnTo>
                      <a:pt x="2544" y="5426"/>
                    </a:lnTo>
                    <a:lnTo>
                      <a:pt x="2551" y="5425"/>
                    </a:lnTo>
                    <a:lnTo>
                      <a:pt x="2602" y="5467"/>
                    </a:lnTo>
                    <a:lnTo>
                      <a:pt x="2624" y="5419"/>
                    </a:lnTo>
                    <a:lnTo>
                      <a:pt x="2718" y="5423"/>
                    </a:lnTo>
                    <a:lnTo>
                      <a:pt x="2686" y="5440"/>
                    </a:lnTo>
                    <a:lnTo>
                      <a:pt x="2671" y="5487"/>
                    </a:lnTo>
                    <a:lnTo>
                      <a:pt x="2622" y="5539"/>
                    </a:lnTo>
                    <a:lnTo>
                      <a:pt x="2600" y="5588"/>
                    </a:lnTo>
                    <a:lnTo>
                      <a:pt x="2608" y="5607"/>
                    </a:lnTo>
                    <a:lnTo>
                      <a:pt x="2652" y="5637"/>
                    </a:lnTo>
                    <a:lnTo>
                      <a:pt x="2709" y="5746"/>
                    </a:lnTo>
                    <a:lnTo>
                      <a:pt x="2682" y="5903"/>
                    </a:lnTo>
                    <a:lnTo>
                      <a:pt x="2635" y="5968"/>
                    </a:lnTo>
                    <a:lnTo>
                      <a:pt x="2654" y="6026"/>
                    </a:lnTo>
                    <a:lnTo>
                      <a:pt x="2700" y="6090"/>
                    </a:lnTo>
                    <a:lnTo>
                      <a:pt x="2600" y="6024"/>
                    </a:lnTo>
                    <a:lnTo>
                      <a:pt x="2562" y="6049"/>
                    </a:lnTo>
                    <a:lnTo>
                      <a:pt x="2562" y="6122"/>
                    </a:lnTo>
                    <a:lnTo>
                      <a:pt x="2713" y="6229"/>
                    </a:lnTo>
                    <a:lnTo>
                      <a:pt x="2765" y="6291"/>
                    </a:lnTo>
                    <a:lnTo>
                      <a:pt x="2860" y="6377"/>
                    </a:lnTo>
                    <a:lnTo>
                      <a:pt x="2923" y="6465"/>
                    </a:lnTo>
                    <a:lnTo>
                      <a:pt x="2953" y="6576"/>
                    </a:lnTo>
                    <a:lnTo>
                      <a:pt x="2981" y="6796"/>
                    </a:lnTo>
                    <a:lnTo>
                      <a:pt x="3002" y="6887"/>
                    </a:lnTo>
                    <a:lnTo>
                      <a:pt x="2981" y="6876"/>
                    </a:lnTo>
                    <a:lnTo>
                      <a:pt x="2957" y="6844"/>
                    </a:lnTo>
                    <a:lnTo>
                      <a:pt x="2905" y="6628"/>
                    </a:lnTo>
                    <a:lnTo>
                      <a:pt x="2870" y="6543"/>
                    </a:lnTo>
                    <a:lnTo>
                      <a:pt x="2692" y="6359"/>
                    </a:lnTo>
                    <a:lnTo>
                      <a:pt x="2685" y="6299"/>
                    </a:lnTo>
                    <a:lnTo>
                      <a:pt x="2653" y="6308"/>
                    </a:lnTo>
                    <a:lnTo>
                      <a:pt x="2618" y="6365"/>
                    </a:lnTo>
                    <a:lnTo>
                      <a:pt x="2602" y="6407"/>
                    </a:lnTo>
                    <a:lnTo>
                      <a:pt x="2473" y="7339"/>
                    </a:lnTo>
                    <a:lnTo>
                      <a:pt x="2481" y="7345"/>
                    </a:lnTo>
                    <a:lnTo>
                      <a:pt x="2508" y="7276"/>
                    </a:lnTo>
                    <a:lnTo>
                      <a:pt x="2562" y="7210"/>
                    </a:lnTo>
                    <a:lnTo>
                      <a:pt x="2636" y="7277"/>
                    </a:lnTo>
                    <a:lnTo>
                      <a:pt x="2660" y="7328"/>
                    </a:lnTo>
                    <a:lnTo>
                      <a:pt x="2616" y="7353"/>
                    </a:lnTo>
                    <a:lnTo>
                      <a:pt x="2582" y="7350"/>
                    </a:lnTo>
                    <a:lnTo>
                      <a:pt x="2553" y="7332"/>
                    </a:lnTo>
                    <a:lnTo>
                      <a:pt x="2527" y="7341"/>
                    </a:lnTo>
                    <a:lnTo>
                      <a:pt x="2471" y="7454"/>
                    </a:lnTo>
                    <a:lnTo>
                      <a:pt x="2466" y="7548"/>
                    </a:lnTo>
                    <a:lnTo>
                      <a:pt x="2380" y="8000"/>
                    </a:lnTo>
                    <a:lnTo>
                      <a:pt x="2374" y="8007"/>
                    </a:lnTo>
                    <a:lnTo>
                      <a:pt x="2251" y="8488"/>
                    </a:lnTo>
                    <a:lnTo>
                      <a:pt x="2111" y="8722"/>
                    </a:lnTo>
                    <a:lnTo>
                      <a:pt x="2055" y="8768"/>
                    </a:lnTo>
                    <a:lnTo>
                      <a:pt x="2035" y="8764"/>
                    </a:lnTo>
                    <a:lnTo>
                      <a:pt x="1983" y="8775"/>
                    </a:lnTo>
                    <a:lnTo>
                      <a:pt x="1951" y="8805"/>
                    </a:lnTo>
                    <a:lnTo>
                      <a:pt x="1988" y="8835"/>
                    </a:lnTo>
                    <a:lnTo>
                      <a:pt x="1999" y="8874"/>
                    </a:lnTo>
                    <a:lnTo>
                      <a:pt x="2050" y="8856"/>
                    </a:lnTo>
                    <a:lnTo>
                      <a:pt x="2085" y="8866"/>
                    </a:lnTo>
                    <a:lnTo>
                      <a:pt x="2088" y="8906"/>
                    </a:lnTo>
                    <a:lnTo>
                      <a:pt x="2097" y="8919"/>
                    </a:lnTo>
                    <a:lnTo>
                      <a:pt x="2097" y="8925"/>
                    </a:lnTo>
                    <a:lnTo>
                      <a:pt x="2124" y="8929"/>
                    </a:lnTo>
                    <a:lnTo>
                      <a:pt x="2130" y="8923"/>
                    </a:lnTo>
                    <a:lnTo>
                      <a:pt x="2141" y="8888"/>
                    </a:lnTo>
                    <a:lnTo>
                      <a:pt x="2187" y="8884"/>
                    </a:lnTo>
                    <a:lnTo>
                      <a:pt x="2223" y="8913"/>
                    </a:lnTo>
                    <a:lnTo>
                      <a:pt x="2264" y="8917"/>
                    </a:lnTo>
                    <a:lnTo>
                      <a:pt x="2279" y="8929"/>
                    </a:lnTo>
                    <a:lnTo>
                      <a:pt x="2289" y="8962"/>
                    </a:lnTo>
                    <a:lnTo>
                      <a:pt x="2287" y="9008"/>
                    </a:lnTo>
                    <a:lnTo>
                      <a:pt x="2253" y="9079"/>
                    </a:lnTo>
                    <a:lnTo>
                      <a:pt x="2210" y="9130"/>
                    </a:lnTo>
                    <a:lnTo>
                      <a:pt x="2235" y="9175"/>
                    </a:lnTo>
                    <a:lnTo>
                      <a:pt x="2297" y="9196"/>
                    </a:lnTo>
                    <a:lnTo>
                      <a:pt x="2309" y="9174"/>
                    </a:lnTo>
                    <a:lnTo>
                      <a:pt x="2316" y="9120"/>
                    </a:lnTo>
                    <a:lnTo>
                      <a:pt x="2335" y="9104"/>
                    </a:lnTo>
                    <a:lnTo>
                      <a:pt x="2361" y="9102"/>
                    </a:lnTo>
                    <a:lnTo>
                      <a:pt x="2347" y="9151"/>
                    </a:lnTo>
                    <a:lnTo>
                      <a:pt x="2376" y="9181"/>
                    </a:lnTo>
                    <a:lnTo>
                      <a:pt x="2423" y="9177"/>
                    </a:lnTo>
                    <a:lnTo>
                      <a:pt x="2466" y="9207"/>
                    </a:lnTo>
                    <a:lnTo>
                      <a:pt x="2481" y="9226"/>
                    </a:lnTo>
                    <a:lnTo>
                      <a:pt x="2507" y="9224"/>
                    </a:lnTo>
                    <a:lnTo>
                      <a:pt x="2537" y="9247"/>
                    </a:lnTo>
                    <a:lnTo>
                      <a:pt x="2584" y="9256"/>
                    </a:lnTo>
                    <a:lnTo>
                      <a:pt x="2642" y="9298"/>
                    </a:lnTo>
                    <a:lnTo>
                      <a:pt x="2675" y="9295"/>
                    </a:lnTo>
                    <a:lnTo>
                      <a:pt x="2743" y="9309"/>
                    </a:lnTo>
                    <a:lnTo>
                      <a:pt x="2802" y="9296"/>
                    </a:lnTo>
                    <a:lnTo>
                      <a:pt x="2818" y="9322"/>
                    </a:lnTo>
                    <a:lnTo>
                      <a:pt x="2829" y="9354"/>
                    </a:lnTo>
                    <a:lnTo>
                      <a:pt x="2816" y="9363"/>
                    </a:lnTo>
                    <a:lnTo>
                      <a:pt x="2825" y="9382"/>
                    </a:lnTo>
                    <a:lnTo>
                      <a:pt x="2838" y="9394"/>
                    </a:lnTo>
                    <a:lnTo>
                      <a:pt x="2874" y="9410"/>
                    </a:lnTo>
                    <a:lnTo>
                      <a:pt x="2918" y="9454"/>
                    </a:lnTo>
                    <a:lnTo>
                      <a:pt x="2928" y="9486"/>
                    </a:lnTo>
                    <a:lnTo>
                      <a:pt x="2949" y="9498"/>
                    </a:lnTo>
                    <a:lnTo>
                      <a:pt x="2964" y="9517"/>
                    </a:lnTo>
                    <a:lnTo>
                      <a:pt x="2990" y="9501"/>
                    </a:lnTo>
                    <a:lnTo>
                      <a:pt x="3007" y="9473"/>
                    </a:lnTo>
                    <a:lnTo>
                      <a:pt x="3057" y="9501"/>
                    </a:lnTo>
                    <a:lnTo>
                      <a:pt x="3104" y="9503"/>
                    </a:lnTo>
                    <a:lnTo>
                      <a:pt x="3173" y="9451"/>
                    </a:lnTo>
                    <a:lnTo>
                      <a:pt x="3259" y="9510"/>
                    </a:lnTo>
                    <a:lnTo>
                      <a:pt x="3300" y="9525"/>
                    </a:lnTo>
                    <a:lnTo>
                      <a:pt x="3340" y="9589"/>
                    </a:lnTo>
                    <a:lnTo>
                      <a:pt x="3398" y="9637"/>
                    </a:lnTo>
                    <a:lnTo>
                      <a:pt x="3420" y="9649"/>
                    </a:lnTo>
                    <a:lnTo>
                      <a:pt x="3472" y="9637"/>
                    </a:lnTo>
                    <a:lnTo>
                      <a:pt x="3589" y="9599"/>
                    </a:lnTo>
                    <a:lnTo>
                      <a:pt x="3653" y="9627"/>
                    </a:lnTo>
                    <a:lnTo>
                      <a:pt x="3669" y="9652"/>
                    </a:lnTo>
                    <a:lnTo>
                      <a:pt x="3683" y="9671"/>
                    </a:lnTo>
                    <a:lnTo>
                      <a:pt x="3703" y="9663"/>
                    </a:lnTo>
                    <a:lnTo>
                      <a:pt x="3733" y="9627"/>
                    </a:lnTo>
                    <a:lnTo>
                      <a:pt x="3754" y="9631"/>
                    </a:lnTo>
                    <a:lnTo>
                      <a:pt x="3804" y="9660"/>
                    </a:lnTo>
                    <a:lnTo>
                      <a:pt x="3843" y="9650"/>
                    </a:lnTo>
                    <a:lnTo>
                      <a:pt x="3871" y="9660"/>
                    </a:lnTo>
                    <a:lnTo>
                      <a:pt x="3876" y="9653"/>
                    </a:lnTo>
                    <a:lnTo>
                      <a:pt x="3889" y="9646"/>
                    </a:lnTo>
                    <a:lnTo>
                      <a:pt x="3930" y="9655"/>
                    </a:lnTo>
                    <a:lnTo>
                      <a:pt x="3943" y="9647"/>
                    </a:lnTo>
                    <a:lnTo>
                      <a:pt x="3999" y="9663"/>
                    </a:lnTo>
                    <a:lnTo>
                      <a:pt x="4006" y="9668"/>
                    </a:lnTo>
                    <a:lnTo>
                      <a:pt x="4012" y="9668"/>
                    </a:lnTo>
                    <a:lnTo>
                      <a:pt x="4011" y="9654"/>
                    </a:lnTo>
                    <a:lnTo>
                      <a:pt x="4017" y="9647"/>
                    </a:lnTo>
                    <a:lnTo>
                      <a:pt x="4009" y="9634"/>
                    </a:lnTo>
                    <a:lnTo>
                      <a:pt x="4016" y="9627"/>
                    </a:lnTo>
                    <a:lnTo>
                      <a:pt x="4008" y="9621"/>
                    </a:lnTo>
                    <a:lnTo>
                      <a:pt x="4000" y="9601"/>
                    </a:lnTo>
                    <a:lnTo>
                      <a:pt x="3985" y="9590"/>
                    </a:lnTo>
                    <a:lnTo>
                      <a:pt x="4003" y="9568"/>
                    </a:lnTo>
                    <a:lnTo>
                      <a:pt x="3988" y="9556"/>
                    </a:lnTo>
                    <a:lnTo>
                      <a:pt x="4006" y="9534"/>
                    </a:lnTo>
                    <a:lnTo>
                      <a:pt x="4003" y="9494"/>
                    </a:lnTo>
                    <a:lnTo>
                      <a:pt x="4022" y="9479"/>
                    </a:lnTo>
                    <a:lnTo>
                      <a:pt x="4047" y="9469"/>
                    </a:lnTo>
                    <a:lnTo>
                      <a:pt x="4097" y="9499"/>
                    </a:lnTo>
                    <a:lnTo>
                      <a:pt x="4165" y="9513"/>
                    </a:lnTo>
                    <a:lnTo>
                      <a:pt x="4223" y="9554"/>
                    </a:lnTo>
                    <a:lnTo>
                      <a:pt x="4256" y="9544"/>
                    </a:lnTo>
                    <a:lnTo>
                      <a:pt x="4277" y="9562"/>
                    </a:lnTo>
                    <a:lnTo>
                      <a:pt x="4359" y="9569"/>
                    </a:lnTo>
                    <a:lnTo>
                      <a:pt x="4382" y="9593"/>
                    </a:lnTo>
                    <a:lnTo>
                      <a:pt x="4395" y="9606"/>
                    </a:lnTo>
                    <a:lnTo>
                      <a:pt x="4405" y="9631"/>
                    </a:lnTo>
                    <a:lnTo>
                      <a:pt x="4434" y="9655"/>
                    </a:lnTo>
                    <a:lnTo>
                      <a:pt x="4480" y="9637"/>
                    </a:lnTo>
                    <a:lnTo>
                      <a:pt x="4507" y="9649"/>
                    </a:lnTo>
                    <a:lnTo>
                      <a:pt x="4587" y="9648"/>
                    </a:lnTo>
                    <a:lnTo>
                      <a:pt x="4590" y="9668"/>
                    </a:lnTo>
                    <a:lnTo>
                      <a:pt x="4612" y="9686"/>
                    </a:lnTo>
                    <a:lnTo>
                      <a:pt x="4620" y="9705"/>
                    </a:lnTo>
                    <a:lnTo>
                      <a:pt x="4635" y="9724"/>
                    </a:lnTo>
                    <a:lnTo>
                      <a:pt x="4645" y="9757"/>
                    </a:lnTo>
                    <a:lnTo>
                      <a:pt x="4660" y="9782"/>
                    </a:lnTo>
                    <a:lnTo>
                      <a:pt x="4687" y="9773"/>
                    </a:lnTo>
                    <a:lnTo>
                      <a:pt x="4684" y="9746"/>
                    </a:lnTo>
                    <a:lnTo>
                      <a:pt x="4696" y="9731"/>
                    </a:lnTo>
                    <a:lnTo>
                      <a:pt x="4724" y="9735"/>
                    </a:lnTo>
                    <a:lnTo>
                      <a:pt x="4756" y="9726"/>
                    </a:lnTo>
                    <a:lnTo>
                      <a:pt x="4799" y="9755"/>
                    </a:lnTo>
                    <a:lnTo>
                      <a:pt x="4908" y="9772"/>
                    </a:lnTo>
                    <a:lnTo>
                      <a:pt x="4910" y="9799"/>
                    </a:lnTo>
                    <a:lnTo>
                      <a:pt x="4954" y="9822"/>
                    </a:lnTo>
                    <a:lnTo>
                      <a:pt x="4941" y="9830"/>
                    </a:lnTo>
                    <a:lnTo>
                      <a:pt x="4927" y="9831"/>
                    </a:lnTo>
                    <a:lnTo>
                      <a:pt x="4909" y="9853"/>
                    </a:lnTo>
                    <a:lnTo>
                      <a:pt x="4911" y="9873"/>
                    </a:lnTo>
                    <a:lnTo>
                      <a:pt x="4899" y="9887"/>
                    </a:lnTo>
                    <a:lnTo>
                      <a:pt x="4900" y="9901"/>
                    </a:lnTo>
                    <a:lnTo>
                      <a:pt x="4908" y="9914"/>
                    </a:lnTo>
                    <a:lnTo>
                      <a:pt x="4989" y="9926"/>
                    </a:lnTo>
                    <a:lnTo>
                      <a:pt x="5041" y="9969"/>
                    </a:lnTo>
                    <a:lnTo>
                      <a:pt x="5080" y="9964"/>
                    </a:lnTo>
                    <a:lnTo>
                      <a:pt x="5098" y="10003"/>
                    </a:lnTo>
                    <a:lnTo>
                      <a:pt x="5109" y="10049"/>
                    </a:lnTo>
                    <a:lnTo>
                      <a:pt x="5152" y="10079"/>
                    </a:lnTo>
                    <a:lnTo>
                      <a:pt x="5205" y="10068"/>
                    </a:lnTo>
                    <a:lnTo>
                      <a:pt x="5265" y="10001"/>
                    </a:lnTo>
                    <a:lnTo>
                      <a:pt x="5312" y="10003"/>
                    </a:lnTo>
                    <a:lnTo>
                      <a:pt x="5358" y="9985"/>
                    </a:lnTo>
                    <a:lnTo>
                      <a:pt x="5399" y="9995"/>
                    </a:lnTo>
                    <a:lnTo>
                      <a:pt x="5448" y="10025"/>
                    </a:lnTo>
                    <a:lnTo>
                      <a:pt x="5504" y="10039"/>
                    </a:lnTo>
                    <a:lnTo>
                      <a:pt x="5550" y="10095"/>
                    </a:lnTo>
                    <a:lnTo>
                      <a:pt x="5591" y="10106"/>
                    </a:lnTo>
                    <a:lnTo>
                      <a:pt x="5603" y="10104"/>
                    </a:lnTo>
                    <a:lnTo>
                      <a:pt x="5621" y="10083"/>
                    </a:lnTo>
                    <a:lnTo>
                      <a:pt x="5710" y="10094"/>
                    </a:lnTo>
                    <a:lnTo>
                      <a:pt x="5716" y="10087"/>
                    </a:lnTo>
                    <a:lnTo>
                      <a:pt x="5699" y="10048"/>
                    </a:lnTo>
                    <a:lnTo>
                      <a:pt x="5717" y="10027"/>
                    </a:lnTo>
                    <a:lnTo>
                      <a:pt x="5730" y="10018"/>
                    </a:lnTo>
                    <a:lnTo>
                      <a:pt x="5775" y="10001"/>
                    </a:lnTo>
                    <a:lnTo>
                      <a:pt x="5796" y="10012"/>
                    </a:lnTo>
                    <a:lnTo>
                      <a:pt x="5816" y="10011"/>
                    </a:lnTo>
                    <a:lnTo>
                      <a:pt x="5860" y="9967"/>
                    </a:lnTo>
                    <a:lnTo>
                      <a:pt x="5885" y="9957"/>
                    </a:lnTo>
                    <a:lnTo>
                      <a:pt x="5926" y="9960"/>
                    </a:lnTo>
                    <a:lnTo>
                      <a:pt x="5944" y="9938"/>
                    </a:lnTo>
                    <a:lnTo>
                      <a:pt x="5966" y="9956"/>
                    </a:lnTo>
                    <a:lnTo>
                      <a:pt x="6025" y="9951"/>
                    </a:lnTo>
                    <a:lnTo>
                      <a:pt x="6071" y="10000"/>
                    </a:lnTo>
                    <a:lnTo>
                      <a:pt x="6097" y="9991"/>
                    </a:lnTo>
                    <a:lnTo>
                      <a:pt x="6144" y="9994"/>
                    </a:lnTo>
                    <a:lnTo>
                      <a:pt x="6127" y="9949"/>
                    </a:lnTo>
                    <a:lnTo>
                      <a:pt x="6106" y="9937"/>
                    </a:lnTo>
                    <a:lnTo>
                      <a:pt x="6108" y="9896"/>
                    </a:lnTo>
                    <a:lnTo>
                      <a:pt x="6067" y="9886"/>
                    </a:lnTo>
                    <a:lnTo>
                      <a:pt x="6037" y="9856"/>
                    </a:lnTo>
                    <a:lnTo>
                      <a:pt x="6026" y="9743"/>
                    </a:lnTo>
                    <a:lnTo>
                      <a:pt x="6026" y="9528"/>
                    </a:lnTo>
                    <a:lnTo>
                      <a:pt x="6039" y="9439"/>
                    </a:lnTo>
                    <a:lnTo>
                      <a:pt x="6023" y="9414"/>
                    </a:lnTo>
                    <a:lnTo>
                      <a:pt x="6027" y="9386"/>
                    </a:lnTo>
                    <a:lnTo>
                      <a:pt x="6048" y="9311"/>
                    </a:lnTo>
                    <a:lnTo>
                      <a:pt x="6116" y="9184"/>
                    </a:lnTo>
                    <a:lnTo>
                      <a:pt x="6195" y="9096"/>
                    </a:lnTo>
                    <a:lnTo>
                      <a:pt x="6257" y="9043"/>
                    </a:lnTo>
                    <a:lnTo>
                      <a:pt x="6328" y="9009"/>
                    </a:lnTo>
                    <a:lnTo>
                      <a:pt x="6423" y="9021"/>
                    </a:lnTo>
                    <a:lnTo>
                      <a:pt x="6533" y="8903"/>
                    </a:lnTo>
                    <a:lnTo>
                      <a:pt x="6591" y="8878"/>
                    </a:lnTo>
                    <a:lnTo>
                      <a:pt x="6602" y="8856"/>
                    </a:lnTo>
                    <a:lnTo>
                      <a:pt x="6654" y="8831"/>
                    </a:lnTo>
                    <a:lnTo>
                      <a:pt x="6709" y="8772"/>
                    </a:lnTo>
                    <a:lnTo>
                      <a:pt x="6753" y="8741"/>
                    </a:lnTo>
                    <a:lnTo>
                      <a:pt x="6837" y="8700"/>
                    </a:lnTo>
                    <a:lnTo>
                      <a:pt x="6909" y="8694"/>
                    </a:lnTo>
                    <a:lnTo>
                      <a:pt x="6938" y="8704"/>
                    </a:lnTo>
                    <a:lnTo>
                      <a:pt x="6946" y="8723"/>
                    </a:lnTo>
                    <a:lnTo>
                      <a:pt x="6940" y="8731"/>
                    </a:lnTo>
                    <a:lnTo>
                      <a:pt x="6934" y="8732"/>
                    </a:lnTo>
                    <a:lnTo>
                      <a:pt x="6927" y="8746"/>
                    </a:lnTo>
                    <a:lnTo>
                      <a:pt x="6921" y="8746"/>
                    </a:lnTo>
                    <a:lnTo>
                      <a:pt x="6937" y="8771"/>
                    </a:lnTo>
                    <a:lnTo>
                      <a:pt x="6952" y="8784"/>
                    </a:lnTo>
                    <a:lnTo>
                      <a:pt x="6965" y="8789"/>
                    </a:lnTo>
                    <a:lnTo>
                      <a:pt x="7020" y="8804"/>
                    </a:lnTo>
                    <a:lnTo>
                      <a:pt x="7169" y="8817"/>
                    </a:lnTo>
                    <a:lnTo>
                      <a:pt x="7215" y="8806"/>
                    </a:lnTo>
                    <a:lnTo>
                      <a:pt x="7290" y="8812"/>
                    </a:lnTo>
                    <a:lnTo>
                      <a:pt x="7319" y="8830"/>
                    </a:lnTo>
                    <a:lnTo>
                      <a:pt x="7327" y="8849"/>
                    </a:lnTo>
                    <a:lnTo>
                      <a:pt x="7328" y="8863"/>
                    </a:lnTo>
                    <a:lnTo>
                      <a:pt x="7304" y="8892"/>
                    </a:lnTo>
                    <a:lnTo>
                      <a:pt x="7334" y="8916"/>
                    </a:lnTo>
                    <a:lnTo>
                      <a:pt x="7387" y="8924"/>
                    </a:lnTo>
                    <a:lnTo>
                      <a:pt x="7481" y="8922"/>
                    </a:lnTo>
                    <a:lnTo>
                      <a:pt x="7537" y="8944"/>
                    </a:lnTo>
                    <a:lnTo>
                      <a:pt x="7574" y="8913"/>
                    </a:lnTo>
                    <a:lnTo>
                      <a:pt x="7552" y="8889"/>
                    </a:lnTo>
                    <a:lnTo>
                      <a:pt x="7545" y="8876"/>
                    </a:lnTo>
                    <a:lnTo>
                      <a:pt x="7549" y="8849"/>
                    </a:lnTo>
                    <a:lnTo>
                      <a:pt x="7561" y="8841"/>
                    </a:lnTo>
                    <a:lnTo>
                      <a:pt x="7559" y="8828"/>
                    </a:lnTo>
                    <a:lnTo>
                      <a:pt x="7588" y="8838"/>
                    </a:lnTo>
                    <a:lnTo>
                      <a:pt x="7613" y="8823"/>
                    </a:lnTo>
                    <a:lnTo>
                      <a:pt x="7641" y="8833"/>
                    </a:lnTo>
                    <a:lnTo>
                      <a:pt x="7648" y="8840"/>
                    </a:lnTo>
                    <a:lnTo>
                      <a:pt x="7656" y="8852"/>
                    </a:lnTo>
                    <a:lnTo>
                      <a:pt x="7670" y="8857"/>
                    </a:lnTo>
                    <a:lnTo>
                      <a:pt x="7665" y="8872"/>
                    </a:lnTo>
                    <a:lnTo>
                      <a:pt x="7711" y="8941"/>
                    </a:lnTo>
                    <a:lnTo>
                      <a:pt x="7865" y="8933"/>
                    </a:lnTo>
                    <a:lnTo>
                      <a:pt x="7936" y="8901"/>
                    </a:lnTo>
                    <a:lnTo>
                      <a:pt x="7964" y="8924"/>
                    </a:lnTo>
                    <a:lnTo>
                      <a:pt x="7980" y="8950"/>
                    </a:lnTo>
                    <a:lnTo>
                      <a:pt x="7977" y="8984"/>
                    </a:lnTo>
                    <a:lnTo>
                      <a:pt x="7994" y="9022"/>
                    </a:lnTo>
                    <a:lnTo>
                      <a:pt x="7977" y="9051"/>
                    </a:lnTo>
                    <a:lnTo>
                      <a:pt x="7978" y="9064"/>
                    </a:lnTo>
                    <a:lnTo>
                      <a:pt x="8072" y="9069"/>
                    </a:lnTo>
                    <a:lnTo>
                      <a:pt x="8107" y="9079"/>
                    </a:lnTo>
                    <a:lnTo>
                      <a:pt x="8132" y="9063"/>
                    </a:lnTo>
                    <a:lnTo>
                      <a:pt x="8163" y="9101"/>
                    </a:lnTo>
                    <a:lnTo>
                      <a:pt x="8191" y="9118"/>
                    </a:lnTo>
                    <a:lnTo>
                      <a:pt x="8216" y="9090"/>
                    </a:lnTo>
                    <a:lnTo>
                      <a:pt x="8249" y="9093"/>
                    </a:lnTo>
                    <a:lnTo>
                      <a:pt x="8273" y="9131"/>
                    </a:lnTo>
                    <a:lnTo>
                      <a:pt x="8328" y="9146"/>
                    </a:lnTo>
                    <a:lnTo>
                      <a:pt x="8363" y="9170"/>
                    </a:lnTo>
                    <a:lnTo>
                      <a:pt x="8369" y="9216"/>
                    </a:lnTo>
                    <a:lnTo>
                      <a:pt x="8397" y="9233"/>
                    </a:lnTo>
                    <a:lnTo>
                      <a:pt x="8422" y="9225"/>
                    </a:lnTo>
                    <a:lnTo>
                      <a:pt x="8447" y="9195"/>
                    </a:lnTo>
                    <a:lnTo>
                      <a:pt x="8444" y="9169"/>
                    </a:lnTo>
                    <a:lnTo>
                      <a:pt x="8457" y="9160"/>
                    </a:lnTo>
                    <a:lnTo>
                      <a:pt x="8532" y="9174"/>
                    </a:lnTo>
                    <a:lnTo>
                      <a:pt x="8562" y="9198"/>
                    </a:lnTo>
                    <a:lnTo>
                      <a:pt x="8628" y="9198"/>
                    </a:lnTo>
                    <a:lnTo>
                      <a:pt x="8638" y="9225"/>
                    </a:lnTo>
                    <a:lnTo>
                      <a:pt x="8632" y="9245"/>
                    </a:lnTo>
                    <a:lnTo>
                      <a:pt x="8660" y="9249"/>
                    </a:lnTo>
                    <a:lnTo>
                      <a:pt x="8667" y="9188"/>
                    </a:lnTo>
                    <a:lnTo>
                      <a:pt x="8699" y="9158"/>
                    </a:lnTo>
                    <a:lnTo>
                      <a:pt x="8758" y="9147"/>
                    </a:lnTo>
                    <a:lnTo>
                      <a:pt x="8827" y="9173"/>
                    </a:lnTo>
                    <a:lnTo>
                      <a:pt x="8843" y="9132"/>
                    </a:lnTo>
                    <a:lnTo>
                      <a:pt x="8862" y="9116"/>
                    </a:lnTo>
                    <a:lnTo>
                      <a:pt x="8954" y="9095"/>
                    </a:lnTo>
                    <a:lnTo>
                      <a:pt x="9005" y="9056"/>
                    </a:lnTo>
                    <a:lnTo>
                      <a:pt x="9060" y="9072"/>
                    </a:lnTo>
                    <a:lnTo>
                      <a:pt x="9090" y="9035"/>
                    </a:lnTo>
                    <a:lnTo>
                      <a:pt x="9086" y="8995"/>
                    </a:lnTo>
                    <a:lnTo>
                      <a:pt x="9103" y="8960"/>
                    </a:lnTo>
                    <a:lnTo>
                      <a:pt x="9089" y="8955"/>
                    </a:lnTo>
                    <a:lnTo>
                      <a:pt x="9030" y="8966"/>
                    </a:lnTo>
                    <a:lnTo>
                      <a:pt x="9022" y="8954"/>
                    </a:lnTo>
                    <a:lnTo>
                      <a:pt x="9121" y="8864"/>
                    </a:lnTo>
                    <a:lnTo>
                      <a:pt x="9147" y="8782"/>
                    </a:lnTo>
                    <a:lnTo>
                      <a:pt x="9227" y="8780"/>
                    </a:lnTo>
                    <a:lnTo>
                      <a:pt x="9284" y="8741"/>
                    </a:lnTo>
                    <a:lnTo>
                      <a:pt x="9295" y="8707"/>
                    </a:lnTo>
                    <a:lnTo>
                      <a:pt x="9313" y="8685"/>
                    </a:lnTo>
                    <a:lnTo>
                      <a:pt x="9303" y="8659"/>
                    </a:lnTo>
                    <a:lnTo>
                      <a:pt x="9327" y="8630"/>
                    </a:lnTo>
                    <a:lnTo>
                      <a:pt x="9360" y="8620"/>
                    </a:lnTo>
                    <a:lnTo>
                      <a:pt x="9381" y="8632"/>
                    </a:lnTo>
                    <a:lnTo>
                      <a:pt x="9425" y="8594"/>
                    </a:lnTo>
                    <a:lnTo>
                      <a:pt x="9460" y="8618"/>
                    </a:lnTo>
                    <a:lnTo>
                      <a:pt x="9454" y="8544"/>
                    </a:lnTo>
                    <a:lnTo>
                      <a:pt x="9458" y="8517"/>
                    </a:lnTo>
                    <a:lnTo>
                      <a:pt x="9476" y="8496"/>
                    </a:lnTo>
                    <a:lnTo>
                      <a:pt x="9516" y="8491"/>
                    </a:lnTo>
                    <a:lnTo>
                      <a:pt x="9552" y="8448"/>
                    </a:lnTo>
                    <a:lnTo>
                      <a:pt x="9592" y="8444"/>
                    </a:lnTo>
                    <a:lnTo>
                      <a:pt x="9605" y="8436"/>
                    </a:lnTo>
                    <a:lnTo>
                      <a:pt x="9612" y="8449"/>
                    </a:lnTo>
                    <a:lnTo>
                      <a:pt x="9629" y="8414"/>
                    </a:lnTo>
                    <a:lnTo>
                      <a:pt x="9689" y="8402"/>
                    </a:lnTo>
                    <a:lnTo>
                      <a:pt x="9682" y="8395"/>
                    </a:lnTo>
                    <a:lnTo>
                      <a:pt x="9700" y="8374"/>
                    </a:lnTo>
                    <a:lnTo>
                      <a:pt x="9706" y="8373"/>
                    </a:lnTo>
                    <a:lnTo>
                      <a:pt x="9725" y="8358"/>
                    </a:lnTo>
                    <a:lnTo>
                      <a:pt x="9739" y="8364"/>
                    </a:lnTo>
                    <a:lnTo>
                      <a:pt x="9751" y="8343"/>
                    </a:lnTo>
                    <a:lnTo>
                      <a:pt x="9776" y="8327"/>
                    </a:lnTo>
                    <a:lnTo>
                      <a:pt x="9748" y="8249"/>
                    </a:lnTo>
                    <a:lnTo>
                      <a:pt x="9746" y="8229"/>
                    </a:lnTo>
                    <a:lnTo>
                      <a:pt x="9797" y="8191"/>
                    </a:lnTo>
                    <a:lnTo>
                      <a:pt x="9805" y="8142"/>
                    </a:lnTo>
                    <a:lnTo>
                      <a:pt x="9869" y="8097"/>
                    </a:lnTo>
                    <a:lnTo>
                      <a:pt x="9880" y="8075"/>
                    </a:lnTo>
                    <a:lnTo>
                      <a:pt x="9871" y="8043"/>
                    </a:lnTo>
                    <a:lnTo>
                      <a:pt x="9901" y="8020"/>
                    </a:lnTo>
                    <a:lnTo>
                      <a:pt x="9913" y="7999"/>
                    </a:lnTo>
                    <a:lnTo>
                      <a:pt x="9905" y="7972"/>
                    </a:lnTo>
                    <a:lnTo>
                      <a:pt x="9873" y="7922"/>
                    </a:lnTo>
                    <a:lnTo>
                      <a:pt x="9868" y="7868"/>
                    </a:lnTo>
                    <a:lnTo>
                      <a:pt x="9848" y="7870"/>
                    </a:lnTo>
                    <a:lnTo>
                      <a:pt x="9823" y="7899"/>
                    </a:lnTo>
                    <a:lnTo>
                      <a:pt x="9730" y="7914"/>
                    </a:lnTo>
                    <a:lnTo>
                      <a:pt x="9667" y="7947"/>
                    </a:lnTo>
                    <a:lnTo>
                      <a:pt x="9621" y="7951"/>
                    </a:lnTo>
                    <a:lnTo>
                      <a:pt x="9598" y="7927"/>
                    </a:lnTo>
                    <a:lnTo>
                      <a:pt x="9537" y="7926"/>
                    </a:lnTo>
                    <a:lnTo>
                      <a:pt x="9514" y="7894"/>
                    </a:lnTo>
                    <a:lnTo>
                      <a:pt x="9487" y="7890"/>
                    </a:lnTo>
                    <a:lnTo>
                      <a:pt x="9444" y="7860"/>
                    </a:lnTo>
                    <a:lnTo>
                      <a:pt x="9423" y="7862"/>
                    </a:lnTo>
                    <a:lnTo>
                      <a:pt x="9374" y="7833"/>
                    </a:lnTo>
                    <a:lnTo>
                      <a:pt x="9341" y="7843"/>
                    </a:lnTo>
                    <a:lnTo>
                      <a:pt x="9320" y="7832"/>
                    </a:lnTo>
                    <a:lnTo>
                      <a:pt x="9296" y="7780"/>
                    </a:lnTo>
                    <a:lnTo>
                      <a:pt x="9274" y="7762"/>
                    </a:lnTo>
                    <a:lnTo>
                      <a:pt x="9228" y="7706"/>
                    </a:lnTo>
                    <a:lnTo>
                      <a:pt x="9207" y="7695"/>
                    </a:lnTo>
                    <a:lnTo>
                      <a:pt x="9211" y="7674"/>
                    </a:lnTo>
                    <a:lnTo>
                      <a:pt x="9207" y="7627"/>
                    </a:lnTo>
                    <a:lnTo>
                      <a:pt x="9245" y="7604"/>
                    </a:lnTo>
                    <a:lnTo>
                      <a:pt x="9194" y="7554"/>
                    </a:lnTo>
                    <a:lnTo>
                      <a:pt x="9169" y="7503"/>
                    </a:lnTo>
                    <a:lnTo>
                      <a:pt x="9186" y="7474"/>
                    </a:lnTo>
                    <a:lnTo>
                      <a:pt x="9206" y="7466"/>
                    </a:lnTo>
                    <a:lnTo>
                      <a:pt x="9224" y="7445"/>
                    </a:lnTo>
                    <a:lnTo>
                      <a:pt x="9235" y="7416"/>
                    </a:lnTo>
                    <a:lnTo>
                      <a:pt x="9253" y="7388"/>
                    </a:lnTo>
                    <a:lnTo>
                      <a:pt x="9236" y="7350"/>
                    </a:lnTo>
                    <a:lnTo>
                      <a:pt x="9247" y="7328"/>
                    </a:lnTo>
                    <a:lnTo>
                      <a:pt x="9265" y="7313"/>
                    </a:lnTo>
                    <a:lnTo>
                      <a:pt x="9339" y="7313"/>
                    </a:lnTo>
                    <a:lnTo>
                      <a:pt x="9330" y="7280"/>
                    </a:lnTo>
                    <a:lnTo>
                      <a:pt x="9310" y="7276"/>
                    </a:lnTo>
                    <a:lnTo>
                      <a:pt x="9300" y="7256"/>
                    </a:lnTo>
                    <a:lnTo>
                      <a:pt x="9291" y="7217"/>
                    </a:lnTo>
                    <a:lnTo>
                      <a:pt x="9275" y="7198"/>
                    </a:lnTo>
                    <a:lnTo>
                      <a:pt x="9284" y="7156"/>
                    </a:lnTo>
                    <a:lnTo>
                      <a:pt x="9269" y="7138"/>
                    </a:lnTo>
                    <a:lnTo>
                      <a:pt x="9214" y="7116"/>
                    </a:lnTo>
                    <a:lnTo>
                      <a:pt x="9195" y="7131"/>
                    </a:lnTo>
                    <a:lnTo>
                      <a:pt x="9154" y="7128"/>
                    </a:lnTo>
                    <a:lnTo>
                      <a:pt x="9062" y="7070"/>
                    </a:lnTo>
                    <a:lnTo>
                      <a:pt x="9069" y="7002"/>
                    </a:lnTo>
                    <a:lnTo>
                      <a:pt x="9047" y="6977"/>
                    </a:lnTo>
                    <a:lnTo>
                      <a:pt x="9051" y="6950"/>
                    </a:lnTo>
                    <a:lnTo>
                      <a:pt x="9029" y="6938"/>
                    </a:lnTo>
                    <a:lnTo>
                      <a:pt x="8989" y="6936"/>
                    </a:lnTo>
                    <a:lnTo>
                      <a:pt x="8978" y="6890"/>
                    </a:lnTo>
                    <a:lnTo>
                      <a:pt x="8947" y="6839"/>
                    </a:lnTo>
                    <a:lnTo>
                      <a:pt x="8978" y="6822"/>
                    </a:lnTo>
                    <a:lnTo>
                      <a:pt x="8990" y="6808"/>
                    </a:lnTo>
                    <a:lnTo>
                      <a:pt x="9044" y="6803"/>
                    </a:lnTo>
                    <a:lnTo>
                      <a:pt x="9062" y="6781"/>
                    </a:lnTo>
                    <a:lnTo>
                      <a:pt x="9131" y="6808"/>
                    </a:lnTo>
                    <a:lnTo>
                      <a:pt x="9158" y="6799"/>
                    </a:lnTo>
                    <a:lnTo>
                      <a:pt x="9161" y="6765"/>
                    </a:lnTo>
                    <a:lnTo>
                      <a:pt x="9200" y="6754"/>
                    </a:lnTo>
                    <a:lnTo>
                      <a:pt x="9223" y="6712"/>
                    </a:lnTo>
                    <a:lnTo>
                      <a:pt x="9282" y="6693"/>
                    </a:lnTo>
                    <a:lnTo>
                      <a:pt x="9303" y="6705"/>
                    </a:lnTo>
                    <a:lnTo>
                      <a:pt x="9346" y="6661"/>
                    </a:lnTo>
                    <a:lnTo>
                      <a:pt x="9350" y="6627"/>
                    </a:lnTo>
                    <a:lnTo>
                      <a:pt x="9332" y="6575"/>
                    </a:lnTo>
                    <a:lnTo>
                      <a:pt x="9368" y="6531"/>
                    </a:lnTo>
                    <a:lnTo>
                      <a:pt x="9382" y="6476"/>
                    </a:lnTo>
                    <a:lnTo>
                      <a:pt x="9326" y="6447"/>
                    </a:lnTo>
                    <a:lnTo>
                      <a:pt x="9311" y="6422"/>
                    </a:lnTo>
                    <a:lnTo>
                      <a:pt x="9316" y="6408"/>
                    </a:lnTo>
                    <a:lnTo>
                      <a:pt x="9276" y="6405"/>
                    </a:lnTo>
                    <a:lnTo>
                      <a:pt x="9274" y="6385"/>
                    </a:lnTo>
                    <a:lnTo>
                      <a:pt x="9231" y="6369"/>
                    </a:lnTo>
                    <a:lnTo>
                      <a:pt x="9222" y="6337"/>
                    </a:lnTo>
                    <a:lnTo>
                      <a:pt x="9218" y="6290"/>
                    </a:lnTo>
                    <a:lnTo>
                      <a:pt x="9202" y="6271"/>
                    </a:lnTo>
                    <a:lnTo>
                      <a:pt x="9218" y="6216"/>
                    </a:lnTo>
                    <a:lnTo>
                      <a:pt x="9189" y="6205"/>
                    </a:lnTo>
                    <a:lnTo>
                      <a:pt x="9157" y="6208"/>
                    </a:lnTo>
                    <a:lnTo>
                      <a:pt x="9133" y="6177"/>
                    </a:lnTo>
                    <a:lnTo>
                      <a:pt x="9092" y="6167"/>
                    </a:lnTo>
                    <a:lnTo>
                      <a:pt x="9061" y="6123"/>
                    </a:lnTo>
                    <a:lnTo>
                      <a:pt x="9049" y="6063"/>
                    </a:lnTo>
                    <a:lnTo>
                      <a:pt x="9053" y="6037"/>
                    </a:lnTo>
                    <a:lnTo>
                      <a:pt x="9051" y="6017"/>
                    </a:lnTo>
                    <a:lnTo>
                      <a:pt x="9064" y="6002"/>
                    </a:lnTo>
                    <a:lnTo>
                      <a:pt x="9083" y="5994"/>
                    </a:lnTo>
                    <a:lnTo>
                      <a:pt x="9098" y="6005"/>
                    </a:lnTo>
                    <a:lnTo>
                      <a:pt x="9109" y="5984"/>
                    </a:lnTo>
                    <a:lnTo>
                      <a:pt x="9135" y="5988"/>
                    </a:lnTo>
                    <a:lnTo>
                      <a:pt x="9156" y="5980"/>
                    </a:lnTo>
                    <a:lnTo>
                      <a:pt x="9200" y="5949"/>
                    </a:lnTo>
                    <a:lnTo>
                      <a:pt x="9216" y="5907"/>
                    </a:lnTo>
                    <a:lnTo>
                      <a:pt x="9235" y="5892"/>
                    </a:lnTo>
                    <a:lnTo>
                      <a:pt x="9224" y="5852"/>
                    </a:lnTo>
                    <a:lnTo>
                      <a:pt x="9209" y="5841"/>
                    </a:lnTo>
                    <a:lnTo>
                      <a:pt x="9215" y="5820"/>
                    </a:lnTo>
                    <a:lnTo>
                      <a:pt x="9185" y="5796"/>
                    </a:lnTo>
                    <a:lnTo>
                      <a:pt x="9139" y="5733"/>
                    </a:lnTo>
                    <a:lnTo>
                      <a:pt x="9108" y="5756"/>
                    </a:lnTo>
                    <a:lnTo>
                      <a:pt x="9093" y="5751"/>
                    </a:lnTo>
                    <a:lnTo>
                      <a:pt x="9092" y="5737"/>
                    </a:lnTo>
                    <a:lnTo>
                      <a:pt x="9104" y="5716"/>
                    </a:lnTo>
                    <a:lnTo>
                      <a:pt x="9095" y="5697"/>
                    </a:lnTo>
                    <a:lnTo>
                      <a:pt x="9106" y="5662"/>
                    </a:lnTo>
                    <a:lnTo>
                      <a:pt x="9038" y="5662"/>
                    </a:lnTo>
                    <a:lnTo>
                      <a:pt x="9024" y="5643"/>
                    </a:lnTo>
                    <a:lnTo>
                      <a:pt x="9022" y="5623"/>
                    </a:lnTo>
                    <a:lnTo>
                      <a:pt x="9033" y="5602"/>
                    </a:lnTo>
                    <a:lnTo>
                      <a:pt x="9030" y="5568"/>
                    </a:lnTo>
                    <a:lnTo>
                      <a:pt x="9065" y="5511"/>
                    </a:lnTo>
                    <a:lnTo>
                      <a:pt x="9070" y="5491"/>
                    </a:lnTo>
                    <a:lnTo>
                      <a:pt x="9068" y="5478"/>
                    </a:lnTo>
                    <a:lnTo>
                      <a:pt x="9003" y="5424"/>
                    </a:lnTo>
                    <a:lnTo>
                      <a:pt x="8994" y="5404"/>
                    </a:lnTo>
                    <a:lnTo>
                      <a:pt x="9012" y="5375"/>
                    </a:lnTo>
                    <a:lnTo>
                      <a:pt x="9026" y="5314"/>
                    </a:lnTo>
                    <a:lnTo>
                      <a:pt x="8910" y="5291"/>
                    </a:lnTo>
                    <a:lnTo>
                      <a:pt x="8783" y="5296"/>
                    </a:lnTo>
                    <a:lnTo>
                      <a:pt x="8713" y="5343"/>
                    </a:lnTo>
                    <a:lnTo>
                      <a:pt x="8642" y="5363"/>
                    </a:lnTo>
                    <a:lnTo>
                      <a:pt x="8580" y="5415"/>
                    </a:lnTo>
                    <a:lnTo>
                      <a:pt x="8568" y="5437"/>
                    </a:lnTo>
                    <a:lnTo>
                      <a:pt x="8568" y="5444"/>
                    </a:lnTo>
                    <a:lnTo>
                      <a:pt x="8563" y="5451"/>
                    </a:lnTo>
                    <a:lnTo>
                      <a:pt x="8551" y="5472"/>
                    </a:lnTo>
                    <a:lnTo>
                      <a:pt x="8572" y="5484"/>
                    </a:lnTo>
                    <a:lnTo>
                      <a:pt x="8568" y="5510"/>
                    </a:lnTo>
                    <a:lnTo>
                      <a:pt x="8590" y="5536"/>
                    </a:lnTo>
                    <a:lnTo>
                      <a:pt x="8624" y="5539"/>
                    </a:lnTo>
                    <a:lnTo>
                      <a:pt x="8620" y="5566"/>
                    </a:lnTo>
                    <a:lnTo>
                      <a:pt x="8563" y="5599"/>
                    </a:lnTo>
                    <a:lnTo>
                      <a:pt x="8537" y="5621"/>
                    </a:lnTo>
                    <a:lnTo>
                      <a:pt x="8527" y="5649"/>
                    </a:lnTo>
                    <a:lnTo>
                      <a:pt x="8495" y="5672"/>
                    </a:lnTo>
                    <a:lnTo>
                      <a:pt x="8434" y="5664"/>
                    </a:lnTo>
                    <a:lnTo>
                      <a:pt x="8416" y="5679"/>
                    </a:lnTo>
                    <a:lnTo>
                      <a:pt x="8382" y="5676"/>
                    </a:lnTo>
                    <a:lnTo>
                      <a:pt x="8350" y="5686"/>
                    </a:lnTo>
                    <a:lnTo>
                      <a:pt x="8371" y="5630"/>
                    </a:lnTo>
                    <a:lnTo>
                      <a:pt x="8356" y="5611"/>
                    </a:lnTo>
                    <a:lnTo>
                      <a:pt x="8360" y="5591"/>
                    </a:lnTo>
                    <a:lnTo>
                      <a:pt x="8405" y="5566"/>
                    </a:lnTo>
                    <a:lnTo>
                      <a:pt x="8451" y="5555"/>
                    </a:lnTo>
                    <a:lnTo>
                      <a:pt x="8466" y="5561"/>
                    </a:lnTo>
                    <a:lnTo>
                      <a:pt x="8477" y="5546"/>
                    </a:lnTo>
                    <a:lnTo>
                      <a:pt x="8460" y="5507"/>
                    </a:lnTo>
                    <a:lnTo>
                      <a:pt x="8476" y="5466"/>
                    </a:lnTo>
                    <a:lnTo>
                      <a:pt x="8506" y="5423"/>
                    </a:lnTo>
                    <a:lnTo>
                      <a:pt x="8505" y="5409"/>
                    </a:lnTo>
                    <a:lnTo>
                      <a:pt x="8448" y="5368"/>
                    </a:lnTo>
                    <a:lnTo>
                      <a:pt x="8419" y="5356"/>
                    </a:lnTo>
                    <a:lnTo>
                      <a:pt x="8437" y="5328"/>
                    </a:lnTo>
                    <a:lnTo>
                      <a:pt x="8434" y="5295"/>
                    </a:lnTo>
                    <a:lnTo>
                      <a:pt x="8487" y="5216"/>
                    </a:lnTo>
                    <a:lnTo>
                      <a:pt x="8477" y="5190"/>
                    </a:lnTo>
                    <a:lnTo>
                      <a:pt x="8456" y="5172"/>
                    </a:lnTo>
                    <a:lnTo>
                      <a:pt x="8461" y="5158"/>
                    </a:lnTo>
                    <a:lnTo>
                      <a:pt x="8584" y="5032"/>
                    </a:lnTo>
                    <a:lnTo>
                      <a:pt x="8634" y="5001"/>
                    </a:lnTo>
                    <a:lnTo>
                      <a:pt x="8709" y="4933"/>
                    </a:lnTo>
                    <a:lnTo>
                      <a:pt x="8713" y="4913"/>
                    </a:lnTo>
                    <a:lnTo>
                      <a:pt x="8698" y="4888"/>
                    </a:lnTo>
                    <a:lnTo>
                      <a:pt x="8713" y="4839"/>
                    </a:lnTo>
                    <a:lnTo>
                      <a:pt x="8717" y="4798"/>
                    </a:lnTo>
                    <a:lnTo>
                      <a:pt x="8692" y="4754"/>
                    </a:lnTo>
                    <a:lnTo>
                      <a:pt x="8735" y="4703"/>
                    </a:lnTo>
                    <a:lnTo>
                      <a:pt x="8748" y="4702"/>
                    </a:lnTo>
                    <a:lnTo>
                      <a:pt x="8845" y="4666"/>
                    </a:lnTo>
                    <a:lnTo>
                      <a:pt x="8862" y="4630"/>
                    </a:lnTo>
                    <a:lnTo>
                      <a:pt x="8907" y="4606"/>
                    </a:lnTo>
                    <a:lnTo>
                      <a:pt x="8892" y="4587"/>
                    </a:lnTo>
                    <a:lnTo>
                      <a:pt x="8903" y="4566"/>
                    </a:lnTo>
                    <a:lnTo>
                      <a:pt x="8922" y="4551"/>
                    </a:lnTo>
                    <a:lnTo>
                      <a:pt x="8927" y="4530"/>
                    </a:lnTo>
                    <a:lnTo>
                      <a:pt x="8971" y="4506"/>
                    </a:lnTo>
                    <a:lnTo>
                      <a:pt x="9014" y="4462"/>
                    </a:lnTo>
                    <a:lnTo>
                      <a:pt x="9007" y="4456"/>
                    </a:lnTo>
                    <a:lnTo>
                      <a:pt x="9081" y="4375"/>
                    </a:lnTo>
                    <a:lnTo>
                      <a:pt x="9075" y="4322"/>
                    </a:lnTo>
                    <a:lnTo>
                      <a:pt x="9114" y="4305"/>
                    </a:lnTo>
                    <a:lnTo>
                      <a:pt x="9125" y="4277"/>
                    </a:lnTo>
                    <a:lnTo>
                      <a:pt x="9144" y="4268"/>
                    </a:lnTo>
                    <a:lnTo>
                      <a:pt x="9157" y="4254"/>
                    </a:lnTo>
                    <a:lnTo>
                      <a:pt x="9148" y="4235"/>
                    </a:lnTo>
                    <a:lnTo>
                      <a:pt x="9126" y="4223"/>
                    </a:lnTo>
                    <a:lnTo>
                      <a:pt x="9022" y="4246"/>
                    </a:lnTo>
                    <a:lnTo>
                      <a:pt x="9026" y="4219"/>
                    </a:lnTo>
                    <a:lnTo>
                      <a:pt x="9037" y="4205"/>
                    </a:lnTo>
                    <a:lnTo>
                      <a:pt x="9043" y="4190"/>
                    </a:lnTo>
                    <a:lnTo>
                      <a:pt x="9063" y="4182"/>
                    </a:lnTo>
                    <a:lnTo>
                      <a:pt x="9060" y="4155"/>
                    </a:lnTo>
                    <a:lnTo>
                      <a:pt x="9104" y="4125"/>
                    </a:lnTo>
                    <a:lnTo>
                      <a:pt x="9093" y="4078"/>
                    </a:lnTo>
                    <a:lnTo>
                      <a:pt x="9119" y="4070"/>
                    </a:lnTo>
                    <a:lnTo>
                      <a:pt x="9167" y="4085"/>
                    </a:lnTo>
                    <a:lnTo>
                      <a:pt x="9205" y="4062"/>
                    </a:lnTo>
                    <a:lnTo>
                      <a:pt x="9247" y="4077"/>
                    </a:lnTo>
                    <a:lnTo>
                      <a:pt x="9245" y="4125"/>
                    </a:lnTo>
                    <a:lnTo>
                      <a:pt x="9245" y="4131"/>
                    </a:lnTo>
                    <a:lnTo>
                      <a:pt x="9286" y="4134"/>
                    </a:lnTo>
                    <a:lnTo>
                      <a:pt x="9301" y="4153"/>
                    </a:lnTo>
                    <a:lnTo>
                      <a:pt x="9365" y="4127"/>
                    </a:lnTo>
                    <a:lnTo>
                      <a:pt x="9373" y="4127"/>
                    </a:lnTo>
                    <a:lnTo>
                      <a:pt x="9380" y="4132"/>
                    </a:lnTo>
                    <a:lnTo>
                      <a:pt x="9407" y="4137"/>
                    </a:lnTo>
                    <a:lnTo>
                      <a:pt x="9438" y="4113"/>
                    </a:lnTo>
                    <a:lnTo>
                      <a:pt x="9463" y="4085"/>
                    </a:lnTo>
                    <a:lnTo>
                      <a:pt x="9441" y="4073"/>
                    </a:lnTo>
                    <a:lnTo>
                      <a:pt x="9440" y="4059"/>
                    </a:lnTo>
                    <a:lnTo>
                      <a:pt x="9475" y="4076"/>
                    </a:lnTo>
                    <a:lnTo>
                      <a:pt x="9499" y="4048"/>
                    </a:lnTo>
                    <a:lnTo>
                      <a:pt x="9510" y="4019"/>
                    </a:lnTo>
                    <a:lnTo>
                      <a:pt x="9496" y="4008"/>
                    </a:lnTo>
                    <a:lnTo>
                      <a:pt x="9533" y="3977"/>
                    </a:lnTo>
                    <a:lnTo>
                      <a:pt x="9532" y="3965"/>
                    </a:lnTo>
                    <a:lnTo>
                      <a:pt x="9552" y="3962"/>
                    </a:lnTo>
                    <a:lnTo>
                      <a:pt x="9556" y="3941"/>
                    </a:lnTo>
                    <a:lnTo>
                      <a:pt x="9555" y="3929"/>
                    </a:lnTo>
                    <a:lnTo>
                      <a:pt x="9540" y="3896"/>
                    </a:lnTo>
                    <a:lnTo>
                      <a:pt x="9495" y="3860"/>
                    </a:lnTo>
                    <a:lnTo>
                      <a:pt x="9492" y="3820"/>
                    </a:lnTo>
                    <a:lnTo>
                      <a:pt x="9509" y="3791"/>
                    </a:lnTo>
                    <a:lnTo>
                      <a:pt x="9514" y="3771"/>
                    </a:lnTo>
                    <a:lnTo>
                      <a:pt x="9496" y="3726"/>
                    </a:lnTo>
                    <a:lnTo>
                      <a:pt x="9517" y="3656"/>
                    </a:lnTo>
                    <a:lnTo>
                      <a:pt x="9513" y="3616"/>
                    </a:lnTo>
                    <a:lnTo>
                      <a:pt x="9531" y="3588"/>
                    </a:lnTo>
                    <a:lnTo>
                      <a:pt x="9527" y="3548"/>
                    </a:lnTo>
                    <a:lnTo>
                      <a:pt x="9556" y="3498"/>
                    </a:lnTo>
                    <a:lnTo>
                      <a:pt x="9547" y="3473"/>
                    </a:lnTo>
                    <a:lnTo>
                      <a:pt x="9509" y="3428"/>
                    </a:lnTo>
                    <a:lnTo>
                      <a:pt x="9514" y="3341"/>
                    </a:lnTo>
                    <a:lnTo>
                      <a:pt x="9514" y="3335"/>
                    </a:lnTo>
                    <a:lnTo>
                      <a:pt x="9553" y="3256"/>
                    </a:lnTo>
                    <a:lnTo>
                      <a:pt x="9580" y="3174"/>
                    </a:lnTo>
                    <a:lnTo>
                      <a:pt x="9583" y="3133"/>
                    </a:lnTo>
                    <a:lnTo>
                      <a:pt x="9594" y="3112"/>
                    </a:lnTo>
                    <a:lnTo>
                      <a:pt x="9625" y="3082"/>
                    </a:lnTo>
                    <a:lnTo>
                      <a:pt x="9611" y="3010"/>
                    </a:lnTo>
                    <a:lnTo>
                      <a:pt x="9631" y="2941"/>
                    </a:lnTo>
                    <a:lnTo>
                      <a:pt x="9634" y="2900"/>
                    </a:lnTo>
                    <a:lnTo>
                      <a:pt x="9659" y="2871"/>
                    </a:lnTo>
                    <a:lnTo>
                      <a:pt x="9650" y="2785"/>
                    </a:lnTo>
                    <a:lnTo>
                      <a:pt x="9679" y="2721"/>
                    </a:lnTo>
                    <a:lnTo>
                      <a:pt x="9709" y="2692"/>
                    </a:lnTo>
                    <a:lnTo>
                      <a:pt x="9763" y="2627"/>
                    </a:lnTo>
                    <a:lnTo>
                      <a:pt x="9766" y="2579"/>
                    </a:lnTo>
                    <a:lnTo>
                      <a:pt x="9799" y="2576"/>
                    </a:lnTo>
                    <a:lnTo>
                      <a:pt x="9810" y="2541"/>
                    </a:lnTo>
                    <a:lnTo>
                      <a:pt x="9842" y="2532"/>
                    </a:lnTo>
                    <a:lnTo>
                      <a:pt x="9859" y="2503"/>
                    </a:lnTo>
                    <a:lnTo>
                      <a:pt x="9918" y="2344"/>
                    </a:lnTo>
                    <a:lnTo>
                      <a:pt x="9951" y="2327"/>
                    </a:lnTo>
                    <a:lnTo>
                      <a:pt x="9849" y="2310"/>
                    </a:lnTo>
                    <a:lnTo>
                      <a:pt x="9820" y="2298"/>
                    </a:lnTo>
                    <a:lnTo>
                      <a:pt x="9805" y="2280"/>
                    </a:lnTo>
                    <a:lnTo>
                      <a:pt x="9751" y="2265"/>
                    </a:lnTo>
                    <a:lnTo>
                      <a:pt x="9721" y="2240"/>
                    </a:lnTo>
                    <a:lnTo>
                      <a:pt x="9702" y="2249"/>
                    </a:lnTo>
                    <a:lnTo>
                      <a:pt x="9682" y="2251"/>
                    </a:lnTo>
                    <a:lnTo>
                      <a:pt x="9663" y="2267"/>
                    </a:lnTo>
                    <a:lnTo>
                      <a:pt x="9613" y="2237"/>
                    </a:lnTo>
                    <a:lnTo>
                      <a:pt x="9582" y="2260"/>
                    </a:lnTo>
                    <a:lnTo>
                      <a:pt x="9541" y="2251"/>
                    </a:lnTo>
                    <a:lnTo>
                      <a:pt x="9522" y="2259"/>
                    </a:lnTo>
                    <a:lnTo>
                      <a:pt x="9494" y="2255"/>
                    </a:lnTo>
                    <a:lnTo>
                      <a:pt x="9478" y="2230"/>
                    </a:lnTo>
                    <a:lnTo>
                      <a:pt x="9431" y="2228"/>
                    </a:lnTo>
                    <a:lnTo>
                      <a:pt x="9410" y="2210"/>
                    </a:lnTo>
                    <a:lnTo>
                      <a:pt x="9378" y="2165"/>
                    </a:lnTo>
                    <a:lnTo>
                      <a:pt x="9383" y="2144"/>
                    </a:lnTo>
                    <a:lnTo>
                      <a:pt x="9369" y="2133"/>
                    </a:lnTo>
                    <a:lnTo>
                      <a:pt x="9349" y="2135"/>
                    </a:lnTo>
                    <a:lnTo>
                      <a:pt x="9320" y="2117"/>
                    </a:lnTo>
                    <a:lnTo>
                      <a:pt x="9281" y="2127"/>
                    </a:lnTo>
                    <a:lnTo>
                      <a:pt x="9282" y="2140"/>
                    </a:lnTo>
                    <a:lnTo>
                      <a:pt x="9271" y="2161"/>
                    </a:lnTo>
                    <a:lnTo>
                      <a:pt x="9252" y="2171"/>
                    </a:lnTo>
                    <a:lnTo>
                      <a:pt x="9227" y="2199"/>
                    </a:lnTo>
                    <a:lnTo>
                      <a:pt x="9185" y="2183"/>
                    </a:lnTo>
                    <a:lnTo>
                      <a:pt x="9153" y="2199"/>
                    </a:lnTo>
                    <a:lnTo>
                      <a:pt x="9139" y="2188"/>
                    </a:lnTo>
                    <a:lnTo>
                      <a:pt x="9120" y="2196"/>
                    </a:lnTo>
                    <a:lnTo>
                      <a:pt x="9098" y="2178"/>
                    </a:lnTo>
                    <a:lnTo>
                      <a:pt x="9085" y="2179"/>
                    </a:lnTo>
                    <a:lnTo>
                      <a:pt x="9083" y="2159"/>
                    </a:lnTo>
                    <a:lnTo>
                      <a:pt x="9063" y="2167"/>
                    </a:lnTo>
                    <a:lnTo>
                      <a:pt x="9066" y="2194"/>
                    </a:lnTo>
                    <a:lnTo>
                      <a:pt x="9047" y="2210"/>
                    </a:lnTo>
                    <a:lnTo>
                      <a:pt x="9022" y="2152"/>
                    </a:lnTo>
                    <a:lnTo>
                      <a:pt x="9026" y="2124"/>
                    </a:lnTo>
                    <a:lnTo>
                      <a:pt x="9006" y="2126"/>
                    </a:lnTo>
                    <a:lnTo>
                      <a:pt x="8984" y="2107"/>
                    </a:lnTo>
                    <a:lnTo>
                      <a:pt x="8964" y="2109"/>
                    </a:lnTo>
                    <a:lnTo>
                      <a:pt x="8942" y="2092"/>
                    </a:lnTo>
                    <a:lnTo>
                      <a:pt x="8923" y="2106"/>
                    </a:lnTo>
                    <a:lnTo>
                      <a:pt x="8889" y="2097"/>
                    </a:lnTo>
                    <a:lnTo>
                      <a:pt x="8882" y="2104"/>
                    </a:lnTo>
                    <a:lnTo>
                      <a:pt x="8893" y="2143"/>
                    </a:lnTo>
                    <a:lnTo>
                      <a:pt x="8882" y="2171"/>
                    </a:lnTo>
                    <a:lnTo>
                      <a:pt x="8835" y="2162"/>
                    </a:lnTo>
                    <a:lnTo>
                      <a:pt x="8807" y="2164"/>
                    </a:lnTo>
                    <a:lnTo>
                      <a:pt x="8785" y="2140"/>
                    </a:lnTo>
                    <a:lnTo>
                      <a:pt x="8797" y="2118"/>
                    </a:lnTo>
                    <a:lnTo>
                      <a:pt x="8788" y="2105"/>
                    </a:lnTo>
                    <a:lnTo>
                      <a:pt x="8776" y="2107"/>
                    </a:lnTo>
                    <a:lnTo>
                      <a:pt x="8768" y="2101"/>
                    </a:lnTo>
                    <a:lnTo>
                      <a:pt x="8759" y="2068"/>
                    </a:lnTo>
                    <a:lnTo>
                      <a:pt x="8744" y="2056"/>
                    </a:lnTo>
                    <a:lnTo>
                      <a:pt x="8742" y="2037"/>
                    </a:lnTo>
                    <a:lnTo>
                      <a:pt x="8699" y="2007"/>
                    </a:lnTo>
                    <a:lnTo>
                      <a:pt x="8667" y="1955"/>
                    </a:lnTo>
                    <a:lnTo>
                      <a:pt x="8667" y="1949"/>
                    </a:lnTo>
                    <a:lnTo>
                      <a:pt x="8680" y="1948"/>
                    </a:lnTo>
                    <a:lnTo>
                      <a:pt x="8686" y="1941"/>
                    </a:lnTo>
                    <a:lnTo>
                      <a:pt x="8670" y="1915"/>
                    </a:lnTo>
                    <a:lnTo>
                      <a:pt x="8642" y="1897"/>
                    </a:lnTo>
                    <a:lnTo>
                      <a:pt x="8641" y="1885"/>
                    </a:lnTo>
                    <a:lnTo>
                      <a:pt x="8653" y="1876"/>
                    </a:lnTo>
                    <a:lnTo>
                      <a:pt x="8554" y="1818"/>
                    </a:lnTo>
                    <a:lnTo>
                      <a:pt x="8528" y="1828"/>
                    </a:lnTo>
                    <a:close/>
                    <a:moveTo>
                      <a:pt x="5148" y="9965"/>
                    </a:moveTo>
                    <a:lnTo>
                      <a:pt x="5141" y="9973"/>
                    </a:lnTo>
                    <a:lnTo>
                      <a:pt x="5121" y="9968"/>
                    </a:lnTo>
                    <a:lnTo>
                      <a:pt x="5108" y="9962"/>
                    </a:lnTo>
                    <a:lnTo>
                      <a:pt x="5100" y="9956"/>
                    </a:lnTo>
                    <a:lnTo>
                      <a:pt x="5104" y="9936"/>
                    </a:lnTo>
                    <a:lnTo>
                      <a:pt x="5117" y="9927"/>
                    </a:lnTo>
                    <a:lnTo>
                      <a:pt x="5122" y="9914"/>
                    </a:lnTo>
                    <a:lnTo>
                      <a:pt x="5137" y="9925"/>
                    </a:lnTo>
                    <a:lnTo>
                      <a:pt x="5125" y="9940"/>
                    </a:lnTo>
                    <a:lnTo>
                      <a:pt x="5133" y="9953"/>
                    </a:lnTo>
                    <a:lnTo>
                      <a:pt x="5148" y="99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Freeform 6">
                <a:extLst>
                  <a:ext uri="{FF2B5EF4-FFF2-40B4-BE49-F238E27FC236}">
                    <a16:creationId xmlns:a16="http://schemas.microsoft.com/office/drawing/2014/main" id="{58357792-699C-096B-04D1-FA3A74C978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6" y="1287"/>
                <a:ext cx="15" cy="39"/>
              </a:xfrm>
              <a:custGeom>
                <a:avLst/>
                <a:gdLst>
                  <a:gd name="T0" fmla="*/ 22 w 47"/>
                  <a:gd name="T1" fmla="*/ 0 h 118"/>
                  <a:gd name="T2" fmla="*/ 0 w 47"/>
                  <a:gd name="T3" fmla="*/ 56 h 118"/>
                  <a:gd name="T4" fmla="*/ 12 w 47"/>
                  <a:gd name="T5" fmla="*/ 109 h 118"/>
                  <a:gd name="T6" fmla="*/ 13 w 47"/>
                  <a:gd name="T7" fmla="*/ 115 h 118"/>
                  <a:gd name="T8" fmla="*/ 26 w 47"/>
                  <a:gd name="T9" fmla="*/ 108 h 118"/>
                  <a:gd name="T10" fmla="*/ 33 w 47"/>
                  <a:gd name="T11" fmla="*/ 113 h 118"/>
                  <a:gd name="T12" fmla="*/ 47 w 47"/>
                  <a:gd name="T13" fmla="*/ 118 h 118"/>
                  <a:gd name="T14" fmla="*/ 46 w 47"/>
                  <a:gd name="T15" fmla="*/ 112 h 118"/>
                  <a:gd name="T16" fmla="*/ 30 w 47"/>
                  <a:gd name="T17" fmla="*/ 87 h 118"/>
                  <a:gd name="T18" fmla="*/ 22 w 47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118">
                    <a:moveTo>
                      <a:pt x="22" y="0"/>
                    </a:moveTo>
                    <a:lnTo>
                      <a:pt x="0" y="56"/>
                    </a:lnTo>
                    <a:lnTo>
                      <a:pt x="12" y="109"/>
                    </a:lnTo>
                    <a:lnTo>
                      <a:pt x="13" y="115"/>
                    </a:lnTo>
                    <a:lnTo>
                      <a:pt x="26" y="108"/>
                    </a:lnTo>
                    <a:lnTo>
                      <a:pt x="33" y="113"/>
                    </a:lnTo>
                    <a:lnTo>
                      <a:pt x="47" y="118"/>
                    </a:lnTo>
                    <a:lnTo>
                      <a:pt x="46" y="112"/>
                    </a:lnTo>
                    <a:lnTo>
                      <a:pt x="30" y="87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7">
                <a:extLst>
                  <a:ext uri="{FF2B5EF4-FFF2-40B4-BE49-F238E27FC236}">
                    <a16:creationId xmlns:a16="http://schemas.microsoft.com/office/drawing/2014/main" id="{33D3F03C-0011-3BF3-41CD-26C7892A83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794"/>
                <a:ext cx="7" cy="10"/>
              </a:xfrm>
              <a:custGeom>
                <a:avLst/>
                <a:gdLst>
                  <a:gd name="T0" fmla="*/ 14 w 20"/>
                  <a:gd name="T1" fmla="*/ 27 h 28"/>
                  <a:gd name="T2" fmla="*/ 20 w 20"/>
                  <a:gd name="T3" fmla="*/ 13 h 28"/>
                  <a:gd name="T4" fmla="*/ 18 w 20"/>
                  <a:gd name="T5" fmla="*/ 0 h 28"/>
                  <a:gd name="T6" fmla="*/ 5 w 20"/>
                  <a:gd name="T7" fmla="*/ 1 h 28"/>
                  <a:gd name="T8" fmla="*/ 0 w 20"/>
                  <a:gd name="T9" fmla="*/ 22 h 28"/>
                  <a:gd name="T10" fmla="*/ 8 w 20"/>
                  <a:gd name="T11" fmla="*/ 28 h 28"/>
                  <a:gd name="T12" fmla="*/ 14 w 20"/>
                  <a:gd name="T13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14" y="27"/>
                    </a:moveTo>
                    <a:lnTo>
                      <a:pt x="20" y="13"/>
                    </a:lnTo>
                    <a:lnTo>
                      <a:pt x="18" y="0"/>
                    </a:lnTo>
                    <a:lnTo>
                      <a:pt x="5" y="1"/>
                    </a:lnTo>
                    <a:lnTo>
                      <a:pt x="0" y="22"/>
                    </a:lnTo>
                    <a:lnTo>
                      <a:pt x="8" y="28"/>
                    </a:lnTo>
                    <a:lnTo>
                      <a:pt x="14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8">
                <a:extLst>
                  <a:ext uri="{FF2B5EF4-FFF2-40B4-BE49-F238E27FC236}">
                    <a16:creationId xmlns:a16="http://schemas.microsoft.com/office/drawing/2014/main" id="{14AB87A0-019F-94EC-309C-8FF78BD3B9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1" y="811"/>
                <a:ext cx="10" cy="8"/>
              </a:xfrm>
              <a:custGeom>
                <a:avLst/>
                <a:gdLst>
                  <a:gd name="T0" fmla="*/ 14 w 28"/>
                  <a:gd name="T1" fmla="*/ 15 h 23"/>
                  <a:gd name="T2" fmla="*/ 28 w 28"/>
                  <a:gd name="T3" fmla="*/ 14 h 23"/>
                  <a:gd name="T4" fmla="*/ 27 w 28"/>
                  <a:gd name="T5" fmla="*/ 0 h 23"/>
                  <a:gd name="T6" fmla="*/ 13 w 28"/>
                  <a:gd name="T7" fmla="*/ 1 h 23"/>
                  <a:gd name="T8" fmla="*/ 0 w 28"/>
                  <a:gd name="T9" fmla="*/ 10 h 23"/>
                  <a:gd name="T10" fmla="*/ 9 w 28"/>
                  <a:gd name="T11" fmla="*/ 23 h 23"/>
                  <a:gd name="T12" fmla="*/ 14 w 28"/>
                  <a:gd name="T13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3">
                    <a:moveTo>
                      <a:pt x="14" y="15"/>
                    </a:moveTo>
                    <a:lnTo>
                      <a:pt x="28" y="14"/>
                    </a:lnTo>
                    <a:lnTo>
                      <a:pt x="27" y="0"/>
                    </a:lnTo>
                    <a:lnTo>
                      <a:pt x="13" y="1"/>
                    </a:lnTo>
                    <a:lnTo>
                      <a:pt x="0" y="10"/>
                    </a:lnTo>
                    <a:lnTo>
                      <a:pt x="9" y="23"/>
                    </a:lnTo>
                    <a:lnTo>
                      <a:pt x="14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9">
                <a:extLst>
                  <a:ext uri="{FF2B5EF4-FFF2-40B4-BE49-F238E27FC236}">
                    <a16:creationId xmlns:a16="http://schemas.microsoft.com/office/drawing/2014/main" id="{77F6D027-D621-AEF3-CFC8-796213F53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2" y="889"/>
                <a:ext cx="22" cy="15"/>
              </a:xfrm>
              <a:custGeom>
                <a:avLst/>
                <a:gdLst>
                  <a:gd name="T0" fmla="*/ 24 w 67"/>
                  <a:gd name="T1" fmla="*/ 2 h 43"/>
                  <a:gd name="T2" fmla="*/ 25 w 67"/>
                  <a:gd name="T3" fmla="*/ 9 h 43"/>
                  <a:gd name="T4" fmla="*/ 5 w 67"/>
                  <a:gd name="T5" fmla="*/ 17 h 43"/>
                  <a:gd name="T6" fmla="*/ 0 w 67"/>
                  <a:gd name="T7" fmla="*/ 25 h 43"/>
                  <a:gd name="T8" fmla="*/ 0 w 67"/>
                  <a:gd name="T9" fmla="*/ 31 h 43"/>
                  <a:gd name="T10" fmla="*/ 13 w 67"/>
                  <a:gd name="T11" fmla="*/ 23 h 43"/>
                  <a:gd name="T12" fmla="*/ 26 w 67"/>
                  <a:gd name="T13" fmla="*/ 22 h 43"/>
                  <a:gd name="T14" fmla="*/ 28 w 67"/>
                  <a:gd name="T15" fmla="*/ 35 h 43"/>
                  <a:gd name="T16" fmla="*/ 21 w 67"/>
                  <a:gd name="T17" fmla="*/ 35 h 43"/>
                  <a:gd name="T18" fmla="*/ 21 w 67"/>
                  <a:gd name="T19" fmla="*/ 43 h 43"/>
                  <a:gd name="T20" fmla="*/ 35 w 67"/>
                  <a:gd name="T21" fmla="*/ 42 h 43"/>
                  <a:gd name="T22" fmla="*/ 41 w 67"/>
                  <a:gd name="T23" fmla="*/ 34 h 43"/>
                  <a:gd name="T24" fmla="*/ 61 w 67"/>
                  <a:gd name="T25" fmla="*/ 32 h 43"/>
                  <a:gd name="T26" fmla="*/ 67 w 67"/>
                  <a:gd name="T27" fmla="*/ 25 h 43"/>
                  <a:gd name="T28" fmla="*/ 59 w 67"/>
                  <a:gd name="T29" fmla="*/ 12 h 43"/>
                  <a:gd name="T30" fmla="*/ 66 w 67"/>
                  <a:gd name="T31" fmla="*/ 5 h 43"/>
                  <a:gd name="T32" fmla="*/ 51 w 67"/>
                  <a:gd name="T33" fmla="*/ 0 h 43"/>
                  <a:gd name="T34" fmla="*/ 45 w 67"/>
                  <a:gd name="T35" fmla="*/ 7 h 43"/>
                  <a:gd name="T36" fmla="*/ 38 w 67"/>
                  <a:gd name="T37" fmla="*/ 1 h 43"/>
                  <a:gd name="T38" fmla="*/ 24 w 67"/>
                  <a:gd name="T39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24" y="2"/>
                    </a:moveTo>
                    <a:lnTo>
                      <a:pt x="25" y="9"/>
                    </a:lnTo>
                    <a:lnTo>
                      <a:pt x="5" y="17"/>
                    </a:lnTo>
                    <a:lnTo>
                      <a:pt x="0" y="25"/>
                    </a:lnTo>
                    <a:lnTo>
                      <a:pt x="0" y="31"/>
                    </a:lnTo>
                    <a:lnTo>
                      <a:pt x="13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5"/>
                    </a:lnTo>
                    <a:lnTo>
                      <a:pt x="21" y="43"/>
                    </a:lnTo>
                    <a:lnTo>
                      <a:pt x="35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5"/>
                    </a:lnTo>
                    <a:lnTo>
                      <a:pt x="59" y="12"/>
                    </a:lnTo>
                    <a:lnTo>
                      <a:pt x="66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1"/>
                    </a:lnTo>
                    <a:lnTo>
                      <a:pt x="24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Freeform 10">
                <a:extLst>
                  <a:ext uri="{FF2B5EF4-FFF2-40B4-BE49-F238E27FC236}">
                    <a16:creationId xmlns:a16="http://schemas.microsoft.com/office/drawing/2014/main" id="{4F5A6D41-9BEB-345F-6278-22DFBF8E6B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2" y="920"/>
                <a:ext cx="5" cy="7"/>
              </a:xfrm>
              <a:custGeom>
                <a:avLst/>
                <a:gdLst>
                  <a:gd name="T0" fmla="*/ 7 w 15"/>
                  <a:gd name="T1" fmla="*/ 0 h 21"/>
                  <a:gd name="T2" fmla="*/ 0 w 15"/>
                  <a:gd name="T3" fmla="*/ 8 h 21"/>
                  <a:gd name="T4" fmla="*/ 2 w 15"/>
                  <a:gd name="T5" fmla="*/ 21 h 21"/>
                  <a:gd name="T6" fmla="*/ 15 w 15"/>
                  <a:gd name="T7" fmla="*/ 19 h 21"/>
                  <a:gd name="T8" fmla="*/ 7 w 15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1">
                    <a:moveTo>
                      <a:pt x="7" y="0"/>
                    </a:moveTo>
                    <a:lnTo>
                      <a:pt x="0" y="8"/>
                    </a:lnTo>
                    <a:lnTo>
                      <a:pt x="2" y="21"/>
                    </a:lnTo>
                    <a:lnTo>
                      <a:pt x="15" y="19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11">
                <a:extLst>
                  <a:ext uri="{FF2B5EF4-FFF2-40B4-BE49-F238E27FC236}">
                    <a16:creationId xmlns:a16="http://schemas.microsoft.com/office/drawing/2014/main" id="{69DBDCBD-1B08-20F0-1BAF-4D8887C103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" y="1211"/>
                <a:ext cx="4" cy="7"/>
              </a:xfrm>
              <a:custGeom>
                <a:avLst/>
                <a:gdLst>
                  <a:gd name="T0" fmla="*/ 4 w 12"/>
                  <a:gd name="T1" fmla="*/ 0 h 21"/>
                  <a:gd name="T2" fmla="*/ 0 w 12"/>
                  <a:gd name="T3" fmla="*/ 21 h 21"/>
                  <a:gd name="T4" fmla="*/ 12 w 12"/>
                  <a:gd name="T5" fmla="*/ 20 h 21"/>
                  <a:gd name="T6" fmla="*/ 11 w 12"/>
                  <a:gd name="T7" fmla="*/ 6 h 21"/>
                  <a:gd name="T8" fmla="*/ 4 w 12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1">
                    <a:moveTo>
                      <a:pt x="4" y="0"/>
                    </a:moveTo>
                    <a:lnTo>
                      <a:pt x="0" y="21"/>
                    </a:lnTo>
                    <a:lnTo>
                      <a:pt x="12" y="20"/>
                    </a:lnTo>
                    <a:lnTo>
                      <a:pt x="11" y="6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12">
                <a:extLst>
                  <a:ext uri="{FF2B5EF4-FFF2-40B4-BE49-F238E27FC236}">
                    <a16:creationId xmlns:a16="http://schemas.microsoft.com/office/drawing/2014/main" id="{E5059640-0325-EEE1-174E-3AF1B788D2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8" y="1246"/>
                <a:ext cx="25" cy="16"/>
              </a:xfrm>
              <a:custGeom>
                <a:avLst/>
                <a:gdLst>
                  <a:gd name="T0" fmla="*/ 48 w 76"/>
                  <a:gd name="T1" fmla="*/ 16 h 48"/>
                  <a:gd name="T2" fmla="*/ 41 w 76"/>
                  <a:gd name="T3" fmla="*/ 10 h 48"/>
                  <a:gd name="T4" fmla="*/ 13 w 76"/>
                  <a:gd name="T5" fmla="*/ 0 h 48"/>
                  <a:gd name="T6" fmla="*/ 0 w 76"/>
                  <a:gd name="T7" fmla="*/ 8 h 48"/>
                  <a:gd name="T8" fmla="*/ 2 w 76"/>
                  <a:gd name="T9" fmla="*/ 21 h 48"/>
                  <a:gd name="T10" fmla="*/ 16 w 76"/>
                  <a:gd name="T11" fmla="*/ 33 h 48"/>
                  <a:gd name="T12" fmla="*/ 37 w 76"/>
                  <a:gd name="T13" fmla="*/ 45 h 48"/>
                  <a:gd name="T14" fmla="*/ 56 w 76"/>
                  <a:gd name="T15" fmla="*/ 35 h 48"/>
                  <a:gd name="T16" fmla="*/ 71 w 76"/>
                  <a:gd name="T17" fmla="*/ 48 h 48"/>
                  <a:gd name="T18" fmla="*/ 76 w 76"/>
                  <a:gd name="T19" fmla="*/ 34 h 48"/>
                  <a:gd name="T20" fmla="*/ 62 w 76"/>
                  <a:gd name="T21" fmla="*/ 22 h 48"/>
                  <a:gd name="T22" fmla="*/ 48 w 76"/>
                  <a:gd name="T23" fmla="*/ 1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8">
                    <a:moveTo>
                      <a:pt x="48" y="16"/>
                    </a:moveTo>
                    <a:lnTo>
                      <a:pt x="41" y="10"/>
                    </a:lnTo>
                    <a:lnTo>
                      <a:pt x="13" y="0"/>
                    </a:lnTo>
                    <a:lnTo>
                      <a:pt x="0" y="8"/>
                    </a:lnTo>
                    <a:lnTo>
                      <a:pt x="2" y="21"/>
                    </a:lnTo>
                    <a:lnTo>
                      <a:pt x="16" y="33"/>
                    </a:lnTo>
                    <a:lnTo>
                      <a:pt x="37" y="45"/>
                    </a:lnTo>
                    <a:lnTo>
                      <a:pt x="56" y="35"/>
                    </a:lnTo>
                    <a:lnTo>
                      <a:pt x="71" y="48"/>
                    </a:lnTo>
                    <a:lnTo>
                      <a:pt x="76" y="34"/>
                    </a:lnTo>
                    <a:lnTo>
                      <a:pt x="62" y="22"/>
                    </a:lnTo>
                    <a:lnTo>
                      <a:pt x="48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Freeform 13">
                <a:extLst>
                  <a:ext uri="{FF2B5EF4-FFF2-40B4-BE49-F238E27FC236}">
                    <a16:creationId xmlns:a16="http://schemas.microsoft.com/office/drawing/2014/main" id="{82E593C8-B4D6-8BE7-D813-E428D3F47E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8" y="1283"/>
                <a:ext cx="7" cy="7"/>
              </a:xfrm>
              <a:custGeom>
                <a:avLst/>
                <a:gdLst>
                  <a:gd name="T0" fmla="*/ 0 w 20"/>
                  <a:gd name="T1" fmla="*/ 9 h 21"/>
                  <a:gd name="T2" fmla="*/ 2 w 20"/>
                  <a:gd name="T3" fmla="*/ 21 h 21"/>
                  <a:gd name="T4" fmla="*/ 20 w 20"/>
                  <a:gd name="T5" fmla="*/ 7 h 21"/>
                  <a:gd name="T6" fmla="*/ 12 w 20"/>
                  <a:gd name="T7" fmla="*/ 0 h 21"/>
                  <a:gd name="T8" fmla="*/ 0 w 20"/>
                  <a:gd name="T9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0" y="9"/>
                    </a:moveTo>
                    <a:lnTo>
                      <a:pt x="2" y="21"/>
                    </a:lnTo>
                    <a:lnTo>
                      <a:pt x="20" y="7"/>
                    </a:lnTo>
                    <a:lnTo>
                      <a:pt x="12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14">
                <a:extLst>
                  <a:ext uri="{FF2B5EF4-FFF2-40B4-BE49-F238E27FC236}">
                    <a16:creationId xmlns:a16="http://schemas.microsoft.com/office/drawing/2014/main" id="{82BFA5AB-4C0E-A746-572A-B05CC738A1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3" y="1282"/>
                <a:ext cx="6" cy="12"/>
              </a:xfrm>
              <a:custGeom>
                <a:avLst/>
                <a:gdLst>
                  <a:gd name="T0" fmla="*/ 12 w 18"/>
                  <a:gd name="T1" fmla="*/ 15 h 36"/>
                  <a:gd name="T2" fmla="*/ 18 w 18"/>
                  <a:gd name="T3" fmla="*/ 14 h 36"/>
                  <a:gd name="T4" fmla="*/ 17 w 18"/>
                  <a:gd name="T5" fmla="*/ 0 h 36"/>
                  <a:gd name="T6" fmla="*/ 6 w 18"/>
                  <a:gd name="T7" fmla="*/ 15 h 36"/>
                  <a:gd name="T8" fmla="*/ 0 w 18"/>
                  <a:gd name="T9" fmla="*/ 36 h 36"/>
                  <a:gd name="T10" fmla="*/ 7 w 18"/>
                  <a:gd name="T11" fmla="*/ 35 h 36"/>
                  <a:gd name="T12" fmla="*/ 12 w 18"/>
                  <a:gd name="T13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2" y="15"/>
                    </a:moveTo>
                    <a:lnTo>
                      <a:pt x="18" y="14"/>
                    </a:lnTo>
                    <a:lnTo>
                      <a:pt x="17" y="0"/>
                    </a:lnTo>
                    <a:lnTo>
                      <a:pt x="6" y="15"/>
                    </a:lnTo>
                    <a:lnTo>
                      <a:pt x="0" y="36"/>
                    </a:lnTo>
                    <a:lnTo>
                      <a:pt x="7" y="35"/>
                    </a:lnTo>
                    <a:lnTo>
                      <a:pt x="12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15">
                <a:extLst>
                  <a:ext uri="{FF2B5EF4-FFF2-40B4-BE49-F238E27FC236}">
                    <a16:creationId xmlns:a16="http://schemas.microsoft.com/office/drawing/2014/main" id="{581BEAC8-F39D-71D8-6C80-8A4E7CAD05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9" y="1231"/>
                <a:ext cx="4" cy="7"/>
              </a:xfrm>
              <a:custGeom>
                <a:avLst/>
                <a:gdLst>
                  <a:gd name="T0" fmla="*/ 8 w 14"/>
                  <a:gd name="T1" fmla="*/ 20 h 20"/>
                  <a:gd name="T2" fmla="*/ 14 w 14"/>
                  <a:gd name="T3" fmla="*/ 7 h 20"/>
                  <a:gd name="T4" fmla="*/ 7 w 14"/>
                  <a:gd name="T5" fmla="*/ 0 h 20"/>
                  <a:gd name="T6" fmla="*/ 0 w 14"/>
                  <a:gd name="T7" fmla="*/ 1 h 20"/>
                  <a:gd name="T8" fmla="*/ 8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8" y="20"/>
                    </a:moveTo>
                    <a:lnTo>
                      <a:pt x="14" y="7"/>
                    </a:ln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16">
                <a:extLst>
                  <a:ext uri="{FF2B5EF4-FFF2-40B4-BE49-F238E27FC236}">
                    <a16:creationId xmlns:a16="http://schemas.microsoft.com/office/drawing/2014/main" id="{20CA9EFB-27EF-4CE6-ABBA-69BDE542B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" y="1355"/>
                <a:ext cx="51" cy="46"/>
              </a:xfrm>
              <a:custGeom>
                <a:avLst/>
                <a:gdLst>
                  <a:gd name="T0" fmla="*/ 53 w 154"/>
                  <a:gd name="T1" fmla="*/ 29 h 137"/>
                  <a:gd name="T2" fmla="*/ 38 w 154"/>
                  <a:gd name="T3" fmla="*/ 18 h 137"/>
                  <a:gd name="T4" fmla="*/ 10 w 154"/>
                  <a:gd name="T5" fmla="*/ 0 h 137"/>
                  <a:gd name="T6" fmla="*/ 12 w 154"/>
                  <a:gd name="T7" fmla="*/ 20 h 137"/>
                  <a:gd name="T8" fmla="*/ 4 w 154"/>
                  <a:gd name="T9" fmla="*/ 21 h 137"/>
                  <a:gd name="T10" fmla="*/ 0 w 154"/>
                  <a:gd name="T11" fmla="*/ 41 h 137"/>
                  <a:gd name="T12" fmla="*/ 1 w 154"/>
                  <a:gd name="T13" fmla="*/ 55 h 137"/>
                  <a:gd name="T14" fmla="*/ 16 w 154"/>
                  <a:gd name="T15" fmla="*/ 74 h 137"/>
                  <a:gd name="T16" fmla="*/ 4 w 154"/>
                  <a:gd name="T17" fmla="*/ 87 h 137"/>
                  <a:gd name="T18" fmla="*/ 12 w 154"/>
                  <a:gd name="T19" fmla="*/ 100 h 137"/>
                  <a:gd name="T20" fmla="*/ 27 w 154"/>
                  <a:gd name="T21" fmla="*/ 113 h 137"/>
                  <a:gd name="T22" fmla="*/ 39 w 154"/>
                  <a:gd name="T23" fmla="*/ 104 h 137"/>
                  <a:gd name="T24" fmla="*/ 53 w 154"/>
                  <a:gd name="T25" fmla="*/ 110 h 137"/>
                  <a:gd name="T26" fmla="*/ 59 w 154"/>
                  <a:gd name="T27" fmla="*/ 103 h 137"/>
                  <a:gd name="T28" fmla="*/ 74 w 154"/>
                  <a:gd name="T29" fmla="*/ 115 h 137"/>
                  <a:gd name="T30" fmla="*/ 88 w 154"/>
                  <a:gd name="T31" fmla="*/ 120 h 137"/>
                  <a:gd name="T32" fmla="*/ 109 w 154"/>
                  <a:gd name="T33" fmla="*/ 125 h 137"/>
                  <a:gd name="T34" fmla="*/ 124 w 154"/>
                  <a:gd name="T35" fmla="*/ 137 h 137"/>
                  <a:gd name="T36" fmla="*/ 136 w 154"/>
                  <a:gd name="T37" fmla="*/ 129 h 137"/>
                  <a:gd name="T38" fmla="*/ 154 w 154"/>
                  <a:gd name="T39" fmla="*/ 107 h 137"/>
                  <a:gd name="T40" fmla="*/ 146 w 154"/>
                  <a:gd name="T41" fmla="*/ 95 h 137"/>
                  <a:gd name="T42" fmla="*/ 118 w 154"/>
                  <a:gd name="T43" fmla="*/ 90 h 137"/>
                  <a:gd name="T44" fmla="*/ 105 w 154"/>
                  <a:gd name="T45" fmla="*/ 85 h 137"/>
                  <a:gd name="T46" fmla="*/ 105 w 154"/>
                  <a:gd name="T47" fmla="*/ 79 h 137"/>
                  <a:gd name="T48" fmla="*/ 90 w 154"/>
                  <a:gd name="T49" fmla="*/ 66 h 137"/>
                  <a:gd name="T50" fmla="*/ 89 w 154"/>
                  <a:gd name="T51" fmla="*/ 60 h 137"/>
                  <a:gd name="T52" fmla="*/ 81 w 154"/>
                  <a:gd name="T53" fmla="*/ 54 h 137"/>
                  <a:gd name="T54" fmla="*/ 80 w 154"/>
                  <a:gd name="T55" fmla="*/ 33 h 137"/>
                  <a:gd name="T56" fmla="*/ 73 w 154"/>
                  <a:gd name="T57" fmla="*/ 35 h 137"/>
                  <a:gd name="T58" fmla="*/ 53 w 154"/>
                  <a:gd name="T59" fmla="*/ 29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53" y="29"/>
                    </a:moveTo>
                    <a:lnTo>
                      <a:pt x="38" y="18"/>
                    </a:lnTo>
                    <a:lnTo>
                      <a:pt x="10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7"/>
                    </a:lnTo>
                    <a:lnTo>
                      <a:pt x="12" y="100"/>
                    </a:lnTo>
                    <a:lnTo>
                      <a:pt x="27" y="113"/>
                    </a:lnTo>
                    <a:lnTo>
                      <a:pt x="39" y="104"/>
                    </a:lnTo>
                    <a:lnTo>
                      <a:pt x="53" y="110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5"/>
                    </a:lnTo>
                    <a:lnTo>
                      <a:pt x="124" y="137"/>
                    </a:lnTo>
                    <a:lnTo>
                      <a:pt x="136" y="129"/>
                    </a:lnTo>
                    <a:lnTo>
                      <a:pt x="154" y="107"/>
                    </a:lnTo>
                    <a:lnTo>
                      <a:pt x="146" y="95"/>
                    </a:lnTo>
                    <a:lnTo>
                      <a:pt x="118" y="90"/>
                    </a:lnTo>
                    <a:lnTo>
                      <a:pt x="105" y="85"/>
                    </a:lnTo>
                    <a:lnTo>
                      <a:pt x="105" y="79"/>
                    </a:lnTo>
                    <a:lnTo>
                      <a:pt x="90" y="66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3"/>
                    </a:lnTo>
                    <a:lnTo>
                      <a:pt x="73" y="35"/>
                    </a:lnTo>
                    <a:lnTo>
                      <a:pt x="53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Freeform 17">
                <a:extLst>
                  <a:ext uri="{FF2B5EF4-FFF2-40B4-BE49-F238E27FC236}">
                    <a16:creationId xmlns:a16="http://schemas.microsoft.com/office/drawing/2014/main" id="{29091DAD-E9BF-8E99-CCC6-96EB6CD481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7" y="1355"/>
                <a:ext cx="9" cy="9"/>
              </a:xfrm>
              <a:custGeom>
                <a:avLst/>
                <a:gdLst>
                  <a:gd name="T0" fmla="*/ 27 w 27"/>
                  <a:gd name="T1" fmla="*/ 19 h 25"/>
                  <a:gd name="T2" fmla="*/ 20 w 27"/>
                  <a:gd name="T3" fmla="*/ 12 h 25"/>
                  <a:gd name="T4" fmla="*/ 13 w 27"/>
                  <a:gd name="T5" fmla="*/ 12 h 25"/>
                  <a:gd name="T6" fmla="*/ 6 w 27"/>
                  <a:gd name="T7" fmla="*/ 0 h 25"/>
                  <a:gd name="T8" fmla="*/ 0 w 27"/>
                  <a:gd name="T9" fmla="*/ 7 h 25"/>
                  <a:gd name="T10" fmla="*/ 7 w 27"/>
                  <a:gd name="T11" fmla="*/ 20 h 25"/>
                  <a:gd name="T12" fmla="*/ 22 w 27"/>
                  <a:gd name="T13" fmla="*/ 25 h 25"/>
                  <a:gd name="T14" fmla="*/ 27 w 27"/>
                  <a:gd name="T15" fmla="*/ 1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25">
                    <a:moveTo>
                      <a:pt x="27" y="19"/>
                    </a:moveTo>
                    <a:lnTo>
                      <a:pt x="20" y="12"/>
                    </a:lnTo>
                    <a:lnTo>
                      <a:pt x="13" y="12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7" y="20"/>
                    </a:lnTo>
                    <a:lnTo>
                      <a:pt x="22" y="25"/>
                    </a:lnTo>
                    <a:lnTo>
                      <a:pt x="27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Freeform 18">
                <a:extLst>
                  <a:ext uri="{FF2B5EF4-FFF2-40B4-BE49-F238E27FC236}">
                    <a16:creationId xmlns:a16="http://schemas.microsoft.com/office/drawing/2014/main" id="{DDCDD28E-A034-21FC-2D74-BA29F30F00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1380"/>
                <a:ext cx="8" cy="4"/>
              </a:xfrm>
              <a:custGeom>
                <a:avLst/>
                <a:gdLst>
                  <a:gd name="T0" fmla="*/ 8 w 25"/>
                  <a:gd name="T1" fmla="*/ 14 h 14"/>
                  <a:gd name="T2" fmla="*/ 20 w 25"/>
                  <a:gd name="T3" fmla="*/ 13 h 14"/>
                  <a:gd name="T4" fmla="*/ 25 w 25"/>
                  <a:gd name="T5" fmla="*/ 0 h 14"/>
                  <a:gd name="T6" fmla="*/ 5 w 25"/>
                  <a:gd name="T7" fmla="*/ 2 h 14"/>
                  <a:gd name="T8" fmla="*/ 0 w 25"/>
                  <a:gd name="T9" fmla="*/ 9 h 14"/>
                  <a:gd name="T10" fmla="*/ 8 w 25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4">
                    <a:moveTo>
                      <a:pt x="8" y="14"/>
                    </a:moveTo>
                    <a:lnTo>
                      <a:pt x="20" y="13"/>
                    </a:lnTo>
                    <a:lnTo>
                      <a:pt x="25" y="0"/>
                    </a:lnTo>
                    <a:lnTo>
                      <a:pt x="5" y="2"/>
                    </a:lnTo>
                    <a:lnTo>
                      <a:pt x="0" y="9"/>
                    </a:lnTo>
                    <a:lnTo>
                      <a:pt x="8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Freeform 19">
                <a:extLst>
                  <a:ext uri="{FF2B5EF4-FFF2-40B4-BE49-F238E27FC236}">
                    <a16:creationId xmlns:a16="http://schemas.microsoft.com/office/drawing/2014/main" id="{7163B09F-422D-62D3-A0E9-026EAE539D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1" y="809"/>
                <a:ext cx="5" cy="7"/>
              </a:xfrm>
              <a:custGeom>
                <a:avLst/>
                <a:gdLst>
                  <a:gd name="T0" fmla="*/ 6 w 13"/>
                  <a:gd name="T1" fmla="*/ 20 h 21"/>
                  <a:gd name="T2" fmla="*/ 13 w 13"/>
                  <a:gd name="T3" fmla="*/ 13 h 21"/>
                  <a:gd name="T4" fmla="*/ 11 w 13"/>
                  <a:gd name="T5" fmla="*/ 0 h 21"/>
                  <a:gd name="T6" fmla="*/ 5 w 13"/>
                  <a:gd name="T7" fmla="*/ 7 h 21"/>
                  <a:gd name="T8" fmla="*/ 0 w 13"/>
                  <a:gd name="T9" fmla="*/ 21 h 21"/>
                  <a:gd name="T10" fmla="*/ 6 w 13"/>
                  <a:gd name="T11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6" y="20"/>
                    </a:moveTo>
                    <a:lnTo>
                      <a:pt x="13" y="13"/>
                    </a:lnTo>
                    <a:lnTo>
                      <a:pt x="11" y="0"/>
                    </a:lnTo>
                    <a:lnTo>
                      <a:pt x="5" y="7"/>
                    </a:lnTo>
                    <a:lnTo>
                      <a:pt x="0" y="21"/>
                    </a:lnTo>
                    <a:lnTo>
                      <a:pt x="6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1" name="Freeform 20">
                <a:extLst>
                  <a:ext uri="{FF2B5EF4-FFF2-40B4-BE49-F238E27FC236}">
                    <a16:creationId xmlns:a16="http://schemas.microsoft.com/office/drawing/2014/main" id="{6731EF14-A193-9B88-DC35-2E3BC9831E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2" y="1319"/>
                <a:ext cx="6" cy="7"/>
              </a:xfrm>
              <a:custGeom>
                <a:avLst/>
                <a:gdLst>
                  <a:gd name="T0" fmla="*/ 5 w 19"/>
                  <a:gd name="T1" fmla="*/ 1 h 21"/>
                  <a:gd name="T2" fmla="*/ 0 w 19"/>
                  <a:gd name="T3" fmla="*/ 15 h 21"/>
                  <a:gd name="T4" fmla="*/ 7 w 19"/>
                  <a:gd name="T5" fmla="*/ 21 h 21"/>
                  <a:gd name="T6" fmla="*/ 19 w 19"/>
                  <a:gd name="T7" fmla="*/ 0 h 21"/>
                  <a:gd name="T8" fmla="*/ 5 w 19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5" y="1"/>
                    </a:moveTo>
                    <a:lnTo>
                      <a:pt x="0" y="15"/>
                    </a:lnTo>
                    <a:lnTo>
                      <a:pt x="7" y="21"/>
                    </a:lnTo>
                    <a:lnTo>
                      <a:pt x="19" y="0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2" name="Freeform 21">
                <a:extLst>
                  <a:ext uri="{FF2B5EF4-FFF2-40B4-BE49-F238E27FC236}">
                    <a16:creationId xmlns:a16="http://schemas.microsoft.com/office/drawing/2014/main" id="{730B52B5-DF27-F14A-F239-53E4E0C9A9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3" y="1824"/>
                <a:ext cx="74" cy="49"/>
              </a:xfrm>
              <a:custGeom>
                <a:avLst/>
                <a:gdLst>
                  <a:gd name="T0" fmla="*/ 59 w 224"/>
                  <a:gd name="T1" fmla="*/ 12 h 147"/>
                  <a:gd name="T2" fmla="*/ 51 w 224"/>
                  <a:gd name="T3" fmla="*/ 6 h 147"/>
                  <a:gd name="T4" fmla="*/ 38 w 224"/>
                  <a:gd name="T5" fmla="*/ 0 h 147"/>
                  <a:gd name="T6" fmla="*/ 12 w 224"/>
                  <a:gd name="T7" fmla="*/ 16 h 147"/>
                  <a:gd name="T8" fmla="*/ 0 w 224"/>
                  <a:gd name="T9" fmla="*/ 17 h 147"/>
                  <a:gd name="T10" fmla="*/ 0 w 224"/>
                  <a:gd name="T11" fmla="*/ 23 h 147"/>
                  <a:gd name="T12" fmla="*/ 17 w 224"/>
                  <a:gd name="T13" fmla="*/ 62 h 147"/>
                  <a:gd name="T14" fmla="*/ 38 w 224"/>
                  <a:gd name="T15" fmla="*/ 74 h 147"/>
                  <a:gd name="T16" fmla="*/ 64 w 224"/>
                  <a:gd name="T17" fmla="*/ 65 h 147"/>
                  <a:gd name="T18" fmla="*/ 78 w 224"/>
                  <a:gd name="T19" fmla="*/ 70 h 147"/>
                  <a:gd name="T20" fmla="*/ 127 w 224"/>
                  <a:gd name="T21" fmla="*/ 99 h 147"/>
                  <a:gd name="T22" fmla="*/ 157 w 224"/>
                  <a:gd name="T23" fmla="*/ 130 h 147"/>
                  <a:gd name="T24" fmla="*/ 193 w 224"/>
                  <a:gd name="T25" fmla="*/ 147 h 147"/>
                  <a:gd name="T26" fmla="*/ 213 w 224"/>
                  <a:gd name="T27" fmla="*/ 145 h 147"/>
                  <a:gd name="T28" fmla="*/ 224 w 224"/>
                  <a:gd name="T29" fmla="*/ 130 h 147"/>
                  <a:gd name="T30" fmla="*/ 217 w 224"/>
                  <a:gd name="T31" fmla="*/ 117 h 147"/>
                  <a:gd name="T32" fmla="*/ 208 w 224"/>
                  <a:gd name="T33" fmla="*/ 92 h 147"/>
                  <a:gd name="T34" fmla="*/ 194 w 224"/>
                  <a:gd name="T35" fmla="*/ 86 h 147"/>
                  <a:gd name="T36" fmla="*/ 188 w 224"/>
                  <a:gd name="T37" fmla="*/ 93 h 147"/>
                  <a:gd name="T38" fmla="*/ 152 w 224"/>
                  <a:gd name="T39" fmla="*/ 64 h 147"/>
                  <a:gd name="T40" fmla="*/ 104 w 224"/>
                  <a:gd name="T41" fmla="*/ 68 h 147"/>
                  <a:gd name="T42" fmla="*/ 90 w 224"/>
                  <a:gd name="T43" fmla="*/ 62 h 147"/>
                  <a:gd name="T44" fmla="*/ 97 w 224"/>
                  <a:gd name="T45" fmla="*/ 55 h 147"/>
                  <a:gd name="T46" fmla="*/ 109 w 224"/>
                  <a:gd name="T47" fmla="*/ 47 h 147"/>
                  <a:gd name="T48" fmla="*/ 116 w 224"/>
                  <a:gd name="T49" fmla="*/ 39 h 147"/>
                  <a:gd name="T50" fmla="*/ 102 w 224"/>
                  <a:gd name="T51" fmla="*/ 34 h 147"/>
                  <a:gd name="T52" fmla="*/ 82 w 224"/>
                  <a:gd name="T53" fmla="*/ 36 h 147"/>
                  <a:gd name="T54" fmla="*/ 63 w 224"/>
                  <a:gd name="T55" fmla="*/ 51 h 147"/>
                  <a:gd name="T56" fmla="*/ 57 w 224"/>
                  <a:gd name="T57" fmla="*/ 52 h 147"/>
                  <a:gd name="T58" fmla="*/ 50 w 224"/>
                  <a:gd name="T59" fmla="*/ 66 h 147"/>
                  <a:gd name="T60" fmla="*/ 49 w 224"/>
                  <a:gd name="T61" fmla="*/ 53 h 147"/>
                  <a:gd name="T62" fmla="*/ 42 w 224"/>
                  <a:gd name="T63" fmla="*/ 47 h 147"/>
                  <a:gd name="T64" fmla="*/ 35 w 224"/>
                  <a:gd name="T65" fmla="*/ 34 h 147"/>
                  <a:gd name="T66" fmla="*/ 47 w 224"/>
                  <a:gd name="T67" fmla="*/ 26 h 147"/>
                  <a:gd name="T68" fmla="*/ 55 w 224"/>
                  <a:gd name="T69" fmla="*/ 38 h 147"/>
                  <a:gd name="T70" fmla="*/ 67 w 224"/>
                  <a:gd name="T71" fmla="*/ 31 h 147"/>
                  <a:gd name="T72" fmla="*/ 59 w 224"/>
                  <a:gd name="T73" fmla="*/ 12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59" y="12"/>
                    </a:moveTo>
                    <a:lnTo>
                      <a:pt x="51" y="6"/>
                    </a:lnTo>
                    <a:lnTo>
                      <a:pt x="38" y="0"/>
                    </a:lnTo>
                    <a:lnTo>
                      <a:pt x="12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5"/>
                    </a:lnTo>
                    <a:lnTo>
                      <a:pt x="78" y="70"/>
                    </a:lnTo>
                    <a:lnTo>
                      <a:pt x="127" y="99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7"/>
                    </a:lnTo>
                    <a:lnTo>
                      <a:pt x="208" y="92"/>
                    </a:lnTo>
                    <a:lnTo>
                      <a:pt x="194" y="86"/>
                    </a:lnTo>
                    <a:lnTo>
                      <a:pt x="188" y="93"/>
                    </a:lnTo>
                    <a:lnTo>
                      <a:pt x="152" y="64"/>
                    </a:lnTo>
                    <a:lnTo>
                      <a:pt x="104" y="68"/>
                    </a:lnTo>
                    <a:lnTo>
                      <a:pt x="90" y="62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39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6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5" y="34"/>
                    </a:lnTo>
                    <a:lnTo>
                      <a:pt x="47" y="26"/>
                    </a:lnTo>
                    <a:lnTo>
                      <a:pt x="55" y="38"/>
                    </a:lnTo>
                    <a:lnTo>
                      <a:pt x="67" y="31"/>
                    </a:lnTo>
                    <a:lnTo>
                      <a:pt x="59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3" name="Freeform 22">
                <a:extLst>
                  <a:ext uri="{FF2B5EF4-FFF2-40B4-BE49-F238E27FC236}">
                    <a16:creationId xmlns:a16="http://schemas.microsoft.com/office/drawing/2014/main" id="{F3F91702-882F-D253-1F60-1B575B7239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9" y="1906"/>
                <a:ext cx="55" cy="97"/>
              </a:xfrm>
              <a:custGeom>
                <a:avLst/>
                <a:gdLst>
                  <a:gd name="T0" fmla="*/ 28 w 166"/>
                  <a:gd name="T1" fmla="*/ 12 h 291"/>
                  <a:gd name="T2" fmla="*/ 0 w 166"/>
                  <a:gd name="T3" fmla="*/ 0 h 291"/>
                  <a:gd name="T4" fmla="*/ 12 w 166"/>
                  <a:gd name="T5" fmla="*/ 60 h 291"/>
                  <a:gd name="T6" fmla="*/ 8 w 166"/>
                  <a:gd name="T7" fmla="*/ 80 h 291"/>
                  <a:gd name="T8" fmla="*/ 10 w 166"/>
                  <a:gd name="T9" fmla="*/ 107 h 291"/>
                  <a:gd name="T10" fmla="*/ 40 w 166"/>
                  <a:gd name="T11" fmla="*/ 151 h 291"/>
                  <a:gd name="T12" fmla="*/ 84 w 166"/>
                  <a:gd name="T13" fmla="*/ 181 h 291"/>
                  <a:gd name="T14" fmla="*/ 100 w 166"/>
                  <a:gd name="T15" fmla="*/ 200 h 291"/>
                  <a:gd name="T16" fmla="*/ 109 w 166"/>
                  <a:gd name="T17" fmla="*/ 232 h 291"/>
                  <a:gd name="T18" fmla="*/ 113 w 166"/>
                  <a:gd name="T19" fmla="*/ 285 h 291"/>
                  <a:gd name="T20" fmla="*/ 121 w 166"/>
                  <a:gd name="T21" fmla="*/ 291 h 291"/>
                  <a:gd name="T22" fmla="*/ 152 w 166"/>
                  <a:gd name="T23" fmla="*/ 262 h 291"/>
                  <a:gd name="T24" fmla="*/ 149 w 166"/>
                  <a:gd name="T25" fmla="*/ 236 h 291"/>
                  <a:gd name="T26" fmla="*/ 166 w 166"/>
                  <a:gd name="T27" fmla="*/ 200 h 291"/>
                  <a:gd name="T28" fmla="*/ 158 w 166"/>
                  <a:gd name="T29" fmla="*/ 181 h 291"/>
                  <a:gd name="T30" fmla="*/ 134 w 166"/>
                  <a:gd name="T31" fmla="*/ 149 h 291"/>
                  <a:gd name="T32" fmla="*/ 128 w 166"/>
                  <a:gd name="T33" fmla="*/ 83 h 291"/>
                  <a:gd name="T34" fmla="*/ 73 w 166"/>
                  <a:gd name="T35" fmla="*/ 68 h 291"/>
                  <a:gd name="T36" fmla="*/ 28 w 166"/>
                  <a:gd name="T37" fmla="*/ 12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28" y="12"/>
                    </a:moveTo>
                    <a:lnTo>
                      <a:pt x="0" y="0"/>
                    </a:lnTo>
                    <a:lnTo>
                      <a:pt x="12" y="60"/>
                    </a:lnTo>
                    <a:lnTo>
                      <a:pt x="8" y="80"/>
                    </a:lnTo>
                    <a:lnTo>
                      <a:pt x="10" y="107"/>
                    </a:lnTo>
                    <a:lnTo>
                      <a:pt x="40" y="151"/>
                    </a:lnTo>
                    <a:lnTo>
                      <a:pt x="84" y="181"/>
                    </a:lnTo>
                    <a:lnTo>
                      <a:pt x="100" y="200"/>
                    </a:lnTo>
                    <a:lnTo>
                      <a:pt x="109" y="232"/>
                    </a:lnTo>
                    <a:lnTo>
                      <a:pt x="113" y="285"/>
                    </a:lnTo>
                    <a:lnTo>
                      <a:pt x="121" y="291"/>
                    </a:lnTo>
                    <a:lnTo>
                      <a:pt x="152" y="262"/>
                    </a:lnTo>
                    <a:lnTo>
                      <a:pt x="149" y="236"/>
                    </a:lnTo>
                    <a:lnTo>
                      <a:pt x="166" y="200"/>
                    </a:lnTo>
                    <a:lnTo>
                      <a:pt x="158" y="181"/>
                    </a:lnTo>
                    <a:lnTo>
                      <a:pt x="134" y="149"/>
                    </a:lnTo>
                    <a:lnTo>
                      <a:pt x="128" y="83"/>
                    </a:lnTo>
                    <a:lnTo>
                      <a:pt x="73" y="68"/>
                    </a:lnTo>
                    <a:lnTo>
                      <a:pt x="28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4" name="Freeform 23">
                <a:extLst>
                  <a:ext uri="{FF2B5EF4-FFF2-40B4-BE49-F238E27FC236}">
                    <a16:creationId xmlns:a16="http://schemas.microsoft.com/office/drawing/2014/main" id="{11E01EE1-50BE-DA6C-84B2-52652E880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944"/>
                <a:ext cx="7" cy="5"/>
              </a:xfrm>
              <a:custGeom>
                <a:avLst/>
                <a:gdLst>
                  <a:gd name="T0" fmla="*/ 7 w 21"/>
                  <a:gd name="T1" fmla="*/ 14 h 14"/>
                  <a:gd name="T2" fmla="*/ 21 w 21"/>
                  <a:gd name="T3" fmla="*/ 13 h 14"/>
                  <a:gd name="T4" fmla="*/ 13 w 21"/>
                  <a:gd name="T5" fmla="*/ 0 h 14"/>
                  <a:gd name="T6" fmla="*/ 0 w 21"/>
                  <a:gd name="T7" fmla="*/ 1 h 14"/>
                  <a:gd name="T8" fmla="*/ 7 w 21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7" y="14"/>
                    </a:moveTo>
                    <a:lnTo>
                      <a:pt x="21" y="13"/>
                    </a:lnTo>
                    <a:lnTo>
                      <a:pt x="13" y="0"/>
                    </a:lnTo>
                    <a:lnTo>
                      <a:pt x="0" y="1"/>
                    </a:lnTo>
                    <a:lnTo>
                      <a:pt x="7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5" name="Freeform 24">
                <a:extLst>
                  <a:ext uri="{FF2B5EF4-FFF2-40B4-BE49-F238E27FC236}">
                    <a16:creationId xmlns:a16="http://schemas.microsoft.com/office/drawing/2014/main" id="{597C1358-3463-CAD5-1818-FA7FAC7E18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916"/>
                <a:ext cx="7" cy="7"/>
              </a:xfrm>
              <a:custGeom>
                <a:avLst/>
                <a:gdLst>
                  <a:gd name="T0" fmla="*/ 12 w 22"/>
                  <a:gd name="T1" fmla="*/ 0 h 19"/>
                  <a:gd name="T2" fmla="*/ 0 w 22"/>
                  <a:gd name="T3" fmla="*/ 8 h 19"/>
                  <a:gd name="T4" fmla="*/ 1 w 22"/>
                  <a:gd name="T5" fmla="*/ 15 h 19"/>
                  <a:gd name="T6" fmla="*/ 22 w 22"/>
                  <a:gd name="T7" fmla="*/ 19 h 19"/>
                  <a:gd name="T8" fmla="*/ 12 w 22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9">
                    <a:moveTo>
                      <a:pt x="12" y="0"/>
                    </a:moveTo>
                    <a:lnTo>
                      <a:pt x="0" y="8"/>
                    </a:lnTo>
                    <a:lnTo>
                      <a:pt x="1" y="15"/>
                    </a:lnTo>
                    <a:lnTo>
                      <a:pt x="22" y="19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6" name="Freeform 25">
                <a:extLst>
                  <a:ext uri="{FF2B5EF4-FFF2-40B4-BE49-F238E27FC236}">
                    <a16:creationId xmlns:a16="http://schemas.microsoft.com/office/drawing/2014/main" id="{A383A933-F79E-3BA3-6B36-D8603BF06F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9" y="2237"/>
                <a:ext cx="5" cy="14"/>
              </a:xfrm>
              <a:custGeom>
                <a:avLst/>
                <a:gdLst>
                  <a:gd name="T0" fmla="*/ 9 w 16"/>
                  <a:gd name="T1" fmla="*/ 40 h 40"/>
                  <a:gd name="T2" fmla="*/ 16 w 16"/>
                  <a:gd name="T3" fmla="*/ 40 h 40"/>
                  <a:gd name="T4" fmla="*/ 12 w 16"/>
                  <a:gd name="T5" fmla="*/ 0 h 40"/>
                  <a:gd name="T6" fmla="*/ 5 w 16"/>
                  <a:gd name="T7" fmla="*/ 0 h 40"/>
                  <a:gd name="T8" fmla="*/ 0 w 16"/>
                  <a:gd name="T9" fmla="*/ 15 h 40"/>
                  <a:gd name="T10" fmla="*/ 9 w 16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0">
                    <a:moveTo>
                      <a:pt x="9" y="40"/>
                    </a:moveTo>
                    <a:lnTo>
                      <a:pt x="16" y="40"/>
                    </a:lnTo>
                    <a:lnTo>
                      <a:pt x="12" y="0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9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7" name="Freeform 26">
                <a:extLst>
                  <a:ext uri="{FF2B5EF4-FFF2-40B4-BE49-F238E27FC236}">
                    <a16:creationId xmlns:a16="http://schemas.microsoft.com/office/drawing/2014/main" id="{A68F412C-8294-BD65-50FA-CE8BD66715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259"/>
                <a:ext cx="2" cy="9"/>
              </a:xfrm>
              <a:custGeom>
                <a:avLst/>
                <a:gdLst>
                  <a:gd name="T0" fmla="*/ 5 w 7"/>
                  <a:gd name="T1" fmla="*/ 0 h 27"/>
                  <a:gd name="T2" fmla="*/ 0 w 7"/>
                  <a:gd name="T3" fmla="*/ 7 h 27"/>
                  <a:gd name="T4" fmla="*/ 2 w 7"/>
                  <a:gd name="T5" fmla="*/ 27 h 27"/>
                  <a:gd name="T6" fmla="*/ 7 w 7"/>
                  <a:gd name="T7" fmla="*/ 20 h 27"/>
                  <a:gd name="T8" fmla="*/ 5 w 7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7">
                    <a:moveTo>
                      <a:pt x="5" y="0"/>
                    </a:moveTo>
                    <a:lnTo>
                      <a:pt x="0" y="7"/>
                    </a:lnTo>
                    <a:lnTo>
                      <a:pt x="2" y="27"/>
                    </a:lnTo>
                    <a:lnTo>
                      <a:pt x="7" y="2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8" name="Freeform 27">
                <a:extLst>
                  <a:ext uri="{FF2B5EF4-FFF2-40B4-BE49-F238E27FC236}">
                    <a16:creationId xmlns:a16="http://schemas.microsoft.com/office/drawing/2014/main" id="{223FFF6C-98FD-201B-CDD5-A72A41D65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2882"/>
                <a:ext cx="7" cy="5"/>
              </a:xfrm>
              <a:custGeom>
                <a:avLst/>
                <a:gdLst>
                  <a:gd name="T0" fmla="*/ 1 w 21"/>
                  <a:gd name="T1" fmla="*/ 13 h 13"/>
                  <a:gd name="T2" fmla="*/ 15 w 21"/>
                  <a:gd name="T3" fmla="*/ 12 h 13"/>
                  <a:gd name="T4" fmla="*/ 21 w 21"/>
                  <a:gd name="T5" fmla="*/ 5 h 13"/>
                  <a:gd name="T6" fmla="*/ 0 w 21"/>
                  <a:gd name="T7" fmla="*/ 0 h 13"/>
                  <a:gd name="T8" fmla="*/ 1 w 21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1" y="13"/>
                    </a:moveTo>
                    <a:lnTo>
                      <a:pt x="15" y="12"/>
                    </a:lnTo>
                    <a:lnTo>
                      <a:pt x="21" y="5"/>
                    </a:lnTo>
                    <a:lnTo>
                      <a:pt x="0" y="0"/>
                    </a:ln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9" name="Freeform 28">
                <a:extLst>
                  <a:ext uri="{FF2B5EF4-FFF2-40B4-BE49-F238E27FC236}">
                    <a16:creationId xmlns:a16="http://schemas.microsoft.com/office/drawing/2014/main" id="{1C6FD057-6DDC-318B-7302-C43E44A2E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3065"/>
                <a:ext cx="16" cy="10"/>
              </a:xfrm>
              <a:custGeom>
                <a:avLst/>
                <a:gdLst>
                  <a:gd name="T0" fmla="*/ 27 w 47"/>
                  <a:gd name="T1" fmla="*/ 19 h 28"/>
                  <a:gd name="T2" fmla="*/ 41 w 47"/>
                  <a:gd name="T3" fmla="*/ 24 h 28"/>
                  <a:gd name="T4" fmla="*/ 47 w 47"/>
                  <a:gd name="T5" fmla="*/ 17 h 28"/>
                  <a:gd name="T6" fmla="*/ 32 w 47"/>
                  <a:gd name="T7" fmla="*/ 5 h 28"/>
                  <a:gd name="T8" fmla="*/ 20 w 47"/>
                  <a:gd name="T9" fmla="*/ 13 h 28"/>
                  <a:gd name="T10" fmla="*/ 12 w 47"/>
                  <a:gd name="T11" fmla="*/ 0 h 28"/>
                  <a:gd name="T12" fmla="*/ 0 w 47"/>
                  <a:gd name="T13" fmla="*/ 15 h 28"/>
                  <a:gd name="T14" fmla="*/ 8 w 47"/>
                  <a:gd name="T15" fmla="*/ 28 h 28"/>
                  <a:gd name="T16" fmla="*/ 27 w 47"/>
                  <a:gd name="T17" fmla="*/ 1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8">
                    <a:moveTo>
                      <a:pt x="27" y="19"/>
                    </a:moveTo>
                    <a:lnTo>
                      <a:pt x="41" y="24"/>
                    </a:lnTo>
                    <a:lnTo>
                      <a:pt x="47" y="17"/>
                    </a:lnTo>
                    <a:lnTo>
                      <a:pt x="32" y="5"/>
                    </a:lnTo>
                    <a:lnTo>
                      <a:pt x="20" y="13"/>
                    </a:lnTo>
                    <a:lnTo>
                      <a:pt x="12" y="0"/>
                    </a:lnTo>
                    <a:lnTo>
                      <a:pt x="0" y="15"/>
                    </a:lnTo>
                    <a:lnTo>
                      <a:pt x="8" y="28"/>
                    </a:lnTo>
                    <a:lnTo>
                      <a:pt x="27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0" name="Freeform 29">
                <a:extLst>
                  <a:ext uri="{FF2B5EF4-FFF2-40B4-BE49-F238E27FC236}">
                    <a16:creationId xmlns:a16="http://schemas.microsoft.com/office/drawing/2014/main" id="{59D798AB-9A22-3C5F-B11C-705E68EEE7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6" y="3069"/>
                <a:ext cx="5" cy="4"/>
              </a:xfrm>
              <a:custGeom>
                <a:avLst/>
                <a:gdLst>
                  <a:gd name="T0" fmla="*/ 6 w 14"/>
                  <a:gd name="T1" fmla="*/ 0 h 13"/>
                  <a:gd name="T2" fmla="*/ 0 w 14"/>
                  <a:gd name="T3" fmla="*/ 1 h 13"/>
                  <a:gd name="T4" fmla="*/ 1 w 14"/>
                  <a:gd name="T5" fmla="*/ 13 h 13"/>
                  <a:gd name="T6" fmla="*/ 8 w 14"/>
                  <a:gd name="T7" fmla="*/ 13 h 13"/>
                  <a:gd name="T8" fmla="*/ 14 w 14"/>
                  <a:gd name="T9" fmla="*/ 6 h 13"/>
                  <a:gd name="T10" fmla="*/ 6 w 14"/>
                  <a:gd name="T11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6" y="0"/>
                    </a:moveTo>
                    <a:lnTo>
                      <a:pt x="0" y="1"/>
                    </a:lnTo>
                    <a:lnTo>
                      <a:pt x="1" y="13"/>
                    </a:lnTo>
                    <a:lnTo>
                      <a:pt x="8" y="13"/>
                    </a:lnTo>
                    <a:lnTo>
                      <a:pt x="14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1" name="Freeform 30">
                <a:extLst>
                  <a:ext uri="{FF2B5EF4-FFF2-40B4-BE49-F238E27FC236}">
                    <a16:creationId xmlns:a16="http://schemas.microsoft.com/office/drawing/2014/main" id="{75A147F0-6C05-6A04-AFFD-ABA36058B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9" y="3086"/>
                <a:ext cx="24" cy="16"/>
              </a:xfrm>
              <a:custGeom>
                <a:avLst/>
                <a:gdLst>
                  <a:gd name="T0" fmla="*/ 28 w 73"/>
                  <a:gd name="T1" fmla="*/ 44 h 50"/>
                  <a:gd name="T2" fmla="*/ 35 w 73"/>
                  <a:gd name="T3" fmla="*/ 50 h 50"/>
                  <a:gd name="T4" fmla="*/ 41 w 73"/>
                  <a:gd name="T5" fmla="*/ 36 h 50"/>
                  <a:gd name="T6" fmla="*/ 73 w 73"/>
                  <a:gd name="T7" fmla="*/ 27 h 50"/>
                  <a:gd name="T8" fmla="*/ 71 w 73"/>
                  <a:gd name="T9" fmla="*/ 7 h 50"/>
                  <a:gd name="T10" fmla="*/ 64 w 73"/>
                  <a:gd name="T11" fmla="*/ 0 h 50"/>
                  <a:gd name="T12" fmla="*/ 52 w 73"/>
                  <a:gd name="T13" fmla="*/ 15 h 50"/>
                  <a:gd name="T14" fmla="*/ 39 w 73"/>
                  <a:gd name="T15" fmla="*/ 16 h 50"/>
                  <a:gd name="T16" fmla="*/ 40 w 73"/>
                  <a:gd name="T17" fmla="*/ 22 h 50"/>
                  <a:gd name="T18" fmla="*/ 33 w 73"/>
                  <a:gd name="T19" fmla="*/ 30 h 50"/>
                  <a:gd name="T20" fmla="*/ 12 w 73"/>
                  <a:gd name="T21" fmla="*/ 18 h 50"/>
                  <a:gd name="T22" fmla="*/ 0 w 73"/>
                  <a:gd name="T23" fmla="*/ 33 h 50"/>
                  <a:gd name="T24" fmla="*/ 28 w 73"/>
                  <a:gd name="T25" fmla="*/ 4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50">
                    <a:moveTo>
                      <a:pt x="28" y="44"/>
                    </a:moveTo>
                    <a:lnTo>
                      <a:pt x="35" y="50"/>
                    </a:lnTo>
                    <a:lnTo>
                      <a:pt x="41" y="36"/>
                    </a:lnTo>
                    <a:lnTo>
                      <a:pt x="73" y="27"/>
                    </a:lnTo>
                    <a:lnTo>
                      <a:pt x="71" y="7"/>
                    </a:lnTo>
                    <a:lnTo>
                      <a:pt x="64" y="0"/>
                    </a:lnTo>
                    <a:lnTo>
                      <a:pt x="52" y="15"/>
                    </a:lnTo>
                    <a:lnTo>
                      <a:pt x="39" y="16"/>
                    </a:lnTo>
                    <a:lnTo>
                      <a:pt x="40" y="22"/>
                    </a:lnTo>
                    <a:lnTo>
                      <a:pt x="33" y="30"/>
                    </a:lnTo>
                    <a:lnTo>
                      <a:pt x="12" y="18"/>
                    </a:lnTo>
                    <a:lnTo>
                      <a:pt x="0" y="33"/>
                    </a:lnTo>
                    <a:lnTo>
                      <a:pt x="2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2" name="Freeform 31">
                <a:extLst>
                  <a:ext uri="{FF2B5EF4-FFF2-40B4-BE49-F238E27FC236}">
                    <a16:creationId xmlns:a16="http://schemas.microsoft.com/office/drawing/2014/main" id="{D1C0606B-E6C2-3AE4-0677-2CA5ACA24B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4" y="3072"/>
                <a:ext cx="21" cy="20"/>
              </a:xfrm>
              <a:custGeom>
                <a:avLst/>
                <a:gdLst>
                  <a:gd name="T0" fmla="*/ 5 w 63"/>
                  <a:gd name="T1" fmla="*/ 33 h 59"/>
                  <a:gd name="T2" fmla="*/ 0 w 63"/>
                  <a:gd name="T3" fmla="*/ 53 h 59"/>
                  <a:gd name="T4" fmla="*/ 8 w 63"/>
                  <a:gd name="T5" fmla="*/ 59 h 59"/>
                  <a:gd name="T6" fmla="*/ 13 w 63"/>
                  <a:gd name="T7" fmla="*/ 46 h 59"/>
                  <a:gd name="T8" fmla="*/ 33 w 63"/>
                  <a:gd name="T9" fmla="*/ 43 h 59"/>
                  <a:gd name="T10" fmla="*/ 32 w 63"/>
                  <a:gd name="T11" fmla="*/ 30 h 59"/>
                  <a:gd name="T12" fmla="*/ 44 w 63"/>
                  <a:gd name="T13" fmla="*/ 16 h 59"/>
                  <a:gd name="T14" fmla="*/ 63 w 63"/>
                  <a:gd name="T15" fmla="*/ 6 h 59"/>
                  <a:gd name="T16" fmla="*/ 63 w 63"/>
                  <a:gd name="T17" fmla="*/ 0 h 59"/>
                  <a:gd name="T18" fmla="*/ 30 w 63"/>
                  <a:gd name="T19" fmla="*/ 10 h 59"/>
                  <a:gd name="T20" fmla="*/ 18 w 63"/>
                  <a:gd name="T21" fmla="*/ 31 h 59"/>
                  <a:gd name="T22" fmla="*/ 5 w 63"/>
                  <a:gd name="T23" fmla="*/ 3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9">
                    <a:moveTo>
                      <a:pt x="5" y="33"/>
                    </a:moveTo>
                    <a:lnTo>
                      <a:pt x="0" y="53"/>
                    </a:lnTo>
                    <a:lnTo>
                      <a:pt x="8" y="59"/>
                    </a:lnTo>
                    <a:lnTo>
                      <a:pt x="13" y="46"/>
                    </a:lnTo>
                    <a:lnTo>
                      <a:pt x="33" y="43"/>
                    </a:lnTo>
                    <a:lnTo>
                      <a:pt x="32" y="30"/>
                    </a:lnTo>
                    <a:lnTo>
                      <a:pt x="44" y="16"/>
                    </a:lnTo>
                    <a:lnTo>
                      <a:pt x="63" y="6"/>
                    </a:lnTo>
                    <a:lnTo>
                      <a:pt x="63" y="0"/>
                    </a:lnTo>
                    <a:lnTo>
                      <a:pt x="30" y="10"/>
                    </a:lnTo>
                    <a:lnTo>
                      <a:pt x="18" y="31"/>
                    </a:lnTo>
                    <a:lnTo>
                      <a:pt x="5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3" name="Freeform 32">
                <a:extLst>
                  <a:ext uri="{FF2B5EF4-FFF2-40B4-BE49-F238E27FC236}">
                    <a16:creationId xmlns:a16="http://schemas.microsoft.com/office/drawing/2014/main" id="{5CD24E55-138C-8D34-DB7E-833AA43E23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" y="3086"/>
                <a:ext cx="13" cy="9"/>
              </a:xfrm>
              <a:custGeom>
                <a:avLst/>
                <a:gdLst>
                  <a:gd name="T0" fmla="*/ 39 w 39"/>
                  <a:gd name="T1" fmla="*/ 13 h 29"/>
                  <a:gd name="T2" fmla="*/ 31 w 39"/>
                  <a:gd name="T3" fmla="*/ 0 h 29"/>
                  <a:gd name="T4" fmla="*/ 19 w 39"/>
                  <a:gd name="T5" fmla="*/ 9 h 29"/>
                  <a:gd name="T6" fmla="*/ 11 w 39"/>
                  <a:gd name="T7" fmla="*/ 9 h 29"/>
                  <a:gd name="T8" fmla="*/ 0 w 39"/>
                  <a:gd name="T9" fmla="*/ 24 h 29"/>
                  <a:gd name="T10" fmla="*/ 20 w 39"/>
                  <a:gd name="T11" fmla="*/ 29 h 29"/>
                  <a:gd name="T12" fmla="*/ 33 w 39"/>
                  <a:gd name="T13" fmla="*/ 28 h 29"/>
                  <a:gd name="T14" fmla="*/ 39 w 39"/>
                  <a:gd name="T15" fmla="*/ 1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39" y="13"/>
                    </a:moveTo>
                    <a:lnTo>
                      <a:pt x="31" y="0"/>
                    </a:lnTo>
                    <a:lnTo>
                      <a:pt x="19" y="9"/>
                    </a:lnTo>
                    <a:lnTo>
                      <a:pt x="11" y="9"/>
                    </a:lnTo>
                    <a:lnTo>
                      <a:pt x="0" y="24"/>
                    </a:lnTo>
                    <a:lnTo>
                      <a:pt x="20" y="29"/>
                    </a:lnTo>
                    <a:lnTo>
                      <a:pt x="33" y="28"/>
                    </a:lnTo>
                    <a:lnTo>
                      <a:pt x="39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4" name="Freeform 33">
                <a:extLst>
                  <a:ext uri="{FF2B5EF4-FFF2-40B4-BE49-F238E27FC236}">
                    <a16:creationId xmlns:a16="http://schemas.microsoft.com/office/drawing/2014/main" id="{C7281174-B894-6B40-DFC8-5EB95A3947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4" y="2999"/>
                <a:ext cx="4" cy="9"/>
              </a:xfrm>
              <a:custGeom>
                <a:avLst/>
                <a:gdLst>
                  <a:gd name="T0" fmla="*/ 12 w 14"/>
                  <a:gd name="T1" fmla="*/ 0 h 26"/>
                  <a:gd name="T2" fmla="*/ 0 w 14"/>
                  <a:gd name="T3" fmla="*/ 7 h 26"/>
                  <a:gd name="T4" fmla="*/ 8 w 14"/>
                  <a:gd name="T5" fmla="*/ 26 h 26"/>
                  <a:gd name="T6" fmla="*/ 14 w 14"/>
                  <a:gd name="T7" fmla="*/ 20 h 26"/>
                  <a:gd name="T8" fmla="*/ 12 w 14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6">
                    <a:moveTo>
                      <a:pt x="12" y="0"/>
                    </a:moveTo>
                    <a:lnTo>
                      <a:pt x="0" y="7"/>
                    </a:lnTo>
                    <a:lnTo>
                      <a:pt x="8" y="26"/>
                    </a:lnTo>
                    <a:lnTo>
                      <a:pt x="14" y="2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5" name="Freeform 34">
                <a:extLst>
                  <a:ext uri="{FF2B5EF4-FFF2-40B4-BE49-F238E27FC236}">
                    <a16:creationId xmlns:a16="http://schemas.microsoft.com/office/drawing/2014/main" id="{4116B8BE-4607-08A5-AF24-57698505B3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2994"/>
                <a:ext cx="4" cy="7"/>
              </a:xfrm>
              <a:custGeom>
                <a:avLst/>
                <a:gdLst>
                  <a:gd name="T0" fmla="*/ 0 w 13"/>
                  <a:gd name="T1" fmla="*/ 7 h 20"/>
                  <a:gd name="T2" fmla="*/ 1 w 13"/>
                  <a:gd name="T3" fmla="*/ 20 h 20"/>
                  <a:gd name="T4" fmla="*/ 7 w 13"/>
                  <a:gd name="T5" fmla="*/ 20 h 20"/>
                  <a:gd name="T6" fmla="*/ 13 w 13"/>
                  <a:gd name="T7" fmla="*/ 6 h 20"/>
                  <a:gd name="T8" fmla="*/ 6 w 13"/>
                  <a:gd name="T9" fmla="*/ 0 h 20"/>
                  <a:gd name="T10" fmla="*/ 0 w 13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0" y="7"/>
                    </a:moveTo>
                    <a:lnTo>
                      <a:pt x="1" y="20"/>
                    </a:lnTo>
                    <a:lnTo>
                      <a:pt x="7" y="20"/>
                    </a:lnTo>
                    <a:lnTo>
                      <a:pt x="13" y="6"/>
                    </a:lnTo>
                    <a:lnTo>
                      <a:pt x="6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6" name="Freeform 35">
                <a:extLst>
                  <a:ext uri="{FF2B5EF4-FFF2-40B4-BE49-F238E27FC236}">
                    <a16:creationId xmlns:a16="http://schemas.microsoft.com/office/drawing/2014/main" id="{E04C9F5A-DC56-D954-82C4-59A9F01FA0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32"/>
                <a:ext cx="4" cy="7"/>
              </a:xfrm>
              <a:custGeom>
                <a:avLst/>
                <a:gdLst>
                  <a:gd name="T0" fmla="*/ 14 w 14"/>
                  <a:gd name="T1" fmla="*/ 20 h 20"/>
                  <a:gd name="T2" fmla="*/ 13 w 14"/>
                  <a:gd name="T3" fmla="*/ 6 h 20"/>
                  <a:gd name="T4" fmla="*/ 6 w 14"/>
                  <a:gd name="T5" fmla="*/ 0 h 20"/>
                  <a:gd name="T6" fmla="*/ 0 w 14"/>
                  <a:gd name="T7" fmla="*/ 14 h 20"/>
                  <a:gd name="T8" fmla="*/ 14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4" y="20"/>
                    </a:moveTo>
                    <a:lnTo>
                      <a:pt x="13" y="6"/>
                    </a:lnTo>
                    <a:lnTo>
                      <a:pt x="6" y="0"/>
                    </a:lnTo>
                    <a:lnTo>
                      <a:pt x="0" y="14"/>
                    </a:lnTo>
                    <a:lnTo>
                      <a:pt x="1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7" name="Freeform 36">
                <a:extLst>
                  <a:ext uri="{FF2B5EF4-FFF2-40B4-BE49-F238E27FC236}">
                    <a16:creationId xmlns:a16="http://schemas.microsoft.com/office/drawing/2014/main" id="{59602D50-C69F-07EA-1013-7C013076E3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3" y="533"/>
                <a:ext cx="2920" cy="2836"/>
              </a:xfrm>
              <a:custGeom>
                <a:avLst/>
                <a:gdLst>
                  <a:gd name="T0" fmla="*/ 224 w 8761"/>
                  <a:gd name="T1" fmla="*/ 2361 h 8508"/>
                  <a:gd name="T2" fmla="*/ 440 w 8761"/>
                  <a:gd name="T3" fmla="*/ 2523 h 8508"/>
                  <a:gd name="T4" fmla="*/ 727 w 8761"/>
                  <a:gd name="T5" fmla="*/ 2643 h 8508"/>
                  <a:gd name="T6" fmla="*/ 720 w 8761"/>
                  <a:gd name="T7" fmla="*/ 2785 h 8508"/>
                  <a:gd name="T8" fmla="*/ 710 w 8761"/>
                  <a:gd name="T9" fmla="*/ 3115 h 8508"/>
                  <a:gd name="T10" fmla="*/ 1349 w 8761"/>
                  <a:gd name="T11" fmla="*/ 3835 h 8508"/>
                  <a:gd name="T12" fmla="*/ 1519 w 8761"/>
                  <a:gd name="T13" fmla="*/ 4148 h 8508"/>
                  <a:gd name="T14" fmla="*/ 1791 w 8761"/>
                  <a:gd name="T15" fmla="*/ 5198 h 8508"/>
                  <a:gd name="T16" fmla="*/ 1318 w 8761"/>
                  <a:gd name="T17" fmla="*/ 5678 h 8508"/>
                  <a:gd name="T18" fmla="*/ 921 w 8761"/>
                  <a:gd name="T19" fmla="*/ 7124 h 8508"/>
                  <a:gd name="T20" fmla="*/ 940 w 8761"/>
                  <a:gd name="T21" fmla="*/ 7325 h 8508"/>
                  <a:gd name="T22" fmla="*/ 1126 w 8761"/>
                  <a:gd name="T23" fmla="*/ 7522 h 8508"/>
                  <a:gd name="T24" fmla="*/ 1553 w 8761"/>
                  <a:gd name="T25" fmla="*/ 7711 h 8508"/>
                  <a:gd name="T26" fmla="*/ 1817 w 8761"/>
                  <a:gd name="T27" fmla="*/ 7875 h 8508"/>
                  <a:gd name="T28" fmla="*/ 2493 w 8761"/>
                  <a:gd name="T29" fmla="*/ 8073 h 8508"/>
                  <a:gd name="T30" fmla="*/ 2822 w 8761"/>
                  <a:gd name="T31" fmla="*/ 8070 h 8508"/>
                  <a:gd name="T32" fmla="*/ 2857 w 8761"/>
                  <a:gd name="T33" fmla="*/ 7871 h 8508"/>
                  <a:gd name="T34" fmla="*/ 3397 w 8761"/>
                  <a:gd name="T35" fmla="*/ 8050 h 8508"/>
                  <a:gd name="T36" fmla="*/ 3718 w 8761"/>
                  <a:gd name="T37" fmla="*/ 8174 h 8508"/>
                  <a:gd name="T38" fmla="*/ 3908 w 8761"/>
                  <a:gd name="T39" fmla="*/ 8405 h 8508"/>
                  <a:gd name="T40" fmla="*/ 4431 w 8761"/>
                  <a:gd name="T41" fmla="*/ 8485 h 8508"/>
                  <a:gd name="T42" fmla="*/ 4776 w 8761"/>
                  <a:gd name="T43" fmla="*/ 8358 h 8508"/>
                  <a:gd name="T44" fmla="*/ 4833 w 8761"/>
                  <a:gd name="T45" fmla="*/ 7816 h 8508"/>
                  <a:gd name="T46" fmla="*/ 5563 w 8761"/>
                  <a:gd name="T47" fmla="*/ 7143 h 8508"/>
                  <a:gd name="T48" fmla="*/ 5979 w 8761"/>
                  <a:gd name="T49" fmla="*/ 7219 h 8508"/>
                  <a:gd name="T50" fmla="*/ 6355 w 8761"/>
                  <a:gd name="T51" fmla="*/ 7278 h 8508"/>
                  <a:gd name="T52" fmla="*/ 6746 w 8761"/>
                  <a:gd name="T53" fmla="*/ 7303 h 8508"/>
                  <a:gd name="T54" fmla="*/ 7059 w 8761"/>
                  <a:gd name="T55" fmla="*/ 7495 h 8508"/>
                  <a:gd name="T56" fmla="*/ 7448 w 8761"/>
                  <a:gd name="T57" fmla="*/ 7627 h 8508"/>
                  <a:gd name="T58" fmla="*/ 7896 w 8761"/>
                  <a:gd name="T59" fmla="*/ 7397 h 8508"/>
                  <a:gd name="T60" fmla="*/ 8170 w 8761"/>
                  <a:gd name="T61" fmla="*/ 7022 h 8508"/>
                  <a:gd name="T62" fmla="*/ 8499 w 8761"/>
                  <a:gd name="T63" fmla="*/ 6804 h 8508"/>
                  <a:gd name="T64" fmla="*/ 8690 w 8761"/>
                  <a:gd name="T65" fmla="*/ 6477 h 8508"/>
                  <a:gd name="T66" fmla="*/ 8347 w 8761"/>
                  <a:gd name="T67" fmla="*/ 6328 h 8508"/>
                  <a:gd name="T68" fmla="*/ 8017 w 8761"/>
                  <a:gd name="T69" fmla="*/ 6029 h 8508"/>
                  <a:gd name="T70" fmla="*/ 8140 w 8761"/>
                  <a:gd name="T71" fmla="*/ 5682 h 8508"/>
                  <a:gd name="T72" fmla="*/ 7861 w 8761"/>
                  <a:gd name="T73" fmla="*/ 5352 h 8508"/>
                  <a:gd name="T74" fmla="*/ 8033 w 8761"/>
                  <a:gd name="T75" fmla="*/ 5114 h 8508"/>
                  <a:gd name="T76" fmla="*/ 8041 w 8761"/>
                  <a:gd name="T77" fmla="*/ 4771 h 8508"/>
                  <a:gd name="T78" fmla="*/ 7874 w 8761"/>
                  <a:gd name="T79" fmla="*/ 4404 h 8508"/>
                  <a:gd name="T80" fmla="*/ 7949 w 8761"/>
                  <a:gd name="T81" fmla="*/ 4135 h 8508"/>
                  <a:gd name="T82" fmla="*/ 7880 w 8761"/>
                  <a:gd name="T83" fmla="*/ 3893 h 8508"/>
                  <a:gd name="T84" fmla="*/ 7373 w 8761"/>
                  <a:gd name="T85" fmla="*/ 3853 h 8508"/>
                  <a:gd name="T86" fmla="*/ 7192 w 8761"/>
                  <a:gd name="T87" fmla="*/ 4078 h 8508"/>
                  <a:gd name="T88" fmla="*/ 7258 w 8761"/>
                  <a:gd name="T89" fmla="*/ 3770 h 8508"/>
                  <a:gd name="T90" fmla="*/ 7523 w 8761"/>
                  <a:gd name="T91" fmla="*/ 3241 h 8508"/>
                  <a:gd name="T92" fmla="*/ 7824 w 8761"/>
                  <a:gd name="T93" fmla="*/ 2864 h 8508"/>
                  <a:gd name="T94" fmla="*/ 7853 w 8761"/>
                  <a:gd name="T95" fmla="*/ 2592 h 8508"/>
                  <a:gd name="T96" fmla="*/ 8175 w 8761"/>
                  <a:gd name="T97" fmla="*/ 2529 h 8508"/>
                  <a:gd name="T98" fmla="*/ 8342 w 8761"/>
                  <a:gd name="T99" fmla="*/ 2367 h 8508"/>
                  <a:gd name="T100" fmla="*/ 8337 w 8761"/>
                  <a:gd name="T101" fmla="*/ 1950 h 8508"/>
                  <a:gd name="T102" fmla="*/ 8444 w 8761"/>
                  <a:gd name="T103" fmla="*/ 1302 h 8508"/>
                  <a:gd name="T104" fmla="*/ 8659 w 8761"/>
                  <a:gd name="T105" fmla="*/ 712 h 8508"/>
                  <a:gd name="T106" fmla="*/ 8288 w 8761"/>
                  <a:gd name="T107" fmla="*/ 632 h 8508"/>
                  <a:gd name="T108" fmla="*/ 7995 w 8761"/>
                  <a:gd name="T109" fmla="*/ 585 h 8508"/>
                  <a:gd name="T110" fmla="*/ 7794 w 8761"/>
                  <a:gd name="T111" fmla="*/ 509 h 8508"/>
                  <a:gd name="T112" fmla="*/ 7586 w 8761"/>
                  <a:gd name="T113" fmla="*/ 509 h 8508"/>
                  <a:gd name="T114" fmla="*/ 7463 w 8761"/>
                  <a:gd name="T115" fmla="*/ 278 h 8508"/>
                  <a:gd name="T116" fmla="*/ 7091 w 8761"/>
                  <a:gd name="T117" fmla="*/ 239 h 8508"/>
                  <a:gd name="T118" fmla="*/ 6881 w 8761"/>
                  <a:gd name="T119" fmla="*/ 152 h 8508"/>
                  <a:gd name="T120" fmla="*/ 6635 w 8761"/>
                  <a:gd name="T121" fmla="*/ 181 h 8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761" h="8508">
                    <a:moveTo>
                      <a:pt x="0" y="2261"/>
                    </a:moveTo>
                    <a:lnTo>
                      <a:pt x="87" y="2253"/>
                    </a:lnTo>
                    <a:lnTo>
                      <a:pt x="136" y="2282"/>
                    </a:lnTo>
                    <a:lnTo>
                      <a:pt x="146" y="2235"/>
                    </a:lnTo>
                    <a:lnTo>
                      <a:pt x="181" y="2251"/>
                    </a:lnTo>
                    <a:lnTo>
                      <a:pt x="226" y="2234"/>
                    </a:lnTo>
                    <a:lnTo>
                      <a:pt x="285" y="2221"/>
                    </a:lnTo>
                    <a:lnTo>
                      <a:pt x="342" y="2256"/>
                    </a:lnTo>
                    <a:lnTo>
                      <a:pt x="301" y="2314"/>
                    </a:lnTo>
                    <a:lnTo>
                      <a:pt x="227" y="2314"/>
                    </a:lnTo>
                    <a:lnTo>
                      <a:pt x="199" y="2303"/>
                    </a:lnTo>
                    <a:lnTo>
                      <a:pt x="186" y="2311"/>
                    </a:lnTo>
                    <a:lnTo>
                      <a:pt x="224" y="2361"/>
                    </a:lnTo>
                    <a:lnTo>
                      <a:pt x="253" y="2378"/>
                    </a:lnTo>
                    <a:lnTo>
                      <a:pt x="339" y="2371"/>
                    </a:lnTo>
                    <a:lnTo>
                      <a:pt x="390" y="2333"/>
                    </a:lnTo>
                    <a:lnTo>
                      <a:pt x="422" y="2322"/>
                    </a:lnTo>
                    <a:lnTo>
                      <a:pt x="432" y="2355"/>
                    </a:lnTo>
                    <a:lnTo>
                      <a:pt x="486" y="2357"/>
                    </a:lnTo>
                    <a:lnTo>
                      <a:pt x="515" y="2381"/>
                    </a:lnTo>
                    <a:lnTo>
                      <a:pt x="492" y="2423"/>
                    </a:lnTo>
                    <a:lnTo>
                      <a:pt x="493" y="2437"/>
                    </a:lnTo>
                    <a:lnTo>
                      <a:pt x="514" y="2449"/>
                    </a:lnTo>
                    <a:lnTo>
                      <a:pt x="517" y="2482"/>
                    </a:lnTo>
                    <a:lnTo>
                      <a:pt x="492" y="2491"/>
                    </a:lnTo>
                    <a:lnTo>
                      <a:pt x="440" y="2523"/>
                    </a:lnTo>
                    <a:lnTo>
                      <a:pt x="465" y="2561"/>
                    </a:lnTo>
                    <a:lnTo>
                      <a:pt x="468" y="2601"/>
                    </a:lnTo>
                    <a:lnTo>
                      <a:pt x="489" y="2611"/>
                    </a:lnTo>
                    <a:lnTo>
                      <a:pt x="484" y="2626"/>
                    </a:lnTo>
                    <a:lnTo>
                      <a:pt x="450" y="2616"/>
                    </a:lnTo>
                    <a:lnTo>
                      <a:pt x="442" y="2617"/>
                    </a:lnTo>
                    <a:lnTo>
                      <a:pt x="443" y="2623"/>
                    </a:lnTo>
                    <a:lnTo>
                      <a:pt x="520" y="2663"/>
                    </a:lnTo>
                    <a:lnTo>
                      <a:pt x="539" y="2647"/>
                    </a:lnTo>
                    <a:lnTo>
                      <a:pt x="560" y="2645"/>
                    </a:lnTo>
                    <a:lnTo>
                      <a:pt x="631" y="2699"/>
                    </a:lnTo>
                    <a:lnTo>
                      <a:pt x="703" y="2666"/>
                    </a:lnTo>
                    <a:lnTo>
                      <a:pt x="727" y="2643"/>
                    </a:lnTo>
                    <a:lnTo>
                      <a:pt x="780" y="2631"/>
                    </a:lnTo>
                    <a:lnTo>
                      <a:pt x="806" y="2629"/>
                    </a:lnTo>
                    <a:lnTo>
                      <a:pt x="860" y="2631"/>
                    </a:lnTo>
                    <a:lnTo>
                      <a:pt x="909" y="2647"/>
                    </a:lnTo>
                    <a:lnTo>
                      <a:pt x="974" y="2701"/>
                    </a:lnTo>
                    <a:lnTo>
                      <a:pt x="968" y="2708"/>
                    </a:lnTo>
                    <a:lnTo>
                      <a:pt x="918" y="2673"/>
                    </a:lnTo>
                    <a:lnTo>
                      <a:pt x="836" y="2654"/>
                    </a:lnTo>
                    <a:lnTo>
                      <a:pt x="810" y="2663"/>
                    </a:lnTo>
                    <a:lnTo>
                      <a:pt x="737" y="2676"/>
                    </a:lnTo>
                    <a:lnTo>
                      <a:pt x="720" y="2704"/>
                    </a:lnTo>
                    <a:lnTo>
                      <a:pt x="729" y="2744"/>
                    </a:lnTo>
                    <a:lnTo>
                      <a:pt x="720" y="2785"/>
                    </a:lnTo>
                    <a:lnTo>
                      <a:pt x="708" y="2800"/>
                    </a:lnTo>
                    <a:lnTo>
                      <a:pt x="682" y="2802"/>
                    </a:lnTo>
                    <a:lnTo>
                      <a:pt x="663" y="2817"/>
                    </a:lnTo>
                    <a:lnTo>
                      <a:pt x="796" y="2872"/>
                    </a:lnTo>
                    <a:lnTo>
                      <a:pt x="803" y="2878"/>
                    </a:lnTo>
                    <a:lnTo>
                      <a:pt x="840" y="2922"/>
                    </a:lnTo>
                    <a:lnTo>
                      <a:pt x="857" y="2961"/>
                    </a:lnTo>
                    <a:lnTo>
                      <a:pt x="819" y="2977"/>
                    </a:lnTo>
                    <a:lnTo>
                      <a:pt x="791" y="3041"/>
                    </a:lnTo>
                    <a:lnTo>
                      <a:pt x="785" y="3048"/>
                    </a:lnTo>
                    <a:lnTo>
                      <a:pt x="748" y="3085"/>
                    </a:lnTo>
                    <a:lnTo>
                      <a:pt x="737" y="3106"/>
                    </a:lnTo>
                    <a:lnTo>
                      <a:pt x="710" y="3115"/>
                    </a:lnTo>
                    <a:lnTo>
                      <a:pt x="717" y="3182"/>
                    </a:lnTo>
                    <a:lnTo>
                      <a:pt x="725" y="3201"/>
                    </a:lnTo>
                    <a:lnTo>
                      <a:pt x="815" y="3293"/>
                    </a:lnTo>
                    <a:lnTo>
                      <a:pt x="846" y="3345"/>
                    </a:lnTo>
                    <a:lnTo>
                      <a:pt x="868" y="3355"/>
                    </a:lnTo>
                    <a:lnTo>
                      <a:pt x="915" y="3439"/>
                    </a:lnTo>
                    <a:lnTo>
                      <a:pt x="955" y="3582"/>
                    </a:lnTo>
                    <a:lnTo>
                      <a:pt x="990" y="3593"/>
                    </a:lnTo>
                    <a:lnTo>
                      <a:pt x="1099" y="3683"/>
                    </a:lnTo>
                    <a:lnTo>
                      <a:pt x="1182" y="3709"/>
                    </a:lnTo>
                    <a:lnTo>
                      <a:pt x="1222" y="3773"/>
                    </a:lnTo>
                    <a:lnTo>
                      <a:pt x="1310" y="3785"/>
                    </a:lnTo>
                    <a:lnTo>
                      <a:pt x="1349" y="3835"/>
                    </a:lnTo>
                    <a:lnTo>
                      <a:pt x="1355" y="3841"/>
                    </a:lnTo>
                    <a:lnTo>
                      <a:pt x="1354" y="3828"/>
                    </a:lnTo>
                    <a:lnTo>
                      <a:pt x="1361" y="3827"/>
                    </a:lnTo>
                    <a:lnTo>
                      <a:pt x="1412" y="3869"/>
                    </a:lnTo>
                    <a:lnTo>
                      <a:pt x="1434" y="3821"/>
                    </a:lnTo>
                    <a:lnTo>
                      <a:pt x="1528" y="3825"/>
                    </a:lnTo>
                    <a:lnTo>
                      <a:pt x="1496" y="3842"/>
                    </a:lnTo>
                    <a:lnTo>
                      <a:pt x="1481" y="3889"/>
                    </a:lnTo>
                    <a:lnTo>
                      <a:pt x="1432" y="3941"/>
                    </a:lnTo>
                    <a:lnTo>
                      <a:pt x="1410" y="3990"/>
                    </a:lnTo>
                    <a:lnTo>
                      <a:pt x="1418" y="4009"/>
                    </a:lnTo>
                    <a:lnTo>
                      <a:pt x="1462" y="4039"/>
                    </a:lnTo>
                    <a:lnTo>
                      <a:pt x="1519" y="4148"/>
                    </a:lnTo>
                    <a:lnTo>
                      <a:pt x="1492" y="4305"/>
                    </a:lnTo>
                    <a:lnTo>
                      <a:pt x="1445" y="4370"/>
                    </a:lnTo>
                    <a:lnTo>
                      <a:pt x="1464" y="4428"/>
                    </a:lnTo>
                    <a:lnTo>
                      <a:pt x="1510" y="4492"/>
                    </a:lnTo>
                    <a:lnTo>
                      <a:pt x="1410" y="4426"/>
                    </a:lnTo>
                    <a:lnTo>
                      <a:pt x="1372" y="4451"/>
                    </a:lnTo>
                    <a:lnTo>
                      <a:pt x="1372" y="4524"/>
                    </a:lnTo>
                    <a:lnTo>
                      <a:pt x="1523" y="4631"/>
                    </a:lnTo>
                    <a:lnTo>
                      <a:pt x="1575" y="4693"/>
                    </a:lnTo>
                    <a:lnTo>
                      <a:pt x="1670" y="4779"/>
                    </a:lnTo>
                    <a:lnTo>
                      <a:pt x="1733" y="4867"/>
                    </a:lnTo>
                    <a:lnTo>
                      <a:pt x="1763" y="4978"/>
                    </a:lnTo>
                    <a:lnTo>
                      <a:pt x="1791" y="5198"/>
                    </a:lnTo>
                    <a:lnTo>
                      <a:pt x="1812" y="5289"/>
                    </a:lnTo>
                    <a:lnTo>
                      <a:pt x="1791" y="5278"/>
                    </a:lnTo>
                    <a:lnTo>
                      <a:pt x="1767" y="5246"/>
                    </a:lnTo>
                    <a:lnTo>
                      <a:pt x="1715" y="5030"/>
                    </a:lnTo>
                    <a:lnTo>
                      <a:pt x="1680" y="4945"/>
                    </a:lnTo>
                    <a:lnTo>
                      <a:pt x="1502" y="4761"/>
                    </a:lnTo>
                    <a:lnTo>
                      <a:pt x="1495" y="4701"/>
                    </a:lnTo>
                    <a:lnTo>
                      <a:pt x="1463" y="4710"/>
                    </a:lnTo>
                    <a:lnTo>
                      <a:pt x="1428" y="4767"/>
                    </a:lnTo>
                    <a:lnTo>
                      <a:pt x="1412" y="4809"/>
                    </a:lnTo>
                    <a:lnTo>
                      <a:pt x="1283" y="5741"/>
                    </a:lnTo>
                    <a:lnTo>
                      <a:pt x="1291" y="5747"/>
                    </a:lnTo>
                    <a:lnTo>
                      <a:pt x="1318" y="5678"/>
                    </a:lnTo>
                    <a:lnTo>
                      <a:pt x="1372" y="5612"/>
                    </a:lnTo>
                    <a:lnTo>
                      <a:pt x="1446" y="5679"/>
                    </a:lnTo>
                    <a:lnTo>
                      <a:pt x="1470" y="5730"/>
                    </a:lnTo>
                    <a:lnTo>
                      <a:pt x="1426" y="5755"/>
                    </a:lnTo>
                    <a:lnTo>
                      <a:pt x="1392" y="5752"/>
                    </a:lnTo>
                    <a:lnTo>
                      <a:pt x="1363" y="5734"/>
                    </a:lnTo>
                    <a:lnTo>
                      <a:pt x="1337" y="5743"/>
                    </a:lnTo>
                    <a:lnTo>
                      <a:pt x="1281" y="5856"/>
                    </a:lnTo>
                    <a:lnTo>
                      <a:pt x="1276" y="5950"/>
                    </a:lnTo>
                    <a:lnTo>
                      <a:pt x="1190" y="6402"/>
                    </a:lnTo>
                    <a:lnTo>
                      <a:pt x="1184" y="6409"/>
                    </a:lnTo>
                    <a:lnTo>
                      <a:pt x="1061" y="6890"/>
                    </a:lnTo>
                    <a:lnTo>
                      <a:pt x="921" y="7124"/>
                    </a:lnTo>
                    <a:lnTo>
                      <a:pt x="865" y="7170"/>
                    </a:lnTo>
                    <a:lnTo>
                      <a:pt x="845" y="7166"/>
                    </a:lnTo>
                    <a:lnTo>
                      <a:pt x="793" y="7177"/>
                    </a:lnTo>
                    <a:lnTo>
                      <a:pt x="761" y="7207"/>
                    </a:lnTo>
                    <a:lnTo>
                      <a:pt x="798" y="7237"/>
                    </a:lnTo>
                    <a:lnTo>
                      <a:pt x="809" y="7276"/>
                    </a:lnTo>
                    <a:lnTo>
                      <a:pt x="860" y="7258"/>
                    </a:lnTo>
                    <a:lnTo>
                      <a:pt x="895" y="7268"/>
                    </a:lnTo>
                    <a:lnTo>
                      <a:pt x="898" y="7308"/>
                    </a:lnTo>
                    <a:lnTo>
                      <a:pt x="907" y="7321"/>
                    </a:lnTo>
                    <a:lnTo>
                      <a:pt x="907" y="7327"/>
                    </a:lnTo>
                    <a:lnTo>
                      <a:pt x="934" y="7331"/>
                    </a:lnTo>
                    <a:lnTo>
                      <a:pt x="940" y="7325"/>
                    </a:lnTo>
                    <a:lnTo>
                      <a:pt x="951" y="7290"/>
                    </a:lnTo>
                    <a:lnTo>
                      <a:pt x="997" y="7286"/>
                    </a:lnTo>
                    <a:lnTo>
                      <a:pt x="1033" y="7315"/>
                    </a:lnTo>
                    <a:lnTo>
                      <a:pt x="1074" y="7319"/>
                    </a:lnTo>
                    <a:lnTo>
                      <a:pt x="1089" y="7331"/>
                    </a:lnTo>
                    <a:lnTo>
                      <a:pt x="1099" y="7364"/>
                    </a:lnTo>
                    <a:lnTo>
                      <a:pt x="1097" y="7410"/>
                    </a:lnTo>
                    <a:lnTo>
                      <a:pt x="1063" y="7481"/>
                    </a:lnTo>
                    <a:lnTo>
                      <a:pt x="1020" y="7532"/>
                    </a:lnTo>
                    <a:lnTo>
                      <a:pt x="1045" y="7577"/>
                    </a:lnTo>
                    <a:lnTo>
                      <a:pt x="1107" y="7598"/>
                    </a:lnTo>
                    <a:lnTo>
                      <a:pt x="1119" y="7576"/>
                    </a:lnTo>
                    <a:lnTo>
                      <a:pt x="1126" y="7522"/>
                    </a:lnTo>
                    <a:lnTo>
                      <a:pt x="1145" y="7506"/>
                    </a:lnTo>
                    <a:lnTo>
                      <a:pt x="1171" y="7504"/>
                    </a:lnTo>
                    <a:lnTo>
                      <a:pt x="1157" y="7553"/>
                    </a:lnTo>
                    <a:lnTo>
                      <a:pt x="1186" y="7583"/>
                    </a:lnTo>
                    <a:lnTo>
                      <a:pt x="1233" y="7579"/>
                    </a:lnTo>
                    <a:lnTo>
                      <a:pt x="1276" y="7609"/>
                    </a:lnTo>
                    <a:lnTo>
                      <a:pt x="1291" y="7628"/>
                    </a:lnTo>
                    <a:lnTo>
                      <a:pt x="1317" y="7626"/>
                    </a:lnTo>
                    <a:lnTo>
                      <a:pt x="1347" y="7649"/>
                    </a:lnTo>
                    <a:lnTo>
                      <a:pt x="1394" y="7658"/>
                    </a:lnTo>
                    <a:lnTo>
                      <a:pt x="1452" y="7700"/>
                    </a:lnTo>
                    <a:lnTo>
                      <a:pt x="1485" y="7697"/>
                    </a:lnTo>
                    <a:lnTo>
                      <a:pt x="1553" y="7711"/>
                    </a:lnTo>
                    <a:lnTo>
                      <a:pt x="1612" y="7698"/>
                    </a:lnTo>
                    <a:lnTo>
                      <a:pt x="1628" y="7724"/>
                    </a:lnTo>
                    <a:lnTo>
                      <a:pt x="1639" y="7756"/>
                    </a:lnTo>
                    <a:lnTo>
                      <a:pt x="1626" y="7765"/>
                    </a:lnTo>
                    <a:lnTo>
                      <a:pt x="1635" y="7784"/>
                    </a:lnTo>
                    <a:lnTo>
                      <a:pt x="1648" y="7796"/>
                    </a:lnTo>
                    <a:lnTo>
                      <a:pt x="1684" y="7812"/>
                    </a:lnTo>
                    <a:lnTo>
                      <a:pt x="1728" y="7856"/>
                    </a:lnTo>
                    <a:lnTo>
                      <a:pt x="1738" y="7888"/>
                    </a:lnTo>
                    <a:lnTo>
                      <a:pt x="1759" y="7900"/>
                    </a:lnTo>
                    <a:lnTo>
                      <a:pt x="1774" y="7919"/>
                    </a:lnTo>
                    <a:lnTo>
                      <a:pt x="1800" y="7903"/>
                    </a:lnTo>
                    <a:lnTo>
                      <a:pt x="1817" y="7875"/>
                    </a:lnTo>
                    <a:lnTo>
                      <a:pt x="1867" y="7903"/>
                    </a:lnTo>
                    <a:lnTo>
                      <a:pt x="1914" y="7905"/>
                    </a:lnTo>
                    <a:lnTo>
                      <a:pt x="1983" y="7853"/>
                    </a:lnTo>
                    <a:lnTo>
                      <a:pt x="2069" y="7912"/>
                    </a:lnTo>
                    <a:lnTo>
                      <a:pt x="2110" y="7927"/>
                    </a:lnTo>
                    <a:lnTo>
                      <a:pt x="2150" y="7991"/>
                    </a:lnTo>
                    <a:lnTo>
                      <a:pt x="2208" y="8039"/>
                    </a:lnTo>
                    <a:lnTo>
                      <a:pt x="2230" y="8051"/>
                    </a:lnTo>
                    <a:lnTo>
                      <a:pt x="2282" y="8039"/>
                    </a:lnTo>
                    <a:lnTo>
                      <a:pt x="2399" y="8001"/>
                    </a:lnTo>
                    <a:lnTo>
                      <a:pt x="2463" y="8029"/>
                    </a:lnTo>
                    <a:lnTo>
                      <a:pt x="2479" y="8054"/>
                    </a:lnTo>
                    <a:lnTo>
                      <a:pt x="2493" y="8073"/>
                    </a:lnTo>
                    <a:lnTo>
                      <a:pt x="2513" y="8065"/>
                    </a:lnTo>
                    <a:lnTo>
                      <a:pt x="2543" y="8029"/>
                    </a:lnTo>
                    <a:lnTo>
                      <a:pt x="2564" y="8033"/>
                    </a:lnTo>
                    <a:lnTo>
                      <a:pt x="2614" y="8062"/>
                    </a:lnTo>
                    <a:lnTo>
                      <a:pt x="2653" y="8052"/>
                    </a:lnTo>
                    <a:lnTo>
                      <a:pt x="2681" y="8062"/>
                    </a:lnTo>
                    <a:lnTo>
                      <a:pt x="2686" y="8055"/>
                    </a:lnTo>
                    <a:lnTo>
                      <a:pt x="2699" y="8048"/>
                    </a:lnTo>
                    <a:lnTo>
                      <a:pt x="2740" y="8057"/>
                    </a:lnTo>
                    <a:lnTo>
                      <a:pt x="2753" y="8049"/>
                    </a:lnTo>
                    <a:lnTo>
                      <a:pt x="2809" y="8065"/>
                    </a:lnTo>
                    <a:lnTo>
                      <a:pt x="2816" y="8070"/>
                    </a:lnTo>
                    <a:lnTo>
                      <a:pt x="2822" y="8070"/>
                    </a:lnTo>
                    <a:lnTo>
                      <a:pt x="2821" y="8056"/>
                    </a:lnTo>
                    <a:lnTo>
                      <a:pt x="2827" y="8049"/>
                    </a:lnTo>
                    <a:lnTo>
                      <a:pt x="2819" y="8036"/>
                    </a:lnTo>
                    <a:lnTo>
                      <a:pt x="2826" y="8029"/>
                    </a:lnTo>
                    <a:lnTo>
                      <a:pt x="2818" y="8023"/>
                    </a:lnTo>
                    <a:lnTo>
                      <a:pt x="2810" y="8003"/>
                    </a:lnTo>
                    <a:lnTo>
                      <a:pt x="2795" y="7992"/>
                    </a:lnTo>
                    <a:lnTo>
                      <a:pt x="2813" y="7970"/>
                    </a:lnTo>
                    <a:lnTo>
                      <a:pt x="2798" y="7958"/>
                    </a:lnTo>
                    <a:lnTo>
                      <a:pt x="2816" y="7936"/>
                    </a:lnTo>
                    <a:lnTo>
                      <a:pt x="2813" y="7896"/>
                    </a:lnTo>
                    <a:lnTo>
                      <a:pt x="2832" y="7881"/>
                    </a:lnTo>
                    <a:lnTo>
                      <a:pt x="2857" y="7871"/>
                    </a:lnTo>
                    <a:lnTo>
                      <a:pt x="2907" y="7901"/>
                    </a:lnTo>
                    <a:lnTo>
                      <a:pt x="2975" y="7915"/>
                    </a:lnTo>
                    <a:lnTo>
                      <a:pt x="3033" y="7956"/>
                    </a:lnTo>
                    <a:lnTo>
                      <a:pt x="3066" y="7946"/>
                    </a:lnTo>
                    <a:lnTo>
                      <a:pt x="3087" y="7964"/>
                    </a:lnTo>
                    <a:lnTo>
                      <a:pt x="3169" y="7971"/>
                    </a:lnTo>
                    <a:lnTo>
                      <a:pt x="3192" y="7995"/>
                    </a:lnTo>
                    <a:lnTo>
                      <a:pt x="3205" y="8008"/>
                    </a:lnTo>
                    <a:lnTo>
                      <a:pt x="3215" y="8033"/>
                    </a:lnTo>
                    <a:lnTo>
                      <a:pt x="3244" y="8057"/>
                    </a:lnTo>
                    <a:lnTo>
                      <a:pt x="3290" y="8039"/>
                    </a:lnTo>
                    <a:lnTo>
                      <a:pt x="3317" y="8051"/>
                    </a:lnTo>
                    <a:lnTo>
                      <a:pt x="3397" y="8050"/>
                    </a:lnTo>
                    <a:lnTo>
                      <a:pt x="3400" y="8070"/>
                    </a:lnTo>
                    <a:lnTo>
                      <a:pt x="3422" y="8088"/>
                    </a:lnTo>
                    <a:lnTo>
                      <a:pt x="3430" y="8107"/>
                    </a:lnTo>
                    <a:lnTo>
                      <a:pt x="3445" y="8126"/>
                    </a:lnTo>
                    <a:lnTo>
                      <a:pt x="3455" y="8159"/>
                    </a:lnTo>
                    <a:lnTo>
                      <a:pt x="3470" y="8184"/>
                    </a:lnTo>
                    <a:lnTo>
                      <a:pt x="3497" y="8175"/>
                    </a:lnTo>
                    <a:lnTo>
                      <a:pt x="3494" y="8148"/>
                    </a:lnTo>
                    <a:lnTo>
                      <a:pt x="3506" y="8133"/>
                    </a:lnTo>
                    <a:lnTo>
                      <a:pt x="3534" y="8137"/>
                    </a:lnTo>
                    <a:lnTo>
                      <a:pt x="3566" y="8128"/>
                    </a:lnTo>
                    <a:lnTo>
                      <a:pt x="3609" y="8157"/>
                    </a:lnTo>
                    <a:lnTo>
                      <a:pt x="3718" y="8174"/>
                    </a:lnTo>
                    <a:lnTo>
                      <a:pt x="3720" y="8201"/>
                    </a:lnTo>
                    <a:lnTo>
                      <a:pt x="3764" y="8224"/>
                    </a:lnTo>
                    <a:lnTo>
                      <a:pt x="3751" y="8232"/>
                    </a:lnTo>
                    <a:lnTo>
                      <a:pt x="3737" y="8233"/>
                    </a:lnTo>
                    <a:lnTo>
                      <a:pt x="3719" y="8255"/>
                    </a:lnTo>
                    <a:lnTo>
                      <a:pt x="3721" y="8275"/>
                    </a:lnTo>
                    <a:lnTo>
                      <a:pt x="3709" y="8289"/>
                    </a:lnTo>
                    <a:lnTo>
                      <a:pt x="3710" y="8303"/>
                    </a:lnTo>
                    <a:lnTo>
                      <a:pt x="3718" y="8316"/>
                    </a:lnTo>
                    <a:lnTo>
                      <a:pt x="3799" y="8328"/>
                    </a:lnTo>
                    <a:lnTo>
                      <a:pt x="3851" y="8371"/>
                    </a:lnTo>
                    <a:lnTo>
                      <a:pt x="3890" y="8366"/>
                    </a:lnTo>
                    <a:lnTo>
                      <a:pt x="3908" y="8405"/>
                    </a:lnTo>
                    <a:lnTo>
                      <a:pt x="3919" y="8451"/>
                    </a:lnTo>
                    <a:lnTo>
                      <a:pt x="3962" y="8481"/>
                    </a:lnTo>
                    <a:lnTo>
                      <a:pt x="4015" y="8470"/>
                    </a:lnTo>
                    <a:lnTo>
                      <a:pt x="4075" y="8403"/>
                    </a:lnTo>
                    <a:lnTo>
                      <a:pt x="4122" y="8405"/>
                    </a:lnTo>
                    <a:lnTo>
                      <a:pt x="4168" y="8387"/>
                    </a:lnTo>
                    <a:lnTo>
                      <a:pt x="4209" y="8397"/>
                    </a:lnTo>
                    <a:lnTo>
                      <a:pt x="4258" y="8427"/>
                    </a:lnTo>
                    <a:lnTo>
                      <a:pt x="4314" y="8441"/>
                    </a:lnTo>
                    <a:lnTo>
                      <a:pt x="4360" y="8497"/>
                    </a:lnTo>
                    <a:lnTo>
                      <a:pt x="4401" y="8508"/>
                    </a:lnTo>
                    <a:lnTo>
                      <a:pt x="4413" y="8506"/>
                    </a:lnTo>
                    <a:lnTo>
                      <a:pt x="4431" y="8485"/>
                    </a:lnTo>
                    <a:lnTo>
                      <a:pt x="4520" y="8496"/>
                    </a:lnTo>
                    <a:lnTo>
                      <a:pt x="4526" y="8489"/>
                    </a:lnTo>
                    <a:lnTo>
                      <a:pt x="4509" y="8450"/>
                    </a:lnTo>
                    <a:lnTo>
                      <a:pt x="4527" y="8429"/>
                    </a:lnTo>
                    <a:lnTo>
                      <a:pt x="4540" y="8420"/>
                    </a:lnTo>
                    <a:lnTo>
                      <a:pt x="4585" y="8403"/>
                    </a:lnTo>
                    <a:lnTo>
                      <a:pt x="4606" y="8414"/>
                    </a:lnTo>
                    <a:lnTo>
                      <a:pt x="4626" y="8413"/>
                    </a:lnTo>
                    <a:lnTo>
                      <a:pt x="4670" y="8369"/>
                    </a:lnTo>
                    <a:lnTo>
                      <a:pt x="4695" y="8359"/>
                    </a:lnTo>
                    <a:lnTo>
                      <a:pt x="4736" y="8362"/>
                    </a:lnTo>
                    <a:lnTo>
                      <a:pt x="4754" y="8340"/>
                    </a:lnTo>
                    <a:lnTo>
                      <a:pt x="4776" y="8358"/>
                    </a:lnTo>
                    <a:lnTo>
                      <a:pt x="4835" y="8353"/>
                    </a:lnTo>
                    <a:lnTo>
                      <a:pt x="4881" y="8402"/>
                    </a:lnTo>
                    <a:lnTo>
                      <a:pt x="4907" y="8393"/>
                    </a:lnTo>
                    <a:lnTo>
                      <a:pt x="4954" y="8396"/>
                    </a:lnTo>
                    <a:lnTo>
                      <a:pt x="4937" y="8351"/>
                    </a:lnTo>
                    <a:lnTo>
                      <a:pt x="4916" y="8339"/>
                    </a:lnTo>
                    <a:lnTo>
                      <a:pt x="4918" y="8298"/>
                    </a:lnTo>
                    <a:lnTo>
                      <a:pt x="4877" y="8288"/>
                    </a:lnTo>
                    <a:lnTo>
                      <a:pt x="4847" y="8258"/>
                    </a:lnTo>
                    <a:lnTo>
                      <a:pt x="4836" y="8145"/>
                    </a:lnTo>
                    <a:lnTo>
                      <a:pt x="4836" y="7930"/>
                    </a:lnTo>
                    <a:lnTo>
                      <a:pt x="4849" y="7841"/>
                    </a:lnTo>
                    <a:lnTo>
                      <a:pt x="4833" y="7816"/>
                    </a:lnTo>
                    <a:lnTo>
                      <a:pt x="4837" y="7788"/>
                    </a:lnTo>
                    <a:lnTo>
                      <a:pt x="4858" y="7713"/>
                    </a:lnTo>
                    <a:lnTo>
                      <a:pt x="4926" y="7586"/>
                    </a:lnTo>
                    <a:lnTo>
                      <a:pt x="5005" y="7498"/>
                    </a:lnTo>
                    <a:lnTo>
                      <a:pt x="5067" y="7445"/>
                    </a:lnTo>
                    <a:lnTo>
                      <a:pt x="5138" y="7411"/>
                    </a:lnTo>
                    <a:lnTo>
                      <a:pt x="5233" y="7423"/>
                    </a:lnTo>
                    <a:lnTo>
                      <a:pt x="5343" y="7305"/>
                    </a:lnTo>
                    <a:lnTo>
                      <a:pt x="5401" y="7280"/>
                    </a:lnTo>
                    <a:lnTo>
                      <a:pt x="5412" y="7258"/>
                    </a:lnTo>
                    <a:lnTo>
                      <a:pt x="5464" y="7233"/>
                    </a:lnTo>
                    <a:lnTo>
                      <a:pt x="5519" y="7174"/>
                    </a:lnTo>
                    <a:lnTo>
                      <a:pt x="5563" y="7143"/>
                    </a:lnTo>
                    <a:lnTo>
                      <a:pt x="5647" y="7102"/>
                    </a:lnTo>
                    <a:lnTo>
                      <a:pt x="5719" y="7096"/>
                    </a:lnTo>
                    <a:lnTo>
                      <a:pt x="5748" y="7106"/>
                    </a:lnTo>
                    <a:lnTo>
                      <a:pt x="5756" y="7125"/>
                    </a:lnTo>
                    <a:lnTo>
                      <a:pt x="5750" y="7133"/>
                    </a:lnTo>
                    <a:lnTo>
                      <a:pt x="5744" y="7134"/>
                    </a:lnTo>
                    <a:lnTo>
                      <a:pt x="5737" y="7148"/>
                    </a:lnTo>
                    <a:lnTo>
                      <a:pt x="5731" y="7148"/>
                    </a:lnTo>
                    <a:lnTo>
                      <a:pt x="5747" y="7173"/>
                    </a:lnTo>
                    <a:lnTo>
                      <a:pt x="5762" y="7186"/>
                    </a:lnTo>
                    <a:lnTo>
                      <a:pt x="5775" y="7191"/>
                    </a:lnTo>
                    <a:lnTo>
                      <a:pt x="5830" y="7206"/>
                    </a:lnTo>
                    <a:lnTo>
                      <a:pt x="5979" y="7219"/>
                    </a:lnTo>
                    <a:lnTo>
                      <a:pt x="6025" y="7208"/>
                    </a:lnTo>
                    <a:lnTo>
                      <a:pt x="6100" y="7214"/>
                    </a:lnTo>
                    <a:lnTo>
                      <a:pt x="6129" y="7232"/>
                    </a:lnTo>
                    <a:lnTo>
                      <a:pt x="6137" y="7251"/>
                    </a:lnTo>
                    <a:lnTo>
                      <a:pt x="6138" y="7265"/>
                    </a:lnTo>
                    <a:lnTo>
                      <a:pt x="6114" y="7294"/>
                    </a:lnTo>
                    <a:lnTo>
                      <a:pt x="6144" y="7318"/>
                    </a:lnTo>
                    <a:lnTo>
                      <a:pt x="6197" y="7326"/>
                    </a:lnTo>
                    <a:lnTo>
                      <a:pt x="6291" y="7324"/>
                    </a:lnTo>
                    <a:lnTo>
                      <a:pt x="6347" y="7346"/>
                    </a:lnTo>
                    <a:lnTo>
                      <a:pt x="6384" y="7315"/>
                    </a:lnTo>
                    <a:lnTo>
                      <a:pt x="6362" y="7291"/>
                    </a:lnTo>
                    <a:lnTo>
                      <a:pt x="6355" y="7278"/>
                    </a:lnTo>
                    <a:lnTo>
                      <a:pt x="6359" y="7251"/>
                    </a:lnTo>
                    <a:lnTo>
                      <a:pt x="6371" y="7243"/>
                    </a:lnTo>
                    <a:lnTo>
                      <a:pt x="6369" y="7230"/>
                    </a:lnTo>
                    <a:lnTo>
                      <a:pt x="6398" y="7240"/>
                    </a:lnTo>
                    <a:lnTo>
                      <a:pt x="6423" y="7225"/>
                    </a:lnTo>
                    <a:lnTo>
                      <a:pt x="6451" y="7235"/>
                    </a:lnTo>
                    <a:lnTo>
                      <a:pt x="6458" y="7242"/>
                    </a:lnTo>
                    <a:lnTo>
                      <a:pt x="6466" y="7254"/>
                    </a:lnTo>
                    <a:lnTo>
                      <a:pt x="6480" y="7259"/>
                    </a:lnTo>
                    <a:lnTo>
                      <a:pt x="6475" y="7274"/>
                    </a:lnTo>
                    <a:lnTo>
                      <a:pt x="6521" y="7343"/>
                    </a:lnTo>
                    <a:lnTo>
                      <a:pt x="6675" y="7335"/>
                    </a:lnTo>
                    <a:lnTo>
                      <a:pt x="6746" y="7303"/>
                    </a:lnTo>
                    <a:lnTo>
                      <a:pt x="6774" y="7326"/>
                    </a:lnTo>
                    <a:lnTo>
                      <a:pt x="6790" y="7352"/>
                    </a:lnTo>
                    <a:lnTo>
                      <a:pt x="6787" y="7386"/>
                    </a:lnTo>
                    <a:lnTo>
                      <a:pt x="6804" y="7424"/>
                    </a:lnTo>
                    <a:lnTo>
                      <a:pt x="6787" y="7453"/>
                    </a:lnTo>
                    <a:lnTo>
                      <a:pt x="6788" y="7466"/>
                    </a:lnTo>
                    <a:lnTo>
                      <a:pt x="6882" y="7471"/>
                    </a:lnTo>
                    <a:lnTo>
                      <a:pt x="6917" y="7481"/>
                    </a:lnTo>
                    <a:lnTo>
                      <a:pt x="6942" y="7465"/>
                    </a:lnTo>
                    <a:lnTo>
                      <a:pt x="6973" y="7503"/>
                    </a:lnTo>
                    <a:lnTo>
                      <a:pt x="7001" y="7520"/>
                    </a:lnTo>
                    <a:lnTo>
                      <a:pt x="7026" y="7492"/>
                    </a:lnTo>
                    <a:lnTo>
                      <a:pt x="7059" y="7495"/>
                    </a:lnTo>
                    <a:lnTo>
                      <a:pt x="7083" y="7533"/>
                    </a:lnTo>
                    <a:lnTo>
                      <a:pt x="7138" y="7548"/>
                    </a:lnTo>
                    <a:lnTo>
                      <a:pt x="7173" y="7572"/>
                    </a:lnTo>
                    <a:lnTo>
                      <a:pt x="7179" y="7618"/>
                    </a:lnTo>
                    <a:lnTo>
                      <a:pt x="7207" y="7635"/>
                    </a:lnTo>
                    <a:lnTo>
                      <a:pt x="7232" y="7627"/>
                    </a:lnTo>
                    <a:lnTo>
                      <a:pt x="7257" y="7597"/>
                    </a:lnTo>
                    <a:lnTo>
                      <a:pt x="7254" y="7571"/>
                    </a:lnTo>
                    <a:lnTo>
                      <a:pt x="7267" y="7562"/>
                    </a:lnTo>
                    <a:lnTo>
                      <a:pt x="7342" y="7576"/>
                    </a:lnTo>
                    <a:lnTo>
                      <a:pt x="7372" y="7600"/>
                    </a:lnTo>
                    <a:lnTo>
                      <a:pt x="7438" y="7600"/>
                    </a:lnTo>
                    <a:lnTo>
                      <a:pt x="7448" y="7627"/>
                    </a:lnTo>
                    <a:lnTo>
                      <a:pt x="7442" y="7647"/>
                    </a:lnTo>
                    <a:lnTo>
                      <a:pt x="7470" y="7651"/>
                    </a:lnTo>
                    <a:lnTo>
                      <a:pt x="7477" y="7590"/>
                    </a:lnTo>
                    <a:lnTo>
                      <a:pt x="7509" y="7560"/>
                    </a:lnTo>
                    <a:lnTo>
                      <a:pt x="7568" y="7549"/>
                    </a:lnTo>
                    <a:lnTo>
                      <a:pt x="7637" y="7575"/>
                    </a:lnTo>
                    <a:lnTo>
                      <a:pt x="7653" y="7534"/>
                    </a:lnTo>
                    <a:lnTo>
                      <a:pt x="7672" y="7518"/>
                    </a:lnTo>
                    <a:lnTo>
                      <a:pt x="7764" y="7497"/>
                    </a:lnTo>
                    <a:lnTo>
                      <a:pt x="7815" y="7458"/>
                    </a:lnTo>
                    <a:lnTo>
                      <a:pt x="7870" y="7474"/>
                    </a:lnTo>
                    <a:lnTo>
                      <a:pt x="7900" y="7437"/>
                    </a:lnTo>
                    <a:lnTo>
                      <a:pt x="7896" y="7397"/>
                    </a:lnTo>
                    <a:lnTo>
                      <a:pt x="7913" y="7362"/>
                    </a:lnTo>
                    <a:lnTo>
                      <a:pt x="7899" y="7357"/>
                    </a:lnTo>
                    <a:lnTo>
                      <a:pt x="7840" y="7368"/>
                    </a:lnTo>
                    <a:lnTo>
                      <a:pt x="7832" y="7356"/>
                    </a:lnTo>
                    <a:lnTo>
                      <a:pt x="7931" y="7266"/>
                    </a:lnTo>
                    <a:lnTo>
                      <a:pt x="7957" y="7184"/>
                    </a:lnTo>
                    <a:lnTo>
                      <a:pt x="8037" y="7182"/>
                    </a:lnTo>
                    <a:lnTo>
                      <a:pt x="8094" y="7143"/>
                    </a:lnTo>
                    <a:lnTo>
                      <a:pt x="8105" y="7109"/>
                    </a:lnTo>
                    <a:lnTo>
                      <a:pt x="8123" y="7087"/>
                    </a:lnTo>
                    <a:lnTo>
                      <a:pt x="8113" y="7061"/>
                    </a:lnTo>
                    <a:lnTo>
                      <a:pt x="8137" y="7032"/>
                    </a:lnTo>
                    <a:lnTo>
                      <a:pt x="8170" y="7022"/>
                    </a:lnTo>
                    <a:lnTo>
                      <a:pt x="8191" y="7034"/>
                    </a:lnTo>
                    <a:lnTo>
                      <a:pt x="8235" y="6996"/>
                    </a:lnTo>
                    <a:lnTo>
                      <a:pt x="8270" y="7020"/>
                    </a:lnTo>
                    <a:lnTo>
                      <a:pt x="8264" y="6946"/>
                    </a:lnTo>
                    <a:lnTo>
                      <a:pt x="8268" y="6919"/>
                    </a:lnTo>
                    <a:lnTo>
                      <a:pt x="8286" y="6898"/>
                    </a:lnTo>
                    <a:lnTo>
                      <a:pt x="8326" y="6893"/>
                    </a:lnTo>
                    <a:lnTo>
                      <a:pt x="8362" y="6850"/>
                    </a:lnTo>
                    <a:lnTo>
                      <a:pt x="8402" y="6846"/>
                    </a:lnTo>
                    <a:lnTo>
                      <a:pt x="8415" y="6838"/>
                    </a:lnTo>
                    <a:lnTo>
                      <a:pt x="8422" y="6851"/>
                    </a:lnTo>
                    <a:lnTo>
                      <a:pt x="8439" y="6816"/>
                    </a:lnTo>
                    <a:lnTo>
                      <a:pt x="8499" y="6804"/>
                    </a:lnTo>
                    <a:lnTo>
                      <a:pt x="8492" y="6797"/>
                    </a:lnTo>
                    <a:lnTo>
                      <a:pt x="8510" y="6776"/>
                    </a:lnTo>
                    <a:lnTo>
                      <a:pt x="8516" y="6775"/>
                    </a:lnTo>
                    <a:lnTo>
                      <a:pt x="8535" y="6760"/>
                    </a:lnTo>
                    <a:lnTo>
                      <a:pt x="8549" y="6766"/>
                    </a:lnTo>
                    <a:lnTo>
                      <a:pt x="8561" y="6745"/>
                    </a:lnTo>
                    <a:lnTo>
                      <a:pt x="8586" y="6729"/>
                    </a:lnTo>
                    <a:lnTo>
                      <a:pt x="8558" y="6651"/>
                    </a:lnTo>
                    <a:lnTo>
                      <a:pt x="8556" y="6631"/>
                    </a:lnTo>
                    <a:lnTo>
                      <a:pt x="8607" y="6593"/>
                    </a:lnTo>
                    <a:lnTo>
                      <a:pt x="8615" y="6544"/>
                    </a:lnTo>
                    <a:lnTo>
                      <a:pt x="8679" y="6499"/>
                    </a:lnTo>
                    <a:lnTo>
                      <a:pt x="8690" y="6477"/>
                    </a:lnTo>
                    <a:lnTo>
                      <a:pt x="8681" y="6445"/>
                    </a:lnTo>
                    <a:lnTo>
                      <a:pt x="8711" y="6422"/>
                    </a:lnTo>
                    <a:lnTo>
                      <a:pt x="8723" y="6401"/>
                    </a:lnTo>
                    <a:lnTo>
                      <a:pt x="8715" y="6374"/>
                    </a:lnTo>
                    <a:lnTo>
                      <a:pt x="8683" y="6324"/>
                    </a:lnTo>
                    <a:lnTo>
                      <a:pt x="8678" y="6270"/>
                    </a:lnTo>
                    <a:lnTo>
                      <a:pt x="8658" y="6272"/>
                    </a:lnTo>
                    <a:lnTo>
                      <a:pt x="8633" y="6301"/>
                    </a:lnTo>
                    <a:lnTo>
                      <a:pt x="8540" y="6316"/>
                    </a:lnTo>
                    <a:lnTo>
                      <a:pt x="8477" y="6349"/>
                    </a:lnTo>
                    <a:lnTo>
                      <a:pt x="8431" y="6353"/>
                    </a:lnTo>
                    <a:lnTo>
                      <a:pt x="8408" y="6329"/>
                    </a:lnTo>
                    <a:lnTo>
                      <a:pt x="8347" y="6328"/>
                    </a:lnTo>
                    <a:lnTo>
                      <a:pt x="8324" y="6296"/>
                    </a:lnTo>
                    <a:lnTo>
                      <a:pt x="8297" y="6292"/>
                    </a:lnTo>
                    <a:lnTo>
                      <a:pt x="8254" y="6262"/>
                    </a:lnTo>
                    <a:lnTo>
                      <a:pt x="8233" y="6264"/>
                    </a:lnTo>
                    <a:lnTo>
                      <a:pt x="8184" y="6235"/>
                    </a:lnTo>
                    <a:lnTo>
                      <a:pt x="8151" y="6245"/>
                    </a:lnTo>
                    <a:lnTo>
                      <a:pt x="8130" y="6234"/>
                    </a:lnTo>
                    <a:lnTo>
                      <a:pt x="8106" y="6182"/>
                    </a:lnTo>
                    <a:lnTo>
                      <a:pt x="8084" y="6164"/>
                    </a:lnTo>
                    <a:lnTo>
                      <a:pt x="8038" y="6108"/>
                    </a:lnTo>
                    <a:lnTo>
                      <a:pt x="8017" y="6097"/>
                    </a:lnTo>
                    <a:lnTo>
                      <a:pt x="8021" y="6076"/>
                    </a:lnTo>
                    <a:lnTo>
                      <a:pt x="8017" y="6029"/>
                    </a:lnTo>
                    <a:lnTo>
                      <a:pt x="8055" y="6006"/>
                    </a:lnTo>
                    <a:lnTo>
                      <a:pt x="8004" y="5956"/>
                    </a:lnTo>
                    <a:lnTo>
                      <a:pt x="7979" y="5905"/>
                    </a:lnTo>
                    <a:lnTo>
                      <a:pt x="7996" y="5876"/>
                    </a:lnTo>
                    <a:lnTo>
                      <a:pt x="8016" y="5868"/>
                    </a:lnTo>
                    <a:lnTo>
                      <a:pt x="8034" y="5847"/>
                    </a:lnTo>
                    <a:lnTo>
                      <a:pt x="8045" y="5818"/>
                    </a:lnTo>
                    <a:lnTo>
                      <a:pt x="8063" y="5790"/>
                    </a:lnTo>
                    <a:lnTo>
                      <a:pt x="8046" y="5752"/>
                    </a:lnTo>
                    <a:lnTo>
                      <a:pt x="8057" y="5730"/>
                    </a:lnTo>
                    <a:lnTo>
                      <a:pt x="8075" y="5715"/>
                    </a:lnTo>
                    <a:lnTo>
                      <a:pt x="8149" y="5715"/>
                    </a:lnTo>
                    <a:lnTo>
                      <a:pt x="8140" y="5682"/>
                    </a:lnTo>
                    <a:lnTo>
                      <a:pt x="8120" y="5678"/>
                    </a:lnTo>
                    <a:lnTo>
                      <a:pt x="8110" y="5658"/>
                    </a:lnTo>
                    <a:lnTo>
                      <a:pt x="8101" y="5619"/>
                    </a:lnTo>
                    <a:lnTo>
                      <a:pt x="8085" y="5600"/>
                    </a:lnTo>
                    <a:lnTo>
                      <a:pt x="8094" y="5558"/>
                    </a:lnTo>
                    <a:lnTo>
                      <a:pt x="8079" y="5540"/>
                    </a:lnTo>
                    <a:lnTo>
                      <a:pt x="8024" y="5518"/>
                    </a:lnTo>
                    <a:lnTo>
                      <a:pt x="8005" y="5533"/>
                    </a:lnTo>
                    <a:lnTo>
                      <a:pt x="7964" y="5530"/>
                    </a:lnTo>
                    <a:lnTo>
                      <a:pt x="7872" y="5472"/>
                    </a:lnTo>
                    <a:lnTo>
                      <a:pt x="7879" y="5404"/>
                    </a:lnTo>
                    <a:lnTo>
                      <a:pt x="7857" y="5379"/>
                    </a:lnTo>
                    <a:lnTo>
                      <a:pt x="7861" y="5352"/>
                    </a:lnTo>
                    <a:lnTo>
                      <a:pt x="7839" y="5340"/>
                    </a:lnTo>
                    <a:lnTo>
                      <a:pt x="7799" y="5338"/>
                    </a:lnTo>
                    <a:lnTo>
                      <a:pt x="7788" y="5292"/>
                    </a:lnTo>
                    <a:lnTo>
                      <a:pt x="7757" y="5241"/>
                    </a:lnTo>
                    <a:lnTo>
                      <a:pt x="7788" y="5224"/>
                    </a:lnTo>
                    <a:lnTo>
                      <a:pt x="7800" y="5210"/>
                    </a:lnTo>
                    <a:lnTo>
                      <a:pt x="7854" y="5205"/>
                    </a:lnTo>
                    <a:lnTo>
                      <a:pt x="7872" y="5183"/>
                    </a:lnTo>
                    <a:lnTo>
                      <a:pt x="7941" y="5210"/>
                    </a:lnTo>
                    <a:lnTo>
                      <a:pt x="7968" y="5201"/>
                    </a:lnTo>
                    <a:lnTo>
                      <a:pt x="7971" y="5167"/>
                    </a:lnTo>
                    <a:lnTo>
                      <a:pt x="8010" y="5156"/>
                    </a:lnTo>
                    <a:lnTo>
                      <a:pt x="8033" y="5114"/>
                    </a:lnTo>
                    <a:lnTo>
                      <a:pt x="8092" y="5095"/>
                    </a:lnTo>
                    <a:lnTo>
                      <a:pt x="8113" y="5107"/>
                    </a:lnTo>
                    <a:lnTo>
                      <a:pt x="8156" y="5063"/>
                    </a:lnTo>
                    <a:lnTo>
                      <a:pt x="8160" y="5029"/>
                    </a:lnTo>
                    <a:lnTo>
                      <a:pt x="8142" y="4977"/>
                    </a:lnTo>
                    <a:lnTo>
                      <a:pt x="8178" y="4933"/>
                    </a:lnTo>
                    <a:lnTo>
                      <a:pt x="8192" y="4878"/>
                    </a:lnTo>
                    <a:lnTo>
                      <a:pt x="8136" y="4849"/>
                    </a:lnTo>
                    <a:lnTo>
                      <a:pt x="8121" y="4824"/>
                    </a:lnTo>
                    <a:lnTo>
                      <a:pt x="8126" y="4810"/>
                    </a:lnTo>
                    <a:lnTo>
                      <a:pt x="8086" y="4807"/>
                    </a:lnTo>
                    <a:lnTo>
                      <a:pt x="8084" y="4787"/>
                    </a:lnTo>
                    <a:lnTo>
                      <a:pt x="8041" y="4771"/>
                    </a:lnTo>
                    <a:lnTo>
                      <a:pt x="8032" y="4739"/>
                    </a:lnTo>
                    <a:lnTo>
                      <a:pt x="8028" y="4692"/>
                    </a:lnTo>
                    <a:lnTo>
                      <a:pt x="8012" y="4673"/>
                    </a:lnTo>
                    <a:lnTo>
                      <a:pt x="8028" y="4618"/>
                    </a:lnTo>
                    <a:lnTo>
                      <a:pt x="7999" y="4607"/>
                    </a:lnTo>
                    <a:lnTo>
                      <a:pt x="7967" y="4610"/>
                    </a:lnTo>
                    <a:lnTo>
                      <a:pt x="7943" y="4579"/>
                    </a:lnTo>
                    <a:lnTo>
                      <a:pt x="7902" y="4569"/>
                    </a:lnTo>
                    <a:lnTo>
                      <a:pt x="7871" y="4525"/>
                    </a:lnTo>
                    <a:lnTo>
                      <a:pt x="7859" y="4465"/>
                    </a:lnTo>
                    <a:lnTo>
                      <a:pt x="7863" y="4439"/>
                    </a:lnTo>
                    <a:lnTo>
                      <a:pt x="7861" y="4419"/>
                    </a:lnTo>
                    <a:lnTo>
                      <a:pt x="7874" y="4404"/>
                    </a:lnTo>
                    <a:lnTo>
                      <a:pt x="7893" y="4396"/>
                    </a:lnTo>
                    <a:lnTo>
                      <a:pt x="7908" y="4407"/>
                    </a:lnTo>
                    <a:lnTo>
                      <a:pt x="7919" y="4386"/>
                    </a:lnTo>
                    <a:lnTo>
                      <a:pt x="7945" y="4390"/>
                    </a:lnTo>
                    <a:lnTo>
                      <a:pt x="7966" y="4382"/>
                    </a:lnTo>
                    <a:lnTo>
                      <a:pt x="8010" y="4351"/>
                    </a:lnTo>
                    <a:lnTo>
                      <a:pt x="8026" y="4309"/>
                    </a:lnTo>
                    <a:lnTo>
                      <a:pt x="8045" y="4294"/>
                    </a:lnTo>
                    <a:lnTo>
                      <a:pt x="8034" y="4254"/>
                    </a:lnTo>
                    <a:lnTo>
                      <a:pt x="8019" y="4243"/>
                    </a:lnTo>
                    <a:lnTo>
                      <a:pt x="8025" y="4222"/>
                    </a:lnTo>
                    <a:lnTo>
                      <a:pt x="7995" y="4198"/>
                    </a:lnTo>
                    <a:lnTo>
                      <a:pt x="7949" y="4135"/>
                    </a:lnTo>
                    <a:lnTo>
                      <a:pt x="7918" y="4158"/>
                    </a:lnTo>
                    <a:lnTo>
                      <a:pt x="7903" y="4153"/>
                    </a:lnTo>
                    <a:lnTo>
                      <a:pt x="7902" y="4139"/>
                    </a:lnTo>
                    <a:lnTo>
                      <a:pt x="7914" y="4118"/>
                    </a:lnTo>
                    <a:lnTo>
                      <a:pt x="7905" y="4099"/>
                    </a:lnTo>
                    <a:lnTo>
                      <a:pt x="7916" y="4064"/>
                    </a:lnTo>
                    <a:lnTo>
                      <a:pt x="7848" y="4064"/>
                    </a:lnTo>
                    <a:lnTo>
                      <a:pt x="7834" y="4045"/>
                    </a:lnTo>
                    <a:lnTo>
                      <a:pt x="7832" y="4025"/>
                    </a:lnTo>
                    <a:lnTo>
                      <a:pt x="7843" y="4004"/>
                    </a:lnTo>
                    <a:lnTo>
                      <a:pt x="7840" y="3970"/>
                    </a:lnTo>
                    <a:lnTo>
                      <a:pt x="7875" y="3913"/>
                    </a:lnTo>
                    <a:lnTo>
                      <a:pt x="7880" y="3893"/>
                    </a:lnTo>
                    <a:lnTo>
                      <a:pt x="7878" y="3880"/>
                    </a:lnTo>
                    <a:lnTo>
                      <a:pt x="7813" y="3826"/>
                    </a:lnTo>
                    <a:lnTo>
                      <a:pt x="7804" y="3806"/>
                    </a:lnTo>
                    <a:lnTo>
                      <a:pt x="7822" y="3777"/>
                    </a:lnTo>
                    <a:lnTo>
                      <a:pt x="7836" y="3716"/>
                    </a:lnTo>
                    <a:lnTo>
                      <a:pt x="7720" y="3693"/>
                    </a:lnTo>
                    <a:lnTo>
                      <a:pt x="7593" y="3698"/>
                    </a:lnTo>
                    <a:lnTo>
                      <a:pt x="7523" y="3745"/>
                    </a:lnTo>
                    <a:lnTo>
                      <a:pt x="7452" y="3765"/>
                    </a:lnTo>
                    <a:lnTo>
                      <a:pt x="7390" y="3817"/>
                    </a:lnTo>
                    <a:lnTo>
                      <a:pt x="7378" y="3839"/>
                    </a:lnTo>
                    <a:lnTo>
                      <a:pt x="7378" y="3846"/>
                    </a:lnTo>
                    <a:lnTo>
                      <a:pt x="7373" y="3853"/>
                    </a:lnTo>
                    <a:lnTo>
                      <a:pt x="7361" y="3874"/>
                    </a:lnTo>
                    <a:lnTo>
                      <a:pt x="7382" y="3886"/>
                    </a:lnTo>
                    <a:lnTo>
                      <a:pt x="7378" y="3912"/>
                    </a:lnTo>
                    <a:lnTo>
                      <a:pt x="7400" y="3938"/>
                    </a:lnTo>
                    <a:lnTo>
                      <a:pt x="7434" y="3941"/>
                    </a:lnTo>
                    <a:lnTo>
                      <a:pt x="7430" y="3968"/>
                    </a:lnTo>
                    <a:lnTo>
                      <a:pt x="7373" y="4001"/>
                    </a:lnTo>
                    <a:lnTo>
                      <a:pt x="7347" y="4023"/>
                    </a:lnTo>
                    <a:lnTo>
                      <a:pt x="7337" y="4051"/>
                    </a:lnTo>
                    <a:lnTo>
                      <a:pt x="7305" y="4074"/>
                    </a:lnTo>
                    <a:lnTo>
                      <a:pt x="7244" y="4066"/>
                    </a:lnTo>
                    <a:lnTo>
                      <a:pt x="7226" y="4081"/>
                    </a:lnTo>
                    <a:lnTo>
                      <a:pt x="7192" y="4078"/>
                    </a:lnTo>
                    <a:lnTo>
                      <a:pt x="7160" y="4088"/>
                    </a:lnTo>
                    <a:lnTo>
                      <a:pt x="7181" y="4032"/>
                    </a:lnTo>
                    <a:lnTo>
                      <a:pt x="7166" y="4013"/>
                    </a:lnTo>
                    <a:lnTo>
                      <a:pt x="7170" y="3993"/>
                    </a:lnTo>
                    <a:lnTo>
                      <a:pt x="7215" y="3968"/>
                    </a:lnTo>
                    <a:lnTo>
                      <a:pt x="7261" y="3957"/>
                    </a:lnTo>
                    <a:lnTo>
                      <a:pt x="7276" y="3963"/>
                    </a:lnTo>
                    <a:lnTo>
                      <a:pt x="7287" y="3948"/>
                    </a:lnTo>
                    <a:lnTo>
                      <a:pt x="7270" y="3909"/>
                    </a:lnTo>
                    <a:lnTo>
                      <a:pt x="7286" y="3868"/>
                    </a:lnTo>
                    <a:lnTo>
                      <a:pt x="7316" y="3825"/>
                    </a:lnTo>
                    <a:lnTo>
                      <a:pt x="7315" y="3811"/>
                    </a:lnTo>
                    <a:lnTo>
                      <a:pt x="7258" y="3770"/>
                    </a:lnTo>
                    <a:lnTo>
                      <a:pt x="7229" y="3758"/>
                    </a:lnTo>
                    <a:lnTo>
                      <a:pt x="7247" y="3730"/>
                    </a:lnTo>
                    <a:lnTo>
                      <a:pt x="7244" y="3697"/>
                    </a:lnTo>
                    <a:lnTo>
                      <a:pt x="7297" y="3618"/>
                    </a:lnTo>
                    <a:lnTo>
                      <a:pt x="7287" y="3592"/>
                    </a:lnTo>
                    <a:lnTo>
                      <a:pt x="7266" y="3574"/>
                    </a:lnTo>
                    <a:lnTo>
                      <a:pt x="7271" y="3560"/>
                    </a:lnTo>
                    <a:lnTo>
                      <a:pt x="7394" y="3434"/>
                    </a:lnTo>
                    <a:lnTo>
                      <a:pt x="7444" y="3403"/>
                    </a:lnTo>
                    <a:lnTo>
                      <a:pt x="7519" y="3335"/>
                    </a:lnTo>
                    <a:lnTo>
                      <a:pt x="7523" y="3315"/>
                    </a:lnTo>
                    <a:lnTo>
                      <a:pt x="7508" y="3290"/>
                    </a:lnTo>
                    <a:lnTo>
                      <a:pt x="7523" y="3241"/>
                    </a:lnTo>
                    <a:lnTo>
                      <a:pt x="7527" y="3200"/>
                    </a:lnTo>
                    <a:lnTo>
                      <a:pt x="7502" y="3156"/>
                    </a:lnTo>
                    <a:lnTo>
                      <a:pt x="7545" y="3105"/>
                    </a:lnTo>
                    <a:lnTo>
                      <a:pt x="7558" y="3104"/>
                    </a:lnTo>
                    <a:lnTo>
                      <a:pt x="7655" y="3068"/>
                    </a:lnTo>
                    <a:lnTo>
                      <a:pt x="7672" y="3032"/>
                    </a:lnTo>
                    <a:lnTo>
                      <a:pt x="7717" y="3008"/>
                    </a:lnTo>
                    <a:lnTo>
                      <a:pt x="7702" y="2989"/>
                    </a:lnTo>
                    <a:lnTo>
                      <a:pt x="7713" y="2968"/>
                    </a:lnTo>
                    <a:lnTo>
                      <a:pt x="7732" y="2953"/>
                    </a:lnTo>
                    <a:lnTo>
                      <a:pt x="7737" y="2932"/>
                    </a:lnTo>
                    <a:lnTo>
                      <a:pt x="7781" y="2908"/>
                    </a:lnTo>
                    <a:lnTo>
                      <a:pt x="7824" y="2864"/>
                    </a:lnTo>
                    <a:lnTo>
                      <a:pt x="7817" y="2858"/>
                    </a:lnTo>
                    <a:lnTo>
                      <a:pt x="7891" y="2777"/>
                    </a:lnTo>
                    <a:lnTo>
                      <a:pt x="7885" y="2724"/>
                    </a:lnTo>
                    <a:lnTo>
                      <a:pt x="7924" y="2707"/>
                    </a:lnTo>
                    <a:lnTo>
                      <a:pt x="7935" y="2679"/>
                    </a:lnTo>
                    <a:lnTo>
                      <a:pt x="7954" y="2670"/>
                    </a:lnTo>
                    <a:lnTo>
                      <a:pt x="7967" y="2656"/>
                    </a:lnTo>
                    <a:lnTo>
                      <a:pt x="7958" y="2637"/>
                    </a:lnTo>
                    <a:lnTo>
                      <a:pt x="7936" y="2625"/>
                    </a:lnTo>
                    <a:lnTo>
                      <a:pt x="7832" y="2648"/>
                    </a:lnTo>
                    <a:lnTo>
                      <a:pt x="7836" y="2621"/>
                    </a:lnTo>
                    <a:lnTo>
                      <a:pt x="7847" y="2607"/>
                    </a:lnTo>
                    <a:lnTo>
                      <a:pt x="7853" y="2592"/>
                    </a:lnTo>
                    <a:lnTo>
                      <a:pt x="7873" y="2584"/>
                    </a:lnTo>
                    <a:lnTo>
                      <a:pt x="7870" y="2557"/>
                    </a:lnTo>
                    <a:lnTo>
                      <a:pt x="7914" y="2527"/>
                    </a:lnTo>
                    <a:lnTo>
                      <a:pt x="7903" y="2480"/>
                    </a:lnTo>
                    <a:lnTo>
                      <a:pt x="7929" y="2472"/>
                    </a:lnTo>
                    <a:lnTo>
                      <a:pt x="7977" y="2487"/>
                    </a:lnTo>
                    <a:lnTo>
                      <a:pt x="8015" y="2464"/>
                    </a:lnTo>
                    <a:lnTo>
                      <a:pt x="8057" y="2479"/>
                    </a:lnTo>
                    <a:lnTo>
                      <a:pt x="8055" y="2527"/>
                    </a:lnTo>
                    <a:lnTo>
                      <a:pt x="8055" y="2533"/>
                    </a:lnTo>
                    <a:lnTo>
                      <a:pt x="8096" y="2536"/>
                    </a:lnTo>
                    <a:lnTo>
                      <a:pt x="8111" y="2555"/>
                    </a:lnTo>
                    <a:lnTo>
                      <a:pt x="8175" y="2529"/>
                    </a:lnTo>
                    <a:lnTo>
                      <a:pt x="8183" y="2529"/>
                    </a:lnTo>
                    <a:lnTo>
                      <a:pt x="8190" y="2534"/>
                    </a:lnTo>
                    <a:lnTo>
                      <a:pt x="8217" y="2539"/>
                    </a:lnTo>
                    <a:lnTo>
                      <a:pt x="8248" y="2515"/>
                    </a:lnTo>
                    <a:lnTo>
                      <a:pt x="8273" y="2487"/>
                    </a:lnTo>
                    <a:lnTo>
                      <a:pt x="8251" y="2475"/>
                    </a:lnTo>
                    <a:lnTo>
                      <a:pt x="8250" y="2461"/>
                    </a:lnTo>
                    <a:lnTo>
                      <a:pt x="8285" y="2478"/>
                    </a:lnTo>
                    <a:lnTo>
                      <a:pt x="8309" y="2450"/>
                    </a:lnTo>
                    <a:lnTo>
                      <a:pt x="8320" y="2421"/>
                    </a:lnTo>
                    <a:lnTo>
                      <a:pt x="8306" y="2410"/>
                    </a:lnTo>
                    <a:lnTo>
                      <a:pt x="8343" y="2379"/>
                    </a:lnTo>
                    <a:lnTo>
                      <a:pt x="8342" y="2367"/>
                    </a:lnTo>
                    <a:lnTo>
                      <a:pt x="8362" y="2364"/>
                    </a:lnTo>
                    <a:lnTo>
                      <a:pt x="8366" y="2343"/>
                    </a:lnTo>
                    <a:lnTo>
                      <a:pt x="8365" y="2331"/>
                    </a:lnTo>
                    <a:lnTo>
                      <a:pt x="8350" y="2298"/>
                    </a:lnTo>
                    <a:lnTo>
                      <a:pt x="8305" y="2262"/>
                    </a:lnTo>
                    <a:lnTo>
                      <a:pt x="8302" y="2222"/>
                    </a:lnTo>
                    <a:lnTo>
                      <a:pt x="8319" y="2193"/>
                    </a:lnTo>
                    <a:lnTo>
                      <a:pt x="8324" y="2173"/>
                    </a:lnTo>
                    <a:lnTo>
                      <a:pt x="8306" y="2128"/>
                    </a:lnTo>
                    <a:lnTo>
                      <a:pt x="8327" y="2058"/>
                    </a:lnTo>
                    <a:lnTo>
                      <a:pt x="8323" y="2018"/>
                    </a:lnTo>
                    <a:lnTo>
                      <a:pt x="8341" y="1990"/>
                    </a:lnTo>
                    <a:lnTo>
                      <a:pt x="8337" y="1950"/>
                    </a:lnTo>
                    <a:lnTo>
                      <a:pt x="8366" y="1900"/>
                    </a:lnTo>
                    <a:lnTo>
                      <a:pt x="8357" y="1875"/>
                    </a:lnTo>
                    <a:lnTo>
                      <a:pt x="8319" y="1830"/>
                    </a:lnTo>
                    <a:lnTo>
                      <a:pt x="8324" y="1743"/>
                    </a:lnTo>
                    <a:lnTo>
                      <a:pt x="8324" y="1737"/>
                    </a:lnTo>
                    <a:lnTo>
                      <a:pt x="8363" y="1658"/>
                    </a:lnTo>
                    <a:lnTo>
                      <a:pt x="8390" y="1576"/>
                    </a:lnTo>
                    <a:lnTo>
                      <a:pt x="8393" y="1535"/>
                    </a:lnTo>
                    <a:lnTo>
                      <a:pt x="8404" y="1514"/>
                    </a:lnTo>
                    <a:lnTo>
                      <a:pt x="8435" y="1484"/>
                    </a:lnTo>
                    <a:lnTo>
                      <a:pt x="8421" y="1412"/>
                    </a:lnTo>
                    <a:lnTo>
                      <a:pt x="8441" y="1343"/>
                    </a:lnTo>
                    <a:lnTo>
                      <a:pt x="8444" y="1302"/>
                    </a:lnTo>
                    <a:lnTo>
                      <a:pt x="8469" y="1273"/>
                    </a:lnTo>
                    <a:lnTo>
                      <a:pt x="8460" y="1187"/>
                    </a:lnTo>
                    <a:lnTo>
                      <a:pt x="8489" y="1123"/>
                    </a:lnTo>
                    <a:lnTo>
                      <a:pt x="8519" y="1094"/>
                    </a:lnTo>
                    <a:lnTo>
                      <a:pt x="8573" y="1029"/>
                    </a:lnTo>
                    <a:lnTo>
                      <a:pt x="8576" y="981"/>
                    </a:lnTo>
                    <a:lnTo>
                      <a:pt x="8609" y="978"/>
                    </a:lnTo>
                    <a:lnTo>
                      <a:pt x="8620" y="943"/>
                    </a:lnTo>
                    <a:lnTo>
                      <a:pt x="8652" y="934"/>
                    </a:lnTo>
                    <a:lnTo>
                      <a:pt x="8669" y="905"/>
                    </a:lnTo>
                    <a:lnTo>
                      <a:pt x="8728" y="746"/>
                    </a:lnTo>
                    <a:lnTo>
                      <a:pt x="8761" y="729"/>
                    </a:lnTo>
                    <a:lnTo>
                      <a:pt x="8659" y="712"/>
                    </a:lnTo>
                    <a:lnTo>
                      <a:pt x="8630" y="700"/>
                    </a:lnTo>
                    <a:lnTo>
                      <a:pt x="8615" y="682"/>
                    </a:lnTo>
                    <a:lnTo>
                      <a:pt x="8561" y="667"/>
                    </a:lnTo>
                    <a:lnTo>
                      <a:pt x="8531" y="642"/>
                    </a:lnTo>
                    <a:lnTo>
                      <a:pt x="8512" y="651"/>
                    </a:lnTo>
                    <a:lnTo>
                      <a:pt x="8492" y="653"/>
                    </a:lnTo>
                    <a:lnTo>
                      <a:pt x="8473" y="669"/>
                    </a:lnTo>
                    <a:lnTo>
                      <a:pt x="8423" y="639"/>
                    </a:lnTo>
                    <a:lnTo>
                      <a:pt x="8392" y="662"/>
                    </a:lnTo>
                    <a:lnTo>
                      <a:pt x="8351" y="653"/>
                    </a:lnTo>
                    <a:lnTo>
                      <a:pt x="8332" y="661"/>
                    </a:lnTo>
                    <a:lnTo>
                      <a:pt x="8304" y="657"/>
                    </a:lnTo>
                    <a:lnTo>
                      <a:pt x="8288" y="632"/>
                    </a:lnTo>
                    <a:lnTo>
                      <a:pt x="8241" y="630"/>
                    </a:lnTo>
                    <a:lnTo>
                      <a:pt x="8220" y="612"/>
                    </a:lnTo>
                    <a:lnTo>
                      <a:pt x="8188" y="567"/>
                    </a:lnTo>
                    <a:lnTo>
                      <a:pt x="8193" y="546"/>
                    </a:lnTo>
                    <a:lnTo>
                      <a:pt x="8179" y="535"/>
                    </a:lnTo>
                    <a:lnTo>
                      <a:pt x="8159" y="537"/>
                    </a:lnTo>
                    <a:lnTo>
                      <a:pt x="8130" y="519"/>
                    </a:lnTo>
                    <a:lnTo>
                      <a:pt x="8091" y="529"/>
                    </a:lnTo>
                    <a:lnTo>
                      <a:pt x="8092" y="542"/>
                    </a:lnTo>
                    <a:lnTo>
                      <a:pt x="8081" y="563"/>
                    </a:lnTo>
                    <a:lnTo>
                      <a:pt x="8062" y="573"/>
                    </a:lnTo>
                    <a:lnTo>
                      <a:pt x="8037" y="601"/>
                    </a:lnTo>
                    <a:lnTo>
                      <a:pt x="7995" y="585"/>
                    </a:lnTo>
                    <a:lnTo>
                      <a:pt x="7963" y="601"/>
                    </a:lnTo>
                    <a:lnTo>
                      <a:pt x="7949" y="590"/>
                    </a:lnTo>
                    <a:lnTo>
                      <a:pt x="7930" y="598"/>
                    </a:lnTo>
                    <a:lnTo>
                      <a:pt x="7908" y="580"/>
                    </a:lnTo>
                    <a:lnTo>
                      <a:pt x="7895" y="581"/>
                    </a:lnTo>
                    <a:lnTo>
                      <a:pt x="7893" y="561"/>
                    </a:lnTo>
                    <a:lnTo>
                      <a:pt x="7873" y="569"/>
                    </a:lnTo>
                    <a:lnTo>
                      <a:pt x="7876" y="596"/>
                    </a:lnTo>
                    <a:lnTo>
                      <a:pt x="7857" y="612"/>
                    </a:lnTo>
                    <a:lnTo>
                      <a:pt x="7832" y="554"/>
                    </a:lnTo>
                    <a:lnTo>
                      <a:pt x="7836" y="526"/>
                    </a:lnTo>
                    <a:lnTo>
                      <a:pt x="7816" y="528"/>
                    </a:lnTo>
                    <a:lnTo>
                      <a:pt x="7794" y="509"/>
                    </a:lnTo>
                    <a:lnTo>
                      <a:pt x="7774" y="511"/>
                    </a:lnTo>
                    <a:lnTo>
                      <a:pt x="7752" y="494"/>
                    </a:lnTo>
                    <a:lnTo>
                      <a:pt x="7733" y="508"/>
                    </a:lnTo>
                    <a:lnTo>
                      <a:pt x="7699" y="499"/>
                    </a:lnTo>
                    <a:lnTo>
                      <a:pt x="7692" y="506"/>
                    </a:lnTo>
                    <a:lnTo>
                      <a:pt x="7703" y="545"/>
                    </a:lnTo>
                    <a:lnTo>
                      <a:pt x="7692" y="573"/>
                    </a:lnTo>
                    <a:lnTo>
                      <a:pt x="7645" y="564"/>
                    </a:lnTo>
                    <a:lnTo>
                      <a:pt x="7617" y="566"/>
                    </a:lnTo>
                    <a:lnTo>
                      <a:pt x="7595" y="542"/>
                    </a:lnTo>
                    <a:lnTo>
                      <a:pt x="7607" y="520"/>
                    </a:lnTo>
                    <a:lnTo>
                      <a:pt x="7598" y="507"/>
                    </a:lnTo>
                    <a:lnTo>
                      <a:pt x="7586" y="509"/>
                    </a:lnTo>
                    <a:lnTo>
                      <a:pt x="7578" y="503"/>
                    </a:lnTo>
                    <a:lnTo>
                      <a:pt x="7569" y="470"/>
                    </a:lnTo>
                    <a:lnTo>
                      <a:pt x="7554" y="458"/>
                    </a:lnTo>
                    <a:lnTo>
                      <a:pt x="7552" y="439"/>
                    </a:lnTo>
                    <a:lnTo>
                      <a:pt x="7509" y="409"/>
                    </a:lnTo>
                    <a:lnTo>
                      <a:pt x="7477" y="357"/>
                    </a:lnTo>
                    <a:lnTo>
                      <a:pt x="7477" y="351"/>
                    </a:lnTo>
                    <a:lnTo>
                      <a:pt x="7490" y="350"/>
                    </a:lnTo>
                    <a:lnTo>
                      <a:pt x="7496" y="343"/>
                    </a:lnTo>
                    <a:lnTo>
                      <a:pt x="7480" y="317"/>
                    </a:lnTo>
                    <a:lnTo>
                      <a:pt x="7452" y="299"/>
                    </a:lnTo>
                    <a:lnTo>
                      <a:pt x="7451" y="287"/>
                    </a:lnTo>
                    <a:lnTo>
                      <a:pt x="7463" y="278"/>
                    </a:lnTo>
                    <a:lnTo>
                      <a:pt x="7364" y="220"/>
                    </a:lnTo>
                    <a:lnTo>
                      <a:pt x="7338" y="230"/>
                    </a:lnTo>
                    <a:lnTo>
                      <a:pt x="7318" y="224"/>
                    </a:lnTo>
                    <a:lnTo>
                      <a:pt x="7319" y="238"/>
                    </a:lnTo>
                    <a:lnTo>
                      <a:pt x="7290" y="228"/>
                    </a:lnTo>
                    <a:lnTo>
                      <a:pt x="7262" y="210"/>
                    </a:lnTo>
                    <a:lnTo>
                      <a:pt x="7247" y="191"/>
                    </a:lnTo>
                    <a:lnTo>
                      <a:pt x="7220" y="180"/>
                    </a:lnTo>
                    <a:lnTo>
                      <a:pt x="7173" y="192"/>
                    </a:lnTo>
                    <a:lnTo>
                      <a:pt x="7155" y="213"/>
                    </a:lnTo>
                    <a:lnTo>
                      <a:pt x="7134" y="209"/>
                    </a:lnTo>
                    <a:lnTo>
                      <a:pt x="7112" y="251"/>
                    </a:lnTo>
                    <a:lnTo>
                      <a:pt x="7091" y="239"/>
                    </a:lnTo>
                    <a:lnTo>
                      <a:pt x="7072" y="261"/>
                    </a:lnTo>
                    <a:lnTo>
                      <a:pt x="7031" y="252"/>
                    </a:lnTo>
                    <a:lnTo>
                      <a:pt x="7023" y="239"/>
                    </a:lnTo>
                    <a:lnTo>
                      <a:pt x="7021" y="219"/>
                    </a:lnTo>
                    <a:lnTo>
                      <a:pt x="7000" y="208"/>
                    </a:lnTo>
                    <a:lnTo>
                      <a:pt x="6960" y="211"/>
                    </a:lnTo>
                    <a:lnTo>
                      <a:pt x="6925" y="194"/>
                    </a:lnTo>
                    <a:lnTo>
                      <a:pt x="6917" y="181"/>
                    </a:lnTo>
                    <a:lnTo>
                      <a:pt x="6916" y="169"/>
                    </a:lnTo>
                    <a:lnTo>
                      <a:pt x="6902" y="163"/>
                    </a:lnTo>
                    <a:lnTo>
                      <a:pt x="6901" y="156"/>
                    </a:lnTo>
                    <a:lnTo>
                      <a:pt x="6895" y="151"/>
                    </a:lnTo>
                    <a:lnTo>
                      <a:pt x="6881" y="152"/>
                    </a:lnTo>
                    <a:lnTo>
                      <a:pt x="6866" y="139"/>
                    </a:lnTo>
                    <a:lnTo>
                      <a:pt x="6854" y="140"/>
                    </a:lnTo>
                    <a:lnTo>
                      <a:pt x="6855" y="160"/>
                    </a:lnTo>
                    <a:lnTo>
                      <a:pt x="6842" y="169"/>
                    </a:lnTo>
                    <a:lnTo>
                      <a:pt x="6841" y="155"/>
                    </a:lnTo>
                    <a:lnTo>
                      <a:pt x="6815" y="164"/>
                    </a:lnTo>
                    <a:lnTo>
                      <a:pt x="6781" y="154"/>
                    </a:lnTo>
                    <a:lnTo>
                      <a:pt x="6755" y="176"/>
                    </a:lnTo>
                    <a:lnTo>
                      <a:pt x="6751" y="203"/>
                    </a:lnTo>
                    <a:lnTo>
                      <a:pt x="6709" y="181"/>
                    </a:lnTo>
                    <a:lnTo>
                      <a:pt x="6639" y="221"/>
                    </a:lnTo>
                    <a:lnTo>
                      <a:pt x="6624" y="195"/>
                    </a:lnTo>
                    <a:lnTo>
                      <a:pt x="6635" y="181"/>
                    </a:lnTo>
                    <a:lnTo>
                      <a:pt x="6620" y="162"/>
                    </a:lnTo>
                    <a:lnTo>
                      <a:pt x="6625" y="141"/>
                    </a:lnTo>
                    <a:lnTo>
                      <a:pt x="6579" y="85"/>
                    </a:lnTo>
                    <a:lnTo>
                      <a:pt x="6544" y="75"/>
                    </a:lnTo>
                    <a:lnTo>
                      <a:pt x="6519" y="84"/>
                    </a:lnTo>
                    <a:lnTo>
                      <a:pt x="6518" y="78"/>
                    </a:lnTo>
                    <a:lnTo>
                      <a:pt x="6529" y="43"/>
                    </a:lnTo>
                    <a:lnTo>
                      <a:pt x="6498" y="6"/>
                    </a:lnTo>
                    <a:lnTo>
                      <a:pt x="641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8" name="Freeform 37">
                <a:extLst>
                  <a:ext uri="{FF2B5EF4-FFF2-40B4-BE49-F238E27FC236}">
                    <a16:creationId xmlns:a16="http://schemas.microsoft.com/office/drawing/2014/main" id="{B59D53BC-47AA-B1B4-86C6-50980D329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3" y="1"/>
                <a:ext cx="1279" cy="619"/>
              </a:xfrm>
              <a:custGeom>
                <a:avLst/>
                <a:gdLst>
                  <a:gd name="T0" fmla="*/ 3801 w 3837"/>
                  <a:gd name="T1" fmla="*/ 1574 h 1859"/>
                  <a:gd name="T2" fmla="*/ 3691 w 3837"/>
                  <a:gd name="T3" fmla="*/ 1476 h 1859"/>
                  <a:gd name="T4" fmla="*/ 3592 w 3837"/>
                  <a:gd name="T5" fmla="*/ 1486 h 1859"/>
                  <a:gd name="T6" fmla="*/ 3612 w 3837"/>
                  <a:gd name="T7" fmla="*/ 1350 h 1859"/>
                  <a:gd name="T8" fmla="*/ 3539 w 3837"/>
                  <a:gd name="T9" fmla="*/ 1290 h 1859"/>
                  <a:gd name="T10" fmla="*/ 3572 w 3837"/>
                  <a:gd name="T11" fmla="*/ 1206 h 1859"/>
                  <a:gd name="T12" fmla="*/ 3573 w 3837"/>
                  <a:gd name="T13" fmla="*/ 1139 h 1859"/>
                  <a:gd name="T14" fmla="*/ 3609 w 3837"/>
                  <a:gd name="T15" fmla="*/ 1095 h 1859"/>
                  <a:gd name="T16" fmla="*/ 3558 w 3837"/>
                  <a:gd name="T17" fmla="*/ 1060 h 1859"/>
                  <a:gd name="T18" fmla="*/ 3504 w 3837"/>
                  <a:gd name="T19" fmla="*/ 1125 h 1859"/>
                  <a:gd name="T20" fmla="*/ 3456 w 3837"/>
                  <a:gd name="T21" fmla="*/ 1177 h 1859"/>
                  <a:gd name="T22" fmla="*/ 3384 w 3837"/>
                  <a:gd name="T23" fmla="*/ 1277 h 1859"/>
                  <a:gd name="T24" fmla="*/ 3213 w 3837"/>
                  <a:gd name="T25" fmla="*/ 1313 h 1859"/>
                  <a:gd name="T26" fmla="*/ 3098 w 3837"/>
                  <a:gd name="T27" fmla="*/ 1311 h 1859"/>
                  <a:gd name="T28" fmla="*/ 3082 w 3837"/>
                  <a:gd name="T29" fmla="*/ 1285 h 1859"/>
                  <a:gd name="T30" fmla="*/ 3068 w 3837"/>
                  <a:gd name="T31" fmla="*/ 1266 h 1859"/>
                  <a:gd name="T32" fmla="*/ 3119 w 3837"/>
                  <a:gd name="T33" fmla="*/ 1175 h 1859"/>
                  <a:gd name="T34" fmla="*/ 3046 w 3837"/>
                  <a:gd name="T35" fmla="*/ 1101 h 1859"/>
                  <a:gd name="T36" fmla="*/ 3107 w 3837"/>
                  <a:gd name="T37" fmla="*/ 960 h 1859"/>
                  <a:gd name="T38" fmla="*/ 3057 w 3837"/>
                  <a:gd name="T39" fmla="*/ 938 h 1859"/>
                  <a:gd name="T40" fmla="*/ 3037 w 3837"/>
                  <a:gd name="T41" fmla="*/ 940 h 1859"/>
                  <a:gd name="T42" fmla="*/ 2961 w 3837"/>
                  <a:gd name="T43" fmla="*/ 846 h 1859"/>
                  <a:gd name="T44" fmla="*/ 2761 w 3837"/>
                  <a:gd name="T45" fmla="*/ 858 h 1859"/>
                  <a:gd name="T46" fmla="*/ 2732 w 3837"/>
                  <a:gd name="T47" fmla="*/ 908 h 1859"/>
                  <a:gd name="T48" fmla="*/ 2702 w 3837"/>
                  <a:gd name="T49" fmla="*/ 789 h 1859"/>
                  <a:gd name="T50" fmla="*/ 2625 w 3837"/>
                  <a:gd name="T51" fmla="*/ 683 h 1859"/>
                  <a:gd name="T52" fmla="*/ 2589 w 3837"/>
                  <a:gd name="T53" fmla="*/ 660 h 1859"/>
                  <a:gd name="T54" fmla="*/ 2536 w 3837"/>
                  <a:gd name="T55" fmla="*/ 678 h 1859"/>
                  <a:gd name="T56" fmla="*/ 2413 w 3837"/>
                  <a:gd name="T57" fmla="*/ 642 h 1859"/>
                  <a:gd name="T58" fmla="*/ 2398 w 3837"/>
                  <a:gd name="T59" fmla="*/ 482 h 1859"/>
                  <a:gd name="T60" fmla="*/ 2360 w 3837"/>
                  <a:gd name="T61" fmla="*/ 439 h 1859"/>
                  <a:gd name="T62" fmla="*/ 2291 w 3837"/>
                  <a:gd name="T63" fmla="*/ 351 h 1859"/>
                  <a:gd name="T64" fmla="*/ 2168 w 3837"/>
                  <a:gd name="T65" fmla="*/ 396 h 1859"/>
                  <a:gd name="T66" fmla="*/ 2105 w 3837"/>
                  <a:gd name="T67" fmla="*/ 442 h 1859"/>
                  <a:gd name="T68" fmla="*/ 2056 w 3837"/>
                  <a:gd name="T69" fmla="*/ 420 h 1859"/>
                  <a:gd name="T70" fmla="*/ 2000 w 3837"/>
                  <a:gd name="T71" fmla="*/ 324 h 1859"/>
                  <a:gd name="T72" fmla="*/ 1916 w 3837"/>
                  <a:gd name="T73" fmla="*/ 279 h 1859"/>
                  <a:gd name="T74" fmla="*/ 1938 w 3837"/>
                  <a:gd name="T75" fmla="*/ 163 h 1859"/>
                  <a:gd name="T76" fmla="*/ 1876 w 3837"/>
                  <a:gd name="T77" fmla="*/ 0 h 1859"/>
                  <a:gd name="T78" fmla="*/ 1726 w 3837"/>
                  <a:gd name="T79" fmla="*/ 41 h 1859"/>
                  <a:gd name="T80" fmla="*/ 1608 w 3837"/>
                  <a:gd name="T81" fmla="*/ 79 h 1859"/>
                  <a:gd name="T82" fmla="*/ 1556 w 3837"/>
                  <a:gd name="T83" fmla="*/ 97 h 1859"/>
                  <a:gd name="T84" fmla="*/ 1256 w 3837"/>
                  <a:gd name="T85" fmla="*/ 192 h 1859"/>
                  <a:gd name="T86" fmla="*/ 1185 w 3837"/>
                  <a:gd name="T87" fmla="*/ 360 h 1859"/>
                  <a:gd name="T88" fmla="*/ 1152 w 3837"/>
                  <a:gd name="T89" fmla="*/ 451 h 1859"/>
                  <a:gd name="T90" fmla="*/ 1163 w 3837"/>
                  <a:gd name="T91" fmla="*/ 644 h 1859"/>
                  <a:gd name="T92" fmla="*/ 1194 w 3837"/>
                  <a:gd name="T93" fmla="*/ 822 h 1859"/>
                  <a:gd name="T94" fmla="*/ 1141 w 3837"/>
                  <a:gd name="T95" fmla="*/ 834 h 1859"/>
                  <a:gd name="T96" fmla="*/ 1166 w 3837"/>
                  <a:gd name="T97" fmla="*/ 953 h 1859"/>
                  <a:gd name="T98" fmla="*/ 1227 w 3837"/>
                  <a:gd name="T99" fmla="*/ 1041 h 1859"/>
                  <a:gd name="T100" fmla="*/ 1159 w 3837"/>
                  <a:gd name="T101" fmla="*/ 1034 h 1859"/>
                  <a:gd name="T102" fmla="*/ 1086 w 3837"/>
                  <a:gd name="T103" fmla="*/ 1041 h 1859"/>
                  <a:gd name="T104" fmla="*/ 973 w 3837"/>
                  <a:gd name="T105" fmla="*/ 1185 h 1859"/>
                  <a:gd name="T106" fmla="*/ 731 w 3837"/>
                  <a:gd name="T107" fmla="*/ 1336 h 1859"/>
                  <a:gd name="T108" fmla="*/ 486 w 3837"/>
                  <a:gd name="T109" fmla="*/ 1378 h 1859"/>
                  <a:gd name="T110" fmla="*/ 113 w 3837"/>
                  <a:gd name="T111" fmla="*/ 1547 h 1859"/>
                  <a:gd name="T112" fmla="*/ 67 w 3837"/>
                  <a:gd name="T113" fmla="*/ 1633 h 1859"/>
                  <a:gd name="T114" fmla="*/ 45 w 3837"/>
                  <a:gd name="T115" fmla="*/ 1836 h 1859"/>
                  <a:gd name="T116" fmla="*/ 229 w 3837"/>
                  <a:gd name="T117" fmla="*/ 1859 h 18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837" h="1859">
                    <a:moveTo>
                      <a:pt x="3837" y="1598"/>
                    </a:moveTo>
                    <a:lnTo>
                      <a:pt x="3815" y="1572"/>
                    </a:lnTo>
                    <a:lnTo>
                      <a:pt x="3801" y="1574"/>
                    </a:lnTo>
                    <a:lnTo>
                      <a:pt x="3769" y="1516"/>
                    </a:lnTo>
                    <a:lnTo>
                      <a:pt x="3714" y="1502"/>
                    </a:lnTo>
                    <a:lnTo>
                      <a:pt x="3691" y="1476"/>
                    </a:lnTo>
                    <a:lnTo>
                      <a:pt x="3679" y="1478"/>
                    </a:lnTo>
                    <a:lnTo>
                      <a:pt x="3640" y="1495"/>
                    </a:lnTo>
                    <a:lnTo>
                      <a:pt x="3592" y="1486"/>
                    </a:lnTo>
                    <a:lnTo>
                      <a:pt x="3603" y="1458"/>
                    </a:lnTo>
                    <a:lnTo>
                      <a:pt x="3591" y="1412"/>
                    </a:lnTo>
                    <a:lnTo>
                      <a:pt x="3612" y="1350"/>
                    </a:lnTo>
                    <a:lnTo>
                      <a:pt x="3583" y="1313"/>
                    </a:lnTo>
                    <a:lnTo>
                      <a:pt x="3541" y="1303"/>
                    </a:lnTo>
                    <a:lnTo>
                      <a:pt x="3539" y="1290"/>
                    </a:lnTo>
                    <a:lnTo>
                      <a:pt x="3557" y="1261"/>
                    </a:lnTo>
                    <a:lnTo>
                      <a:pt x="3560" y="1220"/>
                    </a:lnTo>
                    <a:lnTo>
                      <a:pt x="3572" y="1206"/>
                    </a:lnTo>
                    <a:lnTo>
                      <a:pt x="3564" y="1180"/>
                    </a:lnTo>
                    <a:lnTo>
                      <a:pt x="3575" y="1165"/>
                    </a:lnTo>
                    <a:lnTo>
                      <a:pt x="3573" y="1139"/>
                    </a:lnTo>
                    <a:lnTo>
                      <a:pt x="3593" y="1144"/>
                    </a:lnTo>
                    <a:lnTo>
                      <a:pt x="3590" y="1110"/>
                    </a:lnTo>
                    <a:lnTo>
                      <a:pt x="3609" y="1095"/>
                    </a:lnTo>
                    <a:lnTo>
                      <a:pt x="3594" y="1076"/>
                    </a:lnTo>
                    <a:lnTo>
                      <a:pt x="3567" y="1072"/>
                    </a:lnTo>
                    <a:lnTo>
                      <a:pt x="3558" y="1060"/>
                    </a:lnTo>
                    <a:lnTo>
                      <a:pt x="3540" y="1082"/>
                    </a:lnTo>
                    <a:lnTo>
                      <a:pt x="3515" y="1090"/>
                    </a:lnTo>
                    <a:lnTo>
                      <a:pt x="3504" y="1125"/>
                    </a:lnTo>
                    <a:lnTo>
                      <a:pt x="3473" y="1141"/>
                    </a:lnTo>
                    <a:lnTo>
                      <a:pt x="3461" y="1163"/>
                    </a:lnTo>
                    <a:lnTo>
                      <a:pt x="3456" y="1177"/>
                    </a:lnTo>
                    <a:lnTo>
                      <a:pt x="3464" y="1196"/>
                    </a:lnTo>
                    <a:lnTo>
                      <a:pt x="3456" y="1257"/>
                    </a:lnTo>
                    <a:lnTo>
                      <a:pt x="3384" y="1277"/>
                    </a:lnTo>
                    <a:lnTo>
                      <a:pt x="3334" y="1315"/>
                    </a:lnTo>
                    <a:lnTo>
                      <a:pt x="3275" y="1321"/>
                    </a:lnTo>
                    <a:lnTo>
                      <a:pt x="3213" y="1313"/>
                    </a:lnTo>
                    <a:lnTo>
                      <a:pt x="3185" y="1296"/>
                    </a:lnTo>
                    <a:lnTo>
                      <a:pt x="3126" y="1308"/>
                    </a:lnTo>
                    <a:lnTo>
                      <a:pt x="3098" y="1311"/>
                    </a:lnTo>
                    <a:lnTo>
                      <a:pt x="3097" y="1297"/>
                    </a:lnTo>
                    <a:lnTo>
                      <a:pt x="3084" y="1292"/>
                    </a:lnTo>
                    <a:lnTo>
                      <a:pt x="3082" y="1285"/>
                    </a:lnTo>
                    <a:lnTo>
                      <a:pt x="3062" y="1286"/>
                    </a:lnTo>
                    <a:lnTo>
                      <a:pt x="3056" y="1281"/>
                    </a:lnTo>
                    <a:lnTo>
                      <a:pt x="3068" y="1266"/>
                    </a:lnTo>
                    <a:lnTo>
                      <a:pt x="3052" y="1241"/>
                    </a:lnTo>
                    <a:lnTo>
                      <a:pt x="3062" y="1213"/>
                    </a:lnTo>
                    <a:lnTo>
                      <a:pt x="3119" y="1175"/>
                    </a:lnTo>
                    <a:lnTo>
                      <a:pt x="3104" y="1142"/>
                    </a:lnTo>
                    <a:lnTo>
                      <a:pt x="3093" y="1103"/>
                    </a:lnTo>
                    <a:lnTo>
                      <a:pt x="3046" y="1101"/>
                    </a:lnTo>
                    <a:lnTo>
                      <a:pt x="3064" y="1072"/>
                    </a:lnTo>
                    <a:lnTo>
                      <a:pt x="3057" y="1012"/>
                    </a:lnTo>
                    <a:lnTo>
                      <a:pt x="3107" y="960"/>
                    </a:lnTo>
                    <a:lnTo>
                      <a:pt x="3098" y="941"/>
                    </a:lnTo>
                    <a:lnTo>
                      <a:pt x="3070" y="930"/>
                    </a:lnTo>
                    <a:lnTo>
                      <a:pt x="3057" y="938"/>
                    </a:lnTo>
                    <a:lnTo>
                      <a:pt x="3066" y="957"/>
                    </a:lnTo>
                    <a:lnTo>
                      <a:pt x="3053" y="958"/>
                    </a:lnTo>
                    <a:lnTo>
                      <a:pt x="3037" y="940"/>
                    </a:lnTo>
                    <a:lnTo>
                      <a:pt x="3035" y="913"/>
                    </a:lnTo>
                    <a:lnTo>
                      <a:pt x="3007" y="902"/>
                    </a:lnTo>
                    <a:lnTo>
                      <a:pt x="2961" y="846"/>
                    </a:lnTo>
                    <a:lnTo>
                      <a:pt x="2870" y="881"/>
                    </a:lnTo>
                    <a:lnTo>
                      <a:pt x="2828" y="859"/>
                    </a:lnTo>
                    <a:lnTo>
                      <a:pt x="2761" y="858"/>
                    </a:lnTo>
                    <a:lnTo>
                      <a:pt x="2749" y="873"/>
                    </a:lnTo>
                    <a:lnTo>
                      <a:pt x="2745" y="900"/>
                    </a:lnTo>
                    <a:lnTo>
                      <a:pt x="2732" y="908"/>
                    </a:lnTo>
                    <a:lnTo>
                      <a:pt x="2701" y="857"/>
                    </a:lnTo>
                    <a:lnTo>
                      <a:pt x="2691" y="831"/>
                    </a:lnTo>
                    <a:lnTo>
                      <a:pt x="2702" y="789"/>
                    </a:lnTo>
                    <a:lnTo>
                      <a:pt x="2689" y="730"/>
                    </a:lnTo>
                    <a:lnTo>
                      <a:pt x="2658" y="693"/>
                    </a:lnTo>
                    <a:lnTo>
                      <a:pt x="2625" y="683"/>
                    </a:lnTo>
                    <a:lnTo>
                      <a:pt x="2578" y="693"/>
                    </a:lnTo>
                    <a:lnTo>
                      <a:pt x="2571" y="688"/>
                    </a:lnTo>
                    <a:lnTo>
                      <a:pt x="2589" y="660"/>
                    </a:lnTo>
                    <a:lnTo>
                      <a:pt x="2574" y="654"/>
                    </a:lnTo>
                    <a:lnTo>
                      <a:pt x="2554" y="649"/>
                    </a:lnTo>
                    <a:lnTo>
                      <a:pt x="2536" y="678"/>
                    </a:lnTo>
                    <a:lnTo>
                      <a:pt x="2484" y="695"/>
                    </a:lnTo>
                    <a:lnTo>
                      <a:pt x="2420" y="654"/>
                    </a:lnTo>
                    <a:lnTo>
                      <a:pt x="2413" y="642"/>
                    </a:lnTo>
                    <a:lnTo>
                      <a:pt x="2413" y="575"/>
                    </a:lnTo>
                    <a:lnTo>
                      <a:pt x="2386" y="503"/>
                    </a:lnTo>
                    <a:lnTo>
                      <a:pt x="2398" y="482"/>
                    </a:lnTo>
                    <a:lnTo>
                      <a:pt x="2395" y="456"/>
                    </a:lnTo>
                    <a:lnTo>
                      <a:pt x="2386" y="436"/>
                    </a:lnTo>
                    <a:lnTo>
                      <a:pt x="2360" y="439"/>
                    </a:lnTo>
                    <a:lnTo>
                      <a:pt x="2335" y="387"/>
                    </a:lnTo>
                    <a:lnTo>
                      <a:pt x="2311" y="356"/>
                    </a:lnTo>
                    <a:lnTo>
                      <a:pt x="2291" y="351"/>
                    </a:lnTo>
                    <a:lnTo>
                      <a:pt x="2279" y="365"/>
                    </a:lnTo>
                    <a:lnTo>
                      <a:pt x="2220" y="372"/>
                    </a:lnTo>
                    <a:lnTo>
                      <a:pt x="2168" y="396"/>
                    </a:lnTo>
                    <a:lnTo>
                      <a:pt x="2152" y="444"/>
                    </a:lnTo>
                    <a:lnTo>
                      <a:pt x="2140" y="459"/>
                    </a:lnTo>
                    <a:lnTo>
                      <a:pt x="2105" y="442"/>
                    </a:lnTo>
                    <a:lnTo>
                      <a:pt x="2097" y="430"/>
                    </a:lnTo>
                    <a:lnTo>
                      <a:pt x="2071" y="432"/>
                    </a:lnTo>
                    <a:lnTo>
                      <a:pt x="2056" y="420"/>
                    </a:lnTo>
                    <a:lnTo>
                      <a:pt x="2046" y="394"/>
                    </a:lnTo>
                    <a:lnTo>
                      <a:pt x="2010" y="357"/>
                    </a:lnTo>
                    <a:lnTo>
                      <a:pt x="2000" y="324"/>
                    </a:lnTo>
                    <a:lnTo>
                      <a:pt x="1986" y="319"/>
                    </a:lnTo>
                    <a:lnTo>
                      <a:pt x="1939" y="317"/>
                    </a:lnTo>
                    <a:lnTo>
                      <a:pt x="1916" y="279"/>
                    </a:lnTo>
                    <a:lnTo>
                      <a:pt x="1922" y="204"/>
                    </a:lnTo>
                    <a:lnTo>
                      <a:pt x="1908" y="198"/>
                    </a:lnTo>
                    <a:lnTo>
                      <a:pt x="1938" y="163"/>
                    </a:lnTo>
                    <a:lnTo>
                      <a:pt x="1920" y="117"/>
                    </a:lnTo>
                    <a:lnTo>
                      <a:pt x="1899" y="99"/>
                    </a:lnTo>
                    <a:lnTo>
                      <a:pt x="1876" y="0"/>
                    </a:lnTo>
                    <a:lnTo>
                      <a:pt x="1812" y="33"/>
                    </a:lnTo>
                    <a:lnTo>
                      <a:pt x="1747" y="53"/>
                    </a:lnTo>
                    <a:lnTo>
                      <a:pt x="1726" y="41"/>
                    </a:lnTo>
                    <a:lnTo>
                      <a:pt x="1674" y="66"/>
                    </a:lnTo>
                    <a:lnTo>
                      <a:pt x="1627" y="63"/>
                    </a:lnTo>
                    <a:lnTo>
                      <a:pt x="1608" y="79"/>
                    </a:lnTo>
                    <a:lnTo>
                      <a:pt x="1609" y="92"/>
                    </a:lnTo>
                    <a:lnTo>
                      <a:pt x="1588" y="74"/>
                    </a:lnTo>
                    <a:lnTo>
                      <a:pt x="1556" y="97"/>
                    </a:lnTo>
                    <a:lnTo>
                      <a:pt x="1529" y="93"/>
                    </a:lnTo>
                    <a:lnTo>
                      <a:pt x="1312" y="153"/>
                    </a:lnTo>
                    <a:lnTo>
                      <a:pt x="1256" y="192"/>
                    </a:lnTo>
                    <a:lnTo>
                      <a:pt x="1219" y="229"/>
                    </a:lnTo>
                    <a:lnTo>
                      <a:pt x="1174" y="253"/>
                    </a:lnTo>
                    <a:lnTo>
                      <a:pt x="1185" y="360"/>
                    </a:lnTo>
                    <a:lnTo>
                      <a:pt x="1175" y="401"/>
                    </a:lnTo>
                    <a:lnTo>
                      <a:pt x="1156" y="423"/>
                    </a:lnTo>
                    <a:lnTo>
                      <a:pt x="1152" y="451"/>
                    </a:lnTo>
                    <a:lnTo>
                      <a:pt x="1166" y="590"/>
                    </a:lnTo>
                    <a:lnTo>
                      <a:pt x="1182" y="635"/>
                    </a:lnTo>
                    <a:lnTo>
                      <a:pt x="1163" y="644"/>
                    </a:lnTo>
                    <a:lnTo>
                      <a:pt x="1142" y="780"/>
                    </a:lnTo>
                    <a:lnTo>
                      <a:pt x="1158" y="805"/>
                    </a:lnTo>
                    <a:lnTo>
                      <a:pt x="1194" y="822"/>
                    </a:lnTo>
                    <a:lnTo>
                      <a:pt x="1203" y="848"/>
                    </a:lnTo>
                    <a:lnTo>
                      <a:pt x="1188" y="829"/>
                    </a:lnTo>
                    <a:lnTo>
                      <a:pt x="1141" y="834"/>
                    </a:lnTo>
                    <a:lnTo>
                      <a:pt x="1122" y="923"/>
                    </a:lnTo>
                    <a:lnTo>
                      <a:pt x="1138" y="949"/>
                    </a:lnTo>
                    <a:lnTo>
                      <a:pt x="1166" y="953"/>
                    </a:lnTo>
                    <a:lnTo>
                      <a:pt x="1184" y="998"/>
                    </a:lnTo>
                    <a:lnTo>
                      <a:pt x="1225" y="1014"/>
                    </a:lnTo>
                    <a:lnTo>
                      <a:pt x="1227" y="1041"/>
                    </a:lnTo>
                    <a:lnTo>
                      <a:pt x="1214" y="1049"/>
                    </a:lnTo>
                    <a:lnTo>
                      <a:pt x="1186" y="1031"/>
                    </a:lnTo>
                    <a:lnTo>
                      <a:pt x="1159" y="1034"/>
                    </a:lnTo>
                    <a:lnTo>
                      <a:pt x="1136" y="1003"/>
                    </a:lnTo>
                    <a:lnTo>
                      <a:pt x="1111" y="1011"/>
                    </a:lnTo>
                    <a:lnTo>
                      <a:pt x="1086" y="1041"/>
                    </a:lnTo>
                    <a:lnTo>
                      <a:pt x="1054" y="1124"/>
                    </a:lnTo>
                    <a:lnTo>
                      <a:pt x="1004" y="1169"/>
                    </a:lnTo>
                    <a:lnTo>
                      <a:pt x="973" y="1185"/>
                    </a:lnTo>
                    <a:lnTo>
                      <a:pt x="866" y="1276"/>
                    </a:lnTo>
                    <a:lnTo>
                      <a:pt x="770" y="1325"/>
                    </a:lnTo>
                    <a:lnTo>
                      <a:pt x="731" y="1336"/>
                    </a:lnTo>
                    <a:lnTo>
                      <a:pt x="683" y="1333"/>
                    </a:lnTo>
                    <a:lnTo>
                      <a:pt x="547" y="1379"/>
                    </a:lnTo>
                    <a:lnTo>
                      <a:pt x="486" y="1378"/>
                    </a:lnTo>
                    <a:lnTo>
                      <a:pt x="401" y="1399"/>
                    </a:lnTo>
                    <a:lnTo>
                      <a:pt x="204" y="1519"/>
                    </a:lnTo>
                    <a:lnTo>
                      <a:pt x="113" y="1547"/>
                    </a:lnTo>
                    <a:lnTo>
                      <a:pt x="95" y="1569"/>
                    </a:lnTo>
                    <a:lnTo>
                      <a:pt x="82" y="1577"/>
                    </a:lnTo>
                    <a:lnTo>
                      <a:pt x="67" y="1633"/>
                    </a:lnTo>
                    <a:lnTo>
                      <a:pt x="0" y="1779"/>
                    </a:lnTo>
                    <a:lnTo>
                      <a:pt x="44" y="1822"/>
                    </a:lnTo>
                    <a:lnTo>
                      <a:pt x="45" y="1836"/>
                    </a:lnTo>
                    <a:lnTo>
                      <a:pt x="86" y="1846"/>
                    </a:lnTo>
                    <a:lnTo>
                      <a:pt x="94" y="1851"/>
                    </a:lnTo>
                    <a:lnTo>
                      <a:pt x="229" y="1859"/>
                    </a:lnTo>
                    <a:lnTo>
                      <a:pt x="327" y="182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9" name="Freeform 38">
                <a:extLst>
                  <a:ext uri="{FF2B5EF4-FFF2-40B4-BE49-F238E27FC236}">
                    <a16:creationId xmlns:a16="http://schemas.microsoft.com/office/drawing/2014/main" id="{96E68DDB-2ED5-C4CE-D255-07C5339950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6" y="483"/>
                <a:ext cx="1366" cy="804"/>
              </a:xfrm>
              <a:custGeom>
                <a:avLst/>
                <a:gdLst>
                  <a:gd name="T0" fmla="*/ 3822 w 4097"/>
                  <a:gd name="T1" fmla="*/ 456 h 2412"/>
                  <a:gd name="T2" fmla="*/ 3545 w 4097"/>
                  <a:gd name="T3" fmla="*/ 581 h 2412"/>
                  <a:gd name="T4" fmla="*/ 3099 w 4097"/>
                  <a:gd name="T5" fmla="*/ 476 h 2412"/>
                  <a:gd name="T6" fmla="*/ 2871 w 4097"/>
                  <a:gd name="T7" fmla="*/ 483 h 2412"/>
                  <a:gd name="T8" fmla="*/ 2838 w 4097"/>
                  <a:gd name="T9" fmla="*/ 426 h 2412"/>
                  <a:gd name="T10" fmla="*/ 2757 w 4097"/>
                  <a:gd name="T11" fmla="*/ 198 h 2412"/>
                  <a:gd name="T12" fmla="*/ 2797 w 4097"/>
                  <a:gd name="T13" fmla="*/ 121 h 2412"/>
                  <a:gd name="T14" fmla="*/ 2594 w 4097"/>
                  <a:gd name="T15" fmla="*/ 99 h 2412"/>
                  <a:gd name="T16" fmla="*/ 2351 w 4097"/>
                  <a:gd name="T17" fmla="*/ 15 h 2412"/>
                  <a:gd name="T18" fmla="*/ 2280 w 4097"/>
                  <a:gd name="T19" fmla="*/ 55 h 2412"/>
                  <a:gd name="T20" fmla="*/ 2310 w 4097"/>
                  <a:gd name="T21" fmla="*/ 227 h 2412"/>
                  <a:gd name="T22" fmla="*/ 2353 w 4097"/>
                  <a:gd name="T23" fmla="*/ 404 h 2412"/>
                  <a:gd name="T24" fmla="*/ 2433 w 4097"/>
                  <a:gd name="T25" fmla="*/ 463 h 2412"/>
                  <a:gd name="T26" fmla="*/ 2506 w 4097"/>
                  <a:gd name="T27" fmla="*/ 598 h 2412"/>
                  <a:gd name="T28" fmla="*/ 2496 w 4097"/>
                  <a:gd name="T29" fmla="*/ 713 h 2412"/>
                  <a:gd name="T30" fmla="*/ 2526 w 4097"/>
                  <a:gd name="T31" fmla="*/ 818 h 2412"/>
                  <a:gd name="T32" fmla="*/ 2513 w 4097"/>
                  <a:gd name="T33" fmla="*/ 966 h 2412"/>
                  <a:gd name="T34" fmla="*/ 2490 w 4097"/>
                  <a:gd name="T35" fmla="*/ 1150 h 2412"/>
                  <a:gd name="T36" fmla="*/ 2580 w 4097"/>
                  <a:gd name="T37" fmla="*/ 1255 h 2412"/>
                  <a:gd name="T38" fmla="*/ 2544 w 4097"/>
                  <a:gd name="T39" fmla="*/ 1299 h 2412"/>
                  <a:gd name="T40" fmla="*/ 2266 w 4097"/>
                  <a:gd name="T41" fmla="*/ 1278 h 2412"/>
                  <a:gd name="T42" fmla="*/ 2272 w 4097"/>
                  <a:gd name="T43" fmla="*/ 1184 h 2412"/>
                  <a:gd name="T44" fmla="*/ 2185 w 4097"/>
                  <a:gd name="T45" fmla="*/ 1199 h 2412"/>
                  <a:gd name="T46" fmla="*/ 2168 w 4097"/>
                  <a:gd name="T47" fmla="*/ 1307 h 2412"/>
                  <a:gd name="T48" fmla="*/ 2187 w 4097"/>
                  <a:gd name="T49" fmla="*/ 1366 h 2412"/>
                  <a:gd name="T50" fmla="*/ 2144 w 4097"/>
                  <a:gd name="T51" fmla="*/ 1337 h 2412"/>
                  <a:gd name="T52" fmla="*/ 2103 w 4097"/>
                  <a:gd name="T53" fmla="*/ 1246 h 2412"/>
                  <a:gd name="T54" fmla="*/ 2039 w 4097"/>
                  <a:gd name="T55" fmla="*/ 1279 h 2412"/>
                  <a:gd name="T56" fmla="*/ 1920 w 4097"/>
                  <a:gd name="T57" fmla="*/ 1243 h 2412"/>
                  <a:gd name="T58" fmla="*/ 1798 w 4097"/>
                  <a:gd name="T59" fmla="*/ 1221 h 2412"/>
                  <a:gd name="T60" fmla="*/ 1635 w 4097"/>
                  <a:gd name="T61" fmla="*/ 1337 h 2412"/>
                  <a:gd name="T62" fmla="*/ 1518 w 4097"/>
                  <a:gd name="T63" fmla="*/ 1180 h 2412"/>
                  <a:gd name="T64" fmla="*/ 1383 w 4097"/>
                  <a:gd name="T65" fmla="*/ 1017 h 2412"/>
                  <a:gd name="T66" fmla="*/ 1341 w 4097"/>
                  <a:gd name="T67" fmla="*/ 934 h 2412"/>
                  <a:gd name="T68" fmla="*/ 1247 w 4097"/>
                  <a:gd name="T69" fmla="*/ 929 h 2412"/>
                  <a:gd name="T70" fmla="*/ 1090 w 4097"/>
                  <a:gd name="T71" fmla="*/ 978 h 2412"/>
                  <a:gd name="T72" fmla="*/ 969 w 4097"/>
                  <a:gd name="T73" fmla="*/ 968 h 2412"/>
                  <a:gd name="T74" fmla="*/ 955 w 4097"/>
                  <a:gd name="T75" fmla="*/ 1105 h 2412"/>
                  <a:gd name="T76" fmla="*/ 901 w 4097"/>
                  <a:gd name="T77" fmla="*/ 1102 h 2412"/>
                  <a:gd name="T78" fmla="*/ 729 w 4097"/>
                  <a:gd name="T79" fmla="*/ 1138 h 2412"/>
                  <a:gd name="T80" fmla="*/ 652 w 4097"/>
                  <a:gd name="T81" fmla="*/ 1025 h 2412"/>
                  <a:gd name="T82" fmla="*/ 464 w 4097"/>
                  <a:gd name="T83" fmla="*/ 1090 h 2412"/>
                  <a:gd name="T84" fmla="*/ 366 w 4097"/>
                  <a:gd name="T85" fmla="*/ 1058 h 2412"/>
                  <a:gd name="T86" fmla="*/ 146 w 4097"/>
                  <a:gd name="T87" fmla="*/ 1139 h 2412"/>
                  <a:gd name="T88" fmla="*/ 30 w 4097"/>
                  <a:gd name="T89" fmla="*/ 1264 h 2412"/>
                  <a:gd name="T90" fmla="*/ 30 w 4097"/>
                  <a:gd name="T91" fmla="*/ 1412 h 2412"/>
                  <a:gd name="T92" fmla="*/ 295 w 4097"/>
                  <a:gd name="T93" fmla="*/ 1374 h 2412"/>
                  <a:gd name="T94" fmla="*/ 295 w 4097"/>
                  <a:gd name="T95" fmla="*/ 1448 h 2412"/>
                  <a:gd name="T96" fmla="*/ 394 w 4097"/>
                  <a:gd name="T97" fmla="*/ 1506 h 2412"/>
                  <a:gd name="T98" fmla="*/ 190 w 4097"/>
                  <a:gd name="T99" fmla="*/ 1477 h 2412"/>
                  <a:gd name="T100" fmla="*/ 131 w 4097"/>
                  <a:gd name="T101" fmla="*/ 1496 h 2412"/>
                  <a:gd name="T102" fmla="*/ 322 w 4097"/>
                  <a:gd name="T103" fmla="*/ 1593 h 2412"/>
                  <a:gd name="T104" fmla="*/ 327 w 4097"/>
                  <a:gd name="T105" fmla="*/ 1720 h 2412"/>
                  <a:gd name="T106" fmla="*/ 120 w 4097"/>
                  <a:gd name="T107" fmla="*/ 1800 h 2412"/>
                  <a:gd name="T108" fmla="*/ 269 w 4097"/>
                  <a:gd name="T109" fmla="*/ 1967 h 2412"/>
                  <a:gd name="T110" fmla="*/ 333 w 4097"/>
                  <a:gd name="T111" fmla="*/ 2075 h 2412"/>
                  <a:gd name="T112" fmla="*/ 414 w 4097"/>
                  <a:gd name="T113" fmla="*/ 2008 h 2412"/>
                  <a:gd name="T114" fmla="*/ 567 w 4097"/>
                  <a:gd name="T115" fmla="*/ 1993 h 2412"/>
                  <a:gd name="T116" fmla="*/ 664 w 4097"/>
                  <a:gd name="T117" fmla="*/ 2099 h 2412"/>
                  <a:gd name="T118" fmla="*/ 878 w 4097"/>
                  <a:gd name="T119" fmla="*/ 2159 h 2412"/>
                  <a:gd name="T120" fmla="*/ 906 w 4097"/>
                  <a:gd name="T121" fmla="*/ 2096 h 2412"/>
                  <a:gd name="T122" fmla="*/ 999 w 4097"/>
                  <a:gd name="T123" fmla="*/ 2242 h 2412"/>
                  <a:gd name="T124" fmla="*/ 1127 w 4097"/>
                  <a:gd name="T125" fmla="*/ 2311 h 2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097" h="2412">
                    <a:moveTo>
                      <a:pt x="4097" y="377"/>
                    </a:moveTo>
                    <a:lnTo>
                      <a:pt x="4020" y="417"/>
                    </a:lnTo>
                    <a:lnTo>
                      <a:pt x="3881" y="437"/>
                    </a:lnTo>
                    <a:lnTo>
                      <a:pt x="3822" y="456"/>
                    </a:lnTo>
                    <a:lnTo>
                      <a:pt x="3777" y="486"/>
                    </a:lnTo>
                    <a:lnTo>
                      <a:pt x="3710" y="546"/>
                    </a:lnTo>
                    <a:lnTo>
                      <a:pt x="3638" y="573"/>
                    </a:lnTo>
                    <a:lnTo>
                      <a:pt x="3545" y="581"/>
                    </a:lnTo>
                    <a:lnTo>
                      <a:pt x="3534" y="603"/>
                    </a:lnTo>
                    <a:lnTo>
                      <a:pt x="3518" y="577"/>
                    </a:lnTo>
                    <a:lnTo>
                      <a:pt x="3411" y="520"/>
                    </a:lnTo>
                    <a:lnTo>
                      <a:pt x="3099" y="476"/>
                    </a:lnTo>
                    <a:lnTo>
                      <a:pt x="3000" y="424"/>
                    </a:lnTo>
                    <a:lnTo>
                      <a:pt x="2899" y="433"/>
                    </a:lnTo>
                    <a:lnTo>
                      <a:pt x="2876" y="463"/>
                    </a:lnTo>
                    <a:lnTo>
                      <a:pt x="2871" y="483"/>
                    </a:lnTo>
                    <a:lnTo>
                      <a:pt x="2856" y="464"/>
                    </a:lnTo>
                    <a:lnTo>
                      <a:pt x="2829" y="460"/>
                    </a:lnTo>
                    <a:lnTo>
                      <a:pt x="2833" y="440"/>
                    </a:lnTo>
                    <a:lnTo>
                      <a:pt x="2838" y="426"/>
                    </a:lnTo>
                    <a:lnTo>
                      <a:pt x="2836" y="399"/>
                    </a:lnTo>
                    <a:lnTo>
                      <a:pt x="2774" y="311"/>
                    </a:lnTo>
                    <a:lnTo>
                      <a:pt x="2741" y="240"/>
                    </a:lnTo>
                    <a:lnTo>
                      <a:pt x="2757" y="198"/>
                    </a:lnTo>
                    <a:lnTo>
                      <a:pt x="2770" y="191"/>
                    </a:lnTo>
                    <a:lnTo>
                      <a:pt x="2788" y="169"/>
                    </a:lnTo>
                    <a:lnTo>
                      <a:pt x="2800" y="160"/>
                    </a:lnTo>
                    <a:lnTo>
                      <a:pt x="2797" y="121"/>
                    </a:lnTo>
                    <a:lnTo>
                      <a:pt x="2779" y="68"/>
                    </a:lnTo>
                    <a:lnTo>
                      <a:pt x="2683" y="50"/>
                    </a:lnTo>
                    <a:lnTo>
                      <a:pt x="2630" y="62"/>
                    </a:lnTo>
                    <a:lnTo>
                      <a:pt x="2594" y="99"/>
                    </a:lnTo>
                    <a:lnTo>
                      <a:pt x="2521" y="106"/>
                    </a:lnTo>
                    <a:lnTo>
                      <a:pt x="2464" y="72"/>
                    </a:lnTo>
                    <a:lnTo>
                      <a:pt x="2374" y="46"/>
                    </a:lnTo>
                    <a:lnTo>
                      <a:pt x="2351" y="15"/>
                    </a:lnTo>
                    <a:lnTo>
                      <a:pt x="2324" y="23"/>
                    </a:lnTo>
                    <a:lnTo>
                      <a:pt x="2289" y="0"/>
                    </a:lnTo>
                    <a:lnTo>
                      <a:pt x="2283" y="7"/>
                    </a:lnTo>
                    <a:lnTo>
                      <a:pt x="2280" y="55"/>
                    </a:lnTo>
                    <a:lnTo>
                      <a:pt x="2330" y="83"/>
                    </a:lnTo>
                    <a:lnTo>
                      <a:pt x="2348" y="122"/>
                    </a:lnTo>
                    <a:lnTo>
                      <a:pt x="2346" y="176"/>
                    </a:lnTo>
                    <a:lnTo>
                      <a:pt x="2310" y="227"/>
                    </a:lnTo>
                    <a:lnTo>
                      <a:pt x="2334" y="265"/>
                    </a:lnTo>
                    <a:lnTo>
                      <a:pt x="2346" y="324"/>
                    </a:lnTo>
                    <a:lnTo>
                      <a:pt x="2345" y="378"/>
                    </a:lnTo>
                    <a:lnTo>
                      <a:pt x="2353" y="404"/>
                    </a:lnTo>
                    <a:lnTo>
                      <a:pt x="2360" y="409"/>
                    </a:lnTo>
                    <a:lnTo>
                      <a:pt x="2381" y="421"/>
                    </a:lnTo>
                    <a:lnTo>
                      <a:pt x="2412" y="459"/>
                    </a:lnTo>
                    <a:lnTo>
                      <a:pt x="2433" y="463"/>
                    </a:lnTo>
                    <a:lnTo>
                      <a:pt x="2429" y="490"/>
                    </a:lnTo>
                    <a:lnTo>
                      <a:pt x="2472" y="600"/>
                    </a:lnTo>
                    <a:lnTo>
                      <a:pt x="2491" y="585"/>
                    </a:lnTo>
                    <a:lnTo>
                      <a:pt x="2506" y="598"/>
                    </a:lnTo>
                    <a:lnTo>
                      <a:pt x="2493" y="612"/>
                    </a:lnTo>
                    <a:lnTo>
                      <a:pt x="2500" y="678"/>
                    </a:lnTo>
                    <a:lnTo>
                      <a:pt x="2508" y="698"/>
                    </a:lnTo>
                    <a:lnTo>
                      <a:pt x="2496" y="713"/>
                    </a:lnTo>
                    <a:lnTo>
                      <a:pt x="2487" y="754"/>
                    </a:lnTo>
                    <a:lnTo>
                      <a:pt x="2495" y="847"/>
                    </a:lnTo>
                    <a:lnTo>
                      <a:pt x="2512" y="819"/>
                    </a:lnTo>
                    <a:lnTo>
                      <a:pt x="2526" y="818"/>
                    </a:lnTo>
                    <a:lnTo>
                      <a:pt x="2512" y="886"/>
                    </a:lnTo>
                    <a:lnTo>
                      <a:pt x="2509" y="920"/>
                    </a:lnTo>
                    <a:lnTo>
                      <a:pt x="2518" y="945"/>
                    </a:lnTo>
                    <a:lnTo>
                      <a:pt x="2513" y="966"/>
                    </a:lnTo>
                    <a:lnTo>
                      <a:pt x="2506" y="967"/>
                    </a:lnTo>
                    <a:lnTo>
                      <a:pt x="2473" y="1043"/>
                    </a:lnTo>
                    <a:lnTo>
                      <a:pt x="2490" y="1082"/>
                    </a:lnTo>
                    <a:lnTo>
                      <a:pt x="2490" y="1150"/>
                    </a:lnTo>
                    <a:lnTo>
                      <a:pt x="2519" y="1174"/>
                    </a:lnTo>
                    <a:lnTo>
                      <a:pt x="2535" y="1212"/>
                    </a:lnTo>
                    <a:lnTo>
                      <a:pt x="2550" y="1225"/>
                    </a:lnTo>
                    <a:lnTo>
                      <a:pt x="2580" y="1255"/>
                    </a:lnTo>
                    <a:lnTo>
                      <a:pt x="2619" y="1239"/>
                    </a:lnTo>
                    <a:lnTo>
                      <a:pt x="2621" y="1259"/>
                    </a:lnTo>
                    <a:lnTo>
                      <a:pt x="2628" y="1271"/>
                    </a:lnTo>
                    <a:lnTo>
                      <a:pt x="2544" y="1299"/>
                    </a:lnTo>
                    <a:lnTo>
                      <a:pt x="2482" y="1285"/>
                    </a:lnTo>
                    <a:lnTo>
                      <a:pt x="2376" y="1301"/>
                    </a:lnTo>
                    <a:lnTo>
                      <a:pt x="2288" y="1289"/>
                    </a:lnTo>
                    <a:lnTo>
                      <a:pt x="2266" y="1278"/>
                    </a:lnTo>
                    <a:lnTo>
                      <a:pt x="2257" y="1252"/>
                    </a:lnTo>
                    <a:lnTo>
                      <a:pt x="2262" y="1231"/>
                    </a:lnTo>
                    <a:lnTo>
                      <a:pt x="2280" y="1209"/>
                    </a:lnTo>
                    <a:lnTo>
                      <a:pt x="2272" y="1184"/>
                    </a:lnTo>
                    <a:lnTo>
                      <a:pt x="2232" y="1194"/>
                    </a:lnTo>
                    <a:lnTo>
                      <a:pt x="2212" y="1189"/>
                    </a:lnTo>
                    <a:lnTo>
                      <a:pt x="2192" y="1197"/>
                    </a:lnTo>
                    <a:lnTo>
                      <a:pt x="2185" y="1199"/>
                    </a:lnTo>
                    <a:lnTo>
                      <a:pt x="2173" y="1206"/>
                    </a:lnTo>
                    <a:lnTo>
                      <a:pt x="2136" y="1243"/>
                    </a:lnTo>
                    <a:lnTo>
                      <a:pt x="2147" y="1296"/>
                    </a:lnTo>
                    <a:lnTo>
                      <a:pt x="2168" y="1307"/>
                    </a:lnTo>
                    <a:lnTo>
                      <a:pt x="2176" y="1314"/>
                    </a:lnTo>
                    <a:lnTo>
                      <a:pt x="2163" y="1321"/>
                    </a:lnTo>
                    <a:lnTo>
                      <a:pt x="2175" y="1367"/>
                    </a:lnTo>
                    <a:lnTo>
                      <a:pt x="2187" y="1366"/>
                    </a:lnTo>
                    <a:lnTo>
                      <a:pt x="2163" y="1395"/>
                    </a:lnTo>
                    <a:lnTo>
                      <a:pt x="2156" y="1382"/>
                    </a:lnTo>
                    <a:lnTo>
                      <a:pt x="2167" y="1361"/>
                    </a:lnTo>
                    <a:lnTo>
                      <a:pt x="2144" y="1337"/>
                    </a:lnTo>
                    <a:lnTo>
                      <a:pt x="2149" y="1316"/>
                    </a:lnTo>
                    <a:lnTo>
                      <a:pt x="2135" y="1304"/>
                    </a:lnTo>
                    <a:lnTo>
                      <a:pt x="2124" y="1264"/>
                    </a:lnTo>
                    <a:lnTo>
                      <a:pt x="2103" y="1246"/>
                    </a:lnTo>
                    <a:lnTo>
                      <a:pt x="2049" y="1251"/>
                    </a:lnTo>
                    <a:lnTo>
                      <a:pt x="2043" y="1259"/>
                    </a:lnTo>
                    <a:lnTo>
                      <a:pt x="2059" y="1284"/>
                    </a:lnTo>
                    <a:lnTo>
                      <a:pt x="2039" y="1279"/>
                    </a:lnTo>
                    <a:lnTo>
                      <a:pt x="2021" y="1301"/>
                    </a:lnTo>
                    <a:lnTo>
                      <a:pt x="1993" y="1297"/>
                    </a:lnTo>
                    <a:lnTo>
                      <a:pt x="1962" y="1246"/>
                    </a:lnTo>
                    <a:lnTo>
                      <a:pt x="1920" y="1243"/>
                    </a:lnTo>
                    <a:lnTo>
                      <a:pt x="1925" y="1209"/>
                    </a:lnTo>
                    <a:lnTo>
                      <a:pt x="1909" y="1190"/>
                    </a:lnTo>
                    <a:lnTo>
                      <a:pt x="1846" y="1223"/>
                    </a:lnTo>
                    <a:lnTo>
                      <a:pt x="1798" y="1221"/>
                    </a:lnTo>
                    <a:lnTo>
                      <a:pt x="1780" y="1249"/>
                    </a:lnTo>
                    <a:lnTo>
                      <a:pt x="1729" y="1274"/>
                    </a:lnTo>
                    <a:lnTo>
                      <a:pt x="1667" y="1334"/>
                    </a:lnTo>
                    <a:lnTo>
                      <a:pt x="1635" y="1337"/>
                    </a:lnTo>
                    <a:lnTo>
                      <a:pt x="1617" y="1365"/>
                    </a:lnTo>
                    <a:lnTo>
                      <a:pt x="1590" y="1301"/>
                    </a:lnTo>
                    <a:lnTo>
                      <a:pt x="1525" y="1246"/>
                    </a:lnTo>
                    <a:lnTo>
                      <a:pt x="1518" y="1180"/>
                    </a:lnTo>
                    <a:lnTo>
                      <a:pt x="1445" y="1099"/>
                    </a:lnTo>
                    <a:lnTo>
                      <a:pt x="1448" y="1058"/>
                    </a:lnTo>
                    <a:lnTo>
                      <a:pt x="1391" y="1030"/>
                    </a:lnTo>
                    <a:lnTo>
                      <a:pt x="1383" y="1017"/>
                    </a:lnTo>
                    <a:lnTo>
                      <a:pt x="1395" y="1003"/>
                    </a:lnTo>
                    <a:lnTo>
                      <a:pt x="1394" y="990"/>
                    </a:lnTo>
                    <a:lnTo>
                      <a:pt x="1353" y="980"/>
                    </a:lnTo>
                    <a:lnTo>
                      <a:pt x="1341" y="934"/>
                    </a:lnTo>
                    <a:lnTo>
                      <a:pt x="1335" y="928"/>
                    </a:lnTo>
                    <a:lnTo>
                      <a:pt x="1288" y="939"/>
                    </a:lnTo>
                    <a:lnTo>
                      <a:pt x="1257" y="962"/>
                    </a:lnTo>
                    <a:lnTo>
                      <a:pt x="1247" y="929"/>
                    </a:lnTo>
                    <a:lnTo>
                      <a:pt x="1239" y="917"/>
                    </a:lnTo>
                    <a:lnTo>
                      <a:pt x="1208" y="940"/>
                    </a:lnTo>
                    <a:lnTo>
                      <a:pt x="1162" y="944"/>
                    </a:lnTo>
                    <a:lnTo>
                      <a:pt x="1090" y="978"/>
                    </a:lnTo>
                    <a:lnTo>
                      <a:pt x="1046" y="935"/>
                    </a:lnTo>
                    <a:lnTo>
                      <a:pt x="1013" y="938"/>
                    </a:lnTo>
                    <a:lnTo>
                      <a:pt x="989" y="966"/>
                    </a:lnTo>
                    <a:lnTo>
                      <a:pt x="969" y="968"/>
                    </a:lnTo>
                    <a:lnTo>
                      <a:pt x="966" y="1002"/>
                    </a:lnTo>
                    <a:lnTo>
                      <a:pt x="990" y="1048"/>
                    </a:lnTo>
                    <a:lnTo>
                      <a:pt x="957" y="1063"/>
                    </a:lnTo>
                    <a:lnTo>
                      <a:pt x="955" y="1105"/>
                    </a:lnTo>
                    <a:lnTo>
                      <a:pt x="935" y="1113"/>
                    </a:lnTo>
                    <a:lnTo>
                      <a:pt x="914" y="1101"/>
                    </a:lnTo>
                    <a:lnTo>
                      <a:pt x="896" y="1124"/>
                    </a:lnTo>
                    <a:lnTo>
                      <a:pt x="901" y="1102"/>
                    </a:lnTo>
                    <a:lnTo>
                      <a:pt x="892" y="1083"/>
                    </a:lnTo>
                    <a:lnTo>
                      <a:pt x="782" y="1053"/>
                    </a:lnTo>
                    <a:lnTo>
                      <a:pt x="758" y="1076"/>
                    </a:lnTo>
                    <a:lnTo>
                      <a:pt x="729" y="1138"/>
                    </a:lnTo>
                    <a:lnTo>
                      <a:pt x="699" y="1101"/>
                    </a:lnTo>
                    <a:lnTo>
                      <a:pt x="672" y="1097"/>
                    </a:lnTo>
                    <a:lnTo>
                      <a:pt x="660" y="1038"/>
                    </a:lnTo>
                    <a:lnTo>
                      <a:pt x="652" y="1025"/>
                    </a:lnTo>
                    <a:lnTo>
                      <a:pt x="620" y="1035"/>
                    </a:lnTo>
                    <a:lnTo>
                      <a:pt x="588" y="1058"/>
                    </a:lnTo>
                    <a:lnTo>
                      <a:pt x="513" y="1051"/>
                    </a:lnTo>
                    <a:lnTo>
                      <a:pt x="464" y="1090"/>
                    </a:lnTo>
                    <a:lnTo>
                      <a:pt x="423" y="1093"/>
                    </a:lnTo>
                    <a:lnTo>
                      <a:pt x="402" y="1089"/>
                    </a:lnTo>
                    <a:lnTo>
                      <a:pt x="394" y="1069"/>
                    </a:lnTo>
                    <a:lnTo>
                      <a:pt x="366" y="1058"/>
                    </a:lnTo>
                    <a:lnTo>
                      <a:pt x="282" y="1093"/>
                    </a:lnTo>
                    <a:lnTo>
                      <a:pt x="215" y="1092"/>
                    </a:lnTo>
                    <a:lnTo>
                      <a:pt x="197" y="1114"/>
                    </a:lnTo>
                    <a:lnTo>
                      <a:pt x="146" y="1139"/>
                    </a:lnTo>
                    <a:lnTo>
                      <a:pt x="100" y="1150"/>
                    </a:lnTo>
                    <a:lnTo>
                      <a:pt x="49" y="1182"/>
                    </a:lnTo>
                    <a:lnTo>
                      <a:pt x="32" y="1216"/>
                    </a:lnTo>
                    <a:lnTo>
                      <a:pt x="30" y="1264"/>
                    </a:lnTo>
                    <a:lnTo>
                      <a:pt x="8" y="1314"/>
                    </a:lnTo>
                    <a:lnTo>
                      <a:pt x="12" y="1360"/>
                    </a:lnTo>
                    <a:lnTo>
                      <a:pt x="0" y="1381"/>
                    </a:lnTo>
                    <a:lnTo>
                      <a:pt x="30" y="1412"/>
                    </a:lnTo>
                    <a:lnTo>
                      <a:pt x="83" y="1400"/>
                    </a:lnTo>
                    <a:lnTo>
                      <a:pt x="131" y="1416"/>
                    </a:lnTo>
                    <a:lnTo>
                      <a:pt x="222" y="1387"/>
                    </a:lnTo>
                    <a:lnTo>
                      <a:pt x="295" y="1374"/>
                    </a:lnTo>
                    <a:lnTo>
                      <a:pt x="296" y="1380"/>
                    </a:lnTo>
                    <a:lnTo>
                      <a:pt x="279" y="1416"/>
                    </a:lnTo>
                    <a:lnTo>
                      <a:pt x="274" y="1436"/>
                    </a:lnTo>
                    <a:lnTo>
                      <a:pt x="295" y="1448"/>
                    </a:lnTo>
                    <a:lnTo>
                      <a:pt x="361" y="1435"/>
                    </a:lnTo>
                    <a:lnTo>
                      <a:pt x="364" y="1468"/>
                    </a:lnTo>
                    <a:lnTo>
                      <a:pt x="400" y="1498"/>
                    </a:lnTo>
                    <a:lnTo>
                      <a:pt x="394" y="1506"/>
                    </a:lnTo>
                    <a:lnTo>
                      <a:pt x="353" y="1496"/>
                    </a:lnTo>
                    <a:lnTo>
                      <a:pt x="301" y="1508"/>
                    </a:lnTo>
                    <a:lnTo>
                      <a:pt x="211" y="1489"/>
                    </a:lnTo>
                    <a:lnTo>
                      <a:pt x="190" y="1477"/>
                    </a:lnTo>
                    <a:lnTo>
                      <a:pt x="181" y="1444"/>
                    </a:lnTo>
                    <a:lnTo>
                      <a:pt x="167" y="1439"/>
                    </a:lnTo>
                    <a:lnTo>
                      <a:pt x="150" y="1475"/>
                    </a:lnTo>
                    <a:lnTo>
                      <a:pt x="131" y="1496"/>
                    </a:lnTo>
                    <a:lnTo>
                      <a:pt x="162" y="1534"/>
                    </a:lnTo>
                    <a:lnTo>
                      <a:pt x="168" y="1601"/>
                    </a:lnTo>
                    <a:lnTo>
                      <a:pt x="224" y="1555"/>
                    </a:lnTo>
                    <a:lnTo>
                      <a:pt x="322" y="1593"/>
                    </a:lnTo>
                    <a:lnTo>
                      <a:pt x="344" y="1617"/>
                    </a:lnTo>
                    <a:lnTo>
                      <a:pt x="360" y="1643"/>
                    </a:lnTo>
                    <a:lnTo>
                      <a:pt x="352" y="1698"/>
                    </a:lnTo>
                    <a:lnTo>
                      <a:pt x="327" y="1720"/>
                    </a:lnTo>
                    <a:lnTo>
                      <a:pt x="265" y="1706"/>
                    </a:lnTo>
                    <a:lnTo>
                      <a:pt x="58" y="1725"/>
                    </a:lnTo>
                    <a:lnTo>
                      <a:pt x="28" y="1748"/>
                    </a:lnTo>
                    <a:lnTo>
                      <a:pt x="120" y="1800"/>
                    </a:lnTo>
                    <a:lnTo>
                      <a:pt x="162" y="1816"/>
                    </a:lnTo>
                    <a:lnTo>
                      <a:pt x="226" y="1863"/>
                    </a:lnTo>
                    <a:lnTo>
                      <a:pt x="259" y="1921"/>
                    </a:lnTo>
                    <a:lnTo>
                      <a:pt x="269" y="1967"/>
                    </a:lnTo>
                    <a:lnTo>
                      <a:pt x="274" y="2007"/>
                    </a:lnTo>
                    <a:lnTo>
                      <a:pt x="263" y="2042"/>
                    </a:lnTo>
                    <a:lnTo>
                      <a:pt x="264" y="2055"/>
                    </a:lnTo>
                    <a:lnTo>
                      <a:pt x="333" y="2075"/>
                    </a:lnTo>
                    <a:lnTo>
                      <a:pt x="380" y="2071"/>
                    </a:lnTo>
                    <a:lnTo>
                      <a:pt x="411" y="2048"/>
                    </a:lnTo>
                    <a:lnTo>
                      <a:pt x="408" y="2014"/>
                    </a:lnTo>
                    <a:lnTo>
                      <a:pt x="414" y="2008"/>
                    </a:lnTo>
                    <a:lnTo>
                      <a:pt x="475" y="2009"/>
                    </a:lnTo>
                    <a:lnTo>
                      <a:pt x="536" y="2023"/>
                    </a:lnTo>
                    <a:lnTo>
                      <a:pt x="550" y="2022"/>
                    </a:lnTo>
                    <a:lnTo>
                      <a:pt x="567" y="1993"/>
                    </a:lnTo>
                    <a:lnTo>
                      <a:pt x="580" y="1986"/>
                    </a:lnTo>
                    <a:lnTo>
                      <a:pt x="610" y="2016"/>
                    </a:lnTo>
                    <a:lnTo>
                      <a:pt x="634" y="2061"/>
                    </a:lnTo>
                    <a:lnTo>
                      <a:pt x="664" y="2099"/>
                    </a:lnTo>
                    <a:lnTo>
                      <a:pt x="712" y="2114"/>
                    </a:lnTo>
                    <a:lnTo>
                      <a:pt x="753" y="2110"/>
                    </a:lnTo>
                    <a:lnTo>
                      <a:pt x="796" y="2140"/>
                    </a:lnTo>
                    <a:lnTo>
                      <a:pt x="878" y="2159"/>
                    </a:lnTo>
                    <a:lnTo>
                      <a:pt x="902" y="2137"/>
                    </a:lnTo>
                    <a:lnTo>
                      <a:pt x="906" y="2089"/>
                    </a:lnTo>
                    <a:lnTo>
                      <a:pt x="916" y="2068"/>
                    </a:lnTo>
                    <a:lnTo>
                      <a:pt x="906" y="2096"/>
                    </a:lnTo>
                    <a:lnTo>
                      <a:pt x="911" y="2156"/>
                    </a:lnTo>
                    <a:lnTo>
                      <a:pt x="945" y="2226"/>
                    </a:lnTo>
                    <a:lnTo>
                      <a:pt x="966" y="2238"/>
                    </a:lnTo>
                    <a:lnTo>
                      <a:pt x="999" y="2242"/>
                    </a:lnTo>
                    <a:lnTo>
                      <a:pt x="1051" y="2210"/>
                    </a:lnTo>
                    <a:lnTo>
                      <a:pt x="1047" y="2244"/>
                    </a:lnTo>
                    <a:lnTo>
                      <a:pt x="1082" y="2261"/>
                    </a:lnTo>
                    <a:lnTo>
                      <a:pt x="1127" y="2311"/>
                    </a:lnTo>
                    <a:lnTo>
                      <a:pt x="1190" y="24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0" name="Freeform 39">
                <a:extLst>
                  <a:ext uri="{FF2B5EF4-FFF2-40B4-BE49-F238E27FC236}">
                    <a16:creationId xmlns:a16="http://schemas.microsoft.com/office/drawing/2014/main" id="{D889FA10-AB23-58E8-61CF-FFF6B496AE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2" y="609"/>
                <a:ext cx="35" cy="22"/>
              </a:xfrm>
              <a:custGeom>
                <a:avLst/>
                <a:gdLst>
                  <a:gd name="T0" fmla="*/ 0 w 104"/>
                  <a:gd name="T1" fmla="*/ 0 h 67"/>
                  <a:gd name="T2" fmla="*/ 14 w 104"/>
                  <a:gd name="T3" fmla="*/ 5 h 67"/>
                  <a:gd name="T4" fmla="*/ 20 w 104"/>
                  <a:gd name="T5" fmla="*/ 4 h 67"/>
                  <a:gd name="T6" fmla="*/ 58 w 104"/>
                  <a:gd name="T7" fmla="*/ 54 h 67"/>
                  <a:gd name="T8" fmla="*/ 104 w 104"/>
                  <a:gd name="T9" fmla="*/ 50 h 67"/>
                  <a:gd name="T10" fmla="*/ 79 w 104"/>
                  <a:gd name="T11" fmla="*/ 65 h 67"/>
                  <a:gd name="T12" fmla="*/ 66 w 104"/>
                  <a:gd name="T13" fmla="*/ 67 h 67"/>
                  <a:gd name="T14" fmla="*/ 14 w 104"/>
                  <a:gd name="T15" fmla="*/ 11 h 67"/>
                  <a:gd name="T16" fmla="*/ 0 w 104"/>
                  <a:gd name="T1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4" h="67">
                    <a:moveTo>
                      <a:pt x="0" y="0"/>
                    </a:moveTo>
                    <a:lnTo>
                      <a:pt x="14" y="5"/>
                    </a:lnTo>
                    <a:lnTo>
                      <a:pt x="20" y="4"/>
                    </a:lnTo>
                    <a:lnTo>
                      <a:pt x="58" y="54"/>
                    </a:lnTo>
                    <a:lnTo>
                      <a:pt x="104" y="50"/>
                    </a:lnTo>
                    <a:lnTo>
                      <a:pt x="79" y="65"/>
                    </a:lnTo>
                    <a:lnTo>
                      <a:pt x="66" y="67"/>
                    </a:lnTo>
                    <a:lnTo>
                      <a:pt x="14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1" name="Freeform 40">
                <a:extLst>
                  <a:ext uri="{FF2B5EF4-FFF2-40B4-BE49-F238E27FC236}">
                    <a16:creationId xmlns:a16="http://schemas.microsoft.com/office/drawing/2014/main" id="{FA6A773B-404D-CAA9-8539-5CD7DD4DBD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2" y="794"/>
                <a:ext cx="7" cy="10"/>
              </a:xfrm>
              <a:custGeom>
                <a:avLst/>
                <a:gdLst>
                  <a:gd name="T0" fmla="*/ 20 w 20"/>
                  <a:gd name="T1" fmla="*/ 13 h 28"/>
                  <a:gd name="T2" fmla="*/ 18 w 20"/>
                  <a:gd name="T3" fmla="*/ 0 h 28"/>
                  <a:gd name="T4" fmla="*/ 5 w 20"/>
                  <a:gd name="T5" fmla="*/ 1 h 28"/>
                  <a:gd name="T6" fmla="*/ 0 w 20"/>
                  <a:gd name="T7" fmla="*/ 22 h 28"/>
                  <a:gd name="T8" fmla="*/ 8 w 20"/>
                  <a:gd name="T9" fmla="*/ 28 h 28"/>
                  <a:gd name="T10" fmla="*/ 14 w 20"/>
                  <a:gd name="T11" fmla="*/ 27 h 28"/>
                  <a:gd name="T12" fmla="*/ 20 w 20"/>
                  <a:gd name="T13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20" y="13"/>
                    </a:moveTo>
                    <a:lnTo>
                      <a:pt x="18" y="0"/>
                    </a:lnTo>
                    <a:lnTo>
                      <a:pt x="5" y="1"/>
                    </a:lnTo>
                    <a:lnTo>
                      <a:pt x="0" y="22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20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2" name="Freeform 41">
                <a:extLst>
                  <a:ext uri="{FF2B5EF4-FFF2-40B4-BE49-F238E27FC236}">
                    <a16:creationId xmlns:a16="http://schemas.microsoft.com/office/drawing/2014/main" id="{D47DADA8-5DAB-EC93-36F2-133A761988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1" y="811"/>
                <a:ext cx="10" cy="8"/>
              </a:xfrm>
              <a:custGeom>
                <a:avLst/>
                <a:gdLst>
                  <a:gd name="T0" fmla="*/ 28 w 28"/>
                  <a:gd name="T1" fmla="*/ 14 h 23"/>
                  <a:gd name="T2" fmla="*/ 27 w 28"/>
                  <a:gd name="T3" fmla="*/ 0 h 23"/>
                  <a:gd name="T4" fmla="*/ 13 w 28"/>
                  <a:gd name="T5" fmla="*/ 1 h 23"/>
                  <a:gd name="T6" fmla="*/ 0 w 28"/>
                  <a:gd name="T7" fmla="*/ 10 h 23"/>
                  <a:gd name="T8" fmla="*/ 9 w 28"/>
                  <a:gd name="T9" fmla="*/ 23 h 23"/>
                  <a:gd name="T10" fmla="*/ 14 w 28"/>
                  <a:gd name="T11" fmla="*/ 15 h 23"/>
                  <a:gd name="T12" fmla="*/ 28 w 28"/>
                  <a:gd name="T13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3">
                    <a:moveTo>
                      <a:pt x="28" y="14"/>
                    </a:moveTo>
                    <a:lnTo>
                      <a:pt x="27" y="0"/>
                    </a:lnTo>
                    <a:lnTo>
                      <a:pt x="13" y="1"/>
                    </a:lnTo>
                    <a:lnTo>
                      <a:pt x="0" y="10"/>
                    </a:lnTo>
                    <a:lnTo>
                      <a:pt x="9" y="23"/>
                    </a:lnTo>
                    <a:lnTo>
                      <a:pt x="14" y="15"/>
                    </a:lnTo>
                    <a:lnTo>
                      <a:pt x="28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3" name="Freeform 42">
                <a:extLst>
                  <a:ext uri="{FF2B5EF4-FFF2-40B4-BE49-F238E27FC236}">
                    <a16:creationId xmlns:a16="http://schemas.microsoft.com/office/drawing/2014/main" id="{58289D1E-F34D-0F05-5834-DBB9C9CE1F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2" y="889"/>
                <a:ext cx="22" cy="15"/>
              </a:xfrm>
              <a:custGeom>
                <a:avLst/>
                <a:gdLst>
                  <a:gd name="T0" fmla="*/ 25 w 67"/>
                  <a:gd name="T1" fmla="*/ 9 h 43"/>
                  <a:gd name="T2" fmla="*/ 5 w 67"/>
                  <a:gd name="T3" fmla="*/ 17 h 43"/>
                  <a:gd name="T4" fmla="*/ 0 w 67"/>
                  <a:gd name="T5" fmla="*/ 25 h 43"/>
                  <a:gd name="T6" fmla="*/ 0 w 67"/>
                  <a:gd name="T7" fmla="*/ 31 h 43"/>
                  <a:gd name="T8" fmla="*/ 13 w 67"/>
                  <a:gd name="T9" fmla="*/ 23 h 43"/>
                  <a:gd name="T10" fmla="*/ 26 w 67"/>
                  <a:gd name="T11" fmla="*/ 22 h 43"/>
                  <a:gd name="T12" fmla="*/ 28 w 67"/>
                  <a:gd name="T13" fmla="*/ 35 h 43"/>
                  <a:gd name="T14" fmla="*/ 21 w 67"/>
                  <a:gd name="T15" fmla="*/ 35 h 43"/>
                  <a:gd name="T16" fmla="*/ 21 w 67"/>
                  <a:gd name="T17" fmla="*/ 43 h 43"/>
                  <a:gd name="T18" fmla="*/ 35 w 67"/>
                  <a:gd name="T19" fmla="*/ 42 h 43"/>
                  <a:gd name="T20" fmla="*/ 41 w 67"/>
                  <a:gd name="T21" fmla="*/ 34 h 43"/>
                  <a:gd name="T22" fmla="*/ 61 w 67"/>
                  <a:gd name="T23" fmla="*/ 32 h 43"/>
                  <a:gd name="T24" fmla="*/ 67 w 67"/>
                  <a:gd name="T25" fmla="*/ 25 h 43"/>
                  <a:gd name="T26" fmla="*/ 59 w 67"/>
                  <a:gd name="T27" fmla="*/ 12 h 43"/>
                  <a:gd name="T28" fmla="*/ 66 w 67"/>
                  <a:gd name="T29" fmla="*/ 5 h 43"/>
                  <a:gd name="T30" fmla="*/ 51 w 67"/>
                  <a:gd name="T31" fmla="*/ 0 h 43"/>
                  <a:gd name="T32" fmla="*/ 45 w 67"/>
                  <a:gd name="T33" fmla="*/ 7 h 43"/>
                  <a:gd name="T34" fmla="*/ 38 w 67"/>
                  <a:gd name="T35" fmla="*/ 1 h 43"/>
                  <a:gd name="T36" fmla="*/ 24 w 67"/>
                  <a:gd name="T37" fmla="*/ 2 h 43"/>
                  <a:gd name="T38" fmla="*/ 25 w 67"/>
                  <a:gd name="T39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43">
                    <a:moveTo>
                      <a:pt x="25" y="9"/>
                    </a:moveTo>
                    <a:lnTo>
                      <a:pt x="5" y="17"/>
                    </a:lnTo>
                    <a:lnTo>
                      <a:pt x="0" y="25"/>
                    </a:lnTo>
                    <a:lnTo>
                      <a:pt x="0" y="31"/>
                    </a:lnTo>
                    <a:lnTo>
                      <a:pt x="13" y="23"/>
                    </a:lnTo>
                    <a:lnTo>
                      <a:pt x="26" y="22"/>
                    </a:lnTo>
                    <a:lnTo>
                      <a:pt x="28" y="35"/>
                    </a:lnTo>
                    <a:lnTo>
                      <a:pt x="21" y="35"/>
                    </a:lnTo>
                    <a:lnTo>
                      <a:pt x="21" y="43"/>
                    </a:lnTo>
                    <a:lnTo>
                      <a:pt x="35" y="42"/>
                    </a:lnTo>
                    <a:lnTo>
                      <a:pt x="41" y="34"/>
                    </a:lnTo>
                    <a:lnTo>
                      <a:pt x="61" y="32"/>
                    </a:lnTo>
                    <a:lnTo>
                      <a:pt x="67" y="25"/>
                    </a:lnTo>
                    <a:lnTo>
                      <a:pt x="59" y="12"/>
                    </a:lnTo>
                    <a:lnTo>
                      <a:pt x="66" y="5"/>
                    </a:lnTo>
                    <a:lnTo>
                      <a:pt x="51" y="0"/>
                    </a:lnTo>
                    <a:lnTo>
                      <a:pt x="45" y="7"/>
                    </a:lnTo>
                    <a:lnTo>
                      <a:pt x="38" y="1"/>
                    </a:lnTo>
                    <a:lnTo>
                      <a:pt x="24" y="2"/>
                    </a:lnTo>
                    <a:lnTo>
                      <a:pt x="25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4" name="Freeform 43">
                <a:extLst>
                  <a:ext uri="{FF2B5EF4-FFF2-40B4-BE49-F238E27FC236}">
                    <a16:creationId xmlns:a16="http://schemas.microsoft.com/office/drawing/2014/main" id="{0A937E11-CC07-2E26-A765-0CE1F31F58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2" y="920"/>
                <a:ext cx="5" cy="7"/>
              </a:xfrm>
              <a:custGeom>
                <a:avLst/>
                <a:gdLst>
                  <a:gd name="T0" fmla="*/ 0 w 15"/>
                  <a:gd name="T1" fmla="*/ 8 h 21"/>
                  <a:gd name="T2" fmla="*/ 2 w 15"/>
                  <a:gd name="T3" fmla="*/ 21 h 21"/>
                  <a:gd name="T4" fmla="*/ 15 w 15"/>
                  <a:gd name="T5" fmla="*/ 19 h 21"/>
                  <a:gd name="T6" fmla="*/ 7 w 15"/>
                  <a:gd name="T7" fmla="*/ 0 h 21"/>
                  <a:gd name="T8" fmla="*/ 0 w 15"/>
                  <a:gd name="T9" fmla="*/ 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1">
                    <a:moveTo>
                      <a:pt x="0" y="8"/>
                    </a:moveTo>
                    <a:lnTo>
                      <a:pt x="2" y="21"/>
                    </a:lnTo>
                    <a:lnTo>
                      <a:pt x="15" y="19"/>
                    </a:lnTo>
                    <a:lnTo>
                      <a:pt x="7" y="0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5" name="Freeform 44">
                <a:extLst>
                  <a:ext uri="{FF2B5EF4-FFF2-40B4-BE49-F238E27FC236}">
                    <a16:creationId xmlns:a16="http://schemas.microsoft.com/office/drawing/2014/main" id="{6A03A628-F7F2-ABD4-B538-A0DE47A4FB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" y="1211"/>
                <a:ext cx="4" cy="7"/>
              </a:xfrm>
              <a:custGeom>
                <a:avLst/>
                <a:gdLst>
                  <a:gd name="T0" fmla="*/ 0 w 12"/>
                  <a:gd name="T1" fmla="*/ 21 h 21"/>
                  <a:gd name="T2" fmla="*/ 12 w 12"/>
                  <a:gd name="T3" fmla="*/ 20 h 21"/>
                  <a:gd name="T4" fmla="*/ 11 w 12"/>
                  <a:gd name="T5" fmla="*/ 6 h 21"/>
                  <a:gd name="T6" fmla="*/ 4 w 12"/>
                  <a:gd name="T7" fmla="*/ 0 h 21"/>
                  <a:gd name="T8" fmla="*/ 0 w 1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1">
                    <a:moveTo>
                      <a:pt x="0" y="21"/>
                    </a:moveTo>
                    <a:lnTo>
                      <a:pt x="12" y="20"/>
                    </a:lnTo>
                    <a:lnTo>
                      <a:pt x="11" y="6"/>
                    </a:lnTo>
                    <a:lnTo>
                      <a:pt x="4" y="0"/>
                    </a:lnTo>
                    <a:lnTo>
                      <a:pt x="0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6" name="Freeform 45">
                <a:extLst>
                  <a:ext uri="{FF2B5EF4-FFF2-40B4-BE49-F238E27FC236}">
                    <a16:creationId xmlns:a16="http://schemas.microsoft.com/office/drawing/2014/main" id="{A5EC867E-AB71-38D3-5844-C4D3E327FE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8" y="1246"/>
                <a:ext cx="25" cy="16"/>
              </a:xfrm>
              <a:custGeom>
                <a:avLst/>
                <a:gdLst>
                  <a:gd name="T0" fmla="*/ 41 w 76"/>
                  <a:gd name="T1" fmla="*/ 10 h 48"/>
                  <a:gd name="T2" fmla="*/ 13 w 76"/>
                  <a:gd name="T3" fmla="*/ 0 h 48"/>
                  <a:gd name="T4" fmla="*/ 0 w 76"/>
                  <a:gd name="T5" fmla="*/ 8 h 48"/>
                  <a:gd name="T6" fmla="*/ 2 w 76"/>
                  <a:gd name="T7" fmla="*/ 21 h 48"/>
                  <a:gd name="T8" fmla="*/ 16 w 76"/>
                  <a:gd name="T9" fmla="*/ 33 h 48"/>
                  <a:gd name="T10" fmla="*/ 37 w 76"/>
                  <a:gd name="T11" fmla="*/ 45 h 48"/>
                  <a:gd name="T12" fmla="*/ 56 w 76"/>
                  <a:gd name="T13" fmla="*/ 35 h 48"/>
                  <a:gd name="T14" fmla="*/ 71 w 76"/>
                  <a:gd name="T15" fmla="*/ 48 h 48"/>
                  <a:gd name="T16" fmla="*/ 76 w 76"/>
                  <a:gd name="T17" fmla="*/ 34 h 48"/>
                  <a:gd name="T18" fmla="*/ 62 w 76"/>
                  <a:gd name="T19" fmla="*/ 22 h 48"/>
                  <a:gd name="T20" fmla="*/ 48 w 76"/>
                  <a:gd name="T21" fmla="*/ 16 h 48"/>
                  <a:gd name="T22" fmla="*/ 41 w 76"/>
                  <a:gd name="T23" fmla="*/ 1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8">
                    <a:moveTo>
                      <a:pt x="41" y="10"/>
                    </a:moveTo>
                    <a:lnTo>
                      <a:pt x="13" y="0"/>
                    </a:lnTo>
                    <a:lnTo>
                      <a:pt x="0" y="8"/>
                    </a:lnTo>
                    <a:lnTo>
                      <a:pt x="2" y="21"/>
                    </a:lnTo>
                    <a:lnTo>
                      <a:pt x="16" y="33"/>
                    </a:lnTo>
                    <a:lnTo>
                      <a:pt x="37" y="45"/>
                    </a:lnTo>
                    <a:lnTo>
                      <a:pt x="56" y="35"/>
                    </a:lnTo>
                    <a:lnTo>
                      <a:pt x="71" y="48"/>
                    </a:lnTo>
                    <a:lnTo>
                      <a:pt x="76" y="34"/>
                    </a:lnTo>
                    <a:lnTo>
                      <a:pt x="62" y="22"/>
                    </a:lnTo>
                    <a:lnTo>
                      <a:pt x="48" y="16"/>
                    </a:lnTo>
                    <a:lnTo>
                      <a:pt x="41" y="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7" name="Freeform 46">
                <a:extLst>
                  <a:ext uri="{FF2B5EF4-FFF2-40B4-BE49-F238E27FC236}">
                    <a16:creationId xmlns:a16="http://schemas.microsoft.com/office/drawing/2014/main" id="{871EE9FD-E51B-18E7-C047-57721C325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8" y="1283"/>
                <a:ext cx="7" cy="7"/>
              </a:xfrm>
              <a:custGeom>
                <a:avLst/>
                <a:gdLst>
                  <a:gd name="T0" fmla="*/ 2 w 20"/>
                  <a:gd name="T1" fmla="*/ 21 h 21"/>
                  <a:gd name="T2" fmla="*/ 20 w 20"/>
                  <a:gd name="T3" fmla="*/ 7 h 21"/>
                  <a:gd name="T4" fmla="*/ 12 w 20"/>
                  <a:gd name="T5" fmla="*/ 0 h 21"/>
                  <a:gd name="T6" fmla="*/ 0 w 20"/>
                  <a:gd name="T7" fmla="*/ 9 h 21"/>
                  <a:gd name="T8" fmla="*/ 2 w 20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2" y="21"/>
                    </a:moveTo>
                    <a:lnTo>
                      <a:pt x="20" y="7"/>
                    </a:lnTo>
                    <a:lnTo>
                      <a:pt x="12" y="0"/>
                    </a:lnTo>
                    <a:lnTo>
                      <a:pt x="0" y="9"/>
                    </a:lnTo>
                    <a:lnTo>
                      <a:pt x="2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8" name="Freeform 47">
                <a:extLst>
                  <a:ext uri="{FF2B5EF4-FFF2-40B4-BE49-F238E27FC236}">
                    <a16:creationId xmlns:a16="http://schemas.microsoft.com/office/drawing/2014/main" id="{C773D487-E063-7A2A-6188-45046DF951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3" y="1282"/>
                <a:ext cx="6" cy="12"/>
              </a:xfrm>
              <a:custGeom>
                <a:avLst/>
                <a:gdLst>
                  <a:gd name="T0" fmla="*/ 18 w 18"/>
                  <a:gd name="T1" fmla="*/ 14 h 36"/>
                  <a:gd name="T2" fmla="*/ 17 w 18"/>
                  <a:gd name="T3" fmla="*/ 0 h 36"/>
                  <a:gd name="T4" fmla="*/ 6 w 18"/>
                  <a:gd name="T5" fmla="*/ 15 h 36"/>
                  <a:gd name="T6" fmla="*/ 0 w 18"/>
                  <a:gd name="T7" fmla="*/ 36 h 36"/>
                  <a:gd name="T8" fmla="*/ 7 w 18"/>
                  <a:gd name="T9" fmla="*/ 35 h 36"/>
                  <a:gd name="T10" fmla="*/ 12 w 18"/>
                  <a:gd name="T11" fmla="*/ 15 h 36"/>
                  <a:gd name="T12" fmla="*/ 18 w 18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8" y="14"/>
                    </a:moveTo>
                    <a:lnTo>
                      <a:pt x="17" y="0"/>
                    </a:lnTo>
                    <a:lnTo>
                      <a:pt x="6" y="15"/>
                    </a:lnTo>
                    <a:lnTo>
                      <a:pt x="0" y="36"/>
                    </a:lnTo>
                    <a:lnTo>
                      <a:pt x="7" y="35"/>
                    </a:lnTo>
                    <a:lnTo>
                      <a:pt x="12" y="15"/>
                    </a:lnTo>
                    <a:lnTo>
                      <a:pt x="18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9" name="Freeform 48">
                <a:extLst>
                  <a:ext uri="{FF2B5EF4-FFF2-40B4-BE49-F238E27FC236}">
                    <a16:creationId xmlns:a16="http://schemas.microsoft.com/office/drawing/2014/main" id="{01868D07-8C5F-5FB6-238B-8FB04BBE55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9" y="1231"/>
                <a:ext cx="4" cy="7"/>
              </a:xfrm>
              <a:custGeom>
                <a:avLst/>
                <a:gdLst>
                  <a:gd name="T0" fmla="*/ 14 w 14"/>
                  <a:gd name="T1" fmla="*/ 7 h 20"/>
                  <a:gd name="T2" fmla="*/ 7 w 14"/>
                  <a:gd name="T3" fmla="*/ 0 h 20"/>
                  <a:gd name="T4" fmla="*/ 0 w 14"/>
                  <a:gd name="T5" fmla="*/ 1 h 20"/>
                  <a:gd name="T6" fmla="*/ 8 w 14"/>
                  <a:gd name="T7" fmla="*/ 20 h 20"/>
                  <a:gd name="T8" fmla="*/ 14 w 14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4" y="7"/>
                    </a:move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lnTo>
                      <a:pt x="14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0" name="Freeform 49">
                <a:extLst>
                  <a:ext uri="{FF2B5EF4-FFF2-40B4-BE49-F238E27FC236}">
                    <a16:creationId xmlns:a16="http://schemas.microsoft.com/office/drawing/2014/main" id="{94EF5DC4-761D-0791-7169-DD3A7F9235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6" y="1287"/>
                <a:ext cx="15" cy="39"/>
              </a:xfrm>
              <a:custGeom>
                <a:avLst/>
                <a:gdLst>
                  <a:gd name="T0" fmla="*/ 22 w 47"/>
                  <a:gd name="T1" fmla="*/ 0 h 118"/>
                  <a:gd name="T2" fmla="*/ 0 w 47"/>
                  <a:gd name="T3" fmla="*/ 56 h 118"/>
                  <a:gd name="T4" fmla="*/ 12 w 47"/>
                  <a:gd name="T5" fmla="*/ 109 h 118"/>
                  <a:gd name="T6" fmla="*/ 13 w 47"/>
                  <a:gd name="T7" fmla="*/ 115 h 118"/>
                  <a:gd name="T8" fmla="*/ 26 w 47"/>
                  <a:gd name="T9" fmla="*/ 108 h 118"/>
                  <a:gd name="T10" fmla="*/ 33 w 47"/>
                  <a:gd name="T11" fmla="*/ 113 h 118"/>
                  <a:gd name="T12" fmla="*/ 47 w 47"/>
                  <a:gd name="T13" fmla="*/ 118 h 118"/>
                  <a:gd name="T14" fmla="*/ 46 w 47"/>
                  <a:gd name="T15" fmla="*/ 112 h 118"/>
                  <a:gd name="T16" fmla="*/ 30 w 47"/>
                  <a:gd name="T17" fmla="*/ 87 h 118"/>
                  <a:gd name="T18" fmla="*/ 22 w 47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118">
                    <a:moveTo>
                      <a:pt x="22" y="0"/>
                    </a:moveTo>
                    <a:lnTo>
                      <a:pt x="0" y="56"/>
                    </a:lnTo>
                    <a:lnTo>
                      <a:pt x="12" y="109"/>
                    </a:lnTo>
                    <a:lnTo>
                      <a:pt x="13" y="115"/>
                    </a:lnTo>
                    <a:lnTo>
                      <a:pt x="26" y="108"/>
                    </a:lnTo>
                    <a:lnTo>
                      <a:pt x="33" y="113"/>
                    </a:lnTo>
                    <a:lnTo>
                      <a:pt x="47" y="118"/>
                    </a:lnTo>
                    <a:lnTo>
                      <a:pt x="46" y="112"/>
                    </a:lnTo>
                    <a:lnTo>
                      <a:pt x="30" y="87"/>
                    </a:lnTo>
                    <a:lnTo>
                      <a:pt x="2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1" name="Freeform 50">
                <a:extLst>
                  <a:ext uri="{FF2B5EF4-FFF2-40B4-BE49-F238E27FC236}">
                    <a16:creationId xmlns:a16="http://schemas.microsoft.com/office/drawing/2014/main" id="{5DC13F0B-455C-E211-A0CE-0029C3F045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4" y="1355"/>
                <a:ext cx="51" cy="46"/>
              </a:xfrm>
              <a:custGeom>
                <a:avLst/>
                <a:gdLst>
                  <a:gd name="T0" fmla="*/ 38 w 154"/>
                  <a:gd name="T1" fmla="*/ 18 h 137"/>
                  <a:gd name="T2" fmla="*/ 10 w 154"/>
                  <a:gd name="T3" fmla="*/ 0 h 137"/>
                  <a:gd name="T4" fmla="*/ 12 w 154"/>
                  <a:gd name="T5" fmla="*/ 20 h 137"/>
                  <a:gd name="T6" fmla="*/ 4 w 154"/>
                  <a:gd name="T7" fmla="*/ 21 h 137"/>
                  <a:gd name="T8" fmla="*/ 0 w 154"/>
                  <a:gd name="T9" fmla="*/ 41 h 137"/>
                  <a:gd name="T10" fmla="*/ 1 w 154"/>
                  <a:gd name="T11" fmla="*/ 55 h 137"/>
                  <a:gd name="T12" fmla="*/ 16 w 154"/>
                  <a:gd name="T13" fmla="*/ 74 h 137"/>
                  <a:gd name="T14" fmla="*/ 4 w 154"/>
                  <a:gd name="T15" fmla="*/ 87 h 137"/>
                  <a:gd name="T16" fmla="*/ 12 w 154"/>
                  <a:gd name="T17" fmla="*/ 100 h 137"/>
                  <a:gd name="T18" fmla="*/ 27 w 154"/>
                  <a:gd name="T19" fmla="*/ 113 h 137"/>
                  <a:gd name="T20" fmla="*/ 39 w 154"/>
                  <a:gd name="T21" fmla="*/ 104 h 137"/>
                  <a:gd name="T22" fmla="*/ 53 w 154"/>
                  <a:gd name="T23" fmla="*/ 110 h 137"/>
                  <a:gd name="T24" fmla="*/ 59 w 154"/>
                  <a:gd name="T25" fmla="*/ 103 h 137"/>
                  <a:gd name="T26" fmla="*/ 74 w 154"/>
                  <a:gd name="T27" fmla="*/ 115 h 137"/>
                  <a:gd name="T28" fmla="*/ 88 w 154"/>
                  <a:gd name="T29" fmla="*/ 120 h 137"/>
                  <a:gd name="T30" fmla="*/ 109 w 154"/>
                  <a:gd name="T31" fmla="*/ 125 h 137"/>
                  <a:gd name="T32" fmla="*/ 124 w 154"/>
                  <a:gd name="T33" fmla="*/ 137 h 137"/>
                  <a:gd name="T34" fmla="*/ 136 w 154"/>
                  <a:gd name="T35" fmla="*/ 129 h 137"/>
                  <a:gd name="T36" fmla="*/ 154 w 154"/>
                  <a:gd name="T37" fmla="*/ 107 h 137"/>
                  <a:gd name="T38" fmla="*/ 146 w 154"/>
                  <a:gd name="T39" fmla="*/ 95 h 137"/>
                  <a:gd name="T40" fmla="*/ 118 w 154"/>
                  <a:gd name="T41" fmla="*/ 90 h 137"/>
                  <a:gd name="T42" fmla="*/ 105 w 154"/>
                  <a:gd name="T43" fmla="*/ 85 h 137"/>
                  <a:gd name="T44" fmla="*/ 105 w 154"/>
                  <a:gd name="T45" fmla="*/ 79 h 137"/>
                  <a:gd name="T46" fmla="*/ 90 w 154"/>
                  <a:gd name="T47" fmla="*/ 66 h 137"/>
                  <a:gd name="T48" fmla="*/ 89 w 154"/>
                  <a:gd name="T49" fmla="*/ 60 h 137"/>
                  <a:gd name="T50" fmla="*/ 81 w 154"/>
                  <a:gd name="T51" fmla="*/ 54 h 137"/>
                  <a:gd name="T52" fmla="*/ 80 w 154"/>
                  <a:gd name="T53" fmla="*/ 33 h 137"/>
                  <a:gd name="T54" fmla="*/ 73 w 154"/>
                  <a:gd name="T55" fmla="*/ 35 h 137"/>
                  <a:gd name="T56" fmla="*/ 53 w 154"/>
                  <a:gd name="T57" fmla="*/ 29 h 137"/>
                  <a:gd name="T58" fmla="*/ 38 w 154"/>
                  <a:gd name="T59" fmla="*/ 1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38" y="18"/>
                    </a:moveTo>
                    <a:lnTo>
                      <a:pt x="10" y="0"/>
                    </a:lnTo>
                    <a:lnTo>
                      <a:pt x="12" y="20"/>
                    </a:lnTo>
                    <a:lnTo>
                      <a:pt x="4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4" y="87"/>
                    </a:lnTo>
                    <a:lnTo>
                      <a:pt x="12" y="100"/>
                    </a:lnTo>
                    <a:lnTo>
                      <a:pt x="27" y="113"/>
                    </a:lnTo>
                    <a:lnTo>
                      <a:pt x="39" y="104"/>
                    </a:lnTo>
                    <a:lnTo>
                      <a:pt x="53" y="110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5"/>
                    </a:lnTo>
                    <a:lnTo>
                      <a:pt x="124" y="137"/>
                    </a:lnTo>
                    <a:lnTo>
                      <a:pt x="136" y="129"/>
                    </a:lnTo>
                    <a:lnTo>
                      <a:pt x="154" y="107"/>
                    </a:lnTo>
                    <a:lnTo>
                      <a:pt x="146" y="95"/>
                    </a:lnTo>
                    <a:lnTo>
                      <a:pt x="118" y="90"/>
                    </a:lnTo>
                    <a:lnTo>
                      <a:pt x="105" y="85"/>
                    </a:lnTo>
                    <a:lnTo>
                      <a:pt x="105" y="79"/>
                    </a:lnTo>
                    <a:lnTo>
                      <a:pt x="90" y="66"/>
                    </a:lnTo>
                    <a:lnTo>
                      <a:pt x="89" y="60"/>
                    </a:lnTo>
                    <a:lnTo>
                      <a:pt x="81" y="54"/>
                    </a:lnTo>
                    <a:lnTo>
                      <a:pt x="80" y="33"/>
                    </a:lnTo>
                    <a:lnTo>
                      <a:pt x="73" y="35"/>
                    </a:lnTo>
                    <a:lnTo>
                      <a:pt x="53" y="29"/>
                    </a:lnTo>
                    <a:lnTo>
                      <a:pt x="38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2" name="Freeform 51">
                <a:extLst>
                  <a:ext uri="{FF2B5EF4-FFF2-40B4-BE49-F238E27FC236}">
                    <a16:creationId xmlns:a16="http://schemas.microsoft.com/office/drawing/2014/main" id="{88EC2E70-CA8D-A8E4-6CFC-480A4DA8F5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7" y="1355"/>
                <a:ext cx="9" cy="9"/>
              </a:xfrm>
              <a:custGeom>
                <a:avLst/>
                <a:gdLst>
                  <a:gd name="T0" fmla="*/ 20 w 27"/>
                  <a:gd name="T1" fmla="*/ 12 h 25"/>
                  <a:gd name="T2" fmla="*/ 13 w 27"/>
                  <a:gd name="T3" fmla="*/ 12 h 25"/>
                  <a:gd name="T4" fmla="*/ 6 w 27"/>
                  <a:gd name="T5" fmla="*/ 0 h 25"/>
                  <a:gd name="T6" fmla="*/ 0 w 27"/>
                  <a:gd name="T7" fmla="*/ 7 h 25"/>
                  <a:gd name="T8" fmla="*/ 7 w 27"/>
                  <a:gd name="T9" fmla="*/ 20 h 25"/>
                  <a:gd name="T10" fmla="*/ 22 w 27"/>
                  <a:gd name="T11" fmla="*/ 25 h 25"/>
                  <a:gd name="T12" fmla="*/ 27 w 27"/>
                  <a:gd name="T13" fmla="*/ 19 h 25"/>
                  <a:gd name="T14" fmla="*/ 20 w 27"/>
                  <a:gd name="T15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25">
                    <a:moveTo>
                      <a:pt x="20" y="12"/>
                    </a:moveTo>
                    <a:lnTo>
                      <a:pt x="13" y="12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7" y="20"/>
                    </a:lnTo>
                    <a:lnTo>
                      <a:pt x="22" y="25"/>
                    </a:lnTo>
                    <a:lnTo>
                      <a:pt x="27" y="19"/>
                    </a:lnTo>
                    <a:lnTo>
                      <a:pt x="20" y="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3" name="Freeform 52">
                <a:extLst>
                  <a:ext uri="{FF2B5EF4-FFF2-40B4-BE49-F238E27FC236}">
                    <a16:creationId xmlns:a16="http://schemas.microsoft.com/office/drawing/2014/main" id="{22E4B4FA-B504-81E8-2FD1-D46D16F242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1380"/>
                <a:ext cx="8" cy="4"/>
              </a:xfrm>
              <a:custGeom>
                <a:avLst/>
                <a:gdLst>
                  <a:gd name="T0" fmla="*/ 20 w 25"/>
                  <a:gd name="T1" fmla="*/ 13 h 14"/>
                  <a:gd name="T2" fmla="*/ 25 w 25"/>
                  <a:gd name="T3" fmla="*/ 0 h 14"/>
                  <a:gd name="T4" fmla="*/ 5 w 25"/>
                  <a:gd name="T5" fmla="*/ 2 h 14"/>
                  <a:gd name="T6" fmla="*/ 0 w 25"/>
                  <a:gd name="T7" fmla="*/ 9 h 14"/>
                  <a:gd name="T8" fmla="*/ 8 w 25"/>
                  <a:gd name="T9" fmla="*/ 14 h 14"/>
                  <a:gd name="T10" fmla="*/ 20 w 25"/>
                  <a:gd name="T11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4">
                    <a:moveTo>
                      <a:pt x="20" y="13"/>
                    </a:moveTo>
                    <a:lnTo>
                      <a:pt x="25" y="0"/>
                    </a:lnTo>
                    <a:lnTo>
                      <a:pt x="5" y="2"/>
                    </a:lnTo>
                    <a:lnTo>
                      <a:pt x="0" y="9"/>
                    </a:lnTo>
                    <a:lnTo>
                      <a:pt x="8" y="14"/>
                    </a:lnTo>
                    <a:lnTo>
                      <a:pt x="20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4" name="Freeform 53">
                <a:extLst>
                  <a:ext uri="{FF2B5EF4-FFF2-40B4-BE49-F238E27FC236}">
                    <a16:creationId xmlns:a16="http://schemas.microsoft.com/office/drawing/2014/main" id="{6BE21BAC-1F5B-9E36-3CEC-6FF15013AD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1" y="809"/>
                <a:ext cx="5" cy="7"/>
              </a:xfrm>
              <a:custGeom>
                <a:avLst/>
                <a:gdLst>
                  <a:gd name="T0" fmla="*/ 13 w 13"/>
                  <a:gd name="T1" fmla="*/ 13 h 21"/>
                  <a:gd name="T2" fmla="*/ 11 w 13"/>
                  <a:gd name="T3" fmla="*/ 0 h 21"/>
                  <a:gd name="T4" fmla="*/ 5 w 13"/>
                  <a:gd name="T5" fmla="*/ 7 h 21"/>
                  <a:gd name="T6" fmla="*/ 0 w 13"/>
                  <a:gd name="T7" fmla="*/ 21 h 21"/>
                  <a:gd name="T8" fmla="*/ 6 w 13"/>
                  <a:gd name="T9" fmla="*/ 20 h 21"/>
                  <a:gd name="T10" fmla="*/ 13 w 13"/>
                  <a:gd name="T11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13" y="13"/>
                    </a:moveTo>
                    <a:lnTo>
                      <a:pt x="11" y="0"/>
                    </a:lnTo>
                    <a:lnTo>
                      <a:pt x="5" y="7"/>
                    </a:lnTo>
                    <a:lnTo>
                      <a:pt x="0" y="21"/>
                    </a:lnTo>
                    <a:lnTo>
                      <a:pt x="6" y="20"/>
                    </a:lnTo>
                    <a:lnTo>
                      <a:pt x="13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5" name="Freeform 54">
                <a:extLst>
                  <a:ext uri="{FF2B5EF4-FFF2-40B4-BE49-F238E27FC236}">
                    <a16:creationId xmlns:a16="http://schemas.microsoft.com/office/drawing/2014/main" id="{19308968-61FA-E40E-A918-E6B5651450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2" y="1319"/>
                <a:ext cx="6" cy="7"/>
              </a:xfrm>
              <a:custGeom>
                <a:avLst/>
                <a:gdLst>
                  <a:gd name="T0" fmla="*/ 0 w 19"/>
                  <a:gd name="T1" fmla="*/ 15 h 21"/>
                  <a:gd name="T2" fmla="*/ 7 w 19"/>
                  <a:gd name="T3" fmla="*/ 21 h 21"/>
                  <a:gd name="T4" fmla="*/ 19 w 19"/>
                  <a:gd name="T5" fmla="*/ 0 h 21"/>
                  <a:gd name="T6" fmla="*/ 5 w 19"/>
                  <a:gd name="T7" fmla="*/ 1 h 21"/>
                  <a:gd name="T8" fmla="*/ 0 w 19"/>
                  <a:gd name="T9" fmla="*/ 15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0" y="15"/>
                    </a:moveTo>
                    <a:lnTo>
                      <a:pt x="7" y="21"/>
                    </a:lnTo>
                    <a:lnTo>
                      <a:pt x="19" y="0"/>
                    </a:lnTo>
                    <a:lnTo>
                      <a:pt x="5" y="1"/>
                    </a:lnTo>
                    <a:lnTo>
                      <a:pt x="0" y="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6" name="Freeform 55">
                <a:extLst>
                  <a:ext uri="{FF2B5EF4-FFF2-40B4-BE49-F238E27FC236}">
                    <a16:creationId xmlns:a16="http://schemas.microsoft.com/office/drawing/2014/main" id="{C2E4FD32-828F-A075-8140-93BC0D768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4" y="1514"/>
                <a:ext cx="39" cy="51"/>
              </a:xfrm>
              <a:custGeom>
                <a:avLst/>
                <a:gdLst>
                  <a:gd name="T0" fmla="*/ 115 w 116"/>
                  <a:gd name="T1" fmla="*/ 111 h 153"/>
                  <a:gd name="T2" fmla="*/ 106 w 116"/>
                  <a:gd name="T3" fmla="*/ 99 h 153"/>
                  <a:gd name="T4" fmla="*/ 56 w 116"/>
                  <a:gd name="T5" fmla="*/ 64 h 153"/>
                  <a:gd name="T6" fmla="*/ 49 w 116"/>
                  <a:gd name="T7" fmla="*/ 58 h 153"/>
                  <a:gd name="T8" fmla="*/ 55 w 116"/>
                  <a:gd name="T9" fmla="*/ 44 h 153"/>
                  <a:gd name="T10" fmla="*/ 61 w 116"/>
                  <a:gd name="T11" fmla="*/ 43 h 153"/>
                  <a:gd name="T12" fmla="*/ 66 w 116"/>
                  <a:gd name="T13" fmla="*/ 29 h 153"/>
                  <a:gd name="T14" fmla="*/ 59 w 116"/>
                  <a:gd name="T15" fmla="*/ 16 h 153"/>
                  <a:gd name="T16" fmla="*/ 44 w 116"/>
                  <a:gd name="T17" fmla="*/ 11 h 153"/>
                  <a:gd name="T18" fmla="*/ 38 w 116"/>
                  <a:gd name="T19" fmla="*/ 5 h 153"/>
                  <a:gd name="T20" fmla="*/ 23 w 116"/>
                  <a:gd name="T21" fmla="*/ 0 h 153"/>
                  <a:gd name="T22" fmla="*/ 3 w 116"/>
                  <a:gd name="T23" fmla="*/ 2 h 153"/>
                  <a:gd name="T24" fmla="*/ 5 w 116"/>
                  <a:gd name="T25" fmla="*/ 22 h 153"/>
                  <a:gd name="T26" fmla="*/ 0 w 116"/>
                  <a:gd name="T27" fmla="*/ 35 h 153"/>
                  <a:gd name="T28" fmla="*/ 1 w 116"/>
                  <a:gd name="T29" fmla="*/ 42 h 153"/>
                  <a:gd name="T30" fmla="*/ 15 w 116"/>
                  <a:gd name="T31" fmla="*/ 54 h 153"/>
                  <a:gd name="T32" fmla="*/ 30 w 116"/>
                  <a:gd name="T33" fmla="*/ 80 h 153"/>
                  <a:gd name="T34" fmla="*/ 43 w 116"/>
                  <a:gd name="T35" fmla="*/ 71 h 153"/>
                  <a:gd name="T36" fmla="*/ 58 w 116"/>
                  <a:gd name="T37" fmla="*/ 77 h 153"/>
                  <a:gd name="T38" fmla="*/ 79 w 116"/>
                  <a:gd name="T39" fmla="*/ 95 h 153"/>
                  <a:gd name="T40" fmla="*/ 104 w 116"/>
                  <a:gd name="T41" fmla="*/ 146 h 153"/>
                  <a:gd name="T42" fmla="*/ 104 w 116"/>
                  <a:gd name="T43" fmla="*/ 153 h 153"/>
                  <a:gd name="T44" fmla="*/ 116 w 116"/>
                  <a:gd name="T45" fmla="*/ 125 h 153"/>
                  <a:gd name="T46" fmla="*/ 115 w 116"/>
                  <a:gd name="T47" fmla="*/ 111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15" y="111"/>
                    </a:moveTo>
                    <a:lnTo>
                      <a:pt x="106" y="99"/>
                    </a:lnTo>
                    <a:lnTo>
                      <a:pt x="56" y="64"/>
                    </a:lnTo>
                    <a:lnTo>
                      <a:pt x="49" y="58"/>
                    </a:lnTo>
                    <a:lnTo>
                      <a:pt x="55" y="44"/>
                    </a:lnTo>
                    <a:lnTo>
                      <a:pt x="61" y="43"/>
                    </a:lnTo>
                    <a:lnTo>
                      <a:pt x="66" y="29"/>
                    </a:lnTo>
                    <a:lnTo>
                      <a:pt x="59" y="16"/>
                    </a:lnTo>
                    <a:lnTo>
                      <a:pt x="44" y="11"/>
                    </a:lnTo>
                    <a:lnTo>
                      <a:pt x="38" y="5"/>
                    </a:lnTo>
                    <a:lnTo>
                      <a:pt x="23" y="0"/>
                    </a:lnTo>
                    <a:lnTo>
                      <a:pt x="3" y="2"/>
                    </a:lnTo>
                    <a:lnTo>
                      <a:pt x="5" y="22"/>
                    </a:lnTo>
                    <a:lnTo>
                      <a:pt x="0" y="35"/>
                    </a:lnTo>
                    <a:lnTo>
                      <a:pt x="1" y="42"/>
                    </a:lnTo>
                    <a:lnTo>
                      <a:pt x="15" y="54"/>
                    </a:lnTo>
                    <a:lnTo>
                      <a:pt x="30" y="80"/>
                    </a:lnTo>
                    <a:lnTo>
                      <a:pt x="43" y="71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4" y="146"/>
                    </a:lnTo>
                    <a:lnTo>
                      <a:pt x="104" y="153"/>
                    </a:lnTo>
                    <a:lnTo>
                      <a:pt x="116" y="125"/>
                    </a:lnTo>
                    <a:lnTo>
                      <a:pt x="115" y="1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7" name="Freeform 56">
                <a:extLst>
                  <a:ext uri="{FF2B5EF4-FFF2-40B4-BE49-F238E27FC236}">
                    <a16:creationId xmlns:a16="http://schemas.microsoft.com/office/drawing/2014/main" id="{A53ED065-010F-5066-565B-EAB7B0E38C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1" y="1624"/>
                <a:ext cx="28" cy="20"/>
              </a:xfrm>
              <a:custGeom>
                <a:avLst/>
                <a:gdLst>
                  <a:gd name="T0" fmla="*/ 47 w 84"/>
                  <a:gd name="T1" fmla="*/ 18 h 58"/>
                  <a:gd name="T2" fmla="*/ 40 w 84"/>
                  <a:gd name="T3" fmla="*/ 12 h 58"/>
                  <a:gd name="T4" fmla="*/ 19 w 84"/>
                  <a:gd name="T5" fmla="*/ 0 h 58"/>
                  <a:gd name="T6" fmla="*/ 0 w 84"/>
                  <a:gd name="T7" fmla="*/ 9 h 58"/>
                  <a:gd name="T8" fmla="*/ 1 w 84"/>
                  <a:gd name="T9" fmla="*/ 22 h 58"/>
                  <a:gd name="T10" fmla="*/ 9 w 84"/>
                  <a:gd name="T11" fmla="*/ 35 h 58"/>
                  <a:gd name="T12" fmla="*/ 9 w 84"/>
                  <a:gd name="T13" fmla="*/ 42 h 58"/>
                  <a:gd name="T14" fmla="*/ 23 w 84"/>
                  <a:gd name="T15" fmla="*/ 40 h 58"/>
                  <a:gd name="T16" fmla="*/ 23 w 84"/>
                  <a:gd name="T17" fmla="*/ 47 h 58"/>
                  <a:gd name="T18" fmla="*/ 44 w 84"/>
                  <a:gd name="T19" fmla="*/ 52 h 58"/>
                  <a:gd name="T20" fmla="*/ 51 w 84"/>
                  <a:gd name="T21" fmla="*/ 58 h 58"/>
                  <a:gd name="T22" fmla="*/ 64 w 84"/>
                  <a:gd name="T23" fmla="*/ 50 h 58"/>
                  <a:gd name="T24" fmla="*/ 84 w 84"/>
                  <a:gd name="T25" fmla="*/ 55 h 58"/>
                  <a:gd name="T26" fmla="*/ 77 w 84"/>
                  <a:gd name="T27" fmla="*/ 42 h 58"/>
                  <a:gd name="T28" fmla="*/ 61 w 84"/>
                  <a:gd name="T29" fmla="*/ 23 h 58"/>
                  <a:gd name="T30" fmla="*/ 47 w 84"/>
                  <a:gd name="T31" fmla="*/ 1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47" y="18"/>
                    </a:moveTo>
                    <a:lnTo>
                      <a:pt x="40" y="12"/>
                    </a:lnTo>
                    <a:lnTo>
                      <a:pt x="19" y="0"/>
                    </a:lnTo>
                    <a:lnTo>
                      <a:pt x="0" y="9"/>
                    </a:lnTo>
                    <a:lnTo>
                      <a:pt x="1" y="22"/>
                    </a:lnTo>
                    <a:lnTo>
                      <a:pt x="9" y="35"/>
                    </a:lnTo>
                    <a:lnTo>
                      <a:pt x="9" y="42"/>
                    </a:lnTo>
                    <a:lnTo>
                      <a:pt x="23" y="40"/>
                    </a:lnTo>
                    <a:lnTo>
                      <a:pt x="23" y="47"/>
                    </a:lnTo>
                    <a:lnTo>
                      <a:pt x="44" y="52"/>
                    </a:lnTo>
                    <a:lnTo>
                      <a:pt x="51" y="58"/>
                    </a:lnTo>
                    <a:lnTo>
                      <a:pt x="64" y="50"/>
                    </a:lnTo>
                    <a:lnTo>
                      <a:pt x="84" y="55"/>
                    </a:lnTo>
                    <a:lnTo>
                      <a:pt x="77" y="42"/>
                    </a:lnTo>
                    <a:lnTo>
                      <a:pt x="61" y="23"/>
                    </a:lnTo>
                    <a:lnTo>
                      <a:pt x="47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8" name="Freeform 57">
                <a:extLst>
                  <a:ext uri="{FF2B5EF4-FFF2-40B4-BE49-F238E27FC236}">
                    <a16:creationId xmlns:a16="http://schemas.microsoft.com/office/drawing/2014/main" id="{1846C7A5-E30B-66A6-B6FC-9A5B67EA52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3" y="1824"/>
                <a:ext cx="74" cy="49"/>
              </a:xfrm>
              <a:custGeom>
                <a:avLst/>
                <a:gdLst>
                  <a:gd name="T0" fmla="*/ 51 w 224"/>
                  <a:gd name="T1" fmla="*/ 6 h 147"/>
                  <a:gd name="T2" fmla="*/ 38 w 224"/>
                  <a:gd name="T3" fmla="*/ 0 h 147"/>
                  <a:gd name="T4" fmla="*/ 12 w 224"/>
                  <a:gd name="T5" fmla="*/ 16 h 147"/>
                  <a:gd name="T6" fmla="*/ 0 w 224"/>
                  <a:gd name="T7" fmla="*/ 17 h 147"/>
                  <a:gd name="T8" fmla="*/ 0 w 224"/>
                  <a:gd name="T9" fmla="*/ 23 h 147"/>
                  <a:gd name="T10" fmla="*/ 17 w 224"/>
                  <a:gd name="T11" fmla="*/ 62 h 147"/>
                  <a:gd name="T12" fmla="*/ 38 w 224"/>
                  <a:gd name="T13" fmla="*/ 74 h 147"/>
                  <a:gd name="T14" fmla="*/ 64 w 224"/>
                  <a:gd name="T15" fmla="*/ 65 h 147"/>
                  <a:gd name="T16" fmla="*/ 78 w 224"/>
                  <a:gd name="T17" fmla="*/ 70 h 147"/>
                  <a:gd name="T18" fmla="*/ 127 w 224"/>
                  <a:gd name="T19" fmla="*/ 99 h 147"/>
                  <a:gd name="T20" fmla="*/ 157 w 224"/>
                  <a:gd name="T21" fmla="*/ 130 h 147"/>
                  <a:gd name="T22" fmla="*/ 193 w 224"/>
                  <a:gd name="T23" fmla="*/ 147 h 147"/>
                  <a:gd name="T24" fmla="*/ 213 w 224"/>
                  <a:gd name="T25" fmla="*/ 145 h 147"/>
                  <a:gd name="T26" fmla="*/ 224 w 224"/>
                  <a:gd name="T27" fmla="*/ 130 h 147"/>
                  <a:gd name="T28" fmla="*/ 217 w 224"/>
                  <a:gd name="T29" fmla="*/ 117 h 147"/>
                  <a:gd name="T30" fmla="*/ 208 w 224"/>
                  <a:gd name="T31" fmla="*/ 92 h 147"/>
                  <a:gd name="T32" fmla="*/ 194 w 224"/>
                  <a:gd name="T33" fmla="*/ 86 h 147"/>
                  <a:gd name="T34" fmla="*/ 188 w 224"/>
                  <a:gd name="T35" fmla="*/ 93 h 147"/>
                  <a:gd name="T36" fmla="*/ 152 w 224"/>
                  <a:gd name="T37" fmla="*/ 64 h 147"/>
                  <a:gd name="T38" fmla="*/ 104 w 224"/>
                  <a:gd name="T39" fmla="*/ 68 h 147"/>
                  <a:gd name="T40" fmla="*/ 90 w 224"/>
                  <a:gd name="T41" fmla="*/ 62 h 147"/>
                  <a:gd name="T42" fmla="*/ 97 w 224"/>
                  <a:gd name="T43" fmla="*/ 55 h 147"/>
                  <a:gd name="T44" fmla="*/ 109 w 224"/>
                  <a:gd name="T45" fmla="*/ 47 h 147"/>
                  <a:gd name="T46" fmla="*/ 116 w 224"/>
                  <a:gd name="T47" fmla="*/ 39 h 147"/>
                  <a:gd name="T48" fmla="*/ 102 w 224"/>
                  <a:gd name="T49" fmla="*/ 34 h 147"/>
                  <a:gd name="T50" fmla="*/ 82 w 224"/>
                  <a:gd name="T51" fmla="*/ 36 h 147"/>
                  <a:gd name="T52" fmla="*/ 63 w 224"/>
                  <a:gd name="T53" fmla="*/ 51 h 147"/>
                  <a:gd name="T54" fmla="*/ 57 w 224"/>
                  <a:gd name="T55" fmla="*/ 52 h 147"/>
                  <a:gd name="T56" fmla="*/ 50 w 224"/>
                  <a:gd name="T57" fmla="*/ 66 h 147"/>
                  <a:gd name="T58" fmla="*/ 49 w 224"/>
                  <a:gd name="T59" fmla="*/ 53 h 147"/>
                  <a:gd name="T60" fmla="*/ 42 w 224"/>
                  <a:gd name="T61" fmla="*/ 47 h 147"/>
                  <a:gd name="T62" fmla="*/ 35 w 224"/>
                  <a:gd name="T63" fmla="*/ 34 h 147"/>
                  <a:gd name="T64" fmla="*/ 47 w 224"/>
                  <a:gd name="T65" fmla="*/ 26 h 147"/>
                  <a:gd name="T66" fmla="*/ 55 w 224"/>
                  <a:gd name="T67" fmla="*/ 38 h 147"/>
                  <a:gd name="T68" fmla="*/ 67 w 224"/>
                  <a:gd name="T69" fmla="*/ 31 h 147"/>
                  <a:gd name="T70" fmla="*/ 59 w 224"/>
                  <a:gd name="T71" fmla="*/ 12 h 147"/>
                  <a:gd name="T72" fmla="*/ 51 w 224"/>
                  <a:gd name="T73" fmla="*/ 6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51" y="6"/>
                    </a:moveTo>
                    <a:lnTo>
                      <a:pt x="38" y="0"/>
                    </a:lnTo>
                    <a:lnTo>
                      <a:pt x="12" y="16"/>
                    </a:lnTo>
                    <a:lnTo>
                      <a:pt x="0" y="17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4"/>
                    </a:lnTo>
                    <a:lnTo>
                      <a:pt x="64" y="65"/>
                    </a:lnTo>
                    <a:lnTo>
                      <a:pt x="78" y="70"/>
                    </a:lnTo>
                    <a:lnTo>
                      <a:pt x="127" y="99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7"/>
                    </a:lnTo>
                    <a:lnTo>
                      <a:pt x="208" y="92"/>
                    </a:lnTo>
                    <a:lnTo>
                      <a:pt x="194" y="86"/>
                    </a:lnTo>
                    <a:lnTo>
                      <a:pt x="188" y="93"/>
                    </a:lnTo>
                    <a:lnTo>
                      <a:pt x="152" y="64"/>
                    </a:lnTo>
                    <a:lnTo>
                      <a:pt x="104" y="68"/>
                    </a:lnTo>
                    <a:lnTo>
                      <a:pt x="90" y="62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39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6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5" y="34"/>
                    </a:lnTo>
                    <a:lnTo>
                      <a:pt x="47" y="26"/>
                    </a:lnTo>
                    <a:lnTo>
                      <a:pt x="55" y="38"/>
                    </a:lnTo>
                    <a:lnTo>
                      <a:pt x="67" y="31"/>
                    </a:lnTo>
                    <a:lnTo>
                      <a:pt x="59" y="12"/>
                    </a:lnTo>
                    <a:lnTo>
                      <a:pt x="51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9" name="Freeform 58">
                <a:extLst>
                  <a:ext uri="{FF2B5EF4-FFF2-40B4-BE49-F238E27FC236}">
                    <a16:creationId xmlns:a16="http://schemas.microsoft.com/office/drawing/2014/main" id="{55D67CAA-AE4C-ECF7-333D-0141D3FF0D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9" y="1906"/>
                <a:ext cx="55" cy="97"/>
              </a:xfrm>
              <a:custGeom>
                <a:avLst/>
                <a:gdLst>
                  <a:gd name="T0" fmla="*/ 0 w 166"/>
                  <a:gd name="T1" fmla="*/ 0 h 291"/>
                  <a:gd name="T2" fmla="*/ 12 w 166"/>
                  <a:gd name="T3" fmla="*/ 60 h 291"/>
                  <a:gd name="T4" fmla="*/ 8 w 166"/>
                  <a:gd name="T5" fmla="*/ 80 h 291"/>
                  <a:gd name="T6" fmla="*/ 10 w 166"/>
                  <a:gd name="T7" fmla="*/ 107 h 291"/>
                  <a:gd name="T8" fmla="*/ 40 w 166"/>
                  <a:gd name="T9" fmla="*/ 151 h 291"/>
                  <a:gd name="T10" fmla="*/ 84 w 166"/>
                  <a:gd name="T11" fmla="*/ 181 h 291"/>
                  <a:gd name="T12" fmla="*/ 100 w 166"/>
                  <a:gd name="T13" fmla="*/ 200 h 291"/>
                  <a:gd name="T14" fmla="*/ 109 w 166"/>
                  <a:gd name="T15" fmla="*/ 232 h 291"/>
                  <a:gd name="T16" fmla="*/ 113 w 166"/>
                  <a:gd name="T17" fmla="*/ 285 h 291"/>
                  <a:gd name="T18" fmla="*/ 121 w 166"/>
                  <a:gd name="T19" fmla="*/ 291 h 291"/>
                  <a:gd name="T20" fmla="*/ 152 w 166"/>
                  <a:gd name="T21" fmla="*/ 262 h 291"/>
                  <a:gd name="T22" fmla="*/ 149 w 166"/>
                  <a:gd name="T23" fmla="*/ 236 h 291"/>
                  <a:gd name="T24" fmla="*/ 166 w 166"/>
                  <a:gd name="T25" fmla="*/ 200 h 291"/>
                  <a:gd name="T26" fmla="*/ 158 w 166"/>
                  <a:gd name="T27" fmla="*/ 181 h 291"/>
                  <a:gd name="T28" fmla="*/ 134 w 166"/>
                  <a:gd name="T29" fmla="*/ 149 h 291"/>
                  <a:gd name="T30" fmla="*/ 128 w 166"/>
                  <a:gd name="T31" fmla="*/ 83 h 291"/>
                  <a:gd name="T32" fmla="*/ 73 w 166"/>
                  <a:gd name="T33" fmla="*/ 68 h 291"/>
                  <a:gd name="T34" fmla="*/ 28 w 166"/>
                  <a:gd name="T35" fmla="*/ 12 h 291"/>
                  <a:gd name="T36" fmla="*/ 0 w 166"/>
                  <a:gd name="T3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0" y="0"/>
                    </a:moveTo>
                    <a:lnTo>
                      <a:pt x="12" y="60"/>
                    </a:lnTo>
                    <a:lnTo>
                      <a:pt x="8" y="80"/>
                    </a:lnTo>
                    <a:lnTo>
                      <a:pt x="10" y="107"/>
                    </a:lnTo>
                    <a:lnTo>
                      <a:pt x="40" y="151"/>
                    </a:lnTo>
                    <a:lnTo>
                      <a:pt x="84" y="181"/>
                    </a:lnTo>
                    <a:lnTo>
                      <a:pt x="100" y="200"/>
                    </a:lnTo>
                    <a:lnTo>
                      <a:pt x="109" y="232"/>
                    </a:lnTo>
                    <a:lnTo>
                      <a:pt x="113" y="285"/>
                    </a:lnTo>
                    <a:lnTo>
                      <a:pt x="121" y="291"/>
                    </a:lnTo>
                    <a:lnTo>
                      <a:pt x="152" y="262"/>
                    </a:lnTo>
                    <a:lnTo>
                      <a:pt x="149" y="236"/>
                    </a:lnTo>
                    <a:lnTo>
                      <a:pt x="166" y="200"/>
                    </a:lnTo>
                    <a:lnTo>
                      <a:pt x="158" y="181"/>
                    </a:lnTo>
                    <a:lnTo>
                      <a:pt x="134" y="149"/>
                    </a:lnTo>
                    <a:lnTo>
                      <a:pt x="128" y="83"/>
                    </a:lnTo>
                    <a:lnTo>
                      <a:pt x="73" y="68"/>
                    </a:lnTo>
                    <a:lnTo>
                      <a:pt x="28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0" name="Freeform 59">
                <a:extLst>
                  <a:ext uri="{FF2B5EF4-FFF2-40B4-BE49-F238E27FC236}">
                    <a16:creationId xmlns:a16="http://schemas.microsoft.com/office/drawing/2014/main" id="{CB23D678-EC61-0614-461C-98C189B32F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944"/>
                <a:ext cx="7" cy="5"/>
              </a:xfrm>
              <a:custGeom>
                <a:avLst/>
                <a:gdLst>
                  <a:gd name="T0" fmla="*/ 21 w 21"/>
                  <a:gd name="T1" fmla="*/ 13 h 14"/>
                  <a:gd name="T2" fmla="*/ 13 w 21"/>
                  <a:gd name="T3" fmla="*/ 0 h 14"/>
                  <a:gd name="T4" fmla="*/ 0 w 21"/>
                  <a:gd name="T5" fmla="*/ 1 h 14"/>
                  <a:gd name="T6" fmla="*/ 7 w 21"/>
                  <a:gd name="T7" fmla="*/ 14 h 14"/>
                  <a:gd name="T8" fmla="*/ 2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1" y="13"/>
                    </a:moveTo>
                    <a:lnTo>
                      <a:pt x="13" y="0"/>
                    </a:lnTo>
                    <a:lnTo>
                      <a:pt x="0" y="1"/>
                    </a:lnTo>
                    <a:lnTo>
                      <a:pt x="7" y="14"/>
                    </a:lnTo>
                    <a:lnTo>
                      <a:pt x="21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1" name="Freeform 60">
                <a:extLst>
                  <a:ext uri="{FF2B5EF4-FFF2-40B4-BE49-F238E27FC236}">
                    <a16:creationId xmlns:a16="http://schemas.microsoft.com/office/drawing/2014/main" id="{964B20F3-0EB1-4D53-BABE-E6EC49946F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8" y="1916"/>
                <a:ext cx="7" cy="7"/>
              </a:xfrm>
              <a:custGeom>
                <a:avLst/>
                <a:gdLst>
                  <a:gd name="T0" fmla="*/ 0 w 22"/>
                  <a:gd name="T1" fmla="*/ 8 h 19"/>
                  <a:gd name="T2" fmla="*/ 1 w 22"/>
                  <a:gd name="T3" fmla="*/ 15 h 19"/>
                  <a:gd name="T4" fmla="*/ 22 w 22"/>
                  <a:gd name="T5" fmla="*/ 19 h 19"/>
                  <a:gd name="T6" fmla="*/ 12 w 22"/>
                  <a:gd name="T7" fmla="*/ 0 h 19"/>
                  <a:gd name="T8" fmla="*/ 0 w 22"/>
                  <a:gd name="T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9">
                    <a:moveTo>
                      <a:pt x="0" y="8"/>
                    </a:moveTo>
                    <a:lnTo>
                      <a:pt x="1" y="15"/>
                    </a:lnTo>
                    <a:lnTo>
                      <a:pt x="22" y="19"/>
                    </a:lnTo>
                    <a:lnTo>
                      <a:pt x="12" y="0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2" name="Freeform 61">
                <a:extLst>
                  <a:ext uri="{FF2B5EF4-FFF2-40B4-BE49-F238E27FC236}">
                    <a16:creationId xmlns:a16="http://schemas.microsoft.com/office/drawing/2014/main" id="{FFFD96C5-FEA9-17A5-1016-B3AB7FA1BA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9" y="2237"/>
                <a:ext cx="5" cy="14"/>
              </a:xfrm>
              <a:custGeom>
                <a:avLst/>
                <a:gdLst>
                  <a:gd name="T0" fmla="*/ 16 w 16"/>
                  <a:gd name="T1" fmla="*/ 40 h 40"/>
                  <a:gd name="T2" fmla="*/ 12 w 16"/>
                  <a:gd name="T3" fmla="*/ 0 h 40"/>
                  <a:gd name="T4" fmla="*/ 5 w 16"/>
                  <a:gd name="T5" fmla="*/ 0 h 40"/>
                  <a:gd name="T6" fmla="*/ 0 w 16"/>
                  <a:gd name="T7" fmla="*/ 15 h 40"/>
                  <a:gd name="T8" fmla="*/ 9 w 16"/>
                  <a:gd name="T9" fmla="*/ 40 h 40"/>
                  <a:gd name="T10" fmla="*/ 16 w 16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0">
                    <a:moveTo>
                      <a:pt x="16" y="40"/>
                    </a:moveTo>
                    <a:lnTo>
                      <a:pt x="12" y="0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9" y="40"/>
                    </a:lnTo>
                    <a:lnTo>
                      <a:pt x="16" y="4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3" name="Freeform 62">
                <a:extLst>
                  <a:ext uri="{FF2B5EF4-FFF2-40B4-BE49-F238E27FC236}">
                    <a16:creationId xmlns:a16="http://schemas.microsoft.com/office/drawing/2014/main" id="{3A68B9A0-C59B-AA02-9491-38427C5BCF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5" y="2259"/>
                <a:ext cx="2" cy="9"/>
              </a:xfrm>
              <a:custGeom>
                <a:avLst/>
                <a:gdLst>
                  <a:gd name="T0" fmla="*/ 0 w 7"/>
                  <a:gd name="T1" fmla="*/ 7 h 27"/>
                  <a:gd name="T2" fmla="*/ 2 w 7"/>
                  <a:gd name="T3" fmla="*/ 27 h 27"/>
                  <a:gd name="T4" fmla="*/ 7 w 7"/>
                  <a:gd name="T5" fmla="*/ 20 h 27"/>
                  <a:gd name="T6" fmla="*/ 5 w 7"/>
                  <a:gd name="T7" fmla="*/ 0 h 27"/>
                  <a:gd name="T8" fmla="*/ 0 w 7"/>
                  <a:gd name="T9" fmla="*/ 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7">
                    <a:moveTo>
                      <a:pt x="0" y="7"/>
                    </a:moveTo>
                    <a:lnTo>
                      <a:pt x="2" y="27"/>
                    </a:lnTo>
                    <a:lnTo>
                      <a:pt x="7" y="20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4" name="Freeform 63">
                <a:extLst>
                  <a:ext uri="{FF2B5EF4-FFF2-40B4-BE49-F238E27FC236}">
                    <a16:creationId xmlns:a16="http://schemas.microsoft.com/office/drawing/2014/main" id="{BB507600-98E3-DA35-BAF9-804A13DACF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3305"/>
                <a:ext cx="16" cy="20"/>
              </a:xfrm>
              <a:custGeom>
                <a:avLst/>
                <a:gdLst>
                  <a:gd name="T0" fmla="*/ 41 w 48"/>
                  <a:gd name="T1" fmla="*/ 59 h 59"/>
                  <a:gd name="T2" fmla="*/ 21 w 48"/>
                  <a:gd name="T3" fmla="*/ 54 h 59"/>
                  <a:gd name="T4" fmla="*/ 8 w 48"/>
                  <a:gd name="T5" fmla="*/ 48 h 59"/>
                  <a:gd name="T6" fmla="*/ 0 w 48"/>
                  <a:gd name="T7" fmla="*/ 42 h 59"/>
                  <a:gd name="T8" fmla="*/ 4 w 48"/>
                  <a:gd name="T9" fmla="*/ 22 h 59"/>
                  <a:gd name="T10" fmla="*/ 17 w 48"/>
                  <a:gd name="T11" fmla="*/ 13 h 59"/>
                  <a:gd name="T12" fmla="*/ 22 w 48"/>
                  <a:gd name="T13" fmla="*/ 0 h 59"/>
                  <a:gd name="T14" fmla="*/ 37 w 48"/>
                  <a:gd name="T15" fmla="*/ 11 h 59"/>
                  <a:gd name="T16" fmla="*/ 25 w 48"/>
                  <a:gd name="T17" fmla="*/ 26 h 59"/>
                  <a:gd name="T18" fmla="*/ 33 w 48"/>
                  <a:gd name="T19" fmla="*/ 39 h 59"/>
                  <a:gd name="T20" fmla="*/ 48 w 48"/>
                  <a:gd name="T21" fmla="*/ 51 h 59"/>
                  <a:gd name="T22" fmla="*/ 41 w 48"/>
                  <a:gd name="T2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59">
                    <a:moveTo>
                      <a:pt x="41" y="59"/>
                    </a:moveTo>
                    <a:lnTo>
                      <a:pt x="21" y="54"/>
                    </a:lnTo>
                    <a:lnTo>
                      <a:pt x="8" y="48"/>
                    </a:lnTo>
                    <a:lnTo>
                      <a:pt x="0" y="42"/>
                    </a:lnTo>
                    <a:lnTo>
                      <a:pt x="4" y="22"/>
                    </a:lnTo>
                    <a:lnTo>
                      <a:pt x="17" y="13"/>
                    </a:lnTo>
                    <a:lnTo>
                      <a:pt x="22" y="0"/>
                    </a:lnTo>
                    <a:lnTo>
                      <a:pt x="37" y="11"/>
                    </a:lnTo>
                    <a:lnTo>
                      <a:pt x="25" y="26"/>
                    </a:lnTo>
                    <a:lnTo>
                      <a:pt x="33" y="39"/>
                    </a:lnTo>
                    <a:lnTo>
                      <a:pt x="48" y="51"/>
                    </a:lnTo>
                    <a:lnTo>
                      <a:pt x="41" y="5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5" name="Freeform 64">
                <a:extLst>
                  <a:ext uri="{FF2B5EF4-FFF2-40B4-BE49-F238E27FC236}">
                    <a16:creationId xmlns:a16="http://schemas.microsoft.com/office/drawing/2014/main" id="{BB894EA0-9A2A-D5F5-BEBD-788DA585DE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1" y="3035"/>
                <a:ext cx="294" cy="631"/>
              </a:xfrm>
              <a:custGeom>
                <a:avLst/>
                <a:gdLst>
                  <a:gd name="T0" fmla="*/ 652 w 881"/>
                  <a:gd name="T1" fmla="*/ 0 h 1894"/>
                  <a:gd name="T2" fmla="*/ 625 w 881"/>
                  <a:gd name="T3" fmla="*/ 9 h 1894"/>
                  <a:gd name="T4" fmla="*/ 634 w 881"/>
                  <a:gd name="T5" fmla="*/ 103 h 1894"/>
                  <a:gd name="T6" fmla="*/ 620 w 881"/>
                  <a:gd name="T7" fmla="*/ 170 h 1894"/>
                  <a:gd name="T8" fmla="*/ 635 w 881"/>
                  <a:gd name="T9" fmla="*/ 250 h 1894"/>
                  <a:gd name="T10" fmla="*/ 619 w 881"/>
                  <a:gd name="T11" fmla="*/ 372 h 1894"/>
                  <a:gd name="T12" fmla="*/ 570 w 881"/>
                  <a:gd name="T13" fmla="*/ 343 h 1894"/>
                  <a:gd name="T14" fmla="*/ 455 w 881"/>
                  <a:gd name="T15" fmla="*/ 340 h 1894"/>
                  <a:gd name="T16" fmla="*/ 403 w 881"/>
                  <a:gd name="T17" fmla="*/ 426 h 1894"/>
                  <a:gd name="T18" fmla="*/ 291 w 881"/>
                  <a:gd name="T19" fmla="*/ 456 h 1894"/>
                  <a:gd name="T20" fmla="*/ 248 w 881"/>
                  <a:gd name="T21" fmla="*/ 494 h 1894"/>
                  <a:gd name="T22" fmla="*/ 202 w 881"/>
                  <a:gd name="T23" fmla="*/ 518 h 1894"/>
                  <a:gd name="T24" fmla="*/ 180 w 881"/>
                  <a:gd name="T25" fmla="*/ 561 h 1894"/>
                  <a:gd name="T26" fmla="*/ 159 w 881"/>
                  <a:gd name="T27" fmla="*/ 549 h 1894"/>
                  <a:gd name="T28" fmla="*/ 124 w 881"/>
                  <a:gd name="T29" fmla="*/ 539 h 1894"/>
                  <a:gd name="T30" fmla="*/ 126 w 881"/>
                  <a:gd name="T31" fmla="*/ 566 h 1894"/>
                  <a:gd name="T32" fmla="*/ 84 w 881"/>
                  <a:gd name="T33" fmla="*/ 617 h 1894"/>
                  <a:gd name="T34" fmla="*/ 96 w 881"/>
                  <a:gd name="T35" fmla="*/ 669 h 1894"/>
                  <a:gd name="T36" fmla="*/ 81 w 881"/>
                  <a:gd name="T37" fmla="*/ 724 h 1894"/>
                  <a:gd name="T38" fmla="*/ 48 w 881"/>
                  <a:gd name="T39" fmla="*/ 734 h 1894"/>
                  <a:gd name="T40" fmla="*/ 19 w 881"/>
                  <a:gd name="T41" fmla="*/ 777 h 1894"/>
                  <a:gd name="T42" fmla="*/ 3 w 881"/>
                  <a:gd name="T43" fmla="*/ 819 h 1894"/>
                  <a:gd name="T44" fmla="*/ 59 w 881"/>
                  <a:gd name="T45" fmla="*/ 848 h 1894"/>
                  <a:gd name="T46" fmla="*/ 117 w 881"/>
                  <a:gd name="T47" fmla="*/ 895 h 1894"/>
                  <a:gd name="T48" fmla="*/ 21 w 881"/>
                  <a:gd name="T49" fmla="*/ 945 h 1894"/>
                  <a:gd name="T50" fmla="*/ 44 w 881"/>
                  <a:gd name="T51" fmla="*/ 1050 h 1894"/>
                  <a:gd name="T52" fmla="*/ 148 w 881"/>
                  <a:gd name="T53" fmla="*/ 1081 h 1894"/>
                  <a:gd name="T54" fmla="*/ 169 w 881"/>
                  <a:gd name="T55" fmla="*/ 1166 h 1894"/>
                  <a:gd name="T56" fmla="*/ 121 w 881"/>
                  <a:gd name="T57" fmla="*/ 1231 h 1894"/>
                  <a:gd name="T58" fmla="*/ 96 w 881"/>
                  <a:gd name="T59" fmla="*/ 1314 h 1894"/>
                  <a:gd name="T60" fmla="*/ 207 w 881"/>
                  <a:gd name="T61" fmla="*/ 1283 h 1894"/>
                  <a:gd name="T62" fmla="*/ 250 w 881"/>
                  <a:gd name="T63" fmla="*/ 1313 h 1894"/>
                  <a:gd name="T64" fmla="*/ 200 w 881"/>
                  <a:gd name="T65" fmla="*/ 1432 h 1894"/>
                  <a:gd name="T66" fmla="*/ 167 w 881"/>
                  <a:gd name="T67" fmla="*/ 1502 h 1894"/>
                  <a:gd name="T68" fmla="*/ 240 w 881"/>
                  <a:gd name="T69" fmla="*/ 1502 h 1894"/>
                  <a:gd name="T70" fmla="*/ 290 w 881"/>
                  <a:gd name="T71" fmla="*/ 1531 h 1894"/>
                  <a:gd name="T72" fmla="*/ 330 w 881"/>
                  <a:gd name="T73" fmla="*/ 1595 h 1894"/>
                  <a:gd name="T74" fmla="*/ 268 w 881"/>
                  <a:gd name="T75" fmla="*/ 1654 h 1894"/>
                  <a:gd name="T76" fmla="*/ 321 w 881"/>
                  <a:gd name="T77" fmla="*/ 1716 h 1894"/>
                  <a:gd name="T78" fmla="*/ 357 w 881"/>
                  <a:gd name="T79" fmla="*/ 1747 h 1894"/>
                  <a:gd name="T80" fmla="*/ 522 w 881"/>
                  <a:gd name="T81" fmla="*/ 1791 h 1894"/>
                  <a:gd name="T82" fmla="*/ 563 w 881"/>
                  <a:gd name="T83" fmla="*/ 1868 h 1894"/>
                  <a:gd name="T84" fmla="*/ 659 w 881"/>
                  <a:gd name="T85" fmla="*/ 1886 h 1894"/>
                  <a:gd name="T86" fmla="*/ 668 w 881"/>
                  <a:gd name="T87" fmla="*/ 1832 h 1894"/>
                  <a:gd name="T88" fmla="*/ 708 w 881"/>
                  <a:gd name="T89" fmla="*/ 1760 h 1894"/>
                  <a:gd name="T90" fmla="*/ 763 w 881"/>
                  <a:gd name="T91" fmla="*/ 1635 h 1894"/>
                  <a:gd name="T92" fmla="*/ 709 w 881"/>
                  <a:gd name="T93" fmla="*/ 1633 h 1894"/>
                  <a:gd name="T94" fmla="*/ 719 w 881"/>
                  <a:gd name="T95" fmla="*/ 1599 h 1894"/>
                  <a:gd name="T96" fmla="*/ 775 w 881"/>
                  <a:gd name="T97" fmla="*/ 1552 h 1894"/>
                  <a:gd name="T98" fmla="*/ 789 w 881"/>
                  <a:gd name="T99" fmla="*/ 1485 h 1894"/>
                  <a:gd name="T100" fmla="*/ 783 w 881"/>
                  <a:gd name="T101" fmla="*/ 1337 h 1894"/>
                  <a:gd name="T102" fmla="*/ 771 w 881"/>
                  <a:gd name="T103" fmla="*/ 1292 h 1894"/>
                  <a:gd name="T104" fmla="*/ 776 w 881"/>
                  <a:gd name="T105" fmla="*/ 1203 h 1894"/>
                  <a:gd name="T106" fmla="*/ 869 w 881"/>
                  <a:gd name="T107" fmla="*/ 819 h 1894"/>
                  <a:gd name="T108" fmla="*/ 840 w 881"/>
                  <a:gd name="T109" fmla="*/ 647 h 1894"/>
                  <a:gd name="T110" fmla="*/ 804 w 881"/>
                  <a:gd name="T111" fmla="*/ 483 h 1894"/>
                  <a:gd name="T112" fmla="*/ 734 w 881"/>
                  <a:gd name="T113" fmla="*/ 389 h 1894"/>
                  <a:gd name="T114" fmla="*/ 759 w 881"/>
                  <a:gd name="T115" fmla="*/ 225 h 1894"/>
                  <a:gd name="T116" fmla="*/ 710 w 881"/>
                  <a:gd name="T117" fmla="*/ 48 h 1894"/>
                  <a:gd name="T118" fmla="*/ 692 w 881"/>
                  <a:gd name="T119" fmla="*/ 2 h 18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81" h="1894">
                    <a:moveTo>
                      <a:pt x="692" y="2"/>
                    </a:moveTo>
                    <a:lnTo>
                      <a:pt x="652" y="0"/>
                    </a:lnTo>
                    <a:lnTo>
                      <a:pt x="632" y="9"/>
                    </a:lnTo>
                    <a:lnTo>
                      <a:pt x="625" y="9"/>
                    </a:lnTo>
                    <a:lnTo>
                      <a:pt x="620" y="22"/>
                    </a:lnTo>
                    <a:lnTo>
                      <a:pt x="634" y="103"/>
                    </a:lnTo>
                    <a:lnTo>
                      <a:pt x="610" y="131"/>
                    </a:lnTo>
                    <a:lnTo>
                      <a:pt x="620" y="170"/>
                    </a:lnTo>
                    <a:lnTo>
                      <a:pt x="603" y="206"/>
                    </a:lnTo>
                    <a:lnTo>
                      <a:pt x="635" y="250"/>
                    </a:lnTo>
                    <a:lnTo>
                      <a:pt x="640" y="309"/>
                    </a:lnTo>
                    <a:lnTo>
                      <a:pt x="619" y="372"/>
                    </a:lnTo>
                    <a:lnTo>
                      <a:pt x="600" y="388"/>
                    </a:lnTo>
                    <a:lnTo>
                      <a:pt x="570" y="343"/>
                    </a:lnTo>
                    <a:lnTo>
                      <a:pt x="535" y="333"/>
                    </a:lnTo>
                    <a:lnTo>
                      <a:pt x="455" y="340"/>
                    </a:lnTo>
                    <a:lnTo>
                      <a:pt x="405" y="385"/>
                    </a:lnTo>
                    <a:lnTo>
                      <a:pt x="403" y="426"/>
                    </a:lnTo>
                    <a:lnTo>
                      <a:pt x="371" y="449"/>
                    </a:lnTo>
                    <a:lnTo>
                      <a:pt x="291" y="456"/>
                    </a:lnTo>
                    <a:lnTo>
                      <a:pt x="259" y="473"/>
                    </a:lnTo>
                    <a:lnTo>
                      <a:pt x="248" y="494"/>
                    </a:lnTo>
                    <a:lnTo>
                      <a:pt x="201" y="505"/>
                    </a:lnTo>
                    <a:lnTo>
                      <a:pt x="202" y="518"/>
                    </a:lnTo>
                    <a:lnTo>
                      <a:pt x="198" y="546"/>
                    </a:lnTo>
                    <a:lnTo>
                      <a:pt x="180" y="561"/>
                    </a:lnTo>
                    <a:lnTo>
                      <a:pt x="167" y="562"/>
                    </a:lnTo>
                    <a:lnTo>
                      <a:pt x="159" y="549"/>
                    </a:lnTo>
                    <a:lnTo>
                      <a:pt x="132" y="552"/>
                    </a:lnTo>
                    <a:lnTo>
                      <a:pt x="124" y="539"/>
                    </a:lnTo>
                    <a:lnTo>
                      <a:pt x="118" y="546"/>
                    </a:lnTo>
                    <a:lnTo>
                      <a:pt x="126" y="566"/>
                    </a:lnTo>
                    <a:lnTo>
                      <a:pt x="123" y="600"/>
                    </a:lnTo>
                    <a:lnTo>
                      <a:pt x="84" y="617"/>
                    </a:lnTo>
                    <a:lnTo>
                      <a:pt x="75" y="658"/>
                    </a:lnTo>
                    <a:lnTo>
                      <a:pt x="96" y="669"/>
                    </a:lnTo>
                    <a:lnTo>
                      <a:pt x="79" y="698"/>
                    </a:lnTo>
                    <a:lnTo>
                      <a:pt x="81" y="724"/>
                    </a:lnTo>
                    <a:lnTo>
                      <a:pt x="62" y="733"/>
                    </a:lnTo>
                    <a:lnTo>
                      <a:pt x="48" y="734"/>
                    </a:lnTo>
                    <a:lnTo>
                      <a:pt x="45" y="768"/>
                    </a:lnTo>
                    <a:lnTo>
                      <a:pt x="19" y="777"/>
                    </a:lnTo>
                    <a:lnTo>
                      <a:pt x="0" y="793"/>
                    </a:lnTo>
                    <a:lnTo>
                      <a:pt x="3" y="819"/>
                    </a:lnTo>
                    <a:lnTo>
                      <a:pt x="56" y="814"/>
                    </a:lnTo>
                    <a:lnTo>
                      <a:pt x="59" y="848"/>
                    </a:lnTo>
                    <a:lnTo>
                      <a:pt x="94" y="865"/>
                    </a:lnTo>
                    <a:lnTo>
                      <a:pt x="117" y="895"/>
                    </a:lnTo>
                    <a:lnTo>
                      <a:pt x="112" y="910"/>
                    </a:lnTo>
                    <a:lnTo>
                      <a:pt x="21" y="945"/>
                    </a:lnTo>
                    <a:lnTo>
                      <a:pt x="30" y="971"/>
                    </a:lnTo>
                    <a:lnTo>
                      <a:pt x="44" y="1050"/>
                    </a:lnTo>
                    <a:lnTo>
                      <a:pt x="115" y="1084"/>
                    </a:lnTo>
                    <a:lnTo>
                      <a:pt x="148" y="1081"/>
                    </a:lnTo>
                    <a:lnTo>
                      <a:pt x="188" y="1144"/>
                    </a:lnTo>
                    <a:lnTo>
                      <a:pt x="169" y="1166"/>
                    </a:lnTo>
                    <a:lnTo>
                      <a:pt x="131" y="1190"/>
                    </a:lnTo>
                    <a:lnTo>
                      <a:pt x="121" y="1231"/>
                    </a:lnTo>
                    <a:lnTo>
                      <a:pt x="83" y="1255"/>
                    </a:lnTo>
                    <a:lnTo>
                      <a:pt x="96" y="1314"/>
                    </a:lnTo>
                    <a:lnTo>
                      <a:pt x="169" y="1308"/>
                    </a:lnTo>
                    <a:lnTo>
                      <a:pt x="207" y="1283"/>
                    </a:lnTo>
                    <a:lnTo>
                      <a:pt x="234" y="1288"/>
                    </a:lnTo>
                    <a:lnTo>
                      <a:pt x="250" y="1313"/>
                    </a:lnTo>
                    <a:lnTo>
                      <a:pt x="232" y="1409"/>
                    </a:lnTo>
                    <a:lnTo>
                      <a:pt x="200" y="1432"/>
                    </a:lnTo>
                    <a:lnTo>
                      <a:pt x="197" y="1466"/>
                    </a:lnTo>
                    <a:lnTo>
                      <a:pt x="167" y="1502"/>
                    </a:lnTo>
                    <a:lnTo>
                      <a:pt x="195" y="1520"/>
                    </a:lnTo>
                    <a:lnTo>
                      <a:pt x="240" y="1502"/>
                    </a:lnTo>
                    <a:lnTo>
                      <a:pt x="257" y="1533"/>
                    </a:lnTo>
                    <a:lnTo>
                      <a:pt x="290" y="1531"/>
                    </a:lnTo>
                    <a:lnTo>
                      <a:pt x="360" y="1551"/>
                    </a:lnTo>
                    <a:lnTo>
                      <a:pt x="330" y="1595"/>
                    </a:lnTo>
                    <a:lnTo>
                      <a:pt x="278" y="1626"/>
                    </a:lnTo>
                    <a:lnTo>
                      <a:pt x="268" y="1654"/>
                    </a:lnTo>
                    <a:lnTo>
                      <a:pt x="279" y="1700"/>
                    </a:lnTo>
                    <a:lnTo>
                      <a:pt x="321" y="1716"/>
                    </a:lnTo>
                    <a:lnTo>
                      <a:pt x="330" y="1742"/>
                    </a:lnTo>
                    <a:lnTo>
                      <a:pt x="357" y="1747"/>
                    </a:lnTo>
                    <a:lnTo>
                      <a:pt x="400" y="1769"/>
                    </a:lnTo>
                    <a:lnTo>
                      <a:pt x="522" y="1791"/>
                    </a:lnTo>
                    <a:lnTo>
                      <a:pt x="559" y="1822"/>
                    </a:lnTo>
                    <a:lnTo>
                      <a:pt x="563" y="1868"/>
                    </a:lnTo>
                    <a:lnTo>
                      <a:pt x="647" y="1894"/>
                    </a:lnTo>
                    <a:lnTo>
                      <a:pt x="659" y="1886"/>
                    </a:lnTo>
                    <a:lnTo>
                      <a:pt x="689" y="1850"/>
                    </a:lnTo>
                    <a:lnTo>
                      <a:pt x="668" y="1832"/>
                    </a:lnTo>
                    <a:lnTo>
                      <a:pt x="666" y="1818"/>
                    </a:lnTo>
                    <a:lnTo>
                      <a:pt x="708" y="1760"/>
                    </a:lnTo>
                    <a:lnTo>
                      <a:pt x="710" y="1707"/>
                    </a:lnTo>
                    <a:lnTo>
                      <a:pt x="763" y="1635"/>
                    </a:lnTo>
                    <a:lnTo>
                      <a:pt x="735" y="1624"/>
                    </a:lnTo>
                    <a:lnTo>
                      <a:pt x="709" y="1633"/>
                    </a:lnTo>
                    <a:lnTo>
                      <a:pt x="708" y="1620"/>
                    </a:lnTo>
                    <a:lnTo>
                      <a:pt x="719" y="1599"/>
                    </a:lnTo>
                    <a:lnTo>
                      <a:pt x="752" y="1588"/>
                    </a:lnTo>
                    <a:lnTo>
                      <a:pt x="775" y="1552"/>
                    </a:lnTo>
                    <a:lnTo>
                      <a:pt x="773" y="1526"/>
                    </a:lnTo>
                    <a:lnTo>
                      <a:pt x="789" y="1485"/>
                    </a:lnTo>
                    <a:lnTo>
                      <a:pt x="781" y="1391"/>
                    </a:lnTo>
                    <a:lnTo>
                      <a:pt x="783" y="1337"/>
                    </a:lnTo>
                    <a:lnTo>
                      <a:pt x="774" y="1318"/>
                    </a:lnTo>
                    <a:lnTo>
                      <a:pt x="771" y="1292"/>
                    </a:lnTo>
                    <a:lnTo>
                      <a:pt x="781" y="1243"/>
                    </a:lnTo>
                    <a:lnTo>
                      <a:pt x="776" y="1203"/>
                    </a:lnTo>
                    <a:lnTo>
                      <a:pt x="881" y="1026"/>
                    </a:lnTo>
                    <a:lnTo>
                      <a:pt x="869" y="819"/>
                    </a:lnTo>
                    <a:lnTo>
                      <a:pt x="840" y="727"/>
                    </a:lnTo>
                    <a:lnTo>
                      <a:pt x="840" y="647"/>
                    </a:lnTo>
                    <a:lnTo>
                      <a:pt x="821" y="522"/>
                    </a:lnTo>
                    <a:lnTo>
                      <a:pt x="804" y="483"/>
                    </a:lnTo>
                    <a:lnTo>
                      <a:pt x="796" y="470"/>
                    </a:lnTo>
                    <a:lnTo>
                      <a:pt x="734" y="389"/>
                    </a:lnTo>
                    <a:lnTo>
                      <a:pt x="745" y="280"/>
                    </a:lnTo>
                    <a:lnTo>
                      <a:pt x="759" y="225"/>
                    </a:lnTo>
                    <a:lnTo>
                      <a:pt x="727" y="87"/>
                    </a:lnTo>
                    <a:lnTo>
                      <a:pt x="710" y="48"/>
                    </a:lnTo>
                    <a:lnTo>
                      <a:pt x="714" y="21"/>
                    </a:lnTo>
                    <a:lnTo>
                      <a:pt x="692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6" name="Freeform 65">
                <a:extLst>
                  <a:ext uri="{FF2B5EF4-FFF2-40B4-BE49-F238E27FC236}">
                    <a16:creationId xmlns:a16="http://schemas.microsoft.com/office/drawing/2014/main" id="{2373A7C5-8B02-FEDD-AD14-4BDE1CFB31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3" y="3491"/>
                <a:ext cx="5" cy="7"/>
              </a:xfrm>
              <a:custGeom>
                <a:avLst/>
                <a:gdLst>
                  <a:gd name="T0" fmla="*/ 0 w 15"/>
                  <a:gd name="T1" fmla="*/ 6 h 20"/>
                  <a:gd name="T2" fmla="*/ 2 w 15"/>
                  <a:gd name="T3" fmla="*/ 20 h 20"/>
                  <a:gd name="T4" fmla="*/ 15 w 15"/>
                  <a:gd name="T5" fmla="*/ 13 h 20"/>
                  <a:gd name="T6" fmla="*/ 14 w 15"/>
                  <a:gd name="T7" fmla="*/ 5 h 20"/>
                  <a:gd name="T8" fmla="*/ 6 w 15"/>
                  <a:gd name="T9" fmla="*/ 0 h 20"/>
                  <a:gd name="T10" fmla="*/ 0 w 15"/>
                  <a:gd name="T11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0">
                    <a:moveTo>
                      <a:pt x="0" y="6"/>
                    </a:moveTo>
                    <a:lnTo>
                      <a:pt x="2" y="20"/>
                    </a:lnTo>
                    <a:lnTo>
                      <a:pt x="15" y="13"/>
                    </a:lnTo>
                    <a:lnTo>
                      <a:pt x="14" y="5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7" name="Freeform 66">
                <a:extLst>
                  <a:ext uri="{FF2B5EF4-FFF2-40B4-BE49-F238E27FC236}">
                    <a16:creationId xmlns:a16="http://schemas.microsoft.com/office/drawing/2014/main" id="{072F08FB-37A4-5810-1D3F-12D6E8DA75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2" y="3660"/>
                <a:ext cx="7" cy="9"/>
              </a:xfrm>
              <a:custGeom>
                <a:avLst/>
                <a:gdLst>
                  <a:gd name="T0" fmla="*/ 15 w 20"/>
                  <a:gd name="T1" fmla="*/ 27 h 27"/>
                  <a:gd name="T2" fmla="*/ 20 w 20"/>
                  <a:gd name="T3" fmla="*/ 19 h 27"/>
                  <a:gd name="T4" fmla="*/ 5 w 20"/>
                  <a:gd name="T5" fmla="*/ 0 h 27"/>
                  <a:gd name="T6" fmla="*/ 0 w 20"/>
                  <a:gd name="T7" fmla="*/ 15 h 27"/>
                  <a:gd name="T8" fmla="*/ 14 w 20"/>
                  <a:gd name="T9" fmla="*/ 20 h 27"/>
                  <a:gd name="T10" fmla="*/ 15 w 20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7">
                    <a:moveTo>
                      <a:pt x="15" y="27"/>
                    </a:moveTo>
                    <a:lnTo>
                      <a:pt x="20" y="19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14" y="20"/>
                    </a:lnTo>
                    <a:lnTo>
                      <a:pt x="15" y="2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8" name="Freeform 67">
                <a:extLst>
                  <a:ext uri="{FF2B5EF4-FFF2-40B4-BE49-F238E27FC236}">
                    <a16:creationId xmlns:a16="http://schemas.microsoft.com/office/drawing/2014/main" id="{E64CBF59-30B9-0BA0-2BE6-F0FE9C078B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" y="2882"/>
                <a:ext cx="7" cy="5"/>
              </a:xfrm>
              <a:custGeom>
                <a:avLst/>
                <a:gdLst>
                  <a:gd name="T0" fmla="*/ 15 w 21"/>
                  <a:gd name="T1" fmla="*/ 12 h 13"/>
                  <a:gd name="T2" fmla="*/ 21 w 21"/>
                  <a:gd name="T3" fmla="*/ 5 h 13"/>
                  <a:gd name="T4" fmla="*/ 0 w 21"/>
                  <a:gd name="T5" fmla="*/ 0 h 13"/>
                  <a:gd name="T6" fmla="*/ 1 w 21"/>
                  <a:gd name="T7" fmla="*/ 13 h 13"/>
                  <a:gd name="T8" fmla="*/ 15 w 21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15" y="12"/>
                    </a:moveTo>
                    <a:lnTo>
                      <a:pt x="21" y="5"/>
                    </a:lnTo>
                    <a:lnTo>
                      <a:pt x="0" y="0"/>
                    </a:lnTo>
                    <a:lnTo>
                      <a:pt x="1" y="13"/>
                    </a:lnTo>
                    <a:lnTo>
                      <a:pt x="15" y="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9" name="Freeform 68">
                <a:extLst>
                  <a:ext uri="{FF2B5EF4-FFF2-40B4-BE49-F238E27FC236}">
                    <a16:creationId xmlns:a16="http://schemas.microsoft.com/office/drawing/2014/main" id="{34B759A4-B524-BA04-2A0A-C9F78A7569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3065"/>
                <a:ext cx="16" cy="10"/>
              </a:xfrm>
              <a:custGeom>
                <a:avLst/>
                <a:gdLst>
                  <a:gd name="T0" fmla="*/ 41 w 47"/>
                  <a:gd name="T1" fmla="*/ 24 h 28"/>
                  <a:gd name="T2" fmla="*/ 47 w 47"/>
                  <a:gd name="T3" fmla="*/ 17 h 28"/>
                  <a:gd name="T4" fmla="*/ 32 w 47"/>
                  <a:gd name="T5" fmla="*/ 5 h 28"/>
                  <a:gd name="T6" fmla="*/ 20 w 47"/>
                  <a:gd name="T7" fmla="*/ 13 h 28"/>
                  <a:gd name="T8" fmla="*/ 12 w 47"/>
                  <a:gd name="T9" fmla="*/ 0 h 28"/>
                  <a:gd name="T10" fmla="*/ 0 w 47"/>
                  <a:gd name="T11" fmla="*/ 15 h 28"/>
                  <a:gd name="T12" fmla="*/ 8 w 47"/>
                  <a:gd name="T13" fmla="*/ 28 h 28"/>
                  <a:gd name="T14" fmla="*/ 27 w 47"/>
                  <a:gd name="T15" fmla="*/ 19 h 28"/>
                  <a:gd name="T16" fmla="*/ 41 w 47"/>
                  <a:gd name="T17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28">
                    <a:moveTo>
                      <a:pt x="41" y="24"/>
                    </a:moveTo>
                    <a:lnTo>
                      <a:pt x="47" y="17"/>
                    </a:lnTo>
                    <a:lnTo>
                      <a:pt x="32" y="5"/>
                    </a:lnTo>
                    <a:lnTo>
                      <a:pt x="20" y="13"/>
                    </a:lnTo>
                    <a:lnTo>
                      <a:pt x="12" y="0"/>
                    </a:lnTo>
                    <a:lnTo>
                      <a:pt x="0" y="15"/>
                    </a:lnTo>
                    <a:lnTo>
                      <a:pt x="8" y="28"/>
                    </a:lnTo>
                    <a:lnTo>
                      <a:pt x="27" y="19"/>
                    </a:lnTo>
                    <a:lnTo>
                      <a:pt x="41" y="2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0" name="Freeform 69">
                <a:extLst>
                  <a:ext uri="{FF2B5EF4-FFF2-40B4-BE49-F238E27FC236}">
                    <a16:creationId xmlns:a16="http://schemas.microsoft.com/office/drawing/2014/main" id="{E5EFE8FD-BE9F-B6B7-FAC1-1C100AEBC5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6" y="3069"/>
                <a:ext cx="5" cy="4"/>
              </a:xfrm>
              <a:custGeom>
                <a:avLst/>
                <a:gdLst>
                  <a:gd name="T0" fmla="*/ 0 w 14"/>
                  <a:gd name="T1" fmla="*/ 1 h 13"/>
                  <a:gd name="T2" fmla="*/ 1 w 14"/>
                  <a:gd name="T3" fmla="*/ 13 h 13"/>
                  <a:gd name="T4" fmla="*/ 8 w 14"/>
                  <a:gd name="T5" fmla="*/ 13 h 13"/>
                  <a:gd name="T6" fmla="*/ 14 w 14"/>
                  <a:gd name="T7" fmla="*/ 6 h 13"/>
                  <a:gd name="T8" fmla="*/ 6 w 14"/>
                  <a:gd name="T9" fmla="*/ 0 h 13"/>
                  <a:gd name="T10" fmla="*/ 0 w 14"/>
                  <a:gd name="T11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0" y="1"/>
                    </a:moveTo>
                    <a:lnTo>
                      <a:pt x="1" y="13"/>
                    </a:lnTo>
                    <a:lnTo>
                      <a:pt x="8" y="13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1" name="Freeform 70">
                <a:extLst>
                  <a:ext uri="{FF2B5EF4-FFF2-40B4-BE49-F238E27FC236}">
                    <a16:creationId xmlns:a16="http://schemas.microsoft.com/office/drawing/2014/main" id="{BD8DF277-97C2-CDE6-9A1A-F3F1132F04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9" y="3086"/>
                <a:ext cx="24" cy="16"/>
              </a:xfrm>
              <a:custGeom>
                <a:avLst/>
                <a:gdLst>
                  <a:gd name="T0" fmla="*/ 35 w 73"/>
                  <a:gd name="T1" fmla="*/ 50 h 50"/>
                  <a:gd name="T2" fmla="*/ 41 w 73"/>
                  <a:gd name="T3" fmla="*/ 36 h 50"/>
                  <a:gd name="T4" fmla="*/ 73 w 73"/>
                  <a:gd name="T5" fmla="*/ 27 h 50"/>
                  <a:gd name="T6" fmla="*/ 71 w 73"/>
                  <a:gd name="T7" fmla="*/ 7 h 50"/>
                  <a:gd name="T8" fmla="*/ 64 w 73"/>
                  <a:gd name="T9" fmla="*/ 0 h 50"/>
                  <a:gd name="T10" fmla="*/ 52 w 73"/>
                  <a:gd name="T11" fmla="*/ 15 h 50"/>
                  <a:gd name="T12" fmla="*/ 39 w 73"/>
                  <a:gd name="T13" fmla="*/ 16 h 50"/>
                  <a:gd name="T14" fmla="*/ 40 w 73"/>
                  <a:gd name="T15" fmla="*/ 22 h 50"/>
                  <a:gd name="T16" fmla="*/ 33 w 73"/>
                  <a:gd name="T17" fmla="*/ 30 h 50"/>
                  <a:gd name="T18" fmla="*/ 12 w 73"/>
                  <a:gd name="T19" fmla="*/ 18 h 50"/>
                  <a:gd name="T20" fmla="*/ 0 w 73"/>
                  <a:gd name="T21" fmla="*/ 33 h 50"/>
                  <a:gd name="T22" fmla="*/ 28 w 73"/>
                  <a:gd name="T23" fmla="*/ 44 h 50"/>
                  <a:gd name="T24" fmla="*/ 35 w 73"/>
                  <a:gd name="T25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50">
                    <a:moveTo>
                      <a:pt x="35" y="50"/>
                    </a:moveTo>
                    <a:lnTo>
                      <a:pt x="41" y="36"/>
                    </a:lnTo>
                    <a:lnTo>
                      <a:pt x="73" y="27"/>
                    </a:lnTo>
                    <a:lnTo>
                      <a:pt x="71" y="7"/>
                    </a:lnTo>
                    <a:lnTo>
                      <a:pt x="64" y="0"/>
                    </a:lnTo>
                    <a:lnTo>
                      <a:pt x="52" y="15"/>
                    </a:lnTo>
                    <a:lnTo>
                      <a:pt x="39" y="16"/>
                    </a:lnTo>
                    <a:lnTo>
                      <a:pt x="40" y="22"/>
                    </a:lnTo>
                    <a:lnTo>
                      <a:pt x="33" y="30"/>
                    </a:lnTo>
                    <a:lnTo>
                      <a:pt x="12" y="18"/>
                    </a:lnTo>
                    <a:lnTo>
                      <a:pt x="0" y="33"/>
                    </a:lnTo>
                    <a:lnTo>
                      <a:pt x="28" y="44"/>
                    </a:lnTo>
                    <a:lnTo>
                      <a:pt x="35" y="5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2" name="Freeform 71">
                <a:extLst>
                  <a:ext uri="{FF2B5EF4-FFF2-40B4-BE49-F238E27FC236}">
                    <a16:creationId xmlns:a16="http://schemas.microsoft.com/office/drawing/2014/main" id="{3CFB3A05-F226-E7E5-7F6E-499DE040D5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4" y="3072"/>
                <a:ext cx="21" cy="20"/>
              </a:xfrm>
              <a:custGeom>
                <a:avLst/>
                <a:gdLst>
                  <a:gd name="T0" fmla="*/ 0 w 63"/>
                  <a:gd name="T1" fmla="*/ 53 h 59"/>
                  <a:gd name="T2" fmla="*/ 8 w 63"/>
                  <a:gd name="T3" fmla="*/ 59 h 59"/>
                  <a:gd name="T4" fmla="*/ 13 w 63"/>
                  <a:gd name="T5" fmla="*/ 46 h 59"/>
                  <a:gd name="T6" fmla="*/ 33 w 63"/>
                  <a:gd name="T7" fmla="*/ 43 h 59"/>
                  <a:gd name="T8" fmla="*/ 32 w 63"/>
                  <a:gd name="T9" fmla="*/ 30 h 59"/>
                  <a:gd name="T10" fmla="*/ 44 w 63"/>
                  <a:gd name="T11" fmla="*/ 16 h 59"/>
                  <a:gd name="T12" fmla="*/ 63 w 63"/>
                  <a:gd name="T13" fmla="*/ 6 h 59"/>
                  <a:gd name="T14" fmla="*/ 63 w 63"/>
                  <a:gd name="T15" fmla="*/ 0 h 59"/>
                  <a:gd name="T16" fmla="*/ 30 w 63"/>
                  <a:gd name="T17" fmla="*/ 10 h 59"/>
                  <a:gd name="T18" fmla="*/ 18 w 63"/>
                  <a:gd name="T19" fmla="*/ 31 h 59"/>
                  <a:gd name="T20" fmla="*/ 5 w 63"/>
                  <a:gd name="T21" fmla="*/ 33 h 59"/>
                  <a:gd name="T22" fmla="*/ 0 w 63"/>
                  <a:gd name="T23" fmla="*/ 5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9">
                    <a:moveTo>
                      <a:pt x="0" y="53"/>
                    </a:moveTo>
                    <a:lnTo>
                      <a:pt x="8" y="59"/>
                    </a:lnTo>
                    <a:lnTo>
                      <a:pt x="13" y="46"/>
                    </a:lnTo>
                    <a:lnTo>
                      <a:pt x="33" y="43"/>
                    </a:lnTo>
                    <a:lnTo>
                      <a:pt x="32" y="30"/>
                    </a:lnTo>
                    <a:lnTo>
                      <a:pt x="44" y="16"/>
                    </a:lnTo>
                    <a:lnTo>
                      <a:pt x="63" y="6"/>
                    </a:lnTo>
                    <a:lnTo>
                      <a:pt x="63" y="0"/>
                    </a:lnTo>
                    <a:lnTo>
                      <a:pt x="30" y="10"/>
                    </a:lnTo>
                    <a:lnTo>
                      <a:pt x="18" y="31"/>
                    </a:lnTo>
                    <a:lnTo>
                      <a:pt x="5" y="33"/>
                    </a:lnTo>
                    <a:lnTo>
                      <a:pt x="0" y="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3" name="Freeform 72">
                <a:extLst>
                  <a:ext uri="{FF2B5EF4-FFF2-40B4-BE49-F238E27FC236}">
                    <a16:creationId xmlns:a16="http://schemas.microsoft.com/office/drawing/2014/main" id="{B68C869C-E57F-7A9B-438A-959DD9121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" y="3086"/>
                <a:ext cx="13" cy="9"/>
              </a:xfrm>
              <a:custGeom>
                <a:avLst/>
                <a:gdLst>
                  <a:gd name="T0" fmla="*/ 31 w 39"/>
                  <a:gd name="T1" fmla="*/ 0 h 29"/>
                  <a:gd name="T2" fmla="*/ 19 w 39"/>
                  <a:gd name="T3" fmla="*/ 9 h 29"/>
                  <a:gd name="T4" fmla="*/ 11 w 39"/>
                  <a:gd name="T5" fmla="*/ 9 h 29"/>
                  <a:gd name="T6" fmla="*/ 0 w 39"/>
                  <a:gd name="T7" fmla="*/ 24 h 29"/>
                  <a:gd name="T8" fmla="*/ 20 w 39"/>
                  <a:gd name="T9" fmla="*/ 29 h 29"/>
                  <a:gd name="T10" fmla="*/ 33 w 39"/>
                  <a:gd name="T11" fmla="*/ 28 h 29"/>
                  <a:gd name="T12" fmla="*/ 39 w 39"/>
                  <a:gd name="T13" fmla="*/ 13 h 29"/>
                  <a:gd name="T14" fmla="*/ 31 w 39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31" y="0"/>
                    </a:moveTo>
                    <a:lnTo>
                      <a:pt x="19" y="9"/>
                    </a:lnTo>
                    <a:lnTo>
                      <a:pt x="11" y="9"/>
                    </a:lnTo>
                    <a:lnTo>
                      <a:pt x="0" y="24"/>
                    </a:lnTo>
                    <a:lnTo>
                      <a:pt x="20" y="29"/>
                    </a:lnTo>
                    <a:lnTo>
                      <a:pt x="33" y="28"/>
                    </a:lnTo>
                    <a:lnTo>
                      <a:pt x="39" y="13"/>
                    </a:lnTo>
                    <a:lnTo>
                      <a:pt x="3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4" name="Freeform 73">
                <a:extLst>
                  <a:ext uri="{FF2B5EF4-FFF2-40B4-BE49-F238E27FC236}">
                    <a16:creationId xmlns:a16="http://schemas.microsoft.com/office/drawing/2014/main" id="{7B13ACD3-021F-7A0A-8FB0-479346086E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4" y="2999"/>
                <a:ext cx="4" cy="9"/>
              </a:xfrm>
              <a:custGeom>
                <a:avLst/>
                <a:gdLst>
                  <a:gd name="T0" fmla="*/ 0 w 14"/>
                  <a:gd name="T1" fmla="*/ 7 h 26"/>
                  <a:gd name="T2" fmla="*/ 8 w 14"/>
                  <a:gd name="T3" fmla="*/ 26 h 26"/>
                  <a:gd name="T4" fmla="*/ 14 w 14"/>
                  <a:gd name="T5" fmla="*/ 20 h 26"/>
                  <a:gd name="T6" fmla="*/ 12 w 14"/>
                  <a:gd name="T7" fmla="*/ 0 h 26"/>
                  <a:gd name="T8" fmla="*/ 0 w 14"/>
                  <a:gd name="T9" fmla="*/ 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6">
                    <a:moveTo>
                      <a:pt x="0" y="7"/>
                    </a:moveTo>
                    <a:lnTo>
                      <a:pt x="8" y="26"/>
                    </a:lnTo>
                    <a:lnTo>
                      <a:pt x="14" y="20"/>
                    </a:lnTo>
                    <a:lnTo>
                      <a:pt x="12" y="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5" name="Freeform 74">
                <a:extLst>
                  <a:ext uri="{FF2B5EF4-FFF2-40B4-BE49-F238E27FC236}">
                    <a16:creationId xmlns:a16="http://schemas.microsoft.com/office/drawing/2014/main" id="{A22A5301-68EA-88B4-C1EE-BE6C27CD7E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2994"/>
                <a:ext cx="4" cy="7"/>
              </a:xfrm>
              <a:custGeom>
                <a:avLst/>
                <a:gdLst>
                  <a:gd name="T0" fmla="*/ 1 w 13"/>
                  <a:gd name="T1" fmla="*/ 20 h 20"/>
                  <a:gd name="T2" fmla="*/ 7 w 13"/>
                  <a:gd name="T3" fmla="*/ 20 h 20"/>
                  <a:gd name="T4" fmla="*/ 13 w 13"/>
                  <a:gd name="T5" fmla="*/ 6 h 20"/>
                  <a:gd name="T6" fmla="*/ 6 w 13"/>
                  <a:gd name="T7" fmla="*/ 0 h 20"/>
                  <a:gd name="T8" fmla="*/ 0 w 13"/>
                  <a:gd name="T9" fmla="*/ 7 h 20"/>
                  <a:gd name="T10" fmla="*/ 1 w 13"/>
                  <a:gd name="T1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1" y="20"/>
                    </a:moveTo>
                    <a:lnTo>
                      <a:pt x="7" y="20"/>
                    </a:lnTo>
                    <a:lnTo>
                      <a:pt x="13" y="6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1" y="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6" name="Freeform 75">
                <a:extLst>
                  <a:ext uri="{FF2B5EF4-FFF2-40B4-BE49-F238E27FC236}">
                    <a16:creationId xmlns:a16="http://schemas.microsoft.com/office/drawing/2014/main" id="{7885A47F-69B9-0E8F-1FF1-69BD24C369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3032"/>
                <a:ext cx="4" cy="7"/>
              </a:xfrm>
              <a:custGeom>
                <a:avLst/>
                <a:gdLst>
                  <a:gd name="T0" fmla="*/ 13 w 14"/>
                  <a:gd name="T1" fmla="*/ 6 h 20"/>
                  <a:gd name="T2" fmla="*/ 6 w 14"/>
                  <a:gd name="T3" fmla="*/ 0 h 20"/>
                  <a:gd name="T4" fmla="*/ 0 w 14"/>
                  <a:gd name="T5" fmla="*/ 14 h 20"/>
                  <a:gd name="T6" fmla="*/ 14 w 14"/>
                  <a:gd name="T7" fmla="*/ 20 h 20"/>
                  <a:gd name="T8" fmla="*/ 13 w 14"/>
                  <a:gd name="T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3" y="6"/>
                    </a:moveTo>
                    <a:lnTo>
                      <a:pt x="6" y="0"/>
                    </a:lnTo>
                    <a:lnTo>
                      <a:pt x="0" y="14"/>
                    </a:lnTo>
                    <a:lnTo>
                      <a:pt x="14" y="20"/>
                    </a:lnTo>
                    <a:lnTo>
                      <a:pt x="13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7" name="Freeform 76">
                <a:extLst>
                  <a:ext uri="{FF2B5EF4-FFF2-40B4-BE49-F238E27FC236}">
                    <a16:creationId xmlns:a16="http://schemas.microsoft.com/office/drawing/2014/main" id="{09CD3A59-969D-5845-C275-D6F5F9FAF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3" y="2896"/>
                <a:ext cx="65" cy="61"/>
              </a:xfrm>
              <a:custGeom>
                <a:avLst/>
                <a:gdLst>
                  <a:gd name="T0" fmla="*/ 98 w 194"/>
                  <a:gd name="T1" fmla="*/ 54 h 182"/>
                  <a:gd name="T2" fmla="*/ 100 w 194"/>
                  <a:gd name="T3" fmla="*/ 43 h 182"/>
                  <a:gd name="T4" fmla="*/ 97 w 194"/>
                  <a:gd name="T5" fmla="*/ 34 h 182"/>
                  <a:gd name="T6" fmla="*/ 55 w 194"/>
                  <a:gd name="T7" fmla="*/ 32 h 182"/>
                  <a:gd name="T8" fmla="*/ 42 w 194"/>
                  <a:gd name="T9" fmla="*/ 38 h 182"/>
                  <a:gd name="T10" fmla="*/ 33 w 194"/>
                  <a:gd name="T11" fmla="*/ 23 h 182"/>
                  <a:gd name="T12" fmla="*/ 30 w 194"/>
                  <a:gd name="T13" fmla="*/ 14 h 182"/>
                  <a:gd name="T14" fmla="*/ 25 w 194"/>
                  <a:gd name="T15" fmla="*/ 7 h 182"/>
                  <a:gd name="T16" fmla="*/ 20 w 194"/>
                  <a:gd name="T17" fmla="*/ 0 h 182"/>
                  <a:gd name="T18" fmla="*/ 12 w 194"/>
                  <a:gd name="T19" fmla="*/ 6 h 182"/>
                  <a:gd name="T20" fmla="*/ 15 w 194"/>
                  <a:gd name="T21" fmla="*/ 16 h 182"/>
                  <a:gd name="T22" fmla="*/ 17 w 194"/>
                  <a:gd name="T23" fmla="*/ 20 h 182"/>
                  <a:gd name="T24" fmla="*/ 16 w 194"/>
                  <a:gd name="T25" fmla="*/ 22 h 182"/>
                  <a:gd name="T26" fmla="*/ 12 w 194"/>
                  <a:gd name="T27" fmla="*/ 26 h 182"/>
                  <a:gd name="T28" fmla="*/ 13 w 194"/>
                  <a:gd name="T29" fmla="*/ 34 h 182"/>
                  <a:gd name="T30" fmla="*/ 2 w 194"/>
                  <a:gd name="T31" fmla="*/ 52 h 182"/>
                  <a:gd name="T32" fmla="*/ 5 w 194"/>
                  <a:gd name="T33" fmla="*/ 82 h 182"/>
                  <a:gd name="T34" fmla="*/ 5 w 194"/>
                  <a:gd name="T35" fmla="*/ 95 h 182"/>
                  <a:gd name="T36" fmla="*/ 15 w 194"/>
                  <a:gd name="T37" fmla="*/ 100 h 182"/>
                  <a:gd name="T38" fmla="*/ 42 w 194"/>
                  <a:gd name="T39" fmla="*/ 101 h 182"/>
                  <a:gd name="T40" fmla="*/ 56 w 194"/>
                  <a:gd name="T41" fmla="*/ 147 h 182"/>
                  <a:gd name="T42" fmla="*/ 56 w 194"/>
                  <a:gd name="T43" fmla="*/ 155 h 182"/>
                  <a:gd name="T44" fmla="*/ 55 w 194"/>
                  <a:gd name="T45" fmla="*/ 163 h 182"/>
                  <a:gd name="T46" fmla="*/ 52 w 194"/>
                  <a:gd name="T47" fmla="*/ 170 h 182"/>
                  <a:gd name="T48" fmla="*/ 48 w 194"/>
                  <a:gd name="T49" fmla="*/ 177 h 182"/>
                  <a:gd name="T50" fmla="*/ 68 w 194"/>
                  <a:gd name="T51" fmla="*/ 180 h 182"/>
                  <a:gd name="T52" fmla="*/ 100 w 194"/>
                  <a:gd name="T53" fmla="*/ 175 h 182"/>
                  <a:gd name="T54" fmla="*/ 105 w 194"/>
                  <a:gd name="T55" fmla="*/ 180 h 182"/>
                  <a:gd name="T56" fmla="*/ 110 w 194"/>
                  <a:gd name="T57" fmla="*/ 181 h 182"/>
                  <a:gd name="T58" fmla="*/ 135 w 194"/>
                  <a:gd name="T59" fmla="*/ 164 h 182"/>
                  <a:gd name="T60" fmla="*/ 152 w 194"/>
                  <a:gd name="T61" fmla="*/ 150 h 182"/>
                  <a:gd name="T62" fmla="*/ 162 w 194"/>
                  <a:gd name="T63" fmla="*/ 141 h 182"/>
                  <a:gd name="T64" fmla="*/ 170 w 194"/>
                  <a:gd name="T65" fmla="*/ 126 h 182"/>
                  <a:gd name="T66" fmla="*/ 169 w 194"/>
                  <a:gd name="T67" fmla="*/ 122 h 182"/>
                  <a:gd name="T68" fmla="*/ 173 w 194"/>
                  <a:gd name="T69" fmla="*/ 116 h 182"/>
                  <a:gd name="T70" fmla="*/ 192 w 194"/>
                  <a:gd name="T71" fmla="*/ 117 h 182"/>
                  <a:gd name="T72" fmla="*/ 193 w 194"/>
                  <a:gd name="T73" fmla="*/ 101 h 182"/>
                  <a:gd name="T74" fmla="*/ 190 w 194"/>
                  <a:gd name="T75" fmla="*/ 86 h 182"/>
                  <a:gd name="T76" fmla="*/ 187 w 194"/>
                  <a:gd name="T77" fmla="*/ 76 h 182"/>
                  <a:gd name="T78" fmla="*/ 172 w 194"/>
                  <a:gd name="T79" fmla="*/ 67 h 182"/>
                  <a:gd name="T80" fmla="*/ 163 w 194"/>
                  <a:gd name="T81" fmla="*/ 73 h 182"/>
                  <a:gd name="T82" fmla="*/ 157 w 194"/>
                  <a:gd name="T83" fmla="*/ 82 h 182"/>
                  <a:gd name="T84" fmla="*/ 137 w 194"/>
                  <a:gd name="T85" fmla="*/ 99 h 182"/>
                  <a:gd name="T86" fmla="*/ 130 w 194"/>
                  <a:gd name="T87" fmla="*/ 109 h 182"/>
                  <a:gd name="T88" fmla="*/ 115 w 194"/>
                  <a:gd name="T89" fmla="*/ 9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4" h="182">
                    <a:moveTo>
                      <a:pt x="108" y="76"/>
                    </a:moveTo>
                    <a:lnTo>
                      <a:pt x="100" y="61"/>
                    </a:lnTo>
                    <a:lnTo>
                      <a:pt x="98" y="54"/>
                    </a:lnTo>
                    <a:lnTo>
                      <a:pt x="100" y="51"/>
                    </a:lnTo>
                    <a:lnTo>
                      <a:pt x="100" y="46"/>
                    </a:lnTo>
                    <a:lnTo>
                      <a:pt x="100" y="43"/>
                    </a:lnTo>
                    <a:lnTo>
                      <a:pt x="101" y="41"/>
                    </a:lnTo>
                    <a:lnTo>
                      <a:pt x="99" y="36"/>
                    </a:lnTo>
                    <a:lnTo>
                      <a:pt x="97" y="34"/>
                    </a:lnTo>
                    <a:lnTo>
                      <a:pt x="93" y="32"/>
                    </a:lnTo>
                    <a:lnTo>
                      <a:pt x="89" y="32"/>
                    </a:lnTo>
                    <a:lnTo>
                      <a:pt x="55" y="32"/>
                    </a:lnTo>
                    <a:lnTo>
                      <a:pt x="48" y="33"/>
                    </a:lnTo>
                    <a:lnTo>
                      <a:pt x="44" y="34"/>
                    </a:lnTo>
                    <a:lnTo>
                      <a:pt x="42" y="38"/>
                    </a:lnTo>
                    <a:lnTo>
                      <a:pt x="40" y="35"/>
                    </a:lnTo>
                    <a:lnTo>
                      <a:pt x="38" y="31"/>
                    </a:lnTo>
                    <a:lnTo>
                      <a:pt x="33" y="23"/>
                    </a:lnTo>
                    <a:lnTo>
                      <a:pt x="31" y="20"/>
                    </a:lnTo>
                    <a:lnTo>
                      <a:pt x="31" y="19"/>
                    </a:lnTo>
                    <a:lnTo>
                      <a:pt x="30" y="14"/>
                    </a:lnTo>
                    <a:lnTo>
                      <a:pt x="29" y="12"/>
                    </a:lnTo>
                    <a:lnTo>
                      <a:pt x="29" y="11"/>
                    </a:lnTo>
                    <a:lnTo>
                      <a:pt x="25" y="7"/>
                    </a:lnTo>
                    <a:lnTo>
                      <a:pt x="23" y="4"/>
                    </a:lnTo>
                    <a:lnTo>
                      <a:pt x="21" y="1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3" y="2"/>
                    </a:lnTo>
                    <a:lnTo>
                      <a:pt x="12" y="6"/>
                    </a:lnTo>
                    <a:lnTo>
                      <a:pt x="11" y="8"/>
                    </a:lnTo>
                    <a:lnTo>
                      <a:pt x="12" y="11"/>
                    </a:lnTo>
                    <a:lnTo>
                      <a:pt x="15" y="16"/>
                    </a:lnTo>
                    <a:lnTo>
                      <a:pt x="17" y="17"/>
                    </a:lnTo>
                    <a:lnTo>
                      <a:pt x="18" y="20"/>
                    </a:lnTo>
                    <a:lnTo>
                      <a:pt x="17" y="20"/>
                    </a:lnTo>
                    <a:lnTo>
                      <a:pt x="17" y="21"/>
                    </a:lnTo>
                    <a:lnTo>
                      <a:pt x="16" y="21"/>
                    </a:lnTo>
                    <a:lnTo>
                      <a:pt x="16" y="22"/>
                    </a:lnTo>
                    <a:lnTo>
                      <a:pt x="13" y="22"/>
                    </a:lnTo>
                    <a:lnTo>
                      <a:pt x="12" y="24"/>
                    </a:lnTo>
                    <a:lnTo>
                      <a:pt x="12" y="26"/>
                    </a:lnTo>
                    <a:lnTo>
                      <a:pt x="15" y="30"/>
                    </a:lnTo>
                    <a:lnTo>
                      <a:pt x="14" y="31"/>
                    </a:lnTo>
                    <a:lnTo>
                      <a:pt x="13" y="34"/>
                    </a:lnTo>
                    <a:lnTo>
                      <a:pt x="11" y="38"/>
                    </a:lnTo>
                    <a:lnTo>
                      <a:pt x="9" y="43"/>
                    </a:lnTo>
                    <a:lnTo>
                      <a:pt x="2" y="52"/>
                    </a:lnTo>
                    <a:lnTo>
                      <a:pt x="0" y="65"/>
                    </a:lnTo>
                    <a:lnTo>
                      <a:pt x="4" y="77"/>
                    </a:lnTo>
                    <a:lnTo>
                      <a:pt x="5" y="82"/>
                    </a:lnTo>
                    <a:lnTo>
                      <a:pt x="5" y="86"/>
                    </a:lnTo>
                    <a:lnTo>
                      <a:pt x="5" y="92"/>
                    </a:lnTo>
                    <a:lnTo>
                      <a:pt x="5" y="95"/>
                    </a:lnTo>
                    <a:lnTo>
                      <a:pt x="8" y="98"/>
                    </a:lnTo>
                    <a:lnTo>
                      <a:pt x="10" y="99"/>
                    </a:lnTo>
                    <a:lnTo>
                      <a:pt x="15" y="100"/>
                    </a:lnTo>
                    <a:lnTo>
                      <a:pt x="34" y="99"/>
                    </a:lnTo>
                    <a:lnTo>
                      <a:pt x="38" y="99"/>
                    </a:lnTo>
                    <a:lnTo>
                      <a:pt x="42" y="101"/>
                    </a:lnTo>
                    <a:lnTo>
                      <a:pt x="46" y="104"/>
                    </a:lnTo>
                    <a:lnTo>
                      <a:pt x="48" y="109"/>
                    </a:lnTo>
                    <a:lnTo>
                      <a:pt x="56" y="147"/>
                    </a:lnTo>
                    <a:lnTo>
                      <a:pt x="56" y="151"/>
                    </a:lnTo>
                    <a:lnTo>
                      <a:pt x="56" y="154"/>
                    </a:lnTo>
                    <a:lnTo>
                      <a:pt x="56" y="155"/>
                    </a:lnTo>
                    <a:lnTo>
                      <a:pt x="57" y="157"/>
                    </a:lnTo>
                    <a:lnTo>
                      <a:pt x="56" y="161"/>
                    </a:lnTo>
                    <a:lnTo>
                      <a:pt x="55" y="163"/>
                    </a:lnTo>
                    <a:lnTo>
                      <a:pt x="55" y="166"/>
                    </a:lnTo>
                    <a:lnTo>
                      <a:pt x="53" y="168"/>
                    </a:lnTo>
                    <a:lnTo>
                      <a:pt x="52" y="170"/>
                    </a:lnTo>
                    <a:lnTo>
                      <a:pt x="50" y="173"/>
                    </a:lnTo>
                    <a:lnTo>
                      <a:pt x="47" y="176"/>
                    </a:lnTo>
                    <a:lnTo>
                      <a:pt x="48" y="177"/>
                    </a:lnTo>
                    <a:lnTo>
                      <a:pt x="55" y="179"/>
                    </a:lnTo>
                    <a:lnTo>
                      <a:pt x="61" y="179"/>
                    </a:lnTo>
                    <a:lnTo>
                      <a:pt x="68" y="180"/>
                    </a:lnTo>
                    <a:lnTo>
                      <a:pt x="76" y="180"/>
                    </a:lnTo>
                    <a:lnTo>
                      <a:pt x="99" y="176"/>
                    </a:lnTo>
                    <a:lnTo>
                      <a:pt x="100" y="175"/>
                    </a:lnTo>
                    <a:lnTo>
                      <a:pt x="102" y="176"/>
                    </a:lnTo>
                    <a:lnTo>
                      <a:pt x="104" y="179"/>
                    </a:lnTo>
                    <a:lnTo>
                      <a:pt x="105" y="180"/>
                    </a:lnTo>
                    <a:lnTo>
                      <a:pt x="108" y="182"/>
                    </a:lnTo>
                    <a:lnTo>
                      <a:pt x="108" y="181"/>
                    </a:lnTo>
                    <a:lnTo>
                      <a:pt x="110" y="181"/>
                    </a:lnTo>
                    <a:lnTo>
                      <a:pt x="115" y="181"/>
                    </a:lnTo>
                    <a:lnTo>
                      <a:pt x="123" y="176"/>
                    </a:lnTo>
                    <a:lnTo>
                      <a:pt x="135" y="164"/>
                    </a:lnTo>
                    <a:lnTo>
                      <a:pt x="140" y="159"/>
                    </a:lnTo>
                    <a:lnTo>
                      <a:pt x="146" y="156"/>
                    </a:lnTo>
                    <a:lnTo>
                      <a:pt x="152" y="150"/>
                    </a:lnTo>
                    <a:lnTo>
                      <a:pt x="154" y="148"/>
                    </a:lnTo>
                    <a:lnTo>
                      <a:pt x="156" y="148"/>
                    </a:lnTo>
                    <a:lnTo>
                      <a:pt x="162" y="141"/>
                    </a:lnTo>
                    <a:lnTo>
                      <a:pt x="164" y="138"/>
                    </a:lnTo>
                    <a:lnTo>
                      <a:pt x="171" y="128"/>
                    </a:lnTo>
                    <a:lnTo>
                      <a:pt x="170" y="126"/>
                    </a:lnTo>
                    <a:lnTo>
                      <a:pt x="170" y="125"/>
                    </a:lnTo>
                    <a:lnTo>
                      <a:pt x="169" y="123"/>
                    </a:lnTo>
                    <a:lnTo>
                      <a:pt x="169" y="122"/>
                    </a:lnTo>
                    <a:lnTo>
                      <a:pt x="166" y="119"/>
                    </a:lnTo>
                    <a:lnTo>
                      <a:pt x="168" y="117"/>
                    </a:lnTo>
                    <a:lnTo>
                      <a:pt x="173" y="116"/>
                    </a:lnTo>
                    <a:lnTo>
                      <a:pt x="183" y="119"/>
                    </a:lnTo>
                    <a:lnTo>
                      <a:pt x="187" y="119"/>
                    </a:lnTo>
                    <a:lnTo>
                      <a:pt x="192" y="117"/>
                    </a:lnTo>
                    <a:lnTo>
                      <a:pt x="192" y="112"/>
                    </a:lnTo>
                    <a:lnTo>
                      <a:pt x="194" y="106"/>
                    </a:lnTo>
                    <a:lnTo>
                      <a:pt x="193" y="101"/>
                    </a:lnTo>
                    <a:lnTo>
                      <a:pt x="193" y="98"/>
                    </a:lnTo>
                    <a:lnTo>
                      <a:pt x="193" y="95"/>
                    </a:lnTo>
                    <a:lnTo>
                      <a:pt x="190" y="86"/>
                    </a:lnTo>
                    <a:lnTo>
                      <a:pt x="189" y="81"/>
                    </a:lnTo>
                    <a:lnTo>
                      <a:pt x="189" y="78"/>
                    </a:lnTo>
                    <a:lnTo>
                      <a:pt x="187" y="76"/>
                    </a:lnTo>
                    <a:lnTo>
                      <a:pt x="177" y="68"/>
                    </a:lnTo>
                    <a:lnTo>
                      <a:pt x="174" y="66"/>
                    </a:lnTo>
                    <a:lnTo>
                      <a:pt x="172" y="67"/>
                    </a:lnTo>
                    <a:lnTo>
                      <a:pt x="169" y="68"/>
                    </a:lnTo>
                    <a:lnTo>
                      <a:pt x="167" y="72"/>
                    </a:lnTo>
                    <a:lnTo>
                      <a:pt x="163" y="73"/>
                    </a:lnTo>
                    <a:lnTo>
                      <a:pt x="161" y="76"/>
                    </a:lnTo>
                    <a:lnTo>
                      <a:pt x="159" y="80"/>
                    </a:lnTo>
                    <a:lnTo>
                      <a:pt x="157" y="82"/>
                    </a:lnTo>
                    <a:lnTo>
                      <a:pt x="154" y="86"/>
                    </a:lnTo>
                    <a:lnTo>
                      <a:pt x="142" y="95"/>
                    </a:lnTo>
                    <a:lnTo>
                      <a:pt x="137" y="99"/>
                    </a:lnTo>
                    <a:lnTo>
                      <a:pt x="134" y="107"/>
                    </a:lnTo>
                    <a:lnTo>
                      <a:pt x="132" y="109"/>
                    </a:lnTo>
                    <a:lnTo>
                      <a:pt x="130" y="109"/>
                    </a:lnTo>
                    <a:lnTo>
                      <a:pt x="127" y="107"/>
                    </a:lnTo>
                    <a:lnTo>
                      <a:pt x="126" y="104"/>
                    </a:lnTo>
                    <a:lnTo>
                      <a:pt x="115" y="91"/>
                    </a:lnTo>
                    <a:lnTo>
                      <a:pt x="111" y="84"/>
                    </a:lnTo>
                    <a:lnTo>
                      <a:pt x="108" y="7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8" name="Freeform 77">
                <a:extLst>
                  <a:ext uri="{FF2B5EF4-FFF2-40B4-BE49-F238E27FC236}">
                    <a16:creationId xmlns:a16="http://schemas.microsoft.com/office/drawing/2014/main" id="{B0E3B3E1-0010-09A2-7B1E-4F7DEE4425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897"/>
                <a:ext cx="15" cy="9"/>
              </a:xfrm>
              <a:custGeom>
                <a:avLst/>
                <a:gdLst>
                  <a:gd name="T0" fmla="*/ 5 w 46"/>
                  <a:gd name="T1" fmla="*/ 1 h 27"/>
                  <a:gd name="T2" fmla="*/ 2 w 46"/>
                  <a:gd name="T3" fmla="*/ 0 h 27"/>
                  <a:gd name="T4" fmla="*/ 0 w 46"/>
                  <a:gd name="T5" fmla="*/ 1 h 27"/>
                  <a:gd name="T6" fmla="*/ 3 w 46"/>
                  <a:gd name="T7" fmla="*/ 7 h 27"/>
                  <a:gd name="T8" fmla="*/ 4 w 46"/>
                  <a:gd name="T9" fmla="*/ 8 h 27"/>
                  <a:gd name="T10" fmla="*/ 5 w 46"/>
                  <a:gd name="T11" fmla="*/ 7 h 27"/>
                  <a:gd name="T12" fmla="*/ 8 w 46"/>
                  <a:gd name="T13" fmla="*/ 7 h 27"/>
                  <a:gd name="T14" fmla="*/ 10 w 46"/>
                  <a:gd name="T15" fmla="*/ 8 h 27"/>
                  <a:gd name="T16" fmla="*/ 14 w 46"/>
                  <a:gd name="T17" fmla="*/ 12 h 27"/>
                  <a:gd name="T18" fmla="*/ 17 w 46"/>
                  <a:gd name="T19" fmla="*/ 13 h 27"/>
                  <a:gd name="T20" fmla="*/ 22 w 46"/>
                  <a:gd name="T21" fmla="*/ 12 h 27"/>
                  <a:gd name="T22" fmla="*/ 24 w 46"/>
                  <a:gd name="T23" fmla="*/ 12 h 27"/>
                  <a:gd name="T24" fmla="*/ 26 w 46"/>
                  <a:gd name="T25" fmla="*/ 17 h 27"/>
                  <a:gd name="T26" fmla="*/ 26 w 46"/>
                  <a:gd name="T27" fmla="*/ 24 h 27"/>
                  <a:gd name="T28" fmla="*/ 27 w 46"/>
                  <a:gd name="T29" fmla="*/ 26 h 27"/>
                  <a:gd name="T30" fmla="*/ 30 w 46"/>
                  <a:gd name="T31" fmla="*/ 27 h 27"/>
                  <a:gd name="T32" fmla="*/ 36 w 46"/>
                  <a:gd name="T33" fmla="*/ 25 h 27"/>
                  <a:gd name="T34" fmla="*/ 45 w 46"/>
                  <a:gd name="T35" fmla="*/ 22 h 27"/>
                  <a:gd name="T36" fmla="*/ 46 w 46"/>
                  <a:gd name="T37" fmla="*/ 20 h 27"/>
                  <a:gd name="T38" fmla="*/ 45 w 46"/>
                  <a:gd name="T39" fmla="*/ 18 h 27"/>
                  <a:gd name="T40" fmla="*/ 45 w 46"/>
                  <a:gd name="T41" fmla="*/ 17 h 27"/>
                  <a:gd name="T42" fmla="*/ 36 w 46"/>
                  <a:gd name="T43" fmla="*/ 10 h 27"/>
                  <a:gd name="T44" fmla="*/ 35 w 46"/>
                  <a:gd name="T45" fmla="*/ 9 h 27"/>
                  <a:gd name="T46" fmla="*/ 5 w 46"/>
                  <a:gd name="T47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6" h="27">
                    <a:moveTo>
                      <a:pt x="5" y="1"/>
                    </a:moveTo>
                    <a:lnTo>
                      <a:pt x="2" y="0"/>
                    </a:lnTo>
                    <a:lnTo>
                      <a:pt x="0" y="1"/>
                    </a:lnTo>
                    <a:lnTo>
                      <a:pt x="3" y="7"/>
                    </a:lnTo>
                    <a:lnTo>
                      <a:pt x="4" y="8"/>
                    </a:lnTo>
                    <a:lnTo>
                      <a:pt x="5" y="7"/>
                    </a:lnTo>
                    <a:lnTo>
                      <a:pt x="8" y="7"/>
                    </a:lnTo>
                    <a:lnTo>
                      <a:pt x="10" y="8"/>
                    </a:lnTo>
                    <a:lnTo>
                      <a:pt x="14" y="12"/>
                    </a:lnTo>
                    <a:lnTo>
                      <a:pt x="17" y="13"/>
                    </a:lnTo>
                    <a:lnTo>
                      <a:pt x="22" y="12"/>
                    </a:lnTo>
                    <a:lnTo>
                      <a:pt x="24" y="12"/>
                    </a:lnTo>
                    <a:lnTo>
                      <a:pt x="26" y="17"/>
                    </a:lnTo>
                    <a:lnTo>
                      <a:pt x="26" y="24"/>
                    </a:lnTo>
                    <a:lnTo>
                      <a:pt x="27" y="26"/>
                    </a:lnTo>
                    <a:lnTo>
                      <a:pt x="30" y="27"/>
                    </a:lnTo>
                    <a:lnTo>
                      <a:pt x="36" y="25"/>
                    </a:lnTo>
                    <a:lnTo>
                      <a:pt x="45" y="22"/>
                    </a:lnTo>
                    <a:lnTo>
                      <a:pt x="46" y="20"/>
                    </a:lnTo>
                    <a:lnTo>
                      <a:pt x="45" y="18"/>
                    </a:lnTo>
                    <a:lnTo>
                      <a:pt x="45" y="17"/>
                    </a:lnTo>
                    <a:lnTo>
                      <a:pt x="36" y="10"/>
                    </a:lnTo>
                    <a:lnTo>
                      <a:pt x="35" y="9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9" name="Freeform 78">
                <a:extLst>
                  <a:ext uri="{FF2B5EF4-FFF2-40B4-BE49-F238E27FC236}">
                    <a16:creationId xmlns:a16="http://schemas.microsoft.com/office/drawing/2014/main" id="{D5B2ABA6-71D4-C10B-E841-015F5900E5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2869"/>
                <a:ext cx="10" cy="11"/>
              </a:xfrm>
              <a:custGeom>
                <a:avLst/>
                <a:gdLst>
                  <a:gd name="T0" fmla="*/ 10 w 30"/>
                  <a:gd name="T1" fmla="*/ 32 h 32"/>
                  <a:gd name="T2" fmla="*/ 15 w 30"/>
                  <a:gd name="T3" fmla="*/ 30 h 32"/>
                  <a:gd name="T4" fmla="*/ 17 w 30"/>
                  <a:gd name="T5" fmla="*/ 29 h 32"/>
                  <a:gd name="T6" fmla="*/ 20 w 30"/>
                  <a:gd name="T7" fmla="*/ 29 h 32"/>
                  <a:gd name="T8" fmla="*/ 27 w 30"/>
                  <a:gd name="T9" fmla="*/ 27 h 32"/>
                  <a:gd name="T10" fmla="*/ 30 w 30"/>
                  <a:gd name="T11" fmla="*/ 22 h 32"/>
                  <a:gd name="T12" fmla="*/ 30 w 30"/>
                  <a:gd name="T13" fmla="*/ 18 h 32"/>
                  <a:gd name="T14" fmla="*/ 29 w 30"/>
                  <a:gd name="T15" fmla="*/ 14 h 32"/>
                  <a:gd name="T16" fmla="*/ 27 w 30"/>
                  <a:gd name="T17" fmla="*/ 10 h 32"/>
                  <a:gd name="T18" fmla="*/ 23 w 30"/>
                  <a:gd name="T19" fmla="*/ 5 h 32"/>
                  <a:gd name="T20" fmla="*/ 21 w 30"/>
                  <a:gd name="T21" fmla="*/ 1 h 32"/>
                  <a:gd name="T22" fmla="*/ 20 w 30"/>
                  <a:gd name="T23" fmla="*/ 0 h 32"/>
                  <a:gd name="T24" fmla="*/ 15 w 30"/>
                  <a:gd name="T25" fmla="*/ 0 h 32"/>
                  <a:gd name="T26" fmla="*/ 14 w 30"/>
                  <a:gd name="T27" fmla="*/ 1 h 32"/>
                  <a:gd name="T28" fmla="*/ 3 w 30"/>
                  <a:gd name="T29" fmla="*/ 10 h 32"/>
                  <a:gd name="T30" fmla="*/ 0 w 30"/>
                  <a:gd name="T31" fmla="*/ 13 h 32"/>
                  <a:gd name="T32" fmla="*/ 0 w 30"/>
                  <a:gd name="T33" fmla="*/ 18 h 32"/>
                  <a:gd name="T34" fmla="*/ 0 w 30"/>
                  <a:gd name="T35" fmla="*/ 24 h 32"/>
                  <a:gd name="T36" fmla="*/ 2 w 30"/>
                  <a:gd name="T37" fmla="*/ 29 h 32"/>
                  <a:gd name="T38" fmla="*/ 4 w 30"/>
                  <a:gd name="T39" fmla="*/ 31 h 32"/>
                  <a:gd name="T40" fmla="*/ 10 w 30"/>
                  <a:gd name="T4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" h="32">
                    <a:moveTo>
                      <a:pt x="10" y="32"/>
                    </a:moveTo>
                    <a:lnTo>
                      <a:pt x="15" y="30"/>
                    </a:lnTo>
                    <a:lnTo>
                      <a:pt x="17" y="29"/>
                    </a:lnTo>
                    <a:lnTo>
                      <a:pt x="20" y="29"/>
                    </a:lnTo>
                    <a:lnTo>
                      <a:pt x="27" y="27"/>
                    </a:lnTo>
                    <a:lnTo>
                      <a:pt x="30" y="22"/>
                    </a:lnTo>
                    <a:lnTo>
                      <a:pt x="30" y="18"/>
                    </a:lnTo>
                    <a:lnTo>
                      <a:pt x="29" y="14"/>
                    </a:lnTo>
                    <a:lnTo>
                      <a:pt x="27" y="10"/>
                    </a:lnTo>
                    <a:lnTo>
                      <a:pt x="23" y="5"/>
                    </a:lnTo>
                    <a:lnTo>
                      <a:pt x="21" y="1"/>
                    </a:lnTo>
                    <a:lnTo>
                      <a:pt x="20" y="0"/>
                    </a:lnTo>
                    <a:lnTo>
                      <a:pt x="15" y="0"/>
                    </a:lnTo>
                    <a:lnTo>
                      <a:pt x="14" y="1"/>
                    </a:lnTo>
                    <a:lnTo>
                      <a:pt x="3" y="10"/>
                    </a:lnTo>
                    <a:lnTo>
                      <a:pt x="0" y="13"/>
                    </a:lnTo>
                    <a:lnTo>
                      <a:pt x="0" y="18"/>
                    </a:lnTo>
                    <a:lnTo>
                      <a:pt x="0" y="24"/>
                    </a:lnTo>
                    <a:lnTo>
                      <a:pt x="2" y="29"/>
                    </a:lnTo>
                    <a:lnTo>
                      <a:pt x="4" y="31"/>
                    </a:lnTo>
                    <a:lnTo>
                      <a:pt x="10" y="3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0" name="Freeform 79">
                <a:extLst>
                  <a:ext uri="{FF2B5EF4-FFF2-40B4-BE49-F238E27FC236}">
                    <a16:creationId xmlns:a16="http://schemas.microsoft.com/office/drawing/2014/main" id="{6093085C-22A2-371A-18F5-27EE4CFE1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1" y="2869"/>
                <a:ext cx="15" cy="12"/>
              </a:xfrm>
              <a:custGeom>
                <a:avLst/>
                <a:gdLst>
                  <a:gd name="T0" fmla="*/ 41 w 44"/>
                  <a:gd name="T1" fmla="*/ 2 h 35"/>
                  <a:gd name="T2" fmla="*/ 32 w 44"/>
                  <a:gd name="T3" fmla="*/ 1 h 35"/>
                  <a:gd name="T4" fmla="*/ 28 w 44"/>
                  <a:gd name="T5" fmla="*/ 0 h 35"/>
                  <a:gd name="T6" fmla="*/ 27 w 44"/>
                  <a:gd name="T7" fmla="*/ 5 h 35"/>
                  <a:gd name="T8" fmla="*/ 25 w 44"/>
                  <a:gd name="T9" fmla="*/ 7 h 35"/>
                  <a:gd name="T10" fmla="*/ 24 w 44"/>
                  <a:gd name="T11" fmla="*/ 9 h 35"/>
                  <a:gd name="T12" fmla="*/ 22 w 44"/>
                  <a:gd name="T13" fmla="*/ 10 h 35"/>
                  <a:gd name="T14" fmla="*/ 21 w 44"/>
                  <a:gd name="T15" fmla="*/ 10 h 35"/>
                  <a:gd name="T16" fmla="*/ 21 w 44"/>
                  <a:gd name="T17" fmla="*/ 11 h 35"/>
                  <a:gd name="T18" fmla="*/ 12 w 44"/>
                  <a:gd name="T19" fmla="*/ 11 h 35"/>
                  <a:gd name="T20" fmla="*/ 6 w 44"/>
                  <a:gd name="T21" fmla="*/ 14 h 35"/>
                  <a:gd name="T22" fmla="*/ 1 w 44"/>
                  <a:gd name="T23" fmla="*/ 18 h 35"/>
                  <a:gd name="T24" fmla="*/ 0 w 44"/>
                  <a:gd name="T25" fmla="*/ 20 h 35"/>
                  <a:gd name="T26" fmla="*/ 1 w 44"/>
                  <a:gd name="T27" fmla="*/ 24 h 35"/>
                  <a:gd name="T28" fmla="*/ 4 w 44"/>
                  <a:gd name="T29" fmla="*/ 29 h 35"/>
                  <a:gd name="T30" fmla="*/ 11 w 44"/>
                  <a:gd name="T31" fmla="*/ 32 h 35"/>
                  <a:gd name="T32" fmla="*/ 13 w 44"/>
                  <a:gd name="T33" fmla="*/ 32 h 35"/>
                  <a:gd name="T34" fmla="*/ 19 w 44"/>
                  <a:gd name="T35" fmla="*/ 31 h 35"/>
                  <a:gd name="T36" fmla="*/ 21 w 44"/>
                  <a:gd name="T37" fmla="*/ 31 h 35"/>
                  <a:gd name="T38" fmla="*/ 24 w 44"/>
                  <a:gd name="T39" fmla="*/ 34 h 35"/>
                  <a:gd name="T40" fmla="*/ 25 w 44"/>
                  <a:gd name="T41" fmla="*/ 34 h 35"/>
                  <a:gd name="T42" fmla="*/ 26 w 44"/>
                  <a:gd name="T43" fmla="*/ 34 h 35"/>
                  <a:gd name="T44" fmla="*/ 29 w 44"/>
                  <a:gd name="T45" fmla="*/ 35 h 35"/>
                  <a:gd name="T46" fmla="*/ 29 w 44"/>
                  <a:gd name="T47" fmla="*/ 34 h 35"/>
                  <a:gd name="T48" fmla="*/ 30 w 44"/>
                  <a:gd name="T49" fmla="*/ 34 h 35"/>
                  <a:gd name="T50" fmla="*/ 32 w 44"/>
                  <a:gd name="T51" fmla="*/ 34 h 35"/>
                  <a:gd name="T52" fmla="*/ 32 w 44"/>
                  <a:gd name="T53" fmla="*/ 33 h 35"/>
                  <a:gd name="T54" fmla="*/ 33 w 44"/>
                  <a:gd name="T55" fmla="*/ 33 h 35"/>
                  <a:gd name="T56" fmla="*/ 33 w 44"/>
                  <a:gd name="T57" fmla="*/ 28 h 35"/>
                  <a:gd name="T58" fmla="*/ 34 w 44"/>
                  <a:gd name="T59" fmla="*/ 26 h 35"/>
                  <a:gd name="T60" fmla="*/ 38 w 44"/>
                  <a:gd name="T61" fmla="*/ 16 h 35"/>
                  <a:gd name="T62" fmla="*/ 38 w 44"/>
                  <a:gd name="T63" fmla="*/ 12 h 35"/>
                  <a:gd name="T64" fmla="*/ 35 w 44"/>
                  <a:gd name="T65" fmla="*/ 9 h 35"/>
                  <a:gd name="T66" fmla="*/ 39 w 44"/>
                  <a:gd name="T67" fmla="*/ 8 h 35"/>
                  <a:gd name="T68" fmla="*/ 40 w 44"/>
                  <a:gd name="T69" fmla="*/ 8 h 35"/>
                  <a:gd name="T70" fmla="*/ 42 w 44"/>
                  <a:gd name="T71" fmla="*/ 8 h 35"/>
                  <a:gd name="T72" fmla="*/ 42 w 44"/>
                  <a:gd name="T73" fmla="*/ 7 h 35"/>
                  <a:gd name="T74" fmla="*/ 43 w 44"/>
                  <a:gd name="T75" fmla="*/ 7 h 35"/>
                  <a:gd name="T76" fmla="*/ 43 w 44"/>
                  <a:gd name="T77" fmla="*/ 6 h 35"/>
                  <a:gd name="T78" fmla="*/ 44 w 44"/>
                  <a:gd name="T79" fmla="*/ 6 h 35"/>
                  <a:gd name="T80" fmla="*/ 43 w 44"/>
                  <a:gd name="T81" fmla="*/ 5 h 35"/>
                  <a:gd name="T82" fmla="*/ 41 w 44"/>
                  <a:gd name="T83" fmla="*/ 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4" h="35">
                    <a:moveTo>
                      <a:pt x="41" y="2"/>
                    </a:moveTo>
                    <a:lnTo>
                      <a:pt x="32" y="1"/>
                    </a:lnTo>
                    <a:lnTo>
                      <a:pt x="28" y="0"/>
                    </a:lnTo>
                    <a:lnTo>
                      <a:pt x="27" y="5"/>
                    </a:lnTo>
                    <a:lnTo>
                      <a:pt x="25" y="7"/>
                    </a:lnTo>
                    <a:lnTo>
                      <a:pt x="24" y="9"/>
                    </a:lnTo>
                    <a:lnTo>
                      <a:pt x="22" y="10"/>
                    </a:lnTo>
                    <a:lnTo>
                      <a:pt x="21" y="10"/>
                    </a:lnTo>
                    <a:lnTo>
                      <a:pt x="21" y="11"/>
                    </a:lnTo>
                    <a:lnTo>
                      <a:pt x="12" y="11"/>
                    </a:lnTo>
                    <a:lnTo>
                      <a:pt x="6" y="14"/>
                    </a:lnTo>
                    <a:lnTo>
                      <a:pt x="1" y="18"/>
                    </a:lnTo>
                    <a:lnTo>
                      <a:pt x="0" y="20"/>
                    </a:lnTo>
                    <a:lnTo>
                      <a:pt x="1" y="24"/>
                    </a:lnTo>
                    <a:lnTo>
                      <a:pt x="4" y="29"/>
                    </a:lnTo>
                    <a:lnTo>
                      <a:pt x="11" y="32"/>
                    </a:lnTo>
                    <a:lnTo>
                      <a:pt x="13" y="32"/>
                    </a:lnTo>
                    <a:lnTo>
                      <a:pt x="19" y="31"/>
                    </a:lnTo>
                    <a:lnTo>
                      <a:pt x="21" y="31"/>
                    </a:lnTo>
                    <a:lnTo>
                      <a:pt x="24" y="34"/>
                    </a:lnTo>
                    <a:lnTo>
                      <a:pt x="25" y="34"/>
                    </a:lnTo>
                    <a:lnTo>
                      <a:pt x="26" y="34"/>
                    </a:lnTo>
                    <a:lnTo>
                      <a:pt x="29" y="35"/>
                    </a:lnTo>
                    <a:lnTo>
                      <a:pt x="29" y="34"/>
                    </a:lnTo>
                    <a:lnTo>
                      <a:pt x="30" y="34"/>
                    </a:lnTo>
                    <a:lnTo>
                      <a:pt x="32" y="34"/>
                    </a:lnTo>
                    <a:lnTo>
                      <a:pt x="32" y="33"/>
                    </a:lnTo>
                    <a:lnTo>
                      <a:pt x="33" y="33"/>
                    </a:lnTo>
                    <a:lnTo>
                      <a:pt x="33" y="28"/>
                    </a:lnTo>
                    <a:lnTo>
                      <a:pt x="34" y="26"/>
                    </a:lnTo>
                    <a:lnTo>
                      <a:pt x="38" y="16"/>
                    </a:lnTo>
                    <a:lnTo>
                      <a:pt x="38" y="12"/>
                    </a:lnTo>
                    <a:lnTo>
                      <a:pt x="35" y="9"/>
                    </a:lnTo>
                    <a:lnTo>
                      <a:pt x="39" y="8"/>
                    </a:lnTo>
                    <a:lnTo>
                      <a:pt x="40" y="8"/>
                    </a:lnTo>
                    <a:lnTo>
                      <a:pt x="42" y="8"/>
                    </a:lnTo>
                    <a:lnTo>
                      <a:pt x="42" y="7"/>
                    </a:lnTo>
                    <a:lnTo>
                      <a:pt x="43" y="7"/>
                    </a:lnTo>
                    <a:lnTo>
                      <a:pt x="43" y="6"/>
                    </a:lnTo>
                    <a:lnTo>
                      <a:pt x="44" y="6"/>
                    </a:lnTo>
                    <a:lnTo>
                      <a:pt x="43" y="5"/>
                    </a:lnTo>
                    <a:lnTo>
                      <a:pt x="41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1" name="Freeform 80">
                <a:extLst>
                  <a:ext uri="{FF2B5EF4-FFF2-40B4-BE49-F238E27FC236}">
                    <a16:creationId xmlns:a16="http://schemas.microsoft.com/office/drawing/2014/main" id="{CD71E770-843D-841F-6477-CAABF177C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2894"/>
                <a:ext cx="58" cy="45"/>
              </a:xfrm>
              <a:custGeom>
                <a:avLst/>
                <a:gdLst>
                  <a:gd name="T0" fmla="*/ 134 w 176"/>
                  <a:gd name="T1" fmla="*/ 17 h 135"/>
                  <a:gd name="T2" fmla="*/ 93 w 176"/>
                  <a:gd name="T3" fmla="*/ 0 h 135"/>
                  <a:gd name="T4" fmla="*/ 94 w 176"/>
                  <a:gd name="T5" fmla="*/ 7 h 135"/>
                  <a:gd name="T6" fmla="*/ 100 w 176"/>
                  <a:gd name="T7" fmla="*/ 18 h 135"/>
                  <a:gd name="T8" fmla="*/ 97 w 176"/>
                  <a:gd name="T9" fmla="*/ 20 h 135"/>
                  <a:gd name="T10" fmla="*/ 87 w 176"/>
                  <a:gd name="T11" fmla="*/ 26 h 135"/>
                  <a:gd name="T12" fmla="*/ 68 w 176"/>
                  <a:gd name="T13" fmla="*/ 29 h 135"/>
                  <a:gd name="T14" fmla="*/ 55 w 176"/>
                  <a:gd name="T15" fmla="*/ 21 h 135"/>
                  <a:gd name="T16" fmla="*/ 38 w 176"/>
                  <a:gd name="T17" fmla="*/ 13 h 135"/>
                  <a:gd name="T18" fmla="*/ 36 w 176"/>
                  <a:gd name="T19" fmla="*/ 23 h 135"/>
                  <a:gd name="T20" fmla="*/ 43 w 176"/>
                  <a:gd name="T21" fmla="*/ 28 h 135"/>
                  <a:gd name="T22" fmla="*/ 53 w 176"/>
                  <a:gd name="T23" fmla="*/ 41 h 135"/>
                  <a:gd name="T24" fmla="*/ 64 w 176"/>
                  <a:gd name="T25" fmla="*/ 49 h 135"/>
                  <a:gd name="T26" fmla="*/ 67 w 176"/>
                  <a:gd name="T27" fmla="*/ 68 h 135"/>
                  <a:gd name="T28" fmla="*/ 68 w 176"/>
                  <a:gd name="T29" fmla="*/ 78 h 135"/>
                  <a:gd name="T30" fmla="*/ 66 w 176"/>
                  <a:gd name="T31" fmla="*/ 82 h 135"/>
                  <a:gd name="T32" fmla="*/ 59 w 176"/>
                  <a:gd name="T33" fmla="*/ 79 h 135"/>
                  <a:gd name="T34" fmla="*/ 42 w 176"/>
                  <a:gd name="T35" fmla="*/ 75 h 135"/>
                  <a:gd name="T36" fmla="*/ 33 w 176"/>
                  <a:gd name="T37" fmla="*/ 74 h 135"/>
                  <a:gd name="T38" fmla="*/ 50 w 176"/>
                  <a:gd name="T39" fmla="*/ 94 h 135"/>
                  <a:gd name="T40" fmla="*/ 58 w 176"/>
                  <a:gd name="T41" fmla="*/ 107 h 135"/>
                  <a:gd name="T42" fmla="*/ 56 w 176"/>
                  <a:gd name="T43" fmla="*/ 110 h 135"/>
                  <a:gd name="T44" fmla="*/ 53 w 176"/>
                  <a:gd name="T45" fmla="*/ 110 h 135"/>
                  <a:gd name="T46" fmla="*/ 44 w 176"/>
                  <a:gd name="T47" fmla="*/ 104 h 135"/>
                  <a:gd name="T48" fmla="*/ 37 w 176"/>
                  <a:gd name="T49" fmla="*/ 95 h 135"/>
                  <a:gd name="T50" fmla="*/ 34 w 176"/>
                  <a:gd name="T51" fmla="*/ 87 h 135"/>
                  <a:gd name="T52" fmla="*/ 31 w 176"/>
                  <a:gd name="T53" fmla="*/ 80 h 135"/>
                  <a:gd name="T54" fmla="*/ 30 w 176"/>
                  <a:gd name="T55" fmla="*/ 70 h 135"/>
                  <a:gd name="T56" fmla="*/ 22 w 176"/>
                  <a:gd name="T57" fmla="*/ 44 h 135"/>
                  <a:gd name="T58" fmla="*/ 14 w 176"/>
                  <a:gd name="T59" fmla="*/ 44 h 135"/>
                  <a:gd name="T60" fmla="*/ 1 w 176"/>
                  <a:gd name="T61" fmla="*/ 47 h 135"/>
                  <a:gd name="T62" fmla="*/ 18 w 176"/>
                  <a:gd name="T63" fmla="*/ 71 h 135"/>
                  <a:gd name="T64" fmla="*/ 47 w 176"/>
                  <a:gd name="T65" fmla="*/ 114 h 135"/>
                  <a:gd name="T66" fmla="*/ 60 w 176"/>
                  <a:gd name="T67" fmla="*/ 124 h 135"/>
                  <a:gd name="T68" fmla="*/ 137 w 176"/>
                  <a:gd name="T69" fmla="*/ 131 h 135"/>
                  <a:gd name="T70" fmla="*/ 139 w 176"/>
                  <a:gd name="T71" fmla="*/ 126 h 135"/>
                  <a:gd name="T72" fmla="*/ 141 w 176"/>
                  <a:gd name="T73" fmla="*/ 109 h 135"/>
                  <a:gd name="T74" fmla="*/ 142 w 176"/>
                  <a:gd name="T75" fmla="*/ 95 h 135"/>
                  <a:gd name="T76" fmla="*/ 145 w 176"/>
                  <a:gd name="T77" fmla="*/ 86 h 135"/>
                  <a:gd name="T78" fmla="*/ 149 w 176"/>
                  <a:gd name="T79" fmla="*/ 83 h 135"/>
                  <a:gd name="T80" fmla="*/ 152 w 176"/>
                  <a:gd name="T81" fmla="*/ 98 h 135"/>
                  <a:gd name="T82" fmla="*/ 153 w 176"/>
                  <a:gd name="T83" fmla="*/ 104 h 135"/>
                  <a:gd name="T84" fmla="*/ 149 w 176"/>
                  <a:gd name="T85" fmla="*/ 115 h 135"/>
                  <a:gd name="T86" fmla="*/ 153 w 176"/>
                  <a:gd name="T87" fmla="*/ 123 h 135"/>
                  <a:gd name="T88" fmla="*/ 154 w 176"/>
                  <a:gd name="T89" fmla="*/ 132 h 135"/>
                  <a:gd name="T90" fmla="*/ 172 w 176"/>
                  <a:gd name="T91" fmla="*/ 135 h 135"/>
                  <a:gd name="T92" fmla="*/ 175 w 176"/>
                  <a:gd name="T93" fmla="*/ 129 h 135"/>
                  <a:gd name="T94" fmla="*/ 176 w 176"/>
                  <a:gd name="T95" fmla="*/ 104 h 135"/>
                  <a:gd name="T96" fmla="*/ 171 w 176"/>
                  <a:gd name="T97" fmla="*/ 83 h 135"/>
                  <a:gd name="T98" fmla="*/ 167 w 176"/>
                  <a:gd name="T99" fmla="*/ 75 h 135"/>
                  <a:gd name="T100" fmla="*/ 167 w 176"/>
                  <a:gd name="T101" fmla="*/ 69 h 135"/>
                  <a:gd name="T102" fmla="*/ 167 w 176"/>
                  <a:gd name="T103" fmla="*/ 60 h 135"/>
                  <a:gd name="T104" fmla="*/ 160 w 176"/>
                  <a:gd name="T105" fmla="*/ 51 h 135"/>
                  <a:gd name="T106" fmla="*/ 146 w 176"/>
                  <a:gd name="T107" fmla="*/ 61 h 135"/>
                  <a:gd name="T108" fmla="*/ 145 w 176"/>
                  <a:gd name="T109" fmla="*/ 68 h 135"/>
                  <a:gd name="T110" fmla="*/ 135 w 176"/>
                  <a:gd name="T111" fmla="*/ 64 h 135"/>
                  <a:gd name="T112" fmla="*/ 126 w 176"/>
                  <a:gd name="T113" fmla="*/ 67 h 135"/>
                  <a:gd name="T114" fmla="*/ 135 w 176"/>
                  <a:gd name="T115" fmla="*/ 56 h 135"/>
                  <a:gd name="T116" fmla="*/ 146 w 176"/>
                  <a:gd name="T117" fmla="*/ 49 h 135"/>
                  <a:gd name="T118" fmla="*/ 135 w 176"/>
                  <a:gd name="T119" fmla="*/ 42 h 135"/>
                  <a:gd name="T120" fmla="*/ 137 w 176"/>
                  <a:gd name="T121" fmla="*/ 22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6" h="135">
                    <a:moveTo>
                      <a:pt x="137" y="22"/>
                    </a:moveTo>
                    <a:lnTo>
                      <a:pt x="135" y="19"/>
                    </a:lnTo>
                    <a:lnTo>
                      <a:pt x="134" y="17"/>
                    </a:lnTo>
                    <a:lnTo>
                      <a:pt x="129" y="13"/>
                    </a:lnTo>
                    <a:lnTo>
                      <a:pt x="97" y="1"/>
                    </a:lnTo>
                    <a:lnTo>
                      <a:pt x="93" y="0"/>
                    </a:lnTo>
                    <a:lnTo>
                      <a:pt x="92" y="1"/>
                    </a:lnTo>
                    <a:lnTo>
                      <a:pt x="91" y="2"/>
                    </a:lnTo>
                    <a:lnTo>
                      <a:pt x="94" y="7"/>
                    </a:lnTo>
                    <a:lnTo>
                      <a:pt x="99" y="15"/>
                    </a:lnTo>
                    <a:lnTo>
                      <a:pt x="100" y="16"/>
                    </a:lnTo>
                    <a:lnTo>
                      <a:pt x="100" y="18"/>
                    </a:lnTo>
                    <a:lnTo>
                      <a:pt x="99" y="18"/>
                    </a:lnTo>
                    <a:lnTo>
                      <a:pt x="99" y="19"/>
                    </a:lnTo>
                    <a:lnTo>
                      <a:pt x="97" y="20"/>
                    </a:lnTo>
                    <a:lnTo>
                      <a:pt x="93" y="21"/>
                    </a:lnTo>
                    <a:lnTo>
                      <a:pt x="92" y="25"/>
                    </a:lnTo>
                    <a:lnTo>
                      <a:pt x="87" y="26"/>
                    </a:lnTo>
                    <a:lnTo>
                      <a:pt x="81" y="30"/>
                    </a:lnTo>
                    <a:lnTo>
                      <a:pt x="75" y="30"/>
                    </a:lnTo>
                    <a:lnTo>
                      <a:pt x="68" y="29"/>
                    </a:lnTo>
                    <a:lnTo>
                      <a:pt x="63" y="27"/>
                    </a:lnTo>
                    <a:lnTo>
                      <a:pt x="61" y="26"/>
                    </a:lnTo>
                    <a:lnTo>
                      <a:pt x="55" y="21"/>
                    </a:lnTo>
                    <a:lnTo>
                      <a:pt x="50" y="18"/>
                    </a:lnTo>
                    <a:lnTo>
                      <a:pt x="45" y="17"/>
                    </a:lnTo>
                    <a:lnTo>
                      <a:pt x="38" y="13"/>
                    </a:lnTo>
                    <a:lnTo>
                      <a:pt x="36" y="13"/>
                    </a:lnTo>
                    <a:lnTo>
                      <a:pt x="36" y="17"/>
                    </a:lnTo>
                    <a:lnTo>
                      <a:pt x="36" y="23"/>
                    </a:lnTo>
                    <a:lnTo>
                      <a:pt x="37" y="26"/>
                    </a:lnTo>
                    <a:lnTo>
                      <a:pt x="39" y="27"/>
                    </a:lnTo>
                    <a:lnTo>
                      <a:pt x="43" y="28"/>
                    </a:lnTo>
                    <a:lnTo>
                      <a:pt x="45" y="30"/>
                    </a:lnTo>
                    <a:lnTo>
                      <a:pt x="48" y="34"/>
                    </a:lnTo>
                    <a:lnTo>
                      <a:pt x="53" y="41"/>
                    </a:lnTo>
                    <a:lnTo>
                      <a:pt x="57" y="46"/>
                    </a:lnTo>
                    <a:lnTo>
                      <a:pt x="61" y="46"/>
                    </a:lnTo>
                    <a:lnTo>
                      <a:pt x="64" y="49"/>
                    </a:lnTo>
                    <a:lnTo>
                      <a:pt x="66" y="52"/>
                    </a:lnTo>
                    <a:lnTo>
                      <a:pt x="67" y="57"/>
                    </a:lnTo>
                    <a:lnTo>
                      <a:pt x="67" y="68"/>
                    </a:lnTo>
                    <a:lnTo>
                      <a:pt x="69" y="74"/>
                    </a:lnTo>
                    <a:lnTo>
                      <a:pt x="68" y="76"/>
                    </a:lnTo>
                    <a:lnTo>
                      <a:pt x="68" y="78"/>
                    </a:lnTo>
                    <a:lnTo>
                      <a:pt x="67" y="78"/>
                    </a:lnTo>
                    <a:lnTo>
                      <a:pt x="67" y="79"/>
                    </a:lnTo>
                    <a:lnTo>
                      <a:pt x="66" y="82"/>
                    </a:lnTo>
                    <a:lnTo>
                      <a:pt x="62" y="80"/>
                    </a:lnTo>
                    <a:lnTo>
                      <a:pt x="60" y="79"/>
                    </a:lnTo>
                    <a:lnTo>
                      <a:pt x="59" y="79"/>
                    </a:lnTo>
                    <a:lnTo>
                      <a:pt x="57" y="79"/>
                    </a:lnTo>
                    <a:lnTo>
                      <a:pt x="49" y="77"/>
                    </a:lnTo>
                    <a:lnTo>
                      <a:pt x="42" y="75"/>
                    </a:lnTo>
                    <a:lnTo>
                      <a:pt x="37" y="72"/>
                    </a:lnTo>
                    <a:lnTo>
                      <a:pt x="34" y="73"/>
                    </a:lnTo>
                    <a:lnTo>
                      <a:pt x="33" y="74"/>
                    </a:lnTo>
                    <a:lnTo>
                      <a:pt x="36" y="79"/>
                    </a:lnTo>
                    <a:lnTo>
                      <a:pt x="41" y="86"/>
                    </a:lnTo>
                    <a:lnTo>
                      <a:pt x="50" y="94"/>
                    </a:lnTo>
                    <a:lnTo>
                      <a:pt x="57" y="101"/>
                    </a:lnTo>
                    <a:lnTo>
                      <a:pt x="59" y="107"/>
                    </a:lnTo>
                    <a:lnTo>
                      <a:pt x="58" y="107"/>
                    </a:lnTo>
                    <a:lnTo>
                      <a:pt x="58" y="108"/>
                    </a:lnTo>
                    <a:lnTo>
                      <a:pt x="58" y="110"/>
                    </a:lnTo>
                    <a:lnTo>
                      <a:pt x="56" y="110"/>
                    </a:lnTo>
                    <a:lnTo>
                      <a:pt x="55" y="110"/>
                    </a:lnTo>
                    <a:lnTo>
                      <a:pt x="55" y="111"/>
                    </a:lnTo>
                    <a:lnTo>
                      <a:pt x="53" y="110"/>
                    </a:lnTo>
                    <a:lnTo>
                      <a:pt x="52" y="110"/>
                    </a:lnTo>
                    <a:lnTo>
                      <a:pt x="48" y="108"/>
                    </a:lnTo>
                    <a:lnTo>
                      <a:pt x="44" y="104"/>
                    </a:lnTo>
                    <a:lnTo>
                      <a:pt x="40" y="99"/>
                    </a:lnTo>
                    <a:lnTo>
                      <a:pt x="38" y="97"/>
                    </a:lnTo>
                    <a:lnTo>
                      <a:pt x="37" y="95"/>
                    </a:lnTo>
                    <a:lnTo>
                      <a:pt x="37" y="94"/>
                    </a:lnTo>
                    <a:lnTo>
                      <a:pt x="35" y="89"/>
                    </a:lnTo>
                    <a:lnTo>
                      <a:pt x="34" y="87"/>
                    </a:lnTo>
                    <a:lnTo>
                      <a:pt x="34" y="86"/>
                    </a:lnTo>
                    <a:lnTo>
                      <a:pt x="34" y="84"/>
                    </a:lnTo>
                    <a:lnTo>
                      <a:pt x="31" y="80"/>
                    </a:lnTo>
                    <a:lnTo>
                      <a:pt x="31" y="77"/>
                    </a:lnTo>
                    <a:lnTo>
                      <a:pt x="30" y="73"/>
                    </a:lnTo>
                    <a:lnTo>
                      <a:pt x="30" y="70"/>
                    </a:lnTo>
                    <a:lnTo>
                      <a:pt x="30" y="63"/>
                    </a:lnTo>
                    <a:lnTo>
                      <a:pt x="27" y="52"/>
                    </a:lnTo>
                    <a:lnTo>
                      <a:pt x="22" y="44"/>
                    </a:lnTo>
                    <a:lnTo>
                      <a:pt x="20" y="42"/>
                    </a:lnTo>
                    <a:lnTo>
                      <a:pt x="17" y="44"/>
                    </a:lnTo>
                    <a:lnTo>
                      <a:pt x="14" y="44"/>
                    </a:lnTo>
                    <a:lnTo>
                      <a:pt x="12" y="44"/>
                    </a:lnTo>
                    <a:lnTo>
                      <a:pt x="8" y="44"/>
                    </a:lnTo>
                    <a:lnTo>
                      <a:pt x="1" y="47"/>
                    </a:lnTo>
                    <a:lnTo>
                      <a:pt x="0" y="50"/>
                    </a:lnTo>
                    <a:lnTo>
                      <a:pt x="4" y="57"/>
                    </a:lnTo>
                    <a:lnTo>
                      <a:pt x="18" y="71"/>
                    </a:lnTo>
                    <a:lnTo>
                      <a:pt x="27" y="89"/>
                    </a:lnTo>
                    <a:lnTo>
                      <a:pt x="41" y="107"/>
                    </a:lnTo>
                    <a:lnTo>
                      <a:pt x="47" y="114"/>
                    </a:lnTo>
                    <a:lnTo>
                      <a:pt x="54" y="120"/>
                    </a:lnTo>
                    <a:lnTo>
                      <a:pt x="58" y="123"/>
                    </a:lnTo>
                    <a:lnTo>
                      <a:pt x="60" y="124"/>
                    </a:lnTo>
                    <a:lnTo>
                      <a:pt x="63" y="126"/>
                    </a:lnTo>
                    <a:lnTo>
                      <a:pt x="135" y="132"/>
                    </a:lnTo>
                    <a:lnTo>
                      <a:pt x="137" y="131"/>
                    </a:lnTo>
                    <a:lnTo>
                      <a:pt x="139" y="129"/>
                    </a:lnTo>
                    <a:lnTo>
                      <a:pt x="139" y="127"/>
                    </a:lnTo>
                    <a:lnTo>
                      <a:pt x="139" y="126"/>
                    </a:lnTo>
                    <a:lnTo>
                      <a:pt x="140" y="126"/>
                    </a:lnTo>
                    <a:lnTo>
                      <a:pt x="141" y="122"/>
                    </a:lnTo>
                    <a:lnTo>
                      <a:pt x="141" y="109"/>
                    </a:lnTo>
                    <a:lnTo>
                      <a:pt x="142" y="102"/>
                    </a:lnTo>
                    <a:lnTo>
                      <a:pt x="142" y="97"/>
                    </a:lnTo>
                    <a:lnTo>
                      <a:pt x="142" y="95"/>
                    </a:lnTo>
                    <a:lnTo>
                      <a:pt x="142" y="94"/>
                    </a:lnTo>
                    <a:lnTo>
                      <a:pt x="143" y="94"/>
                    </a:lnTo>
                    <a:lnTo>
                      <a:pt x="145" y="86"/>
                    </a:lnTo>
                    <a:lnTo>
                      <a:pt x="148" y="80"/>
                    </a:lnTo>
                    <a:lnTo>
                      <a:pt x="148" y="79"/>
                    </a:lnTo>
                    <a:lnTo>
                      <a:pt x="149" y="83"/>
                    </a:lnTo>
                    <a:lnTo>
                      <a:pt x="149" y="91"/>
                    </a:lnTo>
                    <a:lnTo>
                      <a:pt x="150" y="96"/>
                    </a:lnTo>
                    <a:lnTo>
                      <a:pt x="152" y="98"/>
                    </a:lnTo>
                    <a:lnTo>
                      <a:pt x="152" y="99"/>
                    </a:lnTo>
                    <a:lnTo>
                      <a:pt x="153" y="102"/>
                    </a:lnTo>
                    <a:lnTo>
                      <a:pt x="153" y="104"/>
                    </a:lnTo>
                    <a:lnTo>
                      <a:pt x="153" y="107"/>
                    </a:lnTo>
                    <a:lnTo>
                      <a:pt x="150" y="111"/>
                    </a:lnTo>
                    <a:lnTo>
                      <a:pt x="149" y="115"/>
                    </a:lnTo>
                    <a:lnTo>
                      <a:pt x="149" y="117"/>
                    </a:lnTo>
                    <a:lnTo>
                      <a:pt x="152" y="121"/>
                    </a:lnTo>
                    <a:lnTo>
                      <a:pt x="153" y="123"/>
                    </a:lnTo>
                    <a:lnTo>
                      <a:pt x="153" y="124"/>
                    </a:lnTo>
                    <a:lnTo>
                      <a:pt x="154" y="126"/>
                    </a:lnTo>
                    <a:lnTo>
                      <a:pt x="154" y="132"/>
                    </a:lnTo>
                    <a:lnTo>
                      <a:pt x="155" y="133"/>
                    </a:lnTo>
                    <a:lnTo>
                      <a:pt x="161" y="135"/>
                    </a:lnTo>
                    <a:lnTo>
                      <a:pt x="172" y="135"/>
                    </a:lnTo>
                    <a:lnTo>
                      <a:pt x="174" y="133"/>
                    </a:lnTo>
                    <a:lnTo>
                      <a:pt x="174" y="131"/>
                    </a:lnTo>
                    <a:lnTo>
                      <a:pt x="175" y="129"/>
                    </a:lnTo>
                    <a:lnTo>
                      <a:pt x="174" y="120"/>
                    </a:lnTo>
                    <a:lnTo>
                      <a:pt x="174" y="114"/>
                    </a:lnTo>
                    <a:lnTo>
                      <a:pt x="176" y="104"/>
                    </a:lnTo>
                    <a:lnTo>
                      <a:pt x="175" y="92"/>
                    </a:lnTo>
                    <a:lnTo>
                      <a:pt x="173" y="85"/>
                    </a:lnTo>
                    <a:lnTo>
                      <a:pt x="171" y="83"/>
                    </a:lnTo>
                    <a:lnTo>
                      <a:pt x="167" y="78"/>
                    </a:lnTo>
                    <a:lnTo>
                      <a:pt x="165" y="76"/>
                    </a:lnTo>
                    <a:lnTo>
                      <a:pt x="167" y="75"/>
                    </a:lnTo>
                    <a:lnTo>
                      <a:pt x="167" y="72"/>
                    </a:lnTo>
                    <a:lnTo>
                      <a:pt x="167" y="70"/>
                    </a:lnTo>
                    <a:lnTo>
                      <a:pt x="167" y="69"/>
                    </a:lnTo>
                    <a:lnTo>
                      <a:pt x="168" y="69"/>
                    </a:lnTo>
                    <a:lnTo>
                      <a:pt x="167" y="65"/>
                    </a:lnTo>
                    <a:lnTo>
                      <a:pt x="167" y="60"/>
                    </a:lnTo>
                    <a:lnTo>
                      <a:pt x="163" y="53"/>
                    </a:lnTo>
                    <a:lnTo>
                      <a:pt x="161" y="51"/>
                    </a:lnTo>
                    <a:lnTo>
                      <a:pt x="160" y="51"/>
                    </a:lnTo>
                    <a:lnTo>
                      <a:pt x="153" y="52"/>
                    </a:lnTo>
                    <a:lnTo>
                      <a:pt x="149" y="57"/>
                    </a:lnTo>
                    <a:lnTo>
                      <a:pt x="146" y="61"/>
                    </a:lnTo>
                    <a:lnTo>
                      <a:pt x="146" y="65"/>
                    </a:lnTo>
                    <a:lnTo>
                      <a:pt x="145" y="67"/>
                    </a:lnTo>
                    <a:lnTo>
                      <a:pt x="145" y="68"/>
                    </a:lnTo>
                    <a:lnTo>
                      <a:pt x="141" y="67"/>
                    </a:lnTo>
                    <a:lnTo>
                      <a:pt x="139" y="65"/>
                    </a:lnTo>
                    <a:lnTo>
                      <a:pt x="135" y="64"/>
                    </a:lnTo>
                    <a:lnTo>
                      <a:pt x="133" y="65"/>
                    </a:lnTo>
                    <a:lnTo>
                      <a:pt x="127" y="66"/>
                    </a:lnTo>
                    <a:lnTo>
                      <a:pt x="126" y="67"/>
                    </a:lnTo>
                    <a:lnTo>
                      <a:pt x="127" y="64"/>
                    </a:lnTo>
                    <a:lnTo>
                      <a:pt x="131" y="60"/>
                    </a:lnTo>
                    <a:lnTo>
                      <a:pt x="135" y="56"/>
                    </a:lnTo>
                    <a:lnTo>
                      <a:pt x="141" y="55"/>
                    </a:lnTo>
                    <a:lnTo>
                      <a:pt x="144" y="51"/>
                    </a:lnTo>
                    <a:lnTo>
                      <a:pt x="146" y="49"/>
                    </a:lnTo>
                    <a:lnTo>
                      <a:pt x="145" y="47"/>
                    </a:lnTo>
                    <a:lnTo>
                      <a:pt x="144" y="47"/>
                    </a:lnTo>
                    <a:lnTo>
                      <a:pt x="135" y="42"/>
                    </a:lnTo>
                    <a:lnTo>
                      <a:pt x="134" y="39"/>
                    </a:lnTo>
                    <a:lnTo>
                      <a:pt x="136" y="30"/>
                    </a:lnTo>
                    <a:lnTo>
                      <a:pt x="137" y="2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2" name="Freeform 81">
                <a:extLst>
                  <a:ext uri="{FF2B5EF4-FFF2-40B4-BE49-F238E27FC236}">
                    <a16:creationId xmlns:a16="http://schemas.microsoft.com/office/drawing/2014/main" id="{6E1085FC-84BA-0B88-DC7C-8D59DACBA2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2894"/>
                <a:ext cx="93" cy="84"/>
              </a:xfrm>
              <a:custGeom>
                <a:avLst/>
                <a:gdLst>
                  <a:gd name="T0" fmla="*/ 1 w 281"/>
                  <a:gd name="T1" fmla="*/ 47 h 252"/>
                  <a:gd name="T2" fmla="*/ 21 w 281"/>
                  <a:gd name="T3" fmla="*/ 81 h 252"/>
                  <a:gd name="T4" fmla="*/ 31 w 281"/>
                  <a:gd name="T5" fmla="*/ 89 h 252"/>
                  <a:gd name="T6" fmla="*/ 35 w 281"/>
                  <a:gd name="T7" fmla="*/ 87 h 252"/>
                  <a:gd name="T8" fmla="*/ 39 w 281"/>
                  <a:gd name="T9" fmla="*/ 84 h 252"/>
                  <a:gd name="T10" fmla="*/ 43 w 281"/>
                  <a:gd name="T11" fmla="*/ 95 h 252"/>
                  <a:gd name="T12" fmla="*/ 36 w 281"/>
                  <a:gd name="T13" fmla="*/ 109 h 252"/>
                  <a:gd name="T14" fmla="*/ 33 w 281"/>
                  <a:gd name="T15" fmla="*/ 113 h 252"/>
                  <a:gd name="T16" fmla="*/ 31 w 281"/>
                  <a:gd name="T17" fmla="*/ 117 h 252"/>
                  <a:gd name="T18" fmla="*/ 32 w 281"/>
                  <a:gd name="T19" fmla="*/ 128 h 252"/>
                  <a:gd name="T20" fmla="*/ 52 w 281"/>
                  <a:gd name="T21" fmla="*/ 126 h 252"/>
                  <a:gd name="T22" fmla="*/ 133 w 281"/>
                  <a:gd name="T23" fmla="*/ 136 h 252"/>
                  <a:gd name="T24" fmla="*/ 163 w 281"/>
                  <a:gd name="T25" fmla="*/ 169 h 252"/>
                  <a:gd name="T26" fmla="*/ 147 w 281"/>
                  <a:gd name="T27" fmla="*/ 232 h 252"/>
                  <a:gd name="T28" fmla="*/ 272 w 281"/>
                  <a:gd name="T29" fmla="*/ 249 h 252"/>
                  <a:gd name="T30" fmla="*/ 267 w 281"/>
                  <a:gd name="T31" fmla="*/ 227 h 252"/>
                  <a:gd name="T32" fmla="*/ 280 w 281"/>
                  <a:gd name="T33" fmla="*/ 222 h 252"/>
                  <a:gd name="T34" fmla="*/ 278 w 281"/>
                  <a:gd name="T35" fmla="*/ 215 h 252"/>
                  <a:gd name="T36" fmla="*/ 269 w 281"/>
                  <a:gd name="T37" fmla="*/ 210 h 252"/>
                  <a:gd name="T38" fmla="*/ 253 w 281"/>
                  <a:gd name="T39" fmla="*/ 198 h 252"/>
                  <a:gd name="T40" fmla="*/ 235 w 281"/>
                  <a:gd name="T41" fmla="*/ 196 h 252"/>
                  <a:gd name="T42" fmla="*/ 220 w 281"/>
                  <a:gd name="T43" fmla="*/ 177 h 252"/>
                  <a:gd name="T44" fmla="*/ 202 w 281"/>
                  <a:gd name="T45" fmla="*/ 154 h 252"/>
                  <a:gd name="T46" fmla="*/ 194 w 281"/>
                  <a:gd name="T47" fmla="*/ 121 h 252"/>
                  <a:gd name="T48" fmla="*/ 207 w 281"/>
                  <a:gd name="T49" fmla="*/ 109 h 252"/>
                  <a:gd name="T50" fmla="*/ 205 w 281"/>
                  <a:gd name="T51" fmla="*/ 95 h 252"/>
                  <a:gd name="T52" fmla="*/ 191 w 281"/>
                  <a:gd name="T53" fmla="*/ 84 h 252"/>
                  <a:gd name="T54" fmla="*/ 175 w 281"/>
                  <a:gd name="T55" fmla="*/ 81 h 252"/>
                  <a:gd name="T56" fmla="*/ 175 w 281"/>
                  <a:gd name="T57" fmla="*/ 70 h 252"/>
                  <a:gd name="T58" fmla="*/ 187 w 281"/>
                  <a:gd name="T59" fmla="*/ 62 h 252"/>
                  <a:gd name="T60" fmla="*/ 190 w 281"/>
                  <a:gd name="T61" fmla="*/ 61 h 252"/>
                  <a:gd name="T62" fmla="*/ 191 w 281"/>
                  <a:gd name="T63" fmla="*/ 58 h 252"/>
                  <a:gd name="T64" fmla="*/ 198 w 281"/>
                  <a:gd name="T65" fmla="*/ 45 h 252"/>
                  <a:gd name="T66" fmla="*/ 187 w 281"/>
                  <a:gd name="T67" fmla="*/ 16 h 252"/>
                  <a:gd name="T68" fmla="*/ 175 w 281"/>
                  <a:gd name="T69" fmla="*/ 11 h 252"/>
                  <a:gd name="T70" fmla="*/ 155 w 281"/>
                  <a:gd name="T71" fmla="*/ 5 h 252"/>
                  <a:gd name="T72" fmla="*/ 144 w 281"/>
                  <a:gd name="T73" fmla="*/ 2 h 252"/>
                  <a:gd name="T74" fmla="*/ 124 w 281"/>
                  <a:gd name="T75" fmla="*/ 0 h 252"/>
                  <a:gd name="T76" fmla="*/ 100 w 281"/>
                  <a:gd name="T77" fmla="*/ 3 h 252"/>
                  <a:gd name="T78" fmla="*/ 92 w 281"/>
                  <a:gd name="T79" fmla="*/ 3 h 252"/>
                  <a:gd name="T80" fmla="*/ 67 w 281"/>
                  <a:gd name="T81" fmla="*/ 22 h 252"/>
                  <a:gd name="T82" fmla="*/ 78 w 281"/>
                  <a:gd name="T83" fmla="*/ 45 h 252"/>
                  <a:gd name="T84" fmla="*/ 94 w 281"/>
                  <a:gd name="T85" fmla="*/ 51 h 252"/>
                  <a:gd name="T86" fmla="*/ 110 w 281"/>
                  <a:gd name="T87" fmla="*/ 53 h 252"/>
                  <a:gd name="T88" fmla="*/ 107 w 281"/>
                  <a:gd name="T89" fmla="*/ 62 h 252"/>
                  <a:gd name="T90" fmla="*/ 103 w 281"/>
                  <a:gd name="T91" fmla="*/ 64 h 252"/>
                  <a:gd name="T92" fmla="*/ 89 w 281"/>
                  <a:gd name="T93" fmla="*/ 62 h 252"/>
                  <a:gd name="T94" fmla="*/ 73 w 281"/>
                  <a:gd name="T95" fmla="*/ 60 h 252"/>
                  <a:gd name="T96" fmla="*/ 43 w 281"/>
                  <a:gd name="T97" fmla="*/ 67 h 252"/>
                  <a:gd name="T98" fmla="*/ 21 w 281"/>
                  <a:gd name="T99" fmla="*/ 56 h 252"/>
                  <a:gd name="T100" fmla="*/ 9 w 281"/>
                  <a:gd name="T101" fmla="*/ 4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81" h="252">
                    <a:moveTo>
                      <a:pt x="1" y="40"/>
                    </a:moveTo>
                    <a:lnTo>
                      <a:pt x="0" y="43"/>
                    </a:lnTo>
                    <a:lnTo>
                      <a:pt x="1" y="47"/>
                    </a:lnTo>
                    <a:lnTo>
                      <a:pt x="4" y="52"/>
                    </a:lnTo>
                    <a:lnTo>
                      <a:pt x="19" y="78"/>
                    </a:lnTo>
                    <a:lnTo>
                      <a:pt x="21" y="81"/>
                    </a:lnTo>
                    <a:lnTo>
                      <a:pt x="24" y="86"/>
                    </a:lnTo>
                    <a:lnTo>
                      <a:pt x="31" y="90"/>
                    </a:lnTo>
                    <a:lnTo>
                      <a:pt x="31" y="89"/>
                    </a:lnTo>
                    <a:lnTo>
                      <a:pt x="32" y="89"/>
                    </a:lnTo>
                    <a:lnTo>
                      <a:pt x="34" y="89"/>
                    </a:lnTo>
                    <a:lnTo>
                      <a:pt x="35" y="87"/>
                    </a:lnTo>
                    <a:lnTo>
                      <a:pt x="37" y="86"/>
                    </a:lnTo>
                    <a:lnTo>
                      <a:pt x="38" y="83"/>
                    </a:lnTo>
                    <a:lnTo>
                      <a:pt x="39" y="84"/>
                    </a:lnTo>
                    <a:lnTo>
                      <a:pt x="42" y="88"/>
                    </a:lnTo>
                    <a:lnTo>
                      <a:pt x="43" y="91"/>
                    </a:lnTo>
                    <a:lnTo>
                      <a:pt x="43" y="95"/>
                    </a:lnTo>
                    <a:lnTo>
                      <a:pt x="39" y="100"/>
                    </a:lnTo>
                    <a:lnTo>
                      <a:pt x="37" y="106"/>
                    </a:lnTo>
                    <a:lnTo>
                      <a:pt x="36" y="109"/>
                    </a:lnTo>
                    <a:lnTo>
                      <a:pt x="36" y="111"/>
                    </a:lnTo>
                    <a:lnTo>
                      <a:pt x="34" y="113"/>
                    </a:lnTo>
                    <a:lnTo>
                      <a:pt x="33" y="113"/>
                    </a:lnTo>
                    <a:lnTo>
                      <a:pt x="33" y="114"/>
                    </a:lnTo>
                    <a:lnTo>
                      <a:pt x="33" y="116"/>
                    </a:lnTo>
                    <a:lnTo>
                      <a:pt x="31" y="117"/>
                    </a:lnTo>
                    <a:lnTo>
                      <a:pt x="29" y="119"/>
                    </a:lnTo>
                    <a:lnTo>
                      <a:pt x="28" y="124"/>
                    </a:lnTo>
                    <a:lnTo>
                      <a:pt x="32" y="128"/>
                    </a:lnTo>
                    <a:lnTo>
                      <a:pt x="36" y="130"/>
                    </a:lnTo>
                    <a:lnTo>
                      <a:pt x="42" y="130"/>
                    </a:lnTo>
                    <a:lnTo>
                      <a:pt x="52" y="126"/>
                    </a:lnTo>
                    <a:lnTo>
                      <a:pt x="68" y="128"/>
                    </a:lnTo>
                    <a:lnTo>
                      <a:pt x="101" y="127"/>
                    </a:lnTo>
                    <a:lnTo>
                      <a:pt x="133" y="136"/>
                    </a:lnTo>
                    <a:lnTo>
                      <a:pt x="151" y="147"/>
                    </a:lnTo>
                    <a:lnTo>
                      <a:pt x="153" y="157"/>
                    </a:lnTo>
                    <a:lnTo>
                      <a:pt x="163" y="169"/>
                    </a:lnTo>
                    <a:lnTo>
                      <a:pt x="168" y="195"/>
                    </a:lnTo>
                    <a:lnTo>
                      <a:pt x="139" y="215"/>
                    </a:lnTo>
                    <a:lnTo>
                      <a:pt x="147" y="232"/>
                    </a:lnTo>
                    <a:lnTo>
                      <a:pt x="187" y="248"/>
                    </a:lnTo>
                    <a:lnTo>
                      <a:pt x="226" y="252"/>
                    </a:lnTo>
                    <a:lnTo>
                      <a:pt x="272" y="249"/>
                    </a:lnTo>
                    <a:lnTo>
                      <a:pt x="267" y="234"/>
                    </a:lnTo>
                    <a:lnTo>
                      <a:pt x="266" y="229"/>
                    </a:lnTo>
                    <a:lnTo>
                      <a:pt x="267" y="227"/>
                    </a:lnTo>
                    <a:lnTo>
                      <a:pt x="271" y="227"/>
                    </a:lnTo>
                    <a:lnTo>
                      <a:pt x="279" y="224"/>
                    </a:lnTo>
                    <a:lnTo>
                      <a:pt x="280" y="222"/>
                    </a:lnTo>
                    <a:lnTo>
                      <a:pt x="281" y="220"/>
                    </a:lnTo>
                    <a:lnTo>
                      <a:pt x="280" y="218"/>
                    </a:lnTo>
                    <a:lnTo>
                      <a:pt x="278" y="215"/>
                    </a:lnTo>
                    <a:lnTo>
                      <a:pt x="274" y="213"/>
                    </a:lnTo>
                    <a:lnTo>
                      <a:pt x="272" y="212"/>
                    </a:lnTo>
                    <a:lnTo>
                      <a:pt x="269" y="210"/>
                    </a:lnTo>
                    <a:lnTo>
                      <a:pt x="267" y="209"/>
                    </a:lnTo>
                    <a:lnTo>
                      <a:pt x="258" y="202"/>
                    </a:lnTo>
                    <a:lnTo>
                      <a:pt x="253" y="198"/>
                    </a:lnTo>
                    <a:lnTo>
                      <a:pt x="250" y="196"/>
                    </a:lnTo>
                    <a:lnTo>
                      <a:pt x="242" y="199"/>
                    </a:lnTo>
                    <a:lnTo>
                      <a:pt x="235" y="196"/>
                    </a:lnTo>
                    <a:lnTo>
                      <a:pt x="231" y="193"/>
                    </a:lnTo>
                    <a:lnTo>
                      <a:pt x="229" y="189"/>
                    </a:lnTo>
                    <a:lnTo>
                      <a:pt x="220" y="177"/>
                    </a:lnTo>
                    <a:lnTo>
                      <a:pt x="215" y="170"/>
                    </a:lnTo>
                    <a:lnTo>
                      <a:pt x="207" y="161"/>
                    </a:lnTo>
                    <a:lnTo>
                      <a:pt x="202" y="154"/>
                    </a:lnTo>
                    <a:lnTo>
                      <a:pt x="194" y="138"/>
                    </a:lnTo>
                    <a:lnTo>
                      <a:pt x="192" y="126"/>
                    </a:lnTo>
                    <a:lnTo>
                      <a:pt x="194" y="121"/>
                    </a:lnTo>
                    <a:lnTo>
                      <a:pt x="202" y="117"/>
                    </a:lnTo>
                    <a:lnTo>
                      <a:pt x="205" y="113"/>
                    </a:lnTo>
                    <a:lnTo>
                      <a:pt x="207" y="109"/>
                    </a:lnTo>
                    <a:lnTo>
                      <a:pt x="206" y="103"/>
                    </a:lnTo>
                    <a:lnTo>
                      <a:pt x="205" y="98"/>
                    </a:lnTo>
                    <a:lnTo>
                      <a:pt x="205" y="95"/>
                    </a:lnTo>
                    <a:lnTo>
                      <a:pt x="202" y="89"/>
                    </a:lnTo>
                    <a:lnTo>
                      <a:pt x="197" y="86"/>
                    </a:lnTo>
                    <a:lnTo>
                      <a:pt x="191" y="84"/>
                    </a:lnTo>
                    <a:lnTo>
                      <a:pt x="184" y="84"/>
                    </a:lnTo>
                    <a:lnTo>
                      <a:pt x="178" y="83"/>
                    </a:lnTo>
                    <a:lnTo>
                      <a:pt x="175" y="81"/>
                    </a:lnTo>
                    <a:lnTo>
                      <a:pt x="172" y="77"/>
                    </a:lnTo>
                    <a:lnTo>
                      <a:pt x="173" y="73"/>
                    </a:lnTo>
                    <a:lnTo>
                      <a:pt x="175" y="70"/>
                    </a:lnTo>
                    <a:lnTo>
                      <a:pt x="181" y="68"/>
                    </a:lnTo>
                    <a:lnTo>
                      <a:pt x="185" y="65"/>
                    </a:lnTo>
                    <a:lnTo>
                      <a:pt x="187" y="62"/>
                    </a:lnTo>
                    <a:lnTo>
                      <a:pt x="187" y="61"/>
                    </a:lnTo>
                    <a:lnTo>
                      <a:pt x="188" y="61"/>
                    </a:lnTo>
                    <a:lnTo>
                      <a:pt x="190" y="61"/>
                    </a:lnTo>
                    <a:lnTo>
                      <a:pt x="190" y="59"/>
                    </a:lnTo>
                    <a:lnTo>
                      <a:pt x="190" y="58"/>
                    </a:lnTo>
                    <a:lnTo>
                      <a:pt x="191" y="58"/>
                    </a:lnTo>
                    <a:lnTo>
                      <a:pt x="193" y="56"/>
                    </a:lnTo>
                    <a:lnTo>
                      <a:pt x="197" y="52"/>
                    </a:lnTo>
                    <a:lnTo>
                      <a:pt x="198" y="45"/>
                    </a:lnTo>
                    <a:lnTo>
                      <a:pt x="198" y="38"/>
                    </a:lnTo>
                    <a:lnTo>
                      <a:pt x="194" y="28"/>
                    </a:lnTo>
                    <a:lnTo>
                      <a:pt x="187" y="16"/>
                    </a:lnTo>
                    <a:lnTo>
                      <a:pt x="184" y="13"/>
                    </a:lnTo>
                    <a:lnTo>
                      <a:pt x="182" y="12"/>
                    </a:lnTo>
                    <a:lnTo>
                      <a:pt x="175" y="11"/>
                    </a:lnTo>
                    <a:lnTo>
                      <a:pt x="171" y="9"/>
                    </a:lnTo>
                    <a:lnTo>
                      <a:pt x="165" y="5"/>
                    </a:lnTo>
                    <a:lnTo>
                      <a:pt x="155" y="5"/>
                    </a:lnTo>
                    <a:lnTo>
                      <a:pt x="147" y="3"/>
                    </a:lnTo>
                    <a:lnTo>
                      <a:pt x="145" y="2"/>
                    </a:lnTo>
                    <a:lnTo>
                      <a:pt x="144" y="2"/>
                    </a:lnTo>
                    <a:lnTo>
                      <a:pt x="141" y="2"/>
                    </a:lnTo>
                    <a:lnTo>
                      <a:pt x="136" y="2"/>
                    </a:lnTo>
                    <a:lnTo>
                      <a:pt x="124" y="0"/>
                    </a:lnTo>
                    <a:lnTo>
                      <a:pt x="113" y="4"/>
                    </a:lnTo>
                    <a:lnTo>
                      <a:pt x="107" y="5"/>
                    </a:lnTo>
                    <a:lnTo>
                      <a:pt x="100" y="3"/>
                    </a:lnTo>
                    <a:lnTo>
                      <a:pt x="98" y="1"/>
                    </a:lnTo>
                    <a:lnTo>
                      <a:pt x="96" y="2"/>
                    </a:lnTo>
                    <a:lnTo>
                      <a:pt x="92" y="3"/>
                    </a:lnTo>
                    <a:lnTo>
                      <a:pt x="89" y="7"/>
                    </a:lnTo>
                    <a:lnTo>
                      <a:pt x="69" y="20"/>
                    </a:lnTo>
                    <a:lnTo>
                      <a:pt x="67" y="22"/>
                    </a:lnTo>
                    <a:lnTo>
                      <a:pt x="68" y="27"/>
                    </a:lnTo>
                    <a:lnTo>
                      <a:pt x="73" y="38"/>
                    </a:lnTo>
                    <a:lnTo>
                      <a:pt x="78" y="45"/>
                    </a:lnTo>
                    <a:lnTo>
                      <a:pt x="81" y="47"/>
                    </a:lnTo>
                    <a:lnTo>
                      <a:pt x="87" y="49"/>
                    </a:lnTo>
                    <a:lnTo>
                      <a:pt x="94" y="51"/>
                    </a:lnTo>
                    <a:lnTo>
                      <a:pt x="99" y="51"/>
                    </a:lnTo>
                    <a:lnTo>
                      <a:pt x="109" y="53"/>
                    </a:lnTo>
                    <a:lnTo>
                      <a:pt x="110" y="53"/>
                    </a:lnTo>
                    <a:lnTo>
                      <a:pt x="111" y="55"/>
                    </a:lnTo>
                    <a:lnTo>
                      <a:pt x="110" y="58"/>
                    </a:lnTo>
                    <a:lnTo>
                      <a:pt x="107" y="62"/>
                    </a:lnTo>
                    <a:lnTo>
                      <a:pt x="105" y="62"/>
                    </a:lnTo>
                    <a:lnTo>
                      <a:pt x="103" y="62"/>
                    </a:lnTo>
                    <a:lnTo>
                      <a:pt x="103" y="64"/>
                    </a:lnTo>
                    <a:lnTo>
                      <a:pt x="99" y="65"/>
                    </a:lnTo>
                    <a:lnTo>
                      <a:pt x="93" y="64"/>
                    </a:lnTo>
                    <a:lnTo>
                      <a:pt x="89" y="62"/>
                    </a:lnTo>
                    <a:lnTo>
                      <a:pt x="86" y="62"/>
                    </a:lnTo>
                    <a:lnTo>
                      <a:pt x="79" y="60"/>
                    </a:lnTo>
                    <a:lnTo>
                      <a:pt x="73" y="60"/>
                    </a:lnTo>
                    <a:lnTo>
                      <a:pt x="59" y="61"/>
                    </a:lnTo>
                    <a:lnTo>
                      <a:pt x="50" y="62"/>
                    </a:lnTo>
                    <a:lnTo>
                      <a:pt x="43" y="67"/>
                    </a:lnTo>
                    <a:lnTo>
                      <a:pt x="35" y="68"/>
                    </a:lnTo>
                    <a:lnTo>
                      <a:pt x="30" y="66"/>
                    </a:lnTo>
                    <a:lnTo>
                      <a:pt x="21" y="56"/>
                    </a:lnTo>
                    <a:lnTo>
                      <a:pt x="16" y="49"/>
                    </a:lnTo>
                    <a:lnTo>
                      <a:pt x="11" y="43"/>
                    </a:lnTo>
                    <a:lnTo>
                      <a:pt x="9" y="42"/>
                    </a:lnTo>
                    <a:lnTo>
                      <a:pt x="4" y="38"/>
                    </a:lnTo>
                    <a:lnTo>
                      <a:pt x="1" y="4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3" name="Freeform 82">
                <a:extLst>
                  <a:ext uri="{FF2B5EF4-FFF2-40B4-BE49-F238E27FC236}">
                    <a16:creationId xmlns:a16="http://schemas.microsoft.com/office/drawing/2014/main" id="{0DCBB1DE-49B9-10E0-6723-8DBBFC99BD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2894"/>
                <a:ext cx="7" cy="7"/>
              </a:xfrm>
              <a:custGeom>
                <a:avLst/>
                <a:gdLst>
                  <a:gd name="T0" fmla="*/ 18 w 22"/>
                  <a:gd name="T1" fmla="*/ 21 h 21"/>
                  <a:gd name="T2" fmla="*/ 21 w 22"/>
                  <a:gd name="T3" fmla="*/ 17 h 21"/>
                  <a:gd name="T4" fmla="*/ 22 w 22"/>
                  <a:gd name="T5" fmla="*/ 11 h 21"/>
                  <a:gd name="T6" fmla="*/ 22 w 22"/>
                  <a:gd name="T7" fmla="*/ 8 h 21"/>
                  <a:gd name="T8" fmla="*/ 20 w 22"/>
                  <a:gd name="T9" fmla="*/ 7 h 21"/>
                  <a:gd name="T10" fmla="*/ 10 w 22"/>
                  <a:gd name="T11" fmla="*/ 1 h 21"/>
                  <a:gd name="T12" fmla="*/ 7 w 22"/>
                  <a:gd name="T13" fmla="*/ 0 h 21"/>
                  <a:gd name="T14" fmla="*/ 6 w 22"/>
                  <a:gd name="T15" fmla="*/ 1 h 21"/>
                  <a:gd name="T16" fmla="*/ 1 w 22"/>
                  <a:gd name="T17" fmla="*/ 4 h 21"/>
                  <a:gd name="T18" fmla="*/ 0 w 22"/>
                  <a:gd name="T19" fmla="*/ 8 h 21"/>
                  <a:gd name="T20" fmla="*/ 4 w 22"/>
                  <a:gd name="T21" fmla="*/ 6 h 21"/>
                  <a:gd name="T22" fmla="*/ 10 w 22"/>
                  <a:gd name="T23" fmla="*/ 7 h 21"/>
                  <a:gd name="T24" fmla="*/ 13 w 22"/>
                  <a:gd name="T25" fmla="*/ 8 h 21"/>
                  <a:gd name="T26" fmla="*/ 14 w 22"/>
                  <a:gd name="T27" fmla="*/ 12 h 21"/>
                  <a:gd name="T28" fmla="*/ 14 w 22"/>
                  <a:gd name="T29" fmla="*/ 20 h 21"/>
                  <a:gd name="T30" fmla="*/ 15 w 22"/>
                  <a:gd name="T31" fmla="*/ 21 h 21"/>
                  <a:gd name="T32" fmla="*/ 18 w 22"/>
                  <a:gd name="T33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" h="21">
                    <a:moveTo>
                      <a:pt x="18" y="21"/>
                    </a:moveTo>
                    <a:lnTo>
                      <a:pt x="21" y="17"/>
                    </a:lnTo>
                    <a:lnTo>
                      <a:pt x="22" y="11"/>
                    </a:lnTo>
                    <a:lnTo>
                      <a:pt x="22" y="8"/>
                    </a:lnTo>
                    <a:lnTo>
                      <a:pt x="20" y="7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6" y="1"/>
                    </a:lnTo>
                    <a:lnTo>
                      <a:pt x="1" y="4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10" y="7"/>
                    </a:lnTo>
                    <a:lnTo>
                      <a:pt x="13" y="8"/>
                    </a:lnTo>
                    <a:lnTo>
                      <a:pt x="14" y="12"/>
                    </a:lnTo>
                    <a:lnTo>
                      <a:pt x="14" y="20"/>
                    </a:lnTo>
                    <a:lnTo>
                      <a:pt x="15" y="21"/>
                    </a:lnTo>
                    <a:lnTo>
                      <a:pt x="18" y="2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4" name="Freeform 83">
                <a:extLst>
                  <a:ext uri="{FF2B5EF4-FFF2-40B4-BE49-F238E27FC236}">
                    <a16:creationId xmlns:a16="http://schemas.microsoft.com/office/drawing/2014/main" id="{236445C5-C5D5-99BC-E1B3-D7ED656AB2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9" y="2905"/>
                <a:ext cx="5" cy="7"/>
              </a:xfrm>
              <a:custGeom>
                <a:avLst/>
                <a:gdLst>
                  <a:gd name="T0" fmla="*/ 3 w 16"/>
                  <a:gd name="T1" fmla="*/ 1 h 22"/>
                  <a:gd name="T2" fmla="*/ 0 w 16"/>
                  <a:gd name="T3" fmla="*/ 2 h 22"/>
                  <a:gd name="T4" fmla="*/ 0 w 16"/>
                  <a:gd name="T5" fmla="*/ 5 h 22"/>
                  <a:gd name="T6" fmla="*/ 3 w 16"/>
                  <a:gd name="T7" fmla="*/ 13 h 22"/>
                  <a:gd name="T8" fmla="*/ 3 w 16"/>
                  <a:gd name="T9" fmla="*/ 14 h 22"/>
                  <a:gd name="T10" fmla="*/ 4 w 16"/>
                  <a:gd name="T11" fmla="*/ 16 h 22"/>
                  <a:gd name="T12" fmla="*/ 6 w 16"/>
                  <a:gd name="T13" fmla="*/ 19 h 22"/>
                  <a:gd name="T14" fmla="*/ 7 w 16"/>
                  <a:gd name="T15" fmla="*/ 21 h 22"/>
                  <a:gd name="T16" fmla="*/ 9 w 16"/>
                  <a:gd name="T17" fmla="*/ 22 h 22"/>
                  <a:gd name="T18" fmla="*/ 11 w 16"/>
                  <a:gd name="T19" fmla="*/ 22 h 22"/>
                  <a:gd name="T20" fmla="*/ 11 w 16"/>
                  <a:gd name="T21" fmla="*/ 21 h 22"/>
                  <a:gd name="T22" fmla="*/ 12 w 16"/>
                  <a:gd name="T23" fmla="*/ 21 h 22"/>
                  <a:gd name="T24" fmla="*/ 14 w 16"/>
                  <a:gd name="T25" fmla="*/ 21 h 22"/>
                  <a:gd name="T26" fmla="*/ 15 w 16"/>
                  <a:gd name="T27" fmla="*/ 17 h 22"/>
                  <a:gd name="T28" fmla="*/ 15 w 16"/>
                  <a:gd name="T29" fmla="*/ 15 h 22"/>
                  <a:gd name="T30" fmla="*/ 15 w 16"/>
                  <a:gd name="T31" fmla="*/ 14 h 22"/>
                  <a:gd name="T32" fmla="*/ 16 w 16"/>
                  <a:gd name="T33" fmla="*/ 14 h 22"/>
                  <a:gd name="T34" fmla="*/ 13 w 16"/>
                  <a:gd name="T35" fmla="*/ 6 h 22"/>
                  <a:gd name="T36" fmla="*/ 9 w 16"/>
                  <a:gd name="T37" fmla="*/ 1 h 22"/>
                  <a:gd name="T38" fmla="*/ 4 w 16"/>
                  <a:gd name="T39" fmla="*/ 0 h 22"/>
                  <a:gd name="T40" fmla="*/ 3 w 16"/>
                  <a:gd name="T41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22">
                    <a:moveTo>
                      <a:pt x="3" y="1"/>
                    </a:moveTo>
                    <a:lnTo>
                      <a:pt x="0" y="2"/>
                    </a:lnTo>
                    <a:lnTo>
                      <a:pt x="0" y="5"/>
                    </a:lnTo>
                    <a:lnTo>
                      <a:pt x="3" y="13"/>
                    </a:lnTo>
                    <a:lnTo>
                      <a:pt x="3" y="14"/>
                    </a:lnTo>
                    <a:lnTo>
                      <a:pt x="4" y="16"/>
                    </a:lnTo>
                    <a:lnTo>
                      <a:pt x="6" y="19"/>
                    </a:lnTo>
                    <a:lnTo>
                      <a:pt x="7" y="21"/>
                    </a:lnTo>
                    <a:lnTo>
                      <a:pt x="9" y="22"/>
                    </a:lnTo>
                    <a:lnTo>
                      <a:pt x="11" y="22"/>
                    </a:lnTo>
                    <a:lnTo>
                      <a:pt x="11" y="21"/>
                    </a:lnTo>
                    <a:lnTo>
                      <a:pt x="12" y="21"/>
                    </a:lnTo>
                    <a:lnTo>
                      <a:pt x="14" y="21"/>
                    </a:lnTo>
                    <a:lnTo>
                      <a:pt x="15" y="17"/>
                    </a:lnTo>
                    <a:lnTo>
                      <a:pt x="15" y="15"/>
                    </a:lnTo>
                    <a:lnTo>
                      <a:pt x="15" y="14"/>
                    </a:lnTo>
                    <a:lnTo>
                      <a:pt x="16" y="14"/>
                    </a:lnTo>
                    <a:lnTo>
                      <a:pt x="13" y="6"/>
                    </a:lnTo>
                    <a:lnTo>
                      <a:pt x="9" y="1"/>
                    </a:lnTo>
                    <a:lnTo>
                      <a:pt x="4" y="0"/>
                    </a:lnTo>
                    <a:lnTo>
                      <a:pt x="3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5" name="Freeform 84">
                <a:extLst>
                  <a:ext uri="{FF2B5EF4-FFF2-40B4-BE49-F238E27FC236}">
                    <a16:creationId xmlns:a16="http://schemas.microsoft.com/office/drawing/2014/main" id="{53922745-343B-3D9D-859F-DB246D6310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2" y="2927"/>
                <a:ext cx="10" cy="9"/>
              </a:xfrm>
              <a:custGeom>
                <a:avLst/>
                <a:gdLst>
                  <a:gd name="T0" fmla="*/ 27 w 30"/>
                  <a:gd name="T1" fmla="*/ 3 h 28"/>
                  <a:gd name="T2" fmla="*/ 25 w 30"/>
                  <a:gd name="T3" fmla="*/ 0 h 28"/>
                  <a:gd name="T4" fmla="*/ 24 w 30"/>
                  <a:gd name="T5" fmla="*/ 0 h 28"/>
                  <a:gd name="T6" fmla="*/ 22 w 30"/>
                  <a:gd name="T7" fmla="*/ 4 h 28"/>
                  <a:gd name="T8" fmla="*/ 18 w 30"/>
                  <a:gd name="T9" fmla="*/ 5 h 28"/>
                  <a:gd name="T10" fmla="*/ 17 w 30"/>
                  <a:gd name="T11" fmla="*/ 5 h 28"/>
                  <a:gd name="T12" fmla="*/ 9 w 30"/>
                  <a:gd name="T13" fmla="*/ 1 h 28"/>
                  <a:gd name="T14" fmla="*/ 4 w 30"/>
                  <a:gd name="T15" fmla="*/ 5 h 28"/>
                  <a:gd name="T16" fmla="*/ 0 w 30"/>
                  <a:gd name="T17" fmla="*/ 9 h 28"/>
                  <a:gd name="T18" fmla="*/ 0 w 30"/>
                  <a:gd name="T19" fmla="*/ 15 h 28"/>
                  <a:gd name="T20" fmla="*/ 2 w 30"/>
                  <a:gd name="T21" fmla="*/ 20 h 28"/>
                  <a:gd name="T22" fmla="*/ 4 w 30"/>
                  <a:gd name="T23" fmla="*/ 25 h 28"/>
                  <a:gd name="T24" fmla="*/ 7 w 30"/>
                  <a:gd name="T25" fmla="*/ 27 h 28"/>
                  <a:gd name="T26" fmla="*/ 12 w 30"/>
                  <a:gd name="T27" fmla="*/ 28 h 28"/>
                  <a:gd name="T28" fmla="*/ 13 w 30"/>
                  <a:gd name="T29" fmla="*/ 26 h 28"/>
                  <a:gd name="T30" fmla="*/ 15 w 30"/>
                  <a:gd name="T31" fmla="*/ 25 h 28"/>
                  <a:gd name="T32" fmla="*/ 18 w 30"/>
                  <a:gd name="T33" fmla="*/ 23 h 28"/>
                  <a:gd name="T34" fmla="*/ 18 w 30"/>
                  <a:gd name="T35" fmla="*/ 20 h 28"/>
                  <a:gd name="T36" fmla="*/ 18 w 30"/>
                  <a:gd name="T37" fmla="*/ 19 h 28"/>
                  <a:gd name="T38" fmla="*/ 19 w 30"/>
                  <a:gd name="T39" fmla="*/ 19 h 28"/>
                  <a:gd name="T40" fmla="*/ 21 w 30"/>
                  <a:gd name="T41" fmla="*/ 17 h 28"/>
                  <a:gd name="T42" fmla="*/ 19 w 30"/>
                  <a:gd name="T43" fmla="*/ 14 h 28"/>
                  <a:gd name="T44" fmla="*/ 21 w 30"/>
                  <a:gd name="T45" fmla="*/ 14 h 28"/>
                  <a:gd name="T46" fmla="*/ 24 w 30"/>
                  <a:gd name="T47" fmla="*/ 16 h 28"/>
                  <a:gd name="T48" fmla="*/ 25 w 30"/>
                  <a:gd name="T49" fmla="*/ 16 h 28"/>
                  <a:gd name="T50" fmla="*/ 27 w 30"/>
                  <a:gd name="T51" fmla="*/ 17 h 28"/>
                  <a:gd name="T52" fmla="*/ 29 w 30"/>
                  <a:gd name="T53" fmla="*/ 17 h 28"/>
                  <a:gd name="T54" fmla="*/ 29 w 30"/>
                  <a:gd name="T55" fmla="*/ 16 h 28"/>
                  <a:gd name="T56" fmla="*/ 30 w 30"/>
                  <a:gd name="T57" fmla="*/ 16 h 28"/>
                  <a:gd name="T58" fmla="*/ 30 w 30"/>
                  <a:gd name="T59" fmla="*/ 13 h 28"/>
                  <a:gd name="T60" fmla="*/ 29 w 30"/>
                  <a:gd name="T61" fmla="*/ 7 h 28"/>
                  <a:gd name="T62" fmla="*/ 27 w 30"/>
                  <a:gd name="T63" fmla="*/ 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0" h="28">
                    <a:moveTo>
                      <a:pt x="27" y="3"/>
                    </a:moveTo>
                    <a:lnTo>
                      <a:pt x="25" y="0"/>
                    </a:lnTo>
                    <a:lnTo>
                      <a:pt x="24" y="0"/>
                    </a:lnTo>
                    <a:lnTo>
                      <a:pt x="22" y="4"/>
                    </a:lnTo>
                    <a:lnTo>
                      <a:pt x="18" y="5"/>
                    </a:lnTo>
                    <a:lnTo>
                      <a:pt x="17" y="5"/>
                    </a:lnTo>
                    <a:lnTo>
                      <a:pt x="9" y="1"/>
                    </a:lnTo>
                    <a:lnTo>
                      <a:pt x="4" y="5"/>
                    </a:lnTo>
                    <a:lnTo>
                      <a:pt x="0" y="9"/>
                    </a:lnTo>
                    <a:lnTo>
                      <a:pt x="0" y="15"/>
                    </a:lnTo>
                    <a:lnTo>
                      <a:pt x="2" y="20"/>
                    </a:lnTo>
                    <a:lnTo>
                      <a:pt x="4" y="25"/>
                    </a:lnTo>
                    <a:lnTo>
                      <a:pt x="7" y="27"/>
                    </a:lnTo>
                    <a:lnTo>
                      <a:pt x="12" y="28"/>
                    </a:lnTo>
                    <a:lnTo>
                      <a:pt x="13" y="26"/>
                    </a:lnTo>
                    <a:lnTo>
                      <a:pt x="15" y="25"/>
                    </a:lnTo>
                    <a:lnTo>
                      <a:pt x="18" y="23"/>
                    </a:lnTo>
                    <a:lnTo>
                      <a:pt x="18" y="20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1" y="17"/>
                    </a:lnTo>
                    <a:lnTo>
                      <a:pt x="19" y="14"/>
                    </a:lnTo>
                    <a:lnTo>
                      <a:pt x="21" y="14"/>
                    </a:lnTo>
                    <a:lnTo>
                      <a:pt x="24" y="16"/>
                    </a:lnTo>
                    <a:lnTo>
                      <a:pt x="25" y="16"/>
                    </a:lnTo>
                    <a:lnTo>
                      <a:pt x="27" y="17"/>
                    </a:lnTo>
                    <a:lnTo>
                      <a:pt x="29" y="17"/>
                    </a:lnTo>
                    <a:lnTo>
                      <a:pt x="29" y="16"/>
                    </a:lnTo>
                    <a:lnTo>
                      <a:pt x="30" y="16"/>
                    </a:lnTo>
                    <a:lnTo>
                      <a:pt x="30" y="13"/>
                    </a:lnTo>
                    <a:lnTo>
                      <a:pt x="29" y="7"/>
                    </a:lnTo>
                    <a:lnTo>
                      <a:pt x="27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6" name="Freeform 85">
                <a:extLst>
                  <a:ext uri="{FF2B5EF4-FFF2-40B4-BE49-F238E27FC236}">
                    <a16:creationId xmlns:a16="http://schemas.microsoft.com/office/drawing/2014/main" id="{74E995F3-C684-1496-D898-87EF966B89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9" y="2963"/>
                <a:ext cx="28" cy="16"/>
              </a:xfrm>
              <a:custGeom>
                <a:avLst/>
                <a:gdLst>
                  <a:gd name="T0" fmla="*/ 35 w 82"/>
                  <a:gd name="T1" fmla="*/ 13 h 48"/>
                  <a:gd name="T2" fmla="*/ 29 w 82"/>
                  <a:gd name="T3" fmla="*/ 5 h 48"/>
                  <a:gd name="T4" fmla="*/ 14 w 82"/>
                  <a:gd name="T5" fmla="*/ 17 h 48"/>
                  <a:gd name="T6" fmla="*/ 10 w 82"/>
                  <a:gd name="T7" fmla="*/ 11 h 48"/>
                  <a:gd name="T8" fmla="*/ 6 w 82"/>
                  <a:gd name="T9" fmla="*/ 11 h 48"/>
                  <a:gd name="T10" fmla="*/ 4 w 82"/>
                  <a:gd name="T11" fmla="*/ 16 h 48"/>
                  <a:gd name="T12" fmla="*/ 5 w 82"/>
                  <a:gd name="T13" fmla="*/ 19 h 48"/>
                  <a:gd name="T14" fmla="*/ 8 w 82"/>
                  <a:gd name="T15" fmla="*/ 29 h 48"/>
                  <a:gd name="T16" fmla="*/ 7 w 82"/>
                  <a:gd name="T17" fmla="*/ 32 h 48"/>
                  <a:gd name="T18" fmla="*/ 3 w 82"/>
                  <a:gd name="T19" fmla="*/ 37 h 48"/>
                  <a:gd name="T20" fmla="*/ 0 w 82"/>
                  <a:gd name="T21" fmla="*/ 38 h 48"/>
                  <a:gd name="T22" fmla="*/ 0 w 82"/>
                  <a:gd name="T23" fmla="*/ 40 h 48"/>
                  <a:gd name="T24" fmla="*/ 1 w 82"/>
                  <a:gd name="T25" fmla="*/ 40 h 48"/>
                  <a:gd name="T26" fmla="*/ 5 w 82"/>
                  <a:gd name="T27" fmla="*/ 41 h 48"/>
                  <a:gd name="T28" fmla="*/ 39 w 82"/>
                  <a:gd name="T29" fmla="*/ 41 h 48"/>
                  <a:gd name="T30" fmla="*/ 49 w 82"/>
                  <a:gd name="T31" fmla="*/ 42 h 48"/>
                  <a:gd name="T32" fmla="*/ 52 w 82"/>
                  <a:gd name="T33" fmla="*/ 42 h 48"/>
                  <a:gd name="T34" fmla="*/ 57 w 82"/>
                  <a:gd name="T35" fmla="*/ 42 h 48"/>
                  <a:gd name="T36" fmla="*/ 63 w 82"/>
                  <a:gd name="T37" fmla="*/ 43 h 48"/>
                  <a:gd name="T38" fmla="*/ 71 w 82"/>
                  <a:gd name="T39" fmla="*/ 45 h 48"/>
                  <a:gd name="T40" fmla="*/ 79 w 82"/>
                  <a:gd name="T41" fmla="*/ 48 h 48"/>
                  <a:gd name="T42" fmla="*/ 81 w 82"/>
                  <a:gd name="T43" fmla="*/ 43 h 48"/>
                  <a:gd name="T44" fmla="*/ 80 w 82"/>
                  <a:gd name="T45" fmla="*/ 42 h 48"/>
                  <a:gd name="T46" fmla="*/ 77 w 82"/>
                  <a:gd name="T47" fmla="*/ 40 h 48"/>
                  <a:gd name="T48" fmla="*/ 76 w 82"/>
                  <a:gd name="T49" fmla="*/ 39 h 48"/>
                  <a:gd name="T50" fmla="*/ 77 w 82"/>
                  <a:gd name="T51" fmla="*/ 37 h 48"/>
                  <a:gd name="T52" fmla="*/ 80 w 82"/>
                  <a:gd name="T53" fmla="*/ 37 h 48"/>
                  <a:gd name="T54" fmla="*/ 82 w 82"/>
                  <a:gd name="T55" fmla="*/ 33 h 48"/>
                  <a:gd name="T56" fmla="*/ 82 w 82"/>
                  <a:gd name="T57" fmla="*/ 31 h 48"/>
                  <a:gd name="T58" fmla="*/ 82 w 82"/>
                  <a:gd name="T59" fmla="*/ 30 h 48"/>
                  <a:gd name="T60" fmla="*/ 78 w 82"/>
                  <a:gd name="T61" fmla="*/ 25 h 48"/>
                  <a:gd name="T62" fmla="*/ 71 w 82"/>
                  <a:gd name="T63" fmla="*/ 24 h 48"/>
                  <a:gd name="T64" fmla="*/ 68 w 82"/>
                  <a:gd name="T65" fmla="*/ 22 h 48"/>
                  <a:gd name="T66" fmla="*/ 68 w 82"/>
                  <a:gd name="T67" fmla="*/ 20 h 48"/>
                  <a:gd name="T68" fmla="*/ 68 w 82"/>
                  <a:gd name="T69" fmla="*/ 18 h 48"/>
                  <a:gd name="T70" fmla="*/ 66 w 82"/>
                  <a:gd name="T71" fmla="*/ 17 h 48"/>
                  <a:gd name="T72" fmla="*/ 63 w 82"/>
                  <a:gd name="T73" fmla="*/ 15 h 48"/>
                  <a:gd name="T74" fmla="*/ 61 w 82"/>
                  <a:gd name="T75" fmla="*/ 12 h 48"/>
                  <a:gd name="T76" fmla="*/ 58 w 82"/>
                  <a:gd name="T77" fmla="*/ 6 h 48"/>
                  <a:gd name="T78" fmla="*/ 52 w 82"/>
                  <a:gd name="T79" fmla="*/ 3 h 48"/>
                  <a:gd name="T80" fmla="*/ 46 w 82"/>
                  <a:gd name="T81" fmla="*/ 0 h 48"/>
                  <a:gd name="T82" fmla="*/ 35 w 82"/>
                  <a:gd name="T83" fmla="*/ 13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2" h="48">
                    <a:moveTo>
                      <a:pt x="35" y="13"/>
                    </a:moveTo>
                    <a:lnTo>
                      <a:pt x="29" y="5"/>
                    </a:lnTo>
                    <a:lnTo>
                      <a:pt x="14" y="17"/>
                    </a:lnTo>
                    <a:lnTo>
                      <a:pt x="10" y="11"/>
                    </a:lnTo>
                    <a:lnTo>
                      <a:pt x="6" y="11"/>
                    </a:lnTo>
                    <a:lnTo>
                      <a:pt x="4" y="16"/>
                    </a:lnTo>
                    <a:lnTo>
                      <a:pt x="5" y="19"/>
                    </a:lnTo>
                    <a:lnTo>
                      <a:pt x="8" y="29"/>
                    </a:lnTo>
                    <a:lnTo>
                      <a:pt x="7" y="32"/>
                    </a:lnTo>
                    <a:lnTo>
                      <a:pt x="3" y="37"/>
                    </a:lnTo>
                    <a:lnTo>
                      <a:pt x="0" y="38"/>
                    </a:lnTo>
                    <a:lnTo>
                      <a:pt x="0" y="40"/>
                    </a:lnTo>
                    <a:lnTo>
                      <a:pt x="1" y="40"/>
                    </a:lnTo>
                    <a:lnTo>
                      <a:pt x="5" y="41"/>
                    </a:lnTo>
                    <a:lnTo>
                      <a:pt x="39" y="41"/>
                    </a:lnTo>
                    <a:lnTo>
                      <a:pt x="49" y="42"/>
                    </a:lnTo>
                    <a:lnTo>
                      <a:pt x="52" y="42"/>
                    </a:lnTo>
                    <a:lnTo>
                      <a:pt x="57" y="42"/>
                    </a:lnTo>
                    <a:lnTo>
                      <a:pt x="63" y="43"/>
                    </a:lnTo>
                    <a:lnTo>
                      <a:pt x="71" y="45"/>
                    </a:lnTo>
                    <a:lnTo>
                      <a:pt x="79" y="48"/>
                    </a:lnTo>
                    <a:lnTo>
                      <a:pt x="81" y="43"/>
                    </a:lnTo>
                    <a:lnTo>
                      <a:pt x="80" y="42"/>
                    </a:lnTo>
                    <a:lnTo>
                      <a:pt x="77" y="40"/>
                    </a:lnTo>
                    <a:lnTo>
                      <a:pt x="76" y="39"/>
                    </a:lnTo>
                    <a:lnTo>
                      <a:pt x="77" y="37"/>
                    </a:lnTo>
                    <a:lnTo>
                      <a:pt x="80" y="37"/>
                    </a:lnTo>
                    <a:lnTo>
                      <a:pt x="82" y="33"/>
                    </a:lnTo>
                    <a:lnTo>
                      <a:pt x="82" y="31"/>
                    </a:lnTo>
                    <a:lnTo>
                      <a:pt x="82" y="30"/>
                    </a:lnTo>
                    <a:lnTo>
                      <a:pt x="78" y="25"/>
                    </a:lnTo>
                    <a:lnTo>
                      <a:pt x="71" y="24"/>
                    </a:lnTo>
                    <a:lnTo>
                      <a:pt x="68" y="22"/>
                    </a:lnTo>
                    <a:lnTo>
                      <a:pt x="68" y="20"/>
                    </a:lnTo>
                    <a:lnTo>
                      <a:pt x="68" y="18"/>
                    </a:lnTo>
                    <a:lnTo>
                      <a:pt x="66" y="17"/>
                    </a:lnTo>
                    <a:lnTo>
                      <a:pt x="63" y="15"/>
                    </a:lnTo>
                    <a:lnTo>
                      <a:pt x="61" y="12"/>
                    </a:lnTo>
                    <a:lnTo>
                      <a:pt x="58" y="6"/>
                    </a:lnTo>
                    <a:lnTo>
                      <a:pt x="52" y="3"/>
                    </a:lnTo>
                    <a:lnTo>
                      <a:pt x="46" y="0"/>
                    </a:lnTo>
                    <a:lnTo>
                      <a:pt x="35" y="1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7" name="Freeform 86">
                <a:extLst>
                  <a:ext uri="{FF2B5EF4-FFF2-40B4-BE49-F238E27FC236}">
                    <a16:creationId xmlns:a16="http://schemas.microsoft.com/office/drawing/2014/main" id="{D0F4F178-A23F-CD1F-ACAC-E4B5D37B22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2869"/>
                <a:ext cx="10" cy="11"/>
              </a:xfrm>
              <a:custGeom>
                <a:avLst/>
                <a:gdLst>
                  <a:gd name="T0" fmla="*/ 10 w 30"/>
                  <a:gd name="T1" fmla="*/ 32 h 32"/>
                  <a:gd name="T2" fmla="*/ 4 w 30"/>
                  <a:gd name="T3" fmla="*/ 31 h 32"/>
                  <a:gd name="T4" fmla="*/ 2 w 30"/>
                  <a:gd name="T5" fmla="*/ 29 h 32"/>
                  <a:gd name="T6" fmla="*/ 0 w 30"/>
                  <a:gd name="T7" fmla="*/ 24 h 32"/>
                  <a:gd name="T8" fmla="*/ 0 w 30"/>
                  <a:gd name="T9" fmla="*/ 18 h 32"/>
                  <a:gd name="T10" fmla="*/ 0 w 30"/>
                  <a:gd name="T11" fmla="*/ 13 h 32"/>
                  <a:gd name="T12" fmla="*/ 3 w 30"/>
                  <a:gd name="T13" fmla="*/ 10 h 32"/>
                  <a:gd name="T14" fmla="*/ 14 w 30"/>
                  <a:gd name="T15" fmla="*/ 1 h 32"/>
                  <a:gd name="T16" fmla="*/ 15 w 30"/>
                  <a:gd name="T17" fmla="*/ 0 h 32"/>
                  <a:gd name="T18" fmla="*/ 20 w 30"/>
                  <a:gd name="T19" fmla="*/ 0 h 32"/>
                  <a:gd name="T20" fmla="*/ 21 w 30"/>
                  <a:gd name="T21" fmla="*/ 1 h 32"/>
                  <a:gd name="T22" fmla="*/ 23 w 30"/>
                  <a:gd name="T23" fmla="*/ 5 h 32"/>
                  <a:gd name="T24" fmla="*/ 27 w 30"/>
                  <a:gd name="T25" fmla="*/ 10 h 32"/>
                  <a:gd name="T26" fmla="*/ 29 w 30"/>
                  <a:gd name="T27" fmla="*/ 14 h 32"/>
                  <a:gd name="T28" fmla="*/ 30 w 30"/>
                  <a:gd name="T29" fmla="*/ 18 h 32"/>
                  <a:gd name="T30" fmla="*/ 30 w 30"/>
                  <a:gd name="T31" fmla="*/ 22 h 32"/>
                  <a:gd name="T32" fmla="*/ 27 w 30"/>
                  <a:gd name="T33" fmla="*/ 27 h 32"/>
                  <a:gd name="T34" fmla="*/ 20 w 30"/>
                  <a:gd name="T35" fmla="*/ 29 h 32"/>
                  <a:gd name="T36" fmla="*/ 17 w 30"/>
                  <a:gd name="T37" fmla="*/ 29 h 32"/>
                  <a:gd name="T38" fmla="*/ 15 w 30"/>
                  <a:gd name="T39" fmla="*/ 30 h 32"/>
                  <a:gd name="T40" fmla="*/ 10 w 30"/>
                  <a:gd name="T4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" h="32">
                    <a:moveTo>
                      <a:pt x="10" y="32"/>
                    </a:moveTo>
                    <a:lnTo>
                      <a:pt x="4" y="31"/>
                    </a:lnTo>
                    <a:lnTo>
                      <a:pt x="2" y="29"/>
                    </a:lnTo>
                    <a:lnTo>
                      <a:pt x="0" y="24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3" y="10"/>
                    </a:lnTo>
                    <a:lnTo>
                      <a:pt x="14" y="1"/>
                    </a:lnTo>
                    <a:lnTo>
                      <a:pt x="15" y="0"/>
                    </a:lnTo>
                    <a:lnTo>
                      <a:pt x="20" y="0"/>
                    </a:lnTo>
                    <a:lnTo>
                      <a:pt x="21" y="1"/>
                    </a:lnTo>
                    <a:lnTo>
                      <a:pt x="23" y="5"/>
                    </a:lnTo>
                    <a:lnTo>
                      <a:pt x="27" y="10"/>
                    </a:lnTo>
                    <a:lnTo>
                      <a:pt x="29" y="14"/>
                    </a:lnTo>
                    <a:lnTo>
                      <a:pt x="30" y="18"/>
                    </a:lnTo>
                    <a:lnTo>
                      <a:pt x="30" y="22"/>
                    </a:lnTo>
                    <a:lnTo>
                      <a:pt x="27" y="27"/>
                    </a:lnTo>
                    <a:lnTo>
                      <a:pt x="20" y="29"/>
                    </a:lnTo>
                    <a:lnTo>
                      <a:pt x="17" y="29"/>
                    </a:lnTo>
                    <a:lnTo>
                      <a:pt x="15" y="30"/>
                    </a:lnTo>
                    <a:lnTo>
                      <a:pt x="10" y="32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8" name="Freeform 87">
                <a:extLst>
                  <a:ext uri="{FF2B5EF4-FFF2-40B4-BE49-F238E27FC236}">
                    <a16:creationId xmlns:a16="http://schemas.microsoft.com/office/drawing/2014/main" id="{178251E6-740A-6AB2-17F6-C1C0425130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2" y="2927"/>
                <a:ext cx="10" cy="9"/>
              </a:xfrm>
              <a:custGeom>
                <a:avLst/>
                <a:gdLst>
                  <a:gd name="T0" fmla="*/ 27 w 30"/>
                  <a:gd name="T1" fmla="*/ 3 h 28"/>
                  <a:gd name="T2" fmla="*/ 29 w 30"/>
                  <a:gd name="T3" fmla="*/ 7 h 28"/>
                  <a:gd name="T4" fmla="*/ 30 w 30"/>
                  <a:gd name="T5" fmla="*/ 13 h 28"/>
                  <a:gd name="T6" fmla="*/ 30 w 30"/>
                  <a:gd name="T7" fmla="*/ 16 h 28"/>
                  <a:gd name="T8" fmla="*/ 29 w 30"/>
                  <a:gd name="T9" fmla="*/ 16 h 28"/>
                  <a:gd name="T10" fmla="*/ 29 w 30"/>
                  <a:gd name="T11" fmla="*/ 17 h 28"/>
                  <a:gd name="T12" fmla="*/ 27 w 30"/>
                  <a:gd name="T13" fmla="*/ 17 h 28"/>
                  <a:gd name="T14" fmla="*/ 25 w 30"/>
                  <a:gd name="T15" fmla="*/ 16 h 28"/>
                  <a:gd name="T16" fmla="*/ 24 w 30"/>
                  <a:gd name="T17" fmla="*/ 16 h 28"/>
                  <a:gd name="T18" fmla="*/ 21 w 30"/>
                  <a:gd name="T19" fmla="*/ 14 h 28"/>
                  <a:gd name="T20" fmla="*/ 19 w 30"/>
                  <a:gd name="T21" fmla="*/ 14 h 28"/>
                  <a:gd name="T22" fmla="*/ 21 w 30"/>
                  <a:gd name="T23" fmla="*/ 17 h 28"/>
                  <a:gd name="T24" fmla="*/ 19 w 30"/>
                  <a:gd name="T25" fmla="*/ 19 h 28"/>
                  <a:gd name="T26" fmla="*/ 18 w 30"/>
                  <a:gd name="T27" fmla="*/ 19 h 28"/>
                  <a:gd name="T28" fmla="*/ 18 w 30"/>
                  <a:gd name="T29" fmla="*/ 20 h 28"/>
                  <a:gd name="T30" fmla="*/ 18 w 30"/>
                  <a:gd name="T31" fmla="*/ 23 h 28"/>
                  <a:gd name="T32" fmla="*/ 15 w 30"/>
                  <a:gd name="T33" fmla="*/ 25 h 28"/>
                  <a:gd name="T34" fmla="*/ 13 w 30"/>
                  <a:gd name="T35" fmla="*/ 26 h 28"/>
                  <a:gd name="T36" fmla="*/ 12 w 30"/>
                  <a:gd name="T37" fmla="*/ 28 h 28"/>
                  <a:gd name="T38" fmla="*/ 7 w 30"/>
                  <a:gd name="T39" fmla="*/ 27 h 28"/>
                  <a:gd name="T40" fmla="*/ 4 w 30"/>
                  <a:gd name="T41" fmla="*/ 25 h 28"/>
                  <a:gd name="T42" fmla="*/ 2 w 30"/>
                  <a:gd name="T43" fmla="*/ 20 h 28"/>
                  <a:gd name="T44" fmla="*/ 0 w 30"/>
                  <a:gd name="T45" fmla="*/ 15 h 28"/>
                  <a:gd name="T46" fmla="*/ 0 w 30"/>
                  <a:gd name="T47" fmla="*/ 9 h 28"/>
                  <a:gd name="T48" fmla="*/ 4 w 30"/>
                  <a:gd name="T49" fmla="*/ 5 h 28"/>
                  <a:gd name="T50" fmla="*/ 9 w 30"/>
                  <a:gd name="T51" fmla="*/ 1 h 28"/>
                  <a:gd name="T52" fmla="*/ 17 w 30"/>
                  <a:gd name="T53" fmla="*/ 5 h 28"/>
                  <a:gd name="T54" fmla="*/ 18 w 30"/>
                  <a:gd name="T55" fmla="*/ 5 h 28"/>
                  <a:gd name="T56" fmla="*/ 22 w 30"/>
                  <a:gd name="T57" fmla="*/ 4 h 28"/>
                  <a:gd name="T58" fmla="*/ 24 w 30"/>
                  <a:gd name="T59" fmla="*/ 0 h 28"/>
                  <a:gd name="T60" fmla="*/ 25 w 30"/>
                  <a:gd name="T61" fmla="*/ 0 h 28"/>
                  <a:gd name="T62" fmla="*/ 27 w 30"/>
                  <a:gd name="T63" fmla="*/ 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0" h="28">
                    <a:moveTo>
                      <a:pt x="27" y="3"/>
                    </a:moveTo>
                    <a:lnTo>
                      <a:pt x="29" y="7"/>
                    </a:lnTo>
                    <a:lnTo>
                      <a:pt x="30" y="13"/>
                    </a:lnTo>
                    <a:lnTo>
                      <a:pt x="30" y="16"/>
                    </a:lnTo>
                    <a:lnTo>
                      <a:pt x="29" y="16"/>
                    </a:lnTo>
                    <a:lnTo>
                      <a:pt x="29" y="17"/>
                    </a:lnTo>
                    <a:lnTo>
                      <a:pt x="27" y="17"/>
                    </a:lnTo>
                    <a:lnTo>
                      <a:pt x="25" y="16"/>
                    </a:lnTo>
                    <a:lnTo>
                      <a:pt x="24" y="16"/>
                    </a:lnTo>
                    <a:lnTo>
                      <a:pt x="21" y="14"/>
                    </a:lnTo>
                    <a:lnTo>
                      <a:pt x="19" y="14"/>
                    </a:lnTo>
                    <a:lnTo>
                      <a:pt x="21" y="17"/>
                    </a:lnTo>
                    <a:lnTo>
                      <a:pt x="19" y="19"/>
                    </a:lnTo>
                    <a:lnTo>
                      <a:pt x="18" y="19"/>
                    </a:lnTo>
                    <a:lnTo>
                      <a:pt x="18" y="20"/>
                    </a:lnTo>
                    <a:lnTo>
                      <a:pt x="18" y="23"/>
                    </a:lnTo>
                    <a:lnTo>
                      <a:pt x="15" y="25"/>
                    </a:lnTo>
                    <a:lnTo>
                      <a:pt x="13" y="26"/>
                    </a:lnTo>
                    <a:lnTo>
                      <a:pt x="12" y="28"/>
                    </a:lnTo>
                    <a:lnTo>
                      <a:pt x="7" y="27"/>
                    </a:lnTo>
                    <a:lnTo>
                      <a:pt x="4" y="25"/>
                    </a:lnTo>
                    <a:lnTo>
                      <a:pt x="2" y="20"/>
                    </a:lnTo>
                    <a:lnTo>
                      <a:pt x="0" y="15"/>
                    </a:lnTo>
                    <a:lnTo>
                      <a:pt x="0" y="9"/>
                    </a:lnTo>
                    <a:lnTo>
                      <a:pt x="4" y="5"/>
                    </a:lnTo>
                    <a:lnTo>
                      <a:pt x="9" y="1"/>
                    </a:lnTo>
                    <a:lnTo>
                      <a:pt x="17" y="5"/>
                    </a:lnTo>
                    <a:lnTo>
                      <a:pt x="18" y="5"/>
                    </a:lnTo>
                    <a:lnTo>
                      <a:pt x="22" y="4"/>
                    </a:lnTo>
                    <a:lnTo>
                      <a:pt x="24" y="0"/>
                    </a:lnTo>
                    <a:lnTo>
                      <a:pt x="25" y="0"/>
                    </a:lnTo>
                    <a:lnTo>
                      <a:pt x="27" y="3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9" name="Freeform 88">
                <a:extLst>
                  <a:ext uri="{FF2B5EF4-FFF2-40B4-BE49-F238E27FC236}">
                    <a16:creationId xmlns:a16="http://schemas.microsoft.com/office/drawing/2014/main" id="{4171534F-89DB-1228-917C-282EFCCB15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9" y="2905"/>
                <a:ext cx="5" cy="7"/>
              </a:xfrm>
              <a:custGeom>
                <a:avLst/>
                <a:gdLst>
                  <a:gd name="T0" fmla="*/ 3 w 16"/>
                  <a:gd name="T1" fmla="*/ 1 h 22"/>
                  <a:gd name="T2" fmla="*/ 4 w 16"/>
                  <a:gd name="T3" fmla="*/ 0 h 22"/>
                  <a:gd name="T4" fmla="*/ 9 w 16"/>
                  <a:gd name="T5" fmla="*/ 1 h 22"/>
                  <a:gd name="T6" fmla="*/ 13 w 16"/>
                  <a:gd name="T7" fmla="*/ 6 h 22"/>
                  <a:gd name="T8" fmla="*/ 16 w 16"/>
                  <a:gd name="T9" fmla="*/ 14 h 22"/>
                  <a:gd name="T10" fmla="*/ 15 w 16"/>
                  <a:gd name="T11" fmla="*/ 14 h 22"/>
                  <a:gd name="T12" fmla="*/ 15 w 16"/>
                  <a:gd name="T13" fmla="*/ 15 h 22"/>
                  <a:gd name="T14" fmla="*/ 15 w 16"/>
                  <a:gd name="T15" fmla="*/ 17 h 22"/>
                  <a:gd name="T16" fmla="*/ 14 w 16"/>
                  <a:gd name="T17" fmla="*/ 21 h 22"/>
                  <a:gd name="T18" fmla="*/ 12 w 16"/>
                  <a:gd name="T19" fmla="*/ 21 h 22"/>
                  <a:gd name="T20" fmla="*/ 11 w 16"/>
                  <a:gd name="T21" fmla="*/ 21 h 22"/>
                  <a:gd name="T22" fmla="*/ 11 w 16"/>
                  <a:gd name="T23" fmla="*/ 22 h 22"/>
                  <a:gd name="T24" fmla="*/ 9 w 16"/>
                  <a:gd name="T25" fmla="*/ 22 h 22"/>
                  <a:gd name="T26" fmla="*/ 7 w 16"/>
                  <a:gd name="T27" fmla="*/ 21 h 22"/>
                  <a:gd name="T28" fmla="*/ 6 w 16"/>
                  <a:gd name="T29" fmla="*/ 19 h 22"/>
                  <a:gd name="T30" fmla="*/ 4 w 16"/>
                  <a:gd name="T31" fmla="*/ 16 h 22"/>
                  <a:gd name="T32" fmla="*/ 3 w 16"/>
                  <a:gd name="T33" fmla="*/ 14 h 22"/>
                  <a:gd name="T34" fmla="*/ 3 w 16"/>
                  <a:gd name="T35" fmla="*/ 13 h 22"/>
                  <a:gd name="T36" fmla="*/ 0 w 16"/>
                  <a:gd name="T37" fmla="*/ 5 h 22"/>
                  <a:gd name="T38" fmla="*/ 0 w 16"/>
                  <a:gd name="T39" fmla="*/ 2 h 22"/>
                  <a:gd name="T40" fmla="*/ 3 w 16"/>
                  <a:gd name="T41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22">
                    <a:moveTo>
                      <a:pt x="3" y="1"/>
                    </a:moveTo>
                    <a:lnTo>
                      <a:pt x="4" y="0"/>
                    </a:lnTo>
                    <a:lnTo>
                      <a:pt x="9" y="1"/>
                    </a:lnTo>
                    <a:lnTo>
                      <a:pt x="13" y="6"/>
                    </a:lnTo>
                    <a:lnTo>
                      <a:pt x="16" y="14"/>
                    </a:lnTo>
                    <a:lnTo>
                      <a:pt x="15" y="14"/>
                    </a:lnTo>
                    <a:lnTo>
                      <a:pt x="15" y="15"/>
                    </a:lnTo>
                    <a:lnTo>
                      <a:pt x="15" y="17"/>
                    </a:lnTo>
                    <a:lnTo>
                      <a:pt x="14" y="21"/>
                    </a:lnTo>
                    <a:lnTo>
                      <a:pt x="12" y="21"/>
                    </a:lnTo>
                    <a:lnTo>
                      <a:pt x="11" y="21"/>
                    </a:lnTo>
                    <a:lnTo>
                      <a:pt x="11" y="22"/>
                    </a:lnTo>
                    <a:lnTo>
                      <a:pt x="9" y="22"/>
                    </a:lnTo>
                    <a:lnTo>
                      <a:pt x="7" y="21"/>
                    </a:lnTo>
                    <a:lnTo>
                      <a:pt x="6" y="19"/>
                    </a:lnTo>
                    <a:lnTo>
                      <a:pt x="4" y="16"/>
                    </a:lnTo>
                    <a:lnTo>
                      <a:pt x="3" y="14"/>
                    </a:lnTo>
                    <a:lnTo>
                      <a:pt x="3" y="13"/>
                    </a:lnTo>
                    <a:lnTo>
                      <a:pt x="0" y="5"/>
                    </a:lnTo>
                    <a:lnTo>
                      <a:pt x="0" y="2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0" name="Freeform 89">
                <a:extLst>
                  <a:ext uri="{FF2B5EF4-FFF2-40B4-BE49-F238E27FC236}">
                    <a16:creationId xmlns:a16="http://schemas.microsoft.com/office/drawing/2014/main" id="{08D96B32-043E-D691-2DE0-418FABEA2D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1" y="2869"/>
                <a:ext cx="15" cy="12"/>
              </a:xfrm>
              <a:custGeom>
                <a:avLst/>
                <a:gdLst>
                  <a:gd name="T0" fmla="*/ 41 w 44"/>
                  <a:gd name="T1" fmla="*/ 2 h 35"/>
                  <a:gd name="T2" fmla="*/ 43 w 44"/>
                  <a:gd name="T3" fmla="*/ 5 h 35"/>
                  <a:gd name="T4" fmla="*/ 44 w 44"/>
                  <a:gd name="T5" fmla="*/ 6 h 35"/>
                  <a:gd name="T6" fmla="*/ 43 w 44"/>
                  <a:gd name="T7" fmla="*/ 6 h 35"/>
                  <a:gd name="T8" fmla="*/ 43 w 44"/>
                  <a:gd name="T9" fmla="*/ 7 h 35"/>
                  <a:gd name="T10" fmla="*/ 42 w 44"/>
                  <a:gd name="T11" fmla="*/ 7 h 35"/>
                  <a:gd name="T12" fmla="*/ 42 w 44"/>
                  <a:gd name="T13" fmla="*/ 8 h 35"/>
                  <a:gd name="T14" fmla="*/ 40 w 44"/>
                  <a:gd name="T15" fmla="*/ 8 h 35"/>
                  <a:gd name="T16" fmla="*/ 39 w 44"/>
                  <a:gd name="T17" fmla="*/ 8 h 35"/>
                  <a:gd name="T18" fmla="*/ 35 w 44"/>
                  <a:gd name="T19" fmla="*/ 9 h 35"/>
                  <a:gd name="T20" fmla="*/ 38 w 44"/>
                  <a:gd name="T21" fmla="*/ 12 h 35"/>
                  <a:gd name="T22" fmla="*/ 38 w 44"/>
                  <a:gd name="T23" fmla="*/ 16 h 35"/>
                  <a:gd name="T24" fmla="*/ 34 w 44"/>
                  <a:gd name="T25" fmla="*/ 26 h 35"/>
                  <a:gd name="T26" fmla="*/ 33 w 44"/>
                  <a:gd name="T27" fmla="*/ 28 h 35"/>
                  <a:gd name="T28" fmla="*/ 33 w 44"/>
                  <a:gd name="T29" fmla="*/ 33 h 35"/>
                  <a:gd name="T30" fmla="*/ 32 w 44"/>
                  <a:gd name="T31" fmla="*/ 33 h 35"/>
                  <a:gd name="T32" fmla="*/ 32 w 44"/>
                  <a:gd name="T33" fmla="*/ 34 h 35"/>
                  <a:gd name="T34" fmla="*/ 30 w 44"/>
                  <a:gd name="T35" fmla="*/ 34 h 35"/>
                  <a:gd name="T36" fmla="*/ 29 w 44"/>
                  <a:gd name="T37" fmla="*/ 34 h 35"/>
                  <a:gd name="T38" fmla="*/ 29 w 44"/>
                  <a:gd name="T39" fmla="*/ 35 h 35"/>
                  <a:gd name="T40" fmla="*/ 26 w 44"/>
                  <a:gd name="T41" fmla="*/ 34 h 35"/>
                  <a:gd name="T42" fmla="*/ 25 w 44"/>
                  <a:gd name="T43" fmla="*/ 34 h 35"/>
                  <a:gd name="T44" fmla="*/ 24 w 44"/>
                  <a:gd name="T45" fmla="*/ 34 h 35"/>
                  <a:gd name="T46" fmla="*/ 21 w 44"/>
                  <a:gd name="T47" fmla="*/ 31 h 35"/>
                  <a:gd name="T48" fmla="*/ 19 w 44"/>
                  <a:gd name="T49" fmla="*/ 31 h 35"/>
                  <a:gd name="T50" fmla="*/ 13 w 44"/>
                  <a:gd name="T51" fmla="*/ 32 h 35"/>
                  <a:gd name="T52" fmla="*/ 11 w 44"/>
                  <a:gd name="T53" fmla="*/ 32 h 35"/>
                  <a:gd name="T54" fmla="*/ 4 w 44"/>
                  <a:gd name="T55" fmla="*/ 29 h 35"/>
                  <a:gd name="T56" fmla="*/ 1 w 44"/>
                  <a:gd name="T57" fmla="*/ 24 h 35"/>
                  <a:gd name="T58" fmla="*/ 0 w 44"/>
                  <a:gd name="T59" fmla="*/ 20 h 35"/>
                  <a:gd name="T60" fmla="*/ 1 w 44"/>
                  <a:gd name="T61" fmla="*/ 18 h 35"/>
                  <a:gd name="T62" fmla="*/ 6 w 44"/>
                  <a:gd name="T63" fmla="*/ 14 h 35"/>
                  <a:gd name="T64" fmla="*/ 12 w 44"/>
                  <a:gd name="T65" fmla="*/ 11 h 35"/>
                  <a:gd name="T66" fmla="*/ 21 w 44"/>
                  <a:gd name="T67" fmla="*/ 11 h 35"/>
                  <a:gd name="T68" fmla="*/ 21 w 44"/>
                  <a:gd name="T69" fmla="*/ 10 h 35"/>
                  <a:gd name="T70" fmla="*/ 22 w 44"/>
                  <a:gd name="T71" fmla="*/ 10 h 35"/>
                  <a:gd name="T72" fmla="*/ 24 w 44"/>
                  <a:gd name="T73" fmla="*/ 9 h 35"/>
                  <a:gd name="T74" fmla="*/ 25 w 44"/>
                  <a:gd name="T75" fmla="*/ 7 h 35"/>
                  <a:gd name="T76" fmla="*/ 27 w 44"/>
                  <a:gd name="T77" fmla="*/ 5 h 35"/>
                  <a:gd name="T78" fmla="*/ 28 w 44"/>
                  <a:gd name="T79" fmla="*/ 0 h 35"/>
                  <a:gd name="T80" fmla="*/ 32 w 44"/>
                  <a:gd name="T81" fmla="*/ 1 h 35"/>
                  <a:gd name="T82" fmla="*/ 41 w 44"/>
                  <a:gd name="T83" fmla="*/ 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4" h="35">
                    <a:moveTo>
                      <a:pt x="41" y="2"/>
                    </a:moveTo>
                    <a:lnTo>
                      <a:pt x="43" y="5"/>
                    </a:lnTo>
                    <a:lnTo>
                      <a:pt x="44" y="6"/>
                    </a:lnTo>
                    <a:lnTo>
                      <a:pt x="43" y="6"/>
                    </a:lnTo>
                    <a:lnTo>
                      <a:pt x="43" y="7"/>
                    </a:lnTo>
                    <a:lnTo>
                      <a:pt x="42" y="7"/>
                    </a:lnTo>
                    <a:lnTo>
                      <a:pt x="42" y="8"/>
                    </a:lnTo>
                    <a:lnTo>
                      <a:pt x="40" y="8"/>
                    </a:lnTo>
                    <a:lnTo>
                      <a:pt x="39" y="8"/>
                    </a:lnTo>
                    <a:lnTo>
                      <a:pt x="35" y="9"/>
                    </a:lnTo>
                    <a:lnTo>
                      <a:pt x="38" y="12"/>
                    </a:lnTo>
                    <a:lnTo>
                      <a:pt x="38" y="16"/>
                    </a:lnTo>
                    <a:lnTo>
                      <a:pt x="34" y="26"/>
                    </a:lnTo>
                    <a:lnTo>
                      <a:pt x="33" y="28"/>
                    </a:lnTo>
                    <a:lnTo>
                      <a:pt x="33" y="33"/>
                    </a:lnTo>
                    <a:lnTo>
                      <a:pt x="32" y="33"/>
                    </a:lnTo>
                    <a:lnTo>
                      <a:pt x="32" y="34"/>
                    </a:lnTo>
                    <a:lnTo>
                      <a:pt x="30" y="34"/>
                    </a:lnTo>
                    <a:lnTo>
                      <a:pt x="29" y="34"/>
                    </a:lnTo>
                    <a:lnTo>
                      <a:pt x="29" y="35"/>
                    </a:lnTo>
                    <a:lnTo>
                      <a:pt x="26" y="34"/>
                    </a:lnTo>
                    <a:lnTo>
                      <a:pt x="25" y="34"/>
                    </a:lnTo>
                    <a:lnTo>
                      <a:pt x="24" y="34"/>
                    </a:lnTo>
                    <a:lnTo>
                      <a:pt x="21" y="31"/>
                    </a:lnTo>
                    <a:lnTo>
                      <a:pt x="19" y="31"/>
                    </a:lnTo>
                    <a:lnTo>
                      <a:pt x="13" y="32"/>
                    </a:lnTo>
                    <a:lnTo>
                      <a:pt x="11" y="32"/>
                    </a:lnTo>
                    <a:lnTo>
                      <a:pt x="4" y="29"/>
                    </a:lnTo>
                    <a:lnTo>
                      <a:pt x="1" y="24"/>
                    </a:lnTo>
                    <a:lnTo>
                      <a:pt x="0" y="20"/>
                    </a:lnTo>
                    <a:lnTo>
                      <a:pt x="1" y="18"/>
                    </a:lnTo>
                    <a:lnTo>
                      <a:pt x="6" y="14"/>
                    </a:lnTo>
                    <a:lnTo>
                      <a:pt x="12" y="11"/>
                    </a:lnTo>
                    <a:lnTo>
                      <a:pt x="21" y="11"/>
                    </a:lnTo>
                    <a:lnTo>
                      <a:pt x="21" y="10"/>
                    </a:lnTo>
                    <a:lnTo>
                      <a:pt x="22" y="10"/>
                    </a:lnTo>
                    <a:lnTo>
                      <a:pt x="24" y="9"/>
                    </a:lnTo>
                    <a:lnTo>
                      <a:pt x="25" y="7"/>
                    </a:lnTo>
                    <a:lnTo>
                      <a:pt x="27" y="5"/>
                    </a:lnTo>
                    <a:lnTo>
                      <a:pt x="28" y="0"/>
                    </a:lnTo>
                    <a:lnTo>
                      <a:pt x="32" y="1"/>
                    </a:lnTo>
                    <a:lnTo>
                      <a:pt x="41" y="2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1" name="Freeform 90">
                <a:extLst>
                  <a:ext uri="{FF2B5EF4-FFF2-40B4-BE49-F238E27FC236}">
                    <a16:creationId xmlns:a16="http://schemas.microsoft.com/office/drawing/2014/main" id="{85813DB8-0A30-1389-0394-3B1CCB3EF8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2894"/>
                <a:ext cx="58" cy="45"/>
              </a:xfrm>
              <a:custGeom>
                <a:avLst/>
                <a:gdLst>
                  <a:gd name="T0" fmla="*/ 134 w 176"/>
                  <a:gd name="T1" fmla="*/ 39 h 135"/>
                  <a:gd name="T2" fmla="*/ 145 w 176"/>
                  <a:gd name="T3" fmla="*/ 47 h 135"/>
                  <a:gd name="T4" fmla="*/ 141 w 176"/>
                  <a:gd name="T5" fmla="*/ 55 h 135"/>
                  <a:gd name="T6" fmla="*/ 127 w 176"/>
                  <a:gd name="T7" fmla="*/ 64 h 135"/>
                  <a:gd name="T8" fmla="*/ 133 w 176"/>
                  <a:gd name="T9" fmla="*/ 65 h 135"/>
                  <a:gd name="T10" fmla="*/ 141 w 176"/>
                  <a:gd name="T11" fmla="*/ 67 h 135"/>
                  <a:gd name="T12" fmla="*/ 146 w 176"/>
                  <a:gd name="T13" fmla="*/ 65 h 135"/>
                  <a:gd name="T14" fmla="*/ 153 w 176"/>
                  <a:gd name="T15" fmla="*/ 52 h 135"/>
                  <a:gd name="T16" fmla="*/ 163 w 176"/>
                  <a:gd name="T17" fmla="*/ 53 h 135"/>
                  <a:gd name="T18" fmla="*/ 168 w 176"/>
                  <a:gd name="T19" fmla="*/ 69 h 135"/>
                  <a:gd name="T20" fmla="*/ 167 w 176"/>
                  <a:gd name="T21" fmla="*/ 72 h 135"/>
                  <a:gd name="T22" fmla="*/ 167 w 176"/>
                  <a:gd name="T23" fmla="*/ 78 h 135"/>
                  <a:gd name="T24" fmla="*/ 175 w 176"/>
                  <a:gd name="T25" fmla="*/ 92 h 135"/>
                  <a:gd name="T26" fmla="*/ 174 w 176"/>
                  <a:gd name="T27" fmla="*/ 120 h 135"/>
                  <a:gd name="T28" fmla="*/ 174 w 176"/>
                  <a:gd name="T29" fmla="*/ 133 h 135"/>
                  <a:gd name="T30" fmla="*/ 155 w 176"/>
                  <a:gd name="T31" fmla="*/ 133 h 135"/>
                  <a:gd name="T32" fmla="*/ 153 w 176"/>
                  <a:gd name="T33" fmla="*/ 124 h 135"/>
                  <a:gd name="T34" fmla="*/ 149 w 176"/>
                  <a:gd name="T35" fmla="*/ 117 h 135"/>
                  <a:gd name="T36" fmla="*/ 153 w 176"/>
                  <a:gd name="T37" fmla="*/ 107 h 135"/>
                  <a:gd name="T38" fmla="*/ 152 w 176"/>
                  <a:gd name="T39" fmla="*/ 99 h 135"/>
                  <a:gd name="T40" fmla="*/ 149 w 176"/>
                  <a:gd name="T41" fmla="*/ 91 h 135"/>
                  <a:gd name="T42" fmla="*/ 148 w 176"/>
                  <a:gd name="T43" fmla="*/ 80 h 135"/>
                  <a:gd name="T44" fmla="*/ 142 w 176"/>
                  <a:gd name="T45" fmla="*/ 94 h 135"/>
                  <a:gd name="T46" fmla="*/ 142 w 176"/>
                  <a:gd name="T47" fmla="*/ 102 h 135"/>
                  <a:gd name="T48" fmla="*/ 140 w 176"/>
                  <a:gd name="T49" fmla="*/ 126 h 135"/>
                  <a:gd name="T50" fmla="*/ 139 w 176"/>
                  <a:gd name="T51" fmla="*/ 129 h 135"/>
                  <a:gd name="T52" fmla="*/ 63 w 176"/>
                  <a:gd name="T53" fmla="*/ 126 h 135"/>
                  <a:gd name="T54" fmla="*/ 54 w 176"/>
                  <a:gd name="T55" fmla="*/ 120 h 135"/>
                  <a:gd name="T56" fmla="*/ 27 w 176"/>
                  <a:gd name="T57" fmla="*/ 89 h 135"/>
                  <a:gd name="T58" fmla="*/ 0 w 176"/>
                  <a:gd name="T59" fmla="*/ 50 h 135"/>
                  <a:gd name="T60" fmla="*/ 12 w 176"/>
                  <a:gd name="T61" fmla="*/ 44 h 135"/>
                  <a:gd name="T62" fmla="*/ 20 w 176"/>
                  <a:gd name="T63" fmla="*/ 42 h 135"/>
                  <a:gd name="T64" fmla="*/ 30 w 176"/>
                  <a:gd name="T65" fmla="*/ 63 h 135"/>
                  <a:gd name="T66" fmla="*/ 31 w 176"/>
                  <a:gd name="T67" fmla="*/ 77 h 135"/>
                  <a:gd name="T68" fmla="*/ 34 w 176"/>
                  <a:gd name="T69" fmla="*/ 86 h 135"/>
                  <a:gd name="T70" fmla="*/ 37 w 176"/>
                  <a:gd name="T71" fmla="*/ 94 h 135"/>
                  <a:gd name="T72" fmla="*/ 40 w 176"/>
                  <a:gd name="T73" fmla="*/ 99 h 135"/>
                  <a:gd name="T74" fmla="*/ 52 w 176"/>
                  <a:gd name="T75" fmla="*/ 110 h 135"/>
                  <a:gd name="T76" fmla="*/ 55 w 176"/>
                  <a:gd name="T77" fmla="*/ 110 h 135"/>
                  <a:gd name="T78" fmla="*/ 58 w 176"/>
                  <a:gd name="T79" fmla="*/ 108 h 135"/>
                  <a:gd name="T80" fmla="*/ 57 w 176"/>
                  <a:gd name="T81" fmla="*/ 101 h 135"/>
                  <a:gd name="T82" fmla="*/ 36 w 176"/>
                  <a:gd name="T83" fmla="*/ 79 h 135"/>
                  <a:gd name="T84" fmla="*/ 37 w 176"/>
                  <a:gd name="T85" fmla="*/ 72 h 135"/>
                  <a:gd name="T86" fmla="*/ 57 w 176"/>
                  <a:gd name="T87" fmla="*/ 79 h 135"/>
                  <a:gd name="T88" fmla="*/ 62 w 176"/>
                  <a:gd name="T89" fmla="*/ 80 h 135"/>
                  <a:gd name="T90" fmla="*/ 67 w 176"/>
                  <a:gd name="T91" fmla="*/ 78 h 135"/>
                  <a:gd name="T92" fmla="*/ 69 w 176"/>
                  <a:gd name="T93" fmla="*/ 74 h 135"/>
                  <a:gd name="T94" fmla="*/ 66 w 176"/>
                  <a:gd name="T95" fmla="*/ 52 h 135"/>
                  <a:gd name="T96" fmla="*/ 57 w 176"/>
                  <a:gd name="T97" fmla="*/ 46 h 135"/>
                  <a:gd name="T98" fmla="*/ 45 w 176"/>
                  <a:gd name="T99" fmla="*/ 30 h 135"/>
                  <a:gd name="T100" fmla="*/ 37 w 176"/>
                  <a:gd name="T101" fmla="*/ 26 h 135"/>
                  <a:gd name="T102" fmla="*/ 36 w 176"/>
                  <a:gd name="T103" fmla="*/ 13 h 135"/>
                  <a:gd name="T104" fmla="*/ 50 w 176"/>
                  <a:gd name="T105" fmla="*/ 18 h 135"/>
                  <a:gd name="T106" fmla="*/ 63 w 176"/>
                  <a:gd name="T107" fmla="*/ 27 h 135"/>
                  <a:gd name="T108" fmla="*/ 81 w 176"/>
                  <a:gd name="T109" fmla="*/ 30 h 135"/>
                  <a:gd name="T110" fmla="*/ 93 w 176"/>
                  <a:gd name="T111" fmla="*/ 21 h 135"/>
                  <a:gd name="T112" fmla="*/ 99 w 176"/>
                  <a:gd name="T113" fmla="*/ 18 h 135"/>
                  <a:gd name="T114" fmla="*/ 99 w 176"/>
                  <a:gd name="T115" fmla="*/ 15 h 135"/>
                  <a:gd name="T116" fmla="*/ 92 w 176"/>
                  <a:gd name="T117" fmla="*/ 1 h 135"/>
                  <a:gd name="T118" fmla="*/ 129 w 176"/>
                  <a:gd name="T119" fmla="*/ 13 h 135"/>
                  <a:gd name="T120" fmla="*/ 137 w 176"/>
                  <a:gd name="T121" fmla="*/ 22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6" h="135">
                    <a:moveTo>
                      <a:pt x="137" y="22"/>
                    </a:moveTo>
                    <a:lnTo>
                      <a:pt x="136" y="30"/>
                    </a:lnTo>
                    <a:lnTo>
                      <a:pt x="134" y="39"/>
                    </a:lnTo>
                    <a:lnTo>
                      <a:pt x="135" y="42"/>
                    </a:lnTo>
                    <a:lnTo>
                      <a:pt x="144" y="47"/>
                    </a:lnTo>
                    <a:lnTo>
                      <a:pt x="145" y="47"/>
                    </a:lnTo>
                    <a:lnTo>
                      <a:pt x="146" y="49"/>
                    </a:lnTo>
                    <a:lnTo>
                      <a:pt x="144" y="51"/>
                    </a:lnTo>
                    <a:lnTo>
                      <a:pt x="141" y="55"/>
                    </a:lnTo>
                    <a:lnTo>
                      <a:pt x="135" y="56"/>
                    </a:lnTo>
                    <a:lnTo>
                      <a:pt x="131" y="60"/>
                    </a:lnTo>
                    <a:lnTo>
                      <a:pt x="127" y="64"/>
                    </a:lnTo>
                    <a:lnTo>
                      <a:pt x="126" y="67"/>
                    </a:lnTo>
                    <a:lnTo>
                      <a:pt x="127" y="66"/>
                    </a:lnTo>
                    <a:lnTo>
                      <a:pt x="133" y="65"/>
                    </a:lnTo>
                    <a:lnTo>
                      <a:pt x="135" y="64"/>
                    </a:lnTo>
                    <a:lnTo>
                      <a:pt x="139" y="65"/>
                    </a:lnTo>
                    <a:lnTo>
                      <a:pt x="141" y="67"/>
                    </a:lnTo>
                    <a:lnTo>
                      <a:pt x="145" y="68"/>
                    </a:lnTo>
                    <a:lnTo>
                      <a:pt x="145" y="67"/>
                    </a:lnTo>
                    <a:lnTo>
                      <a:pt x="146" y="65"/>
                    </a:lnTo>
                    <a:lnTo>
                      <a:pt x="146" y="61"/>
                    </a:lnTo>
                    <a:lnTo>
                      <a:pt x="149" y="57"/>
                    </a:lnTo>
                    <a:lnTo>
                      <a:pt x="153" y="52"/>
                    </a:lnTo>
                    <a:lnTo>
                      <a:pt x="160" y="51"/>
                    </a:lnTo>
                    <a:lnTo>
                      <a:pt x="161" y="51"/>
                    </a:lnTo>
                    <a:lnTo>
                      <a:pt x="163" y="53"/>
                    </a:lnTo>
                    <a:lnTo>
                      <a:pt x="167" y="60"/>
                    </a:lnTo>
                    <a:lnTo>
                      <a:pt x="167" y="65"/>
                    </a:lnTo>
                    <a:lnTo>
                      <a:pt x="168" y="69"/>
                    </a:lnTo>
                    <a:lnTo>
                      <a:pt x="167" y="69"/>
                    </a:lnTo>
                    <a:lnTo>
                      <a:pt x="167" y="70"/>
                    </a:lnTo>
                    <a:lnTo>
                      <a:pt x="167" y="72"/>
                    </a:lnTo>
                    <a:lnTo>
                      <a:pt x="167" y="75"/>
                    </a:lnTo>
                    <a:lnTo>
                      <a:pt x="165" y="76"/>
                    </a:lnTo>
                    <a:lnTo>
                      <a:pt x="167" y="78"/>
                    </a:lnTo>
                    <a:lnTo>
                      <a:pt x="171" y="83"/>
                    </a:lnTo>
                    <a:lnTo>
                      <a:pt x="173" y="85"/>
                    </a:lnTo>
                    <a:lnTo>
                      <a:pt x="175" y="92"/>
                    </a:lnTo>
                    <a:lnTo>
                      <a:pt x="176" y="104"/>
                    </a:lnTo>
                    <a:lnTo>
                      <a:pt x="174" y="114"/>
                    </a:lnTo>
                    <a:lnTo>
                      <a:pt x="174" y="120"/>
                    </a:lnTo>
                    <a:lnTo>
                      <a:pt x="175" y="129"/>
                    </a:lnTo>
                    <a:lnTo>
                      <a:pt x="174" y="131"/>
                    </a:lnTo>
                    <a:lnTo>
                      <a:pt x="174" y="133"/>
                    </a:lnTo>
                    <a:lnTo>
                      <a:pt x="172" y="135"/>
                    </a:lnTo>
                    <a:lnTo>
                      <a:pt x="161" y="135"/>
                    </a:lnTo>
                    <a:lnTo>
                      <a:pt x="155" y="133"/>
                    </a:lnTo>
                    <a:lnTo>
                      <a:pt x="154" y="132"/>
                    </a:lnTo>
                    <a:lnTo>
                      <a:pt x="154" y="126"/>
                    </a:lnTo>
                    <a:lnTo>
                      <a:pt x="153" y="124"/>
                    </a:lnTo>
                    <a:lnTo>
                      <a:pt x="153" y="123"/>
                    </a:lnTo>
                    <a:lnTo>
                      <a:pt x="152" y="121"/>
                    </a:lnTo>
                    <a:lnTo>
                      <a:pt x="149" y="117"/>
                    </a:lnTo>
                    <a:lnTo>
                      <a:pt x="149" y="115"/>
                    </a:lnTo>
                    <a:lnTo>
                      <a:pt x="150" y="111"/>
                    </a:lnTo>
                    <a:lnTo>
                      <a:pt x="153" y="107"/>
                    </a:lnTo>
                    <a:lnTo>
                      <a:pt x="153" y="104"/>
                    </a:lnTo>
                    <a:lnTo>
                      <a:pt x="153" y="102"/>
                    </a:lnTo>
                    <a:lnTo>
                      <a:pt x="152" y="99"/>
                    </a:lnTo>
                    <a:lnTo>
                      <a:pt x="152" y="98"/>
                    </a:lnTo>
                    <a:lnTo>
                      <a:pt x="150" y="96"/>
                    </a:lnTo>
                    <a:lnTo>
                      <a:pt x="149" y="91"/>
                    </a:lnTo>
                    <a:lnTo>
                      <a:pt x="149" y="83"/>
                    </a:lnTo>
                    <a:lnTo>
                      <a:pt x="148" y="79"/>
                    </a:lnTo>
                    <a:lnTo>
                      <a:pt x="148" y="80"/>
                    </a:lnTo>
                    <a:lnTo>
                      <a:pt x="145" y="86"/>
                    </a:lnTo>
                    <a:lnTo>
                      <a:pt x="143" y="94"/>
                    </a:lnTo>
                    <a:lnTo>
                      <a:pt x="142" y="94"/>
                    </a:lnTo>
                    <a:lnTo>
                      <a:pt x="142" y="95"/>
                    </a:lnTo>
                    <a:lnTo>
                      <a:pt x="142" y="97"/>
                    </a:lnTo>
                    <a:lnTo>
                      <a:pt x="142" y="102"/>
                    </a:lnTo>
                    <a:lnTo>
                      <a:pt x="141" y="109"/>
                    </a:lnTo>
                    <a:lnTo>
                      <a:pt x="141" y="122"/>
                    </a:lnTo>
                    <a:lnTo>
                      <a:pt x="140" y="126"/>
                    </a:lnTo>
                    <a:lnTo>
                      <a:pt x="139" y="126"/>
                    </a:lnTo>
                    <a:lnTo>
                      <a:pt x="139" y="127"/>
                    </a:lnTo>
                    <a:lnTo>
                      <a:pt x="139" y="129"/>
                    </a:lnTo>
                    <a:lnTo>
                      <a:pt x="137" y="131"/>
                    </a:lnTo>
                    <a:lnTo>
                      <a:pt x="135" y="132"/>
                    </a:lnTo>
                    <a:lnTo>
                      <a:pt x="63" y="126"/>
                    </a:lnTo>
                    <a:lnTo>
                      <a:pt x="60" y="124"/>
                    </a:lnTo>
                    <a:lnTo>
                      <a:pt x="58" y="123"/>
                    </a:lnTo>
                    <a:lnTo>
                      <a:pt x="54" y="120"/>
                    </a:lnTo>
                    <a:lnTo>
                      <a:pt x="47" y="114"/>
                    </a:lnTo>
                    <a:lnTo>
                      <a:pt x="41" y="107"/>
                    </a:lnTo>
                    <a:lnTo>
                      <a:pt x="27" y="89"/>
                    </a:lnTo>
                    <a:lnTo>
                      <a:pt x="18" y="71"/>
                    </a:lnTo>
                    <a:lnTo>
                      <a:pt x="4" y="57"/>
                    </a:lnTo>
                    <a:lnTo>
                      <a:pt x="0" y="50"/>
                    </a:lnTo>
                    <a:lnTo>
                      <a:pt x="1" y="47"/>
                    </a:lnTo>
                    <a:lnTo>
                      <a:pt x="8" y="44"/>
                    </a:lnTo>
                    <a:lnTo>
                      <a:pt x="12" y="44"/>
                    </a:lnTo>
                    <a:lnTo>
                      <a:pt x="14" y="44"/>
                    </a:lnTo>
                    <a:lnTo>
                      <a:pt x="17" y="44"/>
                    </a:lnTo>
                    <a:lnTo>
                      <a:pt x="20" y="42"/>
                    </a:lnTo>
                    <a:lnTo>
                      <a:pt x="22" y="44"/>
                    </a:lnTo>
                    <a:lnTo>
                      <a:pt x="27" y="52"/>
                    </a:lnTo>
                    <a:lnTo>
                      <a:pt x="30" y="63"/>
                    </a:lnTo>
                    <a:lnTo>
                      <a:pt x="30" y="70"/>
                    </a:lnTo>
                    <a:lnTo>
                      <a:pt x="30" y="73"/>
                    </a:lnTo>
                    <a:lnTo>
                      <a:pt x="31" y="77"/>
                    </a:lnTo>
                    <a:lnTo>
                      <a:pt x="31" y="80"/>
                    </a:lnTo>
                    <a:lnTo>
                      <a:pt x="34" y="84"/>
                    </a:lnTo>
                    <a:lnTo>
                      <a:pt x="34" y="86"/>
                    </a:lnTo>
                    <a:lnTo>
                      <a:pt x="34" y="87"/>
                    </a:lnTo>
                    <a:lnTo>
                      <a:pt x="35" y="89"/>
                    </a:lnTo>
                    <a:lnTo>
                      <a:pt x="37" y="94"/>
                    </a:lnTo>
                    <a:lnTo>
                      <a:pt x="37" y="95"/>
                    </a:lnTo>
                    <a:lnTo>
                      <a:pt x="38" y="97"/>
                    </a:lnTo>
                    <a:lnTo>
                      <a:pt x="40" y="99"/>
                    </a:lnTo>
                    <a:lnTo>
                      <a:pt x="44" y="104"/>
                    </a:lnTo>
                    <a:lnTo>
                      <a:pt x="48" y="108"/>
                    </a:lnTo>
                    <a:lnTo>
                      <a:pt x="52" y="110"/>
                    </a:lnTo>
                    <a:lnTo>
                      <a:pt x="53" y="110"/>
                    </a:lnTo>
                    <a:lnTo>
                      <a:pt x="55" y="111"/>
                    </a:lnTo>
                    <a:lnTo>
                      <a:pt x="55" y="110"/>
                    </a:lnTo>
                    <a:lnTo>
                      <a:pt x="56" y="110"/>
                    </a:lnTo>
                    <a:lnTo>
                      <a:pt x="58" y="110"/>
                    </a:lnTo>
                    <a:lnTo>
                      <a:pt x="58" y="108"/>
                    </a:lnTo>
                    <a:lnTo>
                      <a:pt x="58" y="107"/>
                    </a:lnTo>
                    <a:lnTo>
                      <a:pt x="59" y="107"/>
                    </a:lnTo>
                    <a:lnTo>
                      <a:pt x="57" y="101"/>
                    </a:lnTo>
                    <a:lnTo>
                      <a:pt x="50" y="94"/>
                    </a:lnTo>
                    <a:lnTo>
                      <a:pt x="41" y="86"/>
                    </a:lnTo>
                    <a:lnTo>
                      <a:pt x="36" y="79"/>
                    </a:lnTo>
                    <a:lnTo>
                      <a:pt x="33" y="74"/>
                    </a:lnTo>
                    <a:lnTo>
                      <a:pt x="34" y="73"/>
                    </a:lnTo>
                    <a:lnTo>
                      <a:pt x="37" y="72"/>
                    </a:lnTo>
                    <a:lnTo>
                      <a:pt x="42" y="75"/>
                    </a:lnTo>
                    <a:lnTo>
                      <a:pt x="49" y="77"/>
                    </a:lnTo>
                    <a:lnTo>
                      <a:pt x="57" y="79"/>
                    </a:lnTo>
                    <a:lnTo>
                      <a:pt x="59" y="79"/>
                    </a:lnTo>
                    <a:lnTo>
                      <a:pt x="60" y="79"/>
                    </a:lnTo>
                    <a:lnTo>
                      <a:pt x="62" y="80"/>
                    </a:lnTo>
                    <a:lnTo>
                      <a:pt x="66" y="82"/>
                    </a:lnTo>
                    <a:lnTo>
                      <a:pt x="67" y="79"/>
                    </a:lnTo>
                    <a:lnTo>
                      <a:pt x="67" y="78"/>
                    </a:lnTo>
                    <a:lnTo>
                      <a:pt x="68" y="78"/>
                    </a:lnTo>
                    <a:lnTo>
                      <a:pt x="68" y="76"/>
                    </a:lnTo>
                    <a:lnTo>
                      <a:pt x="69" y="74"/>
                    </a:lnTo>
                    <a:lnTo>
                      <a:pt x="67" y="68"/>
                    </a:lnTo>
                    <a:lnTo>
                      <a:pt x="67" y="57"/>
                    </a:lnTo>
                    <a:lnTo>
                      <a:pt x="66" y="52"/>
                    </a:lnTo>
                    <a:lnTo>
                      <a:pt x="64" y="49"/>
                    </a:lnTo>
                    <a:lnTo>
                      <a:pt x="61" y="46"/>
                    </a:lnTo>
                    <a:lnTo>
                      <a:pt x="57" y="46"/>
                    </a:lnTo>
                    <a:lnTo>
                      <a:pt x="53" y="41"/>
                    </a:lnTo>
                    <a:lnTo>
                      <a:pt x="48" y="34"/>
                    </a:lnTo>
                    <a:lnTo>
                      <a:pt x="45" y="30"/>
                    </a:lnTo>
                    <a:lnTo>
                      <a:pt x="43" y="28"/>
                    </a:lnTo>
                    <a:lnTo>
                      <a:pt x="39" y="27"/>
                    </a:lnTo>
                    <a:lnTo>
                      <a:pt x="37" y="26"/>
                    </a:lnTo>
                    <a:lnTo>
                      <a:pt x="36" y="23"/>
                    </a:lnTo>
                    <a:lnTo>
                      <a:pt x="36" y="17"/>
                    </a:lnTo>
                    <a:lnTo>
                      <a:pt x="36" y="13"/>
                    </a:lnTo>
                    <a:lnTo>
                      <a:pt x="38" y="13"/>
                    </a:lnTo>
                    <a:lnTo>
                      <a:pt x="45" y="17"/>
                    </a:lnTo>
                    <a:lnTo>
                      <a:pt x="50" y="18"/>
                    </a:lnTo>
                    <a:lnTo>
                      <a:pt x="55" y="21"/>
                    </a:lnTo>
                    <a:lnTo>
                      <a:pt x="61" y="26"/>
                    </a:lnTo>
                    <a:lnTo>
                      <a:pt x="63" y="27"/>
                    </a:lnTo>
                    <a:lnTo>
                      <a:pt x="68" y="29"/>
                    </a:lnTo>
                    <a:lnTo>
                      <a:pt x="75" y="30"/>
                    </a:lnTo>
                    <a:lnTo>
                      <a:pt x="81" y="30"/>
                    </a:lnTo>
                    <a:lnTo>
                      <a:pt x="87" y="26"/>
                    </a:lnTo>
                    <a:lnTo>
                      <a:pt x="92" y="25"/>
                    </a:lnTo>
                    <a:lnTo>
                      <a:pt x="93" y="21"/>
                    </a:lnTo>
                    <a:lnTo>
                      <a:pt x="97" y="20"/>
                    </a:lnTo>
                    <a:lnTo>
                      <a:pt x="99" y="19"/>
                    </a:lnTo>
                    <a:lnTo>
                      <a:pt x="99" y="18"/>
                    </a:lnTo>
                    <a:lnTo>
                      <a:pt x="100" y="18"/>
                    </a:lnTo>
                    <a:lnTo>
                      <a:pt x="100" y="16"/>
                    </a:lnTo>
                    <a:lnTo>
                      <a:pt x="99" y="15"/>
                    </a:lnTo>
                    <a:lnTo>
                      <a:pt x="94" y="7"/>
                    </a:lnTo>
                    <a:lnTo>
                      <a:pt x="91" y="2"/>
                    </a:lnTo>
                    <a:lnTo>
                      <a:pt x="92" y="1"/>
                    </a:lnTo>
                    <a:lnTo>
                      <a:pt x="93" y="0"/>
                    </a:lnTo>
                    <a:lnTo>
                      <a:pt x="97" y="1"/>
                    </a:lnTo>
                    <a:lnTo>
                      <a:pt x="129" y="13"/>
                    </a:lnTo>
                    <a:lnTo>
                      <a:pt x="134" y="17"/>
                    </a:lnTo>
                    <a:lnTo>
                      <a:pt x="135" y="19"/>
                    </a:lnTo>
                    <a:lnTo>
                      <a:pt x="137" y="22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2" name="Freeform 91">
                <a:extLst>
                  <a:ext uri="{FF2B5EF4-FFF2-40B4-BE49-F238E27FC236}">
                    <a16:creationId xmlns:a16="http://schemas.microsoft.com/office/drawing/2014/main" id="{B6F00A9A-3C49-6405-67D9-C79907B7B4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2894"/>
                <a:ext cx="93" cy="84"/>
              </a:xfrm>
              <a:custGeom>
                <a:avLst/>
                <a:gdLst>
                  <a:gd name="T0" fmla="*/ 21 w 281"/>
                  <a:gd name="T1" fmla="*/ 81 h 252"/>
                  <a:gd name="T2" fmla="*/ 31 w 281"/>
                  <a:gd name="T3" fmla="*/ 89 h 252"/>
                  <a:gd name="T4" fmla="*/ 35 w 281"/>
                  <a:gd name="T5" fmla="*/ 87 h 252"/>
                  <a:gd name="T6" fmla="*/ 39 w 281"/>
                  <a:gd name="T7" fmla="*/ 84 h 252"/>
                  <a:gd name="T8" fmla="*/ 43 w 281"/>
                  <a:gd name="T9" fmla="*/ 95 h 252"/>
                  <a:gd name="T10" fmla="*/ 36 w 281"/>
                  <a:gd name="T11" fmla="*/ 109 h 252"/>
                  <a:gd name="T12" fmla="*/ 33 w 281"/>
                  <a:gd name="T13" fmla="*/ 113 h 252"/>
                  <a:gd name="T14" fmla="*/ 31 w 281"/>
                  <a:gd name="T15" fmla="*/ 117 h 252"/>
                  <a:gd name="T16" fmla="*/ 32 w 281"/>
                  <a:gd name="T17" fmla="*/ 128 h 252"/>
                  <a:gd name="T18" fmla="*/ 52 w 281"/>
                  <a:gd name="T19" fmla="*/ 126 h 252"/>
                  <a:gd name="T20" fmla="*/ 133 w 281"/>
                  <a:gd name="T21" fmla="*/ 136 h 252"/>
                  <a:gd name="T22" fmla="*/ 163 w 281"/>
                  <a:gd name="T23" fmla="*/ 169 h 252"/>
                  <a:gd name="T24" fmla="*/ 147 w 281"/>
                  <a:gd name="T25" fmla="*/ 232 h 252"/>
                  <a:gd name="T26" fmla="*/ 272 w 281"/>
                  <a:gd name="T27" fmla="*/ 249 h 252"/>
                  <a:gd name="T28" fmla="*/ 267 w 281"/>
                  <a:gd name="T29" fmla="*/ 227 h 252"/>
                  <a:gd name="T30" fmla="*/ 280 w 281"/>
                  <a:gd name="T31" fmla="*/ 222 h 252"/>
                  <a:gd name="T32" fmla="*/ 278 w 281"/>
                  <a:gd name="T33" fmla="*/ 215 h 252"/>
                  <a:gd name="T34" fmla="*/ 269 w 281"/>
                  <a:gd name="T35" fmla="*/ 210 h 252"/>
                  <a:gd name="T36" fmla="*/ 253 w 281"/>
                  <a:gd name="T37" fmla="*/ 198 h 252"/>
                  <a:gd name="T38" fmla="*/ 235 w 281"/>
                  <a:gd name="T39" fmla="*/ 196 h 252"/>
                  <a:gd name="T40" fmla="*/ 220 w 281"/>
                  <a:gd name="T41" fmla="*/ 177 h 252"/>
                  <a:gd name="T42" fmla="*/ 202 w 281"/>
                  <a:gd name="T43" fmla="*/ 154 h 252"/>
                  <a:gd name="T44" fmla="*/ 194 w 281"/>
                  <a:gd name="T45" fmla="*/ 121 h 252"/>
                  <a:gd name="T46" fmla="*/ 207 w 281"/>
                  <a:gd name="T47" fmla="*/ 109 h 252"/>
                  <a:gd name="T48" fmla="*/ 205 w 281"/>
                  <a:gd name="T49" fmla="*/ 95 h 252"/>
                  <a:gd name="T50" fmla="*/ 191 w 281"/>
                  <a:gd name="T51" fmla="*/ 84 h 252"/>
                  <a:gd name="T52" fmla="*/ 175 w 281"/>
                  <a:gd name="T53" fmla="*/ 81 h 252"/>
                  <a:gd name="T54" fmla="*/ 175 w 281"/>
                  <a:gd name="T55" fmla="*/ 70 h 252"/>
                  <a:gd name="T56" fmla="*/ 187 w 281"/>
                  <a:gd name="T57" fmla="*/ 62 h 252"/>
                  <a:gd name="T58" fmla="*/ 190 w 281"/>
                  <a:gd name="T59" fmla="*/ 61 h 252"/>
                  <a:gd name="T60" fmla="*/ 191 w 281"/>
                  <a:gd name="T61" fmla="*/ 58 h 252"/>
                  <a:gd name="T62" fmla="*/ 198 w 281"/>
                  <a:gd name="T63" fmla="*/ 45 h 252"/>
                  <a:gd name="T64" fmla="*/ 187 w 281"/>
                  <a:gd name="T65" fmla="*/ 16 h 252"/>
                  <a:gd name="T66" fmla="*/ 175 w 281"/>
                  <a:gd name="T67" fmla="*/ 11 h 252"/>
                  <a:gd name="T68" fmla="*/ 155 w 281"/>
                  <a:gd name="T69" fmla="*/ 5 h 252"/>
                  <a:gd name="T70" fmla="*/ 144 w 281"/>
                  <a:gd name="T71" fmla="*/ 2 h 252"/>
                  <a:gd name="T72" fmla="*/ 124 w 281"/>
                  <a:gd name="T73" fmla="*/ 0 h 252"/>
                  <a:gd name="T74" fmla="*/ 100 w 281"/>
                  <a:gd name="T75" fmla="*/ 3 h 252"/>
                  <a:gd name="T76" fmla="*/ 92 w 281"/>
                  <a:gd name="T77" fmla="*/ 3 h 252"/>
                  <a:gd name="T78" fmla="*/ 67 w 281"/>
                  <a:gd name="T79" fmla="*/ 22 h 252"/>
                  <a:gd name="T80" fmla="*/ 78 w 281"/>
                  <a:gd name="T81" fmla="*/ 45 h 252"/>
                  <a:gd name="T82" fmla="*/ 94 w 281"/>
                  <a:gd name="T83" fmla="*/ 51 h 252"/>
                  <a:gd name="T84" fmla="*/ 110 w 281"/>
                  <a:gd name="T85" fmla="*/ 53 h 252"/>
                  <a:gd name="T86" fmla="*/ 107 w 281"/>
                  <a:gd name="T87" fmla="*/ 62 h 252"/>
                  <a:gd name="T88" fmla="*/ 103 w 281"/>
                  <a:gd name="T89" fmla="*/ 64 h 252"/>
                  <a:gd name="T90" fmla="*/ 89 w 281"/>
                  <a:gd name="T91" fmla="*/ 62 h 252"/>
                  <a:gd name="T92" fmla="*/ 73 w 281"/>
                  <a:gd name="T93" fmla="*/ 60 h 252"/>
                  <a:gd name="T94" fmla="*/ 43 w 281"/>
                  <a:gd name="T95" fmla="*/ 67 h 252"/>
                  <a:gd name="T96" fmla="*/ 21 w 281"/>
                  <a:gd name="T97" fmla="*/ 56 h 252"/>
                  <a:gd name="T98" fmla="*/ 9 w 281"/>
                  <a:gd name="T99" fmla="*/ 42 h 252"/>
                  <a:gd name="T100" fmla="*/ 0 w 281"/>
                  <a:gd name="T101" fmla="*/ 43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81" h="252">
                    <a:moveTo>
                      <a:pt x="4" y="52"/>
                    </a:moveTo>
                    <a:lnTo>
                      <a:pt x="19" y="78"/>
                    </a:lnTo>
                    <a:lnTo>
                      <a:pt x="21" y="81"/>
                    </a:lnTo>
                    <a:lnTo>
                      <a:pt x="24" y="86"/>
                    </a:lnTo>
                    <a:lnTo>
                      <a:pt x="31" y="90"/>
                    </a:lnTo>
                    <a:lnTo>
                      <a:pt x="31" y="89"/>
                    </a:lnTo>
                    <a:lnTo>
                      <a:pt x="32" y="89"/>
                    </a:lnTo>
                    <a:lnTo>
                      <a:pt x="34" y="89"/>
                    </a:lnTo>
                    <a:lnTo>
                      <a:pt x="35" y="87"/>
                    </a:lnTo>
                    <a:lnTo>
                      <a:pt x="37" y="86"/>
                    </a:lnTo>
                    <a:lnTo>
                      <a:pt x="38" y="83"/>
                    </a:lnTo>
                    <a:lnTo>
                      <a:pt x="39" y="84"/>
                    </a:lnTo>
                    <a:lnTo>
                      <a:pt x="42" y="88"/>
                    </a:lnTo>
                    <a:lnTo>
                      <a:pt x="43" y="91"/>
                    </a:lnTo>
                    <a:lnTo>
                      <a:pt x="43" y="95"/>
                    </a:lnTo>
                    <a:lnTo>
                      <a:pt x="39" y="100"/>
                    </a:lnTo>
                    <a:lnTo>
                      <a:pt x="37" y="106"/>
                    </a:lnTo>
                    <a:lnTo>
                      <a:pt x="36" y="109"/>
                    </a:lnTo>
                    <a:lnTo>
                      <a:pt x="36" y="111"/>
                    </a:lnTo>
                    <a:lnTo>
                      <a:pt x="34" y="113"/>
                    </a:lnTo>
                    <a:lnTo>
                      <a:pt x="33" y="113"/>
                    </a:lnTo>
                    <a:lnTo>
                      <a:pt x="33" y="114"/>
                    </a:lnTo>
                    <a:lnTo>
                      <a:pt x="33" y="116"/>
                    </a:lnTo>
                    <a:lnTo>
                      <a:pt x="31" y="117"/>
                    </a:lnTo>
                    <a:lnTo>
                      <a:pt x="29" y="119"/>
                    </a:lnTo>
                    <a:lnTo>
                      <a:pt x="28" y="124"/>
                    </a:lnTo>
                    <a:lnTo>
                      <a:pt x="32" y="128"/>
                    </a:lnTo>
                    <a:lnTo>
                      <a:pt x="36" y="130"/>
                    </a:lnTo>
                    <a:lnTo>
                      <a:pt x="42" y="130"/>
                    </a:lnTo>
                    <a:lnTo>
                      <a:pt x="52" y="126"/>
                    </a:lnTo>
                    <a:lnTo>
                      <a:pt x="68" y="128"/>
                    </a:lnTo>
                    <a:lnTo>
                      <a:pt x="101" y="127"/>
                    </a:lnTo>
                    <a:lnTo>
                      <a:pt x="133" y="136"/>
                    </a:lnTo>
                    <a:lnTo>
                      <a:pt x="151" y="147"/>
                    </a:lnTo>
                    <a:lnTo>
                      <a:pt x="153" y="157"/>
                    </a:lnTo>
                    <a:lnTo>
                      <a:pt x="163" y="169"/>
                    </a:lnTo>
                    <a:lnTo>
                      <a:pt x="168" y="195"/>
                    </a:lnTo>
                    <a:lnTo>
                      <a:pt x="139" y="215"/>
                    </a:lnTo>
                    <a:lnTo>
                      <a:pt x="147" y="232"/>
                    </a:lnTo>
                    <a:lnTo>
                      <a:pt x="187" y="248"/>
                    </a:lnTo>
                    <a:lnTo>
                      <a:pt x="226" y="252"/>
                    </a:lnTo>
                    <a:lnTo>
                      <a:pt x="272" y="249"/>
                    </a:lnTo>
                    <a:lnTo>
                      <a:pt x="267" y="234"/>
                    </a:lnTo>
                    <a:lnTo>
                      <a:pt x="266" y="229"/>
                    </a:lnTo>
                    <a:lnTo>
                      <a:pt x="267" y="227"/>
                    </a:lnTo>
                    <a:lnTo>
                      <a:pt x="271" y="227"/>
                    </a:lnTo>
                    <a:lnTo>
                      <a:pt x="279" y="224"/>
                    </a:lnTo>
                    <a:lnTo>
                      <a:pt x="280" y="222"/>
                    </a:lnTo>
                    <a:lnTo>
                      <a:pt x="281" y="220"/>
                    </a:lnTo>
                    <a:lnTo>
                      <a:pt x="280" y="218"/>
                    </a:lnTo>
                    <a:lnTo>
                      <a:pt x="278" y="215"/>
                    </a:lnTo>
                    <a:lnTo>
                      <a:pt x="274" y="213"/>
                    </a:lnTo>
                    <a:lnTo>
                      <a:pt x="272" y="212"/>
                    </a:lnTo>
                    <a:lnTo>
                      <a:pt x="269" y="210"/>
                    </a:lnTo>
                    <a:lnTo>
                      <a:pt x="267" y="209"/>
                    </a:lnTo>
                    <a:lnTo>
                      <a:pt x="258" y="202"/>
                    </a:lnTo>
                    <a:lnTo>
                      <a:pt x="253" y="198"/>
                    </a:lnTo>
                    <a:lnTo>
                      <a:pt x="250" y="196"/>
                    </a:lnTo>
                    <a:lnTo>
                      <a:pt x="242" y="199"/>
                    </a:lnTo>
                    <a:lnTo>
                      <a:pt x="235" y="196"/>
                    </a:lnTo>
                    <a:lnTo>
                      <a:pt x="231" y="193"/>
                    </a:lnTo>
                    <a:lnTo>
                      <a:pt x="229" y="189"/>
                    </a:lnTo>
                    <a:lnTo>
                      <a:pt x="220" y="177"/>
                    </a:lnTo>
                    <a:lnTo>
                      <a:pt x="215" y="170"/>
                    </a:lnTo>
                    <a:lnTo>
                      <a:pt x="207" y="161"/>
                    </a:lnTo>
                    <a:lnTo>
                      <a:pt x="202" y="154"/>
                    </a:lnTo>
                    <a:lnTo>
                      <a:pt x="194" y="138"/>
                    </a:lnTo>
                    <a:lnTo>
                      <a:pt x="192" y="126"/>
                    </a:lnTo>
                    <a:lnTo>
                      <a:pt x="194" y="121"/>
                    </a:lnTo>
                    <a:lnTo>
                      <a:pt x="202" y="117"/>
                    </a:lnTo>
                    <a:lnTo>
                      <a:pt x="205" y="113"/>
                    </a:lnTo>
                    <a:lnTo>
                      <a:pt x="207" y="109"/>
                    </a:lnTo>
                    <a:lnTo>
                      <a:pt x="206" y="103"/>
                    </a:lnTo>
                    <a:lnTo>
                      <a:pt x="205" y="98"/>
                    </a:lnTo>
                    <a:lnTo>
                      <a:pt x="205" y="95"/>
                    </a:lnTo>
                    <a:lnTo>
                      <a:pt x="202" y="89"/>
                    </a:lnTo>
                    <a:lnTo>
                      <a:pt x="197" y="86"/>
                    </a:lnTo>
                    <a:lnTo>
                      <a:pt x="191" y="84"/>
                    </a:lnTo>
                    <a:lnTo>
                      <a:pt x="184" y="84"/>
                    </a:lnTo>
                    <a:lnTo>
                      <a:pt x="178" y="83"/>
                    </a:lnTo>
                    <a:lnTo>
                      <a:pt x="175" y="81"/>
                    </a:lnTo>
                    <a:lnTo>
                      <a:pt x="172" y="77"/>
                    </a:lnTo>
                    <a:lnTo>
                      <a:pt x="173" y="73"/>
                    </a:lnTo>
                    <a:lnTo>
                      <a:pt x="175" y="70"/>
                    </a:lnTo>
                    <a:lnTo>
                      <a:pt x="181" y="68"/>
                    </a:lnTo>
                    <a:lnTo>
                      <a:pt x="185" y="65"/>
                    </a:lnTo>
                    <a:lnTo>
                      <a:pt x="187" y="62"/>
                    </a:lnTo>
                    <a:lnTo>
                      <a:pt x="187" y="61"/>
                    </a:lnTo>
                    <a:lnTo>
                      <a:pt x="188" y="61"/>
                    </a:lnTo>
                    <a:lnTo>
                      <a:pt x="190" y="61"/>
                    </a:lnTo>
                    <a:lnTo>
                      <a:pt x="190" y="59"/>
                    </a:lnTo>
                    <a:lnTo>
                      <a:pt x="190" y="58"/>
                    </a:lnTo>
                    <a:lnTo>
                      <a:pt x="191" y="58"/>
                    </a:lnTo>
                    <a:lnTo>
                      <a:pt x="193" y="56"/>
                    </a:lnTo>
                    <a:lnTo>
                      <a:pt x="197" y="52"/>
                    </a:lnTo>
                    <a:lnTo>
                      <a:pt x="198" y="45"/>
                    </a:lnTo>
                    <a:lnTo>
                      <a:pt x="198" y="38"/>
                    </a:lnTo>
                    <a:lnTo>
                      <a:pt x="194" y="28"/>
                    </a:lnTo>
                    <a:lnTo>
                      <a:pt x="187" y="16"/>
                    </a:lnTo>
                    <a:lnTo>
                      <a:pt x="184" y="13"/>
                    </a:lnTo>
                    <a:lnTo>
                      <a:pt x="182" y="12"/>
                    </a:lnTo>
                    <a:lnTo>
                      <a:pt x="175" y="11"/>
                    </a:lnTo>
                    <a:lnTo>
                      <a:pt x="171" y="9"/>
                    </a:lnTo>
                    <a:lnTo>
                      <a:pt x="165" y="5"/>
                    </a:lnTo>
                    <a:lnTo>
                      <a:pt x="155" y="5"/>
                    </a:lnTo>
                    <a:lnTo>
                      <a:pt x="147" y="3"/>
                    </a:lnTo>
                    <a:lnTo>
                      <a:pt x="145" y="2"/>
                    </a:lnTo>
                    <a:lnTo>
                      <a:pt x="144" y="2"/>
                    </a:lnTo>
                    <a:lnTo>
                      <a:pt x="141" y="2"/>
                    </a:lnTo>
                    <a:lnTo>
                      <a:pt x="136" y="2"/>
                    </a:lnTo>
                    <a:lnTo>
                      <a:pt x="124" y="0"/>
                    </a:lnTo>
                    <a:lnTo>
                      <a:pt x="113" y="4"/>
                    </a:lnTo>
                    <a:lnTo>
                      <a:pt x="107" y="5"/>
                    </a:lnTo>
                    <a:lnTo>
                      <a:pt x="100" y="3"/>
                    </a:lnTo>
                    <a:lnTo>
                      <a:pt x="98" y="1"/>
                    </a:lnTo>
                    <a:lnTo>
                      <a:pt x="96" y="2"/>
                    </a:lnTo>
                    <a:lnTo>
                      <a:pt x="92" y="3"/>
                    </a:lnTo>
                    <a:lnTo>
                      <a:pt x="89" y="7"/>
                    </a:lnTo>
                    <a:lnTo>
                      <a:pt x="69" y="20"/>
                    </a:lnTo>
                    <a:lnTo>
                      <a:pt x="67" y="22"/>
                    </a:lnTo>
                    <a:lnTo>
                      <a:pt x="68" y="27"/>
                    </a:lnTo>
                    <a:lnTo>
                      <a:pt x="73" y="38"/>
                    </a:lnTo>
                    <a:lnTo>
                      <a:pt x="78" y="45"/>
                    </a:lnTo>
                    <a:lnTo>
                      <a:pt x="81" y="47"/>
                    </a:lnTo>
                    <a:lnTo>
                      <a:pt x="87" y="49"/>
                    </a:lnTo>
                    <a:lnTo>
                      <a:pt x="94" y="51"/>
                    </a:lnTo>
                    <a:lnTo>
                      <a:pt x="99" y="51"/>
                    </a:lnTo>
                    <a:lnTo>
                      <a:pt x="109" y="53"/>
                    </a:lnTo>
                    <a:lnTo>
                      <a:pt x="110" y="53"/>
                    </a:lnTo>
                    <a:lnTo>
                      <a:pt x="111" y="55"/>
                    </a:lnTo>
                    <a:lnTo>
                      <a:pt x="110" y="58"/>
                    </a:lnTo>
                    <a:lnTo>
                      <a:pt x="107" y="62"/>
                    </a:lnTo>
                    <a:lnTo>
                      <a:pt x="105" y="62"/>
                    </a:lnTo>
                    <a:lnTo>
                      <a:pt x="103" y="62"/>
                    </a:lnTo>
                    <a:lnTo>
                      <a:pt x="103" y="64"/>
                    </a:lnTo>
                    <a:lnTo>
                      <a:pt x="99" y="65"/>
                    </a:lnTo>
                    <a:lnTo>
                      <a:pt x="93" y="64"/>
                    </a:lnTo>
                    <a:lnTo>
                      <a:pt x="89" y="62"/>
                    </a:lnTo>
                    <a:lnTo>
                      <a:pt x="86" y="62"/>
                    </a:lnTo>
                    <a:lnTo>
                      <a:pt x="79" y="60"/>
                    </a:lnTo>
                    <a:lnTo>
                      <a:pt x="73" y="60"/>
                    </a:lnTo>
                    <a:lnTo>
                      <a:pt x="59" y="61"/>
                    </a:lnTo>
                    <a:lnTo>
                      <a:pt x="50" y="62"/>
                    </a:lnTo>
                    <a:lnTo>
                      <a:pt x="43" y="67"/>
                    </a:lnTo>
                    <a:lnTo>
                      <a:pt x="35" y="68"/>
                    </a:lnTo>
                    <a:lnTo>
                      <a:pt x="30" y="66"/>
                    </a:lnTo>
                    <a:lnTo>
                      <a:pt x="21" y="56"/>
                    </a:lnTo>
                    <a:lnTo>
                      <a:pt x="16" y="49"/>
                    </a:lnTo>
                    <a:lnTo>
                      <a:pt x="11" y="43"/>
                    </a:lnTo>
                    <a:lnTo>
                      <a:pt x="9" y="42"/>
                    </a:lnTo>
                    <a:lnTo>
                      <a:pt x="4" y="38"/>
                    </a:lnTo>
                    <a:lnTo>
                      <a:pt x="1" y="40"/>
                    </a:lnTo>
                    <a:lnTo>
                      <a:pt x="0" y="43"/>
                    </a:lnTo>
                    <a:lnTo>
                      <a:pt x="1" y="47"/>
                    </a:lnTo>
                    <a:lnTo>
                      <a:pt x="4" y="52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3" name="Freeform 92">
                <a:extLst>
                  <a:ext uri="{FF2B5EF4-FFF2-40B4-BE49-F238E27FC236}">
                    <a16:creationId xmlns:a16="http://schemas.microsoft.com/office/drawing/2014/main" id="{D7122B6D-E42C-B395-5170-260E2D9DC6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897"/>
                <a:ext cx="15" cy="9"/>
              </a:xfrm>
              <a:custGeom>
                <a:avLst/>
                <a:gdLst>
                  <a:gd name="T0" fmla="*/ 0 w 46"/>
                  <a:gd name="T1" fmla="*/ 1 h 27"/>
                  <a:gd name="T2" fmla="*/ 3 w 46"/>
                  <a:gd name="T3" fmla="*/ 7 h 27"/>
                  <a:gd name="T4" fmla="*/ 4 w 46"/>
                  <a:gd name="T5" fmla="*/ 8 h 27"/>
                  <a:gd name="T6" fmla="*/ 5 w 46"/>
                  <a:gd name="T7" fmla="*/ 7 h 27"/>
                  <a:gd name="T8" fmla="*/ 8 w 46"/>
                  <a:gd name="T9" fmla="*/ 7 h 27"/>
                  <a:gd name="T10" fmla="*/ 10 w 46"/>
                  <a:gd name="T11" fmla="*/ 8 h 27"/>
                  <a:gd name="T12" fmla="*/ 14 w 46"/>
                  <a:gd name="T13" fmla="*/ 12 h 27"/>
                  <a:gd name="T14" fmla="*/ 17 w 46"/>
                  <a:gd name="T15" fmla="*/ 13 h 27"/>
                  <a:gd name="T16" fmla="*/ 22 w 46"/>
                  <a:gd name="T17" fmla="*/ 12 h 27"/>
                  <a:gd name="T18" fmla="*/ 24 w 46"/>
                  <a:gd name="T19" fmla="*/ 12 h 27"/>
                  <a:gd name="T20" fmla="*/ 26 w 46"/>
                  <a:gd name="T21" fmla="*/ 17 h 27"/>
                  <a:gd name="T22" fmla="*/ 26 w 46"/>
                  <a:gd name="T23" fmla="*/ 24 h 27"/>
                  <a:gd name="T24" fmla="*/ 27 w 46"/>
                  <a:gd name="T25" fmla="*/ 26 h 27"/>
                  <a:gd name="T26" fmla="*/ 30 w 46"/>
                  <a:gd name="T27" fmla="*/ 27 h 27"/>
                  <a:gd name="T28" fmla="*/ 36 w 46"/>
                  <a:gd name="T29" fmla="*/ 25 h 27"/>
                  <a:gd name="T30" fmla="*/ 45 w 46"/>
                  <a:gd name="T31" fmla="*/ 22 h 27"/>
                  <a:gd name="T32" fmla="*/ 46 w 46"/>
                  <a:gd name="T33" fmla="*/ 20 h 27"/>
                  <a:gd name="T34" fmla="*/ 45 w 46"/>
                  <a:gd name="T35" fmla="*/ 18 h 27"/>
                  <a:gd name="T36" fmla="*/ 45 w 46"/>
                  <a:gd name="T37" fmla="*/ 17 h 27"/>
                  <a:gd name="T38" fmla="*/ 36 w 46"/>
                  <a:gd name="T39" fmla="*/ 10 h 27"/>
                  <a:gd name="T40" fmla="*/ 35 w 46"/>
                  <a:gd name="T41" fmla="*/ 9 h 27"/>
                  <a:gd name="T42" fmla="*/ 5 w 46"/>
                  <a:gd name="T43" fmla="*/ 1 h 27"/>
                  <a:gd name="T44" fmla="*/ 2 w 46"/>
                  <a:gd name="T45" fmla="*/ 0 h 27"/>
                  <a:gd name="T46" fmla="*/ 0 w 46"/>
                  <a:gd name="T47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6" h="27">
                    <a:moveTo>
                      <a:pt x="0" y="1"/>
                    </a:moveTo>
                    <a:lnTo>
                      <a:pt x="3" y="7"/>
                    </a:lnTo>
                    <a:lnTo>
                      <a:pt x="4" y="8"/>
                    </a:lnTo>
                    <a:lnTo>
                      <a:pt x="5" y="7"/>
                    </a:lnTo>
                    <a:lnTo>
                      <a:pt x="8" y="7"/>
                    </a:lnTo>
                    <a:lnTo>
                      <a:pt x="10" y="8"/>
                    </a:lnTo>
                    <a:lnTo>
                      <a:pt x="14" y="12"/>
                    </a:lnTo>
                    <a:lnTo>
                      <a:pt x="17" y="13"/>
                    </a:lnTo>
                    <a:lnTo>
                      <a:pt x="22" y="12"/>
                    </a:lnTo>
                    <a:lnTo>
                      <a:pt x="24" y="12"/>
                    </a:lnTo>
                    <a:lnTo>
                      <a:pt x="26" y="17"/>
                    </a:lnTo>
                    <a:lnTo>
                      <a:pt x="26" y="24"/>
                    </a:lnTo>
                    <a:lnTo>
                      <a:pt x="27" y="26"/>
                    </a:lnTo>
                    <a:lnTo>
                      <a:pt x="30" y="27"/>
                    </a:lnTo>
                    <a:lnTo>
                      <a:pt x="36" y="25"/>
                    </a:lnTo>
                    <a:lnTo>
                      <a:pt x="45" y="22"/>
                    </a:lnTo>
                    <a:lnTo>
                      <a:pt x="46" y="20"/>
                    </a:lnTo>
                    <a:lnTo>
                      <a:pt x="45" y="18"/>
                    </a:lnTo>
                    <a:lnTo>
                      <a:pt x="45" y="17"/>
                    </a:lnTo>
                    <a:lnTo>
                      <a:pt x="36" y="10"/>
                    </a:lnTo>
                    <a:lnTo>
                      <a:pt x="35" y="9"/>
                    </a:lnTo>
                    <a:lnTo>
                      <a:pt x="5" y="1"/>
                    </a:lnTo>
                    <a:lnTo>
                      <a:pt x="2" y="0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4" name="Freeform 93">
                <a:extLst>
                  <a:ext uri="{FF2B5EF4-FFF2-40B4-BE49-F238E27FC236}">
                    <a16:creationId xmlns:a16="http://schemas.microsoft.com/office/drawing/2014/main" id="{94347CA3-8DE8-FD63-9243-E1029E2E96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3" y="2896"/>
                <a:ext cx="65" cy="61"/>
              </a:xfrm>
              <a:custGeom>
                <a:avLst/>
                <a:gdLst>
                  <a:gd name="T0" fmla="*/ 100 w 194"/>
                  <a:gd name="T1" fmla="*/ 51 h 182"/>
                  <a:gd name="T2" fmla="*/ 101 w 194"/>
                  <a:gd name="T3" fmla="*/ 41 h 182"/>
                  <a:gd name="T4" fmla="*/ 93 w 194"/>
                  <a:gd name="T5" fmla="*/ 32 h 182"/>
                  <a:gd name="T6" fmla="*/ 48 w 194"/>
                  <a:gd name="T7" fmla="*/ 33 h 182"/>
                  <a:gd name="T8" fmla="*/ 40 w 194"/>
                  <a:gd name="T9" fmla="*/ 35 h 182"/>
                  <a:gd name="T10" fmla="*/ 31 w 194"/>
                  <a:gd name="T11" fmla="*/ 20 h 182"/>
                  <a:gd name="T12" fmla="*/ 29 w 194"/>
                  <a:gd name="T13" fmla="*/ 12 h 182"/>
                  <a:gd name="T14" fmla="*/ 23 w 194"/>
                  <a:gd name="T15" fmla="*/ 4 h 182"/>
                  <a:gd name="T16" fmla="*/ 16 w 194"/>
                  <a:gd name="T17" fmla="*/ 0 h 182"/>
                  <a:gd name="T18" fmla="*/ 11 w 194"/>
                  <a:gd name="T19" fmla="*/ 8 h 182"/>
                  <a:gd name="T20" fmla="*/ 17 w 194"/>
                  <a:gd name="T21" fmla="*/ 17 h 182"/>
                  <a:gd name="T22" fmla="*/ 17 w 194"/>
                  <a:gd name="T23" fmla="*/ 21 h 182"/>
                  <a:gd name="T24" fmla="*/ 13 w 194"/>
                  <a:gd name="T25" fmla="*/ 22 h 182"/>
                  <a:gd name="T26" fmla="*/ 15 w 194"/>
                  <a:gd name="T27" fmla="*/ 30 h 182"/>
                  <a:gd name="T28" fmla="*/ 11 w 194"/>
                  <a:gd name="T29" fmla="*/ 38 h 182"/>
                  <a:gd name="T30" fmla="*/ 0 w 194"/>
                  <a:gd name="T31" fmla="*/ 65 h 182"/>
                  <a:gd name="T32" fmla="*/ 5 w 194"/>
                  <a:gd name="T33" fmla="*/ 86 h 182"/>
                  <a:gd name="T34" fmla="*/ 8 w 194"/>
                  <a:gd name="T35" fmla="*/ 98 h 182"/>
                  <a:gd name="T36" fmla="*/ 34 w 194"/>
                  <a:gd name="T37" fmla="*/ 99 h 182"/>
                  <a:gd name="T38" fmla="*/ 46 w 194"/>
                  <a:gd name="T39" fmla="*/ 104 h 182"/>
                  <a:gd name="T40" fmla="*/ 56 w 194"/>
                  <a:gd name="T41" fmla="*/ 151 h 182"/>
                  <a:gd name="T42" fmla="*/ 57 w 194"/>
                  <a:gd name="T43" fmla="*/ 157 h 182"/>
                  <a:gd name="T44" fmla="*/ 55 w 194"/>
                  <a:gd name="T45" fmla="*/ 166 h 182"/>
                  <a:gd name="T46" fmla="*/ 50 w 194"/>
                  <a:gd name="T47" fmla="*/ 173 h 182"/>
                  <a:gd name="T48" fmla="*/ 55 w 194"/>
                  <a:gd name="T49" fmla="*/ 179 h 182"/>
                  <a:gd name="T50" fmla="*/ 76 w 194"/>
                  <a:gd name="T51" fmla="*/ 180 h 182"/>
                  <a:gd name="T52" fmla="*/ 102 w 194"/>
                  <a:gd name="T53" fmla="*/ 176 h 182"/>
                  <a:gd name="T54" fmla="*/ 108 w 194"/>
                  <a:gd name="T55" fmla="*/ 182 h 182"/>
                  <a:gd name="T56" fmla="*/ 115 w 194"/>
                  <a:gd name="T57" fmla="*/ 181 h 182"/>
                  <a:gd name="T58" fmla="*/ 140 w 194"/>
                  <a:gd name="T59" fmla="*/ 159 h 182"/>
                  <a:gd name="T60" fmla="*/ 154 w 194"/>
                  <a:gd name="T61" fmla="*/ 148 h 182"/>
                  <a:gd name="T62" fmla="*/ 164 w 194"/>
                  <a:gd name="T63" fmla="*/ 138 h 182"/>
                  <a:gd name="T64" fmla="*/ 170 w 194"/>
                  <a:gd name="T65" fmla="*/ 125 h 182"/>
                  <a:gd name="T66" fmla="*/ 166 w 194"/>
                  <a:gd name="T67" fmla="*/ 119 h 182"/>
                  <a:gd name="T68" fmla="*/ 183 w 194"/>
                  <a:gd name="T69" fmla="*/ 119 h 182"/>
                  <a:gd name="T70" fmla="*/ 192 w 194"/>
                  <a:gd name="T71" fmla="*/ 112 h 182"/>
                  <a:gd name="T72" fmla="*/ 193 w 194"/>
                  <a:gd name="T73" fmla="*/ 98 h 182"/>
                  <a:gd name="T74" fmla="*/ 189 w 194"/>
                  <a:gd name="T75" fmla="*/ 81 h 182"/>
                  <a:gd name="T76" fmla="*/ 177 w 194"/>
                  <a:gd name="T77" fmla="*/ 68 h 182"/>
                  <a:gd name="T78" fmla="*/ 169 w 194"/>
                  <a:gd name="T79" fmla="*/ 68 h 182"/>
                  <a:gd name="T80" fmla="*/ 161 w 194"/>
                  <a:gd name="T81" fmla="*/ 76 h 182"/>
                  <a:gd name="T82" fmla="*/ 154 w 194"/>
                  <a:gd name="T83" fmla="*/ 86 h 182"/>
                  <a:gd name="T84" fmla="*/ 134 w 194"/>
                  <a:gd name="T85" fmla="*/ 107 h 182"/>
                  <a:gd name="T86" fmla="*/ 127 w 194"/>
                  <a:gd name="T87" fmla="*/ 107 h 182"/>
                  <a:gd name="T88" fmla="*/ 111 w 194"/>
                  <a:gd name="T89" fmla="*/ 84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4" h="182">
                    <a:moveTo>
                      <a:pt x="100" y="61"/>
                    </a:moveTo>
                    <a:lnTo>
                      <a:pt x="98" y="54"/>
                    </a:lnTo>
                    <a:lnTo>
                      <a:pt x="100" y="51"/>
                    </a:lnTo>
                    <a:lnTo>
                      <a:pt x="100" y="46"/>
                    </a:lnTo>
                    <a:lnTo>
                      <a:pt x="100" y="43"/>
                    </a:lnTo>
                    <a:lnTo>
                      <a:pt x="101" y="41"/>
                    </a:lnTo>
                    <a:lnTo>
                      <a:pt x="99" y="36"/>
                    </a:lnTo>
                    <a:lnTo>
                      <a:pt x="97" y="34"/>
                    </a:lnTo>
                    <a:lnTo>
                      <a:pt x="93" y="32"/>
                    </a:lnTo>
                    <a:lnTo>
                      <a:pt x="89" y="32"/>
                    </a:lnTo>
                    <a:lnTo>
                      <a:pt x="55" y="32"/>
                    </a:lnTo>
                    <a:lnTo>
                      <a:pt x="48" y="33"/>
                    </a:lnTo>
                    <a:lnTo>
                      <a:pt x="44" y="34"/>
                    </a:lnTo>
                    <a:lnTo>
                      <a:pt x="42" y="38"/>
                    </a:lnTo>
                    <a:lnTo>
                      <a:pt x="40" y="35"/>
                    </a:lnTo>
                    <a:lnTo>
                      <a:pt x="38" y="31"/>
                    </a:lnTo>
                    <a:lnTo>
                      <a:pt x="33" y="23"/>
                    </a:lnTo>
                    <a:lnTo>
                      <a:pt x="31" y="20"/>
                    </a:lnTo>
                    <a:lnTo>
                      <a:pt x="31" y="19"/>
                    </a:lnTo>
                    <a:lnTo>
                      <a:pt x="30" y="14"/>
                    </a:lnTo>
                    <a:lnTo>
                      <a:pt x="29" y="12"/>
                    </a:lnTo>
                    <a:lnTo>
                      <a:pt x="29" y="11"/>
                    </a:lnTo>
                    <a:lnTo>
                      <a:pt x="25" y="7"/>
                    </a:lnTo>
                    <a:lnTo>
                      <a:pt x="23" y="4"/>
                    </a:lnTo>
                    <a:lnTo>
                      <a:pt x="21" y="1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3" y="2"/>
                    </a:lnTo>
                    <a:lnTo>
                      <a:pt x="12" y="6"/>
                    </a:lnTo>
                    <a:lnTo>
                      <a:pt x="11" y="8"/>
                    </a:lnTo>
                    <a:lnTo>
                      <a:pt x="12" y="11"/>
                    </a:lnTo>
                    <a:lnTo>
                      <a:pt x="15" y="16"/>
                    </a:lnTo>
                    <a:lnTo>
                      <a:pt x="17" y="17"/>
                    </a:lnTo>
                    <a:lnTo>
                      <a:pt x="18" y="20"/>
                    </a:lnTo>
                    <a:lnTo>
                      <a:pt x="17" y="20"/>
                    </a:lnTo>
                    <a:lnTo>
                      <a:pt x="17" y="21"/>
                    </a:lnTo>
                    <a:lnTo>
                      <a:pt x="16" y="21"/>
                    </a:lnTo>
                    <a:lnTo>
                      <a:pt x="16" y="22"/>
                    </a:lnTo>
                    <a:lnTo>
                      <a:pt x="13" y="22"/>
                    </a:lnTo>
                    <a:lnTo>
                      <a:pt x="12" y="24"/>
                    </a:lnTo>
                    <a:lnTo>
                      <a:pt x="12" y="26"/>
                    </a:lnTo>
                    <a:lnTo>
                      <a:pt x="15" y="30"/>
                    </a:lnTo>
                    <a:lnTo>
                      <a:pt x="14" y="31"/>
                    </a:lnTo>
                    <a:lnTo>
                      <a:pt x="13" y="34"/>
                    </a:lnTo>
                    <a:lnTo>
                      <a:pt x="11" y="38"/>
                    </a:lnTo>
                    <a:lnTo>
                      <a:pt x="9" y="43"/>
                    </a:lnTo>
                    <a:lnTo>
                      <a:pt x="2" y="52"/>
                    </a:lnTo>
                    <a:lnTo>
                      <a:pt x="0" y="65"/>
                    </a:lnTo>
                    <a:lnTo>
                      <a:pt x="4" y="77"/>
                    </a:lnTo>
                    <a:lnTo>
                      <a:pt x="5" y="82"/>
                    </a:lnTo>
                    <a:lnTo>
                      <a:pt x="5" y="86"/>
                    </a:lnTo>
                    <a:lnTo>
                      <a:pt x="5" y="92"/>
                    </a:lnTo>
                    <a:lnTo>
                      <a:pt x="5" y="95"/>
                    </a:lnTo>
                    <a:lnTo>
                      <a:pt x="8" y="98"/>
                    </a:lnTo>
                    <a:lnTo>
                      <a:pt x="10" y="99"/>
                    </a:lnTo>
                    <a:lnTo>
                      <a:pt x="15" y="100"/>
                    </a:lnTo>
                    <a:lnTo>
                      <a:pt x="34" y="99"/>
                    </a:lnTo>
                    <a:lnTo>
                      <a:pt x="38" y="99"/>
                    </a:lnTo>
                    <a:lnTo>
                      <a:pt x="42" y="101"/>
                    </a:lnTo>
                    <a:lnTo>
                      <a:pt x="46" y="104"/>
                    </a:lnTo>
                    <a:lnTo>
                      <a:pt x="48" y="109"/>
                    </a:lnTo>
                    <a:lnTo>
                      <a:pt x="56" y="147"/>
                    </a:lnTo>
                    <a:lnTo>
                      <a:pt x="56" y="151"/>
                    </a:lnTo>
                    <a:lnTo>
                      <a:pt x="56" y="154"/>
                    </a:lnTo>
                    <a:lnTo>
                      <a:pt x="56" y="155"/>
                    </a:lnTo>
                    <a:lnTo>
                      <a:pt x="57" y="157"/>
                    </a:lnTo>
                    <a:lnTo>
                      <a:pt x="56" y="161"/>
                    </a:lnTo>
                    <a:lnTo>
                      <a:pt x="55" y="163"/>
                    </a:lnTo>
                    <a:lnTo>
                      <a:pt x="55" y="166"/>
                    </a:lnTo>
                    <a:lnTo>
                      <a:pt x="53" y="168"/>
                    </a:lnTo>
                    <a:lnTo>
                      <a:pt x="52" y="170"/>
                    </a:lnTo>
                    <a:lnTo>
                      <a:pt x="50" y="173"/>
                    </a:lnTo>
                    <a:lnTo>
                      <a:pt x="47" y="176"/>
                    </a:lnTo>
                    <a:lnTo>
                      <a:pt x="48" y="177"/>
                    </a:lnTo>
                    <a:lnTo>
                      <a:pt x="55" y="179"/>
                    </a:lnTo>
                    <a:lnTo>
                      <a:pt x="61" y="179"/>
                    </a:lnTo>
                    <a:lnTo>
                      <a:pt x="68" y="180"/>
                    </a:lnTo>
                    <a:lnTo>
                      <a:pt x="76" y="180"/>
                    </a:lnTo>
                    <a:lnTo>
                      <a:pt x="99" y="176"/>
                    </a:lnTo>
                    <a:lnTo>
                      <a:pt x="100" y="175"/>
                    </a:lnTo>
                    <a:lnTo>
                      <a:pt x="102" y="176"/>
                    </a:lnTo>
                    <a:lnTo>
                      <a:pt x="104" y="179"/>
                    </a:lnTo>
                    <a:lnTo>
                      <a:pt x="105" y="180"/>
                    </a:lnTo>
                    <a:lnTo>
                      <a:pt x="108" y="182"/>
                    </a:lnTo>
                    <a:lnTo>
                      <a:pt x="108" y="181"/>
                    </a:lnTo>
                    <a:lnTo>
                      <a:pt x="110" y="181"/>
                    </a:lnTo>
                    <a:lnTo>
                      <a:pt x="115" y="181"/>
                    </a:lnTo>
                    <a:lnTo>
                      <a:pt x="123" y="176"/>
                    </a:lnTo>
                    <a:lnTo>
                      <a:pt x="135" y="164"/>
                    </a:lnTo>
                    <a:lnTo>
                      <a:pt x="140" y="159"/>
                    </a:lnTo>
                    <a:lnTo>
                      <a:pt x="146" y="156"/>
                    </a:lnTo>
                    <a:lnTo>
                      <a:pt x="152" y="150"/>
                    </a:lnTo>
                    <a:lnTo>
                      <a:pt x="154" y="148"/>
                    </a:lnTo>
                    <a:lnTo>
                      <a:pt x="156" y="148"/>
                    </a:lnTo>
                    <a:lnTo>
                      <a:pt x="162" y="141"/>
                    </a:lnTo>
                    <a:lnTo>
                      <a:pt x="164" y="138"/>
                    </a:lnTo>
                    <a:lnTo>
                      <a:pt x="171" y="128"/>
                    </a:lnTo>
                    <a:lnTo>
                      <a:pt x="170" y="126"/>
                    </a:lnTo>
                    <a:lnTo>
                      <a:pt x="170" y="125"/>
                    </a:lnTo>
                    <a:lnTo>
                      <a:pt x="169" y="123"/>
                    </a:lnTo>
                    <a:lnTo>
                      <a:pt x="169" y="122"/>
                    </a:lnTo>
                    <a:lnTo>
                      <a:pt x="166" y="119"/>
                    </a:lnTo>
                    <a:lnTo>
                      <a:pt x="168" y="117"/>
                    </a:lnTo>
                    <a:lnTo>
                      <a:pt x="173" y="116"/>
                    </a:lnTo>
                    <a:lnTo>
                      <a:pt x="183" y="119"/>
                    </a:lnTo>
                    <a:lnTo>
                      <a:pt x="187" y="119"/>
                    </a:lnTo>
                    <a:lnTo>
                      <a:pt x="192" y="117"/>
                    </a:lnTo>
                    <a:lnTo>
                      <a:pt x="192" y="112"/>
                    </a:lnTo>
                    <a:lnTo>
                      <a:pt x="194" y="106"/>
                    </a:lnTo>
                    <a:lnTo>
                      <a:pt x="193" y="101"/>
                    </a:lnTo>
                    <a:lnTo>
                      <a:pt x="193" y="98"/>
                    </a:lnTo>
                    <a:lnTo>
                      <a:pt x="193" y="95"/>
                    </a:lnTo>
                    <a:lnTo>
                      <a:pt x="190" y="86"/>
                    </a:lnTo>
                    <a:lnTo>
                      <a:pt x="189" y="81"/>
                    </a:lnTo>
                    <a:lnTo>
                      <a:pt x="189" y="78"/>
                    </a:lnTo>
                    <a:lnTo>
                      <a:pt x="187" y="76"/>
                    </a:lnTo>
                    <a:lnTo>
                      <a:pt x="177" y="68"/>
                    </a:lnTo>
                    <a:lnTo>
                      <a:pt x="174" y="66"/>
                    </a:lnTo>
                    <a:lnTo>
                      <a:pt x="172" y="67"/>
                    </a:lnTo>
                    <a:lnTo>
                      <a:pt x="169" y="68"/>
                    </a:lnTo>
                    <a:lnTo>
                      <a:pt x="167" y="72"/>
                    </a:lnTo>
                    <a:lnTo>
                      <a:pt x="163" y="73"/>
                    </a:lnTo>
                    <a:lnTo>
                      <a:pt x="161" y="76"/>
                    </a:lnTo>
                    <a:lnTo>
                      <a:pt x="159" y="80"/>
                    </a:lnTo>
                    <a:lnTo>
                      <a:pt x="157" y="82"/>
                    </a:lnTo>
                    <a:lnTo>
                      <a:pt x="154" y="86"/>
                    </a:lnTo>
                    <a:lnTo>
                      <a:pt x="142" y="95"/>
                    </a:lnTo>
                    <a:lnTo>
                      <a:pt x="137" y="99"/>
                    </a:lnTo>
                    <a:lnTo>
                      <a:pt x="134" y="107"/>
                    </a:lnTo>
                    <a:lnTo>
                      <a:pt x="132" y="109"/>
                    </a:lnTo>
                    <a:lnTo>
                      <a:pt x="130" y="109"/>
                    </a:lnTo>
                    <a:lnTo>
                      <a:pt x="127" y="107"/>
                    </a:lnTo>
                    <a:lnTo>
                      <a:pt x="126" y="104"/>
                    </a:lnTo>
                    <a:lnTo>
                      <a:pt x="115" y="91"/>
                    </a:lnTo>
                    <a:lnTo>
                      <a:pt x="111" y="84"/>
                    </a:lnTo>
                    <a:lnTo>
                      <a:pt x="108" y="76"/>
                    </a:lnTo>
                    <a:lnTo>
                      <a:pt x="100" y="61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5" name="Freeform 94">
                <a:extLst>
                  <a:ext uri="{FF2B5EF4-FFF2-40B4-BE49-F238E27FC236}">
                    <a16:creationId xmlns:a16="http://schemas.microsoft.com/office/drawing/2014/main" id="{B50529C2-29B4-E053-1EE5-56912AC4CF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2894"/>
                <a:ext cx="7" cy="7"/>
              </a:xfrm>
              <a:custGeom>
                <a:avLst/>
                <a:gdLst>
                  <a:gd name="T0" fmla="*/ 21 w 22"/>
                  <a:gd name="T1" fmla="*/ 17 h 21"/>
                  <a:gd name="T2" fmla="*/ 22 w 22"/>
                  <a:gd name="T3" fmla="*/ 11 h 21"/>
                  <a:gd name="T4" fmla="*/ 22 w 22"/>
                  <a:gd name="T5" fmla="*/ 8 h 21"/>
                  <a:gd name="T6" fmla="*/ 20 w 22"/>
                  <a:gd name="T7" fmla="*/ 7 h 21"/>
                  <a:gd name="T8" fmla="*/ 10 w 22"/>
                  <a:gd name="T9" fmla="*/ 1 h 21"/>
                  <a:gd name="T10" fmla="*/ 7 w 22"/>
                  <a:gd name="T11" fmla="*/ 0 h 21"/>
                  <a:gd name="T12" fmla="*/ 6 w 22"/>
                  <a:gd name="T13" fmla="*/ 1 h 21"/>
                  <a:gd name="T14" fmla="*/ 1 w 22"/>
                  <a:gd name="T15" fmla="*/ 4 h 21"/>
                  <a:gd name="T16" fmla="*/ 0 w 22"/>
                  <a:gd name="T17" fmla="*/ 8 h 21"/>
                  <a:gd name="T18" fmla="*/ 4 w 22"/>
                  <a:gd name="T19" fmla="*/ 6 h 21"/>
                  <a:gd name="T20" fmla="*/ 10 w 22"/>
                  <a:gd name="T21" fmla="*/ 7 h 21"/>
                  <a:gd name="T22" fmla="*/ 13 w 22"/>
                  <a:gd name="T23" fmla="*/ 8 h 21"/>
                  <a:gd name="T24" fmla="*/ 14 w 22"/>
                  <a:gd name="T25" fmla="*/ 12 h 21"/>
                  <a:gd name="T26" fmla="*/ 14 w 22"/>
                  <a:gd name="T27" fmla="*/ 20 h 21"/>
                  <a:gd name="T28" fmla="*/ 15 w 22"/>
                  <a:gd name="T29" fmla="*/ 21 h 21"/>
                  <a:gd name="T30" fmla="*/ 18 w 22"/>
                  <a:gd name="T31" fmla="*/ 21 h 21"/>
                  <a:gd name="T32" fmla="*/ 21 w 22"/>
                  <a:gd name="T33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" h="21">
                    <a:moveTo>
                      <a:pt x="21" y="17"/>
                    </a:moveTo>
                    <a:lnTo>
                      <a:pt x="22" y="11"/>
                    </a:lnTo>
                    <a:lnTo>
                      <a:pt x="22" y="8"/>
                    </a:lnTo>
                    <a:lnTo>
                      <a:pt x="20" y="7"/>
                    </a:lnTo>
                    <a:lnTo>
                      <a:pt x="10" y="1"/>
                    </a:lnTo>
                    <a:lnTo>
                      <a:pt x="7" y="0"/>
                    </a:lnTo>
                    <a:lnTo>
                      <a:pt x="6" y="1"/>
                    </a:lnTo>
                    <a:lnTo>
                      <a:pt x="1" y="4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10" y="7"/>
                    </a:lnTo>
                    <a:lnTo>
                      <a:pt x="13" y="8"/>
                    </a:lnTo>
                    <a:lnTo>
                      <a:pt x="14" y="12"/>
                    </a:lnTo>
                    <a:lnTo>
                      <a:pt x="14" y="20"/>
                    </a:lnTo>
                    <a:lnTo>
                      <a:pt x="15" y="21"/>
                    </a:lnTo>
                    <a:lnTo>
                      <a:pt x="18" y="21"/>
                    </a:lnTo>
                    <a:lnTo>
                      <a:pt x="21" y="17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6" name="Freeform 95">
                <a:extLst>
                  <a:ext uri="{FF2B5EF4-FFF2-40B4-BE49-F238E27FC236}">
                    <a16:creationId xmlns:a16="http://schemas.microsoft.com/office/drawing/2014/main" id="{E9898983-7D61-4B23-3596-6DD91B49C4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9" y="2963"/>
                <a:ext cx="28" cy="16"/>
              </a:xfrm>
              <a:custGeom>
                <a:avLst/>
                <a:gdLst>
                  <a:gd name="T0" fmla="*/ 29 w 82"/>
                  <a:gd name="T1" fmla="*/ 5 h 48"/>
                  <a:gd name="T2" fmla="*/ 14 w 82"/>
                  <a:gd name="T3" fmla="*/ 17 h 48"/>
                  <a:gd name="T4" fmla="*/ 10 w 82"/>
                  <a:gd name="T5" fmla="*/ 11 h 48"/>
                  <a:gd name="T6" fmla="*/ 6 w 82"/>
                  <a:gd name="T7" fmla="*/ 11 h 48"/>
                  <a:gd name="T8" fmla="*/ 4 w 82"/>
                  <a:gd name="T9" fmla="*/ 16 h 48"/>
                  <a:gd name="T10" fmla="*/ 5 w 82"/>
                  <a:gd name="T11" fmla="*/ 19 h 48"/>
                  <a:gd name="T12" fmla="*/ 8 w 82"/>
                  <a:gd name="T13" fmla="*/ 29 h 48"/>
                  <a:gd name="T14" fmla="*/ 7 w 82"/>
                  <a:gd name="T15" fmla="*/ 32 h 48"/>
                  <a:gd name="T16" fmla="*/ 3 w 82"/>
                  <a:gd name="T17" fmla="*/ 37 h 48"/>
                  <a:gd name="T18" fmla="*/ 0 w 82"/>
                  <a:gd name="T19" fmla="*/ 38 h 48"/>
                  <a:gd name="T20" fmla="*/ 0 w 82"/>
                  <a:gd name="T21" fmla="*/ 40 h 48"/>
                  <a:gd name="T22" fmla="*/ 1 w 82"/>
                  <a:gd name="T23" fmla="*/ 40 h 48"/>
                  <a:gd name="T24" fmla="*/ 5 w 82"/>
                  <a:gd name="T25" fmla="*/ 41 h 48"/>
                  <a:gd name="T26" fmla="*/ 39 w 82"/>
                  <a:gd name="T27" fmla="*/ 41 h 48"/>
                  <a:gd name="T28" fmla="*/ 49 w 82"/>
                  <a:gd name="T29" fmla="*/ 42 h 48"/>
                  <a:gd name="T30" fmla="*/ 52 w 82"/>
                  <a:gd name="T31" fmla="*/ 42 h 48"/>
                  <a:gd name="T32" fmla="*/ 57 w 82"/>
                  <a:gd name="T33" fmla="*/ 42 h 48"/>
                  <a:gd name="T34" fmla="*/ 63 w 82"/>
                  <a:gd name="T35" fmla="*/ 43 h 48"/>
                  <a:gd name="T36" fmla="*/ 71 w 82"/>
                  <a:gd name="T37" fmla="*/ 45 h 48"/>
                  <a:gd name="T38" fmla="*/ 79 w 82"/>
                  <a:gd name="T39" fmla="*/ 48 h 48"/>
                  <a:gd name="T40" fmla="*/ 81 w 82"/>
                  <a:gd name="T41" fmla="*/ 43 h 48"/>
                  <a:gd name="T42" fmla="*/ 80 w 82"/>
                  <a:gd name="T43" fmla="*/ 42 h 48"/>
                  <a:gd name="T44" fmla="*/ 77 w 82"/>
                  <a:gd name="T45" fmla="*/ 40 h 48"/>
                  <a:gd name="T46" fmla="*/ 76 w 82"/>
                  <a:gd name="T47" fmla="*/ 39 h 48"/>
                  <a:gd name="T48" fmla="*/ 77 w 82"/>
                  <a:gd name="T49" fmla="*/ 37 h 48"/>
                  <a:gd name="T50" fmla="*/ 80 w 82"/>
                  <a:gd name="T51" fmla="*/ 37 h 48"/>
                  <a:gd name="T52" fmla="*/ 82 w 82"/>
                  <a:gd name="T53" fmla="*/ 33 h 48"/>
                  <a:gd name="T54" fmla="*/ 82 w 82"/>
                  <a:gd name="T55" fmla="*/ 31 h 48"/>
                  <a:gd name="T56" fmla="*/ 82 w 82"/>
                  <a:gd name="T57" fmla="*/ 30 h 48"/>
                  <a:gd name="T58" fmla="*/ 78 w 82"/>
                  <a:gd name="T59" fmla="*/ 25 h 48"/>
                  <a:gd name="T60" fmla="*/ 71 w 82"/>
                  <a:gd name="T61" fmla="*/ 24 h 48"/>
                  <a:gd name="T62" fmla="*/ 68 w 82"/>
                  <a:gd name="T63" fmla="*/ 22 h 48"/>
                  <a:gd name="T64" fmla="*/ 68 w 82"/>
                  <a:gd name="T65" fmla="*/ 20 h 48"/>
                  <a:gd name="T66" fmla="*/ 68 w 82"/>
                  <a:gd name="T67" fmla="*/ 18 h 48"/>
                  <a:gd name="T68" fmla="*/ 66 w 82"/>
                  <a:gd name="T69" fmla="*/ 17 h 48"/>
                  <a:gd name="T70" fmla="*/ 63 w 82"/>
                  <a:gd name="T71" fmla="*/ 15 h 48"/>
                  <a:gd name="T72" fmla="*/ 61 w 82"/>
                  <a:gd name="T73" fmla="*/ 12 h 48"/>
                  <a:gd name="T74" fmla="*/ 58 w 82"/>
                  <a:gd name="T75" fmla="*/ 6 h 48"/>
                  <a:gd name="T76" fmla="*/ 52 w 82"/>
                  <a:gd name="T77" fmla="*/ 3 h 48"/>
                  <a:gd name="T78" fmla="*/ 46 w 82"/>
                  <a:gd name="T79" fmla="*/ 0 h 48"/>
                  <a:gd name="T80" fmla="*/ 35 w 82"/>
                  <a:gd name="T81" fmla="*/ 13 h 48"/>
                  <a:gd name="T82" fmla="*/ 29 w 82"/>
                  <a:gd name="T83" fmla="*/ 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2" h="48">
                    <a:moveTo>
                      <a:pt x="29" y="5"/>
                    </a:moveTo>
                    <a:lnTo>
                      <a:pt x="14" y="17"/>
                    </a:lnTo>
                    <a:lnTo>
                      <a:pt x="10" y="11"/>
                    </a:lnTo>
                    <a:lnTo>
                      <a:pt x="6" y="11"/>
                    </a:lnTo>
                    <a:lnTo>
                      <a:pt x="4" y="16"/>
                    </a:lnTo>
                    <a:lnTo>
                      <a:pt x="5" y="19"/>
                    </a:lnTo>
                    <a:lnTo>
                      <a:pt x="8" y="29"/>
                    </a:lnTo>
                    <a:lnTo>
                      <a:pt x="7" y="32"/>
                    </a:lnTo>
                    <a:lnTo>
                      <a:pt x="3" y="37"/>
                    </a:lnTo>
                    <a:lnTo>
                      <a:pt x="0" y="38"/>
                    </a:lnTo>
                    <a:lnTo>
                      <a:pt x="0" y="40"/>
                    </a:lnTo>
                    <a:lnTo>
                      <a:pt x="1" y="40"/>
                    </a:lnTo>
                    <a:lnTo>
                      <a:pt x="5" y="41"/>
                    </a:lnTo>
                    <a:lnTo>
                      <a:pt x="39" y="41"/>
                    </a:lnTo>
                    <a:lnTo>
                      <a:pt x="49" y="42"/>
                    </a:lnTo>
                    <a:lnTo>
                      <a:pt x="52" y="42"/>
                    </a:lnTo>
                    <a:lnTo>
                      <a:pt x="57" y="42"/>
                    </a:lnTo>
                    <a:lnTo>
                      <a:pt x="63" y="43"/>
                    </a:lnTo>
                    <a:lnTo>
                      <a:pt x="71" y="45"/>
                    </a:lnTo>
                    <a:lnTo>
                      <a:pt x="79" y="48"/>
                    </a:lnTo>
                    <a:lnTo>
                      <a:pt x="81" y="43"/>
                    </a:lnTo>
                    <a:lnTo>
                      <a:pt x="80" y="42"/>
                    </a:lnTo>
                    <a:lnTo>
                      <a:pt x="77" y="40"/>
                    </a:lnTo>
                    <a:lnTo>
                      <a:pt x="76" y="39"/>
                    </a:lnTo>
                    <a:lnTo>
                      <a:pt x="77" y="37"/>
                    </a:lnTo>
                    <a:lnTo>
                      <a:pt x="80" y="37"/>
                    </a:lnTo>
                    <a:lnTo>
                      <a:pt x="82" y="33"/>
                    </a:lnTo>
                    <a:lnTo>
                      <a:pt x="82" y="31"/>
                    </a:lnTo>
                    <a:lnTo>
                      <a:pt x="82" y="30"/>
                    </a:lnTo>
                    <a:lnTo>
                      <a:pt x="78" y="25"/>
                    </a:lnTo>
                    <a:lnTo>
                      <a:pt x="71" y="24"/>
                    </a:lnTo>
                    <a:lnTo>
                      <a:pt x="68" y="22"/>
                    </a:lnTo>
                    <a:lnTo>
                      <a:pt x="68" y="20"/>
                    </a:lnTo>
                    <a:lnTo>
                      <a:pt x="68" y="18"/>
                    </a:lnTo>
                    <a:lnTo>
                      <a:pt x="66" y="17"/>
                    </a:lnTo>
                    <a:lnTo>
                      <a:pt x="63" y="15"/>
                    </a:lnTo>
                    <a:lnTo>
                      <a:pt x="61" y="12"/>
                    </a:lnTo>
                    <a:lnTo>
                      <a:pt x="58" y="6"/>
                    </a:lnTo>
                    <a:lnTo>
                      <a:pt x="52" y="3"/>
                    </a:lnTo>
                    <a:lnTo>
                      <a:pt x="46" y="0"/>
                    </a:lnTo>
                    <a:lnTo>
                      <a:pt x="35" y="13"/>
                    </a:lnTo>
                    <a:lnTo>
                      <a:pt x="29" y="5"/>
                    </a:lnTo>
                  </a:path>
                </a:pathLst>
              </a:custGeom>
              <a:noFill/>
              <a:ln w="0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7" name="Freeform 96">
                <a:extLst>
                  <a:ext uri="{FF2B5EF4-FFF2-40B4-BE49-F238E27FC236}">
                    <a16:creationId xmlns:a16="http://schemas.microsoft.com/office/drawing/2014/main" id="{DD226FC1-6BB9-2DD1-F742-99BCD8B453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0" y="1331"/>
                <a:ext cx="274" cy="424"/>
              </a:xfrm>
              <a:custGeom>
                <a:avLst/>
                <a:gdLst>
                  <a:gd name="T0" fmla="*/ 819 w 824"/>
                  <a:gd name="T1" fmla="*/ 1268 h 1272"/>
                  <a:gd name="T2" fmla="*/ 792 w 824"/>
                  <a:gd name="T3" fmla="*/ 1270 h 1272"/>
                  <a:gd name="T4" fmla="*/ 775 w 824"/>
                  <a:gd name="T5" fmla="*/ 1253 h 1272"/>
                  <a:gd name="T6" fmla="*/ 767 w 824"/>
                  <a:gd name="T7" fmla="*/ 1245 h 1272"/>
                  <a:gd name="T8" fmla="*/ 760 w 824"/>
                  <a:gd name="T9" fmla="*/ 1234 h 1272"/>
                  <a:gd name="T10" fmla="*/ 750 w 824"/>
                  <a:gd name="T11" fmla="*/ 1220 h 1272"/>
                  <a:gd name="T12" fmla="*/ 738 w 824"/>
                  <a:gd name="T13" fmla="*/ 1156 h 1272"/>
                  <a:gd name="T14" fmla="*/ 733 w 824"/>
                  <a:gd name="T15" fmla="*/ 1143 h 1272"/>
                  <a:gd name="T16" fmla="*/ 708 w 824"/>
                  <a:gd name="T17" fmla="*/ 1086 h 1272"/>
                  <a:gd name="T18" fmla="*/ 707 w 824"/>
                  <a:gd name="T19" fmla="*/ 1071 h 1272"/>
                  <a:gd name="T20" fmla="*/ 702 w 824"/>
                  <a:gd name="T21" fmla="*/ 1057 h 1272"/>
                  <a:gd name="T22" fmla="*/ 688 w 824"/>
                  <a:gd name="T23" fmla="*/ 1045 h 1272"/>
                  <a:gd name="T24" fmla="*/ 671 w 824"/>
                  <a:gd name="T25" fmla="*/ 1020 h 1272"/>
                  <a:gd name="T26" fmla="*/ 662 w 824"/>
                  <a:gd name="T27" fmla="*/ 1008 h 1272"/>
                  <a:gd name="T28" fmla="*/ 649 w 824"/>
                  <a:gd name="T29" fmla="*/ 994 h 1272"/>
                  <a:gd name="T30" fmla="*/ 607 w 824"/>
                  <a:gd name="T31" fmla="*/ 962 h 1272"/>
                  <a:gd name="T32" fmla="*/ 601 w 824"/>
                  <a:gd name="T33" fmla="*/ 954 h 1272"/>
                  <a:gd name="T34" fmla="*/ 572 w 824"/>
                  <a:gd name="T35" fmla="*/ 940 h 1272"/>
                  <a:gd name="T36" fmla="*/ 538 w 824"/>
                  <a:gd name="T37" fmla="*/ 940 h 1272"/>
                  <a:gd name="T38" fmla="*/ 518 w 824"/>
                  <a:gd name="T39" fmla="*/ 947 h 1272"/>
                  <a:gd name="T40" fmla="*/ 499 w 824"/>
                  <a:gd name="T41" fmla="*/ 941 h 1272"/>
                  <a:gd name="T42" fmla="*/ 486 w 824"/>
                  <a:gd name="T43" fmla="*/ 933 h 1272"/>
                  <a:gd name="T44" fmla="*/ 480 w 824"/>
                  <a:gd name="T45" fmla="*/ 926 h 1272"/>
                  <a:gd name="T46" fmla="*/ 465 w 824"/>
                  <a:gd name="T47" fmla="*/ 909 h 1272"/>
                  <a:gd name="T48" fmla="*/ 447 w 824"/>
                  <a:gd name="T49" fmla="*/ 895 h 1272"/>
                  <a:gd name="T50" fmla="*/ 438 w 824"/>
                  <a:gd name="T51" fmla="*/ 885 h 1272"/>
                  <a:gd name="T52" fmla="*/ 408 w 824"/>
                  <a:gd name="T53" fmla="*/ 850 h 1272"/>
                  <a:gd name="T54" fmla="*/ 402 w 824"/>
                  <a:gd name="T55" fmla="*/ 818 h 1272"/>
                  <a:gd name="T56" fmla="*/ 378 w 824"/>
                  <a:gd name="T57" fmla="*/ 799 h 1272"/>
                  <a:gd name="T58" fmla="*/ 365 w 824"/>
                  <a:gd name="T59" fmla="*/ 773 h 1272"/>
                  <a:gd name="T60" fmla="*/ 357 w 824"/>
                  <a:gd name="T61" fmla="*/ 785 h 1272"/>
                  <a:gd name="T62" fmla="*/ 336 w 824"/>
                  <a:gd name="T63" fmla="*/ 787 h 1272"/>
                  <a:gd name="T64" fmla="*/ 318 w 824"/>
                  <a:gd name="T65" fmla="*/ 788 h 1272"/>
                  <a:gd name="T66" fmla="*/ 302 w 824"/>
                  <a:gd name="T67" fmla="*/ 792 h 1272"/>
                  <a:gd name="T68" fmla="*/ 271 w 824"/>
                  <a:gd name="T69" fmla="*/ 791 h 1272"/>
                  <a:gd name="T70" fmla="*/ 260 w 824"/>
                  <a:gd name="T71" fmla="*/ 774 h 1272"/>
                  <a:gd name="T72" fmla="*/ 255 w 824"/>
                  <a:gd name="T73" fmla="*/ 750 h 1272"/>
                  <a:gd name="T74" fmla="*/ 244 w 824"/>
                  <a:gd name="T75" fmla="*/ 706 h 1272"/>
                  <a:gd name="T76" fmla="*/ 236 w 824"/>
                  <a:gd name="T77" fmla="*/ 670 h 1272"/>
                  <a:gd name="T78" fmla="*/ 223 w 824"/>
                  <a:gd name="T79" fmla="*/ 653 h 1272"/>
                  <a:gd name="T80" fmla="*/ 217 w 824"/>
                  <a:gd name="T81" fmla="*/ 634 h 1272"/>
                  <a:gd name="T82" fmla="*/ 224 w 824"/>
                  <a:gd name="T83" fmla="*/ 616 h 1272"/>
                  <a:gd name="T84" fmla="*/ 214 w 824"/>
                  <a:gd name="T85" fmla="*/ 545 h 1272"/>
                  <a:gd name="T86" fmla="*/ 204 w 824"/>
                  <a:gd name="T87" fmla="*/ 515 h 1272"/>
                  <a:gd name="T88" fmla="*/ 175 w 824"/>
                  <a:gd name="T89" fmla="*/ 473 h 1272"/>
                  <a:gd name="T90" fmla="*/ 171 w 824"/>
                  <a:gd name="T91" fmla="*/ 450 h 1272"/>
                  <a:gd name="T92" fmla="*/ 110 w 824"/>
                  <a:gd name="T93" fmla="*/ 370 h 1272"/>
                  <a:gd name="T94" fmla="*/ 101 w 824"/>
                  <a:gd name="T95" fmla="*/ 341 h 1272"/>
                  <a:gd name="T96" fmla="*/ 120 w 824"/>
                  <a:gd name="T97" fmla="*/ 290 h 1272"/>
                  <a:gd name="T98" fmla="*/ 133 w 824"/>
                  <a:gd name="T99" fmla="*/ 237 h 1272"/>
                  <a:gd name="T100" fmla="*/ 130 w 824"/>
                  <a:gd name="T101" fmla="*/ 227 h 1272"/>
                  <a:gd name="T102" fmla="*/ 97 w 824"/>
                  <a:gd name="T103" fmla="*/ 128 h 1272"/>
                  <a:gd name="T104" fmla="*/ 81 w 824"/>
                  <a:gd name="T105" fmla="*/ 103 h 1272"/>
                  <a:gd name="T106" fmla="*/ 71 w 824"/>
                  <a:gd name="T107" fmla="*/ 86 h 1272"/>
                  <a:gd name="T108" fmla="*/ 55 w 824"/>
                  <a:gd name="T109" fmla="*/ 70 h 1272"/>
                  <a:gd name="T110" fmla="*/ 37 w 824"/>
                  <a:gd name="T111" fmla="*/ 58 h 1272"/>
                  <a:gd name="T112" fmla="*/ 4 w 824"/>
                  <a:gd name="T113" fmla="*/ 21 h 1272"/>
                  <a:gd name="T114" fmla="*/ 7 w 824"/>
                  <a:gd name="T115" fmla="*/ 2 h 1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24" h="1272">
                    <a:moveTo>
                      <a:pt x="824" y="1262"/>
                    </a:moveTo>
                    <a:lnTo>
                      <a:pt x="822" y="1263"/>
                    </a:lnTo>
                    <a:lnTo>
                      <a:pt x="821" y="1265"/>
                    </a:lnTo>
                    <a:lnTo>
                      <a:pt x="819" y="1268"/>
                    </a:lnTo>
                    <a:lnTo>
                      <a:pt x="815" y="1271"/>
                    </a:lnTo>
                    <a:lnTo>
                      <a:pt x="805" y="1272"/>
                    </a:lnTo>
                    <a:lnTo>
                      <a:pt x="798" y="1271"/>
                    </a:lnTo>
                    <a:lnTo>
                      <a:pt x="792" y="1270"/>
                    </a:lnTo>
                    <a:lnTo>
                      <a:pt x="787" y="1268"/>
                    </a:lnTo>
                    <a:lnTo>
                      <a:pt x="784" y="1266"/>
                    </a:lnTo>
                    <a:lnTo>
                      <a:pt x="779" y="1259"/>
                    </a:lnTo>
                    <a:lnTo>
                      <a:pt x="775" y="1253"/>
                    </a:lnTo>
                    <a:lnTo>
                      <a:pt x="774" y="1251"/>
                    </a:lnTo>
                    <a:lnTo>
                      <a:pt x="770" y="1250"/>
                    </a:lnTo>
                    <a:lnTo>
                      <a:pt x="768" y="1247"/>
                    </a:lnTo>
                    <a:lnTo>
                      <a:pt x="767" y="1245"/>
                    </a:lnTo>
                    <a:lnTo>
                      <a:pt x="766" y="1244"/>
                    </a:lnTo>
                    <a:lnTo>
                      <a:pt x="764" y="1241"/>
                    </a:lnTo>
                    <a:lnTo>
                      <a:pt x="763" y="1239"/>
                    </a:lnTo>
                    <a:lnTo>
                      <a:pt x="760" y="1234"/>
                    </a:lnTo>
                    <a:lnTo>
                      <a:pt x="758" y="1230"/>
                    </a:lnTo>
                    <a:lnTo>
                      <a:pt x="753" y="1225"/>
                    </a:lnTo>
                    <a:lnTo>
                      <a:pt x="751" y="1222"/>
                    </a:lnTo>
                    <a:lnTo>
                      <a:pt x="750" y="1220"/>
                    </a:lnTo>
                    <a:lnTo>
                      <a:pt x="745" y="1212"/>
                    </a:lnTo>
                    <a:lnTo>
                      <a:pt x="744" y="1207"/>
                    </a:lnTo>
                    <a:lnTo>
                      <a:pt x="739" y="1163"/>
                    </a:lnTo>
                    <a:lnTo>
                      <a:pt x="738" y="1156"/>
                    </a:lnTo>
                    <a:lnTo>
                      <a:pt x="736" y="1150"/>
                    </a:lnTo>
                    <a:lnTo>
                      <a:pt x="734" y="1146"/>
                    </a:lnTo>
                    <a:lnTo>
                      <a:pt x="733" y="1144"/>
                    </a:lnTo>
                    <a:lnTo>
                      <a:pt x="733" y="1143"/>
                    </a:lnTo>
                    <a:lnTo>
                      <a:pt x="731" y="1136"/>
                    </a:lnTo>
                    <a:lnTo>
                      <a:pt x="711" y="1093"/>
                    </a:lnTo>
                    <a:lnTo>
                      <a:pt x="709" y="1088"/>
                    </a:lnTo>
                    <a:lnTo>
                      <a:pt x="708" y="1086"/>
                    </a:lnTo>
                    <a:lnTo>
                      <a:pt x="708" y="1085"/>
                    </a:lnTo>
                    <a:lnTo>
                      <a:pt x="708" y="1083"/>
                    </a:lnTo>
                    <a:lnTo>
                      <a:pt x="708" y="1073"/>
                    </a:lnTo>
                    <a:lnTo>
                      <a:pt x="707" y="1071"/>
                    </a:lnTo>
                    <a:lnTo>
                      <a:pt x="707" y="1070"/>
                    </a:lnTo>
                    <a:lnTo>
                      <a:pt x="707" y="1068"/>
                    </a:lnTo>
                    <a:lnTo>
                      <a:pt x="705" y="1064"/>
                    </a:lnTo>
                    <a:lnTo>
                      <a:pt x="702" y="1057"/>
                    </a:lnTo>
                    <a:lnTo>
                      <a:pt x="697" y="1053"/>
                    </a:lnTo>
                    <a:lnTo>
                      <a:pt x="693" y="1049"/>
                    </a:lnTo>
                    <a:lnTo>
                      <a:pt x="691" y="1047"/>
                    </a:lnTo>
                    <a:lnTo>
                      <a:pt x="688" y="1045"/>
                    </a:lnTo>
                    <a:lnTo>
                      <a:pt x="683" y="1039"/>
                    </a:lnTo>
                    <a:lnTo>
                      <a:pt x="679" y="1033"/>
                    </a:lnTo>
                    <a:lnTo>
                      <a:pt x="674" y="1026"/>
                    </a:lnTo>
                    <a:lnTo>
                      <a:pt x="671" y="1020"/>
                    </a:lnTo>
                    <a:lnTo>
                      <a:pt x="668" y="1017"/>
                    </a:lnTo>
                    <a:lnTo>
                      <a:pt x="667" y="1016"/>
                    </a:lnTo>
                    <a:lnTo>
                      <a:pt x="663" y="1013"/>
                    </a:lnTo>
                    <a:lnTo>
                      <a:pt x="662" y="1008"/>
                    </a:lnTo>
                    <a:lnTo>
                      <a:pt x="658" y="1002"/>
                    </a:lnTo>
                    <a:lnTo>
                      <a:pt x="655" y="1000"/>
                    </a:lnTo>
                    <a:lnTo>
                      <a:pt x="651" y="998"/>
                    </a:lnTo>
                    <a:lnTo>
                      <a:pt x="649" y="994"/>
                    </a:lnTo>
                    <a:lnTo>
                      <a:pt x="647" y="990"/>
                    </a:lnTo>
                    <a:lnTo>
                      <a:pt x="644" y="988"/>
                    </a:lnTo>
                    <a:lnTo>
                      <a:pt x="610" y="965"/>
                    </a:lnTo>
                    <a:lnTo>
                      <a:pt x="607" y="962"/>
                    </a:lnTo>
                    <a:lnTo>
                      <a:pt x="606" y="959"/>
                    </a:lnTo>
                    <a:lnTo>
                      <a:pt x="605" y="956"/>
                    </a:lnTo>
                    <a:lnTo>
                      <a:pt x="605" y="955"/>
                    </a:lnTo>
                    <a:lnTo>
                      <a:pt x="601" y="954"/>
                    </a:lnTo>
                    <a:lnTo>
                      <a:pt x="597" y="954"/>
                    </a:lnTo>
                    <a:lnTo>
                      <a:pt x="595" y="953"/>
                    </a:lnTo>
                    <a:lnTo>
                      <a:pt x="581" y="944"/>
                    </a:lnTo>
                    <a:lnTo>
                      <a:pt x="572" y="940"/>
                    </a:lnTo>
                    <a:lnTo>
                      <a:pt x="566" y="941"/>
                    </a:lnTo>
                    <a:lnTo>
                      <a:pt x="554" y="941"/>
                    </a:lnTo>
                    <a:lnTo>
                      <a:pt x="542" y="939"/>
                    </a:lnTo>
                    <a:lnTo>
                      <a:pt x="538" y="940"/>
                    </a:lnTo>
                    <a:lnTo>
                      <a:pt x="536" y="943"/>
                    </a:lnTo>
                    <a:lnTo>
                      <a:pt x="533" y="943"/>
                    </a:lnTo>
                    <a:lnTo>
                      <a:pt x="530" y="945"/>
                    </a:lnTo>
                    <a:lnTo>
                      <a:pt x="518" y="947"/>
                    </a:lnTo>
                    <a:lnTo>
                      <a:pt x="514" y="946"/>
                    </a:lnTo>
                    <a:lnTo>
                      <a:pt x="511" y="946"/>
                    </a:lnTo>
                    <a:lnTo>
                      <a:pt x="504" y="945"/>
                    </a:lnTo>
                    <a:lnTo>
                      <a:pt x="499" y="941"/>
                    </a:lnTo>
                    <a:lnTo>
                      <a:pt x="496" y="940"/>
                    </a:lnTo>
                    <a:lnTo>
                      <a:pt x="492" y="940"/>
                    </a:lnTo>
                    <a:lnTo>
                      <a:pt x="490" y="939"/>
                    </a:lnTo>
                    <a:lnTo>
                      <a:pt x="486" y="933"/>
                    </a:lnTo>
                    <a:lnTo>
                      <a:pt x="484" y="931"/>
                    </a:lnTo>
                    <a:lnTo>
                      <a:pt x="483" y="930"/>
                    </a:lnTo>
                    <a:lnTo>
                      <a:pt x="481" y="927"/>
                    </a:lnTo>
                    <a:lnTo>
                      <a:pt x="480" y="926"/>
                    </a:lnTo>
                    <a:lnTo>
                      <a:pt x="478" y="924"/>
                    </a:lnTo>
                    <a:lnTo>
                      <a:pt x="470" y="915"/>
                    </a:lnTo>
                    <a:lnTo>
                      <a:pt x="467" y="912"/>
                    </a:lnTo>
                    <a:lnTo>
                      <a:pt x="465" y="909"/>
                    </a:lnTo>
                    <a:lnTo>
                      <a:pt x="461" y="906"/>
                    </a:lnTo>
                    <a:lnTo>
                      <a:pt x="458" y="904"/>
                    </a:lnTo>
                    <a:lnTo>
                      <a:pt x="456" y="903"/>
                    </a:lnTo>
                    <a:lnTo>
                      <a:pt x="447" y="895"/>
                    </a:lnTo>
                    <a:lnTo>
                      <a:pt x="443" y="890"/>
                    </a:lnTo>
                    <a:lnTo>
                      <a:pt x="441" y="888"/>
                    </a:lnTo>
                    <a:lnTo>
                      <a:pt x="440" y="887"/>
                    </a:lnTo>
                    <a:lnTo>
                      <a:pt x="438" y="885"/>
                    </a:lnTo>
                    <a:lnTo>
                      <a:pt x="426" y="876"/>
                    </a:lnTo>
                    <a:lnTo>
                      <a:pt x="417" y="864"/>
                    </a:lnTo>
                    <a:lnTo>
                      <a:pt x="409" y="856"/>
                    </a:lnTo>
                    <a:lnTo>
                      <a:pt x="408" y="850"/>
                    </a:lnTo>
                    <a:lnTo>
                      <a:pt x="410" y="846"/>
                    </a:lnTo>
                    <a:lnTo>
                      <a:pt x="412" y="838"/>
                    </a:lnTo>
                    <a:lnTo>
                      <a:pt x="410" y="831"/>
                    </a:lnTo>
                    <a:lnTo>
                      <a:pt x="402" y="818"/>
                    </a:lnTo>
                    <a:lnTo>
                      <a:pt x="396" y="810"/>
                    </a:lnTo>
                    <a:lnTo>
                      <a:pt x="386" y="805"/>
                    </a:lnTo>
                    <a:lnTo>
                      <a:pt x="381" y="802"/>
                    </a:lnTo>
                    <a:lnTo>
                      <a:pt x="378" y="799"/>
                    </a:lnTo>
                    <a:lnTo>
                      <a:pt x="377" y="797"/>
                    </a:lnTo>
                    <a:lnTo>
                      <a:pt x="374" y="779"/>
                    </a:lnTo>
                    <a:lnTo>
                      <a:pt x="368" y="774"/>
                    </a:lnTo>
                    <a:lnTo>
                      <a:pt x="365" y="773"/>
                    </a:lnTo>
                    <a:lnTo>
                      <a:pt x="363" y="774"/>
                    </a:lnTo>
                    <a:lnTo>
                      <a:pt x="360" y="782"/>
                    </a:lnTo>
                    <a:lnTo>
                      <a:pt x="358" y="783"/>
                    </a:lnTo>
                    <a:lnTo>
                      <a:pt x="357" y="785"/>
                    </a:lnTo>
                    <a:lnTo>
                      <a:pt x="353" y="787"/>
                    </a:lnTo>
                    <a:lnTo>
                      <a:pt x="349" y="788"/>
                    </a:lnTo>
                    <a:lnTo>
                      <a:pt x="346" y="788"/>
                    </a:lnTo>
                    <a:lnTo>
                      <a:pt x="336" y="787"/>
                    </a:lnTo>
                    <a:lnTo>
                      <a:pt x="328" y="787"/>
                    </a:lnTo>
                    <a:lnTo>
                      <a:pt x="323" y="787"/>
                    </a:lnTo>
                    <a:lnTo>
                      <a:pt x="321" y="788"/>
                    </a:lnTo>
                    <a:lnTo>
                      <a:pt x="318" y="788"/>
                    </a:lnTo>
                    <a:lnTo>
                      <a:pt x="316" y="789"/>
                    </a:lnTo>
                    <a:lnTo>
                      <a:pt x="311" y="791"/>
                    </a:lnTo>
                    <a:lnTo>
                      <a:pt x="306" y="791"/>
                    </a:lnTo>
                    <a:lnTo>
                      <a:pt x="302" y="792"/>
                    </a:lnTo>
                    <a:lnTo>
                      <a:pt x="298" y="791"/>
                    </a:lnTo>
                    <a:lnTo>
                      <a:pt x="292" y="791"/>
                    </a:lnTo>
                    <a:lnTo>
                      <a:pt x="278" y="792"/>
                    </a:lnTo>
                    <a:lnTo>
                      <a:pt x="271" y="791"/>
                    </a:lnTo>
                    <a:lnTo>
                      <a:pt x="268" y="790"/>
                    </a:lnTo>
                    <a:lnTo>
                      <a:pt x="265" y="788"/>
                    </a:lnTo>
                    <a:lnTo>
                      <a:pt x="264" y="786"/>
                    </a:lnTo>
                    <a:lnTo>
                      <a:pt x="260" y="774"/>
                    </a:lnTo>
                    <a:lnTo>
                      <a:pt x="256" y="765"/>
                    </a:lnTo>
                    <a:lnTo>
                      <a:pt x="255" y="759"/>
                    </a:lnTo>
                    <a:lnTo>
                      <a:pt x="254" y="753"/>
                    </a:lnTo>
                    <a:lnTo>
                      <a:pt x="255" y="750"/>
                    </a:lnTo>
                    <a:lnTo>
                      <a:pt x="255" y="740"/>
                    </a:lnTo>
                    <a:lnTo>
                      <a:pt x="255" y="732"/>
                    </a:lnTo>
                    <a:lnTo>
                      <a:pt x="249" y="718"/>
                    </a:lnTo>
                    <a:lnTo>
                      <a:pt x="244" y="706"/>
                    </a:lnTo>
                    <a:lnTo>
                      <a:pt x="243" y="701"/>
                    </a:lnTo>
                    <a:lnTo>
                      <a:pt x="240" y="678"/>
                    </a:lnTo>
                    <a:lnTo>
                      <a:pt x="237" y="673"/>
                    </a:lnTo>
                    <a:lnTo>
                      <a:pt x="236" y="670"/>
                    </a:lnTo>
                    <a:lnTo>
                      <a:pt x="230" y="665"/>
                    </a:lnTo>
                    <a:lnTo>
                      <a:pt x="223" y="658"/>
                    </a:lnTo>
                    <a:lnTo>
                      <a:pt x="222" y="655"/>
                    </a:lnTo>
                    <a:lnTo>
                      <a:pt x="223" y="653"/>
                    </a:lnTo>
                    <a:lnTo>
                      <a:pt x="223" y="645"/>
                    </a:lnTo>
                    <a:lnTo>
                      <a:pt x="220" y="639"/>
                    </a:lnTo>
                    <a:lnTo>
                      <a:pt x="217" y="636"/>
                    </a:lnTo>
                    <a:lnTo>
                      <a:pt x="217" y="634"/>
                    </a:lnTo>
                    <a:lnTo>
                      <a:pt x="218" y="631"/>
                    </a:lnTo>
                    <a:lnTo>
                      <a:pt x="222" y="628"/>
                    </a:lnTo>
                    <a:lnTo>
                      <a:pt x="224" y="621"/>
                    </a:lnTo>
                    <a:lnTo>
                      <a:pt x="224" y="616"/>
                    </a:lnTo>
                    <a:lnTo>
                      <a:pt x="224" y="613"/>
                    </a:lnTo>
                    <a:lnTo>
                      <a:pt x="225" y="611"/>
                    </a:lnTo>
                    <a:lnTo>
                      <a:pt x="218" y="563"/>
                    </a:lnTo>
                    <a:lnTo>
                      <a:pt x="214" y="545"/>
                    </a:lnTo>
                    <a:lnTo>
                      <a:pt x="212" y="540"/>
                    </a:lnTo>
                    <a:lnTo>
                      <a:pt x="210" y="533"/>
                    </a:lnTo>
                    <a:lnTo>
                      <a:pt x="206" y="522"/>
                    </a:lnTo>
                    <a:lnTo>
                      <a:pt x="204" y="515"/>
                    </a:lnTo>
                    <a:lnTo>
                      <a:pt x="203" y="508"/>
                    </a:lnTo>
                    <a:lnTo>
                      <a:pt x="196" y="499"/>
                    </a:lnTo>
                    <a:lnTo>
                      <a:pt x="192" y="492"/>
                    </a:lnTo>
                    <a:lnTo>
                      <a:pt x="175" y="473"/>
                    </a:lnTo>
                    <a:lnTo>
                      <a:pt x="173" y="469"/>
                    </a:lnTo>
                    <a:lnTo>
                      <a:pt x="172" y="464"/>
                    </a:lnTo>
                    <a:lnTo>
                      <a:pt x="171" y="458"/>
                    </a:lnTo>
                    <a:lnTo>
                      <a:pt x="171" y="450"/>
                    </a:lnTo>
                    <a:lnTo>
                      <a:pt x="168" y="439"/>
                    </a:lnTo>
                    <a:lnTo>
                      <a:pt x="165" y="434"/>
                    </a:lnTo>
                    <a:lnTo>
                      <a:pt x="163" y="430"/>
                    </a:lnTo>
                    <a:lnTo>
                      <a:pt x="110" y="370"/>
                    </a:lnTo>
                    <a:lnTo>
                      <a:pt x="103" y="362"/>
                    </a:lnTo>
                    <a:lnTo>
                      <a:pt x="100" y="355"/>
                    </a:lnTo>
                    <a:lnTo>
                      <a:pt x="99" y="347"/>
                    </a:lnTo>
                    <a:lnTo>
                      <a:pt x="101" y="341"/>
                    </a:lnTo>
                    <a:lnTo>
                      <a:pt x="105" y="328"/>
                    </a:lnTo>
                    <a:lnTo>
                      <a:pt x="107" y="320"/>
                    </a:lnTo>
                    <a:lnTo>
                      <a:pt x="111" y="311"/>
                    </a:lnTo>
                    <a:lnTo>
                      <a:pt x="120" y="290"/>
                    </a:lnTo>
                    <a:lnTo>
                      <a:pt x="132" y="267"/>
                    </a:lnTo>
                    <a:lnTo>
                      <a:pt x="135" y="254"/>
                    </a:lnTo>
                    <a:lnTo>
                      <a:pt x="135" y="244"/>
                    </a:lnTo>
                    <a:lnTo>
                      <a:pt x="133" y="237"/>
                    </a:lnTo>
                    <a:lnTo>
                      <a:pt x="131" y="232"/>
                    </a:lnTo>
                    <a:lnTo>
                      <a:pt x="130" y="230"/>
                    </a:lnTo>
                    <a:lnTo>
                      <a:pt x="130" y="229"/>
                    </a:lnTo>
                    <a:lnTo>
                      <a:pt x="130" y="227"/>
                    </a:lnTo>
                    <a:lnTo>
                      <a:pt x="128" y="219"/>
                    </a:lnTo>
                    <a:lnTo>
                      <a:pt x="126" y="211"/>
                    </a:lnTo>
                    <a:lnTo>
                      <a:pt x="121" y="192"/>
                    </a:lnTo>
                    <a:lnTo>
                      <a:pt x="97" y="128"/>
                    </a:lnTo>
                    <a:lnTo>
                      <a:pt x="92" y="117"/>
                    </a:lnTo>
                    <a:lnTo>
                      <a:pt x="88" y="112"/>
                    </a:lnTo>
                    <a:lnTo>
                      <a:pt x="83" y="106"/>
                    </a:lnTo>
                    <a:lnTo>
                      <a:pt x="81" y="103"/>
                    </a:lnTo>
                    <a:lnTo>
                      <a:pt x="80" y="101"/>
                    </a:lnTo>
                    <a:lnTo>
                      <a:pt x="77" y="97"/>
                    </a:lnTo>
                    <a:lnTo>
                      <a:pt x="75" y="94"/>
                    </a:lnTo>
                    <a:lnTo>
                      <a:pt x="71" y="86"/>
                    </a:lnTo>
                    <a:lnTo>
                      <a:pt x="63" y="76"/>
                    </a:lnTo>
                    <a:lnTo>
                      <a:pt x="60" y="73"/>
                    </a:lnTo>
                    <a:lnTo>
                      <a:pt x="59" y="73"/>
                    </a:lnTo>
                    <a:lnTo>
                      <a:pt x="55" y="70"/>
                    </a:lnTo>
                    <a:lnTo>
                      <a:pt x="52" y="67"/>
                    </a:lnTo>
                    <a:lnTo>
                      <a:pt x="50" y="66"/>
                    </a:lnTo>
                    <a:lnTo>
                      <a:pt x="43" y="62"/>
                    </a:lnTo>
                    <a:lnTo>
                      <a:pt x="37" y="58"/>
                    </a:lnTo>
                    <a:lnTo>
                      <a:pt x="24" y="44"/>
                    </a:lnTo>
                    <a:lnTo>
                      <a:pt x="15" y="35"/>
                    </a:lnTo>
                    <a:lnTo>
                      <a:pt x="7" y="26"/>
                    </a:lnTo>
                    <a:lnTo>
                      <a:pt x="4" y="21"/>
                    </a:lnTo>
                    <a:lnTo>
                      <a:pt x="1" y="15"/>
                    </a:lnTo>
                    <a:lnTo>
                      <a:pt x="0" y="10"/>
                    </a:lnTo>
                    <a:lnTo>
                      <a:pt x="2" y="6"/>
                    </a:lnTo>
                    <a:lnTo>
                      <a:pt x="7" y="2"/>
                    </a:lnTo>
                    <a:lnTo>
                      <a:pt x="9" y="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8" name="Freeform 97">
                <a:extLst>
                  <a:ext uri="{FF2B5EF4-FFF2-40B4-BE49-F238E27FC236}">
                    <a16:creationId xmlns:a16="http://schemas.microsoft.com/office/drawing/2014/main" id="{08E3D6E1-3EED-380F-E881-858B7A950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5" y="1206"/>
                <a:ext cx="71" cy="55"/>
              </a:xfrm>
              <a:custGeom>
                <a:avLst/>
                <a:gdLst>
                  <a:gd name="T0" fmla="*/ 7 w 213"/>
                  <a:gd name="T1" fmla="*/ 158 h 165"/>
                  <a:gd name="T2" fmla="*/ 8 w 213"/>
                  <a:gd name="T3" fmla="*/ 155 h 165"/>
                  <a:gd name="T4" fmla="*/ 10 w 213"/>
                  <a:gd name="T5" fmla="*/ 151 h 165"/>
                  <a:gd name="T6" fmla="*/ 10 w 213"/>
                  <a:gd name="T7" fmla="*/ 145 h 165"/>
                  <a:gd name="T8" fmla="*/ 3 w 213"/>
                  <a:gd name="T9" fmla="*/ 126 h 165"/>
                  <a:gd name="T10" fmla="*/ 0 w 213"/>
                  <a:gd name="T11" fmla="*/ 123 h 165"/>
                  <a:gd name="T12" fmla="*/ 0 w 213"/>
                  <a:gd name="T13" fmla="*/ 117 h 165"/>
                  <a:gd name="T14" fmla="*/ 3 w 213"/>
                  <a:gd name="T15" fmla="*/ 113 h 165"/>
                  <a:gd name="T16" fmla="*/ 6 w 213"/>
                  <a:gd name="T17" fmla="*/ 108 h 165"/>
                  <a:gd name="T18" fmla="*/ 7 w 213"/>
                  <a:gd name="T19" fmla="*/ 104 h 165"/>
                  <a:gd name="T20" fmla="*/ 3 w 213"/>
                  <a:gd name="T21" fmla="*/ 100 h 165"/>
                  <a:gd name="T22" fmla="*/ 2 w 213"/>
                  <a:gd name="T23" fmla="*/ 95 h 165"/>
                  <a:gd name="T24" fmla="*/ 3 w 213"/>
                  <a:gd name="T25" fmla="*/ 86 h 165"/>
                  <a:gd name="T26" fmla="*/ 3 w 213"/>
                  <a:gd name="T27" fmla="*/ 79 h 165"/>
                  <a:gd name="T28" fmla="*/ 6 w 213"/>
                  <a:gd name="T29" fmla="*/ 75 h 165"/>
                  <a:gd name="T30" fmla="*/ 8 w 213"/>
                  <a:gd name="T31" fmla="*/ 73 h 165"/>
                  <a:gd name="T32" fmla="*/ 10 w 213"/>
                  <a:gd name="T33" fmla="*/ 72 h 165"/>
                  <a:gd name="T34" fmla="*/ 19 w 213"/>
                  <a:gd name="T35" fmla="*/ 71 h 165"/>
                  <a:gd name="T36" fmla="*/ 21 w 213"/>
                  <a:gd name="T37" fmla="*/ 70 h 165"/>
                  <a:gd name="T38" fmla="*/ 25 w 213"/>
                  <a:gd name="T39" fmla="*/ 68 h 165"/>
                  <a:gd name="T40" fmla="*/ 27 w 213"/>
                  <a:gd name="T41" fmla="*/ 66 h 165"/>
                  <a:gd name="T42" fmla="*/ 36 w 213"/>
                  <a:gd name="T43" fmla="*/ 57 h 165"/>
                  <a:gd name="T44" fmla="*/ 39 w 213"/>
                  <a:gd name="T45" fmla="*/ 53 h 165"/>
                  <a:gd name="T46" fmla="*/ 36 w 213"/>
                  <a:gd name="T47" fmla="*/ 44 h 165"/>
                  <a:gd name="T48" fmla="*/ 37 w 213"/>
                  <a:gd name="T49" fmla="*/ 38 h 165"/>
                  <a:gd name="T50" fmla="*/ 39 w 213"/>
                  <a:gd name="T51" fmla="*/ 35 h 165"/>
                  <a:gd name="T52" fmla="*/ 40 w 213"/>
                  <a:gd name="T53" fmla="*/ 31 h 165"/>
                  <a:gd name="T54" fmla="*/ 41 w 213"/>
                  <a:gd name="T55" fmla="*/ 21 h 165"/>
                  <a:gd name="T56" fmla="*/ 40 w 213"/>
                  <a:gd name="T57" fmla="*/ 14 h 165"/>
                  <a:gd name="T58" fmla="*/ 39 w 213"/>
                  <a:gd name="T59" fmla="*/ 10 h 165"/>
                  <a:gd name="T60" fmla="*/ 37 w 213"/>
                  <a:gd name="T61" fmla="*/ 7 h 165"/>
                  <a:gd name="T62" fmla="*/ 41 w 213"/>
                  <a:gd name="T63" fmla="*/ 2 h 165"/>
                  <a:gd name="T64" fmla="*/ 46 w 213"/>
                  <a:gd name="T65" fmla="*/ 0 h 165"/>
                  <a:gd name="T66" fmla="*/ 55 w 213"/>
                  <a:gd name="T67" fmla="*/ 1 h 165"/>
                  <a:gd name="T68" fmla="*/ 58 w 213"/>
                  <a:gd name="T69" fmla="*/ 4 h 165"/>
                  <a:gd name="T70" fmla="*/ 63 w 213"/>
                  <a:gd name="T71" fmla="*/ 7 h 165"/>
                  <a:gd name="T72" fmla="*/ 66 w 213"/>
                  <a:gd name="T73" fmla="*/ 9 h 165"/>
                  <a:gd name="T74" fmla="*/ 71 w 213"/>
                  <a:gd name="T75" fmla="*/ 11 h 165"/>
                  <a:gd name="T76" fmla="*/ 78 w 213"/>
                  <a:gd name="T77" fmla="*/ 14 h 165"/>
                  <a:gd name="T78" fmla="*/ 94 w 213"/>
                  <a:gd name="T79" fmla="*/ 24 h 165"/>
                  <a:gd name="T80" fmla="*/ 107 w 213"/>
                  <a:gd name="T81" fmla="*/ 30 h 165"/>
                  <a:gd name="T82" fmla="*/ 112 w 213"/>
                  <a:gd name="T83" fmla="*/ 32 h 165"/>
                  <a:gd name="T84" fmla="*/ 116 w 213"/>
                  <a:gd name="T85" fmla="*/ 34 h 165"/>
                  <a:gd name="T86" fmla="*/ 119 w 213"/>
                  <a:gd name="T87" fmla="*/ 35 h 165"/>
                  <a:gd name="T88" fmla="*/ 124 w 213"/>
                  <a:gd name="T89" fmla="*/ 35 h 165"/>
                  <a:gd name="T90" fmla="*/ 132 w 213"/>
                  <a:gd name="T91" fmla="*/ 34 h 165"/>
                  <a:gd name="T92" fmla="*/ 135 w 213"/>
                  <a:gd name="T93" fmla="*/ 34 h 165"/>
                  <a:gd name="T94" fmla="*/ 144 w 213"/>
                  <a:gd name="T95" fmla="*/ 36 h 165"/>
                  <a:gd name="T96" fmla="*/ 150 w 213"/>
                  <a:gd name="T97" fmla="*/ 36 h 165"/>
                  <a:gd name="T98" fmla="*/ 167 w 213"/>
                  <a:gd name="T99" fmla="*/ 35 h 165"/>
                  <a:gd name="T100" fmla="*/ 195 w 213"/>
                  <a:gd name="T101" fmla="*/ 41 h 165"/>
                  <a:gd name="T102" fmla="*/ 202 w 213"/>
                  <a:gd name="T103" fmla="*/ 43 h 165"/>
                  <a:gd name="T104" fmla="*/ 205 w 213"/>
                  <a:gd name="T105" fmla="*/ 41 h 165"/>
                  <a:gd name="T106" fmla="*/ 210 w 213"/>
                  <a:gd name="T107" fmla="*/ 37 h 165"/>
                  <a:gd name="T108" fmla="*/ 213 w 213"/>
                  <a:gd name="T109" fmla="*/ 33 h 165"/>
                  <a:gd name="T110" fmla="*/ 213 w 213"/>
                  <a:gd name="T111" fmla="*/ 27 h 165"/>
                  <a:gd name="T112" fmla="*/ 213 w 213"/>
                  <a:gd name="T113" fmla="*/ 24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13" h="165">
                    <a:moveTo>
                      <a:pt x="9" y="165"/>
                    </a:moveTo>
                    <a:lnTo>
                      <a:pt x="7" y="159"/>
                    </a:lnTo>
                    <a:lnTo>
                      <a:pt x="7" y="158"/>
                    </a:lnTo>
                    <a:lnTo>
                      <a:pt x="7" y="157"/>
                    </a:lnTo>
                    <a:lnTo>
                      <a:pt x="8" y="157"/>
                    </a:lnTo>
                    <a:lnTo>
                      <a:pt x="8" y="155"/>
                    </a:lnTo>
                    <a:lnTo>
                      <a:pt x="8" y="153"/>
                    </a:lnTo>
                    <a:lnTo>
                      <a:pt x="10" y="152"/>
                    </a:lnTo>
                    <a:lnTo>
                      <a:pt x="10" y="151"/>
                    </a:lnTo>
                    <a:lnTo>
                      <a:pt x="10" y="147"/>
                    </a:lnTo>
                    <a:lnTo>
                      <a:pt x="10" y="146"/>
                    </a:lnTo>
                    <a:lnTo>
                      <a:pt x="10" y="145"/>
                    </a:lnTo>
                    <a:lnTo>
                      <a:pt x="6" y="131"/>
                    </a:lnTo>
                    <a:lnTo>
                      <a:pt x="4" y="127"/>
                    </a:lnTo>
                    <a:lnTo>
                      <a:pt x="3" y="126"/>
                    </a:lnTo>
                    <a:lnTo>
                      <a:pt x="1" y="125"/>
                    </a:lnTo>
                    <a:lnTo>
                      <a:pt x="0" y="124"/>
                    </a:lnTo>
                    <a:lnTo>
                      <a:pt x="0" y="123"/>
                    </a:lnTo>
                    <a:lnTo>
                      <a:pt x="0" y="120"/>
                    </a:lnTo>
                    <a:lnTo>
                      <a:pt x="0" y="119"/>
                    </a:lnTo>
                    <a:lnTo>
                      <a:pt x="0" y="117"/>
                    </a:lnTo>
                    <a:lnTo>
                      <a:pt x="0" y="116"/>
                    </a:lnTo>
                    <a:lnTo>
                      <a:pt x="2" y="113"/>
                    </a:lnTo>
                    <a:lnTo>
                      <a:pt x="3" y="113"/>
                    </a:lnTo>
                    <a:lnTo>
                      <a:pt x="5" y="110"/>
                    </a:lnTo>
                    <a:lnTo>
                      <a:pt x="6" y="109"/>
                    </a:lnTo>
                    <a:lnTo>
                      <a:pt x="6" y="108"/>
                    </a:lnTo>
                    <a:lnTo>
                      <a:pt x="6" y="107"/>
                    </a:lnTo>
                    <a:lnTo>
                      <a:pt x="7" y="106"/>
                    </a:lnTo>
                    <a:lnTo>
                      <a:pt x="7" y="104"/>
                    </a:lnTo>
                    <a:lnTo>
                      <a:pt x="6" y="102"/>
                    </a:lnTo>
                    <a:lnTo>
                      <a:pt x="5" y="102"/>
                    </a:lnTo>
                    <a:lnTo>
                      <a:pt x="3" y="100"/>
                    </a:lnTo>
                    <a:lnTo>
                      <a:pt x="3" y="98"/>
                    </a:lnTo>
                    <a:lnTo>
                      <a:pt x="2" y="96"/>
                    </a:lnTo>
                    <a:lnTo>
                      <a:pt x="2" y="95"/>
                    </a:lnTo>
                    <a:lnTo>
                      <a:pt x="2" y="89"/>
                    </a:lnTo>
                    <a:lnTo>
                      <a:pt x="2" y="88"/>
                    </a:lnTo>
                    <a:lnTo>
                      <a:pt x="3" y="86"/>
                    </a:lnTo>
                    <a:lnTo>
                      <a:pt x="3" y="83"/>
                    </a:lnTo>
                    <a:lnTo>
                      <a:pt x="3" y="81"/>
                    </a:lnTo>
                    <a:lnTo>
                      <a:pt x="3" y="79"/>
                    </a:lnTo>
                    <a:lnTo>
                      <a:pt x="4" y="78"/>
                    </a:lnTo>
                    <a:lnTo>
                      <a:pt x="5" y="76"/>
                    </a:lnTo>
                    <a:lnTo>
                      <a:pt x="6" y="75"/>
                    </a:lnTo>
                    <a:lnTo>
                      <a:pt x="6" y="74"/>
                    </a:lnTo>
                    <a:lnTo>
                      <a:pt x="7" y="74"/>
                    </a:lnTo>
                    <a:lnTo>
                      <a:pt x="8" y="73"/>
                    </a:lnTo>
                    <a:lnTo>
                      <a:pt x="9" y="73"/>
                    </a:lnTo>
                    <a:lnTo>
                      <a:pt x="10" y="73"/>
                    </a:lnTo>
                    <a:lnTo>
                      <a:pt x="10" y="72"/>
                    </a:lnTo>
                    <a:lnTo>
                      <a:pt x="14" y="72"/>
                    </a:lnTo>
                    <a:lnTo>
                      <a:pt x="15" y="72"/>
                    </a:lnTo>
                    <a:lnTo>
                      <a:pt x="19" y="71"/>
                    </a:lnTo>
                    <a:lnTo>
                      <a:pt x="20" y="71"/>
                    </a:lnTo>
                    <a:lnTo>
                      <a:pt x="20" y="70"/>
                    </a:lnTo>
                    <a:lnTo>
                      <a:pt x="21" y="70"/>
                    </a:lnTo>
                    <a:lnTo>
                      <a:pt x="22" y="69"/>
                    </a:lnTo>
                    <a:lnTo>
                      <a:pt x="24" y="68"/>
                    </a:lnTo>
                    <a:lnTo>
                      <a:pt x="25" y="68"/>
                    </a:lnTo>
                    <a:lnTo>
                      <a:pt x="25" y="67"/>
                    </a:lnTo>
                    <a:lnTo>
                      <a:pt x="26" y="67"/>
                    </a:lnTo>
                    <a:lnTo>
                      <a:pt x="27" y="66"/>
                    </a:lnTo>
                    <a:lnTo>
                      <a:pt x="28" y="65"/>
                    </a:lnTo>
                    <a:lnTo>
                      <a:pt x="29" y="64"/>
                    </a:lnTo>
                    <a:lnTo>
                      <a:pt x="36" y="57"/>
                    </a:lnTo>
                    <a:lnTo>
                      <a:pt x="37" y="56"/>
                    </a:lnTo>
                    <a:lnTo>
                      <a:pt x="38" y="54"/>
                    </a:lnTo>
                    <a:lnTo>
                      <a:pt x="39" y="53"/>
                    </a:lnTo>
                    <a:lnTo>
                      <a:pt x="39" y="50"/>
                    </a:lnTo>
                    <a:lnTo>
                      <a:pt x="39" y="49"/>
                    </a:lnTo>
                    <a:lnTo>
                      <a:pt x="36" y="44"/>
                    </a:lnTo>
                    <a:lnTo>
                      <a:pt x="36" y="43"/>
                    </a:lnTo>
                    <a:lnTo>
                      <a:pt x="36" y="39"/>
                    </a:lnTo>
                    <a:lnTo>
                      <a:pt x="37" y="38"/>
                    </a:lnTo>
                    <a:lnTo>
                      <a:pt x="38" y="37"/>
                    </a:lnTo>
                    <a:lnTo>
                      <a:pt x="39" y="37"/>
                    </a:lnTo>
                    <a:lnTo>
                      <a:pt x="39" y="35"/>
                    </a:lnTo>
                    <a:lnTo>
                      <a:pt x="39" y="34"/>
                    </a:lnTo>
                    <a:lnTo>
                      <a:pt x="40" y="32"/>
                    </a:lnTo>
                    <a:lnTo>
                      <a:pt x="40" y="31"/>
                    </a:lnTo>
                    <a:lnTo>
                      <a:pt x="41" y="31"/>
                    </a:lnTo>
                    <a:lnTo>
                      <a:pt x="41" y="25"/>
                    </a:lnTo>
                    <a:lnTo>
                      <a:pt x="41" y="21"/>
                    </a:lnTo>
                    <a:lnTo>
                      <a:pt x="41" y="16"/>
                    </a:lnTo>
                    <a:lnTo>
                      <a:pt x="40" y="15"/>
                    </a:lnTo>
                    <a:lnTo>
                      <a:pt x="40" y="14"/>
                    </a:lnTo>
                    <a:lnTo>
                      <a:pt x="40" y="13"/>
                    </a:lnTo>
                    <a:lnTo>
                      <a:pt x="39" y="11"/>
                    </a:lnTo>
                    <a:lnTo>
                      <a:pt x="39" y="10"/>
                    </a:lnTo>
                    <a:lnTo>
                      <a:pt x="39" y="9"/>
                    </a:lnTo>
                    <a:lnTo>
                      <a:pt x="37" y="8"/>
                    </a:lnTo>
                    <a:lnTo>
                      <a:pt x="37" y="7"/>
                    </a:lnTo>
                    <a:lnTo>
                      <a:pt x="38" y="5"/>
                    </a:lnTo>
                    <a:lnTo>
                      <a:pt x="40" y="4"/>
                    </a:lnTo>
                    <a:lnTo>
                      <a:pt x="41" y="2"/>
                    </a:lnTo>
                    <a:lnTo>
                      <a:pt x="43" y="2"/>
                    </a:lnTo>
                    <a:lnTo>
                      <a:pt x="45" y="0"/>
                    </a:lnTo>
                    <a:lnTo>
                      <a:pt x="46" y="0"/>
                    </a:lnTo>
                    <a:lnTo>
                      <a:pt x="53" y="0"/>
                    </a:lnTo>
                    <a:lnTo>
                      <a:pt x="54" y="0"/>
                    </a:lnTo>
                    <a:lnTo>
                      <a:pt x="55" y="1"/>
                    </a:lnTo>
                    <a:lnTo>
                      <a:pt x="56" y="1"/>
                    </a:lnTo>
                    <a:lnTo>
                      <a:pt x="57" y="2"/>
                    </a:lnTo>
                    <a:lnTo>
                      <a:pt x="58" y="4"/>
                    </a:lnTo>
                    <a:lnTo>
                      <a:pt x="61" y="6"/>
                    </a:lnTo>
                    <a:lnTo>
                      <a:pt x="62" y="7"/>
                    </a:lnTo>
                    <a:lnTo>
                      <a:pt x="63" y="7"/>
                    </a:lnTo>
                    <a:lnTo>
                      <a:pt x="64" y="7"/>
                    </a:lnTo>
                    <a:lnTo>
                      <a:pt x="64" y="8"/>
                    </a:lnTo>
                    <a:lnTo>
                      <a:pt x="66" y="9"/>
                    </a:lnTo>
                    <a:lnTo>
                      <a:pt x="67" y="9"/>
                    </a:lnTo>
                    <a:lnTo>
                      <a:pt x="71" y="10"/>
                    </a:lnTo>
                    <a:lnTo>
                      <a:pt x="71" y="11"/>
                    </a:lnTo>
                    <a:lnTo>
                      <a:pt x="72" y="11"/>
                    </a:lnTo>
                    <a:lnTo>
                      <a:pt x="75" y="12"/>
                    </a:lnTo>
                    <a:lnTo>
                      <a:pt x="78" y="14"/>
                    </a:lnTo>
                    <a:lnTo>
                      <a:pt x="91" y="23"/>
                    </a:lnTo>
                    <a:lnTo>
                      <a:pt x="92" y="23"/>
                    </a:lnTo>
                    <a:lnTo>
                      <a:pt x="94" y="24"/>
                    </a:lnTo>
                    <a:lnTo>
                      <a:pt x="96" y="25"/>
                    </a:lnTo>
                    <a:lnTo>
                      <a:pt x="97" y="25"/>
                    </a:lnTo>
                    <a:lnTo>
                      <a:pt x="107" y="30"/>
                    </a:lnTo>
                    <a:lnTo>
                      <a:pt x="109" y="31"/>
                    </a:lnTo>
                    <a:lnTo>
                      <a:pt x="111" y="32"/>
                    </a:lnTo>
                    <a:lnTo>
                      <a:pt x="112" y="32"/>
                    </a:lnTo>
                    <a:lnTo>
                      <a:pt x="113" y="33"/>
                    </a:lnTo>
                    <a:lnTo>
                      <a:pt x="114" y="33"/>
                    </a:lnTo>
                    <a:lnTo>
                      <a:pt x="116" y="34"/>
                    </a:lnTo>
                    <a:lnTo>
                      <a:pt x="117" y="34"/>
                    </a:lnTo>
                    <a:lnTo>
                      <a:pt x="118" y="34"/>
                    </a:lnTo>
                    <a:lnTo>
                      <a:pt x="119" y="35"/>
                    </a:lnTo>
                    <a:lnTo>
                      <a:pt x="120" y="35"/>
                    </a:lnTo>
                    <a:lnTo>
                      <a:pt x="121" y="35"/>
                    </a:lnTo>
                    <a:lnTo>
                      <a:pt x="124" y="35"/>
                    </a:lnTo>
                    <a:lnTo>
                      <a:pt x="126" y="34"/>
                    </a:lnTo>
                    <a:lnTo>
                      <a:pt x="128" y="34"/>
                    </a:lnTo>
                    <a:lnTo>
                      <a:pt x="132" y="34"/>
                    </a:lnTo>
                    <a:lnTo>
                      <a:pt x="133" y="34"/>
                    </a:lnTo>
                    <a:lnTo>
                      <a:pt x="134" y="34"/>
                    </a:lnTo>
                    <a:lnTo>
                      <a:pt x="135" y="34"/>
                    </a:lnTo>
                    <a:lnTo>
                      <a:pt x="141" y="35"/>
                    </a:lnTo>
                    <a:lnTo>
                      <a:pt x="141" y="36"/>
                    </a:lnTo>
                    <a:lnTo>
                      <a:pt x="144" y="36"/>
                    </a:lnTo>
                    <a:lnTo>
                      <a:pt x="147" y="36"/>
                    </a:lnTo>
                    <a:lnTo>
                      <a:pt x="149" y="36"/>
                    </a:lnTo>
                    <a:lnTo>
                      <a:pt x="150" y="36"/>
                    </a:lnTo>
                    <a:lnTo>
                      <a:pt x="160" y="34"/>
                    </a:lnTo>
                    <a:lnTo>
                      <a:pt x="167" y="34"/>
                    </a:lnTo>
                    <a:lnTo>
                      <a:pt x="167" y="35"/>
                    </a:lnTo>
                    <a:lnTo>
                      <a:pt x="171" y="35"/>
                    </a:lnTo>
                    <a:lnTo>
                      <a:pt x="179" y="38"/>
                    </a:lnTo>
                    <a:lnTo>
                      <a:pt x="195" y="41"/>
                    </a:lnTo>
                    <a:lnTo>
                      <a:pt x="197" y="41"/>
                    </a:lnTo>
                    <a:lnTo>
                      <a:pt x="198" y="43"/>
                    </a:lnTo>
                    <a:lnTo>
                      <a:pt x="202" y="43"/>
                    </a:lnTo>
                    <a:lnTo>
                      <a:pt x="202" y="41"/>
                    </a:lnTo>
                    <a:lnTo>
                      <a:pt x="203" y="41"/>
                    </a:lnTo>
                    <a:lnTo>
                      <a:pt x="205" y="41"/>
                    </a:lnTo>
                    <a:lnTo>
                      <a:pt x="208" y="39"/>
                    </a:lnTo>
                    <a:lnTo>
                      <a:pt x="209" y="39"/>
                    </a:lnTo>
                    <a:lnTo>
                      <a:pt x="210" y="37"/>
                    </a:lnTo>
                    <a:lnTo>
                      <a:pt x="211" y="36"/>
                    </a:lnTo>
                    <a:lnTo>
                      <a:pt x="212" y="35"/>
                    </a:lnTo>
                    <a:lnTo>
                      <a:pt x="213" y="33"/>
                    </a:lnTo>
                    <a:lnTo>
                      <a:pt x="213" y="32"/>
                    </a:lnTo>
                    <a:lnTo>
                      <a:pt x="213" y="31"/>
                    </a:lnTo>
                    <a:lnTo>
                      <a:pt x="213" y="27"/>
                    </a:lnTo>
                    <a:lnTo>
                      <a:pt x="213" y="26"/>
                    </a:lnTo>
                    <a:lnTo>
                      <a:pt x="213" y="25"/>
                    </a:lnTo>
                    <a:lnTo>
                      <a:pt x="213" y="24"/>
                    </a:lnTo>
                    <a:lnTo>
                      <a:pt x="213" y="21"/>
                    </a:lnTo>
                    <a:lnTo>
                      <a:pt x="211" y="17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9" name="Freeform 98">
                <a:extLst>
                  <a:ext uri="{FF2B5EF4-FFF2-40B4-BE49-F238E27FC236}">
                    <a16:creationId xmlns:a16="http://schemas.microsoft.com/office/drawing/2014/main" id="{867CB28B-1A70-BB50-31E5-E5EED33199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" y="1175"/>
                <a:ext cx="4" cy="18"/>
              </a:xfrm>
              <a:custGeom>
                <a:avLst/>
                <a:gdLst>
                  <a:gd name="T0" fmla="*/ 9 w 12"/>
                  <a:gd name="T1" fmla="*/ 53 h 53"/>
                  <a:gd name="T2" fmla="*/ 9 w 12"/>
                  <a:gd name="T3" fmla="*/ 48 h 53"/>
                  <a:gd name="T4" fmla="*/ 9 w 12"/>
                  <a:gd name="T5" fmla="*/ 44 h 53"/>
                  <a:gd name="T6" fmla="*/ 9 w 12"/>
                  <a:gd name="T7" fmla="*/ 41 h 53"/>
                  <a:gd name="T8" fmla="*/ 8 w 12"/>
                  <a:gd name="T9" fmla="*/ 39 h 53"/>
                  <a:gd name="T10" fmla="*/ 8 w 12"/>
                  <a:gd name="T11" fmla="*/ 38 h 53"/>
                  <a:gd name="T12" fmla="*/ 3 w 12"/>
                  <a:gd name="T13" fmla="*/ 32 h 53"/>
                  <a:gd name="T14" fmla="*/ 2 w 12"/>
                  <a:gd name="T15" fmla="*/ 27 h 53"/>
                  <a:gd name="T16" fmla="*/ 0 w 12"/>
                  <a:gd name="T17" fmla="*/ 23 h 53"/>
                  <a:gd name="T18" fmla="*/ 1 w 12"/>
                  <a:gd name="T19" fmla="*/ 20 h 53"/>
                  <a:gd name="T20" fmla="*/ 3 w 12"/>
                  <a:gd name="T21" fmla="*/ 13 h 53"/>
                  <a:gd name="T22" fmla="*/ 9 w 12"/>
                  <a:gd name="T23" fmla="*/ 8 h 53"/>
                  <a:gd name="T24" fmla="*/ 10 w 12"/>
                  <a:gd name="T25" fmla="*/ 6 h 53"/>
                  <a:gd name="T26" fmla="*/ 10 w 12"/>
                  <a:gd name="T27" fmla="*/ 4 h 53"/>
                  <a:gd name="T28" fmla="*/ 10 w 12"/>
                  <a:gd name="T29" fmla="*/ 3 h 53"/>
                  <a:gd name="T30" fmla="*/ 11 w 12"/>
                  <a:gd name="T31" fmla="*/ 3 h 53"/>
                  <a:gd name="T32" fmla="*/ 12 w 12"/>
                  <a:gd name="T33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" h="53">
                    <a:moveTo>
                      <a:pt x="9" y="53"/>
                    </a:moveTo>
                    <a:lnTo>
                      <a:pt x="9" y="48"/>
                    </a:lnTo>
                    <a:lnTo>
                      <a:pt x="9" y="44"/>
                    </a:lnTo>
                    <a:lnTo>
                      <a:pt x="9" y="41"/>
                    </a:lnTo>
                    <a:lnTo>
                      <a:pt x="8" y="39"/>
                    </a:lnTo>
                    <a:lnTo>
                      <a:pt x="8" y="38"/>
                    </a:lnTo>
                    <a:lnTo>
                      <a:pt x="3" y="32"/>
                    </a:lnTo>
                    <a:lnTo>
                      <a:pt x="2" y="27"/>
                    </a:lnTo>
                    <a:lnTo>
                      <a:pt x="0" y="23"/>
                    </a:lnTo>
                    <a:lnTo>
                      <a:pt x="1" y="20"/>
                    </a:lnTo>
                    <a:lnTo>
                      <a:pt x="3" y="13"/>
                    </a:lnTo>
                    <a:lnTo>
                      <a:pt x="9" y="8"/>
                    </a:lnTo>
                    <a:lnTo>
                      <a:pt x="10" y="6"/>
                    </a:lnTo>
                    <a:lnTo>
                      <a:pt x="10" y="4"/>
                    </a:lnTo>
                    <a:lnTo>
                      <a:pt x="10" y="3"/>
                    </a:lnTo>
                    <a:lnTo>
                      <a:pt x="11" y="3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0" name="Freeform 99">
                <a:extLst>
                  <a:ext uri="{FF2B5EF4-FFF2-40B4-BE49-F238E27FC236}">
                    <a16:creationId xmlns:a16="http://schemas.microsoft.com/office/drawing/2014/main" id="{F35B603C-AE64-6D0D-A990-6E076B5A41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6" y="913"/>
                <a:ext cx="83" cy="50"/>
              </a:xfrm>
              <a:custGeom>
                <a:avLst/>
                <a:gdLst>
                  <a:gd name="T0" fmla="*/ 11 w 250"/>
                  <a:gd name="T1" fmla="*/ 50 h 150"/>
                  <a:gd name="T2" fmla="*/ 15 w 250"/>
                  <a:gd name="T3" fmla="*/ 48 h 150"/>
                  <a:gd name="T4" fmla="*/ 23 w 250"/>
                  <a:gd name="T5" fmla="*/ 46 h 150"/>
                  <a:gd name="T6" fmla="*/ 30 w 250"/>
                  <a:gd name="T7" fmla="*/ 41 h 150"/>
                  <a:gd name="T8" fmla="*/ 54 w 250"/>
                  <a:gd name="T9" fmla="*/ 21 h 150"/>
                  <a:gd name="T10" fmla="*/ 60 w 250"/>
                  <a:gd name="T11" fmla="*/ 19 h 150"/>
                  <a:gd name="T12" fmla="*/ 76 w 250"/>
                  <a:gd name="T13" fmla="*/ 15 h 150"/>
                  <a:gd name="T14" fmla="*/ 81 w 250"/>
                  <a:gd name="T15" fmla="*/ 13 h 150"/>
                  <a:gd name="T16" fmla="*/ 89 w 250"/>
                  <a:gd name="T17" fmla="*/ 8 h 150"/>
                  <a:gd name="T18" fmla="*/ 93 w 250"/>
                  <a:gd name="T19" fmla="*/ 7 h 150"/>
                  <a:gd name="T20" fmla="*/ 97 w 250"/>
                  <a:gd name="T21" fmla="*/ 7 h 150"/>
                  <a:gd name="T22" fmla="*/ 101 w 250"/>
                  <a:gd name="T23" fmla="*/ 7 h 150"/>
                  <a:gd name="T24" fmla="*/ 106 w 250"/>
                  <a:gd name="T25" fmla="*/ 10 h 150"/>
                  <a:gd name="T26" fmla="*/ 109 w 250"/>
                  <a:gd name="T27" fmla="*/ 10 h 150"/>
                  <a:gd name="T28" fmla="*/ 126 w 250"/>
                  <a:gd name="T29" fmla="*/ 7 h 150"/>
                  <a:gd name="T30" fmla="*/ 137 w 250"/>
                  <a:gd name="T31" fmla="*/ 2 h 150"/>
                  <a:gd name="T32" fmla="*/ 147 w 250"/>
                  <a:gd name="T33" fmla="*/ 0 h 150"/>
                  <a:gd name="T34" fmla="*/ 154 w 250"/>
                  <a:gd name="T35" fmla="*/ 0 h 150"/>
                  <a:gd name="T36" fmla="*/ 157 w 250"/>
                  <a:gd name="T37" fmla="*/ 1 h 150"/>
                  <a:gd name="T38" fmla="*/ 161 w 250"/>
                  <a:gd name="T39" fmla="*/ 5 h 150"/>
                  <a:gd name="T40" fmla="*/ 163 w 250"/>
                  <a:gd name="T41" fmla="*/ 8 h 150"/>
                  <a:gd name="T42" fmla="*/ 164 w 250"/>
                  <a:gd name="T43" fmla="*/ 11 h 150"/>
                  <a:gd name="T44" fmla="*/ 164 w 250"/>
                  <a:gd name="T45" fmla="*/ 32 h 150"/>
                  <a:gd name="T46" fmla="*/ 161 w 250"/>
                  <a:gd name="T47" fmla="*/ 45 h 150"/>
                  <a:gd name="T48" fmla="*/ 159 w 250"/>
                  <a:gd name="T49" fmla="*/ 49 h 150"/>
                  <a:gd name="T50" fmla="*/ 156 w 250"/>
                  <a:gd name="T51" fmla="*/ 51 h 150"/>
                  <a:gd name="T52" fmla="*/ 153 w 250"/>
                  <a:gd name="T53" fmla="*/ 54 h 150"/>
                  <a:gd name="T54" fmla="*/ 150 w 250"/>
                  <a:gd name="T55" fmla="*/ 56 h 150"/>
                  <a:gd name="T56" fmla="*/ 140 w 250"/>
                  <a:gd name="T57" fmla="*/ 69 h 150"/>
                  <a:gd name="T58" fmla="*/ 137 w 250"/>
                  <a:gd name="T59" fmla="*/ 72 h 150"/>
                  <a:gd name="T60" fmla="*/ 134 w 250"/>
                  <a:gd name="T61" fmla="*/ 77 h 150"/>
                  <a:gd name="T62" fmla="*/ 135 w 250"/>
                  <a:gd name="T63" fmla="*/ 85 h 150"/>
                  <a:gd name="T64" fmla="*/ 144 w 250"/>
                  <a:gd name="T65" fmla="*/ 103 h 150"/>
                  <a:gd name="T66" fmla="*/ 147 w 250"/>
                  <a:gd name="T67" fmla="*/ 109 h 150"/>
                  <a:gd name="T68" fmla="*/ 156 w 250"/>
                  <a:gd name="T69" fmla="*/ 118 h 150"/>
                  <a:gd name="T70" fmla="*/ 161 w 250"/>
                  <a:gd name="T71" fmla="*/ 122 h 150"/>
                  <a:gd name="T72" fmla="*/ 164 w 250"/>
                  <a:gd name="T73" fmla="*/ 124 h 150"/>
                  <a:gd name="T74" fmla="*/ 169 w 250"/>
                  <a:gd name="T75" fmla="*/ 127 h 150"/>
                  <a:gd name="T76" fmla="*/ 177 w 250"/>
                  <a:gd name="T77" fmla="*/ 126 h 150"/>
                  <a:gd name="T78" fmla="*/ 200 w 250"/>
                  <a:gd name="T79" fmla="*/ 129 h 150"/>
                  <a:gd name="T80" fmla="*/ 203 w 250"/>
                  <a:gd name="T81" fmla="*/ 129 h 150"/>
                  <a:gd name="T82" fmla="*/ 206 w 250"/>
                  <a:gd name="T83" fmla="*/ 132 h 150"/>
                  <a:gd name="T84" fmla="*/ 215 w 250"/>
                  <a:gd name="T85" fmla="*/ 140 h 150"/>
                  <a:gd name="T86" fmla="*/ 218 w 250"/>
                  <a:gd name="T87" fmla="*/ 142 h 150"/>
                  <a:gd name="T88" fmla="*/ 221 w 250"/>
                  <a:gd name="T89" fmla="*/ 147 h 150"/>
                  <a:gd name="T90" fmla="*/ 223 w 250"/>
                  <a:gd name="T91" fmla="*/ 149 h 150"/>
                  <a:gd name="T92" fmla="*/ 229 w 250"/>
                  <a:gd name="T93" fmla="*/ 150 h 150"/>
                  <a:gd name="T94" fmla="*/ 234 w 250"/>
                  <a:gd name="T95" fmla="*/ 147 h 150"/>
                  <a:gd name="T96" fmla="*/ 246 w 250"/>
                  <a:gd name="T97" fmla="*/ 141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50" h="150">
                    <a:moveTo>
                      <a:pt x="0" y="56"/>
                    </a:moveTo>
                    <a:lnTo>
                      <a:pt x="5" y="54"/>
                    </a:lnTo>
                    <a:lnTo>
                      <a:pt x="11" y="50"/>
                    </a:lnTo>
                    <a:lnTo>
                      <a:pt x="12" y="49"/>
                    </a:lnTo>
                    <a:lnTo>
                      <a:pt x="14" y="48"/>
                    </a:lnTo>
                    <a:lnTo>
                      <a:pt x="15" y="48"/>
                    </a:lnTo>
                    <a:lnTo>
                      <a:pt x="16" y="47"/>
                    </a:lnTo>
                    <a:lnTo>
                      <a:pt x="22" y="46"/>
                    </a:lnTo>
                    <a:lnTo>
                      <a:pt x="23" y="46"/>
                    </a:lnTo>
                    <a:lnTo>
                      <a:pt x="27" y="44"/>
                    </a:lnTo>
                    <a:lnTo>
                      <a:pt x="28" y="43"/>
                    </a:lnTo>
                    <a:lnTo>
                      <a:pt x="30" y="41"/>
                    </a:lnTo>
                    <a:lnTo>
                      <a:pt x="30" y="40"/>
                    </a:lnTo>
                    <a:lnTo>
                      <a:pt x="53" y="22"/>
                    </a:lnTo>
                    <a:lnTo>
                      <a:pt x="54" y="21"/>
                    </a:lnTo>
                    <a:lnTo>
                      <a:pt x="56" y="20"/>
                    </a:lnTo>
                    <a:lnTo>
                      <a:pt x="59" y="19"/>
                    </a:lnTo>
                    <a:lnTo>
                      <a:pt x="60" y="19"/>
                    </a:lnTo>
                    <a:lnTo>
                      <a:pt x="62" y="18"/>
                    </a:lnTo>
                    <a:lnTo>
                      <a:pt x="73" y="16"/>
                    </a:lnTo>
                    <a:lnTo>
                      <a:pt x="76" y="15"/>
                    </a:lnTo>
                    <a:lnTo>
                      <a:pt x="77" y="15"/>
                    </a:lnTo>
                    <a:lnTo>
                      <a:pt x="80" y="14"/>
                    </a:lnTo>
                    <a:lnTo>
                      <a:pt x="81" y="13"/>
                    </a:lnTo>
                    <a:lnTo>
                      <a:pt x="84" y="11"/>
                    </a:lnTo>
                    <a:lnTo>
                      <a:pt x="85" y="10"/>
                    </a:lnTo>
                    <a:lnTo>
                      <a:pt x="89" y="8"/>
                    </a:lnTo>
                    <a:lnTo>
                      <a:pt x="90" y="8"/>
                    </a:lnTo>
                    <a:lnTo>
                      <a:pt x="91" y="7"/>
                    </a:lnTo>
                    <a:lnTo>
                      <a:pt x="93" y="7"/>
                    </a:lnTo>
                    <a:lnTo>
                      <a:pt x="95" y="7"/>
                    </a:lnTo>
                    <a:lnTo>
                      <a:pt x="96" y="7"/>
                    </a:lnTo>
                    <a:lnTo>
                      <a:pt x="97" y="7"/>
                    </a:lnTo>
                    <a:lnTo>
                      <a:pt x="98" y="6"/>
                    </a:lnTo>
                    <a:lnTo>
                      <a:pt x="101" y="6"/>
                    </a:lnTo>
                    <a:lnTo>
                      <a:pt x="101" y="7"/>
                    </a:lnTo>
                    <a:lnTo>
                      <a:pt x="104" y="10"/>
                    </a:lnTo>
                    <a:lnTo>
                      <a:pt x="105" y="10"/>
                    </a:lnTo>
                    <a:lnTo>
                      <a:pt x="106" y="10"/>
                    </a:lnTo>
                    <a:lnTo>
                      <a:pt x="107" y="10"/>
                    </a:lnTo>
                    <a:lnTo>
                      <a:pt x="108" y="11"/>
                    </a:lnTo>
                    <a:lnTo>
                      <a:pt x="109" y="10"/>
                    </a:lnTo>
                    <a:lnTo>
                      <a:pt x="111" y="10"/>
                    </a:lnTo>
                    <a:lnTo>
                      <a:pt x="125" y="8"/>
                    </a:lnTo>
                    <a:lnTo>
                      <a:pt x="126" y="7"/>
                    </a:lnTo>
                    <a:lnTo>
                      <a:pt x="128" y="7"/>
                    </a:lnTo>
                    <a:lnTo>
                      <a:pt x="128" y="6"/>
                    </a:lnTo>
                    <a:lnTo>
                      <a:pt x="137" y="2"/>
                    </a:lnTo>
                    <a:lnTo>
                      <a:pt x="139" y="1"/>
                    </a:lnTo>
                    <a:lnTo>
                      <a:pt x="146" y="0"/>
                    </a:lnTo>
                    <a:lnTo>
                      <a:pt x="147" y="0"/>
                    </a:lnTo>
                    <a:lnTo>
                      <a:pt x="152" y="0"/>
                    </a:lnTo>
                    <a:lnTo>
                      <a:pt x="153" y="0"/>
                    </a:lnTo>
                    <a:lnTo>
                      <a:pt x="154" y="0"/>
                    </a:lnTo>
                    <a:lnTo>
                      <a:pt x="155" y="0"/>
                    </a:lnTo>
                    <a:lnTo>
                      <a:pt x="155" y="1"/>
                    </a:lnTo>
                    <a:lnTo>
                      <a:pt x="157" y="1"/>
                    </a:lnTo>
                    <a:lnTo>
                      <a:pt x="158" y="2"/>
                    </a:lnTo>
                    <a:lnTo>
                      <a:pt x="161" y="3"/>
                    </a:lnTo>
                    <a:lnTo>
                      <a:pt x="161" y="5"/>
                    </a:lnTo>
                    <a:lnTo>
                      <a:pt x="162" y="6"/>
                    </a:lnTo>
                    <a:lnTo>
                      <a:pt x="163" y="7"/>
                    </a:lnTo>
                    <a:lnTo>
                      <a:pt x="163" y="8"/>
                    </a:lnTo>
                    <a:lnTo>
                      <a:pt x="163" y="9"/>
                    </a:lnTo>
                    <a:lnTo>
                      <a:pt x="163" y="10"/>
                    </a:lnTo>
                    <a:lnTo>
                      <a:pt x="164" y="11"/>
                    </a:lnTo>
                    <a:lnTo>
                      <a:pt x="165" y="30"/>
                    </a:lnTo>
                    <a:lnTo>
                      <a:pt x="165" y="31"/>
                    </a:lnTo>
                    <a:lnTo>
                      <a:pt x="164" y="32"/>
                    </a:lnTo>
                    <a:lnTo>
                      <a:pt x="164" y="33"/>
                    </a:lnTo>
                    <a:lnTo>
                      <a:pt x="163" y="36"/>
                    </a:lnTo>
                    <a:lnTo>
                      <a:pt x="161" y="45"/>
                    </a:lnTo>
                    <a:lnTo>
                      <a:pt x="160" y="47"/>
                    </a:lnTo>
                    <a:lnTo>
                      <a:pt x="160" y="48"/>
                    </a:lnTo>
                    <a:lnTo>
                      <a:pt x="159" y="49"/>
                    </a:lnTo>
                    <a:lnTo>
                      <a:pt x="158" y="49"/>
                    </a:lnTo>
                    <a:lnTo>
                      <a:pt x="158" y="50"/>
                    </a:lnTo>
                    <a:lnTo>
                      <a:pt x="156" y="51"/>
                    </a:lnTo>
                    <a:lnTo>
                      <a:pt x="156" y="52"/>
                    </a:lnTo>
                    <a:lnTo>
                      <a:pt x="155" y="53"/>
                    </a:lnTo>
                    <a:lnTo>
                      <a:pt x="153" y="54"/>
                    </a:lnTo>
                    <a:lnTo>
                      <a:pt x="152" y="54"/>
                    </a:lnTo>
                    <a:lnTo>
                      <a:pt x="150" y="55"/>
                    </a:lnTo>
                    <a:lnTo>
                      <a:pt x="150" y="56"/>
                    </a:lnTo>
                    <a:lnTo>
                      <a:pt x="148" y="58"/>
                    </a:lnTo>
                    <a:lnTo>
                      <a:pt x="147" y="58"/>
                    </a:lnTo>
                    <a:lnTo>
                      <a:pt x="140" y="69"/>
                    </a:lnTo>
                    <a:lnTo>
                      <a:pt x="138" y="69"/>
                    </a:lnTo>
                    <a:lnTo>
                      <a:pt x="137" y="71"/>
                    </a:lnTo>
                    <a:lnTo>
                      <a:pt x="137" y="72"/>
                    </a:lnTo>
                    <a:lnTo>
                      <a:pt x="136" y="72"/>
                    </a:lnTo>
                    <a:lnTo>
                      <a:pt x="134" y="76"/>
                    </a:lnTo>
                    <a:lnTo>
                      <a:pt x="134" y="77"/>
                    </a:lnTo>
                    <a:lnTo>
                      <a:pt x="134" y="83"/>
                    </a:lnTo>
                    <a:lnTo>
                      <a:pt x="134" y="84"/>
                    </a:lnTo>
                    <a:lnTo>
                      <a:pt x="135" y="85"/>
                    </a:lnTo>
                    <a:lnTo>
                      <a:pt x="135" y="86"/>
                    </a:lnTo>
                    <a:lnTo>
                      <a:pt x="136" y="87"/>
                    </a:lnTo>
                    <a:lnTo>
                      <a:pt x="144" y="103"/>
                    </a:lnTo>
                    <a:lnTo>
                      <a:pt x="145" y="105"/>
                    </a:lnTo>
                    <a:lnTo>
                      <a:pt x="146" y="107"/>
                    </a:lnTo>
                    <a:lnTo>
                      <a:pt x="147" y="109"/>
                    </a:lnTo>
                    <a:lnTo>
                      <a:pt x="148" y="110"/>
                    </a:lnTo>
                    <a:lnTo>
                      <a:pt x="149" y="111"/>
                    </a:lnTo>
                    <a:lnTo>
                      <a:pt x="156" y="118"/>
                    </a:lnTo>
                    <a:lnTo>
                      <a:pt x="158" y="120"/>
                    </a:lnTo>
                    <a:lnTo>
                      <a:pt x="160" y="122"/>
                    </a:lnTo>
                    <a:lnTo>
                      <a:pt x="161" y="122"/>
                    </a:lnTo>
                    <a:lnTo>
                      <a:pt x="161" y="123"/>
                    </a:lnTo>
                    <a:lnTo>
                      <a:pt x="163" y="123"/>
                    </a:lnTo>
                    <a:lnTo>
                      <a:pt x="164" y="124"/>
                    </a:lnTo>
                    <a:lnTo>
                      <a:pt x="167" y="126"/>
                    </a:lnTo>
                    <a:lnTo>
                      <a:pt x="168" y="126"/>
                    </a:lnTo>
                    <a:lnTo>
                      <a:pt x="169" y="127"/>
                    </a:lnTo>
                    <a:lnTo>
                      <a:pt x="175" y="127"/>
                    </a:lnTo>
                    <a:lnTo>
                      <a:pt x="175" y="126"/>
                    </a:lnTo>
                    <a:lnTo>
                      <a:pt x="177" y="126"/>
                    </a:lnTo>
                    <a:lnTo>
                      <a:pt x="178" y="127"/>
                    </a:lnTo>
                    <a:lnTo>
                      <a:pt x="179" y="127"/>
                    </a:lnTo>
                    <a:lnTo>
                      <a:pt x="200" y="129"/>
                    </a:lnTo>
                    <a:lnTo>
                      <a:pt x="201" y="129"/>
                    </a:lnTo>
                    <a:lnTo>
                      <a:pt x="202" y="129"/>
                    </a:lnTo>
                    <a:lnTo>
                      <a:pt x="203" y="129"/>
                    </a:lnTo>
                    <a:lnTo>
                      <a:pt x="204" y="130"/>
                    </a:lnTo>
                    <a:lnTo>
                      <a:pt x="204" y="131"/>
                    </a:lnTo>
                    <a:lnTo>
                      <a:pt x="206" y="132"/>
                    </a:lnTo>
                    <a:lnTo>
                      <a:pt x="212" y="136"/>
                    </a:lnTo>
                    <a:lnTo>
                      <a:pt x="213" y="137"/>
                    </a:lnTo>
                    <a:lnTo>
                      <a:pt x="215" y="140"/>
                    </a:lnTo>
                    <a:lnTo>
                      <a:pt x="216" y="141"/>
                    </a:lnTo>
                    <a:lnTo>
                      <a:pt x="217" y="141"/>
                    </a:lnTo>
                    <a:lnTo>
                      <a:pt x="218" y="142"/>
                    </a:lnTo>
                    <a:lnTo>
                      <a:pt x="218" y="144"/>
                    </a:lnTo>
                    <a:lnTo>
                      <a:pt x="220" y="146"/>
                    </a:lnTo>
                    <a:lnTo>
                      <a:pt x="221" y="147"/>
                    </a:lnTo>
                    <a:lnTo>
                      <a:pt x="222" y="147"/>
                    </a:lnTo>
                    <a:lnTo>
                      <a:pt x="223" y="148"/>
                    </a:lnTo>
                    <a:lnTo>
                      <a:pt x="223" y="149"/>
                    </a:lnTo>
                    <a:lnTo>
                      <a:pt x="224" y="150"/>
                    </a:lnTo>
                    <a:lnTo>
                      <a:pt x="225" y="150"/>
                    </a:lnTo>
                    <a:lnTo>
                      <a:pt x="229" y="150"/>
                    </a:lnTo>
                    <a:lnTo>
                      <a:pt x="230" y="150"/>
                    </a:lnTo>
                    <a:lnTo>
                      <a:pt x="233" y="148"/>
                    </a:lnTo>
                    <a:lnTo>
                      <a:pt x="234" y="147"/>
                    </a:lnTo>
                    <a:lnTo>
                      <a:pt x="243" y="143"/>
                    </a:lnTo>
                    <a:lnTo>
                      <a:pt x="244" y="142"/>
                    </a:lnTo>
                    <a:lnTo>
                      <a:pt x="246" y="141"/>
                    </a:lnTo>
                    <a:lnTo>
                      <a:pt x="250" y="14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1" name="Freeform 100">
                <a:extLst>
                  <a:ext uri="{FF2B5EF4-FFF2-40B4-BE49-F238E27FC236}">
                    <a16:creationId xmlns:a16="http://schemas.microsoft.com/office/drawing/2014/main" id="{F551091C-BE52-EB4D-DAA4-D6B22538FE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6" y="1051"/>
                <a:ext cx="96" cy="149"/>
              </a:xfrm>
              <a:custGeom>
                <a:avLst/>
                <a:gdLst>
                  <a:gd name="T0" fmla="*/ 1 w 288"/>
                  <a:gd name="T1" fmla="*/ 438 h 446"/>
                  <a:gd name="T2" fmla="*/ 5 w 288"/>
                  <a:gd name="T3" fmla="*/ 430 h 446"/>
                  <a:gd name="T4" fmla="*/ 6 w 288"/>
                  <a:gd name="T5" fmla="*/ 419 h 446"/>
                  <a:gd name="T6" fmla="*/ 24 w 288"/>
                  <a:gd name="T7" fmla="*/ 419 h 446"/>
                  <a:gd name="T8" fmla="*/ 30 w 288"/>
                  <a:gd name="T9" fmla="*/ 421 h 446"/>
                  <a:gd name="T10" fmla="*/ 32 w 288"/>
                  <a:gd name="T11" fmla="*/ 419 h 446"/>
                  <a:gd name="T12" fmla="*/ 64 w 288"/>
                  <a:gd name="T13" fmla="*/ 410 h 446"/>
                  <a:gd name="T14" fmla="*/ 76 w 288"/>
                  <a:gd name="T15" fmla="*/ 401 h 446"/>
                  <a:gd name="T16" fmla="*/ 73 w 288"/>
                  <a:gd name="T17" fmla="*/ 380 h 446"/>
                  <a:gd name="T18" fmla="*/ 83 w 288"/>
                  <a:gd name="T19" fmla="*/ 359 h 446"/>
                  <a:gd name="T20" fmla="*/ 96 w 288"/>
                  <a:gd name="T21" fmla="*/ 347 h 446"/>
                  <a:gd name="T22" fmla="*/ 128 w 288"/>
                  <a:gd name="T23" fmla="*/ 347 h 446"/>
                  <a:gd name="T24" fmla="*/ 146 w 288"/>
                  <a:gd name="T25" fmla="*/ 357 h 446"/>
                  <a:gd name="T26" fmla="*/ 162 w 288"/>
                  <a:gd name="T27" fmla="*/ 354 h 446"/>
                  <a:gd name="T28" fmla="*/ 173 w 288"/>
                  <a:gd name="T29" fmla="*/ 363 h 446"/>
                  <a:gd name="T30" fmla="*/ 179 w 288"/>
                  <a:gd name="T31" fmla="*/ 362 h 446"/>
                  <a:gd name="T32" fmla="*/ 186 w 288"/>
                  <a:gd name="T33" fmla="*/ 340 h 446"/>
                  <a:gd name="T34" fmla="*/ 178 w 288"/>
                  <a:gd name="T35" fmla="*/ 327 h 446"/>
                  <a:gd name="T36" fmla="*/ 180 w 288"/>
                  <a:gd name="T37" fmla="*/ 309 h 446"/>
                  <a:gd name="T38" fmla="*/ 185 w 288"/>
                  <a:gd name="T39" fmla="*/ 302 h 446"/>
                  <a:gd name="T40" fmla="*/ 199 w 288"/>
                  <a:gd name="T41" fmla="*/ 271 h 446"/>
                  <a:gd name="T42" fmla="*/ 200 w 288"/>
                  <a:gd name="T43" fmla="*/ 252 h 446"/>
                  <a:gd name="T44" fmla="*/ 213 w 288"/>
                  <a:gd name="T45" fmla="*/ 256 h 446"/>
                  <a:gd name="T46" fmla="*/ 219 w 288"/>
                  <a:gd name="T47" fmla="*/ 256 h 446"/>
                  <a:gd name="T48" fmla="*/ 216 w 288"/>
                  <a:gd name="T49" fmla="*/ 239 h 446"/>
                  <a:gd name="T50" fmla="*/ 226 w 288"/>
                  <a:gd name="T51" fmla="*/ 243 h 446"/>
                  <a:gd name="T52" fmla="*/ 244 w 288"/>
                  <a:gd name="T53" fmla="*/ 246 h 446"/>
                  <a:gd name="T54" fmla="*/ 245 w 288"/>
                  <a:gd name="T55" fmla="*/ 231 h 446"/>
                  <a:gd name="T56" fmla="*/ 259 w 288"/>
                  <a:gd name="T57" fmla="*/ 228 h 446"/>
                  <a:gd name="T58" fmla="*/ 257 w 288"/>
                  <a:gd name="T59" fmla="*/ 217 h 446"/>
                  <a:gd name="T60" fmla="*/ 270 w 288"/>
                  <a:gd name="T61" fmla="*/ 211 h 446"/>
                  <a:gd name="T62" fmla="*/ 273 w 288"/>
                  <a:gd name="T63" fmla="*/ 204 h 446"/>
                  <a:gd name="T64" fmla="*/ 275 w 288"/>
                  <a:gd name="T65" fmla="*/ 200 h 446"/>
                  <a:gd name="T66" fmla="*/ 287 w 288"/>
                  <a:gd name="T67" fmla="*/ 170 h 446"/>
                  <a:gd name="T68" fmla="*/ 277 w 288"/>
                  <a:gd name="T69" fmla="*/ 159 h 446"/>
                  <a:gd name="T70" fmla="*/ 277 w 288"/>
                  <a:gd name="T71" fmla="*/ 143 h 446"/>
                  <a:gd name="T72" fmla="*/ 268 w 288"/>
                  <a:gd name="T73" fmla="*/ 139 h 446"/>
                  <a:gd name="T74" fmla="*/ 265 w 288"/>
                  <a:gd name="T75" fmla="*/ 117 h 446"/>
                  <a:gd name="T76" fmla="*/ 256 w 288"/>
                  <a:gd name="T77" fmla="*/ 101 h 446"/>
                  <a:gd name="T78" fmla="*/ 265 w 288"/>
                  <a:gd name="T79" fmla="*/ 96 h 446"/>
                  <a:gd name="T80" fmla="*/ 262 w 288"/>
                  <a:gd name="T81" fmla="*/ 86 h 446"/>
                  <a:gd name="T82" fmla="*/ 252 w 288"/>
                  <a:gd name="T83" fmla="*/ 86 h 446"/>
                  <a:gd name="T84" fmla="*/ 257 w 288"/>
                  <a:gd name="T85" fmla="*/ 78 h 446"/>
                  <a:gd name="T86" fmla="*/ 263 w 288"/>
                  <a:gd name="T87" fmla="*/ 78 h 446"/>
                  <a:gd name="T88" fmla="*/ 263 w 288"/>
                  <a:gd name="T89" fmla="*/ 75 h 446"/>
                  <a:gd name="T90" fmla="*/ 255 w 288"/>
                  <a:gd name="T91" fmla="*/ 67 h 446"/>
                  <a:gd name="T92" fmla="*/ 262 w 288"/>
                  <a:gd name="T93" fmla="*/ 60 h 446"/>
                  <a:gd name="T94" fmla="*/ 256 w 288"/>
                  <a:gd name="T95" fmla="*/ 48 h 446"/>
                  <a:gd name="T96" fmla="*/ 268 w 288"/>
                  <a:gd name="T97" fmla="*/ 39 h 446"/>
                  <a:gd name="T98" fmla="*/ 262 w 288"/>
                  <a:gd name="T99" fmla="*/ 29 h 446"/>
                  <a:gd name="T100" fmla="*/ 258 w 288"/>
                  <a:gd name="T101" fmla="*/ 19 h 446"/>
                  <a:gd name="T102" fmla="*/ 255 w 288"/>
                  <a:gd name="T103" fmla="*/ 10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8" h="446">
                    <a:moveTo>
                      <a:pt x="6" y="446"/>
                    </a:moveTo>
                    <a:lnTo>
                      <a:pt x="5" y="441"/>
                    </a:lnTo>
                    <a:lnTo>
                      <a:pt x="4" y="440"/>
                    </a:lnTo>
                    <a:lnTo>
                      <a:pt x="1" y="438"/>
                    </a:lnTo>
                    <a:lnTo>
                      <a:pt x="0" y="437"/>
                    </a:lnTo>
                    <a:lnTo>
                      <a:pt x="1" y="435"/>
                    </a:lnTo>
                    <a:lnTo>
                      <a:pt x="4" y="435"/>
                    </a:lnTo>
                    <a:lnTo>
                      <a:pt x="5" y="430"/>
                    </a:lnTo>
                    <a:lnTo>
                      <a:pt x="3" y="426"/>
                    </a:lnTo>
                    <a:lnTo>
                      <a:pt x="2" y="423"/>
                    </a:lnTo>
                    <a:lnTo>
                      <a:pt x="3" y="421"/>
                    </a:lnTo>
                    <a:lnTo>
                      <a:pt x="6" y="419"/>
                    </a:lnTo>
                    <a:lnTo>
                      <a:pt x="11" y="418"/>
                    </a:lnTo>
                    <a:lnTo>
                      <a:pt x="19" y="417"/>
                    </a:lnTo>
                    <a:lnTo>
                      <a:pt x="21" y="417"/>
                    </a:lnTo>
                    <a:lnTo>
                      <a:pt x="24" y="419"/>
                    </a:lnTo>
                    <a:lnTo>
                      <a:pt x="25" y="419"/>
                    </a:lnTo>
                    <a:lnTo>
                      <a:pt x="27" y="420"/>
                    </a:lnTo>
                    <a:lnTo>
                      <a:pt x="28" y="420"/>
                    </a:lnTo>
                    <a:lnTo>
                      <a:pt x="30" y="421"/>
                    </a:lnTo>
                    <a:lnTo>
                      <a:pt x="30" y="420"/>
                    </a:lnTo>
                    <a:lnTo>
                      <a:pt x="31" y="420"/>
                    </a:lnTo>
                    <a:lnTo>
                      <a:pt x="31" y="419"/>
                    </a:lnTo>
                    <a:lnTo>
                      <a:pt x="32" y="419"/>
                    </a:lnTo>
                    <a:lnTo>
                      <a:pt x="35" y="415"/>
                    </a:lnTo>
                    <a:lnTo>
                      <a:pt x="44" y="410"/>
                    </a:lnTo>
                    <a:lnTo>
                      <a:pt x="53" y="408"/>
                    </a:lnTo>
                    <a:lnTo>
                      <a:pt x="64" y="410"/>
                    </a:lnTo>
                    <a:lnTo>
                      <a:pt x="68" y="411"/>
                    </a:lnTo>
                    <a:lnTo>
                      <a:pt x="75" y="409"/>
                    </a:lnTo>
                    <a:lnTo>
                      <a:pt x="77" y="403"/>
                    </a:lnTo>
                    <a:lnTo>
                      <a:pt x="76" y="401"/>
                    </a:lnTo>
                    <a:lnTo>
                      <a:pt x="73" y="399"/>
                    </a:lnTo>
                    <a:lnTo>
                      <a:pt x="69" y="392"/>
                    </a:lnTo>
                    <a:lnTo>
                      <a:pt x="70" y="388"/>
                    </a:lnTo>
                    <a:lnTo>
                      <a:pt x="73" y="380"/>
                    </a:lnTo>
                    <a:lnTo>
                      <a:pt x="80" y="377"/>
                    </a:lnTo>
                    <a:lnTo>
                      <a:pt x="84" y="372"/>
                    </a:lnTo>
                    <a:lnTo>
                      <a:pt x="86" y="368"/>
                    </a:lnTo>
                    <a:lnTo>
                      <a:pt x="83" y="359"/>
                    </a:lnTo>
                    <a:lnTo>
                      <a:pt x="82" y="353"/>
                    </a:lnTo>
                    <a:lnTo>
                      <a:pt x="83" y="350"/>
                    </a:lnTo>
                    <a:lnTo>
                      <a:pt x="86" y="348"/>
                    </a:lnTo>
                    <a:lnTo>
                      <a:pt x="96" y="347"/>
                    </a:lnTo>
                    <a:lnTo>
                      <a:pt x="102" y="347"/>
                    </a:lnTo>
                    <a:lnTo>
                      <a:pt x="114" y="347"/>
                    </a:lnTo>
                    <a:lnTo>
                      <a:pt x="121" y="346"/>
                    </a:lnTo>
                    <a:lnTo>
                      <a:pt x="128" y="347"/>
                    </a:lnTo>
                    <a:lnTo>
                      <a:pt x="134" y="348"/>
                    </a:lnTo>
                    <a:lnTo>
                      <a:pt x="139" y="352"/>
                    </a:lnTo>
                    <a:lnTo>
                      <a:pt x="142" y="356"/>
                    </a:lnTo>
                    <a:lnTo>
                      <a:pt x="146" y="357"/>
                    </a:lnTo>
                    <a:lnTo>
                      <a:pt x="150" y="357"/>
                    </a:lnTo>
                    <a:lnTo>
                      <a:pt x="157" y="356"/>
                    </a:lnTo>
                    <a:lnTo>
                      <a:pt x="159" y="353"/>
                    </a:lnTo>
                    <a:lnTo>
                      <a:pt x="162" y="354"/>
                    </a:lnTo>
                    <a:lnTo>
                      <a:pt x="164" y="356"/>
                    </a:lnTo>
                    <a:lnTo>
                      <a:pt x="167" y="359"/>
                    </a:lnTo>
                    <a:lnTo>
                      <a:pt x="168" y="362"/>
                    </a:lnTo>
                    <a:lnTo>
                      <a:pt x="173" y="363"/>
                    </a:lnTo>
                    <a:lnTo>
                      <a:pt x="173" y="362"/>
                    </a:lnTo>
                    <a:lnTo>
                      <a:pt x="174" y="362"/>
                    </a:lnTo>
                    <a:lnTo>
                      <a:pt x="176" y="362"/>
                    </a:lnTo>
                    <a:lnTo>
                      <a:pt x="179" y="362"/>
                    </a:lnTo>
                    <a:lnTo>
                      <a:pt x="183" y="358"/>
                    </a:lnTo>
                    <a:lnTo>
                      <a:pt x="185" y="354"/>
                    </a:lnTo>
                    <a:lnTo>
                      <a:pt x="185" y="345"/>
                    </a:lnTo>
                    <a:lnTo>
                      <a:pt x="186" y="340"/>
                    </a:lnTo>
                    <a:lnTo>
                      <a:pt x="185" y="338"/>
                    </a:lnTo>
                    <a:lnTo>
                      <a:pt x="184" y="336"/>
                    </a:lnTo>
                    <a:lnTo>
                      <a:pt x="181" y="331"/>
                    </a:lnTo>
                    <a:lnTo>
                      <a:pt x="178" y="327"/>
                    </a:lnTo>
                    <a:lnTo>
                      <a:pt x="175" y="319"/>
                    </a:lnTo>
                    <a:lnTo>
                      <a:pt x="176" y="314"/>
                    </a:lnTo>
                    <a:lnTo>
                      <a:pt x="180" y="311"/>
                    </a:lnTo>
                    <a:lnTo>
                      <a:pt x="180" y="309"/>
                    </a:lnTo>
                    <a:lnTo>
                      <a:pt x="180" y="308"/>
                    </a:lnTo>
                    <a:lnTo>
                      <a:pt x="181" y="308"/>
                    </a:lnTo>
                    <a:lnTo>
                      <a:pt x="183" y="306"/>
                    </a:lnTo>
                    <a:lnTo>
                      <a:pt x="185" y="302"/>
                    </a:lnTo>
                    <a:lnTo>
                      <a:pt x="185" y="294"/>
                    </a:lnTo>
                    <a:lnTo>
                      <a:pt x="187" y="289"/>
                    </a:lnTo>
                    <a:lnTo>
                      <a:pt x="197" y="275"/>
                    </a:lnTo>
                    <a:lnTo>
                      <a:pt x="199" y="271"/>
                    </a:lnTo>
                    <a:lnTo>
                      <a:pt x="200" y="268"/>
                    </a:lnTo>
                    <a:lnTo>
                      <a:pt x="200" y="265"/>
                    </a:lnTo>
                    <a:lnTo>
                      <a:pt x="197" y="258"/>
                    </a:lnTo>
                    <a:lnTo>
                      <a:pt x="200" y="252"/>
                    </a:lnTo>
                    <a:lnTo>
                      <a:pt x="202" y="249"/>
                    </a:lnTo>
                    <a:lnTo>
                      <a:pt x="205" y="249"/>
                    </a:lnTo>
                    <a:lnTo>
                      <a:pt x="208" y="251"/>
                    </a:lnTo>
                    <a:lnTo>
                      <a:pt x="213" y="256"/>
                    </a:lnTo>
                    <a:lnTo>
                      <a:pt x="215" y="260"/>
                    </a:lnTo>
                    <a:lnTo>
                      <a:pt x="220" y="260"/>
                    </a:lnTo>
                    <a:lnTo>
                      <a:pt x="219" y="258"/>
                    </a:lnTo>
                    <a:lnTo>
                      <a:pt x="219" y="256"/>
                    </a:lnTo>
                    <a:lnTo>
                      <a:pt x="217" y="250"/>
                    </a:lnTo>
                    <a:lnTo>
                      <a:pt x="215" y="245"/>
                    </a:lnTo>
                    <a:lnTo>
                      <a:pt x="215" y="242"/>
                    </a:lnTo>
                    <a:lnTo>
                      <a:pt x="216" y="239"/>
                    </a:lnTo>
                    <a:lnTo>
                      <a:pt x="219" y="239"/>
                    </a:lnTo>
                    <a:lnTo>
                      <a:pt x="220" y="238"/>
                    </a:lnTo>
                    <a:lnTo>
                      <a:pt x="223" y="241"/>
                    </a:lnTo>
                    <a:lnTo>
                      <a:pt x="226" y="243"/>
                    </a:lnTo>
                    <a:lnTo>
                      <a:pt x="233" y="247"/>
                    </a:lnTo>
                    <a:lnTo>
                      <a:pt x="238" y="249"/>
                    </a:lnTo>
                    <a:lnTo>
                      <a:pt x="240" y="248"/>
                    </a:lnTo>
                    <a:lnTo>
                      <a:pt x="244" y="246"/>
                    </a:lnTo>
                    <a:lnTo>
                      <a:pt x="246" y="242"/>
                    </a:lnTo>
                    <a:lnTo>
                      <a:pt x="246" y="238"/>
                    </a:lnTo>
                    <a:lnTo>
                      <a:pt x="246" y="236"/>
                    </a:lnTo>
                    <a:lnTo>
                      <a:pt x="245" y="231"/>
                    </a:lnTo>
                    <a:lnTo>
                      <a:pt x="246" y="231"/>
                    </a:lnTo>
                    <a:lnTo>
                      <a:pt x="250" y="231"/>
                    </a:lnTo>
                    <a:lnTo>
                      <a:pt x="254" y="231"/>
                    </a:lnTo>
                    <a:lnTo>
                      <a:pt x="259" y="228"/>
                    </a:lnTo>
                    <a:lnTo>
                      <a:pt x="260" y="224"/>
                    </a:lnTo>
                    <a:lnTo>
                      <a:pt x="261" y="222"/>
                    </a:lnTo>
                    <a:lnTo>
                      <a:pt x="261" y="219"/>
                    </a:lnTo>
                    <a:lnTo>
                      <a:pt x="257" y="217"/>
                    </a:lnTo>
                    <a:lnTo>
                      <a:pt x="256" y="215"/>
                    </a:lnTo>
                    <a:lnTo>
                      <a:pt x="257" y="211"/>
                    </a:lnTo>
                    <a:lnTo>
                      <a:pt x="261" y="212"/>
                    </a:lnTo>
                    <a:lnTo>
                      <a:pt x="270" y="211"/>
                    </a:lnTo>
                    <a:lnTo>
                      <a:pt x="271" y="209"/>
                    </a:lnTo>
                    <a:lnTo>
                      <a:pt x="273" y="207"/>
                    </a:lnTo>
                    <a:lnTo>
                      <a:pt x="273" y="205"/>
                    </a:lnTo>
                    <a:lnTo>
                      <a:pt x="273" y="204"/>
                    </a:lnTo>
                    <a:lnTo>
                      <a:pt x="274" y="204"/>
                    </a:lnTo>
                    <a:lnTo>
                      <a:pt x="274" y="201"/>
                    </a:lnTo>
                    <a:lnTo>
                      <a:pt x="274" y="200"/>
                    </a:lnTo>
                    <a:lnTo>
                      <a:pt x="275" y="200"/>
                    </a:lnTo>
                    <a:lnTo>
                      <a:pt x="277" y="192"/>
                    </a:lnTo>
                    <a:lnTo>
                      <a:pt x="281" y="186"/>
                    </a:lnTo>
                    <a:lnTo>
                      <a:pt x="288" y="174"/>
                    </a:lnTo>
                    <a:lnTo>
                      <a:pt x="287" y="170"/>
                    </a:lnTo>
                    <a:lnTo>
                      <a:pt x="286" y="168"/>
                    </a:lnTo>
                    <a:lnTo>
                      <a:pt x="282" y="165"/>
                    </a:lnTo>
                    <a:lnTo>
                      <a:pt x="278" y="161"/>
                    </a:lnTo>
                    <a:lnTo>
                      <a:pt x="277" y="159"/>
                    </a:lnTo>
                    <a:lnTo>
                      <a:pt x="277" y="156"/>
                    </a:lnTo>
                    <a:lnTo>
                      <a:pt x="279" y="153"/>
                    </a:lnTo>
                    <a:lnTo>
                      <a:pt x="281" y="148"/>
                    </a:lnTo>
                    <a:lnTo>
                      <a:pt x="277" y="143"/>
                    </a:lnTo>
                    <a:lnTo>
                      <a:pt x="273" y="142"/>
                    </a:lnTo>
                    <a:lnTo>
                      <a:pt x="270" y="141"/>
                    </a:lnTo>
                    <a:lnTo>
                      <a:pt x="269" y="141"/>
                    </a:lnTo>
                    <a:lnTo>
                      <a:pt x="268" y="139"/>
                    </a:lnTo>
                    <a:lnTo>
                      <a:pt x="270" y="137"/>
                    </a:lnTo>
                    <a:lnTo>
                      <a:pt x="270" y="132"/>
                    </a:lnTo>
                    <a:lnTo>
                      <a:pt x="270" y="128"/>
                    </a:lnTo>
                    <a:lnTo>
                      <a:pt x="265" y="117"/>
                    </a:lnTo>
                    <a:lnTo>
                      <a:pt x="262" y="111"/>
                    </a:lnTo>
                    <a:lnTo>
                      <a:pt x="260" y="108"/>
                    </a:lnTo>
                    <a:lnTo>
                      <a:pt x="259" y="105"/>
                    </a:lnTo>
                    <a:lnTo>
                      <a:pt x="256" y="101"/>
                    </a:lnTo>
                    <a:lnTo>
                      <a:pt x="256" y="99"/>
                    </a:lnTo>
                    <a:lnTo>
                      <a:pt x="258" y="97"/>
                    </a:lnTo>
                    <a:lnTo>
                      <a:pt x="263" y="97"/>
                    </a:lnTo>
                    <a:lnTo>
                      <a:pt x="265" y="96"/>
                    </a:lnTo>
                    <a:lnTo>
                      <a:pt x="268" y="92"/>
                    </a:lnTo>
                    <a:lnTo>
                      <a:pt x="267" y="88"/>
                    </a:lnTo>
                    <a:lnTo>
                      <a:pt x="265" y="86"/>
                    </a:lnTo>
                    <a:lnTo>
                      <a:pt x="262" y="86"/>
                    </a:lnTo>
                    <a:lnTo>
                      <a:pt x="259" y="89"/>
                    </a:lnTo>
                    <a:lnTo>
                      <a:pt x="255" y="90"/>
                    </a:lnTo>
                    <a:lnTo>
                      <a:pt x="253" y="89"/>
                    </a:lnTo>
                    <a:lnTo>
                      <a:pt x="252" y="86"/>
                    </a:lnTo>
                    <a:lnTo>
                      <a:pt x="252" y="83"/>
                    </a:lnTo>
                    <a:lnTo>
                      <a:pt x="251" y="80"/>
                    </a:lnTo>
                    <a:lnTo>
                      <a:pt x="252" y="79"/>
                    </a:lnTo>
                    <a:lnTo>
                      <a:pt x="257" y="78"/>
                    </a:lnTo>
                    <a:lnTo>
                      <a:pt x="260" y="78"/>
                    </a:lnTo>
                    <a:lnTo>
                      <a:pt x="261" y="78"/>
                    </a:lnTo>
                    <a:lnTo>
                      <a:pt x="263" y="79"/>
                    </a:lnTo>
                    <a:lnTo>
                      <a:pt x="263" y="78"/>
                    </a:lnTo>
                    <a:lnTo>
                      <a:pt x="264" y="78"/>
                    </a:lnTo>
                    <a:lnTo>
                      <a:pt x="265" y="78"/>
                    </a:lnTo>
                    <a:lnTo>
                      <a:pt x="264" y="76"/>
                    </a:lnTo>
                    <a:lnTo>
                      <a:pt x="263" y="75"/>
                    </a:lnTo>
                    <a:lnTo>
                      <a:pt x="261" y="73"/>
                    </a:lnTo>
                    <a:lnTo>
                      <a:pt x="258" y="71"/>
                    </a:lnTo>
                    <a:lnTo>
                      <a:pt x="255" y="69"/>
                    </a:lnTo>
                    <a:lnTo>
                      <a:pt x="255" y="67"/>
                    </a:lnTo>
                    <a:lnTo>
                      <a:pt x="256" y="65"/>
                    </a:lnTo>
                    <a:lnTo>
                      <a:pt x="259" y="64"/>
                    </a:lnTo>
                    <a:lnTo>
                      <a:pt x="261" y="62"/>
                    </a:lnTo>
                    <a:lnTo>
                      <a:pt x="262" y="60"/>
                    </a:lnTo>
                    <a:lnTo>
                      <a:pt x="261" y="58"/>
                    </a:lnTo>
                    <a:lnTo>
                      <a:pt x="259" y="56"/>
                    </a:lnTo>
                    <a:lnTo>
                      <a:pt x="256" y="52"/>
                    </a:lnTo>
                    <a:lnTo>
                      <a:pt x="256" y="48"/>
                    </a:lnTo>
                    <a:lnTo>
                      <a:pt x="257" y="43"/>
                    </a:lnTo>
                    <a:lnTo>
                      <a:pt x="260" y="43"/>
                    </a:lnTo>
                    <a:lnTo>
                      <a:pt x="263" y="43"/>
                    </a:lnTo>
                    <a:lnTo>
                      <a:pt x="268" y="39"/>
                    </a:lnTo>
                    <a:lnTo>
                      <a:pt x="268" y="35"/>
                    </a:lnTo>
                    <a:lnTo>
                      <a:pt x="268" y="33"/>
                    </a:lnTo>
                    <a:lnTo>
                      <a:pt x="265" y="31"/>
                    </a:lnTo>
                    <a:lnTo>
                      <a:pt x="262" y="29"/>
                    </a:lnTo>
                    <a:lnTo>
                      <a:pt x="259" y="27"/>
                    </a:lnTo>
                    <a:lnTo>
                      <a:pt x="258" y="25"/>
                    </a:lnTo>
                    <a:lnTo>
                      <a:pt x="257" y="22"/>
                    </a:lnTo>
                    <a:lnTo>
                      <a:pt x="258" y="19"/>
                    </a:lnTo>
                    <a:lnTo>
                      <a:pt x="257" y="17"/>
                    </a:lnTo>
                    <a:lnTo>
                      <a:pt x="257" y="16"/>
                    </a:lnTo>
                    <a:lnTo>
                      <a:pt x="257" y="14"/>
                    </a:lnTo>
                    <a:lnTo>
                      <a:pt x="255" y="10"/>
                    </a:lnTo>
                    <a:lnTo>
                      <a:pt x="254" y="8"/>
                    </a:lnTo>
                    <a:lnTo>
                      <a:pt x="254" y="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2" name="Freeform 101">
                <a:extLst>
                  <a:ext uri="{FF2B5EF4-FFF2-40B4-BE49-F238E27FC236}">
                    <a16:creationId xmlns:a16="http://schemas.microsoft.com/office/drawing/2014/main" id="{FF6C4732-64F1-0CC4-FE5D-FFD4410693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0" y="1521"/>
                <a:ext cx="84" cy="69"/>
              </a:xfrm>
              <a:custGeom>
                <a:avLst/>
                <a:gdLst>
                  <a:gd name="T0" fmla="*/ 6 w 253"/>
                  <a:gd name="T1" fmla="*/ 1 h 208"/>
                  <a:gd name="T2" fmla="*/ 10 w 253"/>
                  <a:gd name="T3" fmla="*/ 2 h 208"/>
                  <a:gd name="T4" fmla="*/ 13 w 253"/>
                  <a:gd name="T5" fmla="*/ 4 h 208"/>
                  <a:gd name="T6" fmla="*/ 16 w 253"/>
                  <a:gd name="T7" fmla="*/ 11 h 208"/>
                  <a:gd name="T8" fmla="*/ 28 w 253"/>
                  <a:gd name="T9" fmla="*/ 39 h 208"/>
                  <a:gd name="T10" fmla="*/ 32 w 253"/>
                  <a:gd name="T11" fmla="*/ 43 h 208"/>
                  <a:gd name="T12" fmla="*/ 36 w 253"/>
                  <a:gd name="T13" fmla="*/ 44 h 208"/>
                  <a:gd name="T14" fmla="*/ 42 w 253"/>
                  <a:gd name="T15" fmla="*/ 45 h 208"/>
                  <a:gd name="T16" fmla="*/ 47 w 253"/>
                  <a:gd name="T17" fmla="*/ 47 h 208"/>
                  <a:gd name="T18" fmla="*/ 48 w 253"/>
                  <a:gd name="T19" fmla="*/ 56 h 208"/>
                  <a:gd name="T20" fmla="*/ 50 w 253"/>
                  <a:gd name="T21" fmla="*/ 65 h 208"/>
                  <a:gd name="T22" fmla="*/ 50 w 253"/>
                  <a:gd name="T23" fmla="*/ 68 h 208"/>
                  <a:gd name="T24" fmla="*/ 52 w 253"/>
                  <a:gd name="T25" fmla="*/ 70 h 208"/>
                  <a:gd name="T26" fmla="*/ 59 w 253"/>
                  <a:gd name="T27" fmla="*/ 76 h 208"/>
                  <a:gd name="T28" fmla="*/ 68 w 253"/>
                  <a:gd name="T29" fmla="*/ 80 h 208"/>
                  <a:gd name="T30" fmla="*/ 76 w 253"/>
                  <a:gd name="T31" fmla="*/ 81 h 208"/>
                  <a:gd name="T32" fmla="*/ 94 w 253"/>
                  <a:gd name="T33" fmla="*/ 81 h 208"/>
                  <a:gd name="T34" fmla="*/ 98 w 253"/>
                  <a:gd name="T35" fmla="*/ 80 h 208"/>
                  <a:gd name="T36" fmla="*/ 107 w 253"/>
                  <a:gd name="T37" fmla="*/ 78 h 208"/>
                  <a:gd name="T38" fmla="*/ 110 w 253"/>
                  <a:gd name="T39" fmla="*/ 77 h 208"/>
                  <a:gd name="T40" fmla="*/ 113 w 253"/>
                  <a:gd name="T41" fmla="*/ 75 h 208"/>
                  <a:gd name="T42" fmla="*/ 117 w 253"/>
                  <a:gd name="T43" fmla="*/ 69 h 208"/>
                  <a:gd name="T44" fmla="*/ 119 w 253"/>
                  <a:gd name="T45" fmla="*/ 65 h 208"/>
                  <a:gd name="T46" fmla="*/ 122 w 253"/>
                  <a:gd name="T47" fmla="*/ 60 h 208"/>
                  <a:gd name="T48" fmla="*/ 124 w 253"/>
                  <a:gd name="T49" fmla="*/ 58 h 208"/>
                  <a:gd name="T50" fmla="*/ 127 w 253"/>
                  <a:gd name="T51" fmla="*/ 55 h 208"/>
                  <a:gd name="T52" fmla="*/ 130 w 253"/>
                  <a:gd name="T53" fmla="*/ 54 h 208"/>
                  <a:gd name="T54" fmla="*/ 137 w 253"/>
                  <a:gd name="T55" fmla="*/ 56 h 208"/>
                  <a:gd name="T56" fmla="*/ 143 w 253"/>
                  <a:gd name="T57" fmla="*/ 65 h 208"/>
                  <a:gd name="T58" fmla="*/ 145 w 253"/>
                  <a:gd name="T59" fmla="*/ 67 h 208"/>
                  <a:gd name="T60" fmla="*/ 147 w 253"/>
                  <a:gd name="T61" fmla="*/ 69 h 208"/>
                  <a:gd name="T62" fmla="*/ 160 w 253"/>
                  <a:gd name="T63" fmla="*/ 79 h 208"/>
                  <a:gd name="T64" fmla="*/ 177 w 253"/>
                  <a:gd name="T65" fmla="*/ 98 h 208"/>
                  <a:gd name="T66" fmla="*/ 184 w 253"/>
                  <a:gd name="T67" fmla="*/ 102 h 208"/>
                  <a:gd name="T68" fmla="*/ 186 w 253"/>
                  <a:gd name="T69" fmla="*/ 108 h 208"/>
                  <a:gd name="T70" fmla="*/ 185 w 253"/>
                  <a:gd name="T71" fmla="*/ 113 h 208"/>
                  <a:gd name="T72" fmla="*/ 184 w 253"/>
                  <a:gd name="T73" fmla="*/ 116 h 208"/>
                  <a:gd name="T74" fmla="*/ 181 w 253"/>
                  <a:gd name="T75" fmla="*/ 121 h 208"/>
                  <a:gd name="T76" fmla="*/ 179 w 253"/>
                  <a:gd name="T77" fmla="*/ 126 h 208"/>
                  <a:gd name="T78" fmla="*/ 179 w 253"/>
                  <a:gd name="T79" fmla="*/ 129 h 208"/>
                  <a:gd name="T80" fmla="*/ 187 w 253"/>
                  <a:gd name="T81" fmla="*/ 145 h 208"/>
                  <a:gd name="T82" fmla="*/ 188 w 253"/>
                  <a:gd name="T83" fmla="*/ 151 h 208"/>
                  <a:gd name="T84" fmla="*/ 186 w 253"/>
                  <a:gd name="T85" fmla="*/ 157 h 208"/>
                  <a:gd name="T86" fmla="*/ 186 w 253"/>
                  <a:gd name="T87" fmla="*/ 164 h 208"/>
                  <a:gd name="T88" fmla="*/ 187 w 253"/>
                  <a:gd name="T89" fmla="*/ 167 h 208"/>
                  <a:gd name="T90" fmla="*/ 190 w 253"/>
                  <a:gd name="T91" fmla="*/ 174 h 208"/>
                  <a:gd name="T92" fmla="*/ 193 w 253"/>
                  <a:gd name="T93" fmla="*/ 177 h 208"/>
                  <a:gd name="T94" fmla="*/ 198 w 253"/>
                  <a:gd name="T95" fmla="*/ 180 h 208"/>
                  <a:gd name="T96" fmla="*/ 202 w 253"/>
                  <a:gd name="T97" fmla="*/ 180 h 208"/>
                  <a:gd name="T98" fmla="*/ 206 w 253"/>
                  <a:gd name="T99" fmla="*/ 179 h 208"/>
                  <a:gd name="T100" fmla="*/ 220 w 253"/>
                  <a:gd name="T101" fmla="*/ 176 h 208"/>
                  <a:gd name="T102" fmla="*/ 224 w 253"/>
                  <a:gd name="T103" fmla="*/ 175 h 208"/>
                  <a:gd name="T104" fmla="*/ 227 w 253"/>
                  <a:gd name="T105" fmla="*/ 180 h 208"/>
                  <a:gd name="T106" fmla="*/ 229 w 253"/>
                  <a:gd name="T107" fmla="*/ 183 h 208"/>
                  <a:gd name="T108" fmla="*/ 232 w 253"/>
                  <a:gd name="T109" fmla="*/ 186 h 208"/>
                  <a:gd name="T110" fmla="*/ 236 w 253"/>
                  <a:gd name="T111" fmla="*/ 190 h 208"/>
                  <a:gd name="T112" fmla="*/ 246 w 253"/>
                  <a:gd name="T113" fmla="*/ 197 h 208"/>
                  <a:gd name="T114" fmla="*/ 250 w 253"/>
                  <a:gd name="T115" fmla="*/ 20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53" h="208">
                    <a:moveTo>
                      <a:pt x="0" y="0"/>
                    </a:moveTo>
                    <a:lnTo>
                      <a:pt x="3" y="1"/>
                    </a:lnTo>
                    <a:lnTo>
                      <a:pt x="6" y="1"/>
                    </a:lnTo>
                    <a:lnTo>
                      <a:pt x="7" y="1"/>
                    </a:lnTo>
                    <a:lnTo>
                      <a:pt x="8" y="1"/>
                    </a:lnTo>
                    <a:lnTo>
                      <a:pt x="10" y="2"/>
                    </a:lnTo>
                    <a:lnTo>
                      <a:pt x="11" y="2"/>
                    </a:lnTo>
                    <a:lnTo>
                      <a:pt x="12" y="3"/>
                    </a:lnTo>
                    <a:lnTo>
                      <a:pt x="13" y="4"/>
                    </a:lnTo>
                    <a:lnTo>
                      <a:pt x="13" y="5"/>
                    </a:lnTo>
                    <a:lnTo>
                      <a:pt x="14" y="6"/>
                    </a:lnTo>
                    <a:lnTo>
                      <a:pt x="16" y="11"/>
                    </a:lnTo>
                    <a:lnTo>
                      <a:pt x="27" y="38"/>
                    </a:lnTo>
                    <a:lnTo>
                      <a:pt x="28" y="38"/>
                    </a:lnTo>
                    <a:lnTo>
                      <a:pt x="28" y="39"/>
                    </a:lnTo>
                    <a:lnTo>
                      <a:pt x="29" y="40"/>
                    </a:lnTo>
                    <a:lnTo>
                      <a:pt x="31" y="42"/>
                    </a:lnTo>
                    <a:lnTo>
                      <a:pt x="32" y="43"/>
                    </a:lnTo>
                    <a:lnTo>
                      <a:pt x="33" y="43"/>
                    </a:lnTo>
                    <a:lnTo>
                      <a:pt x="35" y="44"/>
                    </a:lnTo>
                    <a:lnTo>
                      <a:pt x="36" y="44"/>
                    </a:lnTo>
                    <a:lnTo>
                      <a:pt x="40" y="45"/>
                    </a:lnTo>
                    <a:lnTo>
                      <a:pt x="41" y="45"/>
                    </a:lnTo>
                    <a:lnTo>
                      <a:pt x="42" y="45"/>
                    </a:lnTo>
                    <a:lnTo>
                      <a:pt x="44" y="45"/>
                    </a:lnTo>
                    <a:lnTo>
                      <a:pt x="45" y="46"/>
                    </a:lnTo>
                    <a:lnTo>
                      <a:pt x="47" y="47"/>
                    </a:lnTo>
                    <a:lnTo>
                      <a:pt x="47" y="48"/>
                    </a:lnTo>
                    <a:lnTo>
                      <a:pt x="48" y="51"/>
                    </a:lnTo>
                    <a:lnTo>
                      <a:pt x="48" y="56"/>
                    </a:lnTo>
                    <a:lnTo>
                      <a:pt x="49" y="57"/>
                    </a:lnTo>
                    <a:lnTo>
                      <a:pt x="49" y="59"/>
                    </a:lnTo>
                    <a:lnTo>
                      <a:pt x="50" y="65"/>
                    </a:lnTo>
                    <a:lnTo>
                      <a:pt x="50" y="66"/>
                    </a:lnTo>
                    <a:lnTo>
                      <a:pt x="50" y="67"/>
                    </a:lnTo>
                    <a:lnTo>
                      <a:pt x="50" y="68"/>
                    </a:lnTo>
                    <a:lnTo>
                      <a:pt x="51" y="69"/>
                    </a:lnTo>
                    <a:lnTo>
                      <a:pt x="52" y="69"/>
                    </a:lnTo>
                    <a:lnTo>
                      <a:pt x="52" y="70"/>
                    </a:lnTo>
                    <a:lnTo>
                      <a:pt x="53" y="71"/>
                    </a:lnTo>
                    <a:lnTo>
                      <a:pt x="54" y="73"/>
                    </a:lnTo>
                    <a:lnTo>
                      <a:pt x="59" y="76"/>
                    </a:lnTo>
                    <a:lnTo>
                      <a:pt x="62" y="77"/>
                    </a:lnTo>
                    <a:lnTo>
                      <a:pt x="64" y="78"/>
                    </a:lnTo>
                    <a:lnTo>
                      <a:pt x="68" y="80"/>
                    </a:lnTo>
                    <a:lnTo>
                      <a:pt x="69" y="80"/>
                    </a:lnTo>
                    <a:lnTo>
                      <a:pt x="70" y="80"/>
                    </a:lnTo>
                    <a:lnTo>
                      <a:pt x="76" y="81"/>
                    </a:lnTo>
                    <a:lnTo>
                      <a:pt x="77" y="82"/>
                    </a:lnTo>
                    <a:lnTo>
                      <a:pt x="85" y="82"/>
                    </a:lnTo>
                    <a:lnTo>
                      <a:pt x="94" y="81"/>
                    </a:lnTo>
                    <a:lnTo>
                      <a:pt x="95" y="81"/>
                    </a:lnTo>
                    <a:lnTo>
                      <a:pt x="96" y="80"/>
                    </a:lnTo>
                    <a:lnTo>
                      <a:pt x="98" y="80"/>
                    </a:lnTo>
                    <a:lnTo>
                      <a:pt x="105" y="79"/>
                    </a:lnTo>
                    <a:lnTo>
                      <a:pt x="106" y="78"/>
                    </a:lnTo>
                    <a:lnTo>
                      <a:pt x="107" y="78"/>
                    </a:lnTo>
                    <a:lnTo>
                      <a:pt x="108" y="78"/>
                    </a:lnTo>
                    <a:lnTo>
                      <a:pt x="109" y="78"/>
                    </a:lnTo>
                    <a:lnTo>
                      <a:pt x="110" y="77"/>
                    </a:lnTo>
                    <a:lnTo>
                      <a:pt x="111" y="76"/>
                    </a:lnTo>
                    <a:lnTo>
                      <a:pt x="112" y="76"/>
                    </a:lnTo>
                    <a:lnTo>
                      <a:pt x="113" y="75"/>
                    </a:lnTo>
                    <a:lnTo>
                      <a:pt x="113" y="74"/>
                    </a:lnTo>
                    <a:lnTo>
                      <a:pt x="115" y="73"/>
                    </a:lnTo>
                    <a:lnTo>
                      <a:pt x="117" y="69"/>
                    </a:lnTo>
                    <a:lnTo>
                      <a:pt x="118" y="67"/>
                    </a:lnTo>
                    <a:lnTo>
                      <a:pt x="119" y="66"/>
                    </a:lnTo>
                    <a:lnTo>
                      <a:pt x="119" y="65"/>
                    </a:lnTo>
                    <a:lnTo>
                      <a:pt x="119" y="64"/>
                    </a:lnTo>
                    <a:lnTo>
                      <a:pt x="121" y="61"/>
                    </a:lnTo>
                    <a:lnTo>
                      <a:pt x="122" y="60"/>
                    </a:lnTo>
                    <a:lnTo>
                      <a:pt x="122" y="59"/>
                    </a:lnTo>
                    <a:lnTo>
                      <a:pt x="123" y="59"/>
                    </a:lnTo>
                    <a:lnTo>
                      <a:pt x="124" y="58"/>
                    </a:lnTo>
                    <a:lnTo>
                      <a:pt x="126" y="56"/>
                    </a:lnTo>
                    <a:lnTo>
                      <a:pt x="126" y="55"/>
                    </a:lnTo>
                    <a:lnTo>
                      <a:pt x="127" y="55"/>
                    </a:lnTo>
                    <a:lnTo>
                      <a:pt x="128" y="54"/>
                    </a:lnTo>
                    <a:lnTo>
                      <a:pt x="129" y="54"/>
                    </a:lnTo>
                    <a:lnTo>
                      <a:pt x="130" y="54"/>
                    </a:lnTo>
                    <a:lnTo>
                      <a:pt x="133" y="54"/>
                    </a:lnTo>
                    <a:lnTo>
                      <a:pt x="134" y="54"/>
                    </a:lnTo>
                    <a:lnTo>
                      <a:pt x="137" y="56"/>
                    </a:lnTo>
                    <a:lnTo>
                      <a:pt x="138" y="57"/>
                    </a:lnTo>
                    <a:lnTo>
                      <a:pt x="140" y="57"/>
                    </a:lnTo>
                    <a:lnTo>
                      <a:pt x="143" y="65"/>
                    </a:lnTo>
                    <a:lnTo>
                      <a:pt x="144" y="66"/>
                    </a:lnTo>
                    <a:lnTo>
                      <a:pt x="145" y="66"/>
                    </a:lnTo>
                    <a:lnTo>
                      <a:pt x="145" y="67"/>
                    </a:lnTo>
                    <a:lnTo>
                      <a:pt x="146" y="68"/>
                    </a:lnTo>
                    <a:lnTo>
                      <a:pt x="147" y="68"/>
                    </a:lnTo>
                    <a:lnTo>
                      <a:pt x="147" y="69"/>
                    </a:lnTo>
                    <a:lnTo>
                      <a:pt x="148" y="69"/>
                    </a:lnTo>
                    <a:lnTo>
                      <a:pt x="149" y="70"/>
                    </a:lnTo>
                    <a:lnTo>
                      <a:pt x="160" y="79"/>
                    </a:lnTo>
                    <a:lnTo>
                      <a:pt x="165" y="84"/>
                    </a:lnTo>
                    <a:lnTo>
                      <a:pt x="167" y="85"/>
                    </a:lnTo>
                    <a:lnTo>
                      <a:pt x="177" y="98"/>
                    </a:lnTo>
                    <a:lnTo>
                      <a:pt x="181" y="100"/>
                    </a:lnTo>
                    <a:lnTo>
                      <a:pt x="183" y="101"/>
                    </a:lnTo>
                    <a:lnTo>
                      <a:pt x="184" y="102"/>
                    </a:lnTo>
                    <a:lnTo>
                      <a:pt x="186" y="105"/>
                    </a:lnTo>
                    <a:lnTo>
                      <a:pt x="186" y="106"/>
                    </a:lnTo>
                    <a:lnTo>
                      <a:pt x="186" y="108"/>
                    </a:lnTo>
                    <a:lnTo>
                      <a:pt x="186" y="110"/>
                    </a:lnTo>
                    <a:lnTo>
                      <a:pt x="185" y="112"/>
                    </a:lnTo>
                    <a:lnTo>
                      <a:pt x="185" y="113"/>
                    </a:lnTo>
                    <a:lnTo>
                      <a:pt x="185" y="114"/>
                    </a:lnTo>
                    <a:lnTo>
                      <a:pt x="185" y="115"/>
                    </a:lnTo>
                    <a:lnTo>
                      <a:pt x="184" y="116"/>
                    </a:lnTo>
                    <a:lnTo>
                      <a:pt x="183" y="119"/>
                    </a:lnTo>
                    <a:lnTo>
                      <a:pt x="182" y="120"/>
                    </a:lnTo>
                    <a:lnTo>
                      <a:pt x="181" y="121"/>
                    </a:lnTo>
                    <a:lnTo>
                      <a:pt x="179" y="124"/>
                    </a:lnTo>
                    <a:lnTo>
                      <a:pt x="179" y="125"/>
                    </a:lnTo>
                    <a:lnTo>
                      <a:pt x="179" y="126"/>
                    </a:lnTo>
                    <a:lnTo>
                      <a:pt x="179" y="127"/>
                    </a:lnTo>
                    <a:lnTo>
                      <a:pt x="179" y="128"/>
                    </a:lnTo>
                    <a:lnTo>
                      <a:pt x="179" y="129"/>
                    </a:lnTo>
                    <a:lnTo>
                      <a:pt x="181" y="133"/>
                    </a:lnTo>
                    <a:lnTo>
                      <a:pt x="184" y="139"/>
                    </a:lnTo>
                    <a:lnTo>
                      <a:pt x="187" y="145"/>
                    </a:lnTo>
                    <a:lnTo>
                      <a:pt x="187" y="146"/>
                    </a:lnTo>
                    <a:lnTo>
                      <a:pt x="188" y="147"/>
                    </a:lnTo>
                    <a:lnTo>
                      <a:pt x="188" y="151"/>
                    </a:lnTo>
                    <a:lnTo>
                      <a:pt x="187" y="155"/>
                    </a:lnTo>
                    <a:lnTo>
                      <a:pt x="187" y="156"/>
                    </a:lnTo>
                    <a:lnTo>
                      <a:pt x="186" y="157"/>
                    </a:lnTo>
                    <a:lnTo>
                      <a:pt x="186" y="160"/>
                    </a:lnTo>
                    <a:lnTo>
                      <a:pt x="186" y="162"/>
                    </a:lnTo>
                    <a:lnTo>
                      <a:pt x="186" y="164"/>
                    </a:lnTo>
                    <a:lnTo>
                      <a:pt x="186" y="165"/>
                    </a:lnTo>
                    <a:lnTo>
                      <a:pt x="186" y="166"/>
                    </a:lnTo>
                    <a:lnTo>
                      <a:pt x="187" y="167"/>
                    </a:lnTo>
                    <a:lnTo>
                      <a:pt x="188" y="172"/>
                    </a:lnTo>
                    <a:lnTo>
                      <a:pt x="189" y="173"/>
                    </a:lnTo>
                    <a:lnTo>
                      <a:pt x="190" y="174"/>
                    </a:lnTo>
                    <a:lnTo>
                      <a:pt x="190" y="175"/>
                    </a:lnTo>
                    <a:lnTo>
                      <a:pt x="192" y="176"/>
                    </a:lnTo>
                    <a:lnTo>
                      <a:pt x="193" y="177"/>
                    </a:lnTo>
                    <a:lnTo>
                      <a:pt x="195" y="178"/>
                    </a:lnTo>
                    <a:lnTo>
                      <a:pt x="195" y="179"/>
                    </a:lnTo>
                    <a:lnTo>
                      <a:pt x="198" y="180"/>
                    </a:lnTo>
                    <a:lnTo>
                      <a:pt x="199" y="180"/>
                    </a:lnTo>
                    <a:lnTo>
                      <a:pt x="200" y="180"/>
                    </a:lnTo>
                    <a:lnTo>
                      <a:pt x="202" y="180"/>
                    </a:lnTo>
                    <a:lnTo>
                      <a:pt x="203" y="180"/>
                    </a:lnTo>
                    <a:lnTo>
                      <a:pt x="204" y="180"/>
                    </a:lnTo>
                    <a:lnTo>
                      <a:pt x="206" y="179"/>
                    </a:lnTo>
                    <a:lnTo>
                      <a:pt x="210" y="178"/>
                    </a:lnTo>
                    <a:lnTo>
                      <a:pt x="215" y="176"/>
                    </a:lnTo>
                    <a:lnTo>
                      <a:pt x="220" y="176"/>
                    </a:lnTo>
                    <a:lnTo>
                      <a:pt x="221" y="176"/>
                    </a:lnTo>
                    <a:lnTo>
                      <a:pt x="222" y="175"/>
                    </a:lnTo>
                    <a:lnTo>
                      <a:pt x="224" y="175"/>
                    </a:lnTo>
                    <a:lnTo>
                      <a:pt x="225" y="176"/>
                    </a:lnTo>
                    <a:lnTo>
                      <a:pt x="227" y="179"/>
                    </a:lnTo>
                    <a:lnTo>
                      <a:pt x="227" y="180"/>
                    </a:lnTo>
                    <a:lnTo>
                      <a:pt x="228" y="181"/>
                    </a:lnTo>
                    <a:lnTo>
                      <a:pt x="229" y="182"/>
                    </a:lnTo>
                    <a:lnTo>
                      <a:pt x="229" y="183"/>
                    </a:lnTo>
                    <a:lnTo>
                      <a:pt x="230" y="184"/>
                    </a:lnTo>
                    <a:lnTo>
                      <a:pt x="231" y="185"/>
                    </a:lnTo>
                    <a:lnTo>
                      <a:pt x="232" y="186"/>
                    </a:lnTo>
                    <a:lnTo>
                      <a:pt x="233" y="188"/>
                    </a:lnTo>
                    <a:lnTo>
                      <a:pt x="234" y="188"/>
                    </a:lnTo>
                    <a:lnTo>
                      <a:pt x="236" y="190"/>
                    </a:lnTo>
                    <a:lnTo>
                      <a:pt x="239" y="192"/>
                    </a:lnTo>
                    <a:lnTo>
                      <a:pt x="246" y="196"/>
                    </a:lnTo>
                    <a:lnTo>
                      <a:pt x="246" y="197"/>
                    </a:lnTo>
                    <a:lnTo>
                      <a:pt x="247" y="197"/>
                    </a:lnTo>
                    <a:lnTo>
                      <a:pt x="250" y="199"/>
                    </a:lnTo>
                    <a:lnTo>
                      <a:pt x="250" y="200"/>
                    </a:lnTo>
                    <a:lnTo>
                      <a:pt x="253" y="208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3" name="Freeform 102">
                <a:extLst>
                  <a:ext uri="{FF2B5EF4-FFF2-40B4-BE49-F238E27FC236}">
                    <a16:creationId xmlns:a16="http://schemas.microsoft.com/office/drawing/2014/main" id="{5FE8E7B9-62D3-CB1E-9E62-EB65760E80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6" y="2867"/>
                <a:ext cx="83" cy="40"/>
              </a:xfrm>
              <a:custGeom>
                <a:avLst/>
                <a:gdLst>
                  <a:gd name="T0" fmla="*/ 9 w 247"/>
                  <a:gd name="T1" fmla="*/ 113 h 121"/>
                  <a:gd name="T2" fmla="*/ 5 w 247"/>
                  <a:gd name="T3" fmla="*/ 104 h 121"/>
                  <a:gd name="T4" fmla="*/ 8 w 247"/>
                  <a:gd name="T5" fmla="*/ 102 h 121"/>
                  <a:gd name="T6" fmla="*/ 13 w 247"/>
                  <a:gd name="T7" fmla="*/ 100 h 121"/>
                  <a:gd name="T8" fmla="*/ 15 w 247"/>
                  <a:gd name="T9" fmla="*/ 94 h 121"/>
                  <a:gd name="T10" fmla="*/ 20 w 247"/>
                  <a:gd name="T11" fmla="*/ 93 h 121"/>
                  <a:gd name="T12" fmla="*/ 22 w 247"/>
                  <a:gd name="T13" fmla="*/ 90 h 121"/>
                  <a:gd name="T14" fmla="*/ 23 w 247"/>
                  <a:gd name="T15" fmla="*/ 82 h 121"/>
                  <a:gd name="T16" fmla="*/ 20 w 247"/>
                  <a:gd name="T17" fmla="*/ 74 h 121"/>
                  <a:gd name="T18" fmla="*/ 16 w 247"/>
                  <a:gd name="T19" fmla="*/ 64 h 121"/>
                  <a:gd name="T20" fmla="*/ 12 w 247"/>
                  <a:gd name="T21" fmla="*/ 54 h 121"/>
                  <a:gd name="T22" fmla="*/ 9 w 247"/>
                  <a:gd name="T23" fmla="*/ 50 h 121"/>
                  <a:gd name="T24" fmla="*/ 9 w 247"/>
                  <a:gd name="T25" fmla="*/ 42 h 121"/>
                  <a:gd name="T26" fmla="*/ 8 w 247"/>
                  <a:gd name="T27" fmla="*/ 38 h 121"/>
                  <a:gd name="T28" fmla="*/ 7 w 247"/>
                  <a:gd name="T29" fmla="*/ 31 h 121"/>
                  <a:gd name="T30" fmla="*/ 0 w 247"/>
                  <a:gd name="T31" fmla="*/ 23 h 121"/>
                  <a:gd name="T32" fmla="*/ 11 w 247"/>
                  <a:gd name="T33" fmla="*/ 20 h 121"/>
                  <a:gd name="T34" fmla="*/ 17 w 247"/>
                  <a:gd name="T35" fmla="*/ 27 h 121"/>
                  <a:gd name="T36" fmla="*/ 28 w 247"/>
                  <a:gd name="T37" fmla="*/ 31 h 121"/>
                  <a:gd name="T38" fmla="*/ 33 w 247"/>
                  <a:gd name="T39" fmla="*/ 27 h 121"/>
                  <a:gd name="T40" fmla="*/ 42 w 247"/>
                  <a:gd name="T41" fmla="*/ 28 h 121"/>
                  <a:gd name="T42" fmla="*/ 46 w 247"/>
                  <a:gd name="T43" fmla="*/ 25 h 121"/>
                  <a:gd name="T44" fmla="*/ 51 w 247"/>
                  <a:gd name="T45" fmla="*/ 22 h 121"/>
                  <a:gd name="T46" fmla="*/ 54 w 247"/>
                  <a:gd name="T47" fmla="*/ 14 h 121"/>
                  <a:gd name="T48" fmla="*/ 57 w 247"/>
                  <a:gd name="T49" fmla="*/ 11 h 121"/>
                  <a:gd name="T50" fmla="*/ 70 w 247"/>
                  <a:gd name="T51" fmla="*/ 9 h 121"/>
                  <a:gd name="T52" fmla="*/ 76 w 247"/>
                  <a:gd name="T53" fmla="*/ 5 h 121"/>
                  <a:gd name="T54" fmla="*/ 79 w 247"/>
                  <a:gd name="T55" fmla="*/ 3 h 121"/>
                  <a:gd name="T56" fmla="*/ 87 w 247"/>
                  <a:gd name="T57" fmla="*/ 2 h 121"/>
                  <a:gd name="T58" fmla="*/ 92 w 247"/>
                  <a:gd name="T59" fmla="*/ 1 h 121"/>
                  <a:gd name="T60" fmla="*/ 108 w 247"/>
                  <a:gd name="T61" fmla="*/ 2 h 121"/>
                  <a:gd name="T62" fmla="*/ 116 w 247"/>
                  <a:gd name="T63" fmla="*/ 2 h 121"/>
                  <a:gd name="T64" fmla="*/ 128 w 247"/>
                  <a:gd name="T65" fmla="*/ 1 h 121"/>
                  <a:gd name="T66" fmla="*/ 146 w 247"/>
                  <a:gd name="T67" fmla="*/ 4 h 121"/>
                  <a:gd name="T68" fmla="*/ 151 w 247"/>
                  <a:gd name="T69" fmla="*/ 2 h 121"/>
                  <a:gd name="T70" fmla="*/ 157 w 247"/>
                  <a:gd name="T71" fmla="*/ 3 h 121"/>
                  <a:gd name="T72" fmla="*/ 164 w 247"/>
                  <a:gd name="T73" fmla="*/ 4 h 121"/>
                  <a:gd name="T74" fmla="*/ 169 w 247"/>
                  <a:gd name="T75" fmla="*/ 6 h 121"/>
                  <a:gd name="T76" fmla="*/ 181 w 247"/>
                  <a:gd name="T77" fmla="*/ 12 h 121"/>
                  <a:gd name="T78" fmla="*/ 187 w 247"/>
                  <a:gd name="T79" fmla="*/ 18 h 121"/>
                  <a:gd name="T80" fmla="*/ 203 w 247"/>
                  <a:gd name="T81" fmla="*/ 27 h 121"/>
                  <a:gd name="T82" fmla="*/ 210 w 247"/>
                  <a:gd name="T83" fmla="*/ 33 h 121"/>
                  <a:gd name="T84" fmla="*/ 215 w 247"/>
                  <a:gd name="T85" fmla="*/ 34 h 121"/>
                  <a:gd name="T86" fmla="*/ 224 w 247"/>
                  <a:gd name="T87" fmla="*/ 39 h 121"/>
                  <a:gd name="T88" fmla="*/ 234 w 247"/>
                  <a:gd name="T89" fmla="*/ 38 h 121"/>
                  <a:gd name="T90" fmla="*/ 247 w 247"/>
                  <a:gd name="T91" fmla="*/ 4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47" h="121">
                    <a:moveTo>
                      <a:pt x="9" y="121"/>
                    </a:moveTo>
                    <a:lnTo>
                      <a:pt x="9" y="117"/>
                    </a:lnTo>
                    <a:lnTo>
                      <a:pt x="9" y="113"/>
                    </a:lnTo>
                    <a:lnTo>
                      <a:pt x="5" y="109"/>
                    </a:lnTo>
                    <a:lnTo>
                      <a:pt x="4" y="107"/>
                    </a:lnTo>
                    <a:lnTo>
                      <a:pt x="5" y="104"/>
                    </a:lnTo>
                    <a:lnTo>
                      <a:pt x="5" y="103"/>
                    </a:lnTo>
                    <a:lnTo>
                      <a:pt x="8" y="103"/>
                    </a:lnTo>
                    <a:lnTo>
                      <a:pt x="8" y="102"/>
                    </a:lnTo>
                    <a:lnTo>
                      <a:pt x="10" y="102"/>
                    </a:lnTo>
                    <a:lnTo>
                      <a:pt x="10" y="101"/>
                    </a:lnTo>
                    <a:lnTo>
                      <a:pt x="13" y="100"/>
                    </a:lnTo>
                    <a:lnTo>
                      <a:pt x="13" y="97"/>
                    </a:lnTo>
                    <a:lnTo>
                      <a:pt x="13" y="95"/>
                    </a:lnTo>
                    <a:lnTo>
                      <a:pt x="15" y="94"/>
                    </a:lnTo>
                    <a:lnTo>
                      <a:pt x="15" y="93"/>
                    </a:lnTo>
                    <a:lnTo>
                      <a:pt x="17" y="93"/>
                    </a:lnTo>
                    <a:lnTo>
                      <a:pt x="20" y="93"/>
                    </a:lnTo>
                    <a:lnTo>
                      <a:pt x="20" y="92"/>
                    </a:lnTo>
                    <a:lnTo>
                      <a:pt x="22" y="91"/>
                    </a:lnTo>
                    <a:lnTo>
                      <a:pt x="22" y="90"/>
                    </a:lnTo>
                    <a:lnTo>
                      <a:pt x="23" y="90"/>
                    </a:lnTo>
                    <a:lnTo>
                      <a:pt x="24" y="86"/>
                    </a:lnTo>
                    <a:lnTo>
                      <a:pt x="23" y="82"/>
                    </a:lnTo>
                    <a:lnTo>
                      <a:pt x="23" y="79"/>
                    </a:lnTo>
                    <a:lnTo>
                      <a:pt x="21" y="76"/>
                    </a:lnTo>
                    <a:lnTo>
                      <a:pt x="20" y="74"/>
                    </a:lnTo>
                    <a:lnTo>
                      <a:pt x="18" y="70"/>
                    </a:lnTo>
                    <a:lnTo>
                      <a:pt x="17" y="67"/>
                    </a:lnTo>
                    <a:lnTo>
                      <a:pt x="16" y="64"/>
                    </a:lnTo>
                    <a:lnTo>
                      <a:pt x="14" y="61"/>
                    </a:lnTo>
                    <a:lnTo>
                      <a:pt x="13" y="58"/>
                    </a:lnTo>
                    <a:lnTo>
                      <a:pt x="12" y="54"/>
                    </a:lnTo>
                    <a:lnTo>
                      <a:pt x="11" y="53"/>
                    </a:lnTo>
                    <a:lnTo>
                      <a:pt x="10" y="52"/>
                    </a:lnTo>
                    <a:lnTo>
                      <a:pt x="9" y="50"/>
                    </a:lnTo>
                    <a:lnTo>
                      <a:pt x="8" y="46"/>
                    </a:lnTo>
                    <a:lnTo>
                      <a:pt x="9" y="44"/>
                    </a:lnTo>
                    <a:lnTo>
                      <a:pt x="9" y="42"/>
                    </a:lnTo>
                    <a:lnTo>
                      <a:pt x="9" y="41"/>
                    </a:lnTo>
                    <a:lnTo>
                      <a:pt x="10" y="41"/>
                    </a:lnTo>
                    <a:lnTo>
                      <a:pt x="8" y="38"/>
                    </a:lnTo>
                    <a:lnTo>
                      <a:pt x="7" y="36"/>
                    </a:lnTo>
                    <a:lnTo>
                      <a:pt x="7" y="35"/>
                    </a:lnTo>
                    <a:lnTo>
                      <a:pt x="7" y="31"/>
                    </a:lnTo>
                    <a:lnTo>
                      <a:pt x="5" y="28"/>
                    </a:lnTo>
                    <a:lnTo>
                      <a:pt x="2" y="25"/>
                    </a:lnTo>
                    <a:lnTo>
                      <a:pt x="0" y="23"/>
                    </a:lnTo>
                    <a:lnTo>
                      <a:pt x="1" y="18"/>
                    </a:lnTo>
                    <a:lnTo>
                      <a:pt x="9" y="18"/>
                    </a:lnTo>
                    <a:lnTo>
                      <a:pt x="11" y="20"/>
                    </a:lnTo>
                    <a:lnTo>
                      <a:pt x="11" y="22"/>
                    </a:lnTo>
                    <a:lnTo>
                      <a:pt x="16" y="25"/>
                    </a:lnTo>
                    <a:lnTo>
                      <a:pt x="17" y="27"/>
                    </a:lnTo>
                    <a:lnTo>
                      <a:pt x="20" y="27"/>
                    </a:lnTo>
                    <a:lnTo>
                      <a:pt x="26" y="27"/>
                    </a:lnTo>
                    <a:lnTo>
                      <a:pt x="28" y="31"/>
                    </a:lnTo>
                    <a:lnTo>
                      <a:pt x="31" y="30"/>
                    </a:lnTo>
                    <a:lnTo>
                      <a:pt x="31" y="28"/>
                    </a:lnTo>
                    <a:lnTo>
                      <a:pt x="33" y="27"/>
                    </a:lnTo>
                    <a:lnTo>
                      <a:pt x="34" y="26"/>
                    </a:lnTo>
                    <a:lnTo>
                      <a:pt x="36" y="30"/>
                    </a:lnTo>
                    <a:lnTo>
                      <a:pt x="42" y="28"/>
                    </a:lnTo>
                    <a:lnTo>
                      <a:pt x="45" y="26"/>
                    </a:lnTo>
                    <a:lnTo>
                      <a:pt x="45" y="25"/>
                    </a:lnTo>
                    <a:lnTo>
                      <a:pt x="46" y="25"/>
                    </a:lnTo>
                    <a:lnTo>
                      <a:pt x="48" y="25"/>
                    </a:lnTo>
                    <a:lnTo>
                      <a:pt x="49" y="24"/>
                    </a:lnTo>
                    <a:lnTo>
                      <a:pt x="51" y="22"/>
                    </a:lnTo>
                    <a:lnTo>
                      <a:pt x="53" y="18"/>
                    </a:lnTo>
                    <a:lnTo>
                      <a:pt x="54" y="15"/>
                    </a:lnTo>
                    <a:lnTo>
                      <a:pt x="54" y="14"/>
                    </a:lnTo>
                    <a:lnTo>
                      <a:pt x="54" y="13"/>
                    </a:lnTo>
                    <a:lnTo>
                      <a:pt x="55" y="13"/>
                    </a:lnTo>
                    <a:lnTo>
                      <a:pt x="57" y="11"/>
                    </a:lnTo>
                    <a:lnTo>
                      <a:pt x="66" y="12"/>
                    </a:lnTo>
                    <a:lnTo>
                      <a:pt x="68" y="11"/>
                    </a:lnTo>
                    <a:lnTo>
                      <a:pt x="70" y="9"/>
                    </a:lnTo>
                    <a:lnTo>
                      <a:pt x="74" y="7"/>
                    </a:lnTo>
                    <a:lnTo>
                      <a:pt x="74" y="6"/>
                    </a:lnTo>
                    <a:lnTo>
                      <a:pt x="76" y="5"/>
                    </a:lnTo>
                    <a:lnTo>
                      <a:pt x="76" y="4"/>
                    </a:lnTo>
                    <a:lnTo>
                      <a:pt x="79" y="4"/>
                    </a:lnTo>
                    <a:lnTo>
                      <a:pt x="79" y="3"/>
                    </a:lnTo>
                    <a:lnTo>
                      <a:pt x="82" y="3"/>
                    </a:lnTo>
                    <a:lnTo>
                      <a:pt x="84" y="2"/>
                    </a:lnTo>
                    <a:lnTo>
                      <a:pt x="87" y="2"/>
                    </a:lnTo>
                    <a:lnTo>
                      <a:pt x="87" y="1"/>
                    </a:lnTo>
                    <a:lnTo>
                      <a:pt x="89" y="1"/>
                    </a:lnTo>
                    <a:lnTo>
                      <a:pt x="92" y="1"/>
                    </a:lnTo>
                    <a:lnTo>
                      <a:pt x="100" y="0"/>
                    </a:lnTo>
                    <a:lnTo>
                      <a:pt x="104" y="2"/>
                    </a:lnTo>
                    <a:lnTo>
                      <a:pt x="108" y="2"/>
                    </a:lnTo>
                    <a:lnTo>
                      <a:pt x="112" y="2"/>
                    </a:lnTo>
                    <a:lnTo>
                      <a:pt x="114" y="2"/>
                    </a:lnTo>
                    <a:lnTo>
                      <a:pt x="116" y="2"/>
                    </a:lnTo>
                    <a:lnTo>
                      <a:pt x="120" y="1"/>
                    </a:lnTo>
                    <a:lnTo>
                      <a:pt x="126" y="1"/>
                    </a:lnTo>
                    <a:lnTo>
                      <a:pt x="128" y="1"/>
                    </a:lnTo>
                    <a:lnTo>
                      <a:pt x="131" y="3"/>
                    </a:lnTo>
                    <a:lnTo>
                      <a:pt x="137" y="3"/>
                    </a:lnTo>
                    <a:lnTo>
                      <a:pt x="146" y="4"/>
                    </a:lnTo>
                    <a:lnTo>
                      <a:pt x="148" y="4"/>
                    </a:lnTo>
                    <a:lnTo>
                      <a:pt x="148" y="3"/>
                    </a:lnTo>
                    <a:lnTo>
                      <a:pt x="151" y="2"/>
                    </a:lnTo>
                    <a:lnTo>
                      <a:pt x="153" y="2"/>
                    </a:lnTo>
                    <a:lnTo>
                      <a:pt x="155" y="1"/>
                    </a:lnTo>
                    <a:lnTo>
                      <a:pt x="157" y="3"/>
                    </a:lnTo>
                    <a:lnTo>
                      <a:pt x="160" y="5"/>
                    </a:lnTo>
                    <a:lnTo>
                      <a:pt x="163" y="6"/>
                    </a:lnTo>
                    <a:lnTo>
                      <a:pt x="164" y="4"/>
                    </a:lnTo>
                    <a:lnTo>
                      <a:pt x="167" y="4"/>
                    </a:lnTo>
                    <a:lnTo>
                      <a:pt x="168" y="4"/>
                    </a:lnTo>
                    <a:lnTo>
                      <a:pt x="169" y="6"/>
                    </a:lnTo>
                    <a:lnTo>
                      <a:pt x="172" y="8"/>
                    </a:lnTo>
                    <a:lnTo>
                      <a:pt x="174" y="11"/>
                    </a:lnTo>
                    <a:lnTo>
                      <a:pt x="181" y="12"/>
                    </a:lnTo>
                    <a:lnTo>
                      <a:pt x="185" y="14"/>
                    </a:lnTo>
                    <a:lnTo>
                      <a:pt x="186" y="16"/>
                    </a:lnTo>
                    <a:lnTo>
                      <a:pt x="187" y="18"/>
                    </a:lnTo>
                    <a:lnTo>
                      <a:pt x="192" y="21"/>
                    </a:lnTo>
                    <a:lnTo>
                      <a:pt x="201" y="25"/>
                    </a:lnTo>
                    <a:lnTo>
                      <a:pt x="203" y="27"/>
                    </a:lnTo>
                    <a:lnTo>
                      <a:pt x="205" y="32"/>
                    </a:lnTo>
                    <a:lnTo>
                      <a:pt x="207" y="32"/>
                    </a:lnTo>
                    <a:lnTo>
                      <a:pt x="210" y="33"/>
                    </a:lnTo>
                    <a:lnTo>
                      <a:pt x="214" y="38"/>
                    </a:lnTo>
                    <a:lnTo>
                      <a:pt x="215" y="36"/>
                    </a:lnTo>
                    <a:lnTo>
                      <a:pt x="215" y="34"/>
                    </a:lnTo>
                    <a:lnTo>
                      <a:pt x="218" y="33"/>
                    </a:lnTo>
                    <a:lnTo>
                      <a:pt x="224" y="35"/>
                    </a:lnTo>
                    <a:lnTo>
                      <a:pt x="224" y="39"/>
                    </a:lnTo>
                    <a:lnTo>
                      <a:pt x="228" y="40"/>
                    </a:lnTo>
                    <a:lnTo>
                      <a:pt x="231" y="38"/>
                    </a:lnTo>
                    <a:lnTo>
                      <a:pt x="234" y="38"/>
                    </a:lnTo>
                    <a:lnTo>
                      <a:pt x="241" y="38"/>
                    </a:lnTo>
                    <a:lnTo>
                      <a:pt x="244" y="40"/>
                    </a:lnTo>
                    <a:lnTo>
                      <a:pt x="247" y="41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4" name="Freeform 103">
                <a:extLst>
                  <a:ext uri="{FF2B5EF4-FFF2-40B4-BE49-F238E27FC236}">
                    <a16:creationId xmlns:a16="http://schemas.microsoft.com/office/drawing/2014/main" id="{A1CB0EB2-1B06-8DBB-03B4-BEAEAEE44E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9" y="2881"/>
                <a:ext cx="41" cy="7"/>
              </a:xfrm>
              <a:custGeom>
                <a:avLst/>
                <a:gdLst>
                  <a:gd name="T0" fmla="*/ 0 w 123"/>
                  <a:gd name="T1" fmla="*/ 0 h 21"/>
                  <a:gd name="T2" fmla="*/ 3 w 123"/>
                  <a:gd name="T3" fmla="*/ 1 h 21"/>
                  <a:gd name="T4" fmla="*/ 4 w 123"/>
                  <a:gd name="T5" fmla="*/ 1 h 21"/>
                  <a:gd name="T6" fmla="*/ 7 w 123"/>
                  <a:gd name="T7" fmla="*/ 3 h 21"/>
                  <a:gd name="T8" fmla="*/ 11 w 123"/>
                  <a:gd name="T9" fmla="*/ 4 h 21"/>
                  <a:gd name="T10" fmla="*/ 15 w 123"/>
                  <a:gd name="T11" fmla="*/ 4 h 21"/>
                  <a:gd name="T12" fmla="*/ 18 w 123"/>
                  <a:gd name="T13" fmla="*/ 5 h 21"/>
                  <a:gd name="T14" fmla="*/ 19 w 123"/>
                  <a:gd name="T15" fmla="*/ 5 h 21"/>
                  <a:gd name="T16" fmla="*/ 22 w 123"/>
                  <a:gd name="T17" fmla="*/ 5 h 21"/>
                  <a:gd name="T18" fmla="*/ 25 w 123"/>
                  <a:gd name="T19" fmla="*/ 9 h 21"/>
                  <a:gd name="T20" fmla="*/ 29 w 123"/>
                  <a:gd name="T21" fmla="*/ 10 h 21"/>
                  <a:gd name="T22" fmla="*/ 31 w 123"/>
                  <a:gd name="T23" fmla="*/ 12 h 21"/>
                  <a:gd name="T24" fmla="*/ 30 w 123"/>
                  <a:gd name="T25" fmla="*/ 15 h 21"/>
                  <a:gd name="T26" fmla="*/ 31 w 123"/>
                  <a:gd name="T27" fmla="*/ 16 h 21"/>
                  <a:gd name="T28" fmla="*/ 33 w 123"/>
                  <a:gd name="T29" fmla="*/ 18 h 21"/>
                  <a:gd name="T30" fmla="*/ 35 w 123"/>
                  <a:gd name="T31" fmla="*/ 19 h 21"/>
                  <a:gd name="T32" fmla="*/ 35 w 123"/>
                  <a:gd name="T33" fmla="*/ 20 h 21"/>
                  <a:gd name="T34" fmla="*/ 42 w 123"/>
                  <a:gd name="T35" fmla="*/ 20 h 21"/>
                  <a:gd name="T36" fmla="*/ 44 w 123"/>
                  <a:gd name="T37" fmla="*/ 21 h 21"/>
                  <a:gd name="T38" fmla="*/ 49 w 123"/>
                  <a:gd name="T39" fmla="*/ 20 h 21"/>
                  <a:gd name="T40" fmla="*/ 53 w 123"/>
                  <a:gd name="T41" fmla="*/ 18 h 21"/>
                  <a:gd name="T42" fmla="*/ 56 w 123"/>
                  <a:gd name="T43" fmla="*/ 16 h 21"/>
                  <a:gd name="T44" fmla="*/ 60 w 123"/>
                  <a:gd name="T45" fmla="*/ 17 h 21"/>
                  <a:gd name="T46" fmla="*/ 68 w 123"/>
                  <a:gd name="T47" fmla="*/ 17 h 21"/>
                  <a:gd name="T48" fmla="*/ 69 w 123"/>
                  <a:gd name="T49" fmla="*/ 18 h 21"/>
                  <a:gd name="T50" fmla="*/ 72 w 123"/>
                  <a:gd name="T51" fmla="*/ 19 h 21"/>
                  <a:gd name="T52" fmla="*/ 72 w 123"/>
                  <a:gd name="T53" fmla="*/ 17 h 21"/>
                  <a:gd name="T54" fmla="*/ 75 w 123"/>
                  <a:gd name="T55" fmla="*/ 16 h 21"/>
                  <a:gd name="T56" fmla="*/ 75 w 123"/>
                  <a:gd name="T57" fmla="*/ 19 h 21"/>
                  <a:gd name="T58" fmla="*/ 79 w 123"/>
                  <a:gd name="T59" fmla="*/ 20 h 21"/>
                  <a:gd name="T60" fmla="*/ 82 w 123"/>
                  <a:gd name="T61" fmla="*/ 19 h 21"/>
                  <a:gd name="T62" fmla="*/ 88 w 123"/>
                  <a:gd name="T63" fmla="*/ 19 h 21"/>
                  <a:gd name="T64" fmla="*/ 91 w 123"/>
                  <a:gd name="T65" fmla="*/ 20 h 21"/>
                  <a:gd name="T66" fmla="*/ 95 w 123"/>
                  <a:gd name="T67" fmla="*/ 19 h 21"/>
                  <a:gd name="T68" fmla="*/ 96 w 123"/>
                  <a:gd name="T69" fmla="*/ 17 h 21"/>
                  <a:gd name="T70" fmla="*/ 99 w 123"/>
                  <a:gd name="T71" fmla="*/ 16 h 21"/>
                  <a:gd name="T72" fmla="*/ 100 w 123"/>
                  <a:gd name="T73" fmla="*/ 15 h 21"/>
                  <a:gd name="T74" fmla="*/ 105 w 123"/>
                  <a:gd name="T75" fmla="*/ 15 h 21"/>
                  <a:gd name="T76" fmla="*/ 107 w 123"/>
                  <a:gd name="T77" fmla="*/ 14 h 21"/>
                  <a:gd name="T78" fmla="*/ 110 w 123"/>
                  <a:gd name="T79" fmla="*/ 13 h 21"/>
                  <a:gd name="T80" fmla="*/ 114 w 123"/>
                  <a:gd name="T81" fmla="*/ 13 h 21"/>
                  <a:gd name="T82" fmla="*/ 115 w 123"/>
                  <a:gd name="T83" fmla="*/ 10 h 21"/>
                  <a:gd name="T84" fmla="*/ 118 w 123"/>
                  <a:gd name="T85" fmla="*/ 9 h 21"/>
                  <a:gd name="T86" fmla="*/ 121 w 123"/>
                  <a:gd name="T87" fmla="*/ 10 h 21"/>
                  <a:gd name="T88" fmla="*/ 123 w 123"/>
                  <a:gd name="T8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23" h="21">
                    <a:moveTo>
                      <a:pt x="0" y="0"/>
                    </a:moveTo>
                    <a:lnTo>
                      <a:pt x="3" y="1"/>
                    </a:lnTo>
                    <a:lnTo>
                      <a:pt x="4" y="1"/>
                    </a:lnTo>
                    <a:lnTo>
                      <a:pt x="7" y="3"/>
                    </a:lnTo>
                    <a:lnTo>
                      <a:pt x="11" y="4"/>
                    </a:lnTo>
                    <a:lnTo>
                      <a:pt x="15" y="4"/>
                    </a:lnTo>
                    <a:lnTo>
                      <a:pt x="18" y="5"/>
                    </a:lnTo>
                    <a:lnTo>
                      <a:pt x="19" y="5"/>
                    </a:lnTo>
                    <a:lnTo>
                      <a:pt x="22" y="5"/>
                    </a:lnTo>
                    <a:lnTo>
                      <a:pt x="25" y="9"/>
                    </a:lnTo>
                    <a:lnTo>
                      <a:pt x="29" y="10"/>
                    </a:lnTo>
                    <a:lnTo>
                      <a:pt x="31" y="12"/>
                    </a:lnTo>
                    <a:lnTo>
                      <a:pt x="30" y="15"/>
                    </a:lnTo>
                    <a:lnTo>
                      <a:pt x="31" y="16"/>
                    </a:lnTo>
                    <a:lnTo>
                      <a:pt x="33" y="18"/>
                    </a:lnTo>
                    <a:lnTo>
                      <a:pt x="35" y="19"/>
                    </a:lnTo>
                    <a:lnTo>
                      <a:pt x="35" y="20"/>
                    </a:lnTo>
                    <a:lnTo>
                      <a:pt x="42" y="20"/>
                    </a:lnTo>
                    <a:lnTo>
                      <a:pt x="44" y="21"/>
                    </a:lnTo>
                    <a:lnTo>
                      <a:pt x="49" y="20"/>
                    </a:lnTo>
                    <a:lnTo>
                      <a:pt x="53" y="18"/>
                    </a:lnTo>
                    <a:lnTo>
                      <a:pt x="56" y="16"/>
                    </a:lnTo>
                    <a:lnTo>
                      <a:pt x="60" y="17"/>
                    </a:lnTo>
                    <a:lnTo>
                      <a:pt x="68" y="17"/>
                    </a:lnTo>
                    <a:lnTo>
                      <a:pt x="69" y="18"/>
                    </a:lnTo>
                    <a:lnTo>
                      <a:pt x="72" y="19"/>
                    </a:lnTo>
                    <a:lnTo>
                      <a:pt x="72" y="17"/>
                    </a:lnTo>
                    <a:lnTo>
                      <a:pt x="75" y="16"/>
                    </a:lnTo>
                    <a:lnTo>
                      <a:pt x="75" y="19"/>
                    </a:lnTo>
                    <a:lnTo>
                      <a:pt x="79" y="20"/>
                    </a:lnTo>
                    <a:lnTo>
                      <a:pt x="82" y="19"/>
                    </a:lnTo>
                    <a:lnTo>
                      <a:pt x="88" y="19"/>
                    </a:lnTo>
                    <a:lnTo>
                      <a:pt x="91" y="20"/>
                    </a:lnTo>
                    <a:lnTo>
                      <a:pt x="95" y="19"/>
                    </a:lnTo>
                    <a:lnTo>
                      <a:pt x="96" y="17"/>
                    </a:lnTo>
                    <a:lnTo>
                      <a:pt x="99" y="16"/>
                    </a:lnTo>
                    <a:lnTo>
                      <a:pt x="100" y="15"/>
                    </a:lnTo>
                    <a:lnTo>
                      <a:pt x="105" y="15"/>
                    </a:lnTo>
                    <a:lnTo>
                      <a:pt x="107" y="14"/>
                    </a:lnTo>
                    <a:lnTo>
                      <a:pt x="110" y="13"/>
                    </a:lnTo>
                    <a:lnTo>
                      <a:pt x="114" y="13"/>
                    </a:lnTo>
                    <a:lnTo>
                      <a:pt x="115" y="10"/>
                    </a:lnTo>
                    <a:lnTo>
                      <a:pt x="118" y="9"/>
                    </a:lnTo>
                    <a:lnTo>
                      <a:pt x="121" y="10"/>
                    </a:lnTo>
                    <a:lnTo>
                      <a:pt x="123" y="11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5" name="Freeform 104">
                <a:extLst>
                  <a:ext uri="{FF2B5EF4-FFF2-40B4-BE49-F238E27FC236}">
                    <a16:creationId xmlns:a16="http://schemas.microsoft.com/office/drawing/2014/main" id="{8AEB61D0-AD97-72C0-E8DC-15F6514321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6" y="1052"/>
                <a:ext cx="62" cy="119"/>
              </a:xfrm>
              <a:custGeom>
                <a:avLst/>
                <a:gdLst>
                  <a:gd name="T0" fmla="*/ 1 w 184"/>
                  <a:gd name="T1" fmla="*/ 350 h 356"/>
                  <a:gd name="T2" fmla="*/ 0 w 184"/>
                  <a:gd name="T3" fmla="*/ 344 h 356"/>
                  <a:gd name="T4" fmla="*/ 2 w 184"/>
                  <a:gd name="T5" fmla="*/ 337 h 356"/>
                  <a:gd name="T6" fmla="*/ 8 w 184"/>
                  <a:gd name="T7" fmla="*/ 335 h 356"/>
                  <a:gd name="T8" fmla="*/ 20 w 184"/>
                  <a:gd name="T9" fmla="*/ 330 h 356"/>
                  <a:gd name="T10" fmla="*/ 34 w 184"/>
                  <a:gd name="T11" fmla="*/ 329 h 356"/>
                  <a:gd name="T12" fmla="*/ 37 w 184"/>
                  <a:gd name="T13" fmla="*/ 326 h 356"/>
                  <a:gd name="T14" fmla="*/ 38 w 184"/>
                  <a:gd name="T15" fmla="*/ 319 h 356"/>
                  <a:gd name="T16" fmla="*/ 40 w 184"/>
                  <a:gd name="T17" fmla="*/ 313 h 356"/>
                  <a:gd name="T18" fmla="*/ 45 w 184"/>
                  <a:gd name="T19" fmla="*/ 309 h 356"/>
                  <a:gd name="T20" fmla="*/ 67 w 184"/>
                  <a:gd name="T21" fmla="*/ 309 h 356"/>
                  <a:gd name="T22" fmla="*/ 70 w 184"/>
                  <a:gd name="T23" fmla="*/ 307 h 356"/>
                  <a:gd name="T24" fmla="*/ 71 w 184"/>
                  <a:gd name="T25" fmla="*/ 303 h 356"/>
                  <a:gd name="T26" fmla="*/ 73 w 184"/>
                  <a:gd name="T27" fmla="*/ 285 h 356"/>
                  <a:gd name="T28" fmla="*/ 72 w 184"/>
                  <a:gd name="T29" fmla="*/ 272 h 356"/>
                  <a:gd name="T30" fmla="*/ 69 w 184"/>
                  <a:gd name="T31" fmla="*/ 265 h 356"/>
                  <a:gd name="T32" fmla="*/ 65 w 184"/>
                  <a:gd name="T33" fmla="*/ 260 h 356"/>
                  <a:gd name="T34" fmla="*/ 59 w 184"/>
                  <a:gd name="T35" fmla="*/ 256 h 356"/>
                  <a:gd name="T36" fmla="*/ 57 w 184"/>
                  <a:gd name="T37" fmla="*/ 244 h 356"/>
                  <a:gd name="T38" fmla="*/ 56 w 184"/>
                  <a:gd name="T39" fmla="*/ 237 h 356"/>
                  <a:gd name="T40" fmla="*/ 50 w 184"/>
                  <a:gd name="T41" fmla="*/ 225 h 356"/>
                  <a:gd name="T42" fmla="*/ 46 w 184"/>
                  <a:gd name="T43" fmla="*/ 218 h 356"/>
                  <a:gd name="T44" fmla="*/ 50 w 184"/>
                  <a:gd name="T45" fmla="*/ 214 h 356"/>
                  <a:gd name="T46" fmla="*/ 55 w 184"/>
                  <a:gd name="T47" fmla="*/ 212 h 356"/>
                  <a:gd name="T48" fmla="*/ 59 w 184"/>
                  <a:gd name="T49" fmla="*/ 206 h 356"/>
                  <a:gd name="T50" fmla="*/ 65 w 184"/>
                  <a:gd name="T51" fmla="*/ 193 h 356"/>
                  <a:gd name="T52" fmla="*/ 64 w 184"/>
                  <a:gd name="T53" fmla="*/ 189 h 356"/>
                  <a:gd name="T54" fmla="*/ 67 w 184"/>
                  <a:gd name="T55" fmla="*/ 185 h 356"/>
                  <a:gd name="T56" fmla="*/ 71 w 184"/>
                  <a:gd name="T57" fmla="*/ 172 h 356"/>
                  <a:gd name="T58" fmla="*/ 70 w 184"/>
                  <a:gd name="T59" fmla="*/ 166 h 356"/>
                  <a:gd name="T60" fmla="*/ 67 w 184"/>
                  <a:gd name="T61" fmla="*/ 142 h 356"/>
                  <a:gd name="T62" fmla="*/ 70 w 184"/>
                  <a:gd name="T63" fmla="*/ 137 h 356"/>
                  <a:gd name="T64" fmla="*/ 74 w 184"/>
                  <a:gd name="T65" fmla="*/ 128 h 356"/>
                  <a:gd name="T66" fmla="*/ 75 w 184"/>
                  <a:gd name="T67" fmla="*/ 124 h 356"/>
                  <a:gd name="T68" fmla="*/ 75 w 184"/>
                  <a:gd name="T69" fmla="*/ 115 h 356"/>
                  <a:gd name="T70" fmla="*/ 83 w 184"/>
                  <a:gd name="T71" fmla="*/ 108 h 356"/>
                  <a:gd name="T72" fmla="*/ 86 w 184"/>
                  <a:gd name="T73" fmla="*/ 99 h 356"/>
                  <a:gd name="T74" fmla="*/ 88 w 184"/>
                  <a:gd name="T75" fmla="*/ 96 h 356"/>
                  <a:gd name="T76" fmla="*/ 104 w 184"/>
                  <a:gd name="T77" fmla="*/ 81 h 356"/>
                  <a:gd name="T78" fmla="*/ 108 w 184"/>
                  <a:gd name="T79" fmla="*/ 78 h 356"/>
                  <a:gd name="T80" fmla="*/ 111 w 184"/>
                  <a:gd name="T81" fmla="*/ 75 h 356"/>
                  <a:gd name="T82" fmla="*/ 116 w 184"/>
                  <a:gd name="T83" fmla="*/ 68 h 356"/>
                  <a:gd name="T84" fmla="*/ 117 w 184"/>
                  <a:gd name="T85" fmla="*/ 63 h 356"/>
                  <a:gd name="T86" fmla="*/ 117 w 184"/>
                  <a:gd name="T87" fmla="*/ 58 h 356"/>
                  <a:gd name="T88" fmla="*/ 122 w 184"/>
                  <a:gd name="T89" fmla="*/ 53 h 356"/>
                  <a:gd name="T90" fmla="*/ 127 w 184"/>
                  <a:gd name="T91" fmla="*/ 46 h 356"/>
                  <a:gd name="T92" fmla="*/ 125 w 184"/>
                  <a:gd name="T93" fmla="*/ 40 h 356"/>
                  <a:gd name="T94" fmla="*/ 128 w 184"/>
                  <a:gd name="T95" fmla="*/ 32 h 356"/>
                  <a:gd name="T96" fmla="*/ 135 w 184"/>
                  <a:gd name="T97" fmla="*/ 23 h 356"/>
                  <a:gd name="T98" fmla="*/ 141 w 184"/>
                  <a:gd name="T99" fmla="*/ 22 h 356"/>
                  <a:gd name="T100" fmla="*/ 157 w 184"/>
                  <a:gd name="T101" fmla="*/ 18 h 356"/>
                  <a:gd name="T102" fmla="*/ 163 w 184"/>
                  <a:gd name="T103" fmla="*/ 13 h 356"/>
                  <a:gd name="T104" fmla="*/ 166 w 184"/>
                  <a:gd name="T105" fmla="*/ 8 h 356"/>
                  <a:gd name="T106" fmla="*/ 168 w 184"/>
                  <a:gd name="T107" fmla="*/ 4 h 356"/>
                  <a:gd name="T108" fmla="*/ 173 w 184"/>
                  <a:gd name="T109" fmla="*/ 1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4" h="356">
                    <a:moveTo>
                      <a:pt x="2" y="356"/>
                    </a:moveTo>
                    <a:lnTo>
                      <a:pt x="2" y="353"/>
                    </a:lnTo>
                    <a:lnTo>
                      <a:pt x="1" y="352"/>
                    </a:lnTo>
                    <a:lnTo>
                      <a:pt x="1" y="350"/>
                    </a:lnTo>
                    <a:lnTo>
                      <a:pt x="0" y="349"/>
                    </a:lnTo>
                    <a:lnTo>
                      <a:pt x="0" y="347"/>
                    </a:lnTo>
                    <a:lnTo>
                      <a:pt x="0" y="345"/>
                    </a:lnTo>
                    <a:lnTo>
                      <a:pt x="0" y="344"/>
                    </a:lnTo>
                    <a:lnTo>
                      <a:pt x="0" y="341"/>
                    </a:lnTo>
                    <a:lnTo>
                      <a:pt x="0" y="340"/>
                    </a:lnTo>
                    <a:lnTo>
                      <a:pt x="1" y="338"/>
                    </a:lnTo>
                    <a:lnTo>
                      <a:pt x="2" y="337"/>
                    </a:lnTo>
                    <a:lnTo>
                      <a:pt x="4" y="337"/>
                    </a:lnTo>
                    <a:lnTo>
                      <a:pt x="4" y="336"/>
                    </a:lnTo>
                    <a:lnTo>
                      <a:pt x="6" y="335"/>
                    </a:lnTo>
                    <a:lnTo>
                      <a:pt x="8" y="335"/>
                    </a:lnTo>
                    <a:lnTo>
                      <a:pt x="17" y="330"/>
                    </a:lnTo>
                    <a:lnTo>
                      <a:pt x="18" y="330"/>
                    </a:lnTo>
                    <a:lnTo>
                      <a:pt x="19" y="330"/>
                    </a:lnTo>
                    <a:lnTo>
                      <a:pt x="20" y="330"/>
                    </a:lnTo>
                    <a:lnTo>
                      <a:pt x="31" y="330"/>
                    </a:lnTo>
                    <a:lnTo>
                      <a:pt x="32" y="330"/>
                    </a:lnTo>
                    <a:lnTo>
                      <a:pt x="33" y="329"/>
                    </a:lnTo>
                    <a:lnTo>
                      <a:pt x="34" y="329"/>
                    </a:lnTo>
                    <a:lnTo>
                      <a:pt x="34" y="328"/>
                    </a:lnTo>
                    <a:lnTo>
                      <a:pt x="36" y="327"/>
                    </a:lnTo>
                    <a:lnTo>
                      <a:pt x="36" y="326"/>
                    </a:lnTo>
                    <a:lnTo>
                      <a:pt x="37" y="326"/>
                    </a:lnTo>
                    <a:lnTo>
                      <a:pt x="37" y="325"/>
                    </a:lnTo>
                    <a:lnTo>
                      <a:pt x="37" y="323"/>
                    </a:lnTo>
                    <a:lnTo>
                      <a:pt x="38" y="322"/>
                    </a:lnTo>
                    <a:lnTo>
                      <a:pt x="38" y="319"/>
                    </a:lnTo>
                    <a:lnTo>
                      <a:pt x="38" y="318"/>
                    </a:lnTo>
                    <a:lnTo>
                      <a:pt x="38" y="317"/>
                    </a:lnTo>
                    <a:lnTo>
                      <a:pt x="39" y="316"/>
                    </a:lnTo>
                    <a:lnTo>
                      <a:pt x="40" y="313"/>
                    </a:lnTo>
                    <a:lnTo>
                      <a:pt x="41" y="311"/>
                    </a:lnTo>
                    <a:lnTo>
                      <a:pt x="42" y="310"/>
                    </a:lnTo>
                    <a:lnTo>
                      <a:pt x="44" y="310"/>
                    </a:lnTo>
                    <a:lnTo>
                      <a:pt x="45" y="309"/>
                    </a:lnTo>
                    <a:lnTo>
                      <a:pt x="49" y="309"/>
                    </a:lnTo>
                    <a:lnTo>
                      <a:pt x="52" y="310"/>
                    </a:lnTo>
                    <a:lnTo>
                      <a:pt x="67" y="310"/>
                    </a:lnTo>
                    <a:lnTo>
                      <a:pt x="67" y="309"/>
                    </a:lnTo>
                    <a:lnTo>
                      <a:pt x="68" y="309"/>
                    </a:lnTo>
                    <a:lnTo>
                      <a:pt x="69" y="309"/>
                    </a:lnTo>
                    <a:lnTo>
                      <a:pt x="70" y="308"/>
                    </a:lnTo>
                    <a:lnTo>
                      <a:pt x="70" y="307"/>
                    </a:lnTo>
                    <a:lnTo>
                      <a:pt x="70" y="306"/>
                    </a:lnTo>
                    <a:lnTo>
                      <a:pt x="70" y="305"/>
                    </a:lnTo>
                    <a:lnTo>
                      <a:pt x="71" y="304"/>
                    </a:lnTo>
                    <a:lnTo>
                      <a:pt x="71" y="303"/>
                    </a:lnTo>
                    <a:lnTo>
                      <a:pt x="71" y="302"/>
                    </a:lnTo>
                    <a:lnTo>
                      <a:pt x="72" y="289"/>
                    </a:lnTo>
                    <a:lnTo>
                      <a:pt x="72" y="287"/>
                    </a:lnTo>
                    <a:lnTo>
                      <a:pt x="73" y="285"/>
                    </a:lnTo>
                    <a:lnTo>
                      <a:pt x="73" y="276"/>
                    </a:lnTo>
                    <a:lnTo>
                      <a:pt x="72" y="275"/>
                    </a:lnTo>
                    <a:lnTo>
                      <a:pt x="72" y="273"/>
                    </a:lnTo>
                    <a:lnTo>
                      <a:pt x="72" y="272"/>
                    </a:lnTo>
                    <a:lnTo>
                      <a:pt x="71" y="270"/>
                    </a:lnTo>
                    <a:lnTo>
                      <a:pt x="71" y="269"/>
                    </a:lnTo>
                    <a:lnTo>
                      <a:pt x="70" y="266"/>
                    </a:lnTo>
                    <a:lnTo>
                      <a:pt x="69" y="265"/>
                    </a:lnTo>
                    <a:lnTo>
                      <a:pt x="67" y="263"/>
                    </a:lnTo>
                    <a:lnTo>
                      <a:pt x="67" y="262"/>
                    </a:lnTo>
                    <a:lnTo>
                      <a:pt x="67" y="261"/>
                    </a:lnTo>
                    <a:lnTo>
                      <a:pt x="65" y="260"/>
                    </a:lnTo>
                    <a:lnTo>
                      <a:pt x="65" y="259"/>
                    </a:lnTo>
                    <a:lnTo>
                      <a:pt x="64" y="259"/>
                    </a:lnTo>
                    <a:lnTo>
                      <a:pt x="59" y="257"/>
                    </a:lnTo>
                    <a:lnTo>
                      <a:pt x="59" y="256"/>
                    </a:lnTo>
                    <a:lnTo>
                      <a:pt x="58" y="254"/>
                    </a:lnTo>
                    <a:lnTo>
                      <a:pt x="57" y="252"/>
                    </a:lnTo>
                    <a:lnTo>
                      <a:pt x="57" y="251"/>
                    </a:lnTo>
                    <a:lnTo>
                      <a:pt x="57" y="244"/>
                    </a:lnTo>
                    <a:lnTo>
                      <a:pt x="56" y="243"/>
                    </a:lnTo>
                    <a:lnTo>
                      <a:pt x="56" y="239"/>
                    </a:lnTo>
                    <a:lnTo>
                      <a:pt x="56" y="238"/>
                    </a:lnTo>
                    <a:lnTo>
                      <a:pt x="56" y="237"/>
                    </a:lnTo>
                    <a:lnTo>
                      <a:pt x="55" y="234"/>
                    </a:lnTo>
                    <a:lnTo>
                      <a:pt x="52" y="227"/>
                    </a:lnTo>
                    <a:lnTo>
                      <a:pt x="50" y="226"/>
                    </a:lnTo>
                    <a:lnTo>
                      <a:pt x="50" y="225"/>
                    </a:lnTo>
                    <a:lnTo>
                      <a:pt x="47" y="222"/>
                    </a:lnTo>
                    <a:lnTo>
                      <a:pt x="47" y="221"/>
                    </a:lnTo>
                    <a:lnTo>
                      <a:pt x="46" y="221"/>
                    </a:lnTo>
                    <a:lnTo>
                      <a:pt x="46" y="218"/>
                    </a:lnTo>
                    <a:lnTo>
                      <a:pt x="47" y="218"/>
                    </a:lnTo>
                    <a:lnTo>
                      <a:pt x="47" y="216"/>
                    </a:lnTo>
                    <a:lnTo>
                      <a:pt x="49" y="214"/>
                    </a:lnTo>
                    <a:lnTo>
                      <a:pt x="50" y="214"/>
                    </a:lnTo>
                    <a:lnTo>
                      <a:pt x="51" y="214"/>
                    </a:lnTo>
                    <a:lnTo>
                      <a:pt x="53" y="213"/>
                    </a:lnTo>
                    <a:lnTo>
                      <a:pt x="54" y="213"/>
                    </a:lnTo>
                    <a:lnTo>
                      <a:pt x="55" y="212"/>
                    </a:lnTo>
                    <a:lnTo>
                      <a:pt x="57" y="210"/>
                    </a:lnTo>
                    <a:lnTo>
                      <a:pt x="57" y="209"/>
                    </a:lnTo>
                    <a:lnTo>
                      <a:pt x="58" y="209"/>
                    </a:lnTo>
                    <a:lnTo>
                      <a:pt x="59" y="206"/>
                    </a:lnTo>
                    <a:lnTo>
                      <a:pt x="64" y="200"/>
                    </a:lnTo>
                    <a:lnTo>
                      <a:pt x="65" y="199"/>
                    </a:lnTo>
                    <a:lnTo>
                      <a:pt x="65" y="196"/>
                    </a:lnTo>
                    <a:lnTo>
                      <a:pt x="65" y="193"/>
                    </a:lnTo>
                    <a:lnTo>
                      <a:pt x="65" y="192"/>
                    </a:lnTo>
                    <a:lnTo>
                      <a:pt x="65" y="191"/>
                    </a:lnTo>
                    <a:lnTo>
                      <a:pt x="64" y="190"/>
                    </a:lnTo>
                    <a:lnTo>
                      <a:pt x="64" y="189"/>
                    </a:lnTo>
                    <a:lnTo>
                      <a:pt x="65" y="189"/>
                    </a:lnTo>
                    <a:lnTo>
                      <a:pt x="65" y="188"/>
                    </a:lnTo>
                    <a:lnTo>
                      <a:pt x="66" y="185"/>
                    </a:lnTo>
                    <a:lnTo>
                      <a:pt x="67" y="185"/>
                    </a:lnTo>
                    <a:lnTo>
                      <a:pt x="70" y="181"/>
                    </a:lnTo>
                    <a:lnTo>
                      <a:pt x="70" y="180"/>
                    </a:lnTo>
                    <a:lnTo>
                      <a:pt x="71" y="177"/>
                    </a:lnTo>
                    <a:lnTo>
                      <a:pt x="71" y="172"/>
                    </a:lnTo>
                    <a:lnTo>
                      <a:pt x="71" y="171"/>
                    </a:lnTo>
                    <a:lnTo>
                      <a:pt x="71" y="170"/>
                    </a:lnTo>
                    <a:lnTo>
                      <a:pt x="70" y="169"/>
                    </a:lnTo>
                    <a:lnTo>
                      <a:pt x="70" y="166"/>
                    </a:lnTo>
                    <a:lnTo>
                      <a:pt x="69" y="165"/>
                    </a:lnTo>
                    <a:lnTo>
                      <a:pt x="69" y="164"/>
                    </a:lnTo>
                    <a:lnTo>
                      <a:pt x="69" y="163"/>
                    </a:lnTo>
                    <a:lnTo>
                      <a:pt x="67" y="142"/>
                    </a:lnTo>
                    <a:lnTo>
                      <a:pt x="68" y="142"/>
                    </a:lnTo>
                    <a:lnTo>
                      <a:pt x="69" y="139"/>
                    </a:lnTo>
                    <a:lnTo>
                      <a:pt x="70" y="138"/>
                    </a:lnTo>
                    <a:lnTo>
                      <a:pt x="70" y="137"/>
                    </a:lnTo>
                    <a:lnTo>
                      <a:pt x="71" y="135"/>
                    </a:lnTo>
                    <a:lnTo>
                      <a:pt x="72" y="135"/>
                    </a:lnTo>
                    <a:lnTo>
                      <a:pt x="73" y="132"/>
                    </a:lnTo>
                    <a:lnTo>
                      <a:pt x="74" y="128"/>
                    </a:lnTo>
                    <a:lnTo>
                      <a:pt x="75" y="127"/>
                    </a:lnTo>
                    <a:lnTo>
                      <a:pt x="75" y="126"/>
                    </a:lnTo>
                    <a:lnTo>
                      <a:pt x="75" y="125"/>
                    </a:lnTo>
                    <a:lnTo>
                      <a:pt x="75" y="124"/>
                    </a:lnTo>
                    <a:lnTo>
                      <a:pt x="75" y="122"/>
                    </a:lnTo>
                    <a:lnTo>
                      <a:pt x="74" y="120"/>
                    </a:lnTo>
                    <a:lnTo>
                      <a:pt x="74" y="117"/>
                    </a:lnTo>
                    <a:lnTo>
                      <a:pt x="75" y="115"/>
                    </a:lnTo>
                    <a:lnTo>
                      <a:pt x="76" y="114"/>
                    </a:lnTo>
                    <a:lnTo>
                      <a:pt x="77" y="113"/>
                    </a:lnTo>
                    <a:lnTo>
                      <a:pt x="77" y="112"/>
                    </a:lnTo>
                    <a:lnTo>
                      <a:pt x="83" y="108"/>
                    </a:lnTo>
                    <a:lnTo>
                      <a:pt x="85" y="106"/>
                    </a:lnTo>
                    <a:lnTo>
                      <a:pt x="85" y="105"/>
                    </a:lnTo>
                    <a:lnTo>
                      <a:pt x="86" y="100"/>
                    </a:lnTo>
                    <a:lnTo>
                      <a:pt x="86" y="99"/>
                    </a:lnTo>
                    <a:lnTo>
                      <a:pt x="87" y="98"/>
                    </a:lnTo>
                    <a:lnTo>
                      <a:pt x="87" y="97"/>
                    </a:lnTo>
                    <a:lnTo>
                      <a:pt x="88" y="97"/>
                    </a:lnTo>
                    <a:lnTo>
                      <a:pt x="88" y="96"/>
                    </a:lnTo>
                    <a:lnTo>
                      <a:pt x="89" y="95"/>
                    </a:lnTo>
                    <a:lnTo>
                      <a:pt x="90" y="94"/>
                    </a:lnTo>
                    <a:lnTo>
                      <a:pt x="103" y="81"/>
                    </a:lnTo>
                    <a:lnTo>
                      <a:pt x="104" y="81"/>
                    </a:lnTo>
                    <a:lnTo>
                      <a:pt x="105" y="81"/>
                    </a:lnTo>
                    <a:lnTo>
                      <a:pt x="105" y="80"/>
                    </a:lnTo>
                    <a:lnTo>
                      <a:pt x="107" y="79"/>
                    </a:lnTo>
                    <a:lnTo>
                      <a:pt x="108" y="78"/>
                    </a:lnTo>
                    <a:lnTo>
                      <a:pt x="109" y="78"/>
                    </a:lnTo>
                    <a:lnTo>
                      <a:pt x="109" y="77"/>
                    </a:lnTo>
                    <a:lnTo>
                      <a:pt x="110" y="76"/>
                    </a:lnTo>
                    <a:lnTo>
                      <a:pt x="111" y="75"/>
                    </a:lnTo>
                    <a:lnTo>
                      <a:pt x="113" y="74"/>
                    </a:lnTo>
                    <a:lnTo>
                      <a:pt x="113" y="72"/>
                    </a:lnTo>
                    <a:lnTo>
                      <a:pt x="115" y="69"/>
                    </a:lnTo>
                    <a:lnTo>
                      <a:pt x="116" y="68"/>
                    </a:lnTo>
                    <a:lnTo>
                      <a:pt x="116" y="67"/>
                    </a:lnTo>
                    <a:lnTo>
                      <a:pt x="116" y="66"/>
                    </a:lnTo>
                    <a:lnTo>
                      <a:pt x="117" y="65"/>
                    </a:lnTo>
                    <a:lnTo>
                      <a:pt x="117" y="63"/>
                    </a:lnTo>
                    <a:lnTo>
                      <a:pt x="117" y="61"/>
                    </a:lnTo>
                    <a:lnTo>
                      <a:pt x="117" y="60"/>
                    </a:lnTo>
                    <a:lnTo>
                      <a:pt x="117" y="59"/>
                    </a:lnTo>
                    <a:lnTo>
                      <a:pt x="117" y="58"/>
                    </a:lnTo>
                    <a:lnTo>
                      <a:pt x="119" y="55"/>
                    </a:lnTo>
                    <a:lnTo>
                      <a:pt x="121" y="54"/>
                    </a:lnTo>
                    <a:lnTo>
                      <a:pt x="121" y="53"/>
                    </a:lnTo>
                    <a:lnTo>
                      <a:pt x="122" y="53"/>
                    </a:lnTo>
                    <a:lnTo>
                      <a:pt x="123" y="53"/>
                    </a:lnTo>
                    <a:lnTo>
                      <a:pt x="127" y="48"/>
                    </a:lnTo>
                    <a:lnTo>
                      <a:pt x="127" y="47"/>
                    </a:lnTo>
                    <a:lnTo>
                      <a:pt x="127" y="46"/>
                    </a:lnTo>
                    <a:lnTo>
                      <a:pt x="127" y="44"/>
                    </a:lnTo>
                    <a:lnTo>
                      <a:pt x="127" y="43"/>
                    </a:lnTo>
                    <a:lnTo>
                      <a:pt x="126" y="42"/>
                    </a:lnTo>
                    <a:lnTo>
                      <a:pt x="125" y="40"/>
                    </a:lnTo>
                    <a:lnTo>
                      <a:pt x="125" y="37"/>
                    </a:lnTo>
                    <a:lnTo>
                      <a:pt x="127" y="34"/>
                    </a:lnTo>
                    <a:lnTo>
                      <a:pt x="127" y="33"/>
                    </a:lnTo>
                    <a:lnTo>
                      <a:pt x="128" y="32"/>
                    </a:lnTo>
                    <a:lnTo>
                      <a:pt x="129" y="31"/>
                    </a:lnTo>
                    <a:lnTo>
                      <a:pt x="132" y="27"/>
                    </a:lnTo>
                    <a:lnTo>
                      <a:pt x="133" y="25"/>
                    </a:lnTo>
                    <a:lnTo>
                      <a:pt x="135" y="23"/>
                    </a:lnTo>
                    <a:lnTo>
                      <a:pt x="136" y="22"/>
                    </a:lnTo>
                    <a:lnTo>
                      <a:pt x="137" y="22"/>
                    </a:lnTo>
                    <a:lnTo>
                      <a:pt x="140" y="22"/>
                    </a:lnTo>
                    <a:lnTo>
                      <a:pt x="141" y="22"/>
                    </a:lnTo>
                    <a:lnTo>
                      <a:pt x="144" y="25"/>
                    </a:lnTo>
                    <a:lnTo>
                      <a:pt x="146" y="25"/>
                    </a:lnTo>
                    <a:lnTo>
                      <a:pt x="155" y="20"/>
                    </a:lnTo>
                    <a:lnTo>
                      <a:pt x="157" y="18"/>
                    </a:lnTo>
                    <a:lnTo>
                      <a:pt x="161" y="16"/>
                    </a:lnTo>
                    <a:lnTo>
                      <a:pt x="161" y="15"/>
                    </a:lnTo>
                    <a:lnTo>
                      <a:pt x="163" y="14"/>
                    </a:lnTo>
                    <a:lnTo>
                      <a:pt x="163" y="13"/>
                    </a:lnTo>
                    <a:lnTo>
                      <a:pt x="164" y="13"/>
                    </a:lnTo>
                    <a:lnTo>
                      <a:pt x="164" y="11"/>
                    </a:lnTo>
                    <a:lnTo>
                      <a:pt x="165" y="10"/>
                    </a:lnTo>
                    <a:lnTo>
                      <a:pt x="166" y="8"/>
                    </a:lnTo>
                    <a:lnTo>
                      <a:pt x="166" y="6"/>
                    </a:lnTo>
                    <a:lnTo>
                      <a:pt x="166" y="5"/>
                    </a:lnTo>
                    <a:lnTo>
                      <a:pt x="167" y="4"/>
                    </a:lnTo>
                    <a:lnTo>
                      <a:pt x="168" y="4"/>
                    </a:lnTo>
                    <a:lnTo>
                      <a:pt x="168" y="3"/>
                    </a:lnTo>
                    <a:lnTo>
                      <a:pt x="171" y="2"/>
                    </a:lnTo>
                    <a:lnTo>
                      <a:pt x="172" y="2"/>
                    </a:lnTo>
                    <a:lnTo>
                      <a:pt x="173" y="1"/>
                    </a:lnTo>
                    <a:lnTo>
                      <a:pt x="174" y="1"/>
                    </a:lnTo>
                    <a:lnTo>
                      <a:pt x="184" y="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6" name="Freeform 105">
                <a:extLst>
                  <a:ext uri="{FF2B5EF4-FFF2-40B4-BE49-F238E27FC236}">
                    <a16:creationId xmlns:a16="http://schemas.microsoft.com/office/drawing/2014/main" id="{86EB9FCE-3E49-D33A-5937-BE7CCE7B87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3" y="1622"/>
                <a:ext cx="138" cy="28"/>
              </a:xfrm>
              <a:custGeom>
                <a:avLst/>
                <a:gdLst>
                  <a:gd name="T0" fmla="*/ 4 w 415"/>
                  <a:gd name="T1" fmla="*/ 84 h 84"/>
                  <a:gd name="T2" fmla="*/ 5 w 415"/>
                  <a:gd name="T3" fmla="*/ 76 h 84"/>
                  <a:gd name="T4" fmla="*/ 8 w 415"/>
                  <a:gd name="T5" fmla="*/ 67 h 84"/>
                  <a:gd name="T6" fmla="*/ 12 w 415"/>
                  <a:gd name="T7" fmla="*/ 64 h 84"/>
                  <a:gd name="T8" fmla="*/ 14 w 415"/>
                  <a:gd name="T9" fmla="*/ 63 h 84"/>
                  <a:gd name="T10" fmla="*/ 30 w 415"/>
                  <a:gd name="T11" fmla="*/ 51 h 84"/>
                  <a:gd name="T12" fmla="*/ 36 w 415"/>
                  <a:gd name="T13" fmla="*/ 46 h 84"/>
                  <a:gd name="T14" fmla="*/ 39 w 415"/>
                  <a:gd name="T15" fmla="*/ 43 h 84"/>
                  <a:gd name="T16" fmla="*/ 50 w 415"/>
                  <a:gd name="T17" fmla="*/ 44 h 84"/>
                  <a:gd name="T18" fmla="*/ 64 w 415"/>
                  <a:gd name="T19" fmla="*/ 44 h 84"/>
                  <a:gd name="T20" fmla="*/ 69 w 415"/>
                  <a:gd name="T21" fmla="*/ 42 h 84"/>
                  <a:gd name="T22" fmla="*/ 74 w 415"/>
                  <a:gd name="T23" fmla="*/ 40 h 84"/>
                  <a:gd name="T24" fmla="*/ 77 w 415"/>
                  <a:gd name="T25" fmla="*/ 38 h 84"/>
                  <a:gd name="T26" fmla="*/ 118 w 415"/>
                  <a:gd name="T27" fmla="*/ 29 h 84"/>
                  <a:gd name="T28" fmla="*/ 122 w 415"/>
                  <a:gd name="T29" fmla="*/ 29 h 84"/>
                  <a:gd name="T30" fmla="*/ 124 w 415"/>
                  <a:gd name="T31" fmla="*/ 31 h 84"/>
                  <a:gd name="T32" fmla="*/ 134 w 415"/>
                  <a:gd name="T33" fmla="*/ 38 h 84"/>
                  <a:gd name="T34" fmla="*/ 137 w 415"/>
                  <a:gd name="T35" fmla="*/ 39 h 84"/>
                  <a:gd name="T36" fmla="*/ 140 w 415"/>
                  <a:gd name="T37" fmla="*/ 39 h 84"/>
                  <a:gd name="T38" fmla="*/ 144 w 415"/>
                  <a:gd name="T39" fmla="*/ 38 h 84"/>
                  <a:gd name="T40" fmla="*/ 150 w 415"/>
                  <a:gd name="T41" fmla="*/ 34 h 84"/>
                  <a:gd name="T42" fmla="*/ 156 w 415"/>
                  <a:gd name="T43" fmla="*/ 31 h 84"/>
                  <a:gd name="T44" fmla="*/ 160 w 415"/>
                  <a:gd name="T45" fmla="*/ 32 h 84"/>
                  <a:gd name="T46" fmla="*/ 166 w 415"/>
                  <a:gd name="T47" fmla="*/ 34 h 84"/>
                  <a:gd name="T48" fmla="*/ 194 w 415"/>
                  <a:gd name="T49" fmla="*/ 38 h 84"/>
                  <a:gd name="T50" fmla="*/ 200 w 415"/>
                  <a:gd name="T51" fmla="*/ 38 h 84"/>
                  <a:gd name="T52" fmla="*/ 210 w 415"/>
                  <a:gd name="T53" fmla="*/ 35 h 84"/>
                  <a:gd name="T54" fmla="*/ 213 w 415"/>
                  <a:gd name="T55" fmla="*/ 33 h 84"/>
                  <a:gd name="T56" fmla="*/ 215 w 415"/>
                  <a:gd name="T57" fmla="*/ 32 h 84"/>
                  <a:gd name="T58" fmla="*/ 216 w 415"/>
                  <a:gd name="T59" fmla="*/ 28 h 84"/>
                  <a:gd name="T60" fmla="*/ 222 w 415"/>
                  <a:gd name="T61" fmla="*/ 13 h 84"/>
                  <a:gd name="T62" fmla="*/ 224 w 415"/>
                  <a:gd name="T63" fmla="*/ 12 h 84"/>
                  <a:gd name="T64" fmla="*/ 229 w 415"/>
                  <a:gd name="T65" fmla="*/ 9 h 84"/>
                  <a:gd name="T66" fmla="*/ 235 w 415"/>
                  <a:gd name="T67" fmla="*/ 8 h 84"/>
                  <a:gd name="T68" fmla="*/ 241 w 415"/>
                  <a:gd name="T69" fmla="*/ 8 h 84"/>
                  <a:gd name="T70" fmla="*/ 258 w 415"/>
                  <a:gd name="T71" fmla="*/ 7 h 84"/>
                  <a:gd name="T72" fmla="*/ 261 w 415"/>
                  <a:gd name="T73" fmla="*/ 7 h 84"/>
                  <a:gd name="T74" fmla="*/ 271 w 415"/>
                  <a:gd name="T75" fmla="*/ 4 h 84"/>
                  <a:gd name="T76" fmla="*/ 282 w 415"/>
                  <a:gd name="T77" fmla="*/ 3 h 84"/>
                  <a:gd name="T78" fmla="*/ 293 w 415"/>
                  <a:gd name="T79" fmla="*/ 5 h 84"/>
                  <a:gd name="T80" fmla="*/ 296 w 415"/>
                  <a:gd name="T81" fmla="*/ 6 h 84"/>
                  <a:gd name="T82" fmla="*/ 308 w 415"/>
                  <a:gd name="T83" fmla="*/ 7 h 84"/>
                  <a:gd name="T84" fmla="*/ 321 w 415"/>
                  <a:gd name="T85" fmla="*/ 7 h 84"/>
                  <a:gd name="T86" fmla="*/ 328 w 415"/>
                  <a:gd name="T87" fmla="*/ 5 h 84"/>
                  <a:gd name="T88" fmla="*/ 336 w 415"/>
                  <a:gd name="T89" fmla="*/ 0 h 84"/>
                  <a:gd name="T90" fmla="*/ 346 w 415"/>
                  <a:gd name="T91" fmla="*/ 0 h 84"/>
                  <a:gd name="T92" fmla="*/ 367 w 415"/>
                  <a:gd name="T93" fmla="*/ 9 h 84"/>
                  <a:gd name="T94" fmla="*/ 370 w 415"/>
                  <a:gd name="T95" fmla="*/ 11 h 84"/>
                  <a:gd name="T96" fmla="*/ 375 w 415"/>
                  <a:gd name="T97" fmla="*/ 13 h 84"/>
                  <a:gd name="T98" fmla="*/ 382 w 415"/>
                  <a:gd name="T99" fmla="*/ 12 h 84"/>
                  <a:gd name="T100" fmla="*/ 394 w 415"/>
                  <a:gd name="T101" fmla="*/ 10 h 84"/>
                  <a:gd name="T102" fmla="*/ 398 w 415"/>
                  <a:gd name="T103" fmla="*/ 11 h 84"/>
                  <a:gd name="T104" fmla="*/ 403 w 415"/>
                  <a:gd name="T105" fmla="*/ 14 h 84"/>
                  <a:gd name="T106" fmla="*/ 404 w 415"/>
                  <a:gd name="T107" fmla="*/ 17 h 84"/>
                  <a:gd name="T108" fmla="*/ 407 w 415"/>
                  <a:gd name="T109" fmla="*/ 22 h 84"/>
                  <a:gd name="T110" fmla="*/ 410 w 415"/>
                  <a:gd name="T111" fmla="*/ 27 h 84"/>
                  <a:gd name="T112" fmla="*/ 413 w 415"/>
                  <a:gd name="T113" fmla="*/ 30 h 84"/>
                  <a:gd name="T114" fmla="*/ 415 w 415"/>
                  <a:gd name="T115" fmla="*/ 38 h 84"/>
                  <a:gd name="T116" fmla="*/ 414 w 415"/>
                  <a:gd name="T117" fmla="*/ 44 h 84"/>
                  <a:gd name="T118" fmla="*/ 413 w 415"/>
                  <a:gd name="T119" fmla="*/ 47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15" h="84">
                    <a:moveTo>
                      <a:pt x="0" y="84"/>
                    </a:moveTo>
                    <a:lnTo>
                      <a:pt x="3" y="84"/>
                    </a:lnTo>
                    <a:lnTo>
                      <a:pt x="4" y="84"/>
                    </a:lnTo>
                    <a:lnTo>
                      <a:pt x="4" y="83"/>
                    </a:lnTo>
                    <a:lnTo>
                      <a:pt x="4" y="80"/>
                    </a:lnTo>
                    <a:lnTo>
                      <a:pt x="5" y="76"/>
                    </a:lnTo>
                    <a:lnTo>
                      <a:pt x="6" y="72"/>
                    </a:lnTo>
                    <a:lnTo>
                      <a:pt x="7" y="68"/>
                    </a:lnTo>
                    <a:lnTo>
                      <a:pt x="8" y="67"/>
                    </a:lnTo>
                    <a:lnTo>
                      <a:pt x="9" y="66"/>
                    </a:lnTo>
                    <a:lnTo>
                      <a:pt x="11" y="64"/>
                    </a:lnTo>
                    <a:lnTo>
                      <a:pt x="12" y="64"/>
                    </a:lnTo>
                    <a:lnTo>
                      <a:pt x="13" y="64"/>
                    </a:lnTo>
                    <a:lnTo>
                      <a:pt x="14" y="64"/>
                    </a:lnTo>
                    <a:lnTo>
                      <a:pt x="14" y="63"/>
                    </a:lnTo>
                    <a:lnTo>
                      <a:pt x="17" y="62"/>
                    </a:lnTo>
                    <a:lnTo>
                      <a:pt x="18" y="61"/>
                    </a:lnTo>
                    <a:lnTo>
                      <a:pt x="30" y="51"/>
                    </a:lnTo>
                    <a:lnTo>
                      <a:pt x="31" y="50"/>
                    </a:lnTo>
                    <a:lnTo>
                      <a:pt x="32" y="49"/>
                    </a:lnTo>
                    <a:lnTo>
                      <a:pt x="36" y="46"/>
                    </a:lnTo>
                    <a:lnTo>
                      <a:pt x="36" y="45"/>
                    </a:lnTo>
                    <a:lnTo>
                      <a:pt x="38" y="44"/>
                    </a:lnTo>
                    <a:lnTo>
                      <a:pt x="39" y="43"/>
                    </a:lnTo>
                    <a:lnTo>
                      <a:pt x="44" y="43"/>
                    </a:lnTo>
                    <a:lnTo>
                      <a:pt x="48" y="44"/>
                    </a:lnTo>
                    <a:lnTo>
                      <a:pt x="50" y="44"/>
                    </a:lnTo>
                    <a:lnTo>
                      <a:pt x="61" y="44"/>
                    </a:lnTo>
                    <a:lnTo>
                      <a:pt x="62" y="44"/>
                    </a:lnTo>
                    <a:lnTo>
                      <a:pt x="64" y="44"/>
                    </a:lnTo>
                    <a:lnTo>
                      <a:pt x="65" y="44"/>
                    </a:lnTo>
                    <a:lnTo>
                      <a:pt x="66" y="44"/>
                    </a:lnTo>
                    <a:lnTo>
                      <a:pt x="69" y="42"/>
                    </a:lnTo>
                    <a:lnTo>
                      <a:pt x="70" y="42"/>
                    </a:lnTo>
                    <a:lnTo>
                      <a:pt x="71" y="41"/>
                    </a:lnTo>
                    <a:lnTo>
                      <a:pt x="74" y="40"/>
                    </a:lnTo>
                    <a:lnTo>
                      <a:pt x="75" y="39"/>
                    </a:lnTo>
                    <a:lnTo>
                      <a:pt x="76" y="38"/>
                    </a:lnTo>
                    <a:lnTo>
                      <a:pt x="77" y="38"/>
                    </a:lnTo>
                    <a:lnTo>
                      <a:pt x="78" y="38"/>
                    </a:lnTo>
                    <a:lnTo>
                      <a:pt x="117" y="29"/>
                    </a:lnTo>
                    <a:lnTo>
                      <a:pt x="118" y="29"/>
                    </a:lnTo>
                    <a:lnTo>
                      <a:pt x="119" y="29"/>
                    </a:lnTo>
                    <a:lnTo>
                      <a:pt x="121" y="29"/>
                    </a:lnTo>
                    <a:lnTo>
                      <a:pt x="122" y="29"/>
                    </a:lnTo>
                    <a:lnTo>
                      <a:pt x="123" y="29"/>
                    </a:lnTo>
                    <a:lnTo>
                      <a:pt x="124" y="30"/>
                    </a:lnTo>
                    <a:lnTo>
                      <a:pt x="124" y="31"/>
                    </a:lnTo>
                    <a:lnTo>
                      <a:pt x="126" y="33"/>
                    </a:lnTo>
                    <a:lnTo>
                      <a:pt x="127" y="35"/>
                    </a:lnTo>
                    <a:lnTo>
                      <a:pt x="134" y="38"/>
                    </a:lnTo>
                    <a:lnTo>
                      <a:pt x="135" y="39"/>
                    </a:lnTo>
                    <a:lnTo>
                      <a:pt x="136" y="39"/>
                    </a:lnTo>
                    <a:lnTo>
                      <a:pt x="137" y="39"/>
                    </a:lnTo>
                    <a:lnTo>
                      <a:pt x="138" y="40"/>
                    </a:lnTo>
                    <a:lnTo>
                      <a:pt x="140" y="40"/>
                    </a:lnTo>
                    <a:lnTo>
                      <a:pt x="140" y="39"/>
                    </a:lnTo>
                    <a:lnTo>
                      <a:pt x="141" y="39"/>
                    </a:lnTo>
                    <a:lnTo>
                      <a:pt x="143" y="38"/>
                    </a:lnTo>
                    <a:lnTo>
                      <a:pt x="144" y="38"/>
                    </a:lnTo>
                    <a:lnTo>
                      <a:pt x="146" y="36"/>
                    </a:lnTo>
                    <a:lnTo>
                      <a:pt x="147" y="35"/>
                    </a:lnTo>
                    <a:lnTo>
                      <a:pt x="150" y="34"/>
                    </a:lnTo>
                    <a:lnTo>
                      <a:pt x="153" y="32"/>
                    </a:lnTo>
                    <a:lnTo>
                      <a:pt x="154" y="32"/>
                    </a:lnTo>
                    <a:lnTo>
                      <a:pt x="156" y="31"/>
                    </a:lnTo>
                    <a:lnTo>
                      <a:pt x="158" y="31"/>
                    </a:lnTo>
                    <a:lnTo>
                      <a:pt x="159" y="32"/>
                    </a:lnTo>
                    <a:lnTo>
                      <a:pt x="160" y="32"/>
                    </a:lnTo>
                    <a:lnTo>
                      <a:pt x="163" y="33"/>
                    </a:lnTo>
                    <a:lnTo>
                      <a:pt x="164" y="33"/>
                    </a:lnTo>
                    <a:lnTo>
                      <a:pt x="166" y="34"/>
                    </a:lnTo>
                    <a:lnTo>
                      <a:pt x="168" y="35"/>
                    </a:lnTo>
                    <a:lnTo>
                      <a:pt x="170" y="35"/>
                    </a:lnTo>
                    <a:lnTo>
                      <a:pt x="194" y="38"/>
                    </a:lnTo>
                    <a:lnTo>
                      <a:pt x="198" y="38"/>
                    </a:lnTo>
                    <a:lnTo>
                      <a:pt x="199" y="38"/>
                    </a:lnTo>
                    <a:lnTo>
                      <a:pt x="200" y="38"/>
                    </a:lnTo>
                    <a:lnTo>
                      <a:pt x="206" y="36"/>
                    </a:lnTo>
                    <a:lnTo>
                      <a:pt x="208" y="35"/>
                    </a:lnTo>
                    <a:lnTo>
                      <a:pt x="210" y="35"/>
                    </a:lnTo>
                    <a:lnTo>
                      <a:pt x="211" y="34"/>
                    </a:lnTo>
                    <a:lnTo>
                      <a:pt x="212" y="33"/>
                    </a:lnTo>
                    <a:lnTo>
                      <a:pt x="213" y="33"/>
                    </a:lnTo>
                    <a:lnTo>
                      <a:pt x="214" y="33"/>
                    </a:lnTo>
                    <a:lnTo>
                      <a:pt x="214" y="32"/>
                    </a:lnTo>
                    <a:lnTo>
                      <a:pt x="215" y="32"/>
                    </a:lnTo>
                    <a:lnTo>
                      <a:pt x="215" y="31"/>
                    </a:lnTo>
                    <a:lnTo>
                      <a:pt x="216" y="29"/>
                    </a:lnTo>
                    <a:lnTo>
                      <a:pt x="216" y="28"/>
                    </a:lnTo>
                    <a:lnTo>
                      <a:pt x="217" y="27"/>
                    </a:lnTo>
                    <a:lnTo>
                      <a:pt x="218" y="21"/>
                    </a:lnTo>
                    <a:lnTo>
                      <a:pt x="222" y="13"/>
                    </a:lnTo>
                    <a:lnTo>
                      <a:pt x="223" y="13"/>
                    </a:lnTo>
                    <a:lnTo>
                      <a:pt x="223" y="12"/>
                    </a:lnTo>
                    <a:lnTo>
                      <a:pt x="224" y="12"/>
                    </a:lnTo>
                    <a:lnTo>
                      <a:pt x="225" y="10"/>
                    </a:lnTo>
                    <a:lnTo>
                      <a:pt x="228" y="9"/>
                    </a:lnTo>
                    <a:lnTo>
                      <a:pt x="229" y="9"/>
                    </a:lnTo>
                    <a:lnTo>
                      <a:pt x="230" y="9"/>
                    </a:lnTo>
                    <a:lnTo>
                      <a:pt x="232" y="9"/>
                    </a:lnTo>
                    <a:lnTo>
                      <a:pt x="235" y="8"/>
                    </a:lnTo>
                    <a:lnTo>
                      <a:pt x="236" y="8"/>
                    </a:lnTo>
                    <a:lnTo>
                      <a:pt x="239" y="8"/>
                    </a:lnTo>
                    <a:lnTo>
                      <a:pt x="241" y="8"/>
                    </a:lnTo>
                    <a:lnTo>
                      <a:pt x="243" y="7"/>
                    </a:lnTo>
                    <a:lnTo>
                      <a:pt x="258" y="8"/>
                    </a:lnTo>
                    <a:lnTo>
                      <a:pt x="258" y="7"/>
                    </a:lnTo>
                    <a:lnTo>
                      <a:pt x="259" y="7"/>
                    </a:lnTo>
                    <a:lnTo>
                      <a:pt x="260" y="7"/>
                    </a:lnTo>
                    <a:lnTo>
                      <a:pt x="261" y="7"/>
                    </a:lnTo>
                    <a:lnTo>
                      <a:pt x="269" y="4"/>
                    </a:lnTo>
                    <a:lnTo>
                      <a:pt x="270" y="4"/>
                    </a:lnTo>
                    <a:lnTo>
                      <a:pt x="271" y="4"/>
                    </a:lnTo>
                    <a:lnTo>
                      <a:pt x="272" y="4"/>
                    </a:lnTo>
                    <a:lnTo>
                      <a:pt x="273" y="3"/>
                    </a:lnTo>
                    <a:lnTo>
                      <a:pt x="282" y="3"/>
                    </a:lnTo>
                    <a:lnTo>
                      <a:pt x="283" y="4"/>
                    </a:lnTo>
                    <a:lnTo>
                      <a:pt x="287" y="4"/>
                    </a:lnTo>
                    <a:lnTo>
                      <a:pt x="293" y="5"/>
                    </a:lnTo>
                    <a:lnTo>
                      <a:pt x="294" y="6"/>
                    </a:lnTo>
                    <a:lnTo>
                      <a:pt x="295" y="6"/>
                    </a:lnTo>
                    <a:lnTo>
                      <a:pt x="296" y="6"/>
                    </a:lnTo>
                    <a:lnTo>
                      <a:pt x="299" y="6"/>
                    </a:lnTo>
                    <a:lnTo>
                      <a:pt x="300" y="7"/>
                    </a:lnTo>
                    <a:lnTo>
                      <a:pt x="308" y="7"/>
                    </a:lnTo>
                    <a:lnTo>
                      <a:pt x="312" y="6"/>
                    </a:lnTo>
                    <a:lnTo>
                      <a:pt x="316" y="6"/>
                    </a:lnTo>
                    <a:lnTo>
                      <a:pt x="321" y="7"/>
                    </a:lnTo>
                    <a:lnTo>
                      <a:pt x="326" y="7"/>
                    </a:lnTo>
                    <a:lnTo>
                      <a:pt x="327" y="6"/>
                    </a:lnTo>
                    <a:lnTo>
                      <a:pt x="328" y="5"/>
                    </a:lnTo>
                    <a:lnTo>
                      <a:pt x="332" y="2"/>
                    </a:lnTo>
                    <a:lnTo>
                      <a:pt x="335" y="1"/>
                    </a:lnTo>
                    <a:lnTo>
                      <a:pt x="336" y="0"/>
                    </a:lnTo>
                    <a:lnTo>
                      <a:pt x="337" y="0"/>
                    </a:lnTo>
                    <a:lnTo>
                      <a:pt x="345" y="0"/>
                    </a:lnTo>
                    <a:lnTo>
                      <a:pt x="346" y="0"/>
                    </a:lnTo>
                    <a:lnTo>
                      <a:pt x="350" y="1"/>
                    </a:lnTo>
                    <a:lnTo>
                      <a:pt x="363" y="7"/>
                    </a:lnTo>
                    <a:lnTo>
                      <a:pt x="367" y="9"/>
                    </a:lnTo>
                    <a:lnTo>
                      <a:pt x="368" y="10"/>
                    </a:lnTo>
                    <a:lnTo>
                      <a:pt x="369" y="11"/>
                    </a:lnTo>
                    <a:lnTo>
                      <a:pt x="370" y="11"/>
                    </a:lnTo>
                    <a:lnTo>
                      <a:pt x="373" y="12"/>
                    </a:lnTo>
                    <a:lnTo>
                      <a:pt x="374" y="12"/>
                    </a:lnTo>
                    <a:lnTo>
                      <a:pt x="375" y="13"/>
                    </a:lnTo>
                    <a:lnTo>
                      <a:pt x="378" y="13"/>
                    </a:lnTo>
                    <a:lnTo>
                      <a:pt x="381" y="12"/>
                    </a:lnTo>
                    <a:lnTo>
                      <a:pt x="382" y="12"/>
                    </a:lnTo>
                    <a:lnTo>
                      <a:pt x="385" y="10"/>
                    </a:lnTo>
                    <a:lnTo>
                      <a:pt x="392" y="10"/>
                    </a:lnTo>
                    <a:lnTo>
                      <a:pt x="394" y="10"/>
                    </a:lnTo>
                    <a:lnTo>
                      <a:pt x="396" y="11"/>
                    </a:lnTo>
                    <a:lnTo>
                      <a:pt x="397" y="11"/>
                    </a:lnTo>
                    <a:lnTo>
                      <a:pt x="398" y="11"/>
                    </a:lnTo>
                    <a:lnTo>
                      <a:pt x="398" y="12"/>
                    </a:lnTo>
                    <a:lnTo>
                      <a:pt x="402" y="13"/>
                    </a:lnTo>
                    <a:lnTo>
                      <a:pt x="403" y="14"/>
                    </a:lnTo>
                    <a:lnTo>
                      <a:pt x="403" y="15"/>
                    </a:lnTo>
                    <a:lnTo>
                      <a:pt x="404" y="15"/>
                    </a:lnTo>
                    <a:lnTo>
                      <a:pt x="404" y="17"/>
                    </a:lnTo>
                    <a:lnTo>
                      <a:pt x="405" y="19"/>
                    </a:lnTo>
                    <a:lnTo>
                      <a:pt x="407" y="21"/>
                    </a:lnTo>
                    <a:lnTo>
                      <a:pt x="407" y="22"/>
                    </a:lnTo>
                    <a:lnTo>
                      <a:pt x="408" y="25"/>
                    </a:lnTo>
                    <a:lnTo>
                      <a:pt x="409" y="27"/>
                    </a:lnTo>
                    <a:lnTo>
                      <a:pt x="410" y="27"/>
                    </a:lnTo>
                    <a:lnTo>
                      <a:pt x="410" y="28"/>
                    </a:lnTo>
                    <a:lnTo>
                      <a:pt x="411" y="29"/>
                    </a:lnTo>
                    <a:lnTo>
                      <a:pt x="413" y="30"/>
                    </a:lnTo>
                    <a:lnTo>
                      <a:pt x="415" y="33"/>
                    </a:lnTo>
                    <a:lnTo>
                      <a:pt x="415" y="36"/>
                    </a:lnTo>
                    <a:lnTo>
                      <a:pt x="415" y="38"/>
                    </a:lnTo>
                    <a:lnTo>
                      <a:pt x="415" y="39"/>
                    </a:lnTo>
                    <a:lnTo>
                      <a:pt x="414" y="43"/>
                    </a:lnTo>
                    <a:lnTo>
                      <a:pt x="414" y="44"/>
                    </a:lnTo>
                    <a:lnTo>
                      <a:pt x="413" y="45"/>
                    </a:lnTo>
                    <a:lnTo>
                      <a:pt x="413" y="46"/>
                    </a:lnTo>
                    <a:lnTo>
                      <a:pt x="413" y="47"/>
                    </a:lnTo>
                    <a:lnTo>
                      <a:pt x="413" y="51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7" name="Freeform 106">
                <a:extLst>
                  <a:ext uri="{FF2B5EF4-FFF2-40B4-BE49-F238E27FC236}">
                    <a16:creationId xmlns:a16="http://schemas.microsoft.com/office/drawing/2014/main" id="{E35BB974-2389-DEE9-E2BA-C81DE99F46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5" y="834"/>
                <a:ext cx="63" cy="118"/>
              </a:xfrm>
              <a:custGeom>
                <a:avLst/>
                <a:gdLst>
                  <a:gd name="T0" fmla="*/ 12 w 189"/>
                  <a:gd name="T1" fmla="*/ 6 h 355"/>
                  <a:gd name="T2" fmla="*/ 17 w 189"/>
                  <a:gd name="T3" fmla="*/ 5 h 355"/>
                  <a:gd name="T4" fmla="*/ 22 w 189"/>
                  <a:gd name="T5" fmla="*/ 4 h 355"/>
                  <a:gd name="T6" fmla="*/ 47 w 189"/>
                  <a:gd name="T7" fmla="*/ 0 h 355"/>
                  <a:gd name="T8" fmla="*/ 52 w 189"/>
                  <a:gd name="T9" fmla="*/ 1 h 355"/>
                  <a:gd name="T10" fmla="*/ 56 w 189"/>
                  <a:gd name="T11" fmla="*/ 3 h 355"/>
                  <a:gd name="T12" fmla="*/ 59 w 189"/>
                  <a:gd name="T13" fmla="*/ 10 h 355"/>
                  <a:gd name="T14" fmla="*/ 63 w 189"/>
                  <a:gd name="T15" fmla="*/ 15 h 355"/>
                  <a:gd name="T16" fmla="*/ 68 w 189"/>
                  <a:gd name="T17" fmla="*/ 19 h 355"/>
                  <a:gd name="T18" fmla="*/ 86 w 189"/>
                  <a:gd name="T19" fmla="*/ 29 h 355"/>
                  <a:gd name="T20" fmla="*/ 90 w 189"/>
                  <a:gd name="T21" fmla="*/ 34 h 355"/>
                  <a:gd name="T22" fmla="*/ 91 w 189"/>
                  <a:gd name="T23" fmla="*/ 39 h 355"/>
                  <a:gd name="T24" fmla="*/ 91 w 189"/>
                  <a:gd name="T25" fmla="*/ 43 h 355"/>
                  <a:gd name="T26" fmla="*/ 88 w 189"/>
                  <a:gd name="T27" fmla="*/ 49 h 355"/>
                  <a:gd name="T28" fmla="*/ 87 w 189"/>
                  <a:gd name="T29" fmla="*/ 56 h 355"/>
                  <a:gd name="T30" fmla="*/ 91 w 189"/>
                  <a:gd name="T31" fmla="*/ 66 h 355"/>
                  <a:gd name="T32" fmla="*/ 94 w 189"/>
                  <a:gd name="T33" fmla="*/ 73 h 355"/>
                  <a:gd name="T34" fmla="*/ 93 w 189"/>
                  <a:gd name="T35" fmla="*/ 78 h 355"/>
                  <a:gd name="T36" fmla="*/ 82 w 189"/>
                  <a:gd name="T37" fmla="*/ 96 h 355"/>
                  <a:gd name="T38" fmla="*/ 81 w 189"/>
                  <a:gd name="T39" fmla="*/ 111 h 355"/>
                  <a:gd name="T40" fmla="*/ 82 w 189"/>
                  <a:gd name="T41" fmla="*/ 115 h 355"/>
                  <a:gd name="T42" fmla="*/ 87 w 189"/>
                  <a:gd name="T43" fmla="*/ 122 h 355"/>
                  <a:gd name="T44" fmla="*/ 90 w 189"/>
                  <a:gd name="T45" fmla="*/ 128 h 355"/>
                  <a:gd name="T46" fmla="*/ 91 w 189"/>
                  <a:gd name="T47" fmla="*/ 135 h 355"/>
                  <a:gd name="T48" fmla="*/ 89 w 189"/>
                  <a:gd name="T49" fmla="*/ 152 h 355"/>
                  <a:gd name="T50" fmla="*/ 85 w 189"/>
                  <a:gd name="T51" fmla="*/ 162 h 355"/>
                  <a:gd name="T52" fmla="*/ 78 w 189"/>
                  <a:gd name="T53" fmla="*/ 168 h 355"/>
                  <a:gd name="T54" fmla="*/ 75 w 189"/>
                  <a:gd name="T55" fmla="*/ 172 h 355"/>
                  <a:gd name="T56" fmla="*/ 71 w 189"/>
                  <a:gd name="T57" fmla="*/ 178 h 355"/>
                  <a:gd name="T58" fmla="*/ 70 w 189"/>
                  <a:gd name="T59" fmla="*/ 189 h 355"/>
                  <a:gd name="T60" fmla="*/ 79 w 189"/>
                  <a:gd name="T61" fmla="*/ 198 h 355"/>
                  <a:gd name="T62" fmla="*/ 83 w 189"/>
                  <a:gd name="T63" fmla="*/ 199 h 355"/>
                  <a:gd name="T64" fmla="*/ 87 w 189"/>
                  <a:gd name="T65" fmla="*/ 202 h 355"/>
                  <a:gd name="T66" fmla="*/ 90 w 189"/>
                  <a:gd name="T67" fmla="*/ 205 h 355"/>
                  <a:gd name="T68" fmla="*/ 95 w 189"/>
                  <a:gd name="T69" fmla="*/ 214 h 355"/>
                  <a:gd name="T70" fmla="*/ 94 w 189"/>
                  <a:gd name="T71" fmla="*/ 230 h 355"/>
                  <a:gd name="T72" fmla="*/ 100 w 189"/>
                  <a:gd name="T73" fmla="*/ 234 h 355"/>
                  <a:gd name="T74" fmla="*/ 106 w 189"/>
                  <a:gd name="T75" fmla="*/ 235 h 355"/>
                  <a:gd name="T76" fmla="*/ 111 w 189"/>
                  <a:gd name="T77" fmla="*/ 239 h 355"/>
                  <a:gd name="T78" fmla="*/ 121 w 189"/>
                  <a:gd name="T79" fmla="*/ 254 h 355"/>
                  <a:gd name="T80" fmla="*/ 123 w 189"/>
                  <a:gd name="T81" fmla="*/ 262 h 355"/>
                  <a:gd name="T82" fmla="*/ 124 w 189"/>
                  <a:gd name="T83" fmla="*/ 270 h 355"/>
                  <a:gd name="T84" fmla="*/ 127 w 189"/>
                  <a:gd name="T85" fmla="*/ 271 h 355"/>
                  <a:gd name="T86" fmla="*/ 139 w 189"/>
                  <a:gd name="T87" fmla="*/ 271 h 355"/>
                  <a:gd name="T88" fmla="*/ 142 w 189"/>
                  <a:gd name="T89" fmla="*/ 282 h 355"/>
                  <a:gd name="T90" fmla="*/ 140 w 189"/>
                  <a:gd name="T91" fmla="*/ 290 h 355"/>
                  <a:gd name="T92" fmla="*/ 140 w 189"/>
                  <a:gd name="T93" fmla="*/ 296 h 355"/>
                  <a:gd name="T94" fmla="*/ 144 w 189"/>
                  <a:gd name="T95" fmla="*/ 310 h 355"/>
                  <a:gd name="T96" fmla="*/ 145 w 189"/>
                  <a:gd name="T97" fmla="*/ 317 h 355"/>
                  <a:gd name="T98" fmla="*/ 142 w 189"/>
                  <a:gd name="T99" fmla="*/ 322 h 355"/>
                  <a:gd name="T100" fmla="*/ 140 w 189"/>
                  <a:gd name="T101" fmla="*/ 326 h 355"/>
                  <a:gd name="T102" fmla="*/ 140 w 189"/>
                  <a:gd name="T103" fmla="*/ 331 h 355"/>
                  <a:gd name="T104" fmla="*/ 145 w 189"/>
                  <a:gd name="T105" fmla="*/ 335 h 355"/>
                  <a:gd name="T106" fmla="*/ 159 w 189"/>
                  <a:gd name="T107" fmla="*/ 342 h 355"/>
                  <a:gd name="T108" fmla="*/ 171 w 189"/>
                  <a:gd name="T109" fmla="*/ 343 h 355"/>
                  <a:gd name="T110" fmla="*/ 183 w 189"/>
                  <a:gd name="T111" fmla="*/ 344 h 355"/>
                  <a:gd name="T112" fmla="*/ 187 w 189"/>
                  <a:gd name="T113" fmla="*/ 347 h 355"/>
                  <a:gd name="T114" fmla="*/ 189 w 189"/>
                  <a:gd name="T115" fmla="*/ 352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89" h="355">
                    <a:moveTo>
                      <a:pt x="0" y="5"/>
                    </a:moveTo>
                    <a:lnTo>
                      <a:pt x="10" y="5"/>
                    </a:lnTo>
                    <a:lnTo>
                      <a:pt x="10" y="6"/>
                    </a:lnTo>
                    <a:lnTo>
                      <a:pt x="12" y="6"/>
                    </a:lnTo>
                    <a:lnTo>
                      <a:pt x="13" y="6"/>
                    </a:lnTo>
                    <a:lnTo>
                      <a:pt x="14" y="6"/>
                    </a:lnTo>
                    <a:lnTo>
                      <a:pt x="15" y="5"/>
                    </a:lnTo>
                    <a:lnTo>
                      <a:pt x="17" y="5"/>
                    </a:lnTo>
                    <a:lnTo>
                      <a:pt x="18" y="5"/>
                    </a:lnTo>
                    <a:lnTo>
                      <a:pt x="20" y="4"/>
                    </a:lnTo>
                    <a:lnTo>
                      <a:pt x="21" y="4"/>
                    </a:lnTo>
                    <a:lnTo>
                      <a:pt x="22" y="4"/>
                    </a:lnTo>
                    <a:lnTo>
                      <a:pt x="23" y="3"/>
                    </a:lnTo>
                    <a:lnTo>
                      <a:pt x="24" y="3"/>
                    </a:lnTo>
                    <a:lnTo>
                      <a:pt x="45" y="0"/>
                    </a:lnTo>
                    <a:lnTo>
                      <a:pt x="47" y="0"/>
                    </a:lnTo>
                    <a:lnTo>
                      <a:pt x="48" y="0"/>
                    </a:lnTo>
                    <a:lnTo>
                      <a:pt x="51" y="0"/>
                    </a:lnTo>
                    <a:lnTo>
                      <a:pt x="52" y="0"/>
                    </a:lnTo>
                    <a:lnTo>
                      <a:pt x="52" y="1"/>
                    </a:lnTo>
                    <a:lnTo>
                      <a:pt x="53" y="1"/>
                    </a:lnTo>
                    <a:lnTo>
                      <a:pt x="55" y="1"/>
                    </a:lnTo>
                    <a:lnTo>
                      <a:pt x="55" y="3"/>
                    </a:lnTo>
                    <a:lnTo>
                      <a:pt x="56" y="3"/>
                    </a:lnTo>
                    <a:lnTo>
                      <a:pt x="57" y="6"/>
                    </a:lnTo>
                    <a:lnTo>
                      <a:pt x="57" y="8"/>
                    </a:lnTo>
                    <a:lnTo>
                      <a:pt x="59" y="9"/>
                    </a:lnTo>
                    <a:lnTo>
                      <a:pt x="59" y="10"/>
                    </a:lnTo>
                    <a:lnTo>
                      <a:pt x="60" y="11"/>
                    </a:lnTo>
                    <a:lnTo>
                      <a:pt x="61" y="11"/>
                    </a:lnTo>
                    <a:lnTo>
                      <a:pt x="62" y="14"/>
                    </a:lnTo>
                    <a:lnTo>
                      <a:pt x="63" y="15"/>
                    </a:lnTo>
                    <a:lnTo>
                      <a:pt x="63" y="16"/>
                    </a:lnTo>
                    <a:lnTo>
                      <a:pt x="64" y="16"/>
                    </a:lnTo>
                    <a:lnTo>
                      <a:pt x="65" y="17"/>
                    </a:lnTo>
                    <a:lnTo>
                      <a:pt x="68" y="19"/>
                    </a:lnTo>
                    <a:lnTo>
                      <a:pt x="69" y="20"/>
                    </a:lnTo>
                    <a:lnTo>
                      <a:pt x="74" y="22"/>
                    </a:lnTo>
                    <a:lnTo>
                      <a:pt x="85" y="29"/>
                    </a:lnTo>
                    <a:lnTo>
                      <a:pt x="86" y="29"/>
                    </a:lnTo>
                    <a:lnTo>
                      <a:pt x="87" y="30"/>
                    </a:lnTo>
                    <a:lnTo>
                      <a:pt x="89" y="33"/>
                    </a:lnTo>
                    <a:lnTo>
                      <a:pt x="90" y="33"/>
                    </a:lnTo>
                    <a:lnTo>
                      <a:pt x="90" y="34"/>
                    </a:lnTo>
                    <a:lnTo>
                      <a:pt x="90" y="35"/>
                    </a:lnTo>
                    <a:lnTo>
                      <a:pt x="91" y="37"/>
                    </a:lnTo>
                    <a:lnTo>
                      <a:pt x="91" y="38"/>
                    </a:lnTo>
                    <a:lnTo>
                      <a:pt x="91" y="39"/>
                    </a:lnTo>
                    <a:lnTo>
                      <a:pt x="91" y="41"/>
                    </a:lnTo>
                    <a:lnTo>
                      <a:pt x="93" y="42"/>
                    </a:lnTo>
                    <a:lnTo>
                      <a:pt x="93" y="43"/>
                    </a:lnTo>
                    <a:lnTo>
                      <a:pt x="91" y="43"/>
                    </a:lnTo>
                    <a:lnTo>
                      <a:pt x="91" y="45"/>
                    </a:lnTo>
                    <a:lnTo>
                      <a:pt x="91" y="46"/>
                    </a:lnTo>
                    <a:lnTo>
                      <a:pt x="90" y="47"/>
                    </a:lnTo>
                    <a:lnTo>
                      <a:pt x="88" y="49"/>
                    </a:lnTo>
                    <a:lnTo>
                      <a:pt x="87" y="52"/>
                    </a:lnTo>
                    <a:lnTo>
                      <a:pt x="87" y="54"/>
                    </a:lnTo>
                    <a:lnTo>
                      <a:pt x="87" y="55"/>
                    </a:lnTo>
                    <a:lnTo>
                      <a:pt x="87" y="56"/>
                    </a:lnTo>
                    <a:lnTo>
                      <a:pt x="88" y="58"/>
                    </a:lnTo>
                    <a:lnTo>
                      <a:pt x="88" y="60"/>
                    </a:lnTo>
                    <a:lnTo>
                      <a:pt x="91" y="65"/>
                    </a:lnTo>
                    <a:lnTo>
                      <a:pt x="91" y="66"/>
                    </a:lnTo>
                    <a:lnTo>
                      <a:pt x="91" y="67"/>
                    </a:lnTo>
                    <a:lnTo>
                      <a:pt x="94" y="69"/>
                    </a:lnTo>
                    <a:lnTo>
                      <a:pt x="94" y="72"/>
                    </a:lnTo>
                    <a:lnTo>
                      <a:pt x="94" y="73"/>
                    </a:lnTo>
                    <a:lnTo>
                      <a:pt x="94" y="75"/>
                    </a:lnTo>
                    <a:lnTo>
                      <a:pt x="94" y="76"/>
                    </a:lnTo>
                    <a:lnTo>
                      <a:pt x="93" y="77"/>
                    </a:lnTo>
                    <a:lnTo>
                      <a:pt x="93" y="78"/>
                    </a:lnTo>
                    <a:lnTo>
                      <a:pt x="91" y="79"/>
                    </a:lnTo>
                    <a:lnTo>
                      <a:pt x="87" y="86"/>
                    </a:lnTo>
                    <a:lnTo>
                      <a:pt x="82" y="95"/>
                    </a:lnTo>
                    <a:lnTo>
                      <a:pt x="82" y="96"/>
                    </a:lnTo>
                    <a:lnTo>
                      <a:pt x="81" y="102"/>
                    </a:lnTo>
                    <a:lnTo>
                      <a:pt x="81" y="104"/>
                    </a:lnTo>
                    <a:lnTo>
                      <a:pt x="81" y="109"/>
                    </a:lnTo>
                    <a:lnTo>
                      <a:pt x="81" y="111"/>
                    </a:lnTo>
                    <a:lnTo>
                      <a:pt x="81" y="112"/>
                    </a:lnTo>
                    <a:lnTo>
                      <a:pt x="81" y="113"/>
                    </a:lnTo>
                    <a:lnTo>
                      <a:pt x="81" y="114"/>
                    </a:lnTo>
                    <a:lnTo>
                      <a:pt x="82" y="115"/>
                    </a:lnTo>
                    <a:lnTo>
                      <a:pt x="83" y="118"/>
                    </a:lnTo>
                    <a:lnTo>
                      <a:pt x="84" y="118"/>
                    </a:lnTo>
                    <a:lnTo>
                      <a:pt x="85" y="120"/>
                    </a:lnTo>
                    <a:lnTo>
                      <a:pt x="87" y="122"/>
                    </a:lnTo>
                    <a:lnTo>
                      <a:pt x="88" y="124"/>
                    </a:lnTo>
                    <a:lnTo>
                      <a:pt x="89" y="125"/>
                    </a:lnTo>
                    <a:lnTo>
                      <a:pt x="89" y="126"/>
                    </a:lnTo>
                    <a:lnTo>
                      <a:pt x="90" y="128"/>
                    </a:lnTo>
                    <a:lnTo>
                      <a:pt x="90" y="129"/>
                    </a:lnTo>
                    <a:lnTo>
                      <a:pt x="90" y="131"/>
                    </a:lnTo>
                    <a:lnTo>
                      <a:pt x="91" y="133"/>
                    </a:lnTo>
                    <a:lnTo>
                      <a:pt x="91" y="135"/>
                    </a:lnTo>
                    <a:lnTo>
                      <a:pt x="91" y="137"/>
                    </a:lnTo>
                    <a:lnTo>
                      <a:pt x="91" y="140"/>
                    </a:lnTo>
                    <a:lnTo>
                      <a:pt x="91" y="143"/>
                    </a:lnTo>
                    <a:lnTo>
                      <a:pt x="89" y="152"/>
                    </a:lnTo>
                    <a:lnTo>
                      <a:pt x="89" y="154"/>
                    </a:lnTo>
                    <a:lnTo>
                      <a:pt x="88" y="156"/>
                    </a:lnTo>
                    <a:lnTo>
                      <a:pt x="87" y="157"/>
                    </a:lnTo>
                    <a:lnTo>
                      <a:pt x="85" y="162"/>
                    </a:lnTo>
                    <a:lnTo>
                      <a:pt x="83" y="164"/>
                    </a:lnTo>
                    <a:lnTo>
                      <a:pt x="81" y="167"/>
                    </a:lnTo>
                    <a:lnTo>
                      <a:pt x="79" y="168"/>
                    </a:lnTo>
                    <a:lnTo>
                      <a:pt x="78" y="168"/>
                    </a:lnTo>
                    <a:lnTo>
                      <a:pt x="78" y="169"/>
                    </a:lnTo>
                    <a:lnTo>
                      <a:pt x="77" y="170"/>
                    </a:lnTo>
                    <a:lnTo>
                      <a:pt x="76" y="171"/>
                    </a:lnTo>
                    <a:lnTo>
                      <a:pt x="75" y="172"/>
                    </a:lnTo>
                    <a:lnTo>
                      <a:pt x="74" y="172"/>
                    </a:lnTo>
                    <a:lnTo>
                      <a:pt x="72" y="176"/>
                    </a:lnTo>
                    <a:lnTo>
                      <a:pt x="71" y="177"/>
                    </a:lnTo>
                    <a:lnTo>
                      <a:pt x="71" y="178"/>
                    </a:lnTo>
                    <a:lnTo>
                      <a:pt x="70" y="181"/>
                    </a:lnTo>
                    <a:lnTo>
                      <a:pt x="70" y="182"/>
                    </a:lnTo>
                    <a:lnTo>
                      <a:pt x="70" y="183"/>
                    </a:lnTo>
                    <a:lnTo>
                      <a:pt x="70" y="189"/>
                    </a:lnTo>
                    <a:lnTo>
                      <a:pt x="70" y="190"/>
                    </a:lnTo>
                    <a:lnTo>
                      <a:pt x="71" y="192"/>
                    </a:lnTo>
                    <a:lnTo>
                      <a:pt x="77" y="197"/>
                    </a:lnTo>
                    <a:lnTo>
                      <a:pt x="79" y="198"/>
                    </a:lnTo>
                    <a:lnTo>
                      <a:pt x="80" y="198"/>
                    </a:lnTo>
                    <a:lnTo>
                      <a:pt x="81" y="198"/>
                    </a:lnTo>
                    <a:lnTo>
                      <a:pt x="82" y="199"/>
                    </a:lnTo>
                    <a:lnTo>
                      <a:pt x="83" y="199"/>
                    </a:lnTo>
                    <a:lnTo>
                      <a:pt x="83" y="200"/>
                    </a:lnTo>
                    <a:lnTo>
                      <a:pt x="84" y="200"/>
                    </a:lnTo>
                    <a:lnTo>
                      <a:pt x="86" y="200"/>
                    </a:lnTo>
                    <a:lnTo>
                      <a:pt x="87" y="202"/>
                    </a:lnTo>
                    <a:lnTo>
                      <a:pt x="88" y="202"/>
                    </a:lnTo>
                    <a:lnTo>
                      <a:pt x="88" y="203"/>
                    </a:lnTo>
                    <a:lnTo>
                      <a:pt x="89" y="203"/>
                    </a:lnTo>
                    <a:lnTo>
                      <a:pt x="90" y="205"/>
                    </a:lnTo>
                    <a:lnTo>
                      <a:pt x="94" y="211"/>
                    </a:lnTo>
                    <a:lnTo>
                      <a:pt x="94" y="212"/>
                    </a:lnTo>
                    <a:lnTo>
                      <a:pt x="94" y="213"/>
                    </a:lnTo>
                    <a:lnTo>
                      <a:pt x="95" y="214"/>
                    </a:lnTo>
                    <a:lnTo>
                      <a:pt x="94" y="224"/>
                    </a:lnTo>
                    <a:lnTo>
                      <a:pt x="94" y="225"/>
                    </a:lnTo>
                    <a:lnTo>
                      <a:pt x="94" y="229"/>
                    </a:lnTo>
                    <a:lnTo>
                      <a:pt x="94" y="230"/>
                    </a:lnTo>
                    <a:lnTo>
                      <a:pt x="95" y="230"/>
                    </a:lnTo>
                    <a:lnTo>
                      <a:pt x="96" y="232"/>
                    </a:lnTo>
                    <a:lnTo>
                      <a:pt x="97" y="232"/>
                    </a:lnTo>
                    <a:lnTo>
                      <a:pt x="100" y="234"/>
                    </a:lnTo>
                    <a:lnTo>
                      <a:pt x="101" y="234"/>
                    </a:lnTo>
                    <a:lnTo>
                      <a:pt x="103" y="235"/>
                    </a:lnTo>
                    <a:lnTo>
                      <a:pt x="105" y="235"/>
                    </a:lnTo>
                    <a:lnTo>
                      <a:pt x="106" y="235"/>
                    </a:lnTo>
                    <a:lnTo>
                      <a:pt x="107" y="235"/>
                    </a:lnTo>
                    <a:lnTo>
                      <a:pt x="107" y="236"/>
                    </a:lnTo>
                    <a:lnTo>
                      <a:pt x="109" y="236"/>
                    </a:lnTo>
                    <a:lnTo>
                      <a:pt x="111" y="239"/>
                    </a:lnTo>
                    <a:lnTo>
                      <a:pt x="119" y="250"/>
                    </a:lnTo>
                    <a:lnTo>
                      <a:pt x="120" y="252"/>
                    </a:lnTo>
                    <a:lnTo>
                      <a:pt x="120" y="253"/>
                    </a:lnTo>
                    <a:lnTo>
                      <a:pt x="121" y="254"/>
                    </a:lnTo>
                    <a:lnTo>
                      <a:pt x="122" y="257"/>
                    </a:lnTo>
                    <a:lnTo>
                      <a:pt x="122" y="258"/>
                    </a:lnTo>
                    <a:lnTo>
                      <a:pt x="123" y="259"/>
                    </a:lnTo>
                    <a:lnTo>
                      <a:pt x="123" y="262"/>
                    </a:lnTo>
                    <a:lnTo>
                      <a:pt x="123" y="267"/>
                    </a:lnTo>
                    <a:lnTo>
                      <a:pt x="124" y="268"/>
                    </a:lnTo>
                    <a:lnTo>
                      <a:pt x="124" y="269"/>
                    </a:lnTo>
                    <a:lnTo>
                      <a:pt x="124" y="270"/>
                    </a:lnTo>
                    <a:lnTo>
                      <a:pt x="125" y="270"/>
                    </a:lnTo>
                    <a:lnTo>
                      <a:pt x="125" y="271"/>
                    </a:lnTo>
                    <a:lnTo>
                      <a:pt x="126" y="271"/>
                    </a:lnTo>
                    <a:lnTo>
                      <a:pt x="127" y="271"/>
                    </a:lnTo>
                    <a:lnTo>
                      <a:pt x="136" y="271"/>
                    </a:lnTo>
                    <a:lnTo>
                      <a:pt x="137" y="271"/>
                    </a:lnTo>
                    <a:lnTo>
                      <a:pt x="138" y="271"/>
                    </a:lnTo>
                    <a:lnTo>
                      <a:pt x="139" y="271"/>
                    </a:lnTo>
                    <a:lnTo>
                      <a:pt x="141" y="274"/>
                    </a:lnTo>
                    <a:lnTo>
                      <a:pt x="142" y="276"/>
                    </a:lnTo>
                    <a:lnTo>
                      <a:pt x="142" y="277"/>
                    </a:lnTo>
                    <a:lnTo>
                      <a:pt x="142" y="282"/>
                    </a:lnTo>
                    <a:lnTo>
                      <a:pt x="142" y="284"/>
                    </a:lnTo>
                    <a:lnTo>
                      <a:pt x="141" y="285"/>
                    </a:lnTo>
                    <a:lnTo>
                      <a:pt x="140" y="289"/>
                    </a:lnTo>
                    <a:lnTo>
                      <a:pt x="140" y="290"/>
                    </a:lnTo>
                    <a:lnTo>
                      <a:pt x="140" y="291"/>
                    </a:lnTo>
                    <a:lnTo>
                      <a:pt x="140" y="294"/>
                    </a:lnTo>
                    <a:lnTo>
                      <a:pt x="140" y="295"/>
                    </a:lnTo>
                    <a:lnTo>
                      <a:pt x="140" y="296"/>
                    </a:lnTo>
                    <a:lnTo>
                      <a:pt x="140" y="297"/>
                    </a:lnTo>
                    <a:lnTo>
                      <a:pt x="142" y="303"/>
                    </a:lnTo>
                    <a:lnTo>
                      <a:pt x="144" y="309"/>
                    </a:lnTo>
                    <a:lnTo>
                      <a:pt x="144" y="310"/>
                    </a:lnTo>
                    <a:lnTo>
                      <a:pt x="145" y="311"/>
                    </a:lnTo>
                    <a:lnTo>
                      <a:pt x="145" y="313"/>
                    </a:lnTo>
                    <a:lnTo>
                      <a:pt x="145" y="314"/>
                    </a:lnTo>
                    <a:lnTo>
                      <a:pt x="145" y="317"/>
                    </a:lnTo>
                    <a:lnTo>
                      <a:pt x="145" y="319"/>
                    </a:lnTo>
                    <a:lnTo>
                      <a:pt x="144" y="319"/>
                    </a:lnTo>
                    <a:lnTo>
                      <a:pt x="144" y="320"/>
                    </a:lnTo>
                    <a:lnTo>
                      <a:pt x="142" y="322"/>
                    </a:lnTo>
                    <a:lnTo>
                      <a:pt x="141" y="322"/>
                    </a:lnTo>
                    <a:lnTo>
                      <a:pt x="140" y="324"/>
                    </a:lnTo>
                    <a:lnTo>
                      <a:pt x="140" y="325"/>
                    </a:lnTo>
                    <a:lnTo>
                      <a:pt x="140" y="326"/>
                    </a:lnTo>
                    <a:lnTo>
                      <a:pt x="140" y="328"/>
                    </a:lnTo>
                    <a:lnTo>
                      <a:pt x="140" y="329"/>
                    </a:lnTo>
                    <a:lnTo>
                      <a:pt x="140" y="330"/>
                    </a:lnTo>
                    <a:lnTo>
                      <a:pt x="140" y="331"/>
                    </a:lnTo>
                    <a:lnTo>
                      <a:pt x="141" y="332"/>
                    </a:lnTo>
                    <a:lnTo>
                      <a:pt x="141" y="333"/>
                    </a:lnTo>
                    <a:lnTo>
                      <a:pt x="143" y="335"/>
                    </a:lnTo>
                    <a:lnTo>
                      <a:pt x="145" y="335"/>
                    </a:lnTo>
                    <a:lnTo>
                      <a:pt x="146" y="336"/>
                    </a:lnTo>
                    <a:lnTo>
                      <a:pt x="156" y="342"/>
                    </a:lnTo>
                    <a:lnTo>
                      <a:pt x="157" y="342"/>
                    </a:lnTo>
                    <a:lnTo>
                      <a:pt x="159" y="342"/>
                    </a:lnTo>
                    <a:lnTo>
                      <a:pt x="160" y="342"/>
                    </a:lnTo>
                    <a:lnTo>
                      <a:pt x="161" y="343"/>
                    </a:lnTo>
                    <a:lnTo>
                      <a:pt x="168" y="343"/>
                    </a:lnTo>
                    <a:lnTo>
                      <a:pt x="171" y="343"/>
                    </a:lnTo>
                    <a:lnTo>
                      <a:pt x="180" y="343"/>
                    </a:lnTo>
                    <a:lnTo>
                      <a:pt x="181" y="344"/>
                    </a:lnTo>
                    <a:lnTo>
                      <a:pt x="182" y="344"/>
                    </a:lnTo>
                    <a:lnTo>
                      <a:pt x="183" y="344"/>
                    </a:lnTo>
                    <a:lnTo>
                      <a:pt x="184" y="344"/>
                    </a:lnTo>
                    <a:lnTo>
                      <a:pt x="186" y="345"/>
                    </a:lnTo>
                    <a:lnTo>
                      <a:pt x="187" y="346"/>
                    </a:lnTo>
                    <a:lnTo>
                      <a:pt x="187" y="347"/>
                    </a:lnTo>
                    <a:lnTo>
                      <a:pt x="187" y="348"/>
                    </a:lnTo>
                    <a:lnTo>
                      <a:pt x="187" y="349"/>
                    </a:lnTo>
                    <a:lnTo>
                      <a:pt x="189" y="349"/>
                    </a:lnTo>
                    <a:lnTo>
                      <a:pt x="189" y="352"/>
                    </a:lnTo>
                    <a:lnTo>
                      <a:pt x="187" y="353"/>
                    </a:lnTo>
                    <a:lnTo>
                      <a:pt x="187" y="355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8" name="Freeform 107">
                <a:extLst>
                  <a:ext uri="{FF2B5EF4-FFF2-40B4-BE49-F238E27FC236}">
                    <a16:creationId xmlns:a16="http://schemas.microsoft.com/office/drawing/2014/main" id="{963815AA-B91A-1362-AFA7-580EB36130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9" y="920"/>
                <a:ext cx="61" cy="85"/>
              </a:xfrm>
              <a:custGeom>
                <a:avLst/>
                <a:gdLst>
                  <a:gd name="T0" fmla="*/ 178 w 181"/>
                  <a:gd name="T1" fmla="*/ 15 h 257"/>
                  <a:gd name="T2" fmla="*/ 174 w 181"/>
                  <a:gd name="T3" fmla="*/ 23 h 257"/>
                  <a:gd name="T4" fmla="*/ 167 w 181"/>
                  <a:gd name="T5" fmla="*/ 26 h 257"/>
                  <a:gd name="T6" fmla="*/ 168 w 181"/>
                  <a:gd name="T7" fmla="*/ 39 h 257"/>
                  <a:gd name="T8" fmla="*/ 163 w 181"/>
                  <a:gd name="T9" fmla="*/ 47 h 257"/>
                  <a:gd name="T10" fmla="*/ 160 w 181"/>
                  <a:gd name="T11" fmla="*/ 63 h 257"/>
                  <a:gd name="T12" fmla="*/ 157 w 181"/>
                  <a:gd name="T13" fmla="*/ 70 h 257"/>
                  <a:gd name="T14" fmla="*/ 147 w 181"/>
                  <a:gd name="T15" fmla="*/ 74 h 257"/>
                  <a:gd name="T16" fmla="*/ 140 w 181"/>
                  <a:gd name="T17" fmla="*/ 78 h 257"/>
                  <a:gd name="T18" fmla="*/ 136 w 181"/>
                  <a:gd name="T19" fmla="*/ 84 h 257"/>
                  <a:gd name="T20" fmla="*/ 136 w 181"/>
                  <a:gd name="T21" fmla="*/ 92 h 257"/>
                  <a:gd name="T22" fmla="*/ 131 w 181"/>
                  <a:gd name="T23" fmla="*/ 97 h 257"/>
                  <a:gd name="T24" fmla="*/ 121 w 181"/>
                  <a:gd name="T25" fmla="*/ 97 h 257"/>
                  <a:gd name="T26" fmla="*/ 114 w 181"/>
                  <a:gd name="T27" fmla="*/ 98 h 257"/>
                  <a:gd name="T28" fmla="*/ 107 w 181"/>
                  <a:gd name="T29" fmla="*/ 97 h 257"/>
                  <a:gd name="T30" fmla="*/ 95 w 181"/>
                  <a:gd name="T31" fmla="*/ 100 h 257"/>
                  <a:gd name="T32" fmla="*/ 91 w 181"/>
                  <a:gd name="T33" fmla="*/ 106 h 257"/>
                  <a:gd name="T34" fmla="*/ 92 w 181"/>
                  <a:gd name="T35" fmla="*/ 113 h 257"/>
                  <a:gd name="T36" fmla="*/ 95 w 181"/>
                  <a:gd name="T37" fmla="*/ 117 h 257"/>
                  <a:gd name="T38" fmla="*/ 89 w 181"/>
                  <a:gd name="T39" fmla="*/ 124 h 257"/>
                  <a:gd name="T40" fmla="*/ 90 w 181"/>
                  <a:gd name="T41" fmla="*/ 129 h 257"/>
                  <a:gd name="T42" fmla="*/ 89 w 181"/>
                  <a:gd name="T43" fmla="*/ 131 h 257"/>
                  <a:gd name="T44" fmla="*/ 83 w 181"/>
                  <a:gd name="T45" fmla="*/ 134 h 257"/>
                  <a:gd name="T46" fmla="*/ 83 w 181"/>
                  <a:gd name="T47" fmla="*/ 138 h 257"/>
                  <a:gd name="T48" fmla="*/ 80 w 181"/>
                  <a:gd name="T49" fmla="*/ 142 h 257"/>
                  <a:gd name="T50" fmla="*/ 79 w 181"/>
                  <a:gd name="T51" fmla="*/ 149 h 257"/>
                  <a:gd name="T52" fmla="*/ 75 w 181"/>
                  <a:gd name="T53" fmla="*/ 153 h 257"/>
                  <a:gd name="T54" fmla="*/ 73 w 181"/>
                  <a:gd name="T55" fmla="*/ 167 h 257"/>
                  <a:gd name="T56" fmla="*/ 79 w 181"/>
                  <a:gd name="T57" fmla="*/ 170 h 257"/>
                  <a:gd name="T58" fmla="*/ 77 w 181"/>
                  <a:gd name="T59" fmla="*/ 181 h 257"/>
                  <a:gd name="T60" fmla="*/ 78 w 181"/>
                  <a:gd name="T61" fmla="*/ 185 h 257"/>
                  <a:gd name="T62" fmla="*/ 81 w 181"/>
                  <a:gd name="T63" fmla="*/ 191 h 257"/>
                  <a:gd name="T64" fmla="*/ 71 w 181"/>
                  <a:gd name="T65" fmla="*/ 198 h 257"/>
                  <a:gd name="T66" fmla="*/ 68 w 181"/>
                  <a:gd name="T67" fmla="*/ 205 h 257"/>
                  <a:gd name="T68" fmla="*/ 62 w 181"/>
                  <a:gd name="T69" fmla="*/ 207 h 257"/>
                  <a:gd name="T70" fmla="*/ 52 w 181"/>
                  <a:gd name="T71" fmla="*/ 209 h 257"/>
                  <a:gd name="T72" fmla="*/ 50 w 181"/>
                  <a:gd name="T73" fmla="*/ 219 h 257"/>
                  <a:gd name="T74" fmla="*/ 45 w 181"/>
                  <a:gd name="T75" fmla="*/ 222 h 257"/>
                  <a:gd name="T76" fmla="*/ 45 w 181"/>
                  <a:gd name="T77" fmla="*/ 230 h 257"/>
                  <a:gd name="T78" fmla="*/ 37 w 181"/>
                  <a:gd name="T79" fmla="*/ 237 h 257"/>
                  <a:gd name="T80" fmla="*/ 26 w 181"/>
                  <a:gd name="T81" fmla="*/ 238 h 257"/>
                  <a:gd name="T82" fmla="*/ 19 w 181"/>
                  <a:gd name="T83" fmla="*/ 244 h 257"/>
                  <a:gd name="T84" fmla="*/ 9 w 181"/>
                  <a:gd name="T85" fmla="*/ 250 h 257"/>
                  <a:gd name="T86" fmla="*/ 0 w 181"/>
                  <a:gd name="T87" fmla="*/ 257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81" h="257">
                    <a:moveTo>
                      <a:pt x="181" y="0"/>
                    </a:moveTo>
                    <a:lnTo>
                      <a:pt x="180" y="14"/>
                    </a:lnTo>
                    <a:lnTo>
                      <a:pt x="178" y="15"/>
                    </a:lnTo>
                    <a:lnTo>
                      <a:pt x="178" y="20"/>
                    </a:lnTo>
                    <a:lnTo>
                      <a:pt x="175" y="20"/>
                    </a:lnTo>
                    <a:lnTo>
                      <a:pt x="174" y="23"/>
                    </a:lnTo>
                    <a:lnTo>
                      <a:pt x="172" y="23"/>
                    </a:lnTo>
                    <a:lnTo>
                      <a:pt x="169" y="24"/>
                    </a:lnTo>
                    <a:lnTo>
                      <a:pt x="167" y="26"/>
                    </a:lnTo>
                    <a:lnTo>
                      <a:pt x="166" y="36"/>
                    </a:lnTo>
                    <a:lnTo>
                      <a:pt x="167" y="39"/>
                    </a:lnTo>
                    <a:lnTo>
                      <a:pt x="168" y="39"/>
                    </a:lnTo>
                    <a:lnTo>
                      <a:pt x="169" y="42"/>
                    </a:lnTo>
                    <a:lnTo>
                      <a:pt x="166" y="45"/>
                    </a:lnTo>
                    <a:lnTo>
                      <a:pt x="163" y="47"/>
                    </a:lnTo>
                    <a:lnTo>
                      <a:pt x="162" y="50"/>
                    </a:lnTo>
                    <a:lnTo>
                      <a:pt x="161" y="61"/>
                    </a:lnTo>
                    <a:lnTo>
                      <a:pt x="160" y="63"/>
                    </a:lnTo>
                    <a:lnTo>
                      <a:pt x="159" y="66"/>
                    </a:lnTo>
                    <a:lnTo>
                      <a:pt x="158" y="68"/>
                    </a:lnTo>
                    <a:lnTo>
                      <a:pt x="157" y="70"/>
                    </a:lnTo>
                    <a:lnTo>
                      <a:pt x="154" y="72"/>
                    </a:lnTo>
                    <a:lnTo>
                      <a:pt x="149" y="73"/>
                    </a:lnTo>
                    <a:lnTo>
                      <a:pt x="147" y="74"/>
                    </a:lnTo>
                    <a:lnTo>
                      <a:pt x="145" y="76"/>
                    </a:lnTo>
                    <a:lnTo>
                      <a:pt x="143" y="78"/>
                    </a:lnTo>
                    <a:lnTo>
                      <a:pt x="140" y="78"/>
                    </a:lnTo>
                    <a:lnTo>
                      <a:pt x="136" y="81"/>
                    </a:lnTo>
                    <a:lnTo>
                      <a:pt x="135" y="82"/>
                    </a:lnTo>
                    <a:lnTo>
                      <a:pt x="136" y="84"/>
                    </a:lnTo>
                    <a:lnTo>
                      <a:pt x="134" y="86"/>
                    </a:lnTo>
                    <a:lnTo>
                      <a:pt x="135" y="89"/>
                    </a:lnTo>
                    <a:lnTo>
                      <a:pt x="136" y="92"/>
                    </a:lnTo>
                    <a:lnTo>
                      <a:pt x="134" y="93"/>
                    </a:lnTo>
                    <a:lnTo>
                      <a:pt x="133" y="95"/>
                    </a:lnTo>
                    <a:lnTo>
                      <a:pt x="131" y="97"/>
                    </a:lnTo>
                    <a:lnTo>
                      <a:pt x="128" y="96"/>
                    </a:lnTo>
                    <a:lnTo>
                      <a:pt x="122" y="95"/>
                    </a:lnTo>
                    <a:lnTo>
                      <a:pt x="121" y="97"/>
                    </a:lnTo>
                    <a:lnTo>
                      <a:pt x="118" y="101"/>
                    </a:lnTo>
                    <a:lnTo>
                      <a:pt x="115" y="98"/>
                    </a:lnTo>
                    <a:lnTo>
                      <a:pt x="114" y="98"/>
                    </a:lnTo>
                    <a:lnTo>
                      <a:pt x="112" y="95"/>
                    </a:lnTo>
                    <a:lnTo>
                      <a:pt x="109" y="95"/>
                    </a:lnTo>
                    <a:lnTo>
                      <a:pt x="107" y="97"/>
                    </a:lnTo>
                    <a:lnTo>
                      <a:pt x="103" y="100"/>
                    </a:lnTo>
                    <a:lnTo>
                      <a:pt x="98" y="98"/>
                    </a:lnTo>
                    <a:lnTo>
                      <a:pt x="95" y="100"/>
                    </a:lnTo>
                    <a:lnTo>
                      <a:pt x="92" y="101"/>
                    </a:lnTo>
                    <a:lnTo>
                      <a:pt x="92" y="103"/>
                    </a:lnTo>
                    <a:lnTo>
                      <a:pt x="91" y="106"/>
                    </a:lnTo>
                    <a:lnTo>
                      <a:pt x="90" y="109"/>
                    </a:lnTo>
                    <a:lnTo>
                      <a:pt x="90" y="110"/>
                    </a:lnTo>
                    <a:lnTo>
                      <a:pt x="92" y="113"/>
                    </a:lnTo>
                    <a:lnTo>
                      <a:pt x="94" y="113"/>
                    </a:lnTo>
                    <a:lnTo>
                      <a:pt x="95" y="114"/>
                    </a:lnTo>
                    <a:lnTo>
                      <a:pt x="95" y="117"/>
                    </a:lnTo>
                    <a:lnTo>
                      <a:pt x="92" y="120"/>
                    </a:lnTo>
                    <a:lnTo>
                      <a:pt x="90" y="122"/>
                    </a:lnTo>
                    <a:lnTo>
                      <a:pt x="89" y="124"/>
                    </a:lnTo>
                    <a:lnTo>
                      <a:pt x="89" y="126"/>
                    </a:lnTo>
                    <a:lnTo>
                      <a:pt x="89" y="127"/>
                    </a:lnTo>
                    <a:lnTo>
                      <a:pt x="90" y="129"/>
                    </a:lnTo>
                    <a:lnTo>
                      <a:pt x="89" y="129"/>
                    </a:lnTo>
                    <a:lnTo>
                      <a:pt x="89" y="130"/>
                    </a:lnTo>
                    <a:lnTo>
                      <a:pt x="89" y="131"/>
                    </a:lnTo>
                    <a:lnTo>
                      <a:pt x="82" y="131"/>
                    </a:lnTo>
                    <a:lnTo>
                      <a:pt x="83" y="133"/>
                    </a:lnTo>
                    <a:lnTo>
                      <a:pt x="83" y="134"/>
                    </a:lnTo>
                    <a:lnTo>
                      <a:pt x="84" y="136"/>
                    </a:lnTo>
                    <a:lnTo>
                      <a:pt x="83" y="136"/>
                    </a:lnTo>
                    <a:lnTo>
                      <a:pt x="83" y="138"/>
                    </a:lnTo>
                    <a:lnTo>
                      <a:pt x="83" y="140"/>
                    </a:lnTo>
                    <a:lnTo>
                      <a:pt x="83" y="142"/>
                    </a:lnTo>
                    <a:lnTo>
                      <a:pt x="80" y="142"/>
                    </a:lnTo>
                    <a:lnTo>
                      <a:pt x="79" y="146"/>
                    </a:lnTo>
                    <a:lnTo>
                      <a:pt x="79" y="148"/>
                    </a:lnTo>
                    <a:lnTo>
                      <a:pt x="79" y="149"/>
                    </a:lnTo>
                    <a:lnTo>
                      <a:pt x="77" y="151"/>
                    </a:lnTo>
                    <a:lnTo>
                      <a:pt x="75" y="151"/>
                    </a:lnTo>
                    <a:lnTo>
                      <a:pt x="75" y="153"/>
                    </a:lnTo>
                    <a:lnTo>
                      <a:pt x="75" y="159"/>
                    </a:lnTo>
                    <a:lnTo>
                      <a:pt x="75" y="163"/>
                    </a:lnTo>
                    <a:lnTo>
                      <a:pt x="73" y="167"/>
                    </a:lnTo>
                    <a:lnTo>
                      <a:pt x="73" y="169"/>
                    </a:lnTo>
                    <a:lnTo>
                      <a:pt x="75" y="170"/>
                    </a:lnTo>
                    <a:lnTo>
                      <a:pt x="79" y="170"/>
                    </a:lnTo>
                    <a:lnTo>
                      <a:pt x="79" y="177"/>
                    </a:lnTo>
                    <a:lnTo>
                      <a:pt x="78" y="179"/>
                    </a:lnTo>
                    <a:lnTo>
                      <a:pt x="77" y="181"/>
                    </a:lnTo>
                    <a:lnTo>
                      <a:pt x="76" y="183"/>
                    </a:lnTo>
                    <a:lnTo>
                      <a:pt x="76" y="184"/>
                    </a:lnTo>
                    <a:lnTo>
                      <a:pt x="78" y="185"/>
                    </a:lnTo>
                    <a:lnTo>
                      <a:pt x="80" y="187"/>
                    </a:lnTo>
                    <a:lnTo>
                      <a:pt x="80" y="190"/>
                    </a:lnTo>
                    <a:lnTo>
                      <a:pt x="81" y="191"/>
                    </a:lnTo>
                    <a:lnTo>
                      <a:pt x="78" y="195"/>
                    </a:lnTo>
                    <a:lnTo>
                      <a:pt x="73" y="197"/>
                    </a:lnTo>
                    <a:lnTo>
                      <a:pt x="71" y="198"/>
                    </a:lnTo>
                    <a:lnTo>
                      <a:pt x="71" y="200"/>
                    </a:lnTo>
                    <a:lnTo>
                      <a:pt x="70" y="203"/>
                    </a:lnTo>
                    <a:lnTo>
                      <a:pt x="68" y="205"/>
                    </a:lnTo>
                    <a:lnTo>
                      <a:pt x="66" y="208"/>
                    </a:lnTo>
                    <a:lnTo>
                      <a:pt x="63" y="208"/>
                    </a:lnTo>
                    <a:lnTo>
                      <a:pt x="62" y="207"/>
                    </a:lnTo>
                    <a:lnTo>
                      <a:pt x="57" y="207"/>
                    </a:lnTo>
                    <a:lnTo>
                      <a:pt x="54" y="209"/>
                    </a:lnTo>
                    <a:lnTo>
                      <a:pt x="52" y="209"/>
                    </a:lnTo>
                    <a:lnTo>
                      <a:pt x="52" y="212"/>
                    </a:lnTo>
                    <a:lnTo>
                      <a:pt x="52" y="217"/>
                    </a:lnTo>
                    <a:lnTo>
                      <a:pt x="50" y="219"/>
                    </a:lnTo>
                    <a:lnTo>
                      <a:pt x="47" y="219"/>
                    </a:lnTo>
                    <a:lnTo>
                      <a:pt x="47" y="221"/>
                    </a:lnTo>
                    <a:lnTo>
                      <a:pt x="45" y="222"/>
                    </a:lnTo>
                    <a:lnTo>
                      <a:pt x="46" y="224"/>
                    </a:lnTo>
                    <a:lnTo>
                      <a:pt x="46" y="228"/>
                    </a:lnTo>
                    <a:lnTo>
                      <a:pt x="45" y="230"/>
                    </a:lnTo>
                    <a:lnTo>
                      <a:pt x="43" y="232"/>
                    </a:lnTo>
                    <a:lnTo>
                      <a:pt x="40" y="236"/>
                    </a:lnTo>
                    <a:lnTo>
                      <a:pt x="37" y="237"/>
                    </a:lnTo>
                    <a:lnTo>
                      <a:pt x="32" y="236"/>
                    </a:lnTo>
                    <a:lnTo>
                      <a:pt x="29" y="236"/>
                    </a:lnTo>
                    <a:lnTo>
                      <a:pt x="26" y="238"/>
                    </a:lnTo>
                    <a:lnTo>
                      <a:pt x="24" y="240"/>
                    </a:lnTo>
                    <a:lnTo>
                      <a:pt x="22" y="242"/>
                    </a:lnTo>
                    <a:lnTo>
                      <a:pt x="19" y="244"/>
                    </a:lnTo>
                    <a:lnTo>
                      <a:pt x="15" y="246"/>
                    </a:lnTo>
                    <a:lnTo>
                      <a:pt x="11" y="248"/>
                    </a:lnTo>
                    <a:lnTo>
                      <a:pt x="9" y="250"/>
                    </a:lnTo>
                    <a:lnTo>
                      <a:pt x="6" y="254"/>
                    </a:lnTo>
                    <a:lnTo>
                      <a:pt x="3" y="255"/>
                    </a:lnTo>
                    <a:lnTo>
                      <a:pt x="0" y="257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9" name="Freeform 108">
                <a:extLst>
                  <a:ext uri="{FF2B5EF4-FFF2-40B4-BE49-F238E27FC236}">
                    <a16:creationId xmlns:a16="http://schemas.microsoft.com/office/drawing/2014/main" id="{24B35216-0975-37AF-8F9A-CE9F791EAC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3" y="1005"/>
                <a:ext cx="26" cy="10"/>
              </a:xfrm>
              <a:custGeom>
                <a:avLst/>
                <a:gdLst>
                  <a:gd name="T0" fmla="*/ 78 w 78"/>
                  <a:gd name="T1" fmla="*/ 0 h 29"/>
                  <a:gd name="T2" fmla="*/ 75 w 78"/>
                  <a:gd name="T3" fmla="*/ 0 h 29"/>
                  <a:gd name="T4" fmla="*/ 75 w 78"/>
                  <a:gd name="T5" fmla="*/ 1 h 29"/>
                  <a:gd name="T6" fmla="*/ 72 w 78"/>
                  <a:gd name="T7" fmla="*/ 2 h 29"/>
                  <a:gd name="T8" fmla="*/ 71 w 78"/>
                  <a:gd name="T9" fmla="*/ 4 h 29"/>
                  <a:gd name="T10" fmla="*/ 67 w 78"/>
                  <a:gd name="T11" fmla="*/ 4 h 29"/>
                  <a:gd name="T12" fmla="*/ 64 w 78"/>
                  <a:gd name="T13" fmla="*/ 3 h 29"/>
                  <a:gd name="T14" fmla="*/ 64 w 78"/>
                  <a:gd name="T15" fmla="*/ 4 h 29"/>
                  <a:gd name="T16" fmla="*/ 61 w 78"/>
                  <a:gd name="T17" fmla="*/ 5 h 29"/>
                  <a:gd name="T18" fmla="*/ 61 w 78"/>
                  <a:gd name="T19" fmla="*/ 6 h 29"/>
                  <a:gd name="T20" fmla="*/ 59 w 78"/>
                  <a:gd name="T21" fmla="*/ 8 h 29"/>
                  <a:gd name="T22" fmla="*/ 54 w 78"/>
                  <a:gd name="T23" fmla="*/ 8 h 29"/>
                  <a:gd name="T24" fmla="*/ 51 w 78"/>
                  <a:gd name="T25" fmla="*/ 10 h 29"/>
                  <a:gd name="T26" fmla="*/ 50 w 78"/>
                  <a:gd name="T27" fmla="*/ 10 h 29"/>
                  <a:gd name="T28" fmla="*/ 50 w 78"/>
                  <a:gd name="T29" fmla="*/ 11 h 29"/>
                  <a:gd name="T30" fmla="*/ 49 w 78"/>
                  <a:gd name="T31" fmla="*/ 11 h 29"/>
                  <a:gd name="T32" fmla="*/ 49 w 78"/>
                  <a:gd name="T33" fmla="*/ 12 h 29"/>
                  <a:gd name="T34" fmla="*/ 43 w 78"/>
                  <a:gd name="T35" fmla="*/ 12 h 29"/>
                  <a:gd name="T36" fmla="*/ 40 w 78"/>
                  <a:gd name="T37" fmla="*/ 13 h 29"/>
                  <a:gd name="T38" fmla="*/ 39 w 78"/>
                  <a:gd name="T39" fmla="*/ 16 h 29"/>
                  <a:gd name="T40" fmla="*/ 35 w 78"/>
                  <a:gd name="T41" fmla="*/ 19 h 29"/>
                  <a:gd name="T42" fmla="*/ 33 w 78"/>
                  <a:gd name="T43" fmla="*/ 21 h 29"/>
                  <a:gd name="T44" fmla="*/ 32 w 78"/>
                  <a:gd name="T45" fmla="*/ 23 h 29"/>
                  <a:gd name="T46" fmla="*/ 30 w 78"/>
                  <a:gd name="T47" fmla="*/ 25 h 29"/>
                  <a:gd name="T48" fmla="*/ 26 w 78"/>
                  <a:gd name="T49" fmla="*/ 25 h 29"/>
                  <a:gd name="T50" fmla="*/ 25 w 78"/>
                  <a:gd name="T51" fmla="*/ 23 h 29"/>
                  <a:gd name="T52" fmla="*/ 22 w 78"/>
                  <a:gd name="T53" fmla="*/ 23 h 29"/>
                  <a:gd name="T54" fmla="*/ 17 w 78"/>
                  <a:gd name="T55" fmla="*/ 26 h 29"/>
                  <a:gd name="T56" fmla="*/ 15 w 78"/>
                  <a:gd name="T57" fmla="*/ 27 h 29"/>
                  <a:gd name="T58" fmla="*/ 10 w 78"/>
                  <a:gd name="T59" fmla="*/ 29 h 29"/>
                  <a:gd name="T60" fmla="*/ 7 w 78"/>
                  <a:gd name="T61" fmla="*/ 29 h 29"/>
                  <a:gd name="T62" fmla="*/ 3 w 78"/>
                  <a:gd name="T63" fmla="*/ 29 h 29"/>
                  <a:gd name="T64" fmla="*/ 0 w 78"/>
                  <a:gd name="T6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8" h="29">
                    <a:moveTo>
                      <a:pt x="78" y="0"/>
                    </a:moveTo>
                    <a:lnTo>
                      <a:pt x="75" y="0"/>
                    </a:lnTo>
                    <a:lnTo>
                      <a:pt x="75" y="1"/>
                    </a:lnTo>
                    <a:lnTo>
                      <a:pt x="72" y="2"/>
                    </a:lnTo>
                    <a:lnTo>
                      <a:pt x="71" y="4"/>
                    </a:lnTo>
                    <a:lnTo>
                      <a:pt x="67" y="4"/>
                    </a:lnTo>
                    <a:lnTo>
                      <a:pt x="64" y="3"/>
                    </a:lnTo>
                    <a:lnTo>
                      <a:pt x="64" y="4"/>
                    </a:lnTo>
                    <a:lnTo>
                      <a:pt x="61" y="5"/>
                    </a:lnTo>
                    <a:lnTo>
                      <a:pt x="61" y="6"/>
                    </a:lnTo>
                    <a:lnTo>
                      <a:pt x="59" y="8"/>
                    </a:lnTo>
                    <a:lnTo>
                      <a:pt x="54" y="8"/>
                    </a:lnTo>
                    <a:lnTo>
                      <a:pt x="51" y="10"/>
                    </a:lnTo>
                    <a:lnTo>
                      <a:pt x="50" y="10"/>
                    </a:lnTo>
                    <a:lnTo>
                      <a:pt x="50" y="11"/>
                    </a:lnTo>
                    <a:lnTo>
                      <a:pt x="49" y="11"/>
                    </a:lnTo>
                    <a:lnTo>
                      <a:pt x="49" y="12"/>
                    </a:lnTo>
                    <a:lnTo>
                      <a:pt x="43" y="12"/>
                    </a:lnTo>
                    <a:lnTo>
                      <a:pt x="40" y="13"/>
                    </a:lnTo>
                    <a:lnTo>
                      <a:pt x="39" y="16"/>
                    </a:lnTo>
                    <a:lnTo>
                      <a:pt x="35" y="19"/>
                    </a:lnTo>
                    <a:lnTo>
                      <a:pt x="33" y="21"/>
                    </a:lnTo>
                    <a:lnTo>
                      <a:pt x="32" y="23"/>
                    </a:lnTo>
                    <a:lnTo>
                      <a:pt x="30" y="25"/>
                    </a:lnTo>
                    <a:lnTo>
                      <a:pt x="26" y="25"/>
                    </a:lnTo>
                    <a:lnTo>
                      <a:pt x="25" y="23"/>
                    </a:lnTo>
                    <a:lnTo>
                      <a:pt x="22" y="23"/>
                    </a:lnTo>
                    <a:lnTo>
                      <a:pt x="17" y="26"/>
                    </a:lnTo>
                    <a:lnTo>
                      <a:pt x="15" y="27"/>
                    </a:lnTo>
                    <a:lnTo>
                      <a:pt x="10" y="29"/>
                    </a:lnTo>
                    <a:lnTo>
                      <a:pt x="7" y="29"/>
                    </a:lnTo>
                    <a:lnTo>
                      <a:pt x="3" y="29"/>
                    </a:lnTo>
                    <a:lnTo>
                      <a:pt x="0" y="29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0" name="Freeform 109">
                <a:extLst>
                  <a:ext uri="{FF2B5EF4-FFF2-40B4-BE49-F238E27FC236}">
                    <a16:creationId xmlns:a16="http://schemas.microsoft.com/office/drawing/2014/main" id="{BB3931B1-8087-2D42-8E55-D456FDFB9D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387"/>
                <a:ext cx="82" cy="129"/>
              </a:xfrm>
              <a:custGeom>
                <a:avLst/>
                <a:gdLst>
                  <a:gd name="T0" fmla="*/ 8 w 247"/>
                  <a:gd name="T1" fmla="*/ 5 h 388"/>
                  <a:gd name="T2" fmla="*/ 21 w 247"/>
                  <a:gd name="T3" fmla="*/ 13 h 388"/>
                  <a:gd name="T4" fmla="*/ 26 w 247"/>
                  <a:gd name="T5" fmla="*/ 14 h 388"/>
                  <a:gd name="T6" fmla="*/ 33 w 247"/>
                  <a:gd name="T7" fmla="*/ 14 h 388"/>
                  <a:gd name="T8" fmla="*/ 41 w 247"/>
                  <a:gd name="T9" fmla="*/ 19 h 388"/>
                  <a:gd name="T10" fmla="*/ 46 w 247"/>
                  <a:gd name="T11" fmla="*/ 23 h 388"/>
                  <a:gd name="T12" fmla="*/ 47 w 247"/>
                  <a:gd name="T13" fmla="*/ 26 h 388"/>
                  <a:gd name="T14" fmla="*/ 52 w 247"/>
                  <a:gd name="T15" fmla="*/ 31 h 388"/>
                  <a:gd name="T16" fmla="*/ 59 w 247"/>
                  <a:gd name="T17" fmla="*/ 33 h 388"/>
                  <a:gd name="T18" fmla="*/ 62 w 247"/>
                  <a:gd name="T19" fmla="*/ 38 h 388"/>
                  <a:gd name="T20" fmla="*/ 66 w 247"/>
                  <a:gd name="T21" fmla="*/ 42 h 388"/>
                  <a:gd name="T22" fmla="*/ 72 w 247"/>
                  <a:gd name="T23" fmla="*/ 48 h 388"/>
                  <a:gd name="T24" fmla="*/ 80 w 247"/>
                  <a:gd name="T25" fmla="*/ 51 h 388"/>
                  <a:gd name="T26" fmla="*/ 90 w 247"/>
                  <a:gd name="T27" fmla="*/ 60 h 388"/>
                  <a:gd name="T28" fmla="*/ 97 w 247"/>
                  <a:gd name="T29" fmla="*/ 76 h 388"/>
                  <a:gd name="T30" fmla="*/ 105 w 247"/>
                  <a:gd name="T31" fmla="*/ 81 h 388"/>
                  <a:gd name="T32" fmla="*/ 111 w 247"/>
                  <a:gd name="T33" fmla="*/ 84 h 388"/>
                  <a:gd name="T34" fmla="*/ 117 w 247"/>
                  <a:gd name="T35" fmla="*/ 90 h 388"/>
                  <a:gd name="T36" fmla="*/ 121 w 247"/>
                  <a:gd name="T37" fmla="*/ 96 h 388"/>
                  <a:gd name="T38" fmla="*/ 128 w 247"/>
                  <a:gd name="T39" fmla="*/ 101 h 388"/>
                  <a:gd name="T40" fmla="*/ 137 w 247"/>
                  <a:gd name="T41" fmla="*/ 118 h 388"/>
                  <a:gd name="T42" fmla="*/ 140 w 247"/>
                  <a:gd name="T43" fmla="*/ 122 h 388"/>
                  <a:gd name="T44" fmla="*/ 162 w 247"/>
                  <a:gd name="T45" fmla="*/ 142 h 388"/>
                  <a:gd name="T46" fmla="*/ 178 w 247"/>
                  <a:gd name="T47" fmla="*/ 151 h 388"/>
                  <a:gd name="T48" fmla="*/ 193 w 247"/>
                  <a:gd name="T49" fmla="*/ 157 h 388"/>
                  <a:gd name="T50" fmla="*/ 197 w 247"/>
                  <a:gd name="T51" fmla="*/ 161 h 388"/>
                  <a:gd name="T52" fmla="*/ 202 w 247"/>
                  <a:gd name="T53" fmla="*/ 170 h 388"/>
                  <a:gd name="T54" fmla="*/ 203 w 247"/>
                  <a:gd name="T55" fmla="*/ 174 h 388"/>
                  <a:gd name="T56" fmla="*/ 204 w 247"/>
                  <a:gd name="T57" fmla="*/ 178 h 388"/>
                  <a:gd name="T58" fmla="*/ 209 w 247"/>
                  <a:gd name="T59" fmla="*/ 183 h 388"/>
                  <a:gd name="T60" fmla="*/ 218 w 247"/>
                  <a:gd name="T61" fmla="*/ 188 h 388"/>
                  <a:gd name="T62" fmla="*/ 221 w 247"/>
                  <a:gd name="T63" fmla="*/ 191 h 388"/>
                  <a:gd name="T64" fmla="*/ 222 w 247"/>
                  <a:gd name="T65" fmla="*/ 196 h 388"/>
                  <a:gd name="T66" fmla="*/ 221 w 247"/>
                  <a:gd name="T67" fmla="*/ 201 h 388"/>
                  <a:gd name="T68" fmla="*/ 221 w 247"/>
                  <a:gd name="T69" fmla="*/ 231 h 388"/>
                  <a:gd name="T70" fmla="*/ 222 w 247"/>
                  <a:gd name="T71" fmla="*/ 238 h 388"/>
                  <a:gd name="T72" fmla="*/ 246 w 247"/>
                  <a:gd name="T73" fmla="*/ 295 h 388"/>
                  <a:gd name="T74" fmla="*/ 247 w 247"/>
                  <a:gd name="T75" fmla="*/ 298 h 388"/>
                  <a:gd name="T76" fmla="*/ 247 w 247"/>
                  <a:gd name="T77" fmla="*/ 305 h 388"/>
                  <a:gd name="T78" fmla="*/ 244 w 247"/>
                  <a:gd name="T79" fmla="*/ 313 h 388"/>
                  <a:gd name="T80" fmla="*/ 240 w 247"/>
                  <a:gd name="T81" fmla="*/ 321 h 388"/>
                  <a:gd name="T82" fmla="*/ 233 w 247"/>
                  <a:gd name="T83" fmla="*/ 333 h 388"/>
                  <a:gd name="T84" fmla="*/ 233 w 247"/>
                  <a:gd name="T85" fmla="*/ 343 h 388"/>
                  <a:gd name="T86" fmla="*/ 235 w 247"/>
                  <a:gd name="T87" fmla="*/ 350 h 388"/>
                  <a:gd name="T88" fmla="*/ 241 w 247"/>
                  <a:gd name="T89" fmla="*/ 360 h 388"/>
                  <a:gd name="T90" fmla="*/ 244 w 247"/>
                  <a:gd name="T91" fmla="*/ 367 h 388"/>
                  <a:gd name="T92" fmla="*/ 242 w 247"/>
                  <a:gd name="T93" fmla="*/ 372 h 388"/>
                  <a:gd name="T94" fmla="*/ 237 w 247"/>
                  <a:gd name="T95" fmla="*/ 380 h 388"/>
                  <a:gd name="T96" fmla="*/ 236 w 247"/>
                  <a:gd name="T97" fmla="*/ 384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47" h="388">
                    <a:moveTo>
                      <a:pt x="0" y="0"/>
                    </a:moveTo>
                    <a:lnTo>
                      <a:pt x="4" y="6"/>
                    </a:lnTo>
                    <a:lnTo>
                      <a:pt x="5" y="5"/>
                    </a:lnTo>
                    <a:lnTo>
                      <a:pt x="8" y="5"/>
                    </a:lnTo>
                    <a:lnTo>
                      <a:pt x="8" y="6"/>
                    </a:lnTo>
                    <a:lnTo>
                      <a:pt x="12" y="7"/>
                    </a:lnTo>
                    <a:lnTo>
                      <a:pt x="20" y="13"/>
                    </a:lnTo>
                    <a:lnTo>
                      <a:pt x="21" y="13"/>
                    </a:lnTo>
                    <a:lnTo>
                      <a:pt x="23" y="14"/>
                    </a:lnTo>
                    <a:lnTo>
                      <a:pt x="24" y="14"/>
                    </a:lnTo>
                    <a:lnTo>
                      <a:pt x="25" y="14"/>
                    </a:lnTo>
                    <a:lnTo>
                      <a:pt x="26" y="14"/>
                    </a:lnTo>
                    <a:lnTo>
                      <a:pt x="29" y="14"/>
                    </a:lnTo>
                    <a:lnTo>
                      <a:pt x="29" y="13"/>
                    </a:lnTo>
                    <a:lnTo>
                      <a:pt x="32" y="13"/>
                    </a:lnTo>
                    <a:lnTo>
                      <a:pt x="33" y="14"/>
                    </a:lnTo>
                    <a:lnTo>
                      <a:pt x="35" y="14"/>
                    </a:lnTo>
                    <a:lnTo>
                      <a:pt x="37" y="16"/>
                    </a:lnTo>
                    <a:lnTo>
                      <a:pt x="40" y="17"/>
                    </a:lnTo>
                    <a:lnTo>
                      <a:pt x="41" y="19"/>
                    </a:lnTo>
                    <a:lnTo>
                      <a:pt x="43" y="20"/>
                    </a:lnTo>
                    <a:lnTo>
                      <a:pt x="44" y="22"/>
                    </a:lnTo>
                    <a:lnTo>
                      <a:pt x="45" y="22"/>
                    </a:lnTo>
                    <a:lnTo>
                      <a:pt x="46" y="23"/>
                    </a:lnTo>
                    <a:lnTo>
                      <a:pt x="46" y="24"/>
                    </a:lnTo>
                    <a:lnTo>
                      <a:pt x="46" y="25"/>
                    </a:lnTo>
                    <a:lnTo>
                      <a:pt x="46" y="26"/>
                    </a:lnTo>
                    <a:lnTo>
                      <a:pt x="47" y="26"/>
                    </a:lnTo>
                    <a:lnTo>
                      <a:pt x="47" y="28"/>
                    </a:lnTo>
                    <a:lnTo>
                      <a:pt x="48" y="28"/>
                    </a:lnTo>
                    <a:lnTo>
                      <a:pt x="51" y="31"/>
                    </a:lnTo>
                    <a:lnTo>
                      <a:pt x="52" y="31"/>
                    </a:lnTo>
                    <a:lnTo>
                      <a:pt x="56" y="32"/>
                    </a:lnTo>
                    <a:lnTo>
                      <a:pt x="58" y="32"/>
                    </a:lnTo>
                    <a:lnTo>
                      <a:pt x="59" y="32"/>
                    </a:lnTo>
                    <a:lnTo>
                      <a:pt x="59" y="33"/>
                    </a:lnTo>
                    <a:lnTo>
                      <a:pt x="61" y="36"/>
                    </a:lnTo>
                    <a:lnTo>
                      <a:pt x="62" y="36"/>
                    </a:lnTo>
                    <a:lnTo>
                      <a:pt x="62" y="37"/>
                    </a:lnTo>
                    <a:lnTo>
                      <a:pt x="62" y="38"/>
                    </a:lnTo>
                    <a:lnTo>
                      <a:pt x="64" y="39"/>
                    </a:lnTo>
                    <a:lnTo>
                      <a:pt x="65" y="40"/>
                    </a:lnTo>
                    <a:lnTo>
                      <a:pt x="65" y="41"/>
                    </a:lnTo>
                    <a:lnTo>
                      <a:pt x="66" y="42"/>
                    </a:lnTo>
                    <a:lnTo>
                      <a:pt x="67" y="43"/>
                    </a:lnTo>
                    <a:lnTo>
                      <a:pt x="70" y="46"/>
                    </a:lnTo>
                    <a:lnTo>
                      <a:pt x="72" y="47"/>
                    </a:lnTo>
                    <a:lnTo>
                      <a:pt x="72" y="48"/>
                    </a:lnTo>
                    <a:lnTo>
                      <a:pt x="73" y="48"/>
                    </a:lnTo>
                    <a:lnTo>
                      <a:pt x="73" y="49"/>
                    </a:lnTo>
                    <a:lnTo>
                      <a:pt x="77" y="50"/>
                    </a:lnTo>
                    <a:lnTo>
                      <a:pt x="80" y="51"/>
                    </a:lnTo>
                    <a:lnTo>
                      <a:pt x="86" y="55"/>
                    </a:lnTo>
                    <a:lnTo>
                      <a:pt x="88" y="57"/>
                    </a:lnTo>
                    <a:lnTo>
                      <a:pt x="90" y="59"/>
                    </a:lnTo>
                    <a:lnTo>
                      <a:pt x="90" y="60"/>
                    </a:lnTo>
                    <a:lnTo>
                      <a:pt x="91" y="63"/>
                    </a:lnTo>
                    <a:lnTo>
                      <a:pt x="94" y="73"/>
                    </a:lnTo>
                    <a:lnTo>
                      <a:pt x="96" y="75"/>
                    </a:lnTo>
                    <a:lnTo>
                      <a:pt x="97" y="76"/>
                    </a:lnTo>
                    <a:lnTo>
                      <a:pt x="98" y="77"/>
                    </a:lnTo>
                    <a:lnTo>
                      <a:pt x="99" y="77"/>
                    </a:lnTo>
                    <a:lnTo>
                      <a:pt x="100" y="78"/>
                    </a:lnTo>
                    <a:lnTo>
                      <a:pt x="105" y="81"/>
                    </a:lnTo>
                    <a:lnTo>
                      <a:pt x="106" y="81"/>
                    </a:lnTo>
                    <a:lnTo>
                      <a:pt x="107" y="82"/>
                    </a:lnTo>
                    <a:lnTo>
                      <a:pt x="110" y="83"/>
                    </a:lnTo>
                    <a:lnTo>
                      <a:pt x="111" y="84"/>
                    </a:lnTo>
                    <a:lnTo>
                      <a:pt x="112" y="85"/>
                    </a:lnTo>
                    <a:lnTo>
                      <a:pt x="114" y="88"/>
                    </a:lnTo>
                    <a:lnTo>
                      <a:pt x="116" y="89"/>
                    </a:lnTo>
                    <a:lnTo>
                      <a:pt x="117" y="90"/>
                    </a:lnTo>
                    <a:lnTo>
                      <a:pt x="118" y="92"/>
                    </a:lnTo>
                    <a:lnTo>
                      <a:pt x="120" y="95"/>
                    </a:lnTo>
                    <a:lnTo>
                      <a:pt x="121" y="95"/>
                    </a:lnTo>
                    <a:lnTo>
                      <a:pt x="121" y="96"/>
                    </a:lnTo>
                    <a:lnTo>
                      <a:pt x="122" y="96"/>
                    </a:lnTo>
                    <a:lnTo>
                      <a:pt x="123" y="97"/>
                    </a:lnTo>
                    <a:lnTo>
                      <a:pt x="127" y="100"/>
                    </a:lnTo>
                    <a:lnTo>
                      <a:pt x="128" y="101"/>
                    </a:lnTo>
                    <a:lnTo>
                      <a:pt x="129" y="103"/>
                    </a:lnTo>
                    <a:lnTo>
                      <a:pt x="132" y="108"/>
                    </a:lnTo>
                    <a:lnTo>
                      <a:pt x="136" y="116"/>
                    </a:lnTo>
                    <a:lnTo>
                      <a:pt x="137" y="118"/>
                    </a:lnTo>
                    <a:lnTo>
                      <a:pt x="138" y="120"/>
                    </a:lnTo>
                    <a:lnTo>
                      <a:pt x="138" y="121"/>
                    </a:lnTo>
                    <a:lnTo>
                      <a:pt x="139" y="122"/>
                    </a:lnTo>
                    <a:lnTo>
                      <a:pt x="140" y="122"/>
                    </a:lnTo>
                    <a:lnTo>
                      <a:pt x="140" y="123"/>
                    </a:lnTo>
                    <a:lnTo>
                      <a:pt x="140" y="124"/>
                    </a:lnTo>
                    <a:lnTo>
                      <a:pt x="141" y="124"/>
                    </a:lnTo>
                    <a:lnTo>
                      <a:pt x="162" y="142"/>
                    </a:lnTo>
                    <a:lnTo>
                      <a:pt x="163" y="142"/>
                    </a:lnTo>
                    <a:lnTo>
                      <a:pt x="164" y="143"/>
                    </a:lnTo>
                    <a:lnTo>
                      <a:pt x="166" y="144"/>
                    </a:lnTo>
                    <a:lnTo>
                      <a:pt x="178" y="151"/>
                    </a:lnTo>
                    <a:lnTo>
                      <a:pt x="188" y="155"/>
                    </a:lnTo>
                    <a:lnTo>
                      <a:pt x="189" y="156"/>
                    </a:lnTo>
                    <a:lnTo>
                      <a:pt x="190" y="156"/>
                    </a:lnTo>
                    <a:lnTo>
                      <a:pt x="193" y="157"/>
                    </a:lnTo>
                    <a:lnTo>
                      <a:pt x="194" y="157"/>
                    </a:lnTo>
                    <a:lnTo>
                      <a:pt x="194" y="158"/>
                    </a:lnTo>
                    <a:lnTo>
                      <a:pt x="195" y="159"/>
                    </a:lnTo>
                    <a:lnTo>
                      <a:pt x="197" y="161"/>
                    </a:lnTo>
                    <a:lnTo>
                      <a:pt x="198" y="162"/>
                    </a:lnTo>
                    <a:lnTo>
                      <a:pt x="199" y="163"/>
                    </a:lnTo>
                    <a:lnTo>
                      <a:pt x="200" y="164"/>
                    </a:lnTo>
                    <a:lnTo>
                      <a:pt x="202" y="170"/>
                    </a:lnTo>
                    <a:lnTo>
                      <a:pt x="203" y="171"/>
                    </a:lnTo>
                    <a:lnTo>
                      <a:pt x="203" y="172"/>
                    </a:lnTo>
                    <a:lnTo>
                      <a:pt x="203" y="173"/>
                    </a:lnTo>
                    <a:lnTo>
                      <a:pt x="203" y="174"/>
                    </a:lnTo>
                    <a:lnTo>
                      <a:pt x="203" y="175"/>
                    </a:lnTo>
                    <a:lnTo>
                      <a:pt x="204" y="176"/>
                    </a:lnTo>
                    <a:lnTo>
                      <a:pt x="204" y="177"/>
                    </a:lnTo>
                    <a:lnTo>
                      <a:pt x="204" y="178"/>
                    </a:lnTo>
                    <a:lnTo>
                      <a:pt x="206" y="181"/>
                    </a:lnTo>
                    <a:lnTo>
                      <a:pt x="207" y="182"/>
                    </a:lnTo>
                    <a:lnTo>
                      <a:pt x="208" y="182"/>
                    </a:lnTo>
                    <a:lnTo>
                      <a:pt x="209" y="183"/>
                    </a:lnTo>
                    <a:lnTo>
                      <a:pt x="210" y="183"/>
                    </a:lnTo>
                    <a:lnTo>
                      <a:pt x="215" y="185"/>
                    </a:lnTo>
                    <a:lnTo>
                      <a:pt x="217" y="186"/>
                    </a:lnTo>
                    <a:lnTo>
                      <a:pt x="218" y="188"/>
                    </a:lnTo>
                    <a:lnTo>
                      <a:pt x="219" y="188"/>
                    </a:lnTo>
                    <a:lnTo>
                      <a:pt x="220" y="189"/>
                    </a:lnTo>
                    <a:lnTo>
                      <a:pt x="221" y="190"/>
                    </a:lnTo>
                    <a:lnTo>
                      <a:pt x="221" y="191"/>
                    </a:lnTo>
                    <a:lnTo>
                      <a:pt x="222" y="192"/>
                    </a:lnTo>
                    <a:lnTo>
                      <a:pt x="222" y="193"/>
                    </a:lnTo>
                    <a:lnTo>
                      <a:pt x="222" y="195"/>
                    </a:lnTo>
                    <a:lnTo>
                      <a:pt x="222" y="196"/>
                    </a:lnTo>
                    <a:lnTo>
                      <a:pt x="222" y="198"/>
                    </a:lnTo>
                    <a:lnTo>
                      <a:pt x="221" y="199"/>
                    </a:lnTo>
                    <a:lnTo>
                      <a:pt x="221" y="200"/>
                    </a:lnTo>
                    <a:lnTo>
                      <a:pt x="221" y="201"/>
                    </a:lnTo>
                    <a:lnTo>
                      <a:pt x="221" y="203"/>
                    </a:lnTo>
                    <a:lnTo>
                      <a:pt x="221" y="205"/>
                    </a:lnTo>
                    <a:lnTo>
                      <a:pt x="221" y="229"/>
                    </a:lnTo>
                    <a:lnTo>
                      <a:pt x="221" y="231"/>
                    </a:lnTo>
                    <a:lnTo>
                      <a:pt x="221" y="235"/>
                    </a:lnTo>
                    <a:lnTo>
                      <a:pt x="221" y="236"/>
                    </a:lnTo>
                    <a:lnTo>
                      <a:pt x="222" y="237"/>
                    </a:lnTo>
                    <a:lnTo>
                      <a:pt x="222" y="238"/>
                    </a:lnTo>
                    <a:lnTo>
                      <a:pt x="223" y="239"/>
                    </a:lnTo>
                    <a:lnTo>
                      <a:pt x="223" y="241"/>
                    </a:lnTo>
                    <a:lnTo>
                      <a:pt x="246" y="294"/>
                    </a:lnTo>
                    <a:lnTo>
                      <a:pt x="246" y="295"/>
                    </a:lnTo>
                    <a:lnTo>
                      <a:pt x="246" y="296"/>
                    </a:lnTo>
                    <a:lnTo>
                      <a:pt x="247" y="296"/>
                    </a:lnTo>
                    <a:lnTo>
                      <a:pt x="247" y="297"/>
                    </a:lnTo>
                    <a:lnTo>
                      <a:pt x="247" y="298"/>
                    </a:lnTo>
                    <a:lnTo>
                      <a:pt x="247" y="299"/>
                    </a:lnTo>
                    <a:lnTo>
                      <a:pt x="247" y="302"/>
                    </a:lnTo>
                    <a:lnTo>
                      <a:pt x="247" y="304"/>
                    </a:lnTo>
                    <a:lnTo>
                      <a:pt x="247" y="305"/>
                    </a:lnTo>
                    <a:lnTo>
                      <a:pt x="247" y="307"/>
                    </a:lnTo>
                    <a:lnTo>
                      <a:pt x="247" y="308"/>
                    </a:lnTo>
                    <a:lnTo>
                      <a:pt x="247" y="309"/>
                    </a:lnTo>
                    <a:lnTo>
                      <a:pt x="244" y="313"/>
                    </a:lnTo>
                    <a:lnTo>
                      <a:pt x="243" y="315"/>
                    </a:lnTo>
                    <a:lnTo>
                      <a:pt x="242" y="316"/>
                    </a:lnTo>
                    <a:lnTo>
                      <a:pt x="241" y="318"/>
                    </a:lnTo>
                    <a:lnTo>
                      <a:pt x="240" y="321"/>
                    </a:lnTo>
                    <a:lnTo>
                      <a:pt x="236" y="326"/>
                    </a:lnTo>
                    <a:lnTo>
                      <a:pt x="236" y="329"/>
                    </a:lnTo>
                    <a:lnTo>
                      <a:pt x="233" y="332"/>
                    </a:lnTo>
                    <a:lnTo>
                      <a:pt x="233" y="333"/>
                    </a:lnTo>
                    <a:lnTo>
                      <a:pt x="233" y="334"/>
                    </a:lnTo>
                    <a:lnTo>
                      <a:pt x="233" y="336"/>
                    </a:lnTo>
                    <a:lnTo>
                      <a:pt x="233" y="337"/>
                    </a:lnTo>
                    <a:lnTo>
                      <a:pt x="233" y="343"/>
                    </a:lnTo>
                    <a:lnTo>
                      <a:pt x="234" y="346"/>
                    </a:lnTo>
                    <a:lnTo>
                      <a:pt x="234" y="348"/>
                    </a:lnTo>
                    <a:lnTo>
                      <a:pt x="235" y="349"/>
                    </a:lnTo>
                    <a:lnTo>
                      <a:pt x="235" y="350"/>
                    </a:lnTo>
                    <a:lnTo>
                      <a:pt x="237" y="355"/>
                    </a:lnTo>
                    <a:lnTo>
                      <a:pt x="239" y="356"/>
                    </a:lnTo>
                    <a:lnTo>
                      <a:pt x="240" y="358"/>
                    </a:lnTo>
                    <a:lnTo>
                      <a:pt x="241" y="360"/>
                    </a:lnTo>
                    <a:lnTo>
                      <a:pt x="242" y="361"/>
                    </a:lnTo>
                    <a:lnTo>
                      <a:pt x="243" y="365"/>
                    </a:lnTo>
                    <a:lnTo>
                      <a:pt x="244" y="366"/>
                    </a:lnTo>
                    <a:lnTo>
                      <a:pt x="244" y="367"/>
                    </a:lnTo>
                    <a:lnTo>
                      <a:pt x="243" y="368"/>
                    </a:lnTo>
                    <a:lnTo>
                      <a:pt x="243" y="369"/>
                    </a:lnTo>
                    <a:lnTo>
                      <a:pt x="243" y="370"/>
                    </a:lnTo>
                    <a:lnTo>
                      <a:pt x="242" y="372"/>
                    </a:lnTo>
                    <a:lnTo>
                      <a:pt x="242" y="373"/>
                    </a:lnTo>
                    <a:lnTo>
                      <a:pt x="241" y="374"/>
                    </a:lnTo>
                    <a:lnTo>
                      <a:pt x="238" y="379"/>
                    </a:lnTo>
                    <a:lnTo>
                      <a:pt x="237" y="380"/>
                    </a:lnTo>
                    <a:lnTo>
                      <a:pt x="237" y="381"/>
                    </a:lnTo>
                    <a:lnTo>
                      <a:pt x="236" y="382"/>
                    </a:lnTo>
                    <a:lnTo>
                      <a:pt x="236" y="383"/>
                    </a:lnTo>
                    <a:lnTo>
                      <a:pt x="236" y="384"/>
                    </a:lnTo>
                    <a:lnTo>
                      <a:pt x="236" y="385"/>
                    </a:lnTo>
                    <a:lnTo>
                      <a:pt x="236" y="386"/>
                    </a:lnTo>
                    <a:lnTo>
                      <a:pt x="238" y="388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1" name="Freeform 110">
                <a:extLst>
                  <a:ext uri="{FF2B5EF4-FFF2-40B4-BE49-F238E27FC236}">
                    <a16:creationId xmlns:a16="http://schemas.microsoft.com/office/drawing/2014/main" id="{CC1E8DA6-A19F-3DFA-ED14-3F9FA197EC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" y="2841"/>
                <a:ext cx="74" cy="102"/>
              </a:xfrm>
              <a:custGeom>
                <a:avLst/>
                <a:gdLst>
                  <a:gd name="T0" fmla="*/ 36 w 220"/>
                  <a:gd name="T1" fmla="*/ 293 h 305"/>
                  <a:gd name="T2" fmla="*/ 39 w 220"/>
                  <a:gd name="T3" fmla="*/ 278 h 305"/>
                  <a:gd name="T4" fmla="*/ 33 w 220"/>
                  <a:gd name="T5" fmla="*/ 282 h 305"/>
                  <a:gd name="T6" fmla="*/ 25 w 220"/>
                  <a:gd name="T7" fmla="*/ 278 h 305"/>
                  <a:gd name="T8" fmla="*/ 29 w 220"/>
                  <a:gd name="T9" fmla="*/ 263 h 305"/>
                  <a:gd name="T10" fmla="*/ 24 w 220"/>
                  <a:gd name="T11" fmla="*/ 253 h 305"/>
                  <a:gd name="T12" fmla="*/ 6 w 220"/>
                  <a:gd name="T13" fmla="*/ 244 h 305"/>
                  <a:gd name="T14" fmla="*/ 12 w 220"/>
                  <a:gd name="T15" fmla="*/ 229 h 305"/>
                  <a:gd name="T16" fmla="*/ 13 w 220"/>
                  <a:gd name="T17" fmla="*/ 216 h 305"/>
                  <a:gd name="T18" fmla="*/ 1 w 220"/>
                  <a:gd name="T19" fmla="*/ 214 h 305"/>
                  <a:gd name="T20" fmla="*/ 1 w 220"/>
                  <a:gd name="T21" fmla="*/ 194 h 305"/>
                  <a:gd name="T22" fmla="*/ 27 w 220"/>
                  <a:gd name="T23" fmla="*/ 186 h 305"/>
                  <a:gd name="T24" fmla="*/ 34 w 220"/>
                  <a:gd name="T25" fmla="*/ 175 h 305"/>
                  <a:gd name="T26" fmla="*/ 44 w 220"/>
                  <a:gd name="T27" fmla="*/ 178 h 305"/>
                  <a:gd name="T28" fmla="*/ 55 w 220"/>
                  <a:gd name="T29" fmla="*/ 170 h 305"/>
                  <a:gd name="T30" fmla="*/ 51 w 220"/>
                  <a:gd name="T31" fmla="*/ 162 h 305"/>
                  <a:gd name="T32" fmla="*/ 49 w 220"/>
                  <a:gd name="T33" fmla="*/ 157 h 305"/>
                  <a:gd name="T34" fmla="*/ 56 w 220"/>
                  <a:gd name="T35" fmla="*/ 150 h 305"/>
                  <a:gd name="T36" fmla="*/ 61 w 220"/>
                  <a:gd name="T37" fmla="*/ 147 h 305"/>
                  <a:gd name="T38" fmla="*/ 76 w 220"/>
                  <a:gd name="T39" fmla="*/ 150 h 305"/>
                  <a:gd name="T40" fmla="*/ 93 w 220"/>
                  <a:gd name="T41" fmla="*/ 141 h 305"/>
                  <a:gd name="T42" fmla="*/ 100 w 220"/>
                  <a:gd name="T43" fmla="*/ 129 h 305"/>
                  <a:gd name="T44" fmla="*/ 103 w 220"/>
                  <a:gd name="T45" fmla="*/ 122 h 305"/>
                  <a:gd name="T46" fmla="*/ 101 w 220"/>
                  <a:gd name="T47" fmla="*/ 116 h 305"/>
                  <a:gd name="T48" fmla="*/ 91 w 220"/>
                  <a:gd name="T49" fmla="*/ 115 h 305"/>
                  <a:gd name="T50" fmla="*/ 75 w 220"/>
                  <a:gd name="T51" fmla="*/ 117 h 305"/>
                  <a:gd name="T52" fmla="*/ 62 w 220"/>
                  <a:gd name="T53" fmla="*/ 102 h 305"/>
                  <a:gd name="T54" fmla="*/ 69 w 220"/>
                  <a:gd name="T55" fmla="*/ 91 h 305"/>
                  <a:gd name="T56" fmla="*/ 74 w 220"/>
                  <a:gd name="T57" fmla="*/ 75 h 305"/>
                  <a:gd name="T58" fmla="*/ 80 w 220"/>
                  <a:gd name="T59" fmla="*/ 61 h 305"/>
                  <a:gd name="T60" fmla="*/ 102 w 220"/>
                  <a:gd name="T61" fmla="*/ 49 h 305"/>
                  <a:gd name="T62" fmla="*/ 105 w 220"/>
                  <a:gd name="T63" fmla="*/ 41 h 305"/>
                  <a:gd name="T64" fmla="*/ 103 w 220"/>
                  <a:gd name="T65" fmla="*/ 35 h 305"/>
                  <a:gd name="T66" fmla="*/ 105 w 220"/>
                  <a:gd name="T67" fmla="*/ 26 h 305"/>
                  <a:gd name="T68" fmla="*/ 118 w 220"/>
                  <a:gd name="T69" fmla="*/ 13 h 305"/>
                  <a:gd name="T70" fmla="*/ 139 w 220"/>
                  <a:gd name="T71" fmla="*/ 11 h 305"/>
                  <a:gd name="T72" fmla="*/ 142 w 220"/>
                  <a:gd name="T73" fmla="*/ 10 h 305"/>
                  <a:gd name="T74" fmla="*/ 154 w 220"/>
                  <a:gd name="T75" fmla="*/ 4 h 305"/>
                  <a:gd name="T76" fmla="*/ 173 w 220"/>
                  <a:gd name="T77" fmla="*/ 13 h 305"/>
                  <a:gd name="T78" fmla="*/ 197 w 220"/>
                  <a:gd name="T79" fmla="*/ 19 h 305"/>
                  <a:gd name="T80" fmla="*/ 215 w 220"/>
                  <a:gd name="T81" fmla="*/ 21 h 305"/>
                  <a:gd name="T82" fmla="*/ 216 w 220"/>
                  <a:gd name="T83" fmla="*/ 17 h 305"/>
                  <a:gd name="T84" fmla="*/ 217 w 220"/>
                  <a:gd name="T85" fmla="*/ 8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20" h="305">
                    <a:moveTo>
                      <a:pt x="40" y="305"/>
                    </a:moveTo>
                    <a:lnTo>
                      <a:pt x="37" y="298"/>
                    </a:lnTo>
                    <a:lnTo>
                      <a:pt x="36" y="293"/>
                    </a:lnTo>
                    <a:lnTo>
                      <a:pt x="38" y="290"/>
                    </a:lnTo>
                    <a:lnTo>
                      <a:pt x="40" y="284"/>
                    </a:lnTo>
                    <a:lnTo>
                      <a:pt x="39" y="278"/>
                    </a:lnTo>
                    <a:lnTo>
                      <a:pt x="37" y="276"/>
                    </a:lnTo>
                    <a:lnTo>
                      <a:pt x="36" y="276"/>
                    </a:lnTo>
                    <a:lnTo>
                      <a:pt x="33" y="282"/>
                    </a:lnTo>
                    <a:lnTo>
                      <a:pt x="28" y="282"/>
                    </a:lnTo>
                    <a:lnTo>
                      <a:pt x="26" y="281"/>
                    </a:lnTo>
                    <a:lnTo>
                      <a:pt x="25" y="278"/>
                    </a:lnTo>
                    <a:lnTo>
                      <a:pt x="25" y="269"/>
                    </a:lnTo>
                    <a:lnTo>
                      <a:pt x="26" y="265"/>
                    </a:lnTo>
                    <a:lnTo>
                      <a:pt x="29" y="263"/>
                    </a:lnTo>
                    <a:lnTo>
                      <a:pt x="30" y="258"/>
                    </a:lnTo>
                    <a:lnTo>
                      <a:pt x="29" y="256"/>
                    </a:lnTo>
                    <a:lnTo>
                      <a:pt x="24" y="253"/>
                    </a:lnTo>
                    <a:lnTo>
                      <a:pt x="18" y="251"/>
                    </a:lnTo>
                    <a:lnTo>
                      <a:pt x="9" y="247"/>
                    </a:lnTo>
                    <a:lnTo>
                      <a:pt x="6" y="244"/>
                    </a:lnTo>
                    <a:lnTo>
                      <a:pt x="6" y="242"/>
                    </a:lnTo>
                    <a:lnTo>
                      <a:pt x="6" y="235"/>
                    </a:lnTo>
                    <a:lnTo>
                      <a:pt x="12" y="229"/>
                    </a:lnTo>
                    <a:lnTo>
                      <a:pt x="16" y="223"/>
                    </a:lnTo>
                    <a:lnTo>
                      <a:pt x="17" y="219"/>
                    </a:lnTo>
                    <a:lnTo>
                      <a:pt x="13" y="216"/>
                    </a:lnTo>
                    <a:lnTo>
                      <a:pt x="7" y="216"/>
                    </a:lnTo>
                    <a:lnTo>
                      <a:pt x="3" y="215"/>
                    </a:lnTo>
                    <a:lnTo>
                      <a:pt x="1" y="214"/>
                    </a:lnTo>
                    <a:lnTo>
                      <a:pt x="0" y="208"/>
                    </a:lnTo>
                    <a:lnTo>
                      <a:pt x="0" y="198"/>
                    </a:lnTo>
                    <a:lnTo>
                      <a:pt x="1" y="194"/>
                    </a:lnTo>
                    <a:lnTo>
                      <a:pt x="6" y="193"/>
                    </a:lnTo>
                    <a:lnTo>
                      <a:pt x="14" y="192"/>
                    </a:lnTo>
                    <a:lnTo>
                      <a:pt x="27" y="186"/>
                    </a:lnTo>
                    <a:lnTo>
                      <a:pt x="31" y="178"/>
                    </a:lnTo>
                    <a:lnTo>
                      <a:pt x="31" y="175"/>
                    </a:lnTo>
                    <a:lnTo>
                      <a:pt x="34" y="175"/>
                    </a:lnTo>
                    <a:lnTo>
                      <a:pt x="41" y="177"/>
                    </a:lnTo>
                    <a:lnTo>
                      <a:pt x="42" y="177"/>
                    </a:lnTo>
                    <a:lnTo>
                      <a:pt x="44" y="178"/>
                    </a:lnTo>
                    <a:lnTo>
                      <a:pt x="47" y="178"/>
                    </a:lnTo>
                    <a:lnTo>
                      <a:pt x="52" y="175"/>
                    </a:lnTo>
                    <a:lnTo>
                      <a:pt x="55" y="170"/>
                    </a:lnTo>
                    <a:lnTo>
                      <a:pt x="57" y="166"/>
                    </a:lnTo>
                    <a:lnTo>
                      <a:pt x="55" y="163"/>
                    </a:lnTo>
                    <a:lnTo>
                      <a:pt x="51" y="162"/>
                    </a:lnTo>
                    <a:lnTo>
                      <a:pt x="47" y="163"/>
                    </a:lnTo>
                    <a:lnTo>
                      <a:pt x="45" y="158"/>
                    </a:lnTo>
                    <a:lnTo>
                      <a:pt x="49" y="157"/>
                    </a:lnTo>
                    <a:lnTo>
                      <a:pt x="53" y="153"/>
                    </a:lnTo>
                    <a:lnTo>
                      <a:pt x="56" y="151"/>
                    </a:lnTo>
                    <a:lnTo>
                      <a:pt x="56" y="150"/>
                    </a:lnTo>
                    <a:lnTo>
                      <a:pt x="57" y="150"/>
                    </a:lnTo>
                    <a:lnTo>
                      <a:pt x="59" y="150"/>
                    </a:lnTo>
                    <a:lnTo>
                      <a:pt x="61" y="147"/>
                    </a:lnTo>
                    <a:lnTo>
                      <a:pt x="65" y="147"/>
                    </a:lnTo>
                    <a:lnTo>
                      <a:pt x="69" y="147"/>
                    </a:lnTo>
                    <a:lnTo>
                      <a:pt x="76" y="150"/>
                    </a:lnTo>
                    <a:lnTo>
                      <a:pt x="82" y="150"/>
                    </a:lnTo>
                    <a:lnTo>
                      <a:pt x="90" y="145"/>
                    </a:lnTo>
                    <a:lnTo>
                      <a:pt x="93" y="141"/>
                    </a:lnTo>
                    <a:lnTo>
                      <a:pt x="96" y="136"/>
                    </a:lnTo>
                    <a:lnTo>
                      <a:pt x="97" y="131"/>
                    </a:lnTo>
                    <a:lnTo>
                      <a:pt x="100" y="129"/>
                    </a:lnTo>
                    <a:lnTo>
                      <a:pt x="102" y="128"/>
                    </a:lnTo>
                    <a:lnTo>
                      <a:pt x="104" y="124"/>
                    </a:lnTo>
                    <a:lnTo>
                      <a:pt x="103" y="122"/>
                    </a:lnTo>
                    <a:lnTo>
                      <a:pt x="103" y="121"/>
                    </a:lnTo>
                    <a:lnTo>
                      <a:pt x="103" y="119"/>
                    </a:lnTo>
                    <a:lnTo>
                      <a:pt x="101" y="116"/>
                    </a:lnTo>
                    <a:lnTo>
                      <a:pt x="100" y="114"/>
                    </a:lnTo>
                    <a:lnTo>
                      <a:pt x="96" y="112"/>
                    </a:lnTo>
                    <a:lnTo>
                      <a:pt x="91" y="115"/>
                    </a:lnTo>
                    <a:lnTo>
                      <a:pt x="86" y="117"/>
                    </a:lnTo>
                    <a:lnTo>
                      <a:pt x="82" y="118"/>
                    </a:lnTo>
                    <a:lnTo>
                      <a:pt x="75" y="117"/>
                    </a:lnTo>
                    <a:lnTo>
                      <a:pt x="71" y="116"/>
                    </a:lnTo>
                    <a:lnTo>
                      <a:pt x="64" y="108"/>
                    </a:lnTo>
                    <a:lnTo>
                      <a:pt x="62" y="102"/>
                    </a:lnTo>
                    <a:lnTo>
                      <a:pt x="64" y="98"/>
                    </a:lnTo>
                    <a:lnTo>
                      <a:pt x="66" y="95"/>
                    </a:lnTo>
                    <a:lnTo>
                      <a:pt x="69" y="91"/>
                    </a:lnTo>
                    <a:lnTo>
                      <a:pt x="71" y="82"/>
                    </a:lnTo>
                    <a:lnTo>
                      <a:pt x="70" y="78"/>
                    </a:lnTo>
                    <a:lnTo>
                      <a:pt x="74" y="75"/>
                    </a:lnTo>
                    <a:lnTo>
                      <a:pt x="77" y="68"/>
                    </a:lnTo>
                    <a:lnTo>
                      <a:pt x="78" y="64"/>
                    </a:lnTo>
                    <a:lnTo>
                      <a:pt x="80" y="61"/>
                    </a:lnTo>
                    <a:lnTo>
                      <a:pt x="86" y="54"/>
                    </a:lnTo>
                    <a:lnTo>
                      <a:pt x="98" y="51"/>
                    </a:lnTo>
                    <a:lnTo>
                      <a:pt x="102" y="49"/>
                    </a:lnTo>
                    <a:lnTo>
                      <a:pt x="105" y="47"/>
                    </a:lnTo>
                    <a:lnTo>
                      <a:pt x="106" y="43"/>
                    </a:lnTo>
                    <a:lnTo>
                      <a:pt x="105" y="41"/>
                    </a:lnTo>
                    <a:lnTo>
                      <a:pt x="105" y="40"/>
                    </a:lnTo>
                    <a:lnTo>
                      <a:pt x="105" y="38"/>
                    </a:lnTo>
                    <a:lnTo>
                      <a:pt x="103" y="35"/>
                    </a:lnTo>
                    <a:lnTo>
                      <a:pt x="103" y="33"/>
                    </a:lnTo>
                    <a:lnTo>
                      <a:pt x="103" y="29"/>
                    </a:lnTo>
                    <a:lnTo>
                      <a:pt x="105" y="26"/>
                    </a:lnTo>
                    <a:lnTo>
                      <a:pt x="109" y="17"/>
                    </a:lnTo>
                    <a:lnTo>
                      <a:pt x="113" y="14"/>
                    </a:lnTo>
                    <a:lnTo>
                      <a:pt x="118" y="13"/>
                    </a:lnTo>
                    <a:lnTo>
                      <a:pt x="123" y="10"/>
                    </a:lnTo>
                    <a:lnTo>
                      <a:pt x="129" y="10"/>
                    </a:lnTo>
                    <a:lnTo>
                      <a:pt x="139" y="11"/>
                    </a:lnTo>
                    <a:lnTo>
                      <a:pt x="139" y="10"/>
                    </a:lnTo>
                    <a:lnTo>
                      <a:pt x="140" y="10"/>
                    </a:lnTo>
                    <a:lnTo>
                      <a:pt x="142" y="10"/>
                    </a:lnTo>
                    <a:lnTo>
                      <a:pt x="146" y="8"/>
                    </a:lnTo>
                    <a:lnTo>
                      <a:pt x="149" y="5"/>
                    </a:lnTo>
                    <a:lnTo>
                      <a:pt x="154" y="4"/>
                    </a:lnTo>
                    <a:lnTo>
                      <a:pt x="158" y="5"/>
                    </a:lnTo>
                    <a:lnTo>
                      <a:pt x="167" y="11"/>
                    </a:lnTo>
                    <a:lnTo>
                      <a:pt x="173" y="13"/>
                    </a:lnTo>
                    <a:lnTo>
                      <a:pt x="185" y="15"/>
                    </a:lnTo>
                    <a:lnTo>
                      <a:pt x="193" y="17"/>
                    </a:lnTo>
                    <a:lnTo>
                      <a:pt x="197" y="19"/>
                    </a:lnTo>
                    <a:lnTo>
                      <a:pt x="204" y="23"/>
                    </a:lnTo>
                    <a:lnTo>
                      <a:pt x="214" y="23"/>
                    </a:lnTo>
                    <a:lnTo>
                      <a:pt x="215" y="21"/>
                    </a:lnTo>
                    <a:lnTo>
                      <a:pt x="215" y="20"/>
                    </a:lnTo>
                    <a:lnTo>
                      <a:pt x="216" y="20"/>
                    </a:lnTo>
                    <a:lnTo>
                      <a:pt x="216" y="17"/>
                    </a:lnTo>
                    <a:lnTo>
                      <a:pt x="217" y="15"/>
                    </a:lnTo>
                    <a:lnTo>
                      <a:pt x="216" y="11"/>
                    </a:lnTo>
                    <a:lnTo>
                      <a:pt x="217" y="8"/>
                    </a:lnTo>
                    <a:lnTo>
                      <a:pt x="220" y="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2" name="Freeform 111">
                <a:extLst>
                  <a:ext uri="{FF2B5EF4-FFF2-40B4-BE49-F238E27FC236}">
                    <a16:creationId xmlns:a16="http://schemas.microsoft.com/office/drawing/2014/main" id="{A813BBA9-D0A9-042F-987E-CA8872864A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6" y="2008"/>
                <a:ext cx="140" cy="137"/>
              </a:xfrm>
              <a:custGeom>
                <a:avLst/>
                <a:gdLst>
                  <a:gd name="T0" fmla="*/ 417 w 418"/>
                  <a:gd name="T1" fmla="*/ 406 h 413"/>
                  <a:gd name="T2" fmla="*/ 412 w 418"/>
                  <a:gd name="T3" fmla="*/ 399 h 413"/>
                  <a:gd name="T4" fmla="*/ 403 w 418"/>
                  <a:gd name="T5" fmla="*/ 394 h 413"/>
                  <a:gd name="T6" fmla="*/ 398 w 418"/>
                  <a:gd name="T7" fmla="*/ 391 h 413"/>
                  <a:gd name="T8" fmla="*/ 384 w 418"/>
                  <a:gd name="T9" fmla="*/ 379 h 413"/>
                  <a:gd name="T10" fmla="*/ 371 w 418"/>
                  <a:gd name="T11" fmla="*/ 369 h 413"/>
                  <a:gd name="T12" fmla="*/ 354 w 418"/>
                  <a:gd name="T13" fmla="*/ 354 h 413"/>
                  <a:gd name="T14" fmla="*/ 344 w 418"/>
                  <a:gd name="T15" fmla="*/ 354 h 413"/>
                  <a:gd name="T16" fmla="*/ 339 w 418"/>
                  <a:gd name="T17" fmla="*/ 358 h 413"/>
                  <a:gd name="T18" fmla="*/ 335 w 418"/>
                  <a:gd name="T19" fmla="*/ 355 h 413"/>
                  <a:gd name="T20" fmla="*/ 332 w 418"/>
                  <a:gd name="T21" fmla="*/ 351 h 413"/>
                  <a:gd name="T22" fmla="*/ 325 w 418"/>
                  <a:gd name="T23" fmla="*/ 342 h 413"/>
                  <a:gd name="T24" fmla="*/ 311 w 418"/>
                  <a:gd name="T25" fmla="*/ 313 h 413"/>
                  <a:gd name="T26" fmla="*/ 316 w 418"/>
                  <a:gd name="T27" fmla="*/ 303 h 413"/>
                  <a:gd name="T28" fmla="*/ 325 w 418"/>
                  <a:gd name="T29" fmla="*/ 293 h 413"/>
                  <a:gd name="T30" fmla="*/ 325 w 418"/>
                  <a:gd name="T31" fmla="*/ 290 h 413"/>
                  <a:gd name="T32" fmla="*/ 312 w 418"/>
                  <a:gd name="T33" fmla="*/ 257 h 413"/>
                  <a:gd name="T34" fmla="*/ 309 w 418"/>
                  <a:gd name="T35" fmla="*/ 248 h 413"/>
                  <a:gd name="T36" fmla="*/ 273 w 418"/>
                  <a:gd name="T37" fmla="*/ 210 h 413"/>
                  <a:gd name="T38" fmla="*/ 265 w 418"/>
                  <a:gd name="T39" fmla="*/ 208 h 413"/>
                  <a:gd name="T40" fmla="*/ 255 w 418"/>
                  <a:gd name="T41" fmla="*/ 209 h 413"/>
                  <a:gd name="T42" fmla="*/ 252 w 418"/>
                  <a:gd name="T43" fmla="*/ 208 h 413"/>
                  <a:gd name="T44" fmla="*/ 246 w 418"/>
                  <a:gd name="T45" fmla="*/ 205 h 413"/>
                  <a:gd name="T46" fmla="*/ 227 w 418"/>
                  <a:gd name="T47" fmla="*/ 193 h 413"/>
                  <a:gd name="T48" fmla="*/ 217 w 418"/>
                  <a:gd name="T49" fmla="*/ 182 h 413"/>
                  <a:gd name="T50" fmla="*/ 200 w 418"/>
                  <a:gd name="T51" fmla="*/ 170 h 413"/>
                  <a:gd name="T52" fmla="*/ 177 w 418"/>
                  <a:gd name="T53" fmla="*/ 163 h 413"/>
                  <a:gd name="T54" fmla="*/ 171 w 418"/>
                  <a:gd name="T55" fmla="*/ 159 h 413"/>
                  <a:gd name="T56" fmla="*/ 165 w 418"/>
                  <a:gd name="T57" fmla="*/ 157 h 413"/>
                  <a:gd name="T58" fmla="*/ 156 w 418"/>
                  <a:gd name="T59" fmla="*/ 152 h 413"/>
                  <a:gd name="T60" fmla="*/ 148 w 418"/>
                  <a:gd name="T61" fmla="*/ 141 h 413"/>
                  <a:gd name="T62" fmla="*/ 136 w 418"/>
                  <a:gd name="T63" fmla="*/ 120 h 413"/>
                  <a:gd name="T64" fmla="*/ 130 w 418"/>
                  <a:gd name="T65" fmla="*/ 110 h 413"/>
                  <a:gd name="T66" fmla="*/ 119 w 418"/>
                  <a:gd name="T67" fmla="*/ 107 h 413"/>
                  <a:gd name="T68" fmla="*/ 86 w 418"/>
                  <a:gd name="T69" fmla="*/ 93 h 413"/>
                  <a:gd name="T70" fmla="*/ 64 w 418"/>
                  <a:gd name="T71" fmla="*/ 69 h 413"/>
                  <a:gd name="T72" fmla="*/ 54 w 418"/>
                  <a:gd name="T73" fmla="*/ 57 h 413"/>
                  <a:gd name="T74" fmla="*/ 50 w 418"/>
                  <a:gd name="T75" fmla="*/ 53 h 413"/>
                  <a:gd name="T76" fmla="*/ 44 w 418"/>
                  <a:gd name="T77" fmla="*/ 49 h 413"/>
                  <a:gd name="T78" fmla="*/ 34 w 418"/>
                  <a:gd name="T79" fmla="*/ 41 h 413"/>
                  <a:gd name="T80" fmla="*/ 19 w 418"/>
                  <a:gd name="T81" fmla="*/ 29 h 413"/>
                  <a:gd name="T82" fmla="*/ 0 w 418"/>
                  <a:gd name="T83" fmla="*/ 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18" h="413">
                    <a:moveTo>
                      <a:pt x="418" y="413"/>
                    </a:moveTo>
                    <a:lnTo>
                      <a:pt x="417" y="406"/>
                    </a:lnTo>
                    <a:lnTo>
                      <a:pt x="416" y="402"/>
                    </a:lnTo>
                    <a:lnTo>
                      <a:pt x="412" y="399"/>
                    </a:lnTo>
                    <a:lnTo>
                      <a:pt x="407" y="397"/>
                    </a:lnTo>
                    <a:lnTo>
                      <a:pt x="403" y="394"/>
                    </a:lnTo>
                    <a:lnTo>
                      <a:pt x="400" y="392"/>
                    </a:lnTo>
                    <a:lnTo>
                      <a:pt x="398" y="391"/>
                    </a:lnTo>
                    <a:lnTo>
                      <a:pt x="391" y="385"/>
                    </a:lnTo>
                    <a:lnTo>
                      <a:pt x="384" y="379"/>
                    </a:lnTo>
                    <a:lnTo>
                      <a:pt x="378" y="375"/>
                    </a:lnTo>
                    <a:lnTo>
                      <a:pt x="371" y="369"/>
                    </a:lnTo>
                    <a:lnTo>
                      <a:pt x="363" y="362"/>
                    </a:lnTo>
                    <a:lnTo>
                      <a:pt x="354" y="354"/>
                    </a:lnTo>
                    <a:lnTo>
                      <a:pt x="349" y="353"/>
                    </a:lnTo>
                    <a:lnTo>
                      <a:pt x="344" y="354"/>
                    </a:lnTo>
                    <a:lnTo>
                      <a:pt x="341" y="356"/>
                    </a:lnTo>
                    <a:lnTo>
                      <a:pt x="339" y="358"/>
                    </a:lnTo>
                    <a:lnTo>
                      <a:pt x="336" y="357"/>
                    </a:lnTo>
                    <a:lnTo>
                      <a:pt x="335" y="355"/>
                    </a:lnTo>
                    <a:lnTo>
                      <a:pt x="333" y="353"/>
                    </a:lnTo>
                    <a:lnTo>
                      <a:pt x="332" y="351"/>
                    </a:lnTo>
                    <a:lnTo>
                      <a:pt x="330" y="347"/>
                    </a:lnTo>
                    <a:lnTo>
                      <a:pt x="325" y="342"/>
                    </a:lnTo>
                    <a:lnTo>
                      <a:pt x="312" y="318"/>
                    </a:lnTo>
                    <a:lnTo>
                      <a:pt x="311" y="313"/>
                    </a:lnTo>
                    <a:lnTo>
                      <a:pt x="313" y="309"/>
                    </a:lnTo>
                    <a:lnTo>
                      <a:pt x="316" y="303"/>
                    </a:lnTo>
                    <a:lnTo>
                      <a:pt x="324" y="298"/>
                    </a:lnTo>
                    <a:lnTo>
                      <a:pt x="325" y="293"/>
                    </a:lnTo>
                    <a:lnTo>
                      <a:pt x="325" y="291"/>
                    </a:lnTo>
                    <a:lnTo>
                      <a:pt x="325" y="290"/>
                    </a:lnTo>
                    <a:lnTo>
                      <a:pt x="314" y="262"/>
                    </a:lnTo>
                    <a:lnTo>
                      <a:pt x="312" y="257"/>
                    </a:lnTo>
                    <a:lnTo>
                      <a:pt x="310" y="252"/>
                    </a:lnTo>
                    <a:lnTo>
                      <a:pt x="309" y="248"/>
                    </a:lnTo>
                    <a:lnTo>
                      <a:pt x="278" y="214"/>
                    </a:lnTo>
                    <a:lnTo>
                      <a:pt x="273" y="210"/>
                    </a:lnTo>
                    <a:lnTo>
                      <a:pt x="270" y="208"/>
                    </a:lnTo>
                    <a:lnTo>
                      <a:pt x="265" y="208"/>
                    </a:lnTo>
                    <a:lnTo>
                      <a:pt x="257" y="209"/>
                    </a:lnTo>
                    <a:lnTo>
                      <a:pt x="255" y="209"/>
                    </a:lnTo>
                    <a:lnTo>
                      <a:pt x="255" y="210"/>
                    </a:lnTo>
                    <a:lnTo>
                      <a:pt x="252" y="208"/>
                    </a:lnTo>
                    <a:lnTo>
                      <a:pt x="250" y="207"/>
                    </a:lnTo>
                    <a:lnTo>
                      <a:pt x="246" y="205"/>
                    </a:lnTo>
                    <a:lnTo>
                      <a:pt x="236" y="198"/>
                    </a:lnTo>
                    <a:lnTo>
                      <a:pt x="227" y="193"/>
                    </a:lnTo>
                    <a:lnTo>
                      <a:pt x="224" y="190"/>
                    </a:lnTo>
                    <a:lnTo>
                      <a:pt x="217" y="182"/>
                    </a:lnTo>
                    <a:lnTo>
                      <a:pt x="213" y="178"/>
                    </a:lnTo>
                    <a:lnTo>
                      <a:pt x="200" y="170"/>
                    </a:lnTo>
                    <a:lnTo>
                      <a:pt x="190" y="165"/>
                    </a:lnTo>
                    <a:lnTo>
                      <a:pt x="177" y="163"/>
                    </a:lnTo>
                    <a:lnTo>
                      <a:pt x="173" y="160"/>
                    </a:lnTo>
                    <a:lnTo>
                      <a:pt x="171" y="159"/>
                    </a:lnTo>
                    <a:lnTo>
                      <a:pt x="170" y="159"/>
                    </a:lnTo>
                    <a:lnTo>
                      <a:pt x="165" y="157"/>
                    </a:lnTo>
                    <a:lnTo>
                      <a:pt x="160" y="155"/>
                    </a:lnTo>
                    <a:lnTo>
                      <a:pt x="156" y="152"/>
                    </a:lnTo>
                    <a:lnTo>
                      <a:pt x="153" y="148"/>
                    </a:lnTo>
                    <a:lnTo>
                      <a:pt x="148" y="141"/>
                    </a:lnTo>
                    <a:lnTo>
                      <a:pt x="143" y="135"/>
                    </a:lnTo>
                    <a:lnTo>
                      <a:pt x="136" y="120"/>
                    </a:lnTo>
                    <a:lnTo>
                      <a:pt x="133" y="114"/>
                    </a:lnTo>
                    <a:lnTo>
                      <a:pt x="130" y="110"/>
                    </a:lnTo>
                    <a:lnTo>
                      <a:pt x="124" y="107"/>
                    </a:lnTo>
                    <a:lnTo>
                      <a:pt x="119" y="107"/>
                    </a:lnTo>
                    <a:lnTo>
                      <a:pt x="102" y="104"/>
                    </a:lnTo>
                    <a:lnTo>
                      <a:pt x="86" y="93"/>
                    </a:lnTo>
                    <a:lnTo>
                      <a:pt x="73" y="78"/>
                    </a:lnTo>
                    <a:lnTo>
                      <a:pt x="64" y="69"/>
                    </a:lnTo>
                    <a:lnTo>
                      <a:pt x="59" y="62"/>
                    </a:lnTo>
                    <a:lnTo>
                      <a:pt x="54" y="57"/>
                    </a:lnTo>
                    <a:lnTo>
                      <a:pt x="52" y="55"/>
                    </a:lnTo>
                    <a:lnTo>
                      <a:pt x="50" y="53"/>
                    </a:lnTo>
                    <a:lnTo>
                      <a:pt x="48" y="52"/>
                    </a:lnTo>
                    <a:lnTo>
                      <a:pt x="44" y="49"/>
                    </a:lnTo>
                    <a:lnTo>
                      <a:pt x="38" y="44"/>
                    </a:lnTo>
                    <a:lnTo>
                      <a:pt x="34" y="41"/>
                    </a:lnTo>
                    <a:lnTo>
                      <a:pt x="31" y="39"/>
                    </a:lnTo>
                    <a:lnTo>
                      <a:pt x="19" y="29"/>
                    </a:lnTo>
                    <a:lnTo>
                      <a:pt x="12" y="1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3" name="Freeform 112">
                <a:extLst>
                  <a:ext uri="{FF2B5EF4-FFF2-40B4-BE49-F238E27FC236}">
                    <a16:creationId xmlns:a16="http://schemas.microsoft.com/office/drawing/2014/main" id="{CABCEC04-63D1-7016-D2B6-CC6D77FD2E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6" y="3410"/>
                <a:ext cx="94" cy="133"/>
              </a:xfrm>
              <a:custGeom>
                <a:avLst/>
                <a:gdLst>
                  <a:gd name="T0" fmla="*/ 282 w 282"/>
                  <a:gd name="T1" fmla="*/ 0 h 398"/>
                  <a:gd name="T2" fmla="*/ 281 w 282"/>
                  <a:gd name="T3" fmla="*/ 11 h 398"/>
                  <a:gd name="T4" fmla="*/ 281 w 282"/>
                  <a:gd name="T5" fmla="*/ 22 h 398"/>
                  <a:gd name="T6" fmla="*/ 280 w 282"/>
                  <a:gd name="T7" fmla="*/ 33 h 398"/>
                  <a:gd name="T8" fmla="*/ 280 w 282"/>
                  <a:gd name="T9" fmla="*/ 45 h 398"/>
                  <a:gd name="T10" fmla="*/ 278 w 282"/>
                  <a:gd name="T11" fmla="*/ 53 h 398"/>
                  <a:gd name="T12" fmla="*/ 277 w 282"/>
                  <a:gd name="T13" fmla="*/ 57 h 398"/>
                  <a:gd name="T14" fmla="*/ 277 w 282"/>
                  <a:gd name="T15" fmla="*/ 62 h 398"/>
                  <a:gd name="T16" fmla="*/ 275 w 282"/>
                  <a:gd name="T17" fmla="*/ 71 h 398"/>
                  <a:gd name="T18" fmla="*/ 274 w 282"/>
                  <a:gd name="T19" fmla="*/ 75 h 398"/>
                  <a:gd name="T20" fmla="*/ 274 w 282"/>
                  <a:gd name="T21" fmla="*/ 80 h 398"/>
                  <a:gd name="T22" fmla="*/ 269 w 282"/>
                  <a:gd name="T23" fmla="*/ 91 h 398"/>
                  <a:gd name="T24" fmla="*/ 262 w 282"/>
                  <a:gd name="T25" fmla="*/ 101 h 398"/>
                  <a:gd name="T26" fmla="*/ 253 w 282"/>
                  <a:gd name="T27" fmla="*/ 112 h 398"/>
                  <a:gd name="T28" fmla="*/ 243 w 282"/>
                  <a:gd name="T29" fmla="*/ 123 h 398"/>
                  <a:gd name="T30" fmla="*/ 237 w 282"/>
                  <a:gd name="T31" fmla="*/ 128 h 398"/>
                  <a:gd name="T32" fmla="*/ 231 w 282"/>
                  <a:gd name="T33" fmla="*/ 136 h 398"/>
                  <a:gd name="T34" fmla="*/ 222 w 282"/>
                  <a:gd name="T35" fmla="*/ 148 h 398"/>
                  <a:gd name="T36" fmla="*/ 214 w 282"/>
                  <a:gd name="T37" fmla="*/ 163 h 398"/>
                  <a:gd name="T38" fmla="*/ 202 w 282"/>
                  <a:gd name="T39" fmla="*/ 181 h 398"/>
                  <a:gd name="T40" fmla="*/ 189 w 282"/>
                  <a:gd name="T41" fmla="*/ 200 h 398"/>
                  <a:gd name="T42" fmla="*/ 173 w 282"/>
                  <a:gd name="T43" fmla="*/ 219 h 398"/>
                  <a:gd name="T44" fmla="*/ 155 w 282"/>
                  <a:gd name="T45" fmla="*/ 238 h 398"/>
                  <a:gd name="T46" fmla="*/ 145 w 282"/>
                  <a:gd name="T47" fmla="*/ 244 h 398"/>
                  <a:gd name="T48" fmla="*/ 135 w 282"/>
                  <a:gd name="T49" fmla="*/ 252 h 398"/>
                  <a:gd name="T50" fmla="*/ 109 w 282"/>
                  <a:gd name="T51" fmla="*/ 269 h 398"/>
                  <a:gd name="T52" fmla="*/ 99 w 282"/>
                  <a:gd name="T53" fmla="*/ 275 h 398"/>
                  <a:gd name="T54" fmla="*/ 90 w 282"/>
                  <a:gd name="T55" fmla="*/ 282 h 398"/>
                  <a:gd name="T56" fmla="*/ 83 w 282"/>
                  <a:gd name="T57" fmla="*/ 289 h 398"/>
                  <a:gd name="T58" fmla="*/ 79 w 282"/>
                  <a:gd name="T59" fmla="*/ 299 h 398"/>
                  <a:gd name="T60" fmla="*/ 72 w 282"/>
                  <a:gd name="T61" fmla="*/ 306 h 398"/>
                  <a:gd name="T62" fmla="*/ 66 w 282"/>
                  <a:gd name="T63" fmla="*/ 311 h 398"/>
                  <a:gd name="T64" fmla="*/ 62 w 282"/>
                  <a:gd name="T65" fmla="*/ 313 h 398"/>
                  <a:gd name="T66" fmla="*/ 59 w 282"/>
                  <a:gd name="T67" fmla="*/ 315 h 398"/>
                  <a:gd name="T68" fmla="*/ 50 w 282"/>
                  <a:gd name="T69" fmla="*/ 317 h 398"/>
                  <a:gd name="T70" fmla="*/ 42 w 282"/>
                  <a:gd name="T71" fmla="*/ 318 h 398"/>
                  <a:gd name="T72" fmla="*/ 36 w 282"/>
                  <a:gd name="T73" fmla="*/ 323 h 398"/>
                  <a:gd name="T74" fmla="*/ 29 w 282"/>
                  <a:gd name="T75" fmla="*/ 328 h 398"/>
                  <a:gd name="T76" fmla="*/ 25 w 282"/>
                  <a:gd name="T77" fmla="*/ 337 h 398"/>
                  <a:gd name="T78" fmla="*/ 16 w 282"/>
                  <a:gd name="T79" fmla="*/ 352 h 398"/>
                  <a:gd name="T80" fmla="*/ 8 w 282"/>
                  <a:gd name="T81" fmla="*/ 366 h 398"/>
                  <a:gd name="T82" fmla="*/ 3 w 282"/>
                  <a:gd name="T83" fmla="*/ 381 h 398"/>
                  <a:gd name="T84" fmla="*/ 0 w 282"/>
                  <a:gd name="T85" fmla="*/ 398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82" h="398">
                    <a:moveTo>
                      <a:pt x="282" y="0"/>
                    </a:moveTo>
                    <a:lnTo>
                      <a:pt x="281" y="11"/>
                    </a:lnTo>
                    <a:lnTo>
                      <a:pt x="281" y="22"/>
                    </a:lnTo>
                    <a:lnTo>
                      <a:pt x="280" y="33"/>
                    </a:lnTo>
                    <a:lnTo>
                      <a:pt x="280" y="45"/>
                    </a:lnTo>
                    <a:lnTo>
                      <a:pt x="278" y="53"/>
                    </a:lnTo>
                    <a:lnTo>
                      <a:pt x="277" y="57"/>
                    </a:lnTo>
                    <a:lnTo>
                      <a:pt x="277" y="62"/>
                    </a:lnTo>
                    <a:lnTo>
                      <a:pt x="275" y="71"/>
                    </a:lnTo>
                    <a:lnTo>
                      <a:pt x="274" y="75"/>
                    </a:lnTo>
                    <a:lnTo>
                      <a:pt x="274" y="80"/>
                    </a:lnTo>
                    <a:lnTo>
                      <a:pt x="269" y="91"/>
                    </a:lnTo>
                    <a:lnTo>
                      <a:pt x="262" y="101"/>
                    </a:lnTo>
                    <a:lnTo>
                      <a:pt x="253" y="112"/>
                    </a:lnTo>
                    <a:lnTo>
                      <a:pt x="243" y="123"/>
                    </a:lnTo>
                    <a:lnTo>
                      <a:pt x="237" y="128"/>
                    </a:lnTo>
                    <a:lnTo>
                      <a:pt x="231" y="136"/>
                    </a:lnTo>
                    <a:lnTo>
                      <a:pt x="222" y="148"/>
                    </a:lnTo>
                    <a:lnTo>
                      <a:pt x="214" y="163"/>
                    </a:lnTo>
                    <a:lnTo>
                      <a:pt x="202" y="181"/>
                    </a:lnTo>
                    <a:lnTo>
                      <a:pt x="189" y="200"/>
                    </a:lnTo>
                    <a:lnTo>
                      <a:pt x="173" y="219"/>
                    </a:lnTo>
                    <a:lnTo>
                      <a:pt x="155" y="238"/>
                    </a:lnTo>
                    <a:lnTo>
                      <a:pt x="145" y="244"/>
                    </a:lnTo>
                    <a:lnTo>
                      <a:pt x="135" y="252"/>
                    </a:lnTo>
                    <a:lnTo>
                      <a:pt x="109" y="269"/>
                    </a:lnTo>
                    <a:lnTo>
                      <a:pt x="99" y="275"/>
                    </a:lnTo>
                    <a:lnTo>
                      <a:pt x="90" y="282"/>
                    </a:lnTo>
                    <a:lnTo>
                      <a:pt x="83" y="289"/>
                    </a:lnTo>
                    <a:lnTo>
                      <a:pt x="79" y="299"/>
                    </a:lnTo>
                    <a:lnTo>
                      <a:pt x="72" y="306"/>
                    </a:lnTo>
                    <a:lnTo>
                      <a:pt x="66" y="311"/>
                    </a:lnTo>
                    <a:lnTo>
                      <a:pt x="62" y="313"/>
                    </a:lnTo>
                    <a:lnTo>
                      <a:pt x="59" y="315"/>
                    </a:lnTo>
                    <a:lnTo>
                      <a:pt x="50" y="317"/>
                    </a:lnTo>
                    <a:lnTo>
                      <a:pt x="42" y="318"/>
                    </a:lnTo>
                    <a:lnTo>
                      <a:pt x="36" y="323"/>
                    </a:lnTo>
                    <a:lnTo>
                      <a:pt x="29" y="328"/>
                    </a:lnTo>
                    <a:lnTo>
                      <a:pt x="25" y="337"/>
                    </a:lnTo>
                    <a:lnTo>
                      <a:pt x="16" y="352"/>
                    </a:lnTo>
                    <a:lnTo>
                      <a:pt x="8" y="366"/>
                    </a:lnTo>
                    <a:lnTo>
                      <a:pt x="3" y="381"/>
                    </a:lnTo>
                    <a:lnTo>
                      <a:pt x="0" y="398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4" name="Freeform 113">
                <a:extLst>
                  <a:ext uri="{FF2B5EF4-FFF2-40B4-BE49-F238E27FC236}">
                    <a16:creationId xmlns:a16="http://schemas.microsoft.com/office/drawing/2014/main" id="{B8225C83-BDB6-1950-77B3-76A0490944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92" y="1060"/>
                <a:ext cx="103" cy="57"/>
              </a:xfrm>
              <a:custGeom>
                <a:avLst/>
                <a:gdLst>
                  <a:gd name="T0" fmla="*/ 13 w 310"/>
                  <a:gd name="T1" fmla="*/ 169 h 171"/>
                  <a:gd name="T2" fmla="*/ 11 w 310"/>
                  <a:gd name="T3" fmla="*/ 164 h 171"/>
                  <a:gd name="T4" fmla="*/ 5 w 310"/>
                  <a:gd name="T5" fmla="*/ 160 h 171"/>
                  <a:gd name="T6" fmla="*/ 1 w 310"/>
                  <a:gd name="T7" fmla="*/ 156 h 171"/>
                  <a:gd name="T8" fmla="*/ 1 w 310"/>
                  <a:gd name="T9" fmla="*/ 151 h 171"/>
                  <a:gd name="T10" fmla="*/ 5 w 310"/>
                  <a:gd name="T11" fmla="*/ 140 h 171"/>
                  <a:gd name="T12" fmla="*/ 14 w 310"/>
                  <a:gd name="T13" fmla="*/ 132 h 171"/>
                  <a:gd name="T14" fmla="*/ 24 w 310"/>
                  <a:gd name="T15" fmla="*/ 131 h 171"/>
                  <a:gd name="T16" fmla="*/ 34 w 310"/>
                  <a:gd name="T17" fmla="*/ 139 h 171"/>
                  <a:gd name="T18" fmla="*/ 40 w 310"/>
                  <a:gd name="T19" fmla="*/ 138 h 171"/>
                  <a:gd name="T20" fmla="*/ 40 w 310"/>
                  <a:gd name="T21" fmla="*/ 132 h 171"/>
                  <a:gd name="T22" fmla="*/ 40 w 310"/>
                  <a:gd name="T23" fmla="*/ 129 h 171"/>
                  <a:gd name="T24" fmla="*/ 42 w 310"/>
                  <a:gd name="T25" fmla="*/ 125 h 171"/>
                  <a:gd name="T26" fmla="*/ 43 w 310"/>
                  <a:gd name="T27" fmla="*/ 117 h 171"/>
                  <a:gd name="T28" fmla="*/ 46 w 310"/>
                  <a:gd name="T29" fmla="*/ 112 h 171"/>
                  <a:gd name="T30" fmla="*/ 46 w 310"/>
                  <a:gd name="T31" fmla="*/ 106 h 171"/>
                  <a:gd name="T32" fmla="*/ 51 w 310"/>
                  <a:gd name="T33" fmla="*/ 102 h 171"/>
                  <a:gd name="T34" fmla="*/ 59 w 310"/>
                  <a:gd name="T35" fmla="*/ 96 h 171"/>
                  <a:gd name="T36" fmla="*/ 72 w 310"/>
                  <a:gd name="T37" fmla="*/ 98 h 171"/>
                  <a:gd name="T38" fmla="*/ 80 w 310"/>
                  <a:gd name="T39" fmla="*/ 98 h 171"/>
                  <a:gd name="T40" fmla="*/ 100 w 310"/>
                  <a:gd name="T41" fmla="*/ 94 h 171"/>
                  <a:gd name="T42" fmla="*/ 108 w 310"/>
                  <a:gd name="T43" fmla="*/ 95 h 171"/>
                  <a:gd name="T44" fmla="*/ 116 w 310"/>
                  <a:gd name="T45" fmla="*/ 95 h 171"/>
                  <a:gd name="T46" fmla="*/ 124 w 310"/>
                  <a:gd name="T47" fmla="*/ 93 h 171"/>
                  <a:gd name="T48" fmla="*/ 125 w 310"/>
                  <a:gd name="T49" fmla="*/ 92 h 171"/>
                  <a:gd name="T50" fmla="*/ 130 w 310"/>
                  <a:gd name="T51" fmla="*/ 92 h 171"/>
                  <a:gd name="T52" fmla="*/ 135 w 310"/>
                  <a:gd name="T53" fmla="*/ 91 h 171"/>
                  <a:gd name="T54" fmla="*/ 175 w 310"/>
                  <a:gd name="T55" fmla="*/ 71 h 171"/>
                  <a:gd name="T56" fmla="*/ 183 w 310"/>
                  <a:gd name="T57" fmla="*/ 66 h 171"/>
                  <a:gd name="T58" fmla="*/ 184 w 310"/>
                  <a:gd name="T59" fmla="*/ 65 h 171"/>
                  <a:gd name="T60" fmla="*/ 191 w 310"/>
                  <a:gd name="T61" fmla="*/ 57 h 171"/>
                  <a:gd name="T62" fmla="*/ 202 w 310"/>
                  <a:gd name="T63" fmla="*/ 49 h 171"/>
                  <a:gd name="T64" fmla="*/ 211 w 310"/>
                  <a:gd name="T65" fmla="*/ 40 h 171"/>
                  <a:gd name="T66" fmla="*/ 220 w 310"/>
                  <a:gd name="T67" fmla="*/ 34 h 171"/>
                  <a:gd name="T68" fmla="*/ 221 w 310"/>
                  <a:gd name="T69" fmla="*/ 33 h 171"/>
                  <a:gd name="T70" fmla="*/ 223 w 310"/>
                  <a:gd name="T71" fmla="*/ 32 h 171"/>
                  <a:gd name="T72" fmla="*/ 226 w 310"/>
                  <a:gd name="T73" fmla="*/ 32 h 171"/>
                  <a:gd name="T74" fmla="*/ 233 w 310"/>
                  <a:gd name="T75" fmla="*/ 29 h 171"/>
                  <a:gd name="T76" fmla="*/ 238 w 310"/>
                  <a:gd name="T77" fmla="*/ 27 h 171"/>
                  <a:gd name="T78" fmla="*/ 243 w 310"/>
                  <a:gd name="T79" fmla="*/ 25 h 171"/>
                  <a:gd name="T80" fmla="*/ 248 w 310"/>
                  <a:gd name="T81" fmla="*/ 22 h 171"/>
                  <a:gd name="T82" fmla="*/ 251 w 310"/>
                  <a:gd name="T83" fmla="*/ 22 h 171"/>
                  <a:gd name="T84" fmla="*/ 266 w 310"/>
                  <a:gd name="T85" fmla="*/ 11 h 171"/>
                  <a:gd name="T86" fmla="*/ 281 w 310"/>
                  <a:gd name="T87" fmla="*/ 11 h 171"/>
                  <a:gd name="T88" fmla="*/ 291 w 310"/>
                  <a:gd name="T89" fmla="*/ 1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10" h="171">
                    <a:moveTo>
                      <a:pt x="12" y="171"/>
                    </a:moveTo>
                    <a:lnTo>
                      <a:pt x="13" y="169"/>
                    </a:lnTo>
                    <a:lnTo>
                      <a:pt x="12" y="166"/>
                    </a:lnTo>
                    <a:lnTo>
                      <a:pt x="11" y="164"/>
                    </a:lnTo>
                    <a:lnTo>
                      <a:pt x="7" y="162"/>
                    </a:lnTo>
                    <a:lnTo>
                      <a:pt x="5" y="160"/>
                    </a:lnTo>
                    <a:lnTo>
                      <a:pt x="3" y="159"/>
                    </a:lnTo>
                    <a:lnTo>
                      <a:pt x="1" y="156"/>
                    </a:lnTo>
                    <a:lnTo>
                      <a:pt x="0" y="154"/>
                    </a:lnTo>
                    <a:lnTo>
                      <a:pt x="1" y="151"/>
                    </a:lnTo>
                    <a:lnTo>
                      <a:pt x="2" y="144"/>
                    </a:lnTo>
                    <a:lnTo>
                      <a:pt x="5" y="140"/>
                    </a:lnTo>
                    <a:lnTo>
                      <a:pt x="9" y="134"/>
                    </a:lnTo>
                    <a:lnTo>
                      <a:pt x="14" y="132"/>
                    </a:lnTo>
                    <a:lnTo>
                      <a:pt x="19" y="130"/>
                    </a:lnTo>
                    <a:lnTo>
                      <a:pt x="24" y="131"/>
                    </a:lnTo>
                    <a:lnTo>
                      <a:pt x="27" y="132"/>
                    </a:lnTo>
                    <a:lnTo>
                      <a:pt x="34" y="139"/>
                    </a:lnTo>
                    <a:lnTo>
                      <a:pt x="37" y="139"/>
                    </a:lnTo>
                    <a:lnTo>
                      <a:pt x="40" y="138"/>
                    </a:lnTo>
                    <a:lnTo>
                      <a:pt x="39" y="134"/>
                    </a:lnTo>
                    <a:lnTo>
                      <a:pt x="40" y="132"/>
                    </a:lnTo>
                    <a:lnTo>
                      <a:pt x="40" y="130"/>
                    </a:lnTo>
                    <a:lnTo>
                      <a:pt x="40" y="129"/>
                    </a:lnTo>
                    <a:lnTo>
                      <a:pt x="41" y="129"/>
                    </a:lnTo>
                    <a:lnTo>
                      <a:pt x="42" y="125"/>
                    </a:lnTo>
                    <a:lnTo>
                      <a:pt x="41" y="120"/>
                    </a:lnTo>
                    <a:lnTo>
                      <a:pt x="43" y="117"/>
                    </a:lnTo>
                    <a:lnTo>
                      <a:pt x="45" y="113"/>
                    </a:lnTo>
                    <a:lnTo>
                      <a:pt x="46" y="112"/>
                    </a:lnTo>
                    <a:lnTo>
                      <a:pt x="45" y="107"/>
                    </a:lnTo>
                    <a:lnTo>
                      <a:pt x="46" y="106"/>
                    </a:lnTo>
                    <a:lnTo>
                      <a:pt x="49" y="104"/>
                    </a:lnTo>
                    <a:lnTo>
                      <a:pt x="51" y="102"/>
                    </a:lnTo>
                    <a:lnTo>
                      <a:pt x="52" y="97"/>
                    </a:lnTo>
                    <a:lnTo>
                      <a:pt x="59" y="96"/>
                    </a:lnTo>
                    <a:lnTo>
                      <a:pt x="66" y="95"/>
                    </a:lnTo>
                    <a:lnTo>
                      <a:pt x="72" y="98"/>
                    </a:lnTo>
                    <a:lnTo>
                      <a:pt x="74" y="98"/>
                    </a:lnTo>
                    <a:lnTo>
                      <a:pt x="80" y="98"/>
                    </a:lnTo>
                    <a:lnTo>
                      <a:pt x="95" y="95"/>
                    </a:lnTo>
                    <a:lnTo>
                      <a:pt x="100" y="94"/>
                    </a:lnTo>
                    <a:lnTo>
                      <a:pt x="104" y="94"/>
                    </a:lnTo>
                    <a:lnTo>
                      <a:pt x="108" y="95"/>
                    </a:lnTo>
                    <a:lnTo>
                      <a:pt x="111" y="96"/>
                    </a:lnTo>
                    <a:lnTo>
                      <a:pt x="116" y="95"/>
                    </a:lnTo>
                    <a:lnTo>
                      <a:pt x="119" y="92"/>
                    </a:lnTo>
                    <a:lnTo>
                      <a:pt x="124" y="93"/>
                    </a:lnTo>
                    <a:lnTo>
                      <a:pt x="124" y="92"/>
                    </a:lnTo>
                    <a:lnTo>
                      <a:pt x="125" y="92"/>
                    </a:lnTo>
                    <a:lnTo>
                      <a:pt x="127" y="92"/>
                    </a:lnTo>
                    <a:lnTo>
                      <a:pt x="130" y="92"/>
                    </a:lnTo>
                    <a:lnTo>
                      <a:pt x="133" y="91"/>
                    </a:lnTo>
                    <a:lnTo>
                      <a:pt x="135" y="91"/>
                    </a:lnTo>
                    <a:lnTo>
                      <a:pt x="143" y="86"/>
                    </a:lnTo>
                    <a:lnTo>
                      <a:pt x="175" y="71"/>
                    </a:lnTo>
                    <a:lnTo>
                      <a:pt x="181" y="68"/>
                    </a:lnTo>
                    <a:lnTo>
                      <a:pt x="183" y="66"/>
                    </a:lnTo>
                    <a:lnTo>
                      <a:pt x="183" y="65"/>
                    </a:lnTo>
                    <a:lnTo>
                      <a:pt x="184" y="65"/>
                    </a:lnTo>
                    <a:lnTo>
                      <a:pt x="186" y="65"/>
                    </a:lnTo>
                    <a:lnTo>
                      <a:pt x="191" y="57"/>
                    </a:lnTo>
                    <a:lnTo>
                      <a:pt x="200" y="54"/>
                    </a:lnTo>
                    <a:lnTo>
                      <a:pt x="202" y="49"/>
                    </a:lnTo>
                    <a:lnTo>
                      <a:pt x="205" y="46"/>
                    </a:lnTo>
                    <a:lnTo>
                      <a:pt x="211" y="40"/>
                    </a:lnTo>
                    <a:lnTo>
                      <a:pt x="215" y="35"/>
                    </a:lnTo>
                    <a:lnTo>
                      <a:pt x="220" y="34"/>
                    </a:lnTo>
                    <a:lnTo>
                      <a:pt x="220" y="33"/>
                    </a:lnTo>
                    <a:lnTo>
                      <a:pt x="221" y="33"/>
                    </a:lnTo>
                    <a:lnTo>
                      <a:pt x="223" y="33"/>
                    </a:lnTo>
                    <a:lnTo>
                      <a:pt x="223" y="32"/>
                    </a:lnTo>
                    <a:lnTo>
                      <a:pt x="224" y="32"/>
                    </a:lnTo>
                    <a:lnTo>
                      <a:pt x="226" y="32"/>
                    </a:lnTo>
                    <a:lnTo>
                      <a:pt x="228" y="29"/>
                    </a:lnTo>
                    <a:lnTo>
                      <a:pt x="233" y="29"/>
                    </a:lnTo>
                    <a:lnTo>
                      <a:pt x="236" y="27"/>
                    </a:lnTo>
                    <a:lnTo>
                      <a:pt x="238" y="27"/>
                    </a:lnTo>
                    <a:lnTo>
                      <a:pt x="241" y="24"/>
                    </a:lnTo>
                    <a:lnTo>
                      <a:pt x="243" y="25"/>
                    </a:lnTo>
                    <a:lnTo>
                      <a:pt x="248" y="24"/>
                    </a:lnTo>
                    <a:lnTo>
                      <a:pt x="248" y="22"/>
                    </a:lnTo>
                    <a:lnTo>
                      <a:pt x="249" y="22"/>
                    </a:lnTo>
                    <a:lnTo>
                      <a:pt x="251" y="22"/>
                    </a:lnTo>
                    <a:lnTo>
                      <a:pt x="261" y="13"/>
                    </a:lnTo>
                    <a:lnTo>
                      <a:pt x="266" y="11"/>
                    </a:lnTo>
                    <a:lnTo>
                      <a:pt x="273" y="12"/>
                    </a:lnTo>
                    <a:lnTo>
                      <a:pt x="281" y="11"/>
                    </a:lnTo>
                    <a:lnTo>
                      <a:pt x="286" y="10"/>
                    </a:lnTo>
                    <a:lnTo>
                      <a:pt x="291" y="10"/>
                    </a:lnTo>
                    <a:lnTo>
                      <a:pt x="310" y="0"/>
                    </a:lnTo>
                  </a:path>
                </a:pathLst>
              </a:custGeom>
              <a:noFill/>
              <a:ln w="158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5" name="Freeform 114">
                <a:extLst>
                  <a:ext uri="{FF2B5EF4-FFF2-40B4-BE49-F238E27FC236}">
                    <a16:creationId xmlns:a16="http://schemas.microsoft.com/office/drawing/2014/main" id="{708A8E47-7176-4B91-58BF-3AAAE0311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2" y="3305"/>
                <a:ext cx="179" cy="69"/>
              </a:xfrm>
              <a:custGeom>
                <a:avLst/>
                <a:gdLst>
                  <a:gd name="T0" fmla="*/ 529 w 535"/>
                  <a:gd name="T1" fmla="*/ 208 h 209"/>
                  <a:gd name="T2" fmla="*/ 510 w 535"/>
                  <a:gd name="T3" fmla="*/ 208 h 209"/>
                  <a:gd name="T4" fmla="*/ 489 w 535"/>
                  <a:gd name="T5" fmla="*/ 206 h 209"/>
                  <a:gd name="T6" fmla="*/ 482 w 535"/>
                  <a:gd name="T7" fmla="*/ 203 h 209"/>
                  <a:gd name="T8" fmla="*/ 473 w 535"/>
                  <a:gd name="T9" fmla="*/ 198 h 209"/>
                  <a:gd name="T10" fmla="*/ 466 w 535"/>
                  <a:gd name="T11" fmla="*/ 193 h 209"/>
                  <a:gd name="T12" fmla="*/ 433 w 535"/>
                  <a:gd name="T13" fmla="*/ 161 h 209"/>
                  <a:gd name="T14" fmla="*/ 417 w 535"/>
                  <a:gd name="T15" fmla="*/ 142 h 209"/>
                  <a:gd name="T16" fmla="*/ 403 w 535"/>
                  <a:gd name="T17" fmla="*/ 134 h 209"/>
                  <a:gd name="T18" fmla="*/ 386 w 535"/>
                  <a:gd name="T19" fmla="*/ 128 h 209"/>
                  <a:gd name="T20" fmla="*/ 364 w 535"/>
                  <a:gd name="T21" fmla="*/ 118 h 209"/>
                  <a:gd name="T22" fmla="*/ 341 w 535"/>
                  <a:gd name="T23" fmla="*/ 104 h 209"/>
                  <a:gd name="T24" fmla="*/ 307 w 535"/>
                  <a:gd name="T25" fmla="*/ 98 h 209"/>
                  <a:gd name="T26" fmla="*/ 277 w 535"/>
                  <a:gd name="T27" fmla="*/ 88 h 209"/>
                  <a:gd name="T28" fmla="*/ 249 w 535"/>
                  <a:gd name="T29" fmla="*/ 76 h 209"/>
                  <a:gd name="T30" fmla="*/ 234 w 535"/>
                  <a:gd name="T31" fmla="*/ 64 h 209"/>
                  <a:gd name="T32" fmla="*/ 232 w 535"/>
                  <a:gd name="T33" fmla="*/ 57 h 209"/>
                  <a:gd name="T34" fmla="*/ 236 w 535"/>
                  <a:gd name="T35" fmla="*/ 43 h 209"/>
                  <a:gd name="T36" fmla="*/ 231 w 535"/>
                  <a:gd name="T37" fmla="*/ 32 h 209"/>
                  <a:gd name="T38" fmla="*/ 205 w 535"/>
                  <a:gd name="T39" fmla="*/ 13 h 209"/>
                  <a:gd name="T40" fmla="*/ 187 w 535"/>
                  <a:gd name="T41" fmla="*/ 2 h 209"/>
                  <a:gd name="T42" fmla="*/ 171 w 535"/>
                  <a:gd name="T43" fmla="*/ 0 h 209"/>
                  <a:gd name="T44" fmla="*/ 141 w 535"/>
                  <a:gd name="T45" fmla="*/ 5 h 209"/>
                  <a:gd name="T46" fmla="*/ 115 w 535"/>
                  <a:gd name="T47" fmla="*/ 14 h 209"/>
                  <a:gd name="T48" fmla="*/ 89 w 535"/>
                  <a:gd name="T49" fmla="*/ 21 h 209"/>
                  <a:gd name="T50" fmla="*/ 80 w 535"/>
                  <a:gd name="T51" fmla="*/ 31 h 209"/>
                  <a:gd name="T52" fmla="*/ 77 w 535"/>
                  <a:gd name="T53" fmla="*/ 37 h 209"/>
                  <a:gd name="T54" fmla="*/ 67 w 535"/>
                  <a:gd name="T55" fmla="*/ 42 h 209"/>
                  <a:gd name="T56" fmla="*/ 57 w 535"/>
                  <a:gd name="T57" fmla="*/ 55 h 209"/>
                  <a:gd name="T58" fmla="*/ 45 w 535"/>
                  <a:gd name="T59" fmla="*/ 83 h 209"/>
                  <a:gd name="T60" fmla="*/ 36 w 535"/>
                  <a:gd name="T61" fmla="*/ 88 h 209"/>
                  <a:gd name="T62" fmla="*/ 28 w 535"/>
                  <a:gd name="T63" fmla="*/ 87 h 209"/>
                  <a:gd name="T64" fmla="*/ 18 w 535"/>
                  <a:gd name="T65" fmla="*/ 80 h 209"/>
                  <a:gd name="T66" fmla="*/ 15 w 535"/>
                  <a:gd name="T67" fmla="*/ 76 h 209"/>
                  <a:gd name="T68" fmla="*/ 12 w 535"/>
                  <a:gd name="T69" fmla="*/ 76 h 209"/>
                  <a:gd name="T70" fmla="*/ 1 w 535"/>
                  <a:gd name="T71" fmla="*/ 75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35" h="209">
                    <a:moveTo>
                      <a:pt x="535" y="209"/>
                    </a:moveTo>
                    <a:lnTo>
                      <a:pt x="529" y="208"/>
                    </a:lnTo>
                    <a:lnTo>
                      <a:pt x="521" y="208"/>
                    </a:lnTo>
                    <a:lnTo>
                      <a:pt x="510" y="208"/>
                    </a:lnTo>
                    <a:lnTo>
                      <a:pt x="497" y="209"/>
                    </a:lnTo>
                    <a:lnTo>
                      <a:pt x="489" y="206"/>
                    </a:lnTo>
                    <a:lnTo>
                      <a:pt x="485" y="204"/>
                    </a:lnTo>
                    <a:lnTo>
                      <a:pt x="482" y="203"/>
                    </a:lnTo>
                    <a:lnTo>
                      <a:pt x="481" y="203"/>
                    </a:lnTo>
                    <a:lnTo>
                      <a:pt x="473" y="198"/>
                    </a:lnTo>
                    <a:lnTo>
                      <a:pt x="469" y="195"/>
                    </a:lnTo>
                    <a:lnTo>
                      <a:pt x="466" y="193"/>
                    </a:lnTo>
                    <a:lnTo>
                      <a:pt x="443" y="173"/>
                    </a:lnTo>
                    <a:lnTo>
                      <a:pt x="433" y="161"/>
                    </a:lnTo>
                    <a:lnTo>
                      <a:pt x="424" y="149"/>
                    </a:lnTo>
                    <a:lnTo>
                      <a:pt x="417" y="142"/>
                    </a:lnTo>
                    <a:lnTo>
                      <a:pt x="411" y="138"/>
                    </a:lnTo>
                    <a:lnTo>
                      <a:pt x="403" y="134"/>
                    </a:lnTo>
                    <a:lnTo>
                      <a:pt x="397" y="132"/>
                    </a:lnTo>
                    <a:lnTo>
                      <a:pt x="386" y="128"/>
                    </a:lnTo>
                    <a:lnTo>
                      <a:pt x="378" y="126"/>
                    </a:lnTo>
                    <a:lnTo>
                      <a:pt x="364" y="118"/>
                    </a:lnTo>
                    <a:lnTo>
                      <a:pt x="354" y="109"/>
                    </a:lnTo>
                    <a:lnTo>
                      <a:pt x="341" y="104"/>
                    </a:lnTo>
                    <a:lnTo>
                      <a:pt x="325" y="100"/>
                    </a:lnTo>
                    <a:lnTo>
                      <a:pt x="307" y="98"/>
                    </a:lnTo>
                    <a:lnTo>
                      <a:pt x="291" y="94"/>
                    </a:lnTo>
                    <a:lnTo>
                      <a:pt x="277" y="88"/>
                    </a:lnTo>
                    <a:lnTo>
                      <a:pt x="262" y="82"/>
                    </a:lnTo>
                    <a:lnTo>
                      <a:pt x="249" y="76"/>
                    </a:lnTo>
                    <a:lnTo>
                      <a:pt x="240" y="69"/>
                    </a:lnTo>
                    <a:lnTo>
                      <a:pt x="234" y="64"/>
                    </a:lnTo>
                    <a:lnTo>
                      <a:pt x="232" y="60"/>
                    </a:lnTo>
                    <a:lnTo>
                      <a:pt x="232" y="57"/>
                    </a:lnTo>
                    <a:lnTo>
                      <a:pt x="234" y="50"/>
                    </a:lnTo>
                    <a:lnTo>
                      <a:pt x="236" y="43"/>
                    </a:lnTo>
                    <a:lnTo>
                      <a:pt x="234" y="38"/>
                    </a:lnTo>
                    <a:lnTo>
                      <a:pt x="231" y="32"/>
                    </a:lnTo>
                    <a:lnTo>
                      <a:pt x="226" y="28"/>
                    </a:lnTo>
                    <a:lnTo>
                      <a:pt x="205" y="13"/>
                    </a:lnTo>
                    <a:lnTo>
                      <a:pt x="195" y="5"/>
                    </a:lnTo>
                    <a:lnTo>
                      <a:pt x="187" y="2"/>
                    </a:lnTo>
                    <a:lnTo>
                      <a:pt x="179" y="0"/>
                    </a:lnTo>
                    <a:lnTo>
                      <a:pt x="171" y="0"/>
                    </a:lnTo>
                    <a:lnTo>
                      <a:pt x="152" y="3"/>
                    </a:lnTo>
                    <a:lnTo>
                      <a:pt x="141" y="5"/>
                    </a:lnTo>
                    <a:lnTo>
                      <a:pt x="129" y="9"/>
                    </a:lnTo>
                    <a:lnTo>
                      <a:pt x="115" y="14"/>
                    </a:lnTo>
                    <a:lnTo>
                      <a:pt x="103" y="22"/>
                    </a:lnTo>
                    <a:lnTo>
                      <a:pt x="89" y="21"/>
                    </a:lnTo>
                    <a:lnTo>
                      <a:pt x="83" y="24"/>
                    </a:lnTo>
                    <a:lnTo>
                      <a:pt x="80" y="31"/>
                    </a:lnTo>
                    <a:lnTo>
                      <a:pt x="79" y="33"/>
                    </a:lnTo>
                    <a:lnTo>
                      <a:pt x="77" y="37"/>
                    </a:lnTo>
                    <a:lnTo>
                      <a:pt x="71" y="41"/>
                    </a:lnTo>
                    <a:lnTo>
                      <a:pt x="67" y="42"/>
                    </a:lnTo>
                    <a:lnTo>
                      <a:pt x="64" y="45"/>
                    </a:lnTo>
                    <a:lnTo>
                      <a:pt x="57" y="55"/>
                    </a:lnTo>
                    <a:lnTo>
                      <a:pt x="51" y="66"/>
                    </a:lnTo>
                    <a:lnTo>
                      <a:pt x="45" y="83"/>
                    </a:lnTo>
                    <a:lnTo>
                      <a:pt x="40" y="86"/>
                    </a:lnTo>
                    <a:lnTo>
                      <a:pt x="36" y="88"/>
                    </a:lnTo>
                    <a:lnTo>
                      <a:pt x="32" y="88"/>
                    </a:lnTo>
                    <a:lnTo>
                      <a:pt x="28" y="87"/>
                    </a:lnTo>
                    <a:lnTo>
                      <a:pt x="21" y="84"/>
                    </a:lnTo>
                    <a:lnTo>
                      <a:pt x="18" y="80"/>
                    </a:lnTo>
                    <a:lnTo>
                      <a:pt x="16" y="77"/>
                    </a:lnTo>
                    <a:lnTo>
                      <a:pt x="15" y="76"/>
                    </a:lnTo>
                    <a:lnTo>
                      <a:pt x="13" y="75"/>
                    </a:lnTo>
                    <a:lnTo>
                      <a:pt x="12" y="76"/>
                    </a:lnTo>
                    <a:lnTo>
                      <a:pt x="4" y="76"/>
                    </a:lnTo>
                    <a:lnTo>
                      <a:pt x="1" y="75"/>
                    </a:lnTo>
                    <a:lnTo>
                      <a:pt x="0" y="73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6" name="Freeform 115">
                <a:extLst>
                  <a:ext uri="{FF2B5EF4-FFF2-40B4-BE49-F238E27FC236}">
                    <a16:creationId xmlns:a16="http://schemas.microsoft.com/office/drawing/2014/main" id="{366C7FEB-8002-6BA7-8B0E-4A34041E46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0" y="3276"/>
                <a:ext cx="207" cy="72"/>
              </a:xfrm>
              <a:custGeom>
                <a:avLst/>
                <a:gdLst>
                  <a:gd name="T0" fmla="*/ 600 w 621"/>
                  <a:gd name="T1" fmla="*/ 7 h 215"/>
                  <a:gd name="T2" fmla="*/ 585 w 621"/>
                  <a:gd name="T3" fmla="*/ 7 h 215"/>
                  <a:gd name="T4" fmla="*/ 577 w 621"/>
                  <a:gd name="T5" fmla="*/ 4 h 215"/>
                  <a:gd name="T6" fmla="*/ 556 w 621"/>
                  <a:gd name="T7" fmla="*/ 7 h 215"/>
                  <a:gd name="T8" fmla="*/ 532 w 621"/>
                  <a:gd name="T9" fmla="*/ 9 h 215"/>
                  <a:gd name="T10" fmla="*/ 528 w 621"/>
                  <a:gd name="T11" fmla="*/ 16 h 215"/>
                  <a:gd name="T12" fmla="*/ 524 w 621"/>
                  <a:gd name="T13" fmla="*/ 19 h 215"/>
                  <a:gd name="T14" fmla="*/ 515 w 621"/>
                  <a:gd name="T15" fmla="*/ 18 h 215"/>
                  <a:gd name="T16" fmla="*/ 510 w 621"/>
                  <a:gd name="T17" fmla="*/ 19 h 215"/>
                  <a:gd name="T18" fmla="*/ 506 w 621"/>
                  <a:gd name="T19" fmla="*/ 27 h 215"/>
                  <a:gd name="T20" fmla="*/ 503 w 621"/>
                  <a:gd name="T21" fmla="*/ 31 h 215"/>
                  <a:gd name="T22" fmla="*/ 492 w 621"/>
                  <a:gd name="T23" fmla="*/ 37 h 215"/>
                  <a:gd name="T24" fmla="*/ 455 w 621"/>
                  <a:gd name="T25" fmla="*/ 62 h 215"/>
                  <a:gd name="T26" fmla="*/ 446 w 621"/>
                  <a:gd name="T27" fmla="*/ 72 h 215"/>
                  <a:gd name="T28" fmla="*/ 437 w 621"/>
                  <a:gd name="T29" fmla="*/ 81 h 215"/>
                  <a:gd name="T30" fmla="*/ 430 w 621"/>
                  <a:gd name="T31" fmla="*/ 83 h 215"/>
                  <a:gd name="T32" fmla="*/ 418 w 621"/>
                  <a:gd name="T33" fmla="*/ 90 h 215"/>
                  <a:gd name="T34" fmla="*/ 411 w 621"/>
                  <a:gd name="T35" fmla="*/ 94 h 215"/>
                  <a:gd name="T36" fmla="*/ 393 w 621"/>
                  <a:gd name="T37" fmla="*/ 95 h 215"/>
                  <a:gd name="T38" fmla="*/ 390 w 621"/>
                  <a:gd name="T39" fmla="*/ 97 h 215"/>
                  <a:gd name="T40" fmla="*/ 386 w 621"/>
                  <a:gd name="T41" fmla="*/ 106 h 215"/>
                  <a:gd name="T42" fmla="*/ 380 w 621"/>
                  <a:gd name="T43" fmla="*/ 109 h 215"/>
                  <a:gd name="T44" fmla="*/ 366 w 621"/>
                  <a:gd name="T45" fmla="*/ 109 h 215"/>
                  <a:gd name="T46" fmla="*/ 344 w 621"/>
                  <a:gd name="T47" fmla="*/ 107 h 215"/>
                  <a:gd name="T48" fmla="*/ 338 w 621"/>
                  <a:gd name="T49" fmla="*/ 108 h 215"/>
                  <a:gd name="T50" fmla="*/ 329 w 621"/>
                  <a:gd name="T51" fmla="*/ 112 h 215"/>
                  <a:gd name="T52" fmla="*/ 323 w 621"/>
                  <a:gd name="T53" fmla="*/ 119 h 215"/>
                  <a:gd name="T54" fmla="*/ 306 w 621"/>
                  <a:gd name="T55" fmla="*/ 122 h 215"/>
                  <a:gd name="T56" fmla="*/ 303 w 621"/>
                  <a:gd name="T57" fmla="*/ 124 h 215"/>
                  <a:gd name="T58" fmla="*/ 300 w 621"/>
                  <a:gd name="T59" fmla="*/ 130 h 215"/>
                  <a:gd name="T60" fmla="*/ 293 w 621"/>
                  <a:gd name="T61" fmla="*/ 135 h 215"/>
                  <a:gd name="T62" fmla="*/ 282 w 621"/>
                  <a:gd name="T63" fmla="*/ 138 h 215"/>
                  <a:gd name="T64" fmla="*/ 270 w 621"/>
                  <a:gd name="T65" fmla="*/ 152 h 215"/>
                  <a:gd name="T66" fmla="*/ 266 w 621"/>
                  <a:gd name="T67" fmla="*/ 156 h 215"/>
                  <a:gd name="T68" fmla="*/ 258 w 621"/>
                  <a:gd name="T69" fmla="*/ 156 h 215"/>
                  <a:gd name="T70" fmla="*/ 250 w 621"/>
                  <a:gd name="T71" fmla="*/ 158 h 215"/>
                  <a:gd name="T72" fmla="*/ 232 w 621"/>
                  <a:gd name="T73" fmla="*/ 183 h 215"/>
                  <a:gd name="T74" fmla="*/ 228 w 621"/>
                  <a:gd name="T75" fmla="*/ 188 h 215"/>
                  <a:gd name="T76" fmla="*/ 213 w 621"/>
                  <a:gd name="T77" fmla="*/ 200 h 215"/>
                  <a:gd name="T78" fmla="*/ 186 w 621"/>
                  <a:gd name="T79" fmla="*/ 210 h 215"/>
                  <a:gd name="T80" fmla="*/ 177 w 621"/>
                  <a:gd name="T81" fmla="*/ 212 h 215"/>
                  <a:gd name="T82" fmla="*/ 168 w 621"/>
                  <a:gd name="T83" fmla="*/ 207 h 215"/>
                  <a:gd name="T84" fmla="*/ 155 w 621"/>
                  <a:gd name="T85" fmla="*/ 211 h 215"/>
                  <a:gd name="T86" fmla="*/ 149 w 621"/>
                  <a:gd name="T87" fmla="*/ 214 h 215"/>
                  <a:gd name="T88" fmla="*/ 139 w 621"/>
                  <a:gd name="T89" fmla="*/ 215 h 215"/>
                  <a:gd name="T90" fmla="*/ 124 w 621"/>
                  <a:gd name="T91" fmla="*/ 208 h 215"/>
                  <a:gd name="T92" fmla="*/ 118 w 621"/>
                  <a:gd name="T93" fmla="*/ 206 h 215"/>
                  <a:gd name="T94" fmla="*/ 101 w 621"/>
                  <a:gd name="T95" fmla="*/ 203 h 215"/>
                  <a:gd name="T96" fmla="*/ 86 w 621"/>
                  <a:gd name="T97" fmla="*/ 207 h 215"/>
                  <a:gd name="T98" fmla="*/ 78 w 621"/>
                  <a:gd name="T99" fmla="*/ 211 h 215"/>
                  <a:gd name="T100" fmla="*/ 67 w 621"/>
                  <a:gd name="T101" fmla="*/ 209 h 215"/>
                  <a:gd name="T102" fmla="*/ 60 w 621"/>
                  <a:gd name="T103" fmla="*/ 208 h 215"/>
                  <a:gd name="T104" fmla="*/ 57 w 621"/>
                  <a:gd name="T105" fmla="*/ 199 h 215"/>
                  <a:gd name="T106" fmla="*/ 54 w 621"/>
                  <a:gd name="T107" fmla="*/ 195 h 215"/>
                  <a:gd name="T108" fmla="*/ 48 w 621"/>
                  <a:gd name="T109" fmla="*/ 191 h 215"/>
                  <a:gd name="T110" fmla="*/ 28 w 621"/>
                  <a:gd name="T111" fmla="*/ 185 h 215"/>
                  <a:gd name="T112" fmla="*/ 21 w 621"/>
                  <a:gd name="T113" fmla="*/ 188 h 215"/>
                  <a:gd name="T114" fmla="*/ 6 w 621"/>
                  <a:gd name="T115" fmla="*/ 192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21" h="215">
                    <a:moveTo>
                      <a:pt x="621" y="0"/>
                    </a:moveTo>
                    <a:lnTo>
                      <a:pt x="615" y="2"/>
                    </a:lnTo>
                    <a:lnTo>
                      <a:pt x="613" y="2"/>
                    </a:lnTo>
                    <a:lnTo>
                      <a:pt x="602" y="7"/>
                    </a:lnTo>
                    <a:lnTo>
                      <a:pt x="600" y="7"/>
                    </a:lnTo>
                    <a:lnTo>
                      <a:pt x="599" y="7"/>
                    </a:lnTo>
                    <a:lnTo>
                      <a:pt x="597" y="8"/>
                    </a:lnTo>
                    <a:lnTo>
                      <a:pt x="587" y="8"/>
                    </a:lnTo>
                    <a:lnTo>
                      <a:pt x="586" y="7"/>
                    </a:lnTo>
                    <a:lnTo>
                      <a:pt x="585" y="7"/>
                    </a:lnTo>
                    <a:lnTo>
                      <a:pt x="584" y="7"/>
                    </a:lnTo>
                    <a:lnTo>
                      <a:pt x="581" y="5"/>
                    </a:lnTo>
                    <a:lnTo>
                      <a:pt x="580" y="4"/>
                    </a:lnTo>
                    <a:lnTo>
                      <a:pt x="578" y="4"/>
                    </a:lnTo>
                    <a:lnTo>
                      <a:pt x="577" y="4"/>
                    </a:lnTo>
                    <a:lnTo>
                      <a:pt x="577" y="3"/>
                    </a:lnTo>
                    <a:lnTo>
                      <a:pt x="570" y="3"/>
                    </a:lnTo>
                    <a:lnTo>
                      <a:pt x="561" y="5"/>
                    </a:lnTo>
                    <a:lnTo>
                      <a:pt x="558" y="5"/>
                    </a:lnTo>
                    <a:lnTo>
                      <a:pt x="556" y="7"/>
                    </a:lnTo>
                    <a:lnTo>
                      <a:pt x="538" y="7"/>
                    </a:lnTo>
                    <a:lnTo>
                      <a:pt x="537" y="7"/>
                    </a:lnTo>
                    <a:lnTo>
                      <a:pt x="535" y="8"/>
                    </a:lnTo>
                    <a:lnTo>
                      <a:pt x="533" y="8"/>
                    </a:lnTo>
                    <a:lnTo>
                      <a:pt x="532" y="9"/>
                    </a:lnTo>
                    <a:lnTo>
                      <a:pt x="531" y="10"/>
                    </a:lnTo>
                    <a:lnTo>
                      <a:pt x="531" y="11"/>
                    </a:lnTo>
                    <a:lnTo>
                      <a:pt x="529" y="14"/>
                    </a:lnTo>
                    <a:lnTo>
                      <a:pt x="528" y="15"/>
                    </a:lnTo>
                    <a:lnTo>
                      <a:pt x="528" y="16"/>
                    </a:lnTo>
                    <a:lnTo>
                      <a:pt x="527" y="17"/>
                    </a:lnTo>
                    <a:lnTo>
                      <a:pt x="526" y="18"/>
                    </a:lnTo>
                    <a:lnTo>
                      <a:pt x="525" y="18"/>
                    </a:lnTo>
                    <a:lnTo>
                      <a:pt x="525" y="19"/>
                    </a:lnTo>
                    <a:lnTo>
                      <a:pt x="524" y="19"/>
                    </a:lnTo>
                    <a:lnTo>
                      <a:pt x="523" y="20"/>
                    </a:lnTo>
                    <a:lnTo>
                      <a:pt x="519" y="20"/>
                    </a:lnTo>
                    <a:lnTo>
                      <a:pt x="518" y="19"/>
                    </a:lnTo>
                    <a:lnTo>
                      <a:pt x="516" y="18"/>
                    </a:lnTo>
                    <a:lnTo>
                      <a:pt x="515" y="18"/>
                    </a:lnTo>
                    <a:lnTo>
                      <a:pt x="515" y="17"/>
                    </a:lnTo>
                    <a:lnTo>
                      <a:pt x="514" y="17"/>
                    </a:lnTo>
                    <a:lnTo>
                      <a:pt x="513" y="17"/>
                    </a:lnTo>
                    <a:lnTo>
                      <a:pt x="510" y="18"/>
                    </a:lnTo>
                    <a:lnTo>
                      <a:pt x="510" y="19"/>
                    </a:lnTo>
                    <a:lnTo>
                      <a:pt x="509" y="20"/>
                    </a:lnTo>
                    <a:lnTo>
                      <a:pt x="507" y="23"/>
                    </a:lnTo>
                    <a:lnTo>
                      <a:pt x="507" y="24"/>
                    </a:lnTo>
                    <a:lnTo>
                      <a:pt x="507" y="26"/>
                    </a:lnTo>
                    <a:lnTo>
                      <a:pt x="506" y="27"/>
                    </a:lnTo>
                    <a:lnTo>
                      <a:pt x="505" y="28"/>
                    </a:lnTo>
                    <a:lnTo>
                      <a:pt x="505" y="29"/>
                    </a:lnTo>
                    <a:lnTo>
                      <a:pt x="504" y="29"/>
                    </a:lnTo>
                    <a:lnTo>
                      <a:pt x="503" y="30"/>
                    </a:lnTo>
                    <a:lnTo>
                      <a:pt x="503" y="31"/>
                    </a:lnTo>
                    <a:lnTo>
                      <a:pt x="501" y="31"/>
                    </a:lnTo>
                    <a:lnTo>
                      <a:pt x="501" y="32"/>
                    </a:lnTo>
                    <a:lnTo>
                      <a:pt x="498" y="33"/>
                    </a:lnTo>
                    <a:lnTo>
                      <a:pt x="494" y="36"/>
                    </a:lnTo>
                    <a:lnTo>
                      <a:pt x="492" y="37"/>
                    </a:lnTo>
                    <a:lnTo>
                      <a:pt x="491" y="38"/>
                    </a:lnTo>
                    <a:lnTo>
                      <a:pt x="480" y="43"/>
                    </a:lnTo>
                    <a:lnTo>
                      <a:pt x="478" y="46"/>
                    </a:lnTo>
                    <a:lnTo>
                      <a:pt x="476" y="47"/>
                    </a:lnTo>
                    <a:lnTo>
                      <a:pt x="455" y="62"/>
                    </a:lnTo>
                    <a:lnTo>
                      <a:pt x="453" y="65"/>
                    </a:lnTo>
                    <a:lnTo>
                      <a:pt x="448" y="69"/>
                    </a:lnTo>
                    <a:lnTo>
                      <a:pt x="448" y="70"/>
                    </a:lnTo>
                    <a:lnTo>
                      <a:pt x="447" y="71"/>
                    </a:lnTo>
                    <a:lnTo>
                      <a:pt x="446" y="72"/>
                    </a:lnTo>
                    <a:lnTo>
                      <a:pt x="442" y="78"/>
                    </a:lnTo>
                    <a:lnTo>
                      <a:pt x="441" y="79"/>
                    </a:lnTo>
                    <a:lnTo>
                      <a:pt x="440" y="80"/>
                    </a:lnTo>
                    <a:lnTo>
                      <a:pt x="439" y="80"/>
                    </a:lnTo>
                    <a:lnTo>
                      <a:pt x="437" y="81"/>
                    </a:lnTo>
                    <a:lnTo>
                      <a:pt x="433" y="81"/>
                    </a:lnTo>
                    <a:lnTo>
                      <a:pt x="432" y="81"/>
                    </a:lnTo>
                    <a:lnTo>
                      <a:pt x="431" y="81"/>
                    </a:lnTo>
                    <a:lnTo>
                      <a:pt x="431" y="83"/>
                    </a:lnTo>
                    <a:lnTo>
                      <a:pt x="430" y="83"/>
                    </a:lnTo>
                    <a:lnTo>
                      <a:pt x="425" y="85"/>
                    </a:lnTo>
                    <a:lnTo>
                      <a:pt x="424" y="85"/>
                    </a:lnTo>
                    <a:lnTo>
                      <a:pt x="423" y="86"/>
                    </a:lnTo>
                    <a:lnTo>
                      <a:pt x="419" y="90"/>
                    </a:lnTo>
                    <a:lnTo>
                      <a:pt x="418" y="90"/>
                    </a:lnTo>
                    <a:lnTo>
                      <a:pt x="417" y="91"/>
                    </a:lnTo>
                    <a:lnTo>
                      <a:pt x="414" y="93"/>
                    </a:lnTo>
                    <a:lnTo>
                      <a:pt x="413" y="93"/>
                    </a:lnTo>
                    <a:lnTo>
                      <a:pt x="412" y="93"/>
                    </a:lnTo>
                    <a:lnTo>
                      <a:pt x="411" y="94"/>
                    </a:lnTo>
                    <a:lnTo>
                      <a:pt x="410" y="94"/>
                    </a:lnTo>
                    <a:lnTo>
                      <a:pt x="406" y="94"/>
                    </a:lnTo>
                    <a:lnTo>
                      <a:pt x="404" y="94"/>
                    </a:lnTo>
                    <a:lnTo>
                      <a:pt x="394" y="94"/>
                    </a:lnTo>
                    <a:lnTo>
                      <a:pt x="393" y="95"/>
                    </a:lnTo>
                    <a:lnTo>
                      <a:pt x="392" y="95"/>
                    </a:lnTo>
                    <a:lnTo>
                      <a:pt x="391" y="95"/>
                    </a:lnTo>
                    <a:lnTo>
                      <a:pt x="390" y="95"/>
                    </a:lnTo>
                    <a:lnTo>
                      <a:pt x="390" y="96"/>
                    </a:lnTo>
                    <a:lnTo>
                      <a:pt x="390" y="97"/>
                    </a:lnTo>
                    <a:lnTo>
                      <a:pt x="389" y="99"/>
                    </a:lnTo>
                    <a:lnTo>
                      <a:pt x="389" y="100"/>
                    </a:lnTo>
                    <a:lnTo>
                      <a:pt x="388" y="103"/>
                    </a:lnTo>
                    <a:lnTo>
                      <a:pt x="388" y="104"/>
                    </a:lnTo>
                    <a:lnTo>
                      <a:pt x="386" y="106"/>
                    </a:lnTo>
                    <a:lnTo>
                      <a:pt x="386" y="107"/>
                    </a:lnTo>
                    <a:lnTo>
                      <a:pt x="385" y="108"/>
                    </a:lnTo>
                    <a:lnTo>
                      <a:pt x="383" y="109"/>
                    </a:lnTo>
                    <a:lnTo>
                      <a:pt x="382" y="109"/>
                    </a:lnTo>
                    <a:lnTo>
                      <a:pt x="380" y="109"/>
                    </a:lnTo>
                    <a:lnTo>
                      <a:pt x="379" y="110"/>
                    </a:lnTo>
                    <a:lnTo>
                      <a:pt x="374" y="110"/>
                    </a:lnTo>
                    <a:lnTo>
                      <a:pt x="371" y="109"/>
                    </a:lnTo>
                    <a:lnTo>
                      <a:pt x="367" y="109"/>
                    </a:lnTo>
                    <a:lnTo>
                      <a:pt x="366" y="109"/>
                    </a:lnTo>
                    <a:lnTo>
                      <a:pt x="364" y="109"/>
                    </a:lnTo>
                    <a:lnTo>
                      <a:pt x="364" y="108"/>
                    </a:lnTo>
                    <a:lnTo>
                      <a:pt x="360" y="108"/>
                    </a:lnTo>
                    <a:lnTo>
                      <a:pt x="358" y="107"/>
                    </a:lnTo>
                    <a:lnTo>
                      <a:pt x="344" y="107"/>
                    </a:lnTo>
                    <a:lnTo>
                      <a:pt x="343" y="108"/>
                    </a:lnTo>
                    <a:lnTo>
                      <a:pt x="341" y="108"/>
                    </a:lnTo>
                    <a:lnTo>
                      <a:pt x="340" y="108"/>
                    </a:lnTo>
                    <a:lnTo>
                      <a:pt x="339" y="108"/>
                    </a:lnTo>
                    <a:lnTo>
                      <a:pt x="338" y="108"/>
                    </a:lnTo>
                    <a:lnTo>
                      <a:pt x="337" y="108"/>
                    </a:lnTo>
                    <a:lnTo>
                      <a:pt x="337" y="109"/>
                    </a:lnTo>
                    <a:lnTo>
                      <a:pt x="336" y="109"/>
                    </a:lnTo>
                    <a:lnTo>
                      <a:pt x="329" y="111"/>
                    </a:lnTo>
                    <a:lnTo>
                      <a:pt x="329" y="112"/>
                    </a:lnTo>
                    <a:lnTo>
                      <a:pt x="327" y="115"/>
                    </a:lnTo>
                    <a:lnTo>
                      <a:pt x="326" y="116"/>
                    </a:lnTo>
                    <a:lnTo>
                      <a:pt x="325" y="117"/>
                    </a:lnTo>
                    <a:lnTo>
                      <a:pt x="324" y="118"/>
                    </a:lnTo>
                    <a:lnTo>
                      <a:pt x="323" y="119"/>
                    </a:lnTo>
                    <a:lnTo>
                      <a:pt x="321" y="121"/>
                    </a:lnTo>
                    <a:lnTo>
                      <a:pt x="320" y="121"/>
                    </a:lnTo>
                    <a:lnTo>
                      <a:pt x="308" y="121"/>
                    </a:lnTo>
                    <a:lnTo>
                      <a:pt x="307" y="121"/>
                    </a:lnTo>
                    <a:lnTo>
                      <a:pt x="306" y="122"/>
                    </a:lnTo>
                    <a:lnTo>
                      <a:pt x="305" y="122"/>
                    </a:lnTo>
                    <a:lnTo>
                      <a:pt x="305" y="123"/>
                    </a:lnTo>
                    <a:lnTo>
                      <a:pt x="304" y="123"/>
                    </a:lnTo>
                    <a:lnTo>
                      <a:pt x="303" y="123"/>
                    </a:lnTo>
                    <a:lnTo>
                      <a:pt x="303" y="124"/>
                    </a:lnTo>
                    <a:lnTo>
                      <a:pt x="302" y="125"/>
                    </a:lnTo>
                    <a:lnTo>
                      <a:pt x="302" y="126"/>
                    </a:lnTo>
                    <a:lnTo>
                      <a:pt x="301" y="128"/>
                    </a:lnTo>
                    <a:lnTo>
                      <a:pt x="301" y="129"/>
                    </a:lnTo>
                    <a:lnTo>
                      <a:pt x="300" y="130"/>
                    </a:lnTo>
                    <a:lnTo>
                      <a:pt x="300" y="131"/>
                    </a:lnTo>
                    <a:lnTo>
                      <a:pt x="299" y="131"/>
                    </a:lnTo>
                    <a:lnTo>
                      <a:pt x="297" y="133"/>
                    </a:lnTo>
                    <a:lnTo>
                      <a:pt x="294" y="135"/>
                    </a:lnTo>
                    <a:lnTo>
                      <a:pt x="293" y="135"/>
                    </a:lnTo>
                    <a:lnTo>
                      <a:pt x="289" y="136"/>
                    </a:lnTo>
                    <a:lnTo>
                      <a:pt x="286" y="137"/>
                    </a:lnTo>
                    <a:lnTo>
                      <a:pt x="285" y="137"/>
                    </a:lnTo>
                    <a:lnTo>
                      <a:pt x="284" y="138"/>
                    </a:lnTo>
                    <a:lnTo>
                      <a:pt x="282" y="138"/>
                    </a:lnTo>
                    <a:lnTo>
                      <a:pt x="281" y="140"/>
                    </a:lnTo>
                    <a:lnTo>
                      <a:pt x="280" y="141"/>
                    </a:lnTo>
                    <a:lnTo>
                      <a:pt x="280" y="142"/>
                    </a:lnTo>
                    <a:lnTo>
                      <a:pt x="279" y="142"/>
                    </a:lnTo>
                    <a:lnTo>
                      <a:pt x="270" y="152"/>
                    </a:lnTo>
                    <a:lnTo>
                      <a:pt x="269" y="153"/>
                    </a:lnTo>
                    <a:lnTo>
                      <a:pt x="268" y="153"/>
                    </a:lnTo>
                    <a:lnTo>
                      <a:pt x="268" y="154"/>
                    </a:lnTo>
                    <a:lnTo>
                      <a:pt x="267" y="155"/>
                    </a:lnTo>
                    <a:lnTo>
                      <a:pt x="266" y="156"/>
                    </a:lnTo>
                    <a:lnTo>
                      <a:pt x="265" y="156"/>
                    </a:lnTo>
                    <a:lnTo>
                      <a:pt x="264" y="156"/>
                    </a:lnTo>
                    <a:lnTo>
                      <a:pt x="261" y="156"/>
                    </a:lnTo>
                    <a:lnTo>
                      <a:pt x="259" y="156"/>
                    </a:lnTo>
                    <a:lnTo>
                      <a:pt x="258" y="156"/>
                    </a:lnTo>
                    <a:lnTo>
                      <a:pt x="256" y="156"/>
                    </a:lnTo>
                    <a:lnTo>
                      <a:pt x="254" y="157"/>
                    </a:lnTo>
                    <a:lnTo>
                      <a:pt x="252" y="157"/>
                    </a:lnTo>
                    <a:lnTo>
                      <a:pt x="251" y="158"/>
                    </a:lnTo>
                    <a:lnTo>
                      <a:pt x="250" y="158"/>
                    </a:lnTo>
                    <a:lnTo>
                      <a:pt x="246" y="161"/>
                    </a:lnTo>
                    <a:lnTo>
                      <a:pt x="244" y="163"/>
                    </a:lnTo>
                    <a:lnTo>
                      <a:pt x="243" y="164"/>
                    </a:lnTo>
                    <a:lnTo>
                      <a:pt x="243" y="165"/>
                    </a:lnTo>
                    <a:lnTo>
                      <a:pt x="232" y="183"/>
                    </a:lnTo>
                    <a:lnTo>
                      <a:pt x="232" y="184"/>
                    </a:lnTo>
                    <a:lnTo>
                      <a:pt x="231" y="185"/>
                    </a:lnTo>
                    <a:lnTo>
                      <a:pt x="229" y="187"/>
                    </a:lnTo>
                    <a:lnTo>
                      <a:pt x="229" y="188"/>
                    </a:lnTo>
                    <a:lnTo>
                      <a:pt x="228" y="188"/>
                    </a:lnTo>
                    <a:lnTo>
                      <a:pt x="225" y="190"/>
                    </a:lnTo>
                    <a:lnTo>
                      <a:pt x="224" y="192"/>
                    </a:lnTo>
                    <a:lnTo>
                      <a:pt x="216" y="199"/>
                    </a:lnTo>
                    <a:lnTo>
                      <a:pt x="214" y="199"/>
                    </a:lnTo>
                    <a:lnTo>
                      <a:pt x="213" y="200"/>
                    </a:lnTo>
                    <a:lnTo>
                      <a:pt x="210" y="202"/>
                    </a:lnTo>
                    <a:lnTo>
                      <a:pt x="209" y="202"/>
                    </a:lnTo>
                    <a:lnTo>
                      <a:pt x="204" y="203"/>
                    </a:lnTo>
                    <a:lnTo>
                      <a:pt x="187" y="209"/>
                    </a:lnTo>
                    <a:lnTo>
                      <a:pt x="186" y="210"/>
                    </a:lnTo>
                    <a:lnTo>
                      <a:pt x="184" y="211"/>
                    </a:lnTo>
                    <a:lnTo>
                      <a:pt x="183" y="211"/>
                    </a:lnTo>
                    <a:lnTo>
                      <a:pt x="182" y="212"/>
                    </a:lnTo>
                    <a:lnTo>
                      <a:pt x="181" y="212"/>
                    </a:lnTo>
                    <a:lnTo>
                      <a:pt x="177" y="212"/>
                    </a:lnTo>
                    <a:lnTo>
                      <a:pt x="174" y="210"/>
                    </a:lnTo>
                    <a:lnTo>
                      <a:pt x="172" y="209"/>
                    </a:lnTo>
                    <a:lnTo>
                      <a:pt x="170" y="208"/>
                    </a:lnTo>
                    <a:lnTo>
                      <a:pt x="169" y="207"/>
                    </a:lnTo>
                    <a:lnTo>
                      <a:pt x="168" y="207"/>
                    </a:lnTo>
                    <a:lnTo>
                      <a:pt x="167" y="207"/>
                    </a:lnTo>
                    <a:lnTo>
                      <a:pt x="164" y="207"/>
                    </a:lnTo>
                    <a:lnTo>
                      <a:pt x="162" y="208"/>
                    </a:lnTo>
                    <a:lnTo>
                      <a:pt x="159" y="209"/>
                    </a:lnTo>
                    <a:lnTo>
                      <a:pt x="155" y="211"/>
                    </a:lnTo>
                    <a:lnTo>
                      <a:pt x="154" y="212"/>
                    </a:lnTo>
                    <a:lnTo>
                      <a:pt x="152" y="213"/>
                    </a:lnTo>
                    <a:lnTo>
                      <a:pt x="151" y="213"/>
                    </a:lnTo>
                    <a:lnTo>
                      <a:pt x="150" y="214"/>
                    </a:lnTo>
                    <a:lnTo>
                      <a:pt x="149" y="214"/>
                    </a:lnTo>
                    <a:lnTo>
                      <a:pt x="147" y="215"/>
                    </a:lnTo>
                    <a:lnTo>
                      <a:pt x="146" y="215"/>
                    </a:lnTo>
                    <a:lnTo>
                      <a:pt x="145" y="215"/>
                    </a:lnTo>
                    <a:lnTo>
                      <a:pt x="140" y="215"/>
                    </a:lnTo>
                    <a:lnTo>
                      <a:pt x="139" y="215"/>
                    </a:lnTo>
                    <a:lnTo>
                      <a:pt x="137" y="215"/>
                    </a:lnTo>
                    <a:lnTo>
                      <a:pt x="136" y="214"/>
                    </a:lnTo>
                    <a:lnTo>
                      <a:pt x="126" y="210"/>
                    </a:lnTo>
                    <a:lnTo>
                      <a:pt x="125" y="208"/>
                    </a:lnTo>
                    <a:lnTo>
                      <a:pt x="124" y="208"/>
                    </a:lnTo>
                    <a:lnTo>
                      <a:pt x="123" y="208"/>
                    </a:lnTo>
                    <a:lnTo>
                      <a:pt x="123" y="207"/>
                    </a:lnTo>
                    <a:lnTo>
                      <a:pt x="121" y="207"/>
                    </a:lnTo>
                    <a:lnTo>
                      <a:pt x="120" y="206"/>
                    </a:lnTo>
                    <a:lnTo>
                      <a:pt x="118" y="206"/>
                    </a:lnTo>
                    <a:lnTo>
                      <a:pt x="106" y="203"/>
                    </a:lnTo>
                    <a:lnTo>
                      <a:pt x="105" y="203"/>
                    </a:lnTo>
                    <a:lnTo>
                      <a:pt x="104" y="202"/>
                    </a:lnTo>
                    <a:lnTo>
                      <a:pt x="102" y="202"/>
                    </a:lnTo>
                    <a:lnTo>
                      <a:pt x="101" y="203"/>
                    </a:lnTo>
                    <a:lnTo>
                      <a:pt x="98" y="203"/>
                    </a:lnTo>
                    <a:lnTo>
                      <a:pt x="96" y="203"/>
                    </a:lnTo>
                    <a:lnTo>
                      <a:pt x="92" y="204"/>
                    </a:lnTo>
                    <a:lnTo>
                      <a:pt x="87" y="206"/>
                    </a:lnTo>
                    <a:lnTo>
                      <a:pt x="86" y="207"/>
                    </a:lnTo>
                    <a:lnTo>
                      <a:pt x="83" y="209"/>
                    </a:lnTo>
                    <a:lnTo>
                      <a:pt x="81" y="210"/>
                    </a:lnTo>
                    <a:lnTo>
                      <a:pt x="81" y="211"/>
                    </a:lnTo>
                    <a:lnTo>
                      <a:pt x="79" y="211"/>
                    </a:lnTo>
                    <a:lnTo>
                      <a:pt x="78" y="211"/>
                    </a:lnTo>
                    <a:lnTo>
                      <a:pt x="78" y="212"/>
                    </a:lnTo>
                    <a:lnTo>
                      <a:pt x="76" y="212"/>
                    </a:lnTo>
                    <a:lnTo>
                      <a:pt x="76" y="211"/>
                    </a:lnTo>
                    <a:lnTo>
                      <a:pt x="74" y="211"/>
                    </a:lnTo>
                    <a:lnTo>
                      <a:pt x="67" y="209"/>
                    </a:lnTo>
                    <a:lnTo>
                      <a:pt x="66" y="209"/>
                    </a:lnTo>
                    <a:lnTo>
                      <a:pt x="65" y="209"/>
                    </a:lnTo>
                    <a:lnTo>
                      <a:pt x="64" y="208"/>
                    </a:lnTo>
                    <a:lnTo>
                      <a:pt x="63" y="208"/>
                    </a:lnTo>
                    <a:lnTo>
                      <a:pt x="60" y="208"/>
                    </a:lnTo>
                    <a:lnTo>
                      <a:pt x="59" y="207"/>
                    </a:lnTo>
                    <a:lnTo>
                      <a:pt x="58" y="206"/>
                    </a:lnTo>
                    <a:lnTo>
                      <a:pt x="57" y="203"/>
                    </a:lnTo>
                    <a:lnTo>
                      <a:pt x="57" y="202"/>
                    </a:lnTo>
                    <a:lnTo>
                      <a:pt x="57" y="199"/>
                    </a:lnTo>
                    <a:lnTo>
                      <a:pt x="56" y="199"/>
                    </a:lnTo>
                    <a:lnTo>
                      <a:pt x="56" y="198"/>
                    </a:lnTo>
                    <a:lnTo>
                      <a:pt x="55" y="196"/>
                    </a:lnTo>
                    <a:lnTo>
                      <a:pt x="55" y="195"/>
                    </a:lnTo>
                    <a:lnTo>
                      <a:pt x="54" y="195"/>
                    </a:lnTo>
                    <a:lnTo>
                      <a:pt x="54" y="194"/>
                    </a:lnTo>
                    <a:lnTo>
                      <a:pt x="52" y="194"/>
                    </a:lnTo>
                    <a:lnTo>
                      <a:pt x="51" y="193"/>
                    </a:lnTo>
                    <a:lnTo>
                      <a:pt x="49" y="191"/>
                    </a:lnTo>
                    <a:lnTo>
                      <a:pt x="48" y="191"/>
                    </a:lnTo>
                    <a:lnTo>
                      <a:pt x="46" y="191"/>
                    </a:lnTo>
                    <a:lnTo>
                      <a:pt x="31" y="186"/>
                    </a:lnTo>
                    <a:lnTo>
                      <a:pt x="30" y="185"/>
                    </a:lnTo>
                    <a:lnTo>
                      <a:pt x="29" y="185"/>
                    </a:lnTo>
                    <a:lnTo>
                      <a:pt x="28" y="185"/>
                    </a:lnTo>
                    <a:lnTo>
                      <a:pt x="27" y="185"/>
                    </a:lnTo>
                    <a:lnTo>
                      <a:pt x="26" y="185"/>
                    </a:lnTo>
                    <a:lnTo>
                      <a:pt x="25" y="186"/>
                    </a:lnTo>
                    <a:lnTo>
                      <a:pt x="24" y="186"/>
                    </a:lnTo>
                    <a:lnTo>
                      <a:pt x="21" y="188"/>
                    </a:lnTo>
                    <a:lnTo>
                      <a:pt x="20" y="189"/>
                    </a:lnTo>
                    <a:lnTo>
                      <a:pt x="12" y="192"/>
                    </a:lnTo>
                    <a:lnTo>
                      <a:pt x="11" y="193"/>
                    </a:lnTo>
                    <a:lnTo>
                      <a:pt x="8" y="193"/>
                    </a:lnTo>
                    <a:lnTo>
                      <a:pt x="6" y="192"/>
                    </a:lnTo>
                    <a:lnTo>
                      <a:pt x="5" y="192"/>
                    </a:lnTo>
                    <a:lnTo>
                      <a:pt x="2" y="191"/>
                    </a:lnTo>
                    <a:lnTo>
                      <a:pt x="0" y="19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7" name="Freeform 116">
                <a:extLst>
                  <a:ext uri="{FF2B5EF4-FFF2-40B4-BE49-F238E27FC236}">
                    <a16:creationId xmlns:a16="http://schemas.microsoft.com/office/drawing/2014/main" id="{310F61E9-4F75-4DF3-B42A-74CD63D74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0" y="3165"/>
                <a:ext cx="183" cy="52"/>
              </a:xfrm>
              <a:custGeom>
                <a:avLst/>
                <a:gdLst>
                  <a:gd name="T0" fmla="*/ 541 w 547"/>
                  <a:gd name="T1" fmla="*/ 124 h 158"/>
                  <a:gd name="T2" fmla="*/ 509 w 547"/>
                  <a:gd name="T3" fmla="*/ 133 h 158"/>
                  <a:gd name="T4" fmla="*/ 486 w 547"/>
                  <a:gd name="T5" fmla="*/ 146 h 158"/>
                  <a:gd name="T6" fmla="*/ 476 w 547"/>
                  <a:gd name="T7" fmla="*/ 146 h 158"/>
                  <a:gd name="T8" fmla="*/ 458 w 547"/>
                  <a:gd name="T9" fmla="*/ 139 h 158"/>
                  <a:gd name="T10" fmla="*/ 451 w 547"/>
                  <a:gd name="T11" fmla="*/ 134 h 158"/>
                  <a:gd name="T12" fmla="*/ 444 w 547"/>
                  <a:gd name="T13" fmla="*/ 125 h 158"/>
                  <a:gd name="T14" fmla="*/ 434 w 547"/>
                  <a:gd name="T15" fmla="*/ 122 h 158"/>
                  <a:gd name="T16" fmla="*/ 395 w 547"/>
                  <a:gd name="T17" fmla="*/ 120 h 158"/>
                  <a:gd name="T18" fmla="*/ 388 w 547"/>
                  <a:gd name="T19" fmla="*/ 117 h 158"/>
                  <a:gd name="T20" fmla="*/ 382 w 547"/>
                  <a:gd name="T21" fmla="*/ 112 h 158"/>
                  <a:gd name="T22" fmla="*/ 368 w 547"/>
                  <a:gd name="T23" fmla="*/ 112 h 158"/>
                  <a:gd name="T24" fmla="*/ 358 w 547"/>
                  <a:gd name="T25" fmla="*/ 109 h 158"/>
                  <a:gd name="T26" fmla="*/ 344 w 547"/>
                  <a:gd name="T27" fmla="*/ 106 h 158"/>
                  <a:gd name="T28" fmla="*/ 328 w 547"/>
                  <a:gd name="T29" fmla="*/ 108 h 158"/>
                  <a:gd name="T30" fmla="*/ 324 w 547"/>
                  <a:gd name="T31" fmla="*/ 112 h 158"/>
                  <a:gd name="T32" fmla="*/ 321 w 547"/>
                  <a:gd name="T33" fmla="*/ 118 h 158"/>
                  <a:gd name="T34" fmla="*/ 314 w 547"/>
                  <a:gd name="T35" fmla="*/ 120 h 158"/>
                  <a:gd name="T36" fmla="*/ 304 w 547"/>
                  <a:gd name="T37" fmla="*/ 120 h 158"/>
                  <a:gd name="T38" fmla="*/ 298 w 547"/>
                  <a:gd name="T39" fmla="*/ 118 h 158"/>
                  <a:gd name="T40" fmla="*/ 290 w 547"/>
                  <a:gd name="T41" fmla="*/ 115 h 158"/>
                  <a:gd name="T42" fmla="*/ 281 w 547"/>
                  <a:gd name="T43" fmla="*/ 115 h 158"/>
                  <a:gd name="T44" fmla="*/ 271 w 547"/>
                  <a:gd name="T45" fmla="*/ 118 h 158"/>
                  <a:gd name="T46" fmla="*/ 259 w 547"/>
                  <a:gd name="T47" fmla="*/ 116 h 158"/>
                  <a:gd name="T48" fmla="*/ 248 w 547"/>
                  <a:gd name="T49" fmla="*/ 117 h 158"/>
                  <a:gd name="T50" fmla="*/ 206 w 547"/>
                  <a:gd name="T51" fmla="*/ 134 h 158"/>
                  <a:gd name="T52" fmla="*/ 200 w 547"/>
                  <a:gd name="T53" fmla="*/ 134 h 158"/>
                  <a:gd name="T54" fmla="*/ 196 w 547"/>
                  <a:gd name="T55" fmla="*/ 132 h 158"/>
                  <a:gd name="T56" fmla="*/ 174 w 547"/>
                  <a:gd name="T57" fmla="*/ 140 h 158"/>
                  <a:gd name="T58" fmla="*/ 169 w 547"/>
                  <a:gd name="T59" fmla="*/ 145 h 158"/>
                  <a:gd name="T60" fmla="*/ 167 w 547"/>
                  <a:gd name="T61" fmla="*/ 152 h 158"/>
                  <a:gd name="T62" fmla="*/ 162 w 547"/>
                  <a:gd name="T63" fmla="*/ 157 h 158"/>
                  <a:gd name="T64" fmla="*/ 158 w 547"/>
                  <a:gd name="T65" fmla="*/ 157 h 158"/>
                  <a:gd name="T66" fmla="*/ 107 w 547"/>
                  <a:gd name="T67" fmla="*/ 132 h 158"/>
                  <a:gd name="T68" fmla="*/ 105 w 547"/>
                  <a:gd name="T69" fmla="*/ 123 h 158"/>
                  <a:gd name="T70" fmla="*/ 115 w 547"/>
                  <a:gd name="T71" fmla="*/ 106 h 158"/>
                  <a:gd name="T72" fmla="*/ 115 w 547"/>
                  <a:gd name="T73" fmla="*/ 101 h 158"/>
                  <a:gd name="T74" fmla="*/ 106 w 547"/>
                  <a:gd name="T75" fmla="*/ 97 h 158"/>
                  <a:gd name="T76" fmla="*/ 97 w 547"/>
                  <a:gd name="T77" fmla="*/ 96 h 158"/>
                  <a:gd name="T78" fmla="*/ 92 w 547"/>
                  <a:gd name="T79" fmla="*/ 89 h 158"/>
                  <a:gd name="T80" fmla="*/ 94 w 547"/>
                  <a:gd name="T81" fmla="*/ 82 h 158"/>
                  <a:gd name="T82" fmla="*/ 96 w 547"/>
                  <a:gd name="T83" fmla="*/ 76 h 158"/>
                  <a:gd name="T84" fmla="*/ 81 w 547"/>
                  <a:gd name="T85" fmla="*/ 52 h 158"/>
                  <a:gd name="T86" fmla="*/ 75 w 547"/>
                  <a:gd name="T87" fmla="*/ 37 h 158"/>
                  <a:gd name="T88" fmla="*/ 71 w 547"/>
                  <a:gd name="T89" fmla="*/ 31 h 158"/>
                  <a:gd name="T90" fmla="*/ 58 w 547"/>
                  <a:gd name="T91" fmla="*/ 26 h 158"/>
                  <a:gd name="T92" fmla="*/ 51 w 547"/>
                  <a:gd name="T93" fmla="*/ 22 h 158"/>
                  <a:gd name="T94" fmla="*/ 46 w 547"/>
                  <a:gd name="T95" fmla="*/ 18 h 158"/>
                  <a:gd name="T96" fmla="*/ 33 w 547"/>
                  <a:gd name="T97" fmla="*/ 17 h 158"/>
                  <a:gd name="T98" fmla="*/ 27 w 547"/>
                  <a:gd name="T99" fmla="*/ 11 h 158"/>
                  <a:gd name="T100" fmla="*/ 9 w 547"/>
                  <a:gd name="T101" fmla="*/ 1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47" h="158">
                    <a:moveTo>
                      <a:pt x="547" y="119"/>
                    </a:moveTo>
                    <a:lnTo>
                      <a:pt x="545" y="121"/>
                    </a:lnTo>
                    <a:lnTo>
                      <a:pt x="544" y="122"/>
                    </a:lnTo>
                    <a:lnTo>
                      <a:pt x="543" y="123"/>
                    </a:lnTo>
                    <a:lnTo>
                      <a:pt x="541" y="124"/>
                    </a:lnTo>
                    <a:lnTo>
                      <a:pt x="540" y="125"/>
                    </a:lnTo>
                    <a:lnTo>
                      <a:pt x="539" y="125"/>
                    </a:lnTo>
                    <a:lnTo>
                      <a:pt x="523" y="128"/>
                    </a:lnTo>
                    <a:lnTo>
                      <a:pt x="522" y="129"/>
                    </a:lnTo>
                    <a:lnTo>
                      <a:pt x="509" y="133"/>
                    </a:lnTo>
                    <a:lnTo>
                      <a:pt x="508" y="133"/>
                    </a:lnTo>
                    <a:lnTo>
                      <a:pt x="503" y="136"/>
                    </a:lnTo>
                    <a:lnTo>
                      <a:pt x="488" y="145"/>
                    </a:lnTo>
                    <a:lnTo>
                      <a:pt x="487" y="145"/>
                    </a:lnTo>
                    <a:lnTo>
                      <a:pt x="486" y="146"/>
                    </a:lnTo>
                    <a:lnTo>
                      <a:pt x="485" y="146"/>
                    </a:lnTo>
                    <a:lnTo>
                      <a:pt x="484" y="146"/>
                    </a:lnTo>
                    <a:lnTo>
                      <a:pt x="478" y="146"/>
                    </a:lnTo>
                    <a:lnTo>
                      <a:pt x="477" y="146"/>
                    </a:lnTo>
                    <a:lnTo>
                      <a:pt x="476" y="146"/>
                    </a:lnTo>
                    <a:lnTo>
                      <a:pt x="476" y="145"/>
                    </a:lnTo>
                    <a:lnTo>
                      <a:pt x="475" y="145"/>
                    </a:lnTo>
                    <a:lnTo>
                      <a:pt x="473" y="144"/>
                    </a:lnTo>
                    <a:lnTo>
                      <a:pt x="471" y="144"/>
                    </a:lnTo>
                    <a:lnTo>
                      <a:pt x="458" y="139"/>
                    </a:lnTo>
                    <a:lnTo>
                      <a:pt x="457" y="137"/>
                    </a:lnTo>
                    <a:lnTo>
                      <a:pt x="454" y="136"/>
                    </a:lnTo>
                    <a:lnTo>
                      <a:pt x="453" y="135"/>
                    </a:lnTo>
                    <a:lnTo>
                      <a:pt x="452" y="134"/>
                    </a:lnTo>
                    <a:lnTo>
                      <a:pt x="451" y="134"/>
                    </a:lnTo>
                    <a:lnTo>
                      <a:pt x="451" y="133"/>
                    </a:lnTo>
                    <a:lnTo>
                      <a:pt x="449" y="132"/>
                    </a:lnTo>
                    <a:lnTo>
                      <a:pt x="448" y="131"/>
                    </a:lnTo>
                    <a:lnTo>
                      <a:pt x="446" y="128"/>
                    </a:lnTo>
                    <a:lnTo>
                      <a:pt x="444" y="125"/>
                    </a:lnTo>
                    <a:lnTo>
                      <a:pt x="442" y="125"/>
                    </a:lnTo>
                    <a:lnTo>
                      <a:pt x="441" y="124"/>
                    </a:lnTo>
                    <a:lnTo>
                      <a:pt x="438" y="123"/>
                    </a:lnTo>
                    <a:lnTo>
                      <a:pt x="437" y="122"/>
                    </a:lnTo>
                    <a:lnTo>
                      <a:pt x="434" y="122"/>
                    </a:lnTo>
                    <a:lnTo>
                      <a:pt x="433" y="122"/>
                    </a:lnTo>
                    <a:lnTo>
                      <a:pt x="398" y="120"/>
                    </a:lnTo>
                    <a:lnTo>
                      <a:pt x="397" y="120"/>
                    </a:lnTo>
                    <a:lnTo>
                      <a:pt x="396" y="120"/>
                    </a:lnTo>
                    <a:lnTo>
                      <a:pt x="395" y="120"/>
                    </a:lnTo>
                    <a:lnTo>
                      <a:pt x="394" y="119"/>
                    </a:lnTo>
                    <a:lnTo>
                      <a:pt x="392" y="119"/>
                    </a:lnTo>
                    <a:lnTo>
                      <a:pt x="392" y="118"/>
                    </a:lnTo>
                    <a:lnTo>
                      <a:pt x="389" y="117"/>
                    </a:lnTo>
                    <a:lnTo>
                      <a:pt x="388" y="117"/>
                    </a:lnTo>
                    <a:lnTo>
                      <a:pt x="388" y="116"/>
                    </a:lnTo>
                    <a:lnTo>
                      <a:pt x="387" y="114"/>
                    </a:lnTo>
                    <a:lnTo>
                      <a:pt x="384" y="113"/>
                    </a:lnTo>
                    <a:lnTo>
                      <a:pt x="384" y="112"/>
                    </a:lnTo>
                    <a:lnTo>
                      <a:pt x="382" y="112"/>
                    </a:lnTo>
                    <a:lnTo>
                      <a:pt x="381" y="112"/>
                    </a:lnTo>
                    <a:lnTo>
                      <a:pt x="381" y="110"/>
                    </a:lnTo>
                    <a:lnTo>
                      <a:pt x="375" y="110"/>
                    </a:lnTo>
                    <a:lnTo>
                      <a:pt x="371" y="112"/>
                    </a:lnTo>
                    <a:lnTo>
                      <a:pt x="368" y="112"/>
                    </a:lnTo>
                    <a:lnTo>
                      <a:pt x="367" y="113"/>
                    </a:lnTo>
                    <a:lnTo>
                      <a:pt x="365" y="113"/>
                    </a:lnTo>
                    <a:lnTo>
                      <a:pt x="363" y="112"/>
                    </a:lnTo>
                    <a:lnTo>
                      <a:pt x="362" y="112"/>
                    </a:lnTo>
                    <a:lnTo>
                      <a:pt x="358" y="109"/>
                    </a:lnTo>
                    <a:lnTo>
                      <a:pt x="357" y="109"/>
                    </a:lnTo>
                    <a:lnTo>
                      <a:pt x="352" y="106"/>
                    </a:lnTo>
                    <a:lnTo>
                      <a:pt x="350" y="106"/>
                    </a:lnTo>
                    <a:lnTo>
                      <a:pt x="349" y="106"/>
                    </a:lnTo>
                    <a:lnTo>
                      <a:pt x="344" y="106"/>
                    </a:lnTo>
                    <a:lnTo>
                      <a:pt x="343" y="106"/>
                    </a:lnTo>
                    <a:lnTo>
                      <a:pt x="337" y="109"/>
                    </a:lnTo>
                    <a:lnTo>
                      <a:pt x="335" y="110"/>
                    </a:lnTo>
                    <a:lnTo>
                      <a:pt x="332" y="110"/>
                    </a:lnTo>
                    <a:lnTo>
                      <a:pt x="328" y="108"/>
                    </a:lnTo>
                    <a:lnTo>
                      <a:pt x="327" y="108"/>
                    </a:lnTo>
                    <a:lnTo>
                      <a:pt x="327" y="109"/>
                    </a:lnTo>
                    <a:lnTo>
                      <a:pt x="326" y="109"/>
                    </a:lnTo>
                    <a:lnTo>
                      <a:pt x="324" y="110"/>
                    </a:lnTo>
                    <a:lnTo>
                      <a:pt x="324" y="112"/>
                    </a:lnTo>
                    <a:lnTo>
                      <a:pt x="324" y="113"/>
                    </a:lnTo>
                    <a:lnTo>
                      <a:pt x="323" y="114"/>
                    </a:lnTo>
                    <a:lnTo>
                      <a:pt x="323" y="116"/>
                    </a:lnTo>
                    <a:lnTo>
                      <a:pt x="322" y="117"/>
                    </a:lnTo>
                    <a:lnTo>
                      <a:pt x="321" y="118"/>
                    </a:lnTo>
                    <a:lnTo>
                      <a:pt x="320" y="119"/>
                    </a:lnTo>
                    <a:lnTo>
                      <a:pt x="319" y="120"/>
                    </a:lnTo>
                    <a:lnTo>
                      <a:pt x="318" y="120"/>
                    </a:lnTo>
                    <a:lnTo>
                      <a:pt x="317" y="120"/>
                    </a:lnTo>
                    <a:lnTo>
                      <a:pt x="314" y="120"/>
                    </a:lnTo>
                    <a:lnTo>
                      <a:pt x="313" y="121"/>
                    </a:lnTo>
                    <a:lnTo>
                      <a:pt x="312" y="120"/>
                    </a:lnTo>
                    <a:lnTo>
                      <a:pt x="308" y="120"/>
                    </a:lnTo>
                    <a:lnTo>
                      <a:pt x="307" y="120"/>
                    </a:lnTo>
                    <a:lnTo>
                      <a:pt x="304" y="120"/>
                    </a:lnTo>
                    <a:lnTo>
                      <a:pt x="303" y="120"/>
                    </a:lnTo>
                    <a:lnTo>
                      <a:pt x="302" y="120"/>
                    </a:lnTo>
                    <a:lnTo>
                      <a:pt x="302" y="119"/>
                    </a:lnTo>
                    <a:lnTo>
                      <a:pt x="301" y="119"/>
                    </a:lnTo>
                    <a:lnTo>
                      <a:pt x="298" y="118"/>
                    </a:lnTo>
                    <a:lnTo>
                      <a:pt x="296" y="117"/>
                    </a:lnTo>
                    <a:lnTo>
                      <a:pt x="295" y="116"/>
                    </a:lnTo>
                    <a:lnTo>
                      <a:pt x="293" y="116"/>
                    </a:lnTo>
                    <a:lnTo>
                      <a:pt x="291" y="115"/>
                    </a:lnTo>
                    <a:lnTo>
                      <a:pt x="290" y="115"/>
                    </a:lnTo>
                    <a:lnTo>
                      <a:pt x="289" y="115"/>
                    </a:lnTo>
                    <a:lnTo>
                      <a:pt x="288" y="115"/>
                    </a:lnTo>
                    <a:lnTo>
                      <a:pt x="288" y="114"/>
                    </a:lnTo>
                    <a:lnTo>
                      <a:pt x="283" y="114"/>
                    </a:lnTo>
                    <a:lnTo>
                      <a:pt x="281" y="115"/>
                    </a:lnTo>
                    <a:lnTo>
                      <a:pt x="280" y="115"/>
                    </a:lnTo>
                    <a:lnTo>
                      <a:pt x="279" y="115"/>
                    </a:lnTo>
                    <a:lnTo>
                      <a:pt x="278" y="116"/>
                    </a:lnTo>
                    <a:lnTo>
                      <a:pt x="273" y="118"/>
                    </a:lnTo>
                    <a:lnTo>
                      <a:pt x="271" y="118"/>
                    </a:lnTo>
                    <a:lnTo>
                      <a:pt x="270" y="118"/>
                    </a:lnTo>
                    <a:lnTo>
                      <a:pt x="270" y="119"/>
                    </a:lnTo>
                    <a:lnTo>
                      <a:pt x="264" y="119"/>
                    </a:lnTo>
                    <a:lnTo>
                      <a:pt x="263" y="118"/>
                    </a:lnTo>
                    <a:lnTo>
                      <a:pt x="259" y="116"/>
                    </a:lnTo>
                    <a:lnTo>
                      <a:pt x="256" y="114"/>
                    </a:lnTo>
                    <a:lnTo>
                      <a:pt x="254" y="114"/>
                    </a:lnTo>
                    <a:lnTo>
                      <a:pt x="251" y="115"/>
                    </a:lnTo>
                    <a:lnTo>
                      <a:pt x="248" y="116"/>
                    </a:lnTo>
                    <a:lnTo>
                      <a:pt x="248" y="117"/>
                    </a:lnTo>
                    <a:lnTo>
                      <a:pt x="241" y="122"/>
                    </a:lnTo>
                    <a:lnTo>
                      <a:pt x="239" y="123"/>
                    </a:lnTo>
                    <a:lnTo>
                      <a:pt x="238" y="124"/>
                    </a:lnTo>
                    <a:lnTo>
                      <a:pt x="230" y="128"/>
                    </a:lnTo>
                    <a:lnTo>
                      <a:pt x="206" y="134"/>
                    </a:lnTo>
                    <a:lnTo>
                      <a:pt x="205" y="134"/>
                    </a:lnTo>
                    <a:lnTo>
                      <a:pt x="203" y="134"/>
                    </a:lnTo>
                    <a:lnTo>
                      <a:pt x="202" y="134"/>
                    </a:lnTo>
                    <a:lnTo>
                      <a:pt x="201" y="134"/>
                    </a:lnTo>
                    <a:lnTo>
                      <a:pt x="200" y="134"/>
                    </a:lnTo>
                    <a:lnTo>
                      <a:pt x="199" y="134"/>
                    </a:lnTo>
                    <a:lnTo>
                      <a:pt x="199" y="133"/>
                    </a:lnTo>
                    <a:lnTo>
                      <a:pt x="198" y="133"/>
                    </a:lnTo>
                    <a:lnTo>
                      <a:pt x="197" y="132"/>
                    </a:lnTo>
                    <a:lnTo>
                      <a:pt x="196" y="132"/>
                    </a:lnTo>
                    <a:lnTo>
                      <a:pt x="188" y="132"/>
                    </a:lnTo>
                    <a:lnTo>
                      <a:pt x="180" y="136"/>
                    </a:lnTo>
                    <a:lnTo>
                      <a:pt x="179" y="136"/>
                    </a:lnTo>
                    <a:lnTo>
                      <a:pt x="176" y="138"/>
                    </a:lnTo>
                    <a:lnTo>
                      <a:pt x="174" y="140"/>
                    </a:lnTo>
                    <a:lnTo>
                      <a:pt x="173" y="141"/>
                    </a:lnTo>
                    <a:lnTo>
                      <a:pt x="171" y="142"/>
                    </a:lnTo>
                    <a:lnTo>
                      <a:pt x="170" y="142"/>
                    </a:lnTo>
                    <a:lnTo>
                      <a:pt x="169" y="144"/>
                    </a:lnTo>
                    <a:lnTo>
                      <a:pt x="169" y="145"/>
                    </a:lnTo>
                    <a:lnTo>
                      <a:pt x="169" y="146"/>
                    </a:lnTo>
                    <a:lnTo>
                      <a:pt x="168" y="146"/>
                    </a:lnTo>
                    <a:lnTo>
                      <a:pt x="167" y="149"/>
                    </a:lnTo>
                    <a:lnTo>
                      <a:pt x="167" y="151"/>
                    </a:lnTo>
                    <a:lnTo>
                      <a:pt x="167" y="152"/>
                    </a:lnTo>
                    <a:lnTo>
                      <a:pt x="166" y="153"/>
                    </a:lnTo>
                    <a:lnTo>
                      <a:pt x="166" y="154"/>
                    </a:lnTo>
                    <a:lnTo>
                      <a:pt x="163" y="156"/>
                    </a:lnTo>
                    <a:lnTo>
                      <a:pt x="163" y="157"/>
                    </a:lnTo>
                    <a:lnTo>
                      <a:pt x="162" y="157"/>
                    </a:lnTo>
                    <a:lnTo>
                      <a:pt x="161" y="157"/>
                    </a:lnTo>
                    <a:lnTo>
                      <a:pt x="160" y="157"/>
                    </a:lnTo>
                    <a:lnTo>
                      <a:pt x="160" y="158"/>
                    </a:lnTo>
                    <a:lnTo>
                      <a:pt x="159" y="157"/>
                    </a:lnTo>
                    <a:lnTo>
                      <a:pt x="158" y="157"/>
                    </a:lnTo>
                    <a:lnTo>
                      <a:pt x="157" y="157"/>
                    </a:lnTo>
                    <a:lnTo>
                      <a:pt x="115" y="137"/>
                    </a:lnTo>
                    <a:lnTo>
                      <a:pt x="112" y="136"/>
                    </a:lnTo>
                    <a:lnTo>
                      <a:pt x="108" y="132"/>
                    </a:lnTo>
                    <a:lnTo>
                      <a:pt x="107" y="132"/>
                    </a:lnTo>
                    <a:lnTo>
                      <a:pt x="106" y="129"/>
                    </a:lnTo>
                    <a:lnTo>
                      <a:pt x="105" y="129"/>
                    </a:lnTo>
                    <a:lnTo>
                      <a:pt x="105" y="128"/>
                    </a:lnTo>
                    <a:lnTo>
                      <a:pt x="105" y="124"/>
                    </a:lnTo>
                    <a:lnTo>
                      <a:pt x="105" y="123"/>
                    </a:lnTo>
                    <a:lnTo>
                      <a:pt x="105" y="122"/>
                    </a:lnTo>
                    <a:lnTo>
                      <a:pt x="110" y="113"/>
                    </a:lnTo>
                    <a:lnTo>
                      <a:pt x="110" y="112"/>
                    </a:lnTo>
                    <a:lnTo>
                      <a:pt x="113" y="107"/>
                    </a:lnTo>
                    <a:lnTo>
                      <a:pt x="115" y="106"/>
                    </a:lnTo>
                    <a:lnTo>
                      <a:pt x="115" y="105"/>
                    </a:lnTo>
                    <a:lnTo>
                      <a:pt x="115" y="104"/>
                    </a:lnTo>
                    <a:lnTo>
                      <a:pt x="115" y="103"/>
                    </a:lnTo>
                    <a:lnTo>
                      <a:pt x="115" y="102"/>
                    </a:lnTo>
                    <a:lnTo>
                      <a:pt x="115" y="101"/>
                    </a:lnTo>
                    <a:lnTo>
                      <a:pt x="113" y="100"/>
                    </a:lnTo>
                    <a:lnTo>
                      <a:pt x="112" y="99"/>
                    </a:lnTo>
                    <a:lnTo>
                      <a:pt x="109" y="98"/>
                    </a:lnTo>
                    <a:lnTo>
                      <a:pt x="108" y="97"/>
                    </a:lnTo>
                    <a:lnTo>
                      <a:pt x="106" y="97"/>
                    </a:lnTo>
                    <a:lnTo>
                      <a:pt x="104" y="97"/>
                    </a:lnTo>
                    <a:lnTo>
                      <a:pt x="103" y="97"/>
                    </a:lnTo>
                    <a:lnTo>
                      <a:pt x="99" y="97"/>
                    </a:lnTo>
                    <a:lnTo>
                      <a:pt x="99" y="96"/>
                    </a:lnTo>
                    <a:lnTo>
                      <a:pt x="97" y="96"/>
                    </a:lnTo>
                    <a:lnTo>
                      <a:pt x="96" y="96"/>
                    </a:lnTo>
                    <a:lnTo>
                      <a:pt x="96" y="95"/>
                    </a:lnTo>
                    <a:lnTo>
                      <a:pt x="94" y="94"/>
                    </a:lnTo>
                    <a:lnTo>
                      <a:pt x="92" y="90"/>
                    </a:lnTo>
                    <a:lnTo>
                      <a:pt x="92" y="89"/>
                    </a:lnTo>
                    <a:lnTo>
                      <a:pt x="92" y="87"/>
                    </a:lnTo>
                    <a:lnTo>
                      <a:pt x="92" y="86"/>
                    </a:lnTo>
                    <a:lnTo>
                      <a:pt x="92" y="85"/>
                    </a:lnTo>
                    <a:lnTo>
                      <a:pt x="93" y="84"/>
                    </a:lnTo>
                    <a:lnTo>
                      <a:pt x="94" y="82"/>
                    </a:lnTo>
                    <a:lnTo>
                      <a:pt x="96" y="82"/>
                    </a:lnTo>
                    <a:lnTo>
                      <a:pt x="96" y="81"/>
                    </a:lnTo>
                    <a:lnTo>
                      <a:pt x="96" y="80"/>
                    </a:lnTo>
                    <a:lnTo>
                      <a:pt x="96" y="77"/>
                    </a:lnTo>
                    <a:lnTo>
                      <a:pt x="96" y="76"/>
                    </a:lnTo>
                    <a:lnTo>
                      <a:pt x="96" y="75"/>
                    </a:lnTo>
                    <a:lnTo>
                      <a:pt x="94" y="74"/>
                    </a:lnTo>
                    <a:lnTo>
                      <a:pt x="93" y="71"/>
                    </a:lnTo>
                    <a:lnTo>
                      <a:pt x="81" y="53"/>
                    </a:lnTo>
                    <a:lnTo>
                      <a:pt x="81" y="52"/>
                    </a:lnTo>
                    <a:lnTo>
                      <a:pt x="78" y="47"/>
                    </a:lnTo>
                    <a:lnTo>
                      <a:pt x="78" y="40"/>
                    </a:lnTo>
                    <a:lnTo>
                      <a:pt x="77" y="40"/>
                    </a:lnTo>
                    <a:lnTo>
                      <a:pt x="77" y="39"/>
                    </a:lnTo>
                    <a:lnTo>
                      <a:pt x="75" y="37"/>
                    </a:lnTo>
                    <a:lnTo>
                      <a:pt x="75" y="36"/>
                    </a:lnTo>
                    <a:lnTo>
                      <a:pt x="74" y="36"/>
                    </a:lnTo>
                    <a:lnTo>
                      <a:pt x="74" y="34"/>
                    </a:lnTo>
                    <a:lnTo>
                      <a:pt x="71" y="32"/>
                    </a:lnTo>
                    <a:lnTo>
                      <a:pt x="71" y="31"/>
                    </a:lnTo>
                    <a:lnTo>
                      <a:pt x="65" y="27"/>
                    </a:lnTo>
                    <a:lnTo>
                      <a:pt x="64" y="27"/>
                    </a:lnTo>
                    <a:lnTo>
                      <a:pt x="61" y="27"/>
                    </a:lnTo>
                    <a:lnTo>
                      <a:pt x="61" y="26"/>
                    </a:lnTo>
                    <a:lnTo>
                      <a:pt x="58" y="26"/>
                    </a:lnTo>
                    <a:lnTo>
                      <a:pt x="56" y="26"/>
                    </a:lnTo>
                    <a:lnTo>
                      <a:pt x="55" y="25"/>
                    </a:lnTo>
                    <a:lnTo>
                      <a:pt x="54" y="25"/>
                    </a:lnTo>
                    <a:lnTo>
                      <a:pt x="53" y="25"/>
                    </a:lnTo>
                    <a:lnTo>
                      <a:pt x="51" y="22"/>
                    </a:lnTo>
                    <a:lnTo>
                      <a:pt x="51" y="21"/>
                    </a:lnTo>
                    <a:lnTo>
                      <a:pt x="49" y="20"/>
                    </a:lnTo>
                    <a:lnTo>
                      <a:pt x="49" y="19"/>
                    </a:lnTo>
                    <a:lnTo>
                      <a:pt x="48" y="19"/>
                    </a:lnTo>
                    <a:lnTo>
                      <a:pt x="46" y="18"/>
                    </a:lnTo>
                    <a:lnTo>
                      <a:pt x="45" y="18"/>
                    </a:lnTo>
                    <a:lnTo>
                      <a:pt x="43" y="18"/>
                    </a:lnTo>
                    <a:lnTo>
                      <a:pt x="35" y="17"/>
                    </a:lnTo>
                    <a:lnTo>
                      <a:pt x="34" y="17"/>
                    </a:lnTo>
                    <a:lnTo>
                      <a:pt x="33" y="17"/>
                    </a:lnTo>
                    <a:lnTo>
                      <a:pt x="32" y="15"/>
                    </a:lnTo>
                    <a:lnTo>
                      <a:pt x="30" y="14"/>
                    </a:lnTo>
                    <a:lnTo>
                      <a:pt x="29" y="13"/>
                    </a:lnTo>
                    <a:lnTo>
                      <a:pt x="28" y="13"/>
                    </a:lnTo>
                    <a:lnTo>
                      <a:pt x="27" y="11"/>
                    </a:lnTo>
                    <a:lnTo>
                      <a:pt x="22" y="8"/>
                    </a:lnTo>
                    <a:lnTo>
                      <a:pt x="22" y="7"/>
                    </a:lnTo>
                    <a:lnTo>
                      <a:pt x="21" y="7"/>
                    </a:lnTo>
                    <a:lnTo>
                      <a:pt x="10" y="1"/>
                    </a:lnTo>
                    <a:lnTo>
                      <a:pt x="9" y="1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8" name="Freeform 117">
                <a:extLst>
                  <a:ext uri="{FF2B5EF4-FFF2-40B4-BE49-F238E27FC236}">
                    <a16:creationId xmlns:a16="http://schemas.microsoft.com/office/drawing/2014/main" id="{49B483BC-7860-5D58-E2AD-22D0BCF3EB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09" y="3209"/>
                <a:ext cx="184" cy="106"/>
              </a:xfrm>
              <a:custGeom>
                <a:avLst/>
                <a:gdLst>
                  <a:gd name="T0" fmla="*/ 1 w 551"/>
                  <a:gd name="T1" fmla="*/ 296 h 320"/>
                  <a:gd name="T2" fmla="*/ 11 w 551"/>
                  <a:gd name="T3" fmla="*/ 308 h 320"/>
                  <a:gd name="T4" fmla="*/ 34 w 551"/>
                  <a:gd name="T5" fmla="*/ 313 h 320"/>
                  <a:gd name="T6" fmla="*/ 45 w 551"/>
                  <a:gd name="T7" fmla="*/ 320 h 320"/>
                  <a:gd name="T8" fmla="*/ 54 w 551"/>
                  <a:gd name="T9" fmla="*/ 316 h 320"/>
                  <a:gd name="T10" fmla="*/ 77 w 551"/>
                  <a:gd name="T11" fmla="*/ 292 h 320"/>
                  <a:gd name="T12" fmla="*/ 99 w 551"/>
                  <a:gd name="T13" fmla="*/ 287 h 320"/>
                  <a:gd name="T14" fmla="*/ 100 w 551"/>
                  <a:gd name="T15" fmla="*/ 286 h 320"/>
                  <a:gd name="T16" fmla="*/ 103 w 551"/>
                  <a:gd name="T17" fmla="*/ 282 h 320"/>
                  <a:gd name="T18" fmla="*/ 108 w 551"/>
                  <a:gd name="T19" fmla="*/ 276 h 320"/>
                  <a:gd name="T20" fmla="*/ 115 w 551"/>
                  <a:gd name="T21" fmla="*/ 274 h 320"/>
                  <a:gd name="T22" fmla="*/ 132 w 551"/>
                  <a:gd name="T23" fmla="*/ 270 h 320"/>
                  <a:gd name="T24" fmla="*/ 144 w 551"/>
                  <a:gd name="T25" fmla="*/ 258 h 320"/>
                  <a:gd name="T26" fmla="*/ 157 w 551"/>
                  <a:gd name="T27" fmla="*/ 242 h 320"/>
                  <a:gd name="T28" fmla="*/ 183 w 551"/>
                  <a:gd name="T29" fmla="*/ 214 h 320"/>
                  <a:gd name="T30" fmla="*/ 200 w 551"/>
                  <a:gd name="T31" fmla="*/ 217 h 320"/>
                  <a:gd name="T32" fmla="*/ 213 w 551"/>
                  <a:gd name="T33" fmla="*/ 213 h 320"/>
                  <a:gd name="T34" fmla="*/ 228 w 551"/>
                  <a:gd name="T35" fmla="*/ 202 h 320"/>
                  <a:gd name="T36" fmla="*/ 237 w 551"/>
                  <a:gd name="T37" fmla="*/ 201 h 320"/>
                  <a:gd name="T38" fmla="*/ 242 w 551"/>
                  <a:gd name="T39" fmla="*/ 199 h 320"/>
                  <a:gd name="T40" fmla="*/ 243 w 551"/>
                  <a:gd name="T41" fmla="*/ 198 h 320"/>
                  <a:gd name="T42" fmla="*/ 247 w 551"/>
                  <a:gd name="T43" fmla="*/ 193 h 320"/>
                  <a:gd name="T44" fmla="*/ 251 w 551"/>
                  <a:gd name="T45" fmla="*/ 185 h 320"/>
                  <a:gd name="T46" fmla="*/ 265 w 551"/>
                  <a:gd name="T47" fmla="*/ 187 h 320"/>
                  <a:gd name="T48" fmla="*/ 270 w 551"/>
                  <a:gd name="T49" fmla="*/ 181 h 320"/>
                  <a:gd name="T50" fmla="*/ 271 w 551"/>
                  <a:gd name="T51" fmla="*/ 180 h 320"/>
                  <a:gd name="T52" fmla="*/ 274 w 551"/>
                  <a:gd name="T53" fmla="*/ 172 h 320"/>
                  <a:gd name="T54" fmla="*/ 275 w 551"/>
                  <a:gd name="T55" fmla="*/ 153 h 320"/>
                  <a:gd name="T56" fmla="*/ 281 w 551"/>
                  <a:gd name="T57" fmla="*/ 140 h 320"/>
                  <a:gd name="T58" fmla="*/ 277 w 551"/>
                  <a:gd name="T59" fmla="*/ 129 h 320"/>
                  <a:gd name="T60" fmla="*/ 274 w 551"/>
                  <a:gd name="T61" fmla="*/ 121 h 320"/>
                  <a:gd name="T62" fmla="*/ 279 w 551"/>
                  <a:gd name="T63" fmla="*/ 115 h 320"/>
                  <a:gd name="T64" fmla="*/ 279 w 551"/>
                  <a:gd name="T65" fmla="*/ 111 h 320"/>
                  <a:gd name="T66" fmla="*/ 281 w 551"/>
                  <a:gd name="T67" fmla="*/ 109 h 320"/>
                  <a:gd name="T68" fmla="*/ 278 w 551"/>
                  <a:gd name="T69" fmla="*/ 99 h 320"/>
                  <a:gd name="T70" fmla="*/ 288 w 551"/>
                  <a:gd name="T71" fmla="*/ 93 h 320"/>
                  <a:gd name="T72" fmla="*/ 303 w 551"/>
                  <a:gd name="T73" fmla="*/ 97 h 320"/>
                  <a:gd name="T74" fmla="*/ 328 w 551"/>
                  <a:gd name="T75" fmla="*/ 86 h 320"/>
                  <a:gd name="T76" fmla="*/ 345 w 551"/>
                  <a:gd name="T77" fmla="*/ 65 h 320"/>
                  <a:gd name="T78" fmla="*/ 358 w 551"/>
                  <a:gd name="T79" fmla="*/ 52 h 320"/>
                  <a:gd name="T80" fmla="*/ 374 w 551"/>
                  <a:gd name="T81" fmla="*/ 43 h 320"/>
                  <a:gd name="T82" fmla="*/ 393 w 551"/>
                  <a:gd name="T83" fmla="*/ 41 h 320"/>
                  <a:gd name="T84" fmla="*/ 416 w 551"/>
                  <a:gd name="T85" fmla="*/ 42 h 320"/>
                  <a:gd name="T86" fmla="*/ 428 w 551"/>
                  <a:gd name="T87" fmla="*/ 45 h 320"/>
                  <a:gd name="T88" fmla="*/ 431 w 551"/>
                  <a:gd name="T89" fmla="*/ 46 h 320"/>
                  <a:gd name="T90" fmla="*/ 435 w 551"/>
                  <a:gd name="T91" fmla="*/ 46 h 320"/>
                  <a:gd name="T92" fmla="*/ 435 w 551"/>
                  <a:gd name="T93" fmla="*/ 42 h 320"/>
                  <a:gd name="T94" fmla="*/ 434 w 551"/>
                  <a:gd name="T95" fmla="*/ 39 h 320"/>
                  <a:gd name="T96" fmla="*/ 433 w 551"/>
                  <a:gd name="T97" fmla="*/ 28 h 320"/>
                  <a:gd name="T98" fmla="*/ 448 w 551"/>
                  <a:gd name="T99" fmla="*/ 21 h 320"/>
                  <a:gd name="T100" fmla="*/ 461 w 551"/>
                  <a:gd name="T101" fmla="*/ 26 h 320"/>
                  <a:gd name="T102" fmla="*/ 470 w 551"/>
                  <a:gd name="T103" fmla="*/ 24 h 320"/>
                  <a:gd name="T104" fmla="*/ 485 w 551"/>
                  <a:gd name="T105" fmla="*/ 12 h 320"/>
                  <a:gd name="T106" fmla="*/ 508 w 551"/>
                  <a:gd name="T107" fmla="*/ 1 h 320"/>
                  <a:gd name="T108" fmla="*/ 531 w 551"/>
                  <a:gd name="T109" fmla="*/ 1 h 320"/>
                  <a:gd name="T110" fmla="*/ 539 w 551"/>
                  <a:gd name="T111" fmla="*/ 7 h 320"/>
                  <a:gd name="T112" fmla="*/ 551 w 551"/>
                  <a:gd name="T113" fmla="*/ 12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51" h="320">
                    <a:moveTo>
                      <a:pt x="0" y="275"/>
                    </a:moveTo>
                    <a:lnTo>
                      <a:pt x="1" y="296"/>
                    </a:lnTo>
                    <a:lnTo>
                      <a:pt x="4" y="303"/>
                    </a:lnTo>
                    <a:lnTo>
                      <a:pt x="11" y="308"/>
                    </a:lnTo>
                    <a:lnTo>
                      <a:pt x="25" y="310"/>
                    </a:lnTo>
                    <a:lnTo>
                      <a:pt x="34" y="313"/>
                    </a:lnTo>
                    <a:lnTo>
                      <a:pt x="43" y="319"/>
                    </a:lnTo>
                    <a:lnTo>
                      <a:pt x="45" y="320"/>
                    </a:lnTo>
                    <a:lnTo>
                      <a:pt x="48" y="320"/>
                    </a:lnTo>
                    <a:lnTo>
                      <a:pt x="54" y="316"/>
                    </a:lnTo>
                    <a:lnTo>
                      <a:pt x="66" y="303"/>
                    </a:lnTo>
                    <a:lnTo>
                      <a:pt x="77" y="292"/>
                    </a:lnTo>
                    <a:lnTo>
                      <a:pt x="89" y="288"/>
                    </a:lnTo>
                    <a:lnTo>
                      <a:pt x="99" y="287"/>
                    </a:lnTo>
                    <a:lnTo>
                      <a:pt x="99" y="286"/>
                    </a:lnTo>
                    <a:lnTo>
                      <a:pt x="100" y="286"/>
                    </a:lnTo>
                    <a:lnTo>
                      <a:pt x="102" y="284"/>
                    </a:lnTo>
                    <a:lnTo>
                      <a:pt x="103" y="282"/>
                    </a:lnTo>
                    <a:lnTo>
                      <a:pt x="104" y="280"/>
                    </a:lnTo>
                    <a:lnTo>
                      <a:pt x="108" y="276"/>
                    </a:lnTo>
                    <a:lnTo>
                      <a:pt x="110" y="274"/>
                    </a:lnTo>
                    <a:lnTo>
                      <a:pt x="115" y="274"/>
                    </a:lnTo>
                    <a:lnTo>
                      <a:pt x="125" y="274"/>
                    </a:lnTo>
                    <a:lnTo>
                      <a:pt x="132" y="270"/>
                    </a:lnTo>
                    <a:lnTo>
                      <a:pt x="138" y="264"/>
                    </a:lnTo>
                    <a:lnTo>
                      <a:pt x="144" y="258"/>
                    </a:lnTo>
                    <a:lnTo>
                      <a:pt x="150" y="251"/>
                    </a:lnTo>
                    <a:lnTo>
                      <a:pt x="157" y="242"/>
                    </a:lnTo>
                    <a:lnTo>
                      <a:pt x="177" y="217"/>
                    </a:lnTo>
                    <a:lnTo>
                      <a:pt x="183" y="214"/>
                    </a:lnTo>
                    <a:lnTo>
                      <a:pt x="192" y="215"/>
                    </a:lnTo>
                    <a:lnTo>
                      <a:pt x="200" y="217"/>
                    </a:lnTo>
                    <a:lnTo>
                      <a:pt x="206" y="216"/>
                    </a:lnTo>
                    <a:lnTo>
                      <a:pt x="213" y="213"/>
                    </a:lnTo>
                    <a:lnTo>
                      <a:pt x="223" y="204"/>
                    </a:lnTo>
                    <a:lnTo>
                      <a:pt x="228" y="202"/>
                    </a:lnTo>
                    <a:lnTo>
                      <a:pt x="235" y="202"/>
                    </a:lnTo>
                    <a:lnTo>
                      <a:pt x="237" y="201"/>
                    </a:lnTo>
                    <a:lnTo>
                      <a:pt x="240" y="201"/>
                    </a:lnTo>
                    <a:lnTo>
                      <a:pt x="242" y="199"/>
                    </a:lnTo>
                    <a:lnTo>
                      <a:pt x="242" y="198"/>
                    </a:lnTo>
                    <a:lnTo>
                      <a:pt x="243" y="198"/>
                    </a:lnTo>
                    <a:lnTo>
                      <a:pt x="245" y="198"/>
                    </a:lnTo>
                    <a:lnTo>
                      <a:pt x="247" y="193"/>
                    </a:lnTo>
                    <a:lnTo>
                      <a:pt x="249" y="191"/>
                    </a:lnTo>
                    <a:lnTo>
                      <a:pt x="251" y="185"/>
                    </a:lnTo>
                    <a:lnTo>
                      <a:pt x="256" y="187"/>
                    </a:lnTo>
                    <a:lnTo>
                      <a:pt x="265" y="187"/>
                    </a:lnTo>
                    <a:lnTo>
                      <a:pt x="270" y="183"/>
                    </a:lnTo>
                    <a:lnTo>
                      <a:pt x="270" y="181"/>
                    </a:lnTo>
                    <a:lnTo>
                      <a:pt x="270" y="180"/>
                    </a:lnTo>
                    <a:lnTo>
                      <a:pt x="271" y="180"/>
                    </a:lnTo>
                    <a:lnTo>
                      <a:pt x="273" y="178"/>
                    </a:lnTo>
                    <a:lnTo>
                      <a:pt x="274" y="172"/>
                    </a:lnTo>
                    <a:lnTo>
                      <a:pt x="274" y="164"/>
                    </a:lnTo>
                    <a:lnTo>
                      <a:pt x="275" y="153"/>
                    </a:lnTo>
                    <a:lnTo>
                      <a:pt x="280" y="144"/>
                    </a:lnTo>
                    <a:lnTo>
                      <a:pt x="281" y="140"/>
                    </a:lnTo>
                    <a:lnTo>
                      <a:pt x="281" y="136"/>
                    </a:lnTo>
                    <a:lnTo>
                      <a:pt x="277" y="129"/>
                    </a:lnTo>
                    <a:lnTo>
                      <a:pt x="274" y="125"/>
                    </a:lnTo>
                    <a:lnTo>
                      <a:pt x="274" y="121"/>
                    </a:lnTo>
                    <a:lnTo>
                      <a:pt x="276" y="117"/>
                    </a:lnTo>
                    <a:lnTo>
                      <a:pt x="279" y="115"/>
                    </a:lnTo>
                    <a:lnTo>
                      <a:pt x="279" y="112"/>
                    </a:lnTo>
                    <a:lnTo>
                      <a:pt x="279" y="111"/>
                    </a:lnTo>
                    <a:lnTo>
                      <a:pt x="280" y="111"/>
                    </a:lnTo>
                    <a:lnTo>
                      <a:pt x="281" y="109"/>
                    </a:lnTo>
                    <a:lnTo>
                      <a:pt x="279" y="105"/>
                    </a:lnTo>
                    <a:lnTo>
                      <a:pt x="278" y="99"/>
                    </a:lnTo>
                    <a:lnTo>
                      <a:pt x="283" y="95"/>
                    </a:lnTo>
                    <a:lnTo>
                      <a:pt x="288" y="93"/>
                    </a:lnTo>
                    <a:lnTo>
                      <a:pt x="296" y="97"/>
                    </a:lnTo>
                    <a:lnTo>
                      <a:pt x="303" y="97"/>
                    </a:lnTo>
                    <a:lnTo>
                      <a:pt x="313" y="93"/>
                    </a:lnTo>
                    <a:lnTo>
                      <a:pt x="328" y="86"/>
                    </a:lnTo>
                    <a:lnTo>
                      <a:pt x="336" y="74"/>
                    </a:lnTo>
                    <a:lnTo>
                      <a:pt x="345" y="65"/>
                    </a:lnTo>
                    <a:lnTo>
                      <a:pt x="352" y="58"/>
                    </a:lnTo>
                    <a:lnTo>
                      <a:pt x="358" y="52"/>
                    </a:lnTo>
                    <a:lnTo>
                      <a:pt x="370" y="45"/>
                    </a:lnTo>
                    <a:lnTo>
                      <a:pt x="374" y="43"/>
                    </a:lnTo>
                    <a:lnTo>
                      <a:pt x="379" y="43"/>
                    </a:lnTo>
                    <a:lnTo>
                      <a:pt x="393" y="41"/>
                    </a:lnTo>
                    <a:lnTo>
                      <a:pt x="407" y="41"/>
                    </a:lnTo>
                    <a:lnTo>
                      <a:pt x="416" y="42"/>
                    </a:lnTo>
                    <a:lnTo>
                      <a:pt x="426" y="45"/>
                    </a:lnTo>
                    <a:lnTo>
                      <a:pt x="428" y="45"/>
                    </a:lnTo>
                    <a:lnTo>
                      <a:pt x="429" y="45"/>
                    </a:lnTo>
                    <a:lnTo>
                      <a:pt x="431" y="46"/>
                    </a:lnTo>
                    <a:lnTo>
                      <a:pt x="433" y="46"/>
                    </a:lnTo>
                    <a:lnTo>
                      <a:pt x="435" y="46"/>
                    </a:lnTo>
                    <a:lnTo>
                      <a:pt x="435" y="44"/>
                    </a:lnTo>
                    <a:lnTo>
                      <a:pt x="435" y="42"/>
                    </a:lnTo>
                    <a:lnTo>
                      <a:pt x="434" y="40"/>
                    </a:lnTo>
                    <a:lnTo>
                      <a:pt x="434" y="39"/>
                    </a:lnTo>
                    <a:lnTo>
                      <a:pt x="434" y="36"/>
                    </a:lnTo>
                    <a:lnTo>
                      <a:pt x="433" y="28"/>
                    </a:lnTo>
                    <a:lnTo>
                      <a:pt x="441" y="23"/>
                    </a:lnTo>
                    <a:lnTo>
                      <a:pt x="448" y="21"/>
                    </a:lnTo>
                    <a:lnTo>
                      <a:pt x="456" y="25"/>
                    </a:lnTo>
                    <a:lnTo>
                      <a:pt x="461" y="26"/>
                    </a:lnTo>
                    <a:lnTo>
                      <a:pt x="466" y="27"/>
                    </a:lnTo>
                    <a:lnTo>
                      <a:pt x="470" y="24"/>
                    </a:lnTo>
                    <a:lnTo>
                      <a:pt x="476" y="21"/>
                    </a:lnTo>
                    <a:lnTo>
                      <a:pt x="485" y="12"/>
                    </a:lnTo>
                    <a:lnTo>
                      <a:pt x="499" y="5"/>
                    </a:lnTo>
                    <a:lnTo>
                      <a:pt x="508" y="1"/>
                    </a:lnTo>
                    <a:lnTo>
                      <a:pt x="523" y="0"/>
                    </a:lnTo>
                    <a:lnTo>
                      <a:pt x="531" y="1"/>
                    </a:lnTo>
                    <a:lnTo>
                      <a:pt x="535" y="3"/>
                    </a:lnTo>
                    <a:lnTo>
                      <a:pt x="539" y="7"/>
                    </a:lnTo>
                    <a:lnTo>
                      <a:pt x="545" y="11"/>
                    </a:lnTo>
                    <a:lnTo>
                      <a:pt x="551" y="12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9" name="Freeform 118">
                <a:extLst>
                  <a:ext uri="{FF2B5EF4-FFF2-40B4-BE49-F238E27FC236}">
                    <a16:creationId xmlns:a16="http://schemas.microsoft.com/office/drawing/2014/main" id="{C5C0F525-4405-866C-4BC6-B6D8448183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8" y="539"/>
                <a:ext cx="113" cy="111"/>
              </a:xfrm>
              <a:custGeom>
                <a:avLst/>
                <a:gdLst>
                  <a:gd name="T0" fmla="*/ 333 w 340"/>
                  <a:gd name="T1" fmla="*/ 298 h 333"/>
                  <a:gd name="T2" fmla="*/ 324 w 340"/>
                  <a:gd name="T3" fmla="*/ 306 h 333"/>
                  <a:gd name="T4" fmla="*/ 313 w 340"/>
                  <a:gd name="T5" fmla="*/ 312 h 333"/>
                  <a:gd name="T6" fmla="*/ 302 w 340"/>
                  <a:gd name="T7" fmla="*/ 324 h 333"/>
                  <a:gd name="T8" fmla="*/ 296 w 340"/>
                  <a:gd name="T9" fmla="*/ 328 h 333"/>
                  <a:gd name="T10" fmla="*/ 292 w 340"/>
                  <a:gd name="T11" fmla="*/ 325 h 333"/>
                  <a:gd name="T12" fmla="*/ 281 w 340"/>
                  <a:gd name="T13" fmla="*/ 321 h 333"/>
                  <a:gd name="T14" fmla="*/ 259 w 340"/>
                  <a:gd name="T15" fmla="*/ 332 h 333"/>
                  <a:gd name="T16" fmla="*/ 250 w 340"/>
                  <a:gd name="T17" fmla="*/ 333 h 333"/>
                  <a:gd name="T18" fmla="*/ 240 w 340"/>
                  <a:gd name="T19" fmla="*/ 319 h 333"/>
                  <a:gd name="T20" fmla="*/ 234 w 340"/>
                  <a:gd name="T21" fmla="*/ 310 h 333"/>
                  <a:gd name="T22" fmla="*/ 227 w 340"/>
                  <a:gd name="T23" fmla="*/ 305 h 333"/>
                  <a:gd name="T24" fmla="*/ 225 w 340"/>
                  <a:gd name="T25" fmla="*/ 298 h 333"/>
                  <a:gd name="T26" fmla="*/ 224 w 340"/>
                  <a:gd name="T27" fmla="*/ 294 h 333"/>
                  <a:gd name="T28" fmla="*/ 221 w 340"/>
                  <a:gd name="T29" fmla="*/ 294 h 333"/>
                  <a:gd name="T30" fmla="*/ 215 w 340"/>
                  <a:gd name="T31" fmla="*/ 292 h 333"/>
                  <a:gd name="T32" fmla="*/ 215 w 340"/>
                  <a:gd name="T33" fmla="*/ 288 h 333"/>
                  <a:gd name="T34" fmla="*/ 205 w 340"/>
                  <a:gd name="T35" fmla="*/ 279 h 333"/>
                  <a:gd name="T36" fmla="*/ 197 w 340"/>
                  <a:gd name="T37" fmla="*/ 275 h 333"/>
                  <a:gd name="T38" fmla="*/ 186 w 340"/>
                  <a:gd name="T39" fmla="*/ 279 h 333"/>
                  <a:gd name="T40" fmla="*/ 179 w 340"/>
                  <a:gd name="T41" fmla="*/ 276 h 333"/>
                  <a:gd name="T42" fmla="*/ 166 w 340"/>
                  <a:gd name="T43" fmla="*/ 273 h 333"/>
                  <a:gd name="T44" fmla="*/ 159 w 340"/>
                  <a:gd name="T45" fmla="*/ 270 h 333"/>
                  <a:gd name="T46" fmla="*/ 148 w 340"/>
                  <a:gd name="T47" fmla="*/ 262 h 333"/>
                  <a:gd name="T48" fmla="*/ 139 w 340"/>
                  <a:gd name="T49" fmla="*/ 260 h 333"/>
                  <a:gd name="T50" fmla="*/ 130 w 340"/>
                  <a:gd name="T51" fmla="*/ 260 h 333"/>
                  <a:gd name="T52" fmla="*/ 120 w 340"/>
                  <a:gd name="T53" fmla="*/ 264 h 333"/>
                  <a:gd name="T54" fmla="*/ 108 w 340"/>
                  <a:gd name="T55" fmla="*/ 264 h 333"/>
                  <a:gd name="T56" fmla="*/ 101 w 340"/>
                  <a:gd name="T57" fmla="*/ 262 h 333"/>
                  <a:gd name="T58" fmla="*/ 93 w 340"/>
                  <a:gd name="T59" fmla="*/ 254 h 333"/>
                  <a:gd name="T60" fmla="*/ 83 w 340"/>
                  <a:gd name="T61" fmla="*/ 252 h 333"/>
                  <a:gd name="T62" fmla="*/ 77 w 340"/>
                  <a:gd name="T63" fmla="*/ 244 h 333"/>
                  <a:gd name="T64" fmla="*/ 72 w 340"/>
                  <a:gd name="T65" fmla="*/ 227 h 333"/>
                  <a:gd name="T66" fmla="*/ 75 w 340"/>
                  <a:gd name="T67" fmla="*/ 187 h 333"/>
                  <a:gd name="T68" fmla="*/ 74 w 340"/>
                  <a:gd name="T69" fmla="*/ 175 h 333"/>
                  <a:gd name="T70" fmla="*/ 69 w 340"/>
                  <a:gd name="T71" fmla="*/ 173 h 333"/>
                  <a:gd name="T72" fmla="*/ 63 w 340"/>
                  <a:gd name="T73" fmla="*/ 177 h 333"/>
                  <a:gd name="T74" fmla="*/ 57 w 340"/>
                  <a:gd name="T75" fmla="*/ 178 h 333"/>
                  <a:gd name="T76" fmla="*/ 49 w 340"/>
                  <a:gd name="T77" fmla="*/ 177 h 333"/>
                  <a:gd name="T78" fmla="*/ 40 w 340"/>
                  <a:gd name="T79" fmla="*/ 167 h 333"/>
                  <a:gd name="T80" fmla="*/ 43 w 340"/>
                  <a:gd name="T81" fmla="*/ 162 h 333"/>
                  <a:gd name="T82" fmla="*/ 53 w 340"/>
                  <a:gd name="T83" fmla="*/ 160 h 333"/>
                  <a:gd name="T84" fmla="*/ 54 w 340"/>
                  <a:gd name="T85" fmla="*/ 159 h 333"/>
                  <a:gd name="T86" fmla="*/ 55 w 340"/>
                  <a:gd name="T87" fmla="*/ 157 h 333"/>
                  <a:gd name="T88" fmla="*/ 52 w 340"/>
                  <a:gd name="T89" fmla="*/ 152 h 333"/>
                  <a:gd name="T90" fmla="*/ 55 w 340"/>
                  <a:gd name="T91" fmla="*/ 145 h 333"/>
                  <a:gd name="T92" fmla="*/ 65 w 340"/>
                  <a:gd name="T93" fmla="*/ 131 h 333"/>
                  <a:gd name="T94" fmla="*/ 64 w 340"/>
                  <a:gd name="T95" fmla="*/ 123 h 333"/>
                  <a:gd name="T96" fmla="*/ 54 w 340"/>
                  <a:gd name="T97" fmla="*/ 109 h 333"/>
                  <a:gd name="T98" fmla="*/ 50 w 340"/>
                  <a:gd name="T99" fmla="*/ 100 h 333"/>
                  <a:gd name="T100" fmla="*/ 49 w 340"/>
                  <a:gd name="T101" fmla="*/ 87 h 333"/>
                  <a:gd name="T102" fmla="*/ 39 w 340"/>
                  <a:gd name="T103" fmla="*/ 74 h 333"/>
                  <a:gd name="T104" fmla="*/ 24 w 340"/>
                  <a:gd name="T105" fmla="*/ 63 h 333"/>
                  <a:gd name="T106" fmla="*/ 8 w 340"/>
                  <a:gd name="T107" fmla="*/ 48 h 333"/>
                  <a:gd name="T108" fmla="*/ 0 w 340"/>
                  <a:gd name="T109" fmla="*/ 29 h 333"/>
                  <a:gd name="T110" fmla="*/ 8 w 340"/>
                  <a:gd name="T111" fmla="*/ 14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40" h="333">
                    <a:moveTo>
                      <a:pt x="340" y="288"/>
                    </a:moveTo>
                    <a:lnTo>
                      <a:pt x="333" y="298"/>
                    </a:lnTo>
                    <a:lnTo>
                      <a:pt x="329" y="301"/>
                    </a:lnTo>
                    <a:lnTo>
                      <a:pt x="324" y="306"/>
                    </a:lnTo>
                    <a:lnTo>
                      <a:pt x="319" y="308"/>
                    </a:lnTo>
                    <a:lnTo>
                      <a:pt x="313" y="312"/>
                    </a:lnTo>
                    <a:lnTo>
                      <a:pt x="306" y="315"/>
                    </a:lnTo>
                    <a:lnTo>
                      <a:pt x="302" y="324"/>
                    </a:lnTo>
                    <a:lnTo>
                      <a:pt x="298" y="327"/>
                    </a:lnTo>
                    <a:lnTo>
                      <a:pt x="296" y="328"/>
                    </a:lnTo>
                    <a:lnTo>
                      <a:pt x="294" y="327"/>
                    </a:lnTo>
                    <a:lnTo>
                      <a:pt x="292" y="325"/>
                    </a:lnTo>
                    <a:lnTo>
                      <a:pt x="285" y="320"/>
                    </a:lnTo>
                    <a:lnTo>
                      <a:pt x="281" y="321"/>
                    </a:lnTo>
                    <a:lnTo>
                      <a:pt x="265" y="330"/>
                    </a:lnTo>
                    <a:lnTo>
                      <a:pt x="259" y="332"/>
                    </a:lnTo>
                    <a:lnTo>
                      <a:pt x="255" y="333"/>
                    </a:lnTo>
                    <a:lnTo>
                      <a:pt x="250" y="333"/>
                    </a:lnTo>
                    <a:lnTo>
                      <a:pt x="249" y="332"/>
                    </a:lnTo>
                    <a:lnTo>
                      <a:pt x="240" y="319"/>
                    </a:lnTo>
                    <a:lnTo>
                      <a:pt x="236" y="313"/>
                    </a:lnTo>
                    <a:lnTo>
                      <a:pt x="234" y="310"/>
                    </a:lnTo>
                    <a:lnTo>
                      <a:pt x="230" y="308"/>
                    </a:lnTo>
                    <a:lnTo>
                      <a:pt x="227" y="305"/>
                    </a:lnTo>
                    <a:lnTo>
                      <a:pt x="226" y="302"/>
                    </a:lnTo>
                    <a:lnTo>
                      <a:pt x="225" y="298"/>
                    </a:lnTo>
                    <a:lnTo>
                      <a:pt x="224" y="295"/>
                    </a:lnTo>
                    <a:lnTo>
                      <a:pt x="224" y="294"/>
                    </a:lnTo>
                    <a:lnTo>
                      <a:pt x="222" y="293"/>
                    </a:lnTo>
                    <a:lnTo>
                      <a:pt x="221" y="294"/>
                    </a:lnTo>
                    <a:lnTo>
                      <a:pt x="217" y="293"/>
                    </a:lnTo>
                    <a:lnTo>
                      <a:pt x="215" y="292"/>
                    </a:lnTo>
                    <a:lnTo>
                      <a:pt x="214" y="290"/>
                    </a:lnTo>
                    <a:lnTo>
                      <a:pt x="215" y="288"/>
                    </a:lnTo>
                    <a:lnTo>
                      <a:pt x="211" y="283"/>
                    </a:lnTo>
                    <a:lnTo>
                      <a:pt x="205" y="279"/>
                    </a:lnTo>
                    <a:lnTo>
                      <a:pt x="200" y="276"/>
                    </a:lnTo>
                    <a:lnTo>
                      <a:pt x="197" y="275"/>
                    </a:lnTo>
                    <a:lnTo>
                      <a:pt x="191" y="277"/>
                    </a:lnTo>
                    <a:lnTo>
                      <a:pt x="186" y="279"/>
                    </a:lnTo>
                    <a:lnTo>
                      <a:pt x="184" y="279"/>
                    </a:lnTo>
                    <a:lnTo>
                      <a:pt x="179" y="276"/>
                    </a:lnTo>
                    <a:lnTo>
                      <a:pt x="172" y="275"/>
                    </a:lnTo>
                    <a:lnTo>
                      <a:pt x="166" y="273"/>
                    </a:lnTo>
                    <a:lnTo>
                      <a:pt x="162" y="272"/>
                    </a:lnTo>
                    <a:lnTo>
                      <a:pt x="159" y="270"/>
                    </a:lnTo>
                    <a:lnTo>
                      <a:pt x="152" y="264"/>
                    </a:lnTo>
                    <a:lnTo>
                      <a:pt x="148" y="262"/>
                    </a:lnTo>
                    <a:lnTo>
                      <a:pt x="145" y="262"/>
                    </a:lnTo>
                    <a:lnTo>
                      <a:pt x="139" y="260"/>
                    </a:lnTo>
                    <a:lnTo>
                      <a:pt x="134" y="260"/>
                    </a:lnTo>
                    <a:lnTo>
                      <a:pt x="130" y="260"/>
                    </a:lnTo>
                    <a:lnTo>
                      <a:pt x="128" y="262"/>
                    </a:lnTo>
                    <a:lnTo>
                      <a:pt x="120" y="264"/>
                    </a:lnTo>
                    <a:lnTo>
                      <a:pt x="114" y="265"/>
                    </a:lnTo>
                    <a:lnTo>
                      <a:pt x="108" y="264"/>
                    </a:lnTo>
                    <a:lnTo>
                      <a:pt x="104" y="264"/>
                    </a:lnTo>
                    <a:lnTo>
                      <a:pt x="101" y="262"/>
                    </a:lnTo>
                    <a:lnTo>
                      <a:pt x="100" y="261"/>
                    </a:lnTo>
                    <a:lnTo>
                      <a:pt x="93" y="254"/>
                    </a:lnTo>
                    <a:lnTo>
                      <a:pt x="87" y="253"/>
                    </a:lnTo>
                    <a:lnTo>
                      <a:pt x="83" y="252"/>
                    </a:lnTo>
                    <a:lnTo>
                      <a:pt x="81" y="249"/>
                    </a:lnTo>
                    <a:lnTo>
                      <a:pt x="77" y="244"/>
                    </a:lnTo>
                    <a:lnTo>
                      <a:pt x="75" y="239"/>
                    </a:lnTo>
                    <a:lnTo>
                      <a:pt x="72" y="227"/>
                    </a:lnTo>
                    <a:lnTo>
                      <a:pt x="72" y="220"/>
                    </a:lnTo>
                    <a:lnTo>
                      <a:pt x="75" y="187"/>
                    </a:lnTo>
                    <a:lnTo>
                      <a:pt x="75" y="178"/>
                    </a:lnTo>
                    <a:lnTo>
                      <a:pt x="74" y="175"/>
                    </a:lnTo>
                    <a:lnTo>
                      <a:pt x="74" y="174"/>
                    </a:lnTo>
                    <a:lnTo>
                      <a:pt x="69" y="173"/>
                    </a:lnTo>
                    <a:lnTo>
                      <a:pt x="66" y="174"/>
                    </a:lnTo>
                    <a:lnTo>
                      <a:pt x="63" y="177"/>
                    </a:lnTo>
                    <a:lnTo>
                      <a:pt x="59" y="177"/>
                    </a:lnTo>
                    <a:lnTo>
                      <a:pt x="57" y="178"/>
                    </a:lnTo>
                    <a:lnTo>
                      <a:pt x="53" y="179"/>
                    </a:lnTo>
                    <a:lnTo>
                      <a:pt x="49" y="177"/>
                    </a:lnTo>
                    <a:lnTo>
                      <a:pt x="45" y="174"/>
                    </a:lnTo>
                    <a:lnTo>
                      <a:pt x="40" y="167"/>
                    </a:lnTo>
                    <a:lnTo>
                      <a:pt x="40" y="164"/>
                    </a:lnTo>
                    <a:lnTo>
                      <a:pt x="43" y="162"/>
                    </a:lnTo>
                    <a:lnTo>
                      <a:pt x="50" y="162"/>
                    </a:lnTo>
                    <a:lnTo>
                      <a:pt x="53" y="160"/>
                    </a:lnTo>
                    <a:lnTo>
                      <a:pt x="53" y="159"/>
                    </a:lnTo>
                    <a:lnTo>
                      <a:pt x="54" y="159"/>
                    </a:lnTo>
                    <a:lnTo>
                      <a:pt x="56" y="159"/>
                    </a:lnTo>
                    <a:lnTo>
                      <a:pt x="55" y="157"/>
                    </a:lnTo>
                    <a:lnTo>
                      <a:pt x="54" y="155"/>
                    </a:lnTo>
                    <a:lnTo>
                      <a:pt x="52" y="152"/>
                    </a:lnTo>
                    <a:lnTo>
                      <a:pt x="53" y="149"/>
                    </a:lnTo>
                    <a:lnTo>
                      <a:pt x="55" y="145"/>
                    </a:lnTo>
                    <a:lnTo>
                      <a:pt x="61" y="142"/>
                    </a:lnTo>
                    <a:lnTo>
                      <a:pt x="65" y="131"/>
                    </a:lnTo>
                    <a:lnTo>
                      <a:pt x="65" y="127"/>
                    </a:lnTo>
                    <a:lnTo>
                      <a:pt x="64" y="123"/>
                    </a:lnTo>
                    <a:lnTo>
                      <a:pt x="58" y="115"/>
                    </a:lnTo>
                    <a:lnTo>
                      <a:pt x="54" y="109"/>
                    </a:lnTo>
                    <a:lnTo>
                      <a:pt x="52" y="105"/>
                    </a:lnTo>
                    <a:lnTo>
                      <a:pt x="50" y="100"/>
                    </a:lnTo>
                    <a:lnTo>
                      <a:pt x="49" y="92"/>
                    </a:lnTo>
                    <a:lnTo>
                      <a:pt x="49" y="87"/>
                    </a:lnTo>
                    <a:lnTo>
                      <a:pt x="45" y="81"/>
                    </a:lnTo>
                    <a:lnTo>
                      <a:pt x="39" y="74"/>
                    </a:lnTo>
                    <a:lnTo>
                      <a:pt x="32" y="68"/>
                    </a:lnTo>
                    <a:lnTo>
                      <a:pt x="24" y="63"/>
                    </a:lnTo>
                    <a:lnTo>
                      <a:pt x="14" y="55"/>
                    </a:lnTo>
                    <a:lnTo>
                      <a:pt x="8" y="48"/>
                    </a:lnTo>
                    <a:lnTo>
                      <a:pt x="3" y="39"/>
                    </a:lnTo>
                    <a:lnTo>
                      <a:pt x="0" y="29"/>
                    </a:lnTo>
                    <a:lnTo>
                      <a:pt x="0" y="21"/>
                    </a:lnTo>
                    <a:lnTo>
                      <a:pt x="8" y="14"/>
                    </a:lnTo>
                    <a:lnTo>
                      <a:pt x="26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0" name="Freeform 119">
                <a:extLst>
                  <a:ext uri="{FF2B5EF4-FFF2-40B4-BE49-F238E27FC236}">
                    <a16:creationId xmlns:a16="http://schemas.microsoft.com/office/drawing/2014/main" id="{8C5281A0-1076-AE9D-F5CB-DC7112A8C5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2" y="2727"/>
                <a:ext cx="117" cy="173"/>
              </a:xfrm>
              <a:custGeom>
                <a:avLst/>
                <a:gdLst>
                  <a:gd name="T0" fmla="*/ 310 w 351"/>
                  <a:gd name="T1" fmla="*/ 513 h 519"/>
                  <a:gd name="T2" fmla="*/ 315 w 351"/>
                  <a:gd name="T3" fmla="*/ 486 h 519"/>
                  <a:gd name="T4" fmla="*/ 317 w 351"/>
                  <a:gd name="T5" fmla="*/ 471 h 519"/>
                  <a:gd name="T6" fmla="*/ 330 w 351"/>
                  <a:gd name="T7" fmla="*/ 459 h 519"/>
                  <a:gd name="T8" fmla="*/ 350 w 351"/>
                  <a:gd name="T9" fmla="*/ 419 h 519"/>
                  <a:gd name="T10" fmla="*/ 343 w 351"/>
                  <a:gd name="T11" fmla="*/ 394 h 519"/>
                  <a:gd name="T12" fmla="*/ 335 w 351"/>
                  <a:gd name="T13" fmla="*/ 378 h 519"/>
                  <a:gd name="T14" fmla="*/ 325 w 351"/>
                  <a:gd name="T15" fmla="*/ 367 h 519"/>
                  <a:gd name="T16" fmla="*/ 327 w 351"/>
                  <a:gd name="T17" fmla="*/ 352 h 519"/>
                  <a:gd name="T18" fmla="*/ 323 w 351"/>
                  <a:gd name="T19" fmla="*/ 341 h 519"/>
                  <a:gd name="T20" fmla="*/ 309 w 351"/>
                  <a:gd name="T21" fmla="*/ 320 h 519"/>
                  <a:gd name="T22" fmla="*/ 306 w 351"/>
                  <a:gd name="T23" fmla="*/ 309 h 519"/>
                  <a:gd name="T24" fmla="*/ 294 w 351"/>
                  <a:gd name="T25" fmla="*/ 306 h 519"/>
                  <a:gd name="T26" fmla="*/ 288 w 351"/>
                  <a:gd name="T27" fmla="*/ 309 h 519"/>
                  <a:gd name="T28" fmla="*/ 276 w 351"/>
                  <a:gd name="T29" fmla="*/ 302 h 519"/>
                  <a:gd name="T30" fmla="*/ 267 w 351"/>
                  <a:gd name="T31" fmla="*/ 293 h 519"/>
                  <a:gd name="T32" fmla="*/ 263 w 351"/>
                  <a:gd name="T33" fmla="*/ 288 h 519"/>
                  <a:gd name="T34" fmla="*/ 260 w 351"/>
                  <a:gd name="T35" fmla="*/ 270 h 519"/>
                  <a:gd name="T36" fmla="*/ 261 w 351"/>
                  <a:gd name="T37" fmla="*/ 260 h 519"/>
                  <a:gd name="T38" fmla="*/ 251 w 351"/>
                  <a:gd name="T39" fmla="*/ 242 h 519"/>
                  <a:gd name="T40" fmla="*/ 243 w 351"/>
                  <a:gd name="T41" fmla="*/ 202 h 519"/>
                  <a:gd name="T42" fmla="*/ 243 w 351"/>
                  <a:gd name="T43" fmla="*/ 184 h 519"/>
                  <a:gd name="T44" fmla="*/ 239 w 351"/>
                  <a:gd name="T45" fmla="*/ 174 h 519"/>
                  <a:gd name="T46" fmla="*/ 248 w 351"/>
                  <a:gd name="T47" fmla="*/ 159 h 519"/>
                  <a:gd name="T48" fmla="*/ 247 w 351"/>
                  <a:gd name="T49" fmla="*/ 152 h 519"/>
                  <a:gd name="T50" fmla="*/ 238 w 351"/>
                  <a:gd name="T51" fmla="*/ 149 h 519"/>
                  <a:gd name="T52" fmla="*/ 234 w 351"/>
                  <a:gd name="T53" fmla="*/ 153 h 519"/>
                  <a:gd name="T54" fmla="*/ 231 w 351"/>
                  <a:gd name="T55" fmla="*/ 165 h 519"/>
                  <a:gd name="T56" fmla="*/ 229 w 351"/>
                  <a:gd name="T57" fmla="*/ 170 h 519"/>
                  <a:gd name="T58" fmla="*/ 222 w 351"/>
                  <a:gd name="T59" fmla="*/ 170 h 519"/>
                  <a:gd name="T60" fmla="*/ 220 w 351"/>
                  <a:gd name="T61" fmla="*/ 164 h 519"/>
                  <a:gd name="T62" fmla="*/ 223 w 351"/>
                  <a:gd name="T63" fmla="*/ 157 h 519"/>
                  <a:gd name="T64" fmla="*/ 229 w 351"/>
                  <a:gd name="T65" fmla="*/ 151 h 519"/>
                  <a:gd name="T66" fmla="*/ 227 w 351"/>
                  <a:gd name="T67" fmla="*/ 146 h 519"/>
                  <a:gd name="T68" fmla="*/ 209 w 351"/>
                  <a:gd name="T69" fmla="*/ 141 h 519"/>
                  <a:gd name="T70" fmla="*/ 206 w 351"/>
                  <a:gd name="T71" fmla="*/ 146 h 519"/>
                  <a:gd name="T72" fmla="*/ 202 w 351"/>
                  <a:gd name="T73" fmla="*/ 151 h 519"/>
                  <a:gd name="T74" fmla="*/ 197 w 351"/>
                  <a:gd name="T75" fmla="*/ 147 h 519"/>
                  <a:gd name="T76" fmla="*/ 194 w 351"/>
                  <a:gd name="T77" fmla="*/ 137 h 519"/>
                  <a:gd name="T78" fmla="*/ 188 w 351"/>
                  <a:gd name="T79" fmla="*/ 119 h 519"/>
                  <a:gd name="T80" fmla="*/ 180 w 351"/>
                  <a:gd name="T81" fmla="*/ 109 h 519"/>
                  <a:gd name="T82" fmla="*/ 172 w 351"/>
                  <a:gd name="T83" fmla="*/ 106 h 519"/>
                  <a:gd name="T84" fmla="*/ 167 w 351"/>
                  <a:gd name="T85" fmla="*/ 100 h 519"/>
                  <a:gd name="T86" fmla="*/ 166 w 351"/>
                  <a:gd name="T87" fmla="*/ 92 h 519"/>
                  <a:gd name="T88" fmla="*/ 156 w 351"/>
                  <a:gd name="T89" fmla="*/ 87 h 519"/>
                  <a:gd name="T90" fmla="*/ 148 w 351"/>
                  <a:gd name="T91" fmla="*/ 83 h 519"/>
                  <a:gd name="T92" fmla="*/ 142 w 351"/>
                  <a:gd name="T93" fmla="*/ 75 h 519"/>
                  <a:gd name="T94" fmla="*/ 138 w 351"/>
                  <a:gd name="T95" fmla="*/ 70 h 519"/>
                  <a:gd name="T96" fmla="*/ 122 w 351"/>
                  <a:gd name="T97" fmla="*/ 70 h 519"/>
                  <a:gd name="T98" fmla="*/ 107 w 351"/>
                  <a:gd name="T99" fmla="*/ 60 h 519"/>
                  <a:gd name="T100" fmla="*/ 98 w 351"/>
                  <a:gd name="T101" fmla="*/ 56 h 519"/>
                  <a:gd name="T102" fmla="*/ 85 w 351"/>
                  <a:gd name="T103" fmla="*/ 56 h 519"/>
                  <a:gd name="T104" fmla="*/ 75 w 351"/>
                  <a:gd name="T105" fmla="*/ 56 h 519"/>
                  <a:gd name="T106" fmla="*/ 65 w 351"/>
                  <a:gd name="T107" fmla="*/ 49 h 519"/>
                  <a:gd name="T108" fmla="*/ 56 w 351"/>
                  <a:gd name="T109" fmla="*/ 36 h 519"/>
                  <a:gd name="T110" fmla="*/ 49 w 351"/>
                  <a:gd name="T111" fmla="*/ 33 h 519"/>
                  <a:gd name="T112" fmla="*/ 29 w 351"/>
                  <a:gd name="T113" fmla="*/ 3 h 519"/>
                  <a:gd name="T114" fmla="*/ 14 w 351"/>
                  <a:gd name="T115" fmla="*/ 0 h 519"/>
                  <a:gd name="T116" fmla="*/ 2 w 351"/>
                  <a:gd name="T117" fmla="*/ 5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51" h="519">
                    <a:moveTo>
                      <a:pt x="306" y="519"/>
                    </a:moveTo>
                    <a:lnTo>
                      <a:pt x="308" y="518"/>
                    </a:lnTo>
                    <a:lnTo>
                      <a:pt x="308" y="517"/>
                    </a:lnTo>
                    <a:lnTo>
                      <a:pt x="309" y="516"/>
                    </a:lnTo>
                    <a:lnTo>
                      <a:pt x="310" y="514"/>
                    </a:lnTo>
                    <a:lnTo>
                      <a:pt x="310" y="513"/>
                    </a:lnTo>
                    <a:lnTo>
                      <a:pt x="311" y="512"/>
                    </a:lnTo>
                    <a:lnTo>
                      <a:pt x="315" y="492"/>
                    </a:lnTo>
                    <a:lnTo>
                      <a:pt x="315" y="490"/>
                    </a:lnTo>
                    <a:lnTo>
                      <a:pt x="315" y="489"/>
                    </a:lnTo>
                    <a:lnTo>
                      <a:pt x="315" y="488"/>
                    </a:lnTo>
                    <a:lnTo>
                      <a:pt x="315" y="486"/>
                    </a:lnTo>
                    <a:lnTo>
                      <a:pt x="315" y="477"/>
                    </a:lnTo>
                    <a:lnTo>
                      <a:pt x="315" y="476"/>
                    </a:lnTo>
                    <a:lnTo>
                      <a:pt x="315" y="474"/>
                    </a:lnTo>
                    <a:lnTo>
                      <a:pt x="315" y="473"/>
                    </a:lnTo>
                    <a:lnTo>
                      <a:pt x="316" y="472"/>
                    </a:lnTo>
                    <a:lnTo>
                      <a:pt x="317" y="471"/>
                    </a:lnTo>
                    <a:lnTo>
                      <a:pt x="318" y="470"/>
                    </a:lnTo>
                    <a:lnTo>
                      <a:pt x="319" y="469"/>
                    </a:lnTo>
                    <a:lnTo>
                      <a:pt x="326" y="462"/>
                    </a:lnTo>
                    <a:lnTo>
                      <a:pt x="327" y="462"/>
                    </a:lnTo>
                    <a:lnTo>
                      <a:pt x="329" y="460"/>
                    </a:lnTo>
                    <a:lnTo>
                      <a:pt x="330" y="459"/>
                    </a:lnTo>
                    <a:lnTo>
                      <a:pt x="348" y="425"/>
                    </a:lnTo>
                    <a:lnTo>
                      <a:pt x="348" y="424"/>
                    </a:lnTo>
                    <a:lnTo>
                      <a:pt x="348" y="423"/>
                    </a:lnTo>
                    <a:lnTo>
                      <a:pt x="349" y="421"/>
                    </a:lnTo>
                    <a:lnTo>
                      <a:pt x="350" y="420"/>
                    </a:lnTo>
                    <a:lnTo>
                      <a:pt x="350" y="419"/>
                    </a:lnTo>
                    <a:lnTo>
                      <a:pt x="351" y="413"/>
                    </a:lnTo>
                    <a:lnTo>
                      <a:pt x="351" y="406"/>
                    </a:lnTo>
                    <a:lnTo>
                      <a:pt x="351" y="405"/>
                    </a:lnTo>
                    <a:lnTo>
                      <a:pt x="350" y="404"/>
                    </a:lnTo>
                    <a:lnTo>
                      <a:pt x="343" y="395"/>
                    </a:lnTo>
                    <a:lnTo>
                      <a:pt x="343" y="394"/>
                    </a:lnTo>
                    <a:lnTo>
                      <a:pt x="342" y="392"/>
                    </a:lnTo>
                    <a:lnTo>
                      <a:pt x="338" y="385"/>
                    </a:lnTo>
                    <a:lnTo>
                      <a:pt x="338" y="383"/>
                    </a:lnTo>
                    <a:lnTo>
                      <a:pt x="337" y="382"/>
                    </a:lnTo>
                    <a:lnTo>
                      <a:pt x="336" y="379"/>
                    </a:lnTo>
                    <a:lnTo>
                      <a:pt x="335" y="378"/>
                    </a:lnTo>
                    <a:lnTo>
                      <a:pt x="334" y="377"/>
                    </a:lnTo>
                    <a:lnTo>
                      <a:pt x="328" y="370"/>
                    </a:lnTo>
                    <a:lnTo>
                      <a:pt x="327" y="369"/>
                    </a:lnTo>
                    <a:lnTo>
                      <a:pt x="327" y="368"/>
                    </a:lnTo>
                    <a:lnTo>
                      <a:pt x="326" y="368"/>
                    </a:lnTo>
                    <a:lnTo>
                      <a:pt x="325" y="367"/>
                    </a:lnTo>
                    <a:lnTo>
                      <a:pt x="325" y="366"/>
                    </a:lnTo>
                    <a:lnTo>
                      <a:pt x="325" y="361"/>
                    </a:lnTo>
                    <a:lnTo>
                      <a:pt x="325" y="359"/>
                    </a:lnTo>
                    <a:lnTo>
                      <a:pt x="327" y="356"/>
                    </a:lnTo>
                    <a:lnTo>
                      <a:pt x="327" y="354"/>
                    </a:lnTo>
                    <a:lnTo>
                      <a:pt x="327" y="352"/>
                    </a:lnTo>
                    <a:lnTo>
                      <a:pt x="327" y="350"/>
                    </a:lnTo>
                    <a:lnTo>
                      <a:pt x="327" y="349"/>
                    </a:lnTo>
                    <a:lnTo>
                      <a:pt x="327" y="348"/>
                    </a:lnTo>
                    <a:lnTo>
                      <a:pt x="324" y="344"/>
                    </a:lnTo>
                    <a:lnTo>
                      <a:pt x="323" y="343"/>
                    </a:lnTo>
                    <a:lnTo>
                      <a:pt x="323" y="341"/>
                    </a:lnTo>
                    <a:lnTo>
                      <a:pt x="316" y="335"/>
                    </a:lnTo>
                    <a:lnTo>
                      <a:pt x="314" y="331"/>
                    </a:lnTo>
                    <a:lnTo>
                      <a:pt x="311" y="324"/>
                    </a:lnTo>
                    <a:lnTo>
                      <a:pt x="310" y="322"/>
                    </a:lnTo>
                    <a:lnTo>
                      <a:pt x="310" y="321"/>
                    </a:lnTo>
                    <a:lnTo>
                      <a:pt x="309" y="320"/>
                    </a:lnTo>
                    <a:lnTo>
                      <a:pt x="309" y="319"/>
                    </a:lnTo>
                    <a:lnTo>
                      <a:pt x="309" y="314"/>
                    </a:lnTo>
                    <a:lnTo>
                      <a:pt x="308" y="313"/>
                    </a:lnTo>
                    <a:lnTo>
                      <a:pt x="308" y="312"/>
                    </a:lnTo>
                    <a:lnTo>
                      <a:pt x="307" y="310"/>
                    </a:lnTo>
                    <a:lnTo>
                      <a:pt x="306" y="309"/>
                    </a:lnTo>
                    <a:lnTo>
                      <a:pt x="305" y="309"/>
                    </a:lnTo>
                    <a:lnTo>
                      <a:pt x="305" y="308"/>
                    </a:lnTo>
                    <a:lnTo>
                      <a:pt x="301" y="306"/>
                    </a:lnTo>
                    <a:lnTo>
                      <a:pt x="299" y="306"/>
                    </a:lnTo>
                    <a:lnTo>
                      <a:pt x="295" y="306"/>
                    </a:lnTo>
                    <a:lnTo>
                      <a:pt x="294" y="306"/>
                    </a:lnTo>
                    <a:lnTo>
                      <a:pt x="294" y="307"/>
                    </a:lnTo>
                    <a:lnTo>
                      <a:pt x="293" y="307"/>
                    </a:lnTo>
                    <a:lnTo>
                      <a:pt x="291" y="308"/>
                    </a:lnTo>
                    <a:lnTo>
                      <a:pt x="290" y="309"/>
                    </a:lnTo>
                    <a:lnTo>
                      <a:pt x="289" y="309"/>
                    </a:lnTo>
                    <a:lnTo>
                      <a:pt x="288" y="309"/>
                    </a:lnTo>
                    <a:lnTo>
                      <a:pt x="285" y="309"/>
                    </a:lnTo>
                    <a:lnTo>
                      <a:pt x="284" y="309"/>
                    </a:lnTo>
                    <a:lnTo>
                      <a:pt x="281" y="308"/>
                    </a:lnTo>
                    <a:lnTo>
                      <a:pt x="280" y="307"/>
                    </a:lnTo>
                    <a:lnTo>
                      <a:pt x="280" y="306"/>
                    </a:lnTo>
                    <a:lnTo>
                      <a:pt x="276" y="302"/>
                    </a:lnTo>
                    <a:lnTo>
                      <a:pt x="276" y="301"/>
                    </a:lnTo>
                    <a:lnTo>
                      <a:pt x="276" y="300"/>
                    </a:lnTo>
                    <a:lnTo>
                      <a:pt x="274" y="299"/>
                    </a:lnTo>
                    <a:lnTo>
                      <a:pt x="272" y="298"/>
                    </a:lnTo>
                    <a:lnTo>
                      <a:pt x="268" y="294"/>
                    </a:lnTo>
                    <a:lnTo>
                      <a:pt x="267" y="293"/>
                    </a:lnTo>
                    <a:lnTo>
                      <a:pt x="266" y="292"/>
                    </a:lnTo>
                    <a:lnTo>
                      <a:pt x="266" y="291"/>
                    </a:lnTo>
                    <a:lnTo>
                      <a:pt x="265" y="291"/>
                    </a:lnTo>
                    <a:lnTo>
                      <a:pt x="263" y="290"/>
                    </a:lnTo>
                    <a:lnTo>
                      <a:pt x="263" y="289"/>
                    </a:lnTo>
                    <a:lnTo>
                      <a:pt x="263" y="288"/>
                    </a:lnTo>
                    <a:lnTo>
                      <a:pt x="262" y="287"/>
                    </a:lnTo>
                    <a:lnTo>
                      <a:pt x="262" y="286"/>
                    </a:lnTo>
                    <a:lnTo>
                      <a:pt x="260" y="274"/>
                    </a:lnTo>
                    <a:lnTo>
                      <a:pt x="260" y="273"/>
                    </a:lnTo>
                    <a:lnTo>
                      <a:pt x="260" y="272"/>
                    </a:lnTo>
                    <a:lnTo>
                      <a:pt x="260" y="270"/>
                    </a:lnTo>
                    <a:lnTo>
                      <a:pt x="260" y="269"/>
                    </a:lnTo>
                    <a:lnTo>
                      <a:pt x="260" y="267"/>
                    </a:lnTo>
                    <a:lnTo>
                      <a:pt x="261" y="265"/>
                    </a:lnTo>
                    <a:lnTo>
                      <a:pt x="261" y="264"/>
                    </a:lnTo>
                    <a:lnTo>
                      <a:pt x="261" y="261"/>
                    </a:lnTo>
                    <a:lnTo>
                      <a:pt x="261" y="260"/>
                    </a:lnTo>
                    <a:lnTo>
                      <a:pt x="259" y="255"/>
                    </a:lnTo>
                    <a:lnTo>
                      <a:pt x="258" y="254"/>
                    </a:lnTo>
                    <a:lnTo>
                      <a:pt x="258" y="252"/>
                    </a:lnTo>
                    <a:lnTo>
                      <a:pt x="253" y="247"/>
                    </a:lnTo>
                    <a:lnTo>
                      <a:pt x="253" y="245"/>
                    </a:lnTo>
                    <a:lnTo>
                      <a:pt x="251" y="242"/>
                    </a:lnTo>
                    <a:lnTo>
                      <a:pt x="247" y="228"/>
                    </a:lnTo>
                    <a:lnTo>
                      <a:pt x="247" y="227"/>
                    </a:lnTo>
                    <a:lnTo>
                      <a:pt x="247" y="226"/>
                    </a:lnTo>
                    <a:lnTo>
                      <a:pt x="246" y="224"/>
                    </a:lnTo>
                    <a:lnTo>
                      <a:pt x="246" y="223"/>
                    </a:lnTo>
                    <a:lnTo>
                      <a:pt x="243" y="202"/>
                    </a:lnTo>
                    <a:lnTo>
                      <a:pt x="242" y="199"/>
                    </a:lnTo>
                    <a:lnTo>
                      <a:pt x="242" y="195"/>
                    </a:lnTo>
                    <a:lnTo>
                      <a:pt x="243" y="195"/>
                    </a:lnTo>
                    <a:lnTo>
                      <a:pt x="243" y="186"/>
                    </a:lnTo>
                    <a:lnTo>
                      <a:pt x="243" y="185"/>
                    </a:lnTo>
                    <a:lnTo>
                      <a:pt x="243" y="184"/>
                    </a:lnTo>
                    <a:lnTo>
                      <a:pt x="242" y="184"/>
                    </a:lnTo>
                    <a:lnTo>
                      <a:pt x="242" y="182"/>
                    </a:lnTo>
                    <a:lnTo>
                      <a:pt x="240" y="177"/>
                    </a:lnTo>
                    <a:lnTo>
                      <a:pt x="240" y="176"/>
                    </a:lnTo>
                    <a:lnTo>
                      <a:pt x="239" y="175"/>
                    </a:lnTo>
                    <a:lnTo>
                      <a:pt x="239" y="174"/>
                    </a:lnTo>
                    <a:lnTo>
                      <a:pt x="239" y="172"/>
                    </a:lnTo>
                    <a:lnTo>
                      <a:pt x="239" y="171"/>
                    </a:lnTo>
                    <a:lnTo>
                      <a:pt x="243" y="163"/>
                    </a:lnTo>
                    <a:lnTo>
                      <a:pt x="244" y="163"/>
                    </a:lnTo>
                    <a:lnTo>
                      <a:pt x="244" y="161"/>
                    </a:lnTo>
                    <a:lnTo>
                      <a:pt x="248" y="159"/>
                    </a:lnTo>
                    <a:lnTo>
                      <a:pt x="248" y="158"/>
                    </a:lnTo>
                    <a:lnTo>
                      <a:pt x="248" y="155"/>
                    </a:lnTo>
                    <a:lnTo>
                      <a:pt x="248" y="154"/>
                    </a:lnTo>
                    <a:lnTo>
                      <a:pt x="248" y="153"/>
                    </a:lnTo>
                    <a:lnTo>
                      <a:pt x="248" y="152"/>
                    </a:lnTo>
                    <a:lnTo>
                      <a:pt x="247" y="152"/>
                    </a:lnTo>
                    <a:lnTo>
                      <a:pt x="247" y="151"/>
                    </a:lnTo>
                    <a:lnTo>
                      <a:pt x="246" y="149"/>
                    </a:lnTo>
                    <a:lnTo>
                      <a:pt x="244" y="149"/>
                    </a:lnTo>
                    <a:lnTo>
                      <a:pt x="243" y="149"/>
                    </a:lnTo>
                    <a:lnTo>
                      <a:pt x="240" y="149"/>
                    </a:lnTo>
                    <a:lnTo>
                      <a:pt x="238" y="149"/>
                    </a:lnTo>
                    <a:lnTo>
                      <a:pt x="238" y="150"/>
                    </a:lnTo>
                    <a:lnTo>
                      <a:pt x="237" y="150"/>
                    </a:lnTo>
                    <a:lnTo>
                      <a:pt x="237" y="151"/>
                    </a:lnTo>
                    <a:lnTo>
                      <a:pt x="236" y="151"/>
                    </a:lnTo>
                    <a:lnTo>
                      <a:pt x="236" y="152"/>
                    </a:lnTo>
                    <a:lnTo>
                      <a:pt x="234" y="153"/>
                    </a:lnTo>
                    <a:lnTo>
                      <a:pt x="233" y="156"/>
                    </a:lnTo>
                    <a:lnTo>
                      <a:pt x="232" y="157"/>
                    </a:lnTo>
                    <a:lnTo>
                      <a:pt x="232" y="158"/>
                    </a:lnTo>
                    <a:lnTo>
                      <a:pt x="232" y="160"/>
                    </a:lnTo>
                    <a:lnTo>
                      <a:pt x="231" y="161"/>
                    </a:lnTo>
                    <a:lnTo>
                      <a:pt x="231" y="165"/>
                    </a:lnTo>
                    <a:lnTo>
                      <a:pt x="231" y="166"/>
                    </a:lnTo>
                    <a:lnTo>
                      <a:pt x="231" y="167"/>
                    </a:lnTo>
                    <a:lnTo>
                      <a:pt x="231" y="168"/>
                    </a:lnTo>
                    <a:lnTo>
                      <a:pt x="230" y="168"/>
                    </a:lnTo>
                    <a:lnTo>
                      <a:pt x="230" y="169"/>
                    </a:lnTo>
                    <a:lnTo>
                      <a:pt x="229" y="170"/>
                    </a:lnTo>
                    <a:lnTo>
                      <a:pt x="228" y="171"/>
                    </a:lnTo>
                    <a:lnTo>
                      <a:pt x="227" y="171"/>
                    </a:lnTo>
                    <a:lnTo>
                      <a:pt x="225" y="171"/>
                    </a:lnTo>
                    <a:lnTo>
                      <a:pt x="224" y="171"/>
                    </a:lnTo>
                    <a:lnTo>
                      <a:pt x="223" y="171"/>
                    </a:lnTo>
                    <a:lnTo>
                      <a:pt x="222" y="170"/>
                    </a:lnTo>
                    <a:lnTo>
                      <a:pt x="221" y="170"/>
                    </a:lnTo>
                    <a:lnTo>
                      <a:pt x="221" y="169"/>
                    </a:lnTo>
                    <a:lnTo>
                      <a:pt x="220" y="168"/>
                    </a:lnTo>
                    <a:lnTo>
                      <a:pt x="220" y="167"/>
                    </a:lnTo>
                    <a:lnTo>
                      <a:pt x="220" y="165"/>
                    </a:lnTo>
                    <a:lnTo>
                      <a:pt x="220" y="164"/>
                    </a:lnTo>
                    <a:lnTo>
                      <a:pt x="221" y="163"/>
                    </a:lnTo>
                    <a:lnTo>
                      <a:pt x="221" y="161"/>
                    </a:lnTo>
                    <a:lnTo>
                      <a:pt x="221" y="160"/>
                    </a:lnTo>
                    <a:lnTo>
                      <a:pt x="222" y="159"/>
                    </a:lnTo>
                    <a:lnTo>
                      <a:pt x="222" y="158"/>
                    </a:lnTo>
                    <a:lnTo>
                      <a:pt x="223" y="157"/>
                    </a:lnTo>
                    <a:lnTo>
                      <a:pt x="223" y="156"/>
                    </a:lnTo>
                    <a:lnTo>
                      <a:pt x="224" y="155"/>
                    </a:lnTo>
                    <a:lnTo>
                      <a:pt x="225" y="154"/>
                    </a:lnTo>
                    <a:lnTo>
                      <a:pt x="225" y="153"/>
                    </a:lnTo>
                    <a:lnTo>
                      <a:pt x="227" y="153"/>
                    </a:lnTo>
                    <a:lnTo>
                      <a:pt x="229" y="151"/>
                    </a:lnTo>
                    <a:lnTo>
                      <a:pt x="230" y="150"/>
                    </a:lnTo>
                    <a:lnTo>
                      <a:pt x="230" y="149"/>
                    </a:lnTo>
                    <a:lnTo>
                      <a:pt x="230" y="148"/>
                    </a:lnTo>
                    <a:lnTo>
                      <a:pt x="229" y="147"/>
                    </a:lnTo>
                    <a:lnTo>
                      <a:pt x="228" y="147"/>
                    </a:lnTo>
                    <a:lnTo>
                      <a:pt x="227" y="146"/>
                    </a:lnTo>
                    <a:lnTo>
                      <a:pt x="218" y="144"/>
                    </a:lnTo>
                    <a:lnTo>
                      <a:pt x="216" y="142"/>
                    </a:lnTo>
                    <a:lnTo>
                      <a:pt x="214" y="142"/>
                    </a:lnTo>
                    <a:lnTo>
                      <a:pt x="213" y="142"/>
                    </a:lnTo>
                    <a:lnTo>
                      <a:pt x="213" y="141"/>
                    </a:lnTo>
                    <a:lnTo>
                      <a:pt x="209" y="141"/>
                    </a:lnTo>
                    <a:lnTo>
                      <a:pt x="209" y="142"/>
                    </a:lnTo>
                    <a:lnTo>
                      <a:pt x="208" y="142"/>
                    </a:lnTo>
                    <a:lnTo>
                      <a:pt x="208" y="144"/>
                    </a:lnTo>
                    <a:lnTo>
                      <a:pt x="206" y="144"/>
                    </a:lnTo>
                    <a:lnTo>
                      <a:pt x="206" y="145"/>
                    </a:lnTo>
                    <a:lnTo>
                      <a:pt x="206" y="146"/>
                    </a:lnTo>
                    <a:lnTo>
                      <a:pt x="206" y="151"/>
                    </a:lnTo>
                    <a:lnTo>
                      <a:pt x="205" y="151"/>
                    </a:lnTo>
                    <a:lnTo>
                      <a:pt x="205" y="152"/>
                    </a:lnTo>
                    <a:lnTo>
                      <a:pt x="203" y="152"/>
                    </a:lnTo>
                    <a:lnTo>
                      <a:pt x="203" y="151"/>
                    </a:lnTo>
                    <a:lnTo>
                      <a:pt x="202" y="151"/>
                    </a:lnTo>
                    <a:lnTo>
                      <a:pt x="201" y="150"/>
                    </a:lnTo>
                    <a:lnTo>
                      <a:pt x="200" y="149"/>
                    </a:lnTo>
                    <a:lnTo>
                      <a:pt x="199" y="149"/>
                    </a:lnTo>
                    <a:lnTo>
                      <a:pt x="198" y="148"/>
                    </a:lnTo>
                    <a:lnTo>
                      <a:pt x="198" y="147"/>
                    </a:lnTo>
                    <a:lnTo>
                      <a:pt x="197" y="147"/>
                    </a:lnTo>
                    <a:lnTo>
                      <a:pt x="196" y="146"/>
                    </a:lnTo>
                    <a:lnTo>
                      <a:pt x="195" y="144"/>
                    </a:lnTo>
                    <a:lnTo>
                      <a:pt x="195" y="142"/>
                    </a:lnTo>
                    <a:lnTo>
                      <a:pt x="195" y="141"/>
                    </a:lnTo>
                    <a:lnTo>
                      <a:pt x="194" y="139"/>
                    </a:lnTo>
                    <a:lnTo>
                      <a:pt x="194" y="137"/>
                    </a:lnTo>
                    <a:lnTo>
                      <a:pt x="192" y="134"/>
                    </a:lnTo>
                    <a:lnTo>
                      <a:pt x="190" y="125"/>
                    </a:lnTo>
                    <a:lnTo>
                      <a:pt x="190" y="122"/>
                    </a:lnTo>
                    <a:lnTo>
                      <a:pt x="190" y="121"/>
                    </a:lnTo>
                    <a:lnTo>
                      <a:pt x="189" y="120"/>
                    </a:lnTo>
                    <a:lnTo>
                      <a:pt x="188" y="119"/>
                    </a:lnTo>
                    <a:lnTo>
                      <a:pt x="188" y="118"/>
                    </a:lnTo>
                    <a:lnTo>
                      <a:pt x="186" y="116"/>
                    </a:lnTo>
                    <a:lnTo>
                      <a:pt x="185" y="116"/>
                    </a:lnTo>
                    <a:lnTo>
                      <a:pt x="183" y="112"/>
                    </a:lnTo>
                    <a:lnTo>
                      <a:pt x="180" y="110"/>
                    </a:lnTo>
                    <a:lnTo>
                      <a:pt x="180" y="109"/>
                    </a:lnTo>
                    <a:lnTo>
                      <a:pt x="179" y="108"/>
                    </a:lnTo>
                    <a:lnTo>
                      <a:pt x="178" y="107"/>
                    </a:lnTo>
                    <a:lnTo>
                      <a:pt x="177" y="106"/>
                    </a:lnTo>
                    <a:lnTo>
                      <a:pt x="176" y="105"/>
                    </a:lnTo>
                    <a:lnTo>
                      <a:pt x="174" y="105"/>
                    </a:lnTo>
                    <a:lnTo>
                      <a:pt x="172" y="106"/>
                    </a:lnTo>
                    <a:lnTo>
                      <a:pt x="171" y="106"/>
                    </a:lnTo>
                    <a:lnTo>
                      <a:pt x="170" y="106"/>
                    </a:lnTo>
                    <a:lnTo>
                      <a:pt x="169" y="106"/>
                    </a:lnTo>
                    <a:lnTo>
                      <a:pt x="166" y="103"/>
                    </a:lnTo>
                    <a:lnTo>
                      <a:pt x="166" y="100"/>
                    </a:lnTo>
                    <a:lnTo>
                      <a:pt x="167" y="100"/>
                    </a:lnTo>
                    <a:lnTo>
                      <a:pt x="167" y="99"/>
                    </a:lnTo>
                    <a:lnTo>
                      <a:pt x="169" y="98"/>
                    </a:lnTo>
                    <a:lnTo>
                      <a:pt x="169" y="97"/>
                    </a:lnTo>
                    <a:lnTo>
                      <a:pt x="169" y="94"/>
                    </a:lnTo>
                    <a:lnTo>
                      <a:pt x="167" y="93"/>
                    </a:lnTo>
                    <a:lnTo>
                      <a:pt x="166" y="92"/>
                    </a:lnTo>
                    <a:lnTo>
                      <a:pt x="166" y="91"/>
                    </a:lnTo>
                    <a:lnTo>
                      <a:pt x="163" y="89"/>
                    </a:lnTo>
                    <a:lnTo>
                      <a:pt x="160" y="88"/>
                    </a:lnTo>
                    <a:lnTo>
                      <a:pt x="159" y="88"/>
                    </a:lnTo>
                    <a:lnTo>
                      <a:pt x="157" y="87"/>
                    </a:lnTo>
                    <a:lnTo>
                      <a:pt x="156" y="87"/>
                    </a:lnTo>
                    <a:lnTo>
                      <a:pt x="155" y="87"/>
                    </a:lnTo>
                    <a:lnTo>
                      <a:pt x="154" y="87"/>
                    </a:lnTo>
                    <a:lnTo>
                      <a:pt x="152" y="86"/>
                    </a:lnTo>
                    <a:lnTo>
                      <a:pt x="151" y="84"/>
                    </a:lnTo>
                    <a:lnTo>
                      <a:pt x="150" y="83"/>
                    </a:lnTo>
                    <a:lnTo>
                      <a:pt x="148" y="83"/>
                    </a:lnTo>
                    <a:lnTo>
                      <a:pt x="147" y="82"/>
                    </a:lnTo>
                    <a:lnTo>
                      <a:pt x="145" y="79"/>
                    </a:lnTo>
                    <a:lnTo>
                      <a:pt x="143" y="77"/>
                    </a:lnTo>
                    <a:lnTo>
                      <a:pt x="143" y="76"/>
                    </a:lnTo>
                    <a:lnTo>
                      <a:pt x="142" y="76"/>
                    </a:lnTo>
                    <a:lnTo>
                      <a:pt x="142" y="75"/>
                    </a:lnTo>
                    <a:lnTo>
                      <a:pt x="142" y="73"/>
                    </a:lnTo>
                    <a:lnTo>
                      <a:pt x="141" y="72"/>
                    </a:lnTo>
                    <a:lnTo>
                      <a:pt x="141" y="71"/>
                    </a:lnTo>
                    <a:lnTo>
                      <a:pt x="140" y="71"/>
                    </a:lnTo>
                    <a:lnTo>
                      <a:pt x="139" y="70"/>
                    </a:lnTo>
                    <a:lnTo>
                      <a:pt x="138" y="70"/>
                    </a:lnTo>
                    <a:lnTo>
                      <a:pt x="136" y="70"/>
                    </a:lnTo>
                    <a:lnTo>
                      <a:pt x="135" y="69"/>
                    </a:lnTo>
                    <a:lnTo>
                      <a:pt x="129" y="69"/>
                    </a:lnTo>
                    <a:lnTo>
                      <a:pt x="128" y="70"/>
                    </a:lnTo>
                    <a:lnTo>
                      <a:pt x="126" y="70"/>
                    </a:lnTo>
                    <a:lnTo>
                      <a:pt x="122" y="70"/>
                    </a:lnTo>
                    <a:lnTo>
                      <a:pt x="114" y="67"/>
                    </a:lnTo>
                    <a:lnTo>
                      <a:pt x="113" y="64"/>
                    </a:lnTo>
                    <a:lnTo>
                      <a:pt x="112" y="64"/>
                    </a:lnTo>
                    <a:lnTo>
                      <a:pt x="109" y="61"/>
                    </a:lnTo>
                    <a:lnTo>
                      <a:pt x="108" y="61"/>
                    </a:lnTo>
                    <a:lnTo>
                      <a:pt x="107" y="60"/>
                    </a:lnTo>
                    <a:lnTo>
                      <a:pt x="106" y="60"/>
                    </a:lnTo>
                    <a:lnTo>
                      <a:pt x="105" y="59"/>
                    </a:lnTo>
                    <a:lnTo>
                      <a:pt x="100" y="57"/>
                    </a:lnTo>
                    <a:lnTo>
                      <a:pt x="99" y="57"/>
                    </a:lnTo>
                    <a:lnTo>
                      <a:pt x="99" y="56"/>
                    </a:lnTo>
                    <a:lnTo>
                      <a:pt x="98" y="56"/>
                    </a:lnTo>
                    <a:lnTo>
                      <a:pt x="97" y="56"/>
                    </a:lnTo>
                    <a:lnTo>
                      <a:pt x="95" y="56"/>
                    </a:lnTo>
                    <a:lnTo>
                      <a:pt x="93" y="55"/>
                    </a:lnTo>
                    <a:lnTo>
                      <a:pt x="88" y="55"/>
                    </a:lnTo>
                    <a:lnTo>
                      <a:pt x="88" y="56"/>
                    </a:lnTo>
                    <a:lnTo>
                      <a:pt x="85" y="56"/>
                    </a:lnTo>
                    <a:lnTo>
                      <a:pt x="82" y="57"/>
                    </a:lnTo>
                    <a:lnTo>
                      <a:pt x="81" y="57"/>
                    </a:lnTo>
                    <a:lnTo>
                      <a:pt x="78" y="57"/>
                    </a:lnTo>
                    <a:lnTo>
                      <a:pt x="77" y="57"/>
                    </a:lnTo>
                    <a:lnTo>
                      <a:pt x="76" y="56"/>
                    </a:lnTo>
                    <a:lnTo>
                      <a:pt x="75" y="56"/>
                    </a:lnTo>
                    <a:lnTo>
                      <a:pt x="74" y="55"/>
                    </a:lnTo>
                    <a:lnTo>
                      <a:pt x="73" y="55"/>
                    </a:lnTo>
                    <a:lnTo>
                      <a:pt x="69" y="53"/>
                    </a:lnTo>
                    <a:lnTo>
                      <a:pt x="67" y="52"/>
                    </a:lnTo>
                    <a:lnTo>
                      <a:pt x="67" y="51"/>
                    </a:lnTo>
                    <a:lnTo>
                      <a:pt x="65" y="49"/>
                    </a:lnTo>
                    <a:lnTo>
                      <a:pt x="65" y="46"/>
                    </a:lnTo>
                    <a:lnTo>
                      <a:pt x="64" y="46"/>
                    </a:lnTo>
                    <a:lnTo>
                      <a:pt x="63" y="44"/>
                    </a:lnTo>
                    <a:lnTo>
                      <a:pt x="59" y="39"/>
                    </a:lnTo>
                    <a:lnTo>
                      <a:pt x="57" y="37"/>
                    </a:lnTo>
                    <a:lnTo>
                      <a:pt x="56" y="36"/>
                    </a:lnTo>
                    <a:lnTo>
                      <a:pt x="55" y="36"/>
                    </a:lnTo>
                    <a:lnTo>
                      <a:pt x="52" y="35"/>
                    </a:lnTo>
                    <a:lnTo>
                      <a:pt x="51" y="35"/>
                    </a:lnTo>
                    <a:lnTo>
                      <a:pt x="50" y="34"/>
                    </a:lnTo>
                    <a:lnTo>
                      <a:pt x="49" y="34"/>
                    </a:lnTo>
                    <a:lnTo>
                      <a:pt x="49" y="33"/>
                    </a:lnTo>
                    <a:lnTo>
                      <a:pt x="47" y="32"/>
                    </a:lnTo>
                    <a:lnTo>
                      <a:pt x="46" y="31"/>
                    </a:lnTo>
                    <a:lnTo>
                      <a:pt x="45" y="31"/>
                    </a:lnTo>
                    <a:lnTo>
                      <a:pt x="45" y="30"/>
                    </a:lnTo>
                    <a:lnTo>
                      <a:pt x="33" y="7"/>
                    </a:lnTo>
                    <a:lnTo>
                      <a:pt x="29" y="3"/>
                    </a:lnTo>
                    <a:lnTo>
                      <a:pt x="27" y="2"/>
                    </a:lnTo>
                    <a:lnTo>
                      <a:pt x="26" y="2"/>
                    </a:lnTo>
                    <a:lnTo>
                      <a:pt x="24" y="1"/>
                    </a:lnTo>
                    <a:lnTo>
                      <a:pt x="19" y="0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3" y="0"/>
                    </a:lnTo>
                    <a:lnTo>
                      <a:pt x="12" y="0"/>
                    </a:lnTo>
                    <a:lnTo>
                      <a:pt x="11" y="0"/>
                    </a:lnTo>
                    <a:lnTo>
                      <a:pt x="7" y="2"/>
                    </a:lnTo>
                    <a:lnTo>
                      <a:pt x="3" y="4"/>
                    </a:lnTo>
                    <a:lnTo>
                      <a:pt x="2" y="5"/>
                    </a:lnTo>
                    <a:lnTo>
                      <a:pt x="0" y="10"/>
                    </a:lnTo>
                    <a:lnTo>
                      <a:pt x="0" y="11"/>
                    </a:lnTo>
                    <a:lnTo>
                      <a:pt x="0" y="12"/>
                    </a:lnTo>
                    <a:lnTo>
                      <a:pt x="0" y="14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1" name="Freeform 120">
                <a:extLst>
                  <a:ext uri="{FF2B5EF4-FFF2-40B4-BE49-F238E27FC236}">
                    <a16:creationId xmlns:a16="http://schemas.microsoft.com/office/drawing/2014/main" id="{81D14B9A-FE9D-26DF-8DA9-F1AB9E7A6A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4" y="830"/>
                <a:ext cx="19" cy="152"/>
              </a:xfrm>
              <a:custGeom>
                <a:avLst/>
                <a:gdLst>
                  <a:gd name="T0" fmla="*/ 48 w 55"/>
                  <a:gd name="T1" fmla="*/ 7 h 454"/>
                  <a:gd name="T2" fmla="*/ 45 w 55"/>
                  <a:gd name="T3" fmla="*/ 10 h 454"/>
                  <a:gd name="T4" fmla="*/ 42 w 55"/>
                  <a:gd name="T5" fmla="*/ 11 h 454"/>
                  <a:gd name="T6" fmla="*/ 31 w 55"/>
                  <a:gd name="T7" fmla="*/ 17 h 454"/>
                  <a:gd name="T8" fmla="*/ 28 w 55"/>
                  <a:gd name="T9" fmla="*/ 29 h 454"/>
                  <a:gd name="T10" fmla="*/ 34 w 55"/>
                  <a:gd name="T11" fmla="*/ 37 h 454"/>
                  <a:gd name="T12" fmla="*/ 40 w 55"/>
                  <a:gd name="T13" fmla="*/ 48 h 454"/>
                  <a:gd name="T14" fmla="*/ 39 w 55"/>
                  <a:gd name="T15" fmla="*/ 51 h 454"/>
                  <a:gd name="T16" fmla="*/ 32 w 55"/>
                  <a:gd name="T17" fmla="*/ 57 h 454"/>
                  <a:gd name="T18" fmla="*/ 26 w 55"/>
                  <a:gd name="T19" fmla="*/ 58 h 454"/>
                  <a:gd name="T20" fmla="*/ 19 w 55"/>
                  <a:gd name="T21" fmla="*/ 74 h 454"/>
                  <a:gd name="T22" fmla="*/ 12 w 55"/>
                  <a:gd name="T23" fmla="*/ 81 h 454"/>
                  <a:gd name="T24" fmla="*/ 16 w 55"/>
                  <a:gd name="T25" fmla="*/ 91 h 454"/>
                  <a:gd name="T26" fmla="*/ 12 w 55"/>
                  <a:gd name="T27" fmla="*/ 101 h 454"/>
                  <a:gd name="T28" fmla="*/ 20 w 55"/>
                  <a:gd name="T29" fmla="*/ 106 h 454"/>
                  <a:gd name="T30" fmla="*/ 20 w 55"/>
                  <a:gd name="T31" fmla="*/ 110 h 454"/>
                  <a:gd name="T32" fmla="*/ 14 w 55"/>
                  <a:gd name="T33" fmla="*/ 120 h 454"/>
                  <a:gd name="T34" fmla="*/ 24 w 55"/>
                  <a:gd name="T35" fmla="*/ 139 h 454"/>
                  <a:gd name="T36" fmla="*/ 24 w 55"/>
                  <a:gd name="T37" fmla="*/ 143 h 454"/>
                  <a:gd name="T38" fmla="*/ 23 w 55"/>
                  <a:gd name="T39" fmla="*/ 148 h 454"/>
                  <a:gd name="T40" fmla="*/ 26 w 55"/>
                  <a:gd name="T41" fmla="*/ 172 h 454"/>
                  <a:gd name="T42" fmla="*/ 17 w 55"/>
                  <a:gd name="T43" fmla="*/ 198 h 454"/>
                  <a:gd name="T44" fmla="*/ 16 w 55"/>
                  <a:gd name="T45" fmla="*/ 201 h 454"/>
                  <a:gd name="T46" fmla="*/ 12 w 55"/>
                  <a:gd name="T47" fmla="*/ 202 h 454"/>
                  <a:gd name="T48" fmla="*/ 4 w 55"/>
                  <a:gd name="T49" fmla="*/ 210 h 454"/>
                  <a:gd name="T50" fmla="*/ 10 w 55"/>
                  <a:gd name="T51" fmla="*/ 231 h 454"/>
                  <a:gd name="T52" fmla="*/ 9 w 55"/>
                  <a:gd name="T53" fmla="*/ 241 h 454"/>
                  <a:gd name="T54" fmla="*/ 4 w 55"/>
                  <a:gd name="T55" fmla="*/ 261 h 454"/>
                  <a:gd name="T56" fmla="*/ 1 w 55"/>
                  <a:gd name="T57" fmla="*/ 266 h 454"/>
                  <a:gd name="T58" fmla="*/ 1 w 55"/>
                  <a:gd name="T59" fmla="*/ 278 h 454"/>
                  <a:gd name="T60" fmla="*/ 9 w 55"/>
                  <a:gd name="T61" fmla="*/ 280 h 454"/>
                  <a:gd name="T62" fmla="*/ 26 w 55"/>
                  <a:gd name="T63" fmla="*/ 298 h 454"/>
                  <a:gd name="T64" fmla="*/ 30 w 55"/>
                  <a:gd name="T65" fmla="*/ 311 h 454"/>
                  <a:gd name="T66" fmla="*/ 30 w 55"/>
                  <a:gd name="T67" fmla="*/ 317 h 454"/>
                  <a:gd name="T68" fmla="*/ 42 w 55"/>
                  <a:gd name="T69" fmla="*/ 336 h 454"/>
                  <a:gd name="T70" fmla="*/ 48 w 55"/>
                  <a:gd name="T71" fmla="*/ 355 h 454"/>
                  <a:gd name="T72" fmla="*/ 48 w 55"/>
                  <a:gd name="T73" fmla="*/ 358 h 454"/>
                  <a:gd name="T74" fmla="*/ 44 w 55"/>
                  <a:gd name="T75" fmla="*/ 364 h 454"/>
                  <a:gd name="T76" fmla="*/ 44 w 55"/>
                  <a:gd name="T77" fmla="*/ 382 h 454"/>
                  <a:gd name="T78" fmla="*/ 48 w 55"/>
                  <a:gd name="T79" fmla="*/ 390 h 454"/>
                  <a:gd name="T80" fmla="*/ 47 w 55"/>
                  <a:gd name="T81" fmla="*/ 393 h 454"/>
                  <a:gd name="T82" fmla="*/ 37 w 55"/>
                  <a:gd name="T83" fmla="*/ 397 h 454"/>
                  <a:gd name="T84" fmla="*/ 26 w 55"/>
                  <a:gd name="T85" fmla="*/ 406 h 454"/>
                  <a:gd name="T86" fmla="*/ 22 w 55"/>
                  <a:gd name="T87" fmla="*/ 419 h 454"/>
                  <a:gd name="T88" fmla="*/ 19 w 55"/>
                  <a:gd name="T89" fmla="*/ 428 h 454"/>
                  <a:gd name="T90" fmla="*/ 11 w 55"/>
                  <a:gd name="T91" fmla="*/ 433 h 454"/>
                  <a:gd name="T92" fmla="*/ 1 w 55"/>
                  <a:gd name="T93" fmla="*/ 441 h 4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5" h="454">
                    <a:moveTo>
                      <a:pt x="55" y="0"/>
                    </a:moveTo>
                    <a:lnTo>
                      <a:pt x="50" y="7"/>
                    </a:lnTo>
                    <a:lnTo>
                      <a:pt x="48" y="7"/>
                    </a:lnTo>
                    <a:lnTo>
                      <a:pt x="47" y="7"/>
                    </a:lnTo>
                    <a:lnTo>
                      <a:pt x="47" y="8"/>
                    </a:lnTo>
                    <a:lnTo>
                      <a:pt x="45" y="10"/>
                    </a:lnTo>
                    <a:lnTo>
                      <a:pt x="43" y="10"/>
                    </a:lnTo>
                    <a:lnTo>
                      <a:pt x="42" y="10"/>
                    </a:lnTo>
                    <a:lnTo>
                      <a:pt x="42" y="11"/>
                    </a:lnTo>
                    <a:lnTo>
                      <a:pt x="40" y="13"/>
                    </a:lnTo>
                    <a:lnTo>
                      <a:pt x="34" y="14"/>
                    </a:lnTo>
                    <a:lnTo>
                      <a:pt x="31" y="17"/>
                    </a:lnTo>
                    <a:lnTo>
                      <a:pt x="29" y="20"/>
                    </a:lnTo>
                    <a:lnTo>
                      <a:pt x="29" y="26"/>
                    </a:lnTo>
                    <a:lnTo>
                      <a:pt x="28" y="29"/>
                    </a:lnTo>
                    <a:lnTo>
                      <a:pt x="29" y="33"/>
                    </a:lnTo>
                    <a:lnTo>
                      <a:pt x="30" y="35"/>
                    </a:lnTo>
                    <a:lnTo>
                      <a:pt x="34" y="37"/>
                    </a:lnTo>
                    <a:lnTo>
                      <a:pt x="38" y="39"/>
                    </a:lnTo>
                    <a:lnTo>
                      <a:pt x="41" y="44"/>
                    </a:lnTo>
                    <a:lnTo>
                      <a:pt x="40" y="48"/>
                    </a:lnTo>
                    <a:lnTo>
                      <a:pt x="39" y="48"/>
                    </a:lnTo>
                    <a:lnTo>
                      <a:pt x="39" y="49"/>
                    </a:lnTo>
                    <a:lnTo>
                      <a:pt x="39" y="51"/>
                    </a:lnTo>
                    <a:lnTo>
                      <a:pt x="36" y="57"/>
                    </a:lnTo>
                    <a:lnTo>
                      <a:pt x="34" y="57"/>
                    </a:lnTo>
                    <a:lnTo>
                      <a:pt x="32" y="57"/>
                    </a:lnTo>
                    <a:lnTo>
                      <a:pt x="31" y="57"/>
                    </a:lnTo>
                    <a:lnTo>
                      <a:pt x="31" y="58"/>
                    </a:lnTo>
                    <a:lnTo>
                      <a:pt x="26" y="58"/>
                    </a:lnTo>
                    <a:lnTo>
                      <a:pt x="23" y="60"/>
                    </a:lnTo>
                    <a:lnTo>
                      <a:pt x="21" y="65"/>
                    </a:lnTo>
                    <a:lnTo>
                      <a:pt x="19" y="74"/>
                    </a:lnTo>
                    <a:lnTo>
                      <a:pt x="18" y="77"/>
                    </a:lnTo>
                    <a:lnTo>
                      <a:pt x="18" y="78"/>
                    </a:lnTo>
                    <a:lnTo>
                      <a:pt x="12" y="81"/>
                    </a:lnTo>
                    <a:lnTo>
                      <a:pt x="11" y="84"/>
                    </a:lnTo>
                    <a:lnTo>
                      <a:pt x="16" y="88"/>
                    </a:lnTo>
                    <a:lnTo>
                      <a:pt x="16" y="91"/>
                    </a:lnTo>
                    <a:lnTo>
                      <a:pt x="14" y="94"/>
                    </a:lnTo>
                    <a:lnTo>
                      <a:pt x="14" y="100"/>
                    </a:lnTo>
                    <a:lnTo>
                      <a:pt x="12" y="101"/>
                    </a:lnTo>
                    <a:lnTo>
                      <a:pt x="13" y="103"/>
                    </a:lnTo>
                    <a:lnTo>
                      <a:pt x="16" y="104"/>
                    </a:lnTo>
                    <a:lnTo>
                      <a:pt x="20" y="106"/>
                    </a:lnTo>
                    <a:lnTo>
                      <a:pt x="21" y="106"/>
                    </a:lnTo>
                    <a:lnTo>
                      <a:pt x="21" y="108"/>
                    </a:lnTo>
                    <a:lnTo>
                      <a:pt x="20" y="110"/>
                    </a:lnTo>
                    <a:lnTo>
                      <a:pt x="18" y="112"/>
                    </a:lnTo>
                    <a:lnTo>
                      <a:pt x="14" y="115"/>
                    </a:lnTo>
                    <a:lnTo>
                      <a:pt x="14" y="120"/>
                    </a:lnTo>
                    <a:lnTo>
                      <a:pt x="22" y="135"/>
                    </a:lnTo>
                    <a:lnTo>
                      <a:pt x="24" y="138"/>
                    </a:lnTo>
                    <a:lnTo>
                      <a:pt x="24" y="139"/>
                    </a:lnTo>
                    <a:lnTo>
                      <a:pt x="25" y="141"/>
                    </a:lnTo>
                    <a:lnTo>
                      <a:pt x="25" y="143"/>
                    </a:lnTo>
                    <a:lnTo>
                      <a:pt x="24" y="143"/>
                    </a:lnTo>
                    <a:lnTo>
                      <a:pt x="24" y="144"/>
                    </a:lnTo>
                    <a:lnTo>
                      <a:pt x="24" y="146"/>
                    </a:lnTo>
                    <a:lnTo>
                      <a:pt x="23" y="148"/>
                    </a:lnTo>
                    <a:lnTo>
                      <a:pt x="25" y="157"/>
                    </a:lnTo>
                    <a:lnTo>
                      <a:pt x="27" y="164"/>
                    </a:lnTo>
                    <a:lnTo>
                      <a:pt x="26" y="172"/>
                    </a:lnTo>
                    <a:lnTo>
                      <a:pt x="21" y="182"/>
                    </a:lnTo>
                    <a:lnTo>
                      <a:pt x="19" y="194"/>
                    </a:lnTo>
                    <a:lnTo>
                      <a:pt x="17" y="198"/>
                    </a:lnTo>
                    <a:lnTo>
                      <a:pt x="16" y="198"/>
                    </a:lnTo>
                    <a:lnTo>
                      <a:pt x="16" y="199"/>
                    </a:lnTo>
                    <a:lnTo>
                      <a:pt x="16" y="201"/>
                    </a:lnTo>
                    <a:lnTo>
                      <a:pt x="13" y="201"/>
                    </a:lnTo>
                    <a:lnTo>
                      <a:pt x="12" y="201"/>
                    </a:lnTo>
                    <a:lnTo>
                      <a:pt x="12" y="202"/>
                    </a:lnTo>
                    <a:lnTo>
                      <a:pt x="9" y="204"/>
                    </a:lnTo>
                    <a:lnTo>
                      <a:pt x="4" y="205"/>
                    </a:lnTo>
                    <a:lnTo>
                      <a:pt x="4" y="210"/>
                    </a:lnTo>
                    <a:lnTo>
                      <a:pt x="7" y="222"/>
                    </a:lnTo>
                    <a:lnTo>
                      <a:pt x="7" y="227"/>
                    </a:lnTo>
                    <a:lnTo>
                      <a:pt x="10" y="231"/>
                    </a:lnTo>
                    <a:lnTo>
                      <a:pt x="11" y="232"/>
                    </a:lnTo>
                    <a:lnTo>
                      <a:pt x="11" y="235"/>
                    </a:lnTo>
                    <a:lnTo>
                      <a:pt x="9" y="241"/>
                    </a:lnTo>
                    <a:lnTo>
                      <a:pt x="11" y="253"/>
                    </a:lnTo>
                    <a:lnTo>
                      <a:pt x="9" y="257"/>
                    </a:lnTo>
                    <a:lnTo>
                      <a:pt x="4" y="261"/>
                    </a:lnTo>
                    <a:lnTo>
                      <a:pt x="1" y="262"/>
                    </a:lnTo>
                    <a:lnTo>
                      <a:pt x="0" y="263"/>
                    </a:lnTo>
                    <a:lnTo>
                      <a:pt x="1" y="266"/>
                    </a:lnTo>
                    <a:lnTo>
                      <a:pt x="2" y="268"/>
                    </a:lnTo>
                    <a:lnTo>
                      <a:pt x="2" y="273"/>
                    </a:lnTo>
                    <a:lnTo>
                      <a:pt x="1" y="278"/>
                    </a:lnTo>
                    <a:lnTo>
                      <a:pt x="2" y="279"/>
                    </a:lnTo>
                    <a:lnTo>
                      <a:pt x="5" y="280"/>
                    </a:lnTo>
                    <a:lnTo>
                      <a:pt x="9" y="280"/>
                    </a:lnTo>
                    <a:lnTo>
                      <a:pt x="14" y="282"/>
                    </a:lnTo>
                    <a:lnTo>
                      <a:pt x="21" y="288"/>
                    </a:lnTo>
                    <a:lnTo>
                      <a:pt x="26" y="298"/>
                    </a:lnTo>
                    <a:lnTo>
                      <a:pt x="28" y="302"/>
                    </a:lnTo>
                    <a:lnTo>
                      <a:pt x="30" y="307"/>
                    </a:lnTo>
                    <a:lnTo>
                      <a:pt x="30" y="311"/>
                    </a:lnTo>
                    <a:lnTo>
                      <a:pt x="30" y="312"/>
                    </a:lnTo>
                    <a:lnTo>
                      <a:pt x="31" y="314"/>
                    </a:lnTo>
                    <a:lnTo>
                      <a:pt x="30" y="317"/>
                    </a:lnTo>
                    <a:lnTo>
                      <a:pt x="31" y="320"/>
                    </a:lnTo>
                    <a:lnTo>
                      <a:pt x="39" y="331"/>
                    </a:lnTo>
                    <a:lnTo>
                      <a:pt x="42" y="336"/>
                    </a:lnTo>
                    <a:lnTo>
                      <a:pt x="44" y="345"/>
                    </a:lnTo>
                    <a:lnTo>
                      <a:pt x="45" y="351"/>
                    </a:lnTo>
                    <a:lnTo>
                      <a:pt x="48" y="355"/>
                    </a:lnTo>
                    <a:lnTo>
                      <a:pt x="49" y="357"/>
                    </a:lnTo>
                    <a:lnTo>
                      <a:pt x="48" y="357"/>
                    </a:lnTo>
                    <a:lnTo>
                      <a:pt x="48" y="358"/>
                    </a:lnTo>
                    <a:lnTo>
                      <a:pt x="47" y="360"/>
                    </a:lnTo>
                    <a:lnTo>
                      <a:pt x="47" y="361"/>
                    </a:lnTo>
                    <a:lnTo>
                      <a:pt x="44" y="364"/>
                    </a:lnTo>
                    <a:lnTo>
                      <a:pt x="43" y="371"/>
                    </a:lnTo>
                    <a:lnTo>
                      <a:pt x="43" y="379"/>
                    </a:lnTo>
                    <a:lnTo>
                      <a:pt x="44" y="382"/>
                    </a:lnTo>
                    <a:lnTo>
                      <a:pt x="47" y="387"/>
                    </a:lnTo>
                    <a:lnTo>
                      <a:pt x="47" y="388"/>
                    </a:lnTo>
                    <a:lnTo>
                      <a:pt x="48" y="390"/>
                    </a:lnTo>
                    <a:lnTo>
                      <a:pt x="47" y="390"/>
                    </a:lnTo>
                    <a:lnTo>
                      <a:pt x="47" y="391"/>
                    </a:lnTo>
                    <a:lnTo>
                      <a:pt x="47" y="393"/>
                    </a:lnTo>
                    <a:lnTo>
                      <a:pt x="44" y="395"/>
                    </a:lnTo>
                    <a:lnTo>
                      <a:pt x="40" y="397"/>
                    </a:lnTo>
                    <a:lnTo>
                      <a:pt x="37" y="397"/>
                    </a:lnTo>
                    <a:lnTo>
                      <a:pt x="33" y="399"/>
                    </a:lnTo>
                    <a:lnTo>
                      <a:pt x="29" y="401"/>
                    </a:lnTo>
                    <a:lnTo>
                      <a:pt x="26" y="406"/>
                    </a:lnTo>
                    <a:lnTo>
                      <a:pt x="22" y="412"/>
                    </a:lnTo>
                    <a:lnTo>
                      <a:pt x="21" y="415"/>
                    </a:lnTo>
                    <a:lnTo>
                      <a:pt x="22" y="419"/>
                    </a:lnTo>
                    <a:lnTo>
                      <a:pt x="21" y="421"/>
                    </a:lnTo>
                    <a:lnTo>
                      <a:pt x="21" y="425"/>
                    </a:lnTo>
                    <a:lnTo>
                      <a:pt x="19" y="428"/>
                    </a:lnTo>
                    <a:lnTo>
                      <a:pt x="14" y="430"/>
                    </a:lnTo>
                    <a:lnTo>
                      <a:pt x="12" y="431"/>
                    </a:lnTo>
                    <a:lnTo>
                      <a:pt x="11" y="433"/>
                    </a:lnTo>
                    <a:lnTo>
                      <a:pt x="5" y="436"/>
                    </a:lnTo>
                    <a:lnTo>
                      <a:pt x="2" y="437"/>
                    </a:lnTo>
                    <a:lnTo>
                      <a:pt x="1" y="441"/>
                    </a:lnTo>
                    <a:lnTo>
                      <a:pt x="2" y="447"/>
                    </a:lnTo>
                    <a:lnTo>
                      <a:pt x="5" y="454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2" name="Freeform 121">
                <a:extLst>
                  <a:ext uri="{FF2B5EF4-FFF2-40B4-BE49-F238E27FC236}">
                    <a16:creationId xmlns:a16="http://schemas.microsoft.com/office/drawing/2014/main" id="{5D097CC6-BCDE-CEAD-3CCB-BB68A6C9F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3" y="2912"/>
                <a:ext cx="127" cy="19"/>
              </a:xfrm>
              <a:custGeom>
                <a:avLst/>
                <a:gdLst>
                  <a:gd name="T0" fmla="*/ 377 w 380"/>
                  <a:gd name="T1" fmla="*/ 52 h 57"/>
                  <a:gd name="T2" fmla="*/ 368 w 380"/>
                  <a:gd name="T3" fmla="*/ 40 h 57"/>
                  <a:gd name="T4" fmla="*/ 361 w 380"/>
                  <a:gd name="T5" fmla="*/ 34 h 57"/>
                  <a:gd name="T6" fmla="*/ 356 w 380"/>
                  <a:gd name="T7" fmla="*/ 31 h 57"/>
                  <a:gd name="T8" fmla="*/ 346 w 380"/>
                  <a:gd name="T9" fmla="*/ 32 h 57"/>
                  <a:gd name="T10" fmla="*/ 339 w 380"/>
                  <a:gd name="T11" fmla="*/ 27 h 57"/>
                  <a:gd name="T12" fmla="*/ 334 w 380"/>
                  <a:gd name="T13" fmla="*/ 25 h 57"/>
                  <a:gd name="T14" fmla="*/ 323 w 380"/>
                  <a:gd name="T15" fmla="*/ 24 h 57"/>
                  <a:gd name="T16" fmla="*/ 315 w 380"/>
                  <a:gd name="T17" fmla="*/ 26 h 57"/>
                  <a:gd name="T18" fmla="*/ 313 w 380"/>
                  <a:gd name="T19" fmla="*/ 27 h 57"/>
                  <a:gd name="T20" fmla="*/ 304 w 380"/>
                  <a:gd name="T21" fmla="*/ 32 h 57"/>
                  <a:gd name="T22" fmla="*/ 295 w 380"/>
                  <a:gd name="T23" fmla="*/ 37 h 57"/>
                  <a:gd name="T24" fmla="*/ 291 w 380"/>
                  <a:gd name="T25" fmla="*/ 40 h 57"/>
                  <a:gd name="T26" fmla="*/ 280 w 380"/>
                  <a:gd name="T27" fmla="*/ 48 h 57"/>
                  <a:gd name="T28" fmla="*/ 273 w 380"/>
                  <a:gd name="T29" fmla="*/ 53 h 57"/>
                  <a:gd name="T30" fmla="*/ 258 w 380"/>
                  <a:gd name="T31" fmla="*/ 54 h 57"/>
                  <a:gd name="T32" fmla="*/ 255 w 380"/>
                  <a:gd name="T33" fmla="*/ 55 h 57"/>
                  <a:gd name="T34" fmla="*/ 250 w 380"/>
                  <a:gd name="T35" fmla="*/ 52 h 57"/>
                  <a:gd name="T36" fmla="*/ 246 w 380"/>
                  <a:gd name="T37" fmla="*/ 48 h 57"/>
                  <a:gd name="T38" fmla="*/ 240 w 380"/>
                  <a:gd name="T39" fmla="*/ 51 h 57"/>
                  <a:gd name="T40" fmla="*/ 237 w 380"/>
                  <a:gd name="T41" fmla="*/ 52 h 57"/>
                  <a:gd name="T42" fmla="*/ 232 w 380"/>
                  <a:gd name="T43" fmla="*/ 50 h 57"/>
                  <a:gd name="T44" fmla="*/ 220 w 380"/>
                  <a:gd name="T45" fmla="*/ 46 h 57"/>
                  <a:gd name="T46" fmla="*/ 197 w 380"/>
                  <a:gd name="T47" fmla="*/ 40 h 57"/>
                  <a:gd name="T48" fmla="*/ 188 w 380"/>
                  <a:gd name="T49" fmla="*/ 38 h 57"/>
                  <a:gd name="T50" fmla="*/ 174 w 380"/>
                  <a:gd name="T51" fmla="*/ 36 h 57"/>
                  <a:gd name="T52" fmla="*/ 158 w 380"/>
                  <a:gd name="T53" fmla="*/ 34 h 57"/>
                  <a:gd name="T54" fmla="*/ 147 w 380"/>
                  <a:gd name="T55" fmla="*/ 32 h 57"/>
                  <a:gd name="T56" fmla="*/ 143 w 380"/>
                  <a:gd name="T57" fmla="*/ 26 h 57"/>
                  <a:gd name="T58" fmla="*/ 140 w 380"/>
                  <a:gd name="T59" fmla="*/ 18 h 57"/>
                  <a:gd name="T60" fmla="*/ 135 w 380"/>
                  <a:gd name="T61" fmla="*/ 11 h 57"/>
                  <a:gd name="T62" fmla="*/ 127 w 380"/>
                  <a:gd name="T63" fmla="*/ 4 h 57"/>
                  <a:gd name="T64" fmla="*/ 116 w 380"/>
                  <a:gd name="T65" fmla="*/ 4 h 57"/>
                  <a:gd name="T66" fmla="*/ 102 w 380"/>
                  <a:gd name="T67" fmla="*/ 1 h 57"/>
                  <a:gd name="T68" fmla="*/ 95 w 380"/>
                  <a:gd name="T69" fmla="*/ 4 h 57"/>
                  <a:gd name="T70" fmla="*/ 87 w 380"/>
                  <a:gd name="T71" fmla="*/ 2 h 57"/>
                  <a:gd name="T72" fmla="*/ 69 w 380"/>
                  <a:gd name="T73" fmla="*/ 4 h 57"/>
                  <a:gd name="T74" fmla="*/ 58 w 380"/>
                  <a:gd name="T75" fmla="*/ 1 h 57"/>
                  <a:gd name="T76" fmla="*/ 49 w 380"/>
                  <a:gd name="T77" fmla="*/ 2 h 57"/>
                  <a:gd name="T78" fmla="*/ 42 w 380"/>
                  <a:gd name="T79" fmla="*/ 4 h 57"/>
                  <a:gd name="T80" fmla="*/ 33 w 380"/>
                  <a:gd name="T81" fmla="*/ 7 h 57"/>
                  <a:gd name="T82" fmla="*/ 25 w 380"/>
                  <a:gd name="T83" fmla="*/ 6 h 57"/>
                  <a:gd name="T84" fmla="*/ 21 w 380"/>
                  <a:gd name="T85" fmla="*/ 5 h 57"/>
                  <a:gd name="T86" fmla="*/ 12 w 380"/>
                  <a:gd name="T87" fmla="*/ 0 h 57"/>
                  <a:gd name="T88" fmla="*/ 6 w 380"/>
                  <a:gd name="T89" fmla="*/ 2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80" h="57">
                    <a:moveTo>
                      <a:pt x="380" y="57"/>
                    </a:moveTo>
                    <a:lnTo>
                      <a:pt x="380" y="54"/>
                    </a:lnTo>
                    <a:lnTo>
                      <a:pt x="377" y="52"/>
                    </a:lnTo>
                    <a:lnTo>
                      <a:pt x="372" y="46"/>
                    </a:lnTo>
                    <a:lnTo>
                      <a:pt x="371" y="43"/>
                    </a:lnTo>
                    <a:lnTo>
                      <a:pt x="368" y="40"/>
                    </a:lnTo>
                    <a:lnTo>
                      <a:pt x="365" y="38"/>
                    </a:lnTo>
                    <a:lnTo>
                      <a:pt x="363" y="36"/>
                    </a:lnTo>
                    <a:lnTo>
                      <a:pt x="361" y="34"/>
                    </a:lnTo>
                    <a:lnTo>
                      <a:pt x="359" y="33"/>
                    </a:lnTo>
                    <a:lnTo>
                      <a:pt x="358" y="33"/>
                    </a:lnTo>
                    <a:lnTo>
                      <a:pt x="356" y="31"/>
                    </a:lnTo>
                    <a:lnTo>
                      <a:pt x="350" y="32"/>
                    </a:lnTo>
                    <a:lnTo>
                      <a:pt x="349" y="32"/>
                    </a:lnTo>
                    <a:lnTo>
                      <a:pt x="346" y="32"/>
                    </a:lnTo>
                    <a:lnTo>
                      <a:pt x="345" y="31"/>
                    </a:lnTo>
                    <a:lnTo>
                      <a:pt x="343" y="30"/>
                    </a:lnTo>
                    <a:lnTo>
                      <a:pt x="339" y="27"/>
                    </a:lnTo>
                    <a:lnTo>
                      <a:pt x="337" y="26"/>
                    </a:lnTo>
                    <a:lnTo>
                      <a:pt x="336" y="26"/>
                    </a:lnTo>
                    <a:lnTo>
                      <a:pt x="334" y="25"/>
                    </a:lnTo>
                    <a:lnTo>
                      <a:pt x="326" y="24"/>
                    </a:lnTo>
                    <a:lnTo>
                      <a:pt x="324" y="24"/>
                    </a:lnTo>
                    <a:lnTo>
                      <a:pt x="323" y="24"/>
                    </a:lnTo>
                    <a:lnTo>
                      <a:pt x="323" y="25"/>
                    </a:lnTo>
                    <a:lnTo>
                      <a:pt x="319" y="26"/>
                    </a:lnTo>
                    <a:lnTo>
                      <a:pt x="315" y="26"/>
                    </a:lnTo>
                    <a:lnTo>
                      <a:pt x="314" y="26"/>
                    </a:lnTo>
                    <a:lnTo>
                      <a:pt x="313" y="26"/>
                    </a:lnTo>
                    <a:lnTo>
                      <a:pt x="313" y="27"/>
                    </a:lnTo>
                    <a:lnTo>
                      <a:pt x="310" y="29"/>
                    </a:lnTo>
                    <a:lnTo>
                      <a:pt x="306" y="30"/>
                    </a:lnTo>
                    <a:lnTo>
                      <a:pt x="304" y="32"/>
                    </a:lnTo>
                    <a:lnTo>
                      <a:pt x="301" y="35"/>
                    </a:lnTo>
                    <a:lnTo>
                      <a:pt x="299" y="36"/>
                    </a:lnTo>
                    <a:lnTo>
                      <a:pt x="295" y="37"/>
                    </a:lnTo>
                    <a:lnTo>
                      <a:pt x="293" y="38"/>
                    </a:lnTo>
                    <a:lnTo>
                      <a:pt x="292" y="38"/>
                    </a:lnTo>
                    <a:lnTo>
                      <a:pt x="291" y="40"/>
                    </a:lnTo>
                    <a:lnTo>
                      <a:pt x="287" y="41"/>
                    </a:lnTo>
                    <a:lnTo>
                      <a:pt x="282" y="44"/>
                    </a:lnTo>
                    <a:lnTo>
                      <a:pt x="280" y="48"/>
                    </a:lnTo>
                    <a:lnTo>
                      <a:pt x="275" y="51"/>
                    </a:lnTo>
                    <a:lnTo>
                      <a:pt x="274" y="51"/>
                    </a:lnTo>
                    <a:lnTo>
                      <a:pt x="273" y="53"/>
                    </a:lnTo>
                    <a:lnTo>
                      <a:pt x="265" y="53"/>
                    </a:lnTo>
                    <a:lnTo>
                      <a:pt x="261" y="54"/>
                    </a:lnTo>
                    <a:lnTo>
                      <a:pt x="258" y="54"/>
                    </a:lnTo>
                    <a:lnTo>
                      <a:pt x="256" y="54"/>
                    </a:lnTo>
                    <a:lnTo>
                      <a:pt x="255" y="54"/>
                    </a:lnTo>
                    <a:lnTo>
                      <a:pt x="255" y="55"/>
                    </a:lnTo>
                    <a:lnTo>
                      <a:pt x="253" y="54"/>
                    </a:lnTo>
                    <a:lnTo>
                      <a:pt x="252" y="54"/>
                    </a:lnTo>
                    <a:lnTo>
                      <a:pt x="250" y="52"/>
                    </a:lnTo>
                    <a:lnTo>
                      <a:pt x="249" y="51"/>
                    </a:lnTo>
                    <a:lnTo>
                      <a:pt x="248" y="50"/>
                    </a:lnTo>
                    <a:lnTo>
                      <a:pt x="246" y="48"/>
                    </a:lnTo>
                    <a:lnTo>
                      <a:pt x="242" y="49"/>
                    </a:lnTo>
                    <a:lnTo>
                      <a:pt x="240" y="49"/>
                    </a:lnTo>
                    <a:lnTo>
                      <a:pt x="240" y="51"/>
                    </a:lnTo>
                    <a:lnTo>
                      <a:pt x="238" y="51"/>
                    </a:lnTo>
                    <a:lnTo>
                      <a:pt x="237" y="51"/>
                    </a:lnTo>
                    <a:lnTo>
                      <a:pt x="237" y="52"/>
                    </a:lnTo>
                    <a:lnTo>
                      <a:pt x="235" y="51"/>
                    </a:lnTo>
                    <a:lnTo>
                      <a:pt x="234" y="51"/>
                    </a:lnTo>
                    <a:lnTo>
                      <a:pt x="232" y="50"/>
                    </a:lnTo>
                    <a:lnTo>
                      <a:pt x="229" y="49"/>
                    </a:lnTo>
                    <a:lnTo>
                      <a:pt x="223" y="48"/>
                    </a:lnTo>
                    <a:lnTo>
                      <a:pt x="220" y="46"/>
                    </a:lnTo>
                    <a:lnTo>
                      <a:pt x="219" y="44"/>
                    </a:lnTo>
                    <a:lnTo>
                      <a:pt x="215" y="40"/>
                    </a:lnTo>
                    <a:lnTo>
                      <a:pt x="197" y="40"/>
                    </a:lnTo>
                    <a:lnTo>
                      <a:pt x="194" y="40"/>
                    </a:lnTo>
                    <a:lnTo>
                      <a:pt x="189" y="39"/>
                    </a:lnTo>
                    <a:lnTo>
                      <a:pt x="188" y="38"/>
                    </a:lnTo>
                    <a:lnTo>
                      <a:pt x="185" y="36"/>
                    </a:lnTo>
                    <a:lnTo>
                      <a:pt x="175" y="36"/>
                    </a:lnTo>
                    <a:lnTo>
                      <a:pt x="174" y="36"/>
                    </a:lnTo>
                    <a:lnTo>
                      <a:pt x="167" y="36"/>
                    </a:lnTo>
                    <a:lnTo>
                      <a:pt x="162" y="35"/>
                    </a:lnTo>
                    <a:lnTo>
                      <a:pt x="158" y="34"/>
                    </a:lnTo>
                    <a:lnTo>
                      <a:pt x="155" y="33"/>
                    </a:lnTo>
                    <a:lnTo>
                      <a:pt x="150" y="33"/>
                    </a:lnTo>
                    <a:lnTo>
                      <a:pt x="147" y="32"/>
                    </a:lnTo>
                    <a:lnTo>
                      <a:pt x="146" y="31"/>
                    </a:lnTo>
                    <a:lnTo>
                      <a:pt x="144" y="29"/>
                    </a:lnTo>
                    <a:lnTo>
                      <a:pt x="143" y="26"/>
                    </a:lnTo>
                    <a:lnTo>
                      <a:pt x="141" y="22"/>
                    </a:lnTo>
                    <a:lnTo>
                      <a:pt x="140" y="20"/>
                    </a:lnTo>
                    <a:lnTo>
                      <a:pt x="140" y="18"/>
                    </a:lnTo>
                    <a:lnTo>
                      <a:pt x="139" y="16"/>
                    </a:lnTo>
                    <a:lnTo>
                      <a:pt x="137" y="14"/>
                    </a:lnTo>
                    <a:lnTo>
                      <a:pt x="135" y="11"/>
                    </a:lnTo>
                    <a:lnTo>
                      <a:pt x="133" y="6"/>
                    </a:lnTo>
                    <a:lnTo>
                      <a:pt x="129" y="5"/>
                    </a:lnTo>
                    <a:lnTo>
                      <a:pt x="127" y="4"/>
                    </a:lnTo>
                    <a:lnTo>
                      <a:pt x="125" y="5"/>
                    </a:lnTo>
                    <a:lnTo>
                      <a:pt x="120" y="5"/>
                    </a:lnTo>
                    <a:lnTo>
                      <a:pt x="116" y="4"/>
                    </a:lnTo>
                    <a:lnTo>
                      <a:pt x="110" y="1"/>
                    </a:lnTo>
                    <a:lnTo>
                      <a:pt x="105" y="1"/>
                    </a:lnTo>
                    <a:lnTo>
                      <a:pt x="102" y="1"/>
                    </a:lnTo>
                    <a:lnTo>
                      <a:pt x="101" y="4"/>
                    </a:lnTo>
                    <a:lnTo>
                      <a:pt x="98" y="5"/>
                    </a:lnTo>
                    <a:lnTo>
                      <a:pt x="95" y="4"/>
                    </a:lnTo>
                    <a:lnTo>
                      <a:pt x="94" y="4"/>
                    </a:lnTo>
                    <a:lnTo>
                      <a:pt x="90" y="3"/>
                    </a:lnTo>
                    <a:lnTo>
                      <a:pt x="87" y="2"/>
                    </a:lnTo>
                    <a:lnTo>
                      <a:pt x="81" y="3"/>
                    </a:lnTo>
                    <a:lnTo>
                      <a:pt x="74" y="4"/>
                    </a:lnTo>
                    <a:lnTo>
                      <a:pt x="69" y="4"/>
                    </a:lnTo>
                    <a:lnTo>
                      <a:pt x="65" y="4"/>
                    </a:lnTo>
                    <a:lnTo>
                      <a:pt x="60" y="1"/>
                    </a:lnTo>
                    <a:lnTo>
                      <a:pt x="58" y="1"/>
                    </a:lnTo>
                    <a:lnTo>
                      <a:pt x="55" y="2"/>
                    </a:lnTo>
                    <a:lnTo>
                      <a:pt x="51" y="2"/>
                    </a:lnTo>
                    <a:lnTo>
                      <a:pt x="49" y="2"/>
                    </a:lnTo>
                    <a:lnTo>
                      <a:pt x="48" y="4"/>
                    </a:lnTo>
                    <a:lnTo>
                      <a:pt x="43" y="4"/>
                    </a:lnTo>
                    <a:lnTo>
                      <a:pt x="42" y="4"/>
                    </a:lnTo>
                    <a:lnTo>
                      <a:pt x="40" y="5"/>
                    </a:lnTo>
                    <a:lnTo>
                      <a:pt x="37" y="6"/>
                    </a:lnTo>
                    <a:lnTo>
                      <a:pt x="33" y="7"/>
                    </a:lnTo>
                    <a:lnTo>
                      <a:pt x="31" y="7"/>
                    </a:lnTo>
                    <a:lnTo>
                      <a:pt x="26" y="7"/>
                    </a:lnTo>
                    <a:lnTo>
                      <a:pt x="25" y="6"/>
                    </a:lnTo>
                    <a:lnTo>
                      <a:pt x="24" y="6"/>
                    </a:lnTo>
                    <a:lnTo>
                      <a:pt x="22" y="5"/>
                    </a:lnTo>
                    <a:lnTo>
                      <a:pt x="21" y="5"/>
                    </a:lnTo>
                    <a:lnTo>
                      <a:pt x="17" y="4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3" name="Freeform 122">
                <a:extLst>
                  <a:ext uri="{FF2B5EF4-FFF2-40B4-BE49-F238E27FC236}">
                    <a16:creationId xmlns:a16="http://schemas.microsoft.com/office/drawing/2014/main" id="{8B4762F9-4541-D942-F5F7-9C05E7B91D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7" y="2899"/>
                <a:ext cx="66" cy="18"/>
              </a:xfrm>
              <a:custGeom>
                <a:avLst/>
                <a:gdLst>
                  <a:gd name="T0" fmla="*/ 197 w 199"/>
                  <a:gd name="T1" fmla="*/ 46 h 53"/>
                  <a:gd name="T2" fmla="*/ 193 w 199"/>
                  <a:gd name="T3" fmla="*/ 46 h 53"/>
                  <a:gd name="T4" fmla="*/ 191 w 199"/>
                  <a:gd name="T5" fmla="*/ 46 h 53"/>
                  <a:gd name="T6" fmla="*/ 189 w 199"/>
                  <a:gd name="T7" fmla="*/ 44 h 53"/>
                  <a:gd name="T8" fmla="*/ 183 w 199"/>
                  <a:gd name="T9" fmla="*/ 40 h 53"/>
                  <a:gd name="T10" fmla="*/ 180 w 199"/>
                  <a:gd name="T11" fmla="*/ 39 h 53"/>
                  <a:gd name="T12" fmla="*/ 173 w 199"/>
                  <a:gd name="T13" fmla="*/ 36 h 53"/>
                  <a:gd name="T14" fmla="*/ 170 w 199"/>
                  <a:gd name="T15" fmla="*/ 34 h 53"/>
                  <a:gd name="T16" fmla="*/ 167 w 199"/>
                  <a:gd name="T17" fmla="*/ 35 h 53"/>
                  <a:gd name="T18" fmla="*/ 163 w 199"/>
                  <a:gd name="T19" fmla="*/ 36 h 53"/>
                  <a:gd name="T20" fmla="*/ 160 w 199"/>
                  <a:gd name="T21" fmla="*/ 35 h 53"/>
                  <a:gd name="T22" fmla="*/ 154 w 199"/>
                  <a:gd name="T23" fmla="*/ 32 h 53"/>
                  <a:gd name="T24" fmla="*/ 152 w 199"/>
                  <a:gd name="T25" fmla="*/ 30 h 53"/>
                  <a:gd name="T26" fmla="*/ 151 w 199"/>
                  <a:gd name="T27" fmla="*/ 26 h 53"/>
                  <a:gd name="T28" fmla="*/ 148 w 199"/>
                  <a:gd name="T29" fmla="*/ 22 h 53"/>
                  <a:gd name="T30" fmla="*/ 144 w 199"/>
                  <a:gd name="T31" fmla="*/ 19 h 53"/>
                  <a:gd name="T32" fmla="*/ 141 w 199"/>
                  <a:gd name="T33" fmla="*/ 17 h 53"/>
                  <a:gd name="T34" fmla="*/ 136 w 199"/>
                  <a:gd name="T35" fmla="*/ 13 h 53"/>
                  <a:gd name="T36" fmla="*/ 132 w 199"/>
                  <a:gd name="T37" fmla="*/ 11 h 53"/>
                  <a:gd name="T38" fmla="*/ 127 w 199"/>
                  <a:gd name="T39" fmla="*/ 11 h 53"/>
                  <a:gd name="T40" fmla="*/ 124 w 199"/>
                  <a:gd name="T41" fmla="*/ 9 h 53"/>
                  <a:gd name="T42" fmla="*/ 123 w 199"/>
                  <a:gd name="T43" fmla="*/ 7 h 53"/>
                  <a:gd name="T44" fmla="*/ 122 w 199"/>
                  <a:gd name="T45" fmla="*/ 4 h 53"/>
                  <a:gd name="T46" fmla="*/ 117 w 199"/>
                  <a:gd name="T47" fmla="*/ 2 h 53"/>
                  <a:gd name="T48" fmla="*/ 113 w 199"/>
                  <a:gd name="T49" fmla="*/ 1 h 53"/>
                  <a:gd name="T50" fmla="*/ 104 w 199"/>
                  <a:gd name="T51" fmla="*/ 1 h 53"/>
                  <a:gd name="T52" fmla="*/ 96 w 199"/>
                  <a:gd name="T53" fmla="*/ 0 h 53"/>
                  <a:gd name="T54" fmla="*/ 90 w 199"/>
                  <a:gd name="T55" fmla="*/ 4 h 53"/>
                  <a:gd name="T56" fmla="*/ 89 w 199"/>
                  <a:gd name="T57" fmla="*/ 7 h 53"/>
                  <a:gd name="T58" fmla="*/ 85 w 199"/>
                  <a:gd name="T59" fmla="*/ 7 h 53"/>
                  <a:gd name="T60" fmla="*/ 76 w 199"/>
                  <a:gd name="T61" fmla="*/ 9 h 53"/>
                  <a:gd name="T62" fmla="*/ 73 w 199"/>
                  <a:gd name="T63" fmla="*/ 15 h 53"/>
                  <a:gd name="T64" fmla="*/ 70 w 199"/>
                  <a:gd name="T65" fmla="*/ 17 h 53"/>
                  <a:gd name="T66" fmla="*/ 69 w 199"/>
                  <a:gd name="T67" fmla="*/ 18 h 53"/>
                  <a:gd name="T68" fmla="*/ 66 w 199"/>
                  <a:gd name="T69" fmla="*/ 22 h 53"/>
                  <a:gd name="T70" fmla="*/ 61 w 199"/>
                  <a:gd name="T71" fmla="*/ 21 h 53"/>
                  <a:gd name="T72" fmla="*/ 61 w 199"/>
                  <a:gd name="T73" fmla="*/ 25 h 53"/>
                  <a:gd name="T74" fmla="*/ 55 w 199"/>
                  <a:gd name="T75" fmla="*/ 32 h 53"/>
                  <a:gd name="T76" fmla="*/ 55 w 199"/>
                  <a:gd name="T77" fmla="*/ 35 h 53"/>
                  <a:gd name="T78" fmla="*/ 49 w 199"/>
                  <a:gd name="T79" fmla="*/ 37 h 53"/>
                  <a:gd name="T80" fmla="*/ 48 w 199"/>
                  <a:gd name="T81" fmla="*/ 41 h 53"/>
                  <a:gd name="T82" fmla="*/ 44 w 199"/>
                  <a:gd name="T83" fmla="*/ 45 h 53"/>
                  <a:gd name="T84" fmla="*/ 38 w 199"/>
                  <a:gd name="T85" fmla="*/ 49 h 53"/>
                  <a:gd name="T86" fmla="*/ 31 w 199"/>
                  <a:gd name="T87" fmla="*/ 53 h 53"/>
                  <a:gd name="T88" fmla="*/ 28 w 199"/>
                  <a:gd name="T89" fmla="*/ 52 h 53"/>
                  <a:gd name="T90" fmla="*/ 23 w 199"/>
                  <a:gd name="T91" fmla="*/ 49 h 53"/>
                  <a:gd name="T92" fmla="*/ 18 w 199"/>
                  <a:gd name="T93" fmla="*/ 46 h 53"/>
                  <a:gd name="T94" fmla="*/ 9 w 199"/>
                  <a:gd name="T95" fmla="*/ 4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99" h="53">
                    <a:moveTo>
                      <a:pt x="199" y="44"/>
                    </a:moveTo>
                    <a:lnTo>
                      <a:pt x="197" y="46"/>
                    </a:lnTo>
                    <a:lnTo>
                      <a:pt x="195" y="46"/>
                    </a:lnTo>
                    <a:lnTo>
                      <a:pt x="193" y="46"/>
                    </a:lnTo>
                    <a:lnTo>
                      <a:pt x="193" y="47"/>
                    </a:lnTo>
                    <a:lnTo>
                      <a:pt x="191" y="46"/>
                    </a:lnTo>
                    <a:lnTo>
                      <a:pt x="190" y="45"/>
                    </a:lnTo>
                    <a:lnTo>
                      <a:pt x="189" y="44"/>
                    </a:lnTo>
                    <a:lnTo>
                      <a:pt x="186" y="43"/>
                    </a:lnTo>
                    <a:lnTo>
                      <a:pt x="183" y="40"/>
                    </a:lnTo>
                    <a:lnTo>
                      <a:pt x="181" y="39"/>
                    </a:lnTo>
                    <a:lnTo>
                      <a:pt x="180" y="39"/>
                    </a:lnTo>
                    <a:lnTo>
                      <a:pt x="176" y="38"/>
                    </a:lnTo>
                    <a:lnTo>
                      <a:pt x="173" y="36"/>
                    </a:lnTo>
                    <a:lnTo>
                      <a:pt x="172" y="34"/>
                    </a:lnTo>
                    <a:lnTo>
                      <a:pt x="170" y="34"/>
                    </a:lnTo>
                    <a:lnTo>
                      <a:pt x="169" y="34"/>
                    </a:lnTo>
                    <a:lnTo>
                      <a:pt x="167" y="35"/>
                    </a:lnTo>
                    <a:lnTo>
                      <a:pt x="165" y="36"/>
                    </a:lnTo>
                    <a:lnTo>
                      <a:pt x="163" y="36"/>
                    </a:lnTo>
                    <a:lnTo>
                      <a:pt x="161" y="35"/>
                    </a:lnTo>
                    <a:lnTo>
                      <a:pt x="160" y="35"/>
                    </a:lnTo>
                    <a:lnTo>
                      <a:pt x="158" y="32"/>
                    </a:lnTo>
                    <a:lnTo>
                      <a:pt x="154" y="32"/>
                    </a:lnTo>
                    <a:lnTo>
                      <a:pt x="152" y="31"/>
                    </a:lnTo>
                    <a:lnTo>
                      <a:pt x="152" y="30"/>
                    </a:lnTo>
                    <a:lnTo>
                      <a:pt x="151" y="28"/>
                    </a:lnTo>
                    <a:lnTo>
                      <a:pt x="151" y="26"/>
                    </a:lnTo>
                    <a:lnTo>
                      <a:pt x="150" y="24"/>
                    </a:lnTo>
                    <a:lnTo>
                      <a:pt x="148" y="22"/>
                    </a:lnTo>
                    <a:lnTo>
                      <a:pt x="146" y="20"/>
                    </a:lnTo>
                    <a:lnTo>
                      <a:pt x="144" y="19"/>
                    </a:lnTo>
                    <a:lnTo>
                      <a:pt x="143" y="18"/>
                    </a:lnTo>
                    <a:lnTo>
                      <a:pt x="141" y="17"/>
                    </a:lnTo>
                    <a:lnTo>
                      <a:pt x="139" y="15"/>
                    </a:lnTo>
                    <a:lnTo>
                      <a:pt x="136" y="13"/>
                    </a:lnTo>
                    <a:lnTo>
                      <a:pt x="135" y="12"/>
                    </a:lnTo>
                    <a:lnTo>
                      <a:pt x="132" y="11"/>
                    </a:lnTo>
                    <a:lnTo>
                      <a:pt x="129" y="12"/>
                    </a:lnTo>
                    <a:lnTo>
                      <a:pt x="127" y="11"/>
                    </a:lnTo>
                    <a:lnTo>
                      <a:pt x="126" y="11"/>
                    </a:lnTo>
                    <a:lnTo>
                      <a:pt x="124" y="9"/>
                    </a:lnTo>
                    <a:lnTo>
                      <a:pt x="123" y="9"/>
                    </a:lnTo>
                    <a:lnTo>
                      <a:pt x="123" y="7"/>
                    </a:lnTo>
                    <a:lnTo>
                      <a:pt x="122" y="5"/>
                    </a:lnTo>
                    <a:lnTo>
                      <a:pt x="122" y="4"/>
                    </a:lnTo>
                    <a:lnTo>
                      <a:pt x="119" y="3"/>
                    </a:lnTo>
                    <a:lnTo>
                      <a:pt x="117" y="2"/>
                    </a:lnTo>
                    <a:lnTo>
                      <a:pt x="115" y="2"/>
                    </a:lnTo>
                    <a:lnTo>
                      <a:pt x="113" y="1"/>
                    </a:lnTo>
                    <a:lnTo>
                      <a:pt x="109" y="1"/>
                    </a:lnTo>
                    <a:lnTo>
                      <a:pt x="104" y="1"/>
                    </a:lnTo>
                    <a:lnTo>
                      <a:pt x="100" y="0"/>
                    </a:lnTo>
                    <a:lnTo>
                      <a:pt x="96" y="0"/>
                    </a:lnTo>
                    <a:lnTo>
                      <a:pt x="92" y="1"/>
                    </a:lnTo>
                    <a:lnTo>
                      <a:pt x="90" y="4"/>
                    </a:lnTo>
                    <a:lnTo>
                      <a:pt x="89" y="4"/>
                    </a:lnTo>
                    <a:lnTo>
                      <a:pt x="89" y="7"/>
                    </a:lnTo>
                    <a:lnTo>
                      <a:pt x="87" y="8"/>
                    </a:lnTo>
                    <a:lnTo>
                      <a:pt x="85" y="7"/>
                    </a:lnTo>
                    <a:lnTo>
                      <a:pt x="81" y="7"/>
                    </a:lnTo>
                    <a:lnTo>
                      <a:pt x="76" y="9"/>
                    </a:lnTo>
                    <a:lnTo>
                      <a:pt x="75" y="13"/>
                    </a:lnTo>
                    <a:lnTo>
                      <a:pt x="73" y="15"/>
                    </a:lnTo>
                    <a:lnTo>
                      <a:pt x="71" y="17"/>
                    </a:lnTo>
                    <a:lnTo>
                      <a:pt x="70" y="17"/>
                    </a:lnTo>
                    <a:lnTo>
                      <a:pt x="69" y="17"/>
                    </a:lnTo>
                    <a:lnTo>
                      <a:pt x="69" y="18"/>
                    </a:lnTo>
                    <a:lnTo>
                      <a:pt x="67" y="20"/>
                    </a:lnTo>
                    <a:lnTo>
                      <a:pt x="66" y="22"/>
                    </a:lnTo>
                    <a:lnTo>
                      <a:pt x="63" y="22"/>
                    </a:lnTo>
                    <a:lnTo>
                      <a:pt x="61" y="21"/>
                    </a:lnTo>
                    <a:lnTo>
                      <a:pt x="61" y="23"/>
                    </a:lnTo>
                    <a:lnTo>
                      <a:pt x="61" y="25"/>
                    </a:lnTo>
                    <a:lnTo>
                      <a:pt x="58" y="28"/>
                    </a:lnTo>
                    <a:lnTo>
                      <a:pt x="55" y="32"/>
                    </a:lnTo>
                    <a:lnTo>
                      <a:pt x="54" y="32"/>
                    </a:lnTo>
                    <a:lnTo>
                      <a:pt x="55" y="35"/>
                    </a:lnTo>
                    <a:lnTo>
                      <a:pt x="52" y="37"/>
                    </a:lnTo>
                    <a:lnTo>
                      <a:pt x="49" y="37"/>
                    </a:lnTo>
                    <a:lnTo>
                      <a:pt x="48" y="40"/>
                    </a:lnTo>
                    <a:lnTo>
                      <a:pt x="48" y="41"/>
                    </a:lnTo>
                    <a:lnTo>
                      <a:pt x="48" y="45"/>
                    </a:lnTo>
                    <a:lnTo>
                      <a:pt x="44" y="45"/>
                    </a:lnTo>
                    <a:lnTo>
                      <a:pt x="40" y="46"/>
                    </a:lnTo>
                    <a:lnTo>
                      <a:pt x="38" y="49"/>
                    </a:lnTo>
                    <a:lnTo>
                      <a:pt x="34" y="53"/>
                    </a:lnTo>
                    <a:lnTo>
                      <a:pt x="31" y="53"/>
                    </a:lnTo>
                    <a:lnTo>
                      <a:pt x="30" y="52"/>
                    </a:lnTo>
                    <a:lnTo>
                      <a:pt x="28" y="52"/>
                    </a:lnTo>
                    <a:lnTo>
                      <a:pt x="25" y="50"/>
                    </a:lnTo>
                    <a:lnTo>
                      <a:pt x="23" y="49"/>
                    </a:lnTo>
                    <a:lnTo>
                      <a:pt x="21" y="49"/>
                    </a:lnTo>
                    <a:lnTo>
                      <a:pt x="18" y="46"/>
                    </a:lnTo>
                    <a:lnTo>
                      <a:pt x="14" y="46"/>
                    </a:lnTo>
                    <a:lnTo>
                      <a:pt x="9" y="44"/>
                    </a:lnTo>
                    <a:lnTo>
                      <a:pt x="0" y="43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4" name="Freeform 123">
                <a:extLst>
                  <a:ext uri="{FF2B5EF4-FFF2-40B4-BE49-F238E27FC236}">
                    <a16:creationId xmlns:a16="http://schemas.microsoft.com/office/drawing/2014/main" id="{A64F36C8-B72D-1793-4B39-D7D18C1CF9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3" y="2905"/>
                <a:ext cx="1" cy="3"/>
              </a:xfrm>
              <a:custGeom>
                <a:avLst/>
                <a:gdLst>
                  <a:gd name="T0" fmla="*/ 0 w 2"/>
                  <a:gd name="T1" fmla="*/ 8 h 8"/>
                  <a:gd name="T2" fmla="*/ 2 w 2"/>
                  <a:gd name="T3" fmla="*/ 6 h 8"/>
                  <a:gd name="T4" fmla="*/ 2 w 2"/>
                  <a:gd name="T5" fmla="*/ 4 h 8"/>
                  <a:gd name="T6" fmla="*/ 2 w 2"/>
                  <a:gd name="T7" fmla="*/ 2 h 8"/>
                  <a:gd name="T8" fmla="*/ 2 w 2"/>
                  <a:gd name="T9" fmla="*/ 1 h 8"/>
                  <a:gd name="T10" fmla="*/ 1 w 2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8">
                    <a:moveTo>
                      <a:pt x="0" y="8"/>
                    </a:moveTo>
                    <a:lnTo>
                      <a:pt x="2" y="6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2" y="1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5" name="Freeform 124">
                <a:extLst>
                  <a:ext uri="{FF2B5EF4-FFF2-40B4-BE49-F238E27FC236}">
                    <a16:creationId xmlns:a16="http://schemas.microsoft.com/office/drawing/2014/main" id="{01805BD8-C7DC-F80A-8C51-C4E4D61BED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9" y="1065"/>
                <a:ext cx="60" cy="147"/>
              </a:xfrm>
              <a:custGeom>
                <a:avLst/>
                <a:gdLst>
                  <a:gd name="T0" fmla="*/ 28 w 180"/>
                  <a:gd name="T1" fmla="*/ 438 h 441"/>
                  <a:gd name="T2" fmla="*/ 27 w 180"/>
                  <a:gd name="T3" fmla="*/ 422 h 441"/>
                  <a:gd name="T4" fmla="*/ 23 w 180"/>
                  <a:gd name="T5" fmla="*/ 409 h 441"/>
                  <a:gd name="T6" fmla="*/ 16 w 180"/>
                  <a:gd name="T7" fmla="*/ 400 h 441"/>
                  <a:gd name="T8" fmla="*/ 15 w 180"/>
                  <a:gd name="T9" fmla="*/ 394 h 441"/>
                  <a:gd name="T10" fmla="*/ 12 w 180"/>
                  <a:gd name="T11" fmla="*/ 391 h 441"/>
                  <a:gd name="T12" fmla="*/ 14 w 180"/>
                  <a:gd name="T13" fmla="*/ 384 h 441"/>
                  <a:gd name="T14" fmla="*/ 16 w 180"/>
                  <a:gd name="T15" fmla="*/ 374 h 441"/>
                  <a:gd name="T16" fmla="*/ 15 w 180"/>
                  <a:gd name="T17" fmla="*/ 366 h 441"/>
                  <a:gd name="T18" fmla="*/ 16 w 180"/>
                  <a:gd name="T19" fmla="*/ 359 h 441"/>
                  <a:gd name="T20" fmla="*/ 14 w 180"/>
                  <a:gd name="T21" fmla="*/ 343 h 441"/>
                  <a:gd name="T22" fmla="*/ 9 w 180"/>
                  <a:gd name="T23" fmla="*/ 336 h 441"/>
                  <a:gd name="T24" fmla="*/ 7 w 180"/>
                  <a:gd name="T25" fmla="*/ 327 h 441"/>
                  <a:gd name="T26" fmla="*/ 10 w 180"/>
                  <a:gd name="T27" fmla="*/ 319 h 441"/>
                  <a:gd name="T28" fmla="*/ 10 w 180"/>
                  <a:gd name="T29" fmla="*/ 300 h 441"/>
                  <a:gd name="T30" fmla="*/ 10 w 180"/>
                  <a:gd name="T31" fmla="*/ 285 h 441"/>
                  <a:gd name="T32" fmla="*/ 8 w 180"/>
                  <a:gd name="T33" fmla="*/ 277 h 441"/>
                  <a:gd name="T34" fmla="*/ 1 w 180"/>
                  <a:gd name="T35" fmla="*/ 270 h 441"/>
                  <a:gd name="T36" fmla="*/ 11 w 180"/>
                  <a:gd name="T37" fmla="*/ 265 h 441"/>
                  <a:gd name="T38" fmla="*/ 6 w 180"/>
                  <a:gd name="T39" fmla="*/ 260 h 441"/>
                  <a:gd name="T40" fmla="*/ 16 w 180"/>
                  <a:gd name="T41" fmla="*/ 257 h 441"/>
                  <a:gd name="T42" fmla="*/ 19 w 180"/>
                  <a:gd name="T43" fmla="*/ 256 h 441"/>
                  <a:gd name="T44" fmla="*/ 25 w 180"/>
                  <a:gd name="T45" fmla="*/ 245 h 441"/>
                  <a:gd name="T46" fmla="*/ 18 w 180"/>
                  <a:gd name="T47" fmla="*/ 238 h 441"/>
                  <a:gd name="T48" fmla="*/ 25 w 180"/>
                  <a:gd name="T49" fmla="*/ 221 h 441"/>
                  <a:gd name="T50" fmla="*/ 51 w 180"/>
                  <a:gd name="T51" fmla="*/ 214 h 441"/>
                  <a:gd name="T52" fmla="*/ 54 w 180"/>
                  <a:gd name="T53" fmla="*/ 211 h 441"/>
                  <a:gd name="T54" fmla="*/ 62 w 180"/>
                  <a:gd name="T55" fmla="*/ 206 h 441"/>
                  <a:gd name="T56" fmla="*/ 72 w 180"/>
                  <a:gd name="T57" fmla="*/ 189 h 441"/>
                  <a:gd name="T58" fmla="*/ 85 w 180"/>
                  <a:gd name="T59" fmla="*/ 175 h 441"/>
                  <a:gd name="T60" fmla="*/ 89 w 180"/>
                  <a:gd name="T61" fmla="*/ 177 h 441"/>
                  <a:gd name="T62" fmla="*/ 97 w 180"/>
                  <a:gd name="T63" fmla="*/ 175 h 441"/>
                  <a:gd name="T64" fmla="*/ 116 w 180"/>
                  <a:gd name="T65" fmla="*/ 174 h 441"/>
                  <a:gd name="T66" fmla="*/ 122 w 180"/>
                  <a:gd name="T67" fmla="*/ 171 h 441"/>
                  <a:gd name="T68" fmla="*/ 127 w 180"/>
                  <a:gd name="T69" fmla="*/ 166 h 441"/>
                  <a:gd name="T70" fmla="*/ 138 w 180"/>
                  <a:gd name="T71" fmla="*/ 165 h 441"/>
                  <a:gd name="T72" fmla="*/ 145 w 180"/>
                  <a:gd name="T73" fmla="*/ 159 h 441"/>
                  <a:gd name="T74" fmla="*/ 143 w 180"/>
                  <a:gd name="T75" fmla="*/ 149 h 441"/>
                  <a:gd name="T76" fmla="*/ 152 w 180"/>
                  <a:gd name="T77" fmla="*/ 143 h 441"/>
                  <a:gd name="T78" fmla="*/ 154 w 180"/>
                  <a:gd name="T79" fmla="*/ 139 h 441"/>
                  <a:gd name="T80" fmla="*/ 153 w 180"/>
                  <a:gd name="T81" fmla="*/ 127 h 441"/>
                  <a:gd name="T82" fmla="*/ 154 w 180"/>
                  <a:gd name="T83" fmla="*/ 115 h 441"/>
                  <a:gd name="T84" fmla="*/ 162 w 180"/>
                  <a:gd name="T85" fmla="*/ 114 h 441"/>
                  <a:gd name="T86" fmla="*/ 164 w 180"/>
                  <a:gd name="T87" fmla="*/ 110 h 441"/>
                  <a:gd name="T88" fmla="*/ 168 w 180"/>
                  <a:gd name="T89" fmla="*/ 104 h 441"/>
                  <a:gd name="T90" fmla="*/ 179 w 180"/>
                  <a:gd name="T91" fmla="*/ 87 h 441"/>
                  <a:gd name="T92" fmla="*/ 178 w 180"/>
                  <a:gd name="T93" fmla="*/ 71 h 441"/>
                  <a:gd name="T94" fmla="*/ 168 w 180"/>
                  <a:gd name="T95" fmla="*/ 65 h 441"/>
                  <a:gd name="T96" fmla="*/ 165 w 180"/>
                  <a:gd name="T97" fmla="*/ 44 h 441"/>
                  <a:gd name="T98" fmla="*/ 157 w 180"/>
                  <a:gd name="T99" fmla="*/ 46 h 441"/>
                  <a:gd name="T100" fmla="*/ 157 w 180"/>
                  <a:gd name="T101" fmla="*/ 42 h 441"/>
                  <a:gd name="T102" fmla="*/ 158 w 180"/>
                  <a:gd name="T103" fmla="*/ 37 h 441"/>
                  <a:gd name="T104" fmla="*/ 151 w 180"/>
                  <a:gd name="T105" fmla="*/ 22 h 441"/>
                  <a:gd name="T106" fmla="*/ 150 w 180"/>
                  <a:gd name="T107" fmla="*/ 11 h 441"/>
                  <a:gd name="T108" fmla="*/ 138 w 180"/>
                  <a:gd name="T109" fmla="*/ 0 h 441"/>
                  <a:gd name="T110" fmla="*/ 128 w 180"/>
                  <a:gd name="T111" fmla="*/ 8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80" h="441">
                    <a:moveTo>
                      <a:pt x="29" y="441"/>
                    </a:moveTo>
                    <a:lnTo>
                      <a:pt x="28" y="439"/>
                    </a:lnTo>
                    <a:lnTo>
                      <a:pt x="28" y="438"/>
                    </a:lnTo>
                    <a:lnTo>
                      <a:pt x="28" y="435"/>
                    </a:lnTo>
                    <a:lnTo>
                      <a:pt x="28" y="425"/>
                    </a:lnTo>
                    <a:lnTo>
                      <a:pt x="27" y="422"/>
                    </a:lnTo>
                    <a:lnTo>
                      <a:pt x="25" y="419"/>
                    </a:lnTo>
                    <a:lnTo>
                      <a:pt x="23" y="416"/>
                    </a:lnTo>
                    <a:lnTo>
                      <a:pt x="23" y="409"/>
                    </a:lnTo>
                    <a:lnTo>
                      <a:pt x="21" y="405"/>
                    </a:lnTo>
                    <a:lnTo>
                      <a:pt x="19" y="402"/>
                    </a:lnTo>
                    <a:lnTo>
                      <a:pt x="16" y="400"/>
                    </a:lnTo>
                    <a:lnTo>
                      <a:pt x="15" y="397"/>
                    </a:lnTo>
                    <a:lnTo>
                      <a:pt x="15" y="395"/>
                    </a:lnTo>
                    <a:lnTo>
                      <a:pt x="15" y="394"/>
                    </a:lnTo>
                    <a:lnTo>
                      <a:pt x="16" y="394"/>
                    </a:lnTo>
                    <a:lnTo>
                      <a:pt x="14" y="392"/>
                    </a:lnTo>
                    <a:lnTo>
                      <a:pt x="12" y="391"/>
                    </a:lnTo>
                    <a:lnTo>
                      <a:pt x="11" y="391"/>
                    </a:lnTo>
                    <a:lnTo>
                      <a:pt x="11" y="386"/>
                    </a:lnTo>
                    <a:lnTo>
                      <a:pt x="14" y="384"/>
                    </a:lnTo>
                    <a:lnTo>
                      <a:pt x="17" y="381"/>
                    </a:lnTo>
                    <a:lnTo>
                      <a:pt x="18" y="377"/>
                    </a:lnTo>
                    <a:lnTo>
                      <a:pt x="16" y="374"/>
                    </a:lnTo>
                    <a:lnTo>
                      <a:pt x="14" y="372"/>
                    </a:lnTo>
                    <a:lnTo>
                      <a:pt x="15" y="368"/>
                    </a:lnTo>
                    <a:lnTo>
                      <a:pt x="15" y="366"/>
                    </a:lnTo>
                    <a:lnTo>
                      <a:pt x="15" y="365"/>
                    </a:lnTo>
                    <a:lnTo>
                      <a:pt x="16" y="365"/>
                    </a:lnTo>
                    <a:lnTo>
                      <a:pt x="16" y="359"/>
                    </a:lnTo>
                    <a:lnTo>
                      <a:pt x="13" y="356"/>
                    </a:lnTo>
                    <a:lnTo>
                      <a:pt x="13" y="352"/>
                    </a:lnTo>
                    <a:lnTo>
                      <a:pt x="14" y="343"/>
                    </a:lnTo>
                    <a:lnTo>
                      <a:pt x="14" y="341"/>
                    </a:lnTo>
                    <a:lnTo>
                      <a:pt x="13" y="339"/>
                    </a:lnTo>
                    <a:lnTo>
                      <a:pt x="9" y="336"/>
                    </a:lnTo>
                    <a:lnTo>
                      <a:pt x="6" y="333"/>
                    </a:lnTo>
                    <a:lnTo>
                      <a:pt x="6" y="330"/>
                    </a:lnTo>
                    <a:lnTo>
                      <a:pt x="7" y="327"/>
                    </a:lnTo>
                    <a:lnTo>
                      <a:pt x="10" y="325"/>
                    </a:lnTo>
                    <a:lnTo>
                      <a:pt x="10" y="322"/>
                    </a:lnTo>
                    <a:lnTo>
                      <a:pt x="10" y="319"/>
                    </a:lnTo>
                    <a:lnTo>
                      <a:pt x="8" y="316"/>
                    </a:lnTo>
                    <a:lnTo>
                      <a:pt x="8" y="312"/>
                    </a:lnTo>
                    <a:lnTo>
                      <a:pt x="10" y="300"/>
                    </a:lnTo>
                    <a:lnTo>
                      <a:pt x="10" y="295"/>
                    </a:lnTo>
                    <a:lnTo>
                      <a:pt x="10" y="290"/>
                    </a:lnTo>
                    <a:lnTo>
                      <a:pt x="10" y="285"/>
                    </a:lnTo>
                    <a:lnTo>
                      <a:pt x="10" y="282"/>
                    </a:lnTo>
                    <a:lnTo>
                      <a:pt x="11" y="280"/>
                    </a:lnTo>
                    <a:lnTo>
                      <a:pt x="8" y="277"/>
                    </a:lnTo>
                    <a:lnTo>
                      <a:pt x="4" y="275"/>
                    </a:lnTo>
                    <a:lnTo>
                      <a:pt x="0" y="272"/>
                    </a:lnTo>
                    <a:lnTo>
                      <a:pt x="1" y="270"/>
                    </a:lnTo>
                    <a:lnTo>
                      <a:pt x="6" y="269"/>
                    </a:lnTo>
                    <a:lnTo>
                      <a:pt x="10" y="267"/>
                    </a:lnTo>
                    <a:lnTo>
                      <a:pt x="11" y="265"/>
                    </a:lnTo>
                    <a:lnTo>
                      <a:pt x="7" y="263"/>
                    </a:lnTo>
                    <a:lnTo>
                      <a:pt x="6" y="262"/>
                    </a:lnTo>
                    <a:lnTo>
                      <a:pt x="6" y="260"/>
                    </a:lnTo>
                    <a:lnTo>
                      <a:pt x="9" y="258"/>
                    </a:lnTo>
                    <a:lnTo>
                      <a:pt x="11" y="256"/>
                    </a:lnTo>
                    <a:lnTo>
                      <a:pt x="16" y="257"/>
                    </a:lnTo>
                    <a:lnTo>
                      <a:pt x="16" y="256"/>
                    </a:lnTo>
                    <a:lnTo>
                      <a:pt x="17" y="256"/>
                    </a:lnTo>
                    <a:lnTo>
                      <a:pt x="19" y="256"/>
                    </a:lnTo>
                    <a:lnTo>
                      <a:pt x="24" y="251"/>
                    </a:lnTo>
                    <a:lnTo>
                      <a:pt x="25" y="247"/>
                    </a:lnTo>
                    <a:lnTo>
                      <a:pt x="25" y="245"/>
                    </a:lnTo>
                    <a:lnTo>
                      <a:pt x="24" y="243"/>
                    </a:lnTo>
                    <a:lnTo>
                      <a:pt x="21" y="242"/>
                    </a:lnTo>
                    <a:lnTo>
                      <a:pt x="18" y="238"/>
                    </a:lnTo>
                    <a:lnTo>
                      <a:pt x="17" y="232"/>
                    </a:lnTo>
                    <a:lnTo>
                      <a:pt x="18" y="226"/>
                    </a:lnTo>
                    <a:lnTo>
                      <a:pt x="25" y="221"/>
                    </a:lnTo>
                    <a:lnTo>
                      <a:pt x="28" y="218"/>
                    </a:lnTo>
                    <a:lnTo>
                      <a:pt x="33" y="215"/>
                    </a:lnTo>
                    <a:lnTo>
                      <a:pt x="51" y="214"/>
                    </a:lnTo>
                    <a:lnTo>
                      <a:pt x="53" y="212"/>
                    </a:lnTo>
                    <a:lnTo>
                      <a:pt x="53" y="211"/>
                    </a:lnTo>
                    <a:lnTo>
                      <a:pt x="54" y="211"/>
                    </a:lnTo>
                    <a:lnTo>
                      <a:pt x="56" y="211"/>
                    </a:lnTo>
                    <a:lnTo>
                      <a:pt x="58" y="208"/>
                    </a:lnTo>
                    <a:lnTo>
                      <a:pt x="62" y="206"/>
                    </a:lnTo>
                    <a:lnTo>
                      <a:pt x="65" y="200"/>
                    </a:lnTo>
                    <a:lnTo>
                      <a:pt x="68" y="192"/>
                    </a:lnTo>
                    <a:lnTo>
                      <a:pt x="72" y="189"/>
                    </a:lnTo>
                    <a:lnTo>
                      <a:pt x="77" y="183"/>
                    </a:lnTo>
                    <a:lnTo>
                      <a:pt x="83" y="180"/>
                    </a:lnTo>
                    <a:lnTo>
                      <a:pt x="85" y="175"/>
                    </a:lnTo>
                    <a:lnTo>
                      <a:pt x="87" y="174"/>
                    </a:lnTo>
                    <a:lnTo>
                      <a:pt x="88" y="174"/>
                    </a:lnTo>
                    <a:lnTo>
                      <a:pt x="89" y="177"/>
                    </a:lnTo>
                    <a:lnTo>
                      <a:pt x="91" y="177"/>
                    </a:lnTo>
                    <a:lnTo>
                      <a:pt x="93" y="176"/>
                    </a:lnTo>
                    <a:lnTo>
                      <a:pt x="97" y="175"/>
                    </a:lnTo>
                    <a:lnTo>
                      <a:pt x="104" y="172"/>
                    </a:lnTo>
                    <a:lnTo>
                      <a:pt x="113" y="174"/>
                    </a:lnTo>
                    <a:lnTo>
                      <a:pt x="116" y="174"/>
                    </a:lnTo>
                    <a:lnTo>
                      <a:pt x="120" y="174"/>
                    </a:lnTo>
                    <a:lnTo>
                      <a:pt x="122" y="172"/>
                    </a:lnTo>
                    <a:lnTo>
                      <a:pt x="122" y="171"/>
                    </a:lnTo>
                    <a:lnTo>
                      <a:pt x="123" y="171"/>
                    </a:lnTo>
                    <a:lnTo>
                      <a:pt x="125" y="171"/>
                    </a:lnTo>
                    <a:lnTo>
                      <a:pt x="127" y="166"/>
                    </a:lnTo>
                    <a:lnTo>
                      <a:pt x="132" y="166"/>
                    </a:lnTo>
                    <a:lnTo>
                      <a:pt x="135" y="166"/>
                    </a:lnTo>
                    <a:lnTo>
                      <a:pt x="138" y="165"/>
                    </a:lnTo>
                    <a:lnTo>
                      <a:pt x="142" y="165"/>
                    </a:lnTo>
                    <a:lnTo>
                      <a:pt x="144" y="162"/>
                    </a:lnTo>
                    <a:lnTo>
                      <a:pt x="145" y="159"/>
                    </a:lnTo>
                    <a:lnTo>
                      <a:pt x="145" y="156"/>
                    </a:lnTo>
                    <a:lnTo>
                      <a:pt x="144" y="154"/>
                    </a:lnTo>
                    <a:lnTo>
                      <a:pt x="143" y="149"/>
                    </a:lnTo>
                    <a:lnTo>
                      <a:pt x="148" y="146"/>
                    </a:lnTo>
                    <a:lnTo>
                      <a:pt x="150" y="144"/>
                    </a:lnTo>
                    <a:lnTo>
                      <a:pt x="152" y="143"/>
                    </a:lnTo>
                    <a:lnTo>
                      <a:pt x="153" y="140"/>
                    </a:lnTo>
                    <a:lnTo>
                      <a:pt x="153" y="139"/>
                    </a:lnTo>
                    <a:lnTo>
                      <a:pt x="154" y="139"/>
                    </a:lnTo>
                    <a:lnTo>
                      <a:pt x="153" y="133"/>
                    </a:lnTo>
                    <a:lnTo>
                      <a:pt x="153" y="130"/>
                    </a:lnTo>
                    <a:lnTo>
                      <a:pt x="153" y="127"/>
                    </a:lnTo>
                    <a:lnTo>
                      <a:pt x="151" y="122"/>
                    </a:lnTo>
                    <a:lnTo>
                      <a:pt x="152" y="118"/>
                    </a:lnTo>
                    <a:lnTo>
                      <a:pt x="154" y="115"/>
                    </a:lnTo>
                    <a:lnTo>
                      <a:pt x="161" y="115"/>
                    </a:lnTo>
                    <a:lnTo>
                      <a:pt x="161" y="114"/>
                    </a:lnTo>
                    <a:lnTo>
                      <a:pt x="162" y="114"/>
                    </a:lnTo>
                    <a:lnTo>
                      <a:pt x="164" y="113"/>
                    </a:lnTo>
                    <a:lnTo>
                      <a:pt x="164" y="111"/>
                    </a:lnTo>
                    <a:lnTo>
                      <a:pt x="164" y="110"/>
                    </a:lnTo>
                    <a:lnTo>
                      <a:pt x="165" y="110"/>
                    </a:lnTo>
                    <a:lnTo>
                      <a:pt x="165" y="105"/>
                    </a:lnTo>
                    <a:lnTo>
                      <a:pt x="168" y="104"/>
                    </a:lnTo>
                    <a:lnTo>
                      <a:pt x="171" y="101"/>
                    </a:lnTo>
                    <a:lnTo>
                      <a:pt x="173" y="100"/>
                    </a:lnTo>
                    <a:lnTo>
                      <a:pt x="179" y="87"/>
                    </a:lnTo>
                    <a:lnTo>
                      <a:pt x="180" y="81"/>
                    </a:lnTo>
                    <a:lnTo>
                      <a:pt x="180" y="79"/>
                    </a:lnTo>
                    <a:lnTo>
                      <a:pt x="178" y="71"/>
                    </a:lnTo>
                    <a:lnTo>
                      <a:pt x="173" y="68"/>
                    </a:lnTo>
                    <a:lnTo>
                      <a:pt x="170" y="67"/>
                    </a:lnTo>
                    <a:lnTo>
                      <a:pt x="168" y="65"/>
                    </a:lnTo>
                    <a:lnTo>
                      <a:pt x="167" y="51"/>
                    </a:lnTo>
                    <a:lnTo>
                      <a:pt x="166" y="47"/>
                    </a:lnTo>
                    <a:lnTo>
                      <a:pt x="165" y="44"/>
                    </a:lnTo>
                    <a:lnTo>
                      <a:pt x="162" y="43"/>
                    </a:lnTo>
                    <a:lnTo>
                      <a:pt x="160" y="46"/>
                    </a:lnTo>
                    <a:lnTo>
                      <a:pt x="157" y="46"/>
                    </a:lnTo>
                    <a:lnTo>
                      <a:pt x="155" y="46"/>
                    </a:lnTo>
                    <a:lnTo>
                      <a:pt x="154" y="44"/>
                    </a:lnTo>
                    <a:lnTo>
                      <a:pt x="157" y="42"/>
                    </a:lnTo>
                    <a:lnTo>
                      <a:pt x="157" y="39"/>
                    </a:lnTo>
                    <a:lnTo>
                      <a:pt x="158" y="38"/>
                    </a:lnTo>
                    <a:lnTo>
                      <a:pt x="158" y="37"/>
                    </a:lnTo>
                    <a:lnTo>
                      <a:pt x="159" y="33"/>
                    </a:lnTo>
                    <a:lnTo>
                      <a:pt x="154" y="27"/>
                    </a:lnTo>
                    <a:lnTo>
                      <a:pt x="151" y="22"/>
                    </a:lnTo>
                    <a:lnTo>
                      <a:pt x="151" y="19"/>
                    </a:lnTo>
                    <a:lnTo>
                      <a:pt x="151" y="14"/>
                    </a:lnTo>
                    <a:lnTo>
                      <a:pt x="150" y="11"/>
                    </a:lnTo>
                    <a:lnTo>
                      <a:pt x="145" y="5"/>
                    </a:lnTo>
                    <a:lnTo>
                      <a:pt x="142" y="2"/>
                    </a:lnTo>
                    <a:lnTo>
                      <a:pt x="138" y="0"/>
                    </a:lnTo>
                    <a:lnTo>
                      <a:pt x="132" y="0"/>
                    </a:lnTo>
                    <a:lnTo>
                      <a:pt x="129" y="2"/>
                    </a:lnTo>
                    <a:lnTo>
                      <a:pt x="128" y="8"/>
                    </a:lnTo>
                    <a:lnTo>
                      <a:pt x="124" y="1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6" name="Freeform 125">
                <a:extLst>
                  <a:ext uri="{FF2B5EF4-FFF2-40B4-BE49-F238E27FC236}">
                    <a16:creationId xmlns:a16="http://schemas.microsoft.com/office/drawing/2014/main" id="{9AD16551-EFE6-B39B-2FEF-25EED4CBC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77" y="651"/>
                <a:ext cx="83" cy="119"/>
              </a:xfrm>
              <a:custGeom>
                <a:avLst/>
                <a:gdLst>
                  <a:gd name="T0" fmla="*/ 245 w 250"/>
                  <a:gd name="T1" fmla="*/ 4 h 356"/>
                  <a:gd name="T2" fmla="*/ 243 w 250"/>
                  <a:gd name="T3" fmla="*/ 13 h 356"/>
                  <a:gd name="T4" fmla="*/ 243 w 250"/>
                  <a:gd name="T5" fmla="*/ 18 h 356"/>
                  <a:gd name="T6" fmla="*/ 246 w 250"/>
                  <a:gd name="T7" fmla="*/ 23 h 356"/>
                  <a:gd name="T8" fmla="*/ 246 w 250"/>
                  <a:gd name="T9" fmla="*/ 28 h 356"/>
                  <a:gd name="T10" fmla="*/ 243 w 250"/>
                  <a:gd name="T11" fmla="*/ 35 h 356"/>
                  <a:gd name="T12" fmla="*/ 227 w 250"/>
                  <a:gd name="T13" fmla="*/ 50 h 356"/>
                  <a:gd name="T14" fmla="*/ 221 w 250"/>
                  <a:gd name="T15" fmla="*/ 52 h 356"/>
                  <a:gd name="T16" fmla="*/ 214 w 250"/>
                  <a:gd name="T17" fmla="*/ 52 h 356"/>
                  <a:gd name="T18" fmla="*/ 202 w 250"/>
                  <a:gd name="T19" fmla="*/ 50 h 356"/>
                  <a:gd name="T20" fmla="*/ 193 w 250"/>
                  <a:gd name="T21" fmla="*/ 51 h 356"/>
                  <a:gd name="T22" fmla="*/ 187 w 250"/>
                  <a:gd name="T23" fmla="*/ 57 h 356"/>
                  <a:gd name="T24" fmla="*/ 173 w 250"/>
                  <a:gd name="T25" fmla="*/ 61 h 356"/>
                  <a:gd name="T26" fmla="*/ 155 w 250"/>
                  <a:gd name="T27" fmla="*/ 59 h 356"/>
                  <a:gd name="T28" fmla="*/ 150 w 250"/>
                  <a:gd name="T29" fmla="*/ 58 h 356"/>
                  <a:gd name="T30" fmla="*/ 140 w 250"/>
                  <a:gd name="T31" fmla="*/ 64 h 356"/>
                  <a:gd name="T32" fmla="*/ 121 w 250"/>
                  <a:gd name="T33" fmla="*/ 77 h 356"/>
                  <a:gd name="T34" fmla="*/ 118 w 250"/>
                  <a:gd name="T35" fmla="*/ 81 h 356"/>
                  <a:gd name="T36" fmla="*/ 117 w 250"/>
                  <a:gd name="T37" fmla="*/ 86 h 356"/>
                  <a:gd name="T38" fmla="*/ 114 w 250"/>
                  <a:gd name="T39" fmla="*/ 106 h 356"/>
                  <a:gd name="T40" fmla="*/ 118 w 250"/>
                  <a:gd name="T41" fmla="*/ 114 h 356"/>
                  <a:gd name="T42" fmla="*/ 121 w 250"/>
                  <a:gd name="T43" fmla="*/ 122 h 356"/>
                  <a:gd name="T44" fmla="*/ 120 w 250"/>
                  <a:gd name="T45" fmla="*/ 129 h 356"/>
                  <a:gd name="T46" fmla="*/ 115 w 250"/>
                  <a:gd name="T47" fmla="*/ 145 h 356"/>
                  <a:gd name="T48" fmla="*/ 114 w 250"/>
                  <a:gd name="T49" fmla="*/ 150 h 356"/>
                  <a:gd name="T50" fmla="*/ 122 w 250"/>
                  <a:gd name="T51" fmla="*/ 182 h 356"/>
                  <a:gd name="T52" fmla="*/ 126 w 250"/>
                  <a:gd name="T53" fmla="*/ 191 h 356"/>
                  <a:gd name="T54" fmla="*/ 126 w 250"/>
                  <a:gd name="T55" fmla="*/ 195 h 356"/>
                  <a:gd name="T56" fmla="*/ 124 w 250"/>
                  <a:gd name="T57" fmla="*/ 202 h 356"/>
                  <a:gd name="T58" fmla="*/ 120 w 250"/>
                  <a:gd name="T59" fmla="*/ 208 h 356"/>
                  <a:gd name="T60" fmla="*/ 116 w 250"/>
                  <a:gd name="T61" fmla="*/ 212 h 356"/>
                  <a:gd name="T62" fmla="*/ 99 w 250"/>
                  <a:gd name="T63" fmla="*/ 234 h 356"/>
                  <a:gd name="T64" fmla="*/ 95 w 250"/>
                  <a:gd name="T65" fmla="*/ 241 h 356"/>
                  <a:gd name="T66" fmla="*/ 91 w 250"/>
                  <a:gd name="T67" fmla="*/ 251 h 356"/>
                  <a:gd name="T68" fmla="*/ 89 w 250"/>
                  <a:gd name="T69" fmla="*/ 255 h 356"/>
                  <a:gd name="T70" fmla="*/ 82 w 250"/>
                  <a:gd name="T71" fmla="*/ 257 h 356"/>
                  <a:gd name="T72" fmla="*/ 75 w 250"/>
                  <a:gd name="T73" fmla="*/ 260 h 356"/>
                  <a:gd name="T74" fmla="*/ 70 w 250"/>
                  <a:gd name="T75" fmla="*/ 261 h 356"/>
                  <a:gd name="T76" fmla="*/ 57 w 250"/>
                  <a:gd name="T77" fmla="*/ 262 h 356"/>
                  <a:gd name="T78" fmla="*/ 52 w 250"/>
                  <a:gd name="T79" fmla="*/ 263 h 356"/>
                  <a:gd name="T80" fmla="*/ 45 w 250"/>
                  <a:gd name="T81" fmla="*/ 265 h 356"/>
                  <a:gd name="T82" fmla="*/ 31 w 250"/>
                  <a:gd name="T83" fmla="*/ 281 h 356"/>
                  <a:gd name="T84" fmla="*/ 25 w 250"/>
                  <a:gd name="T85" fmla="*/ 301 h 356"/>
                  <a:gd name="T86" fmla="*/ 25 w 250"/>
                  <a:gd name="T87" fmla="*/ 310 h 356"/>
                  <a:gd name="T88" fmla="*/ 27 w 250"/>
                  <a:gd name="T89" fmla="*/ 317 h 356"/>
                  <a:gd name="T90" fmla="*/ 27 w 250"/>
                  <a:gd name="T91" fmla="*/ 320 h 356"/>
                  <a:gd name="T92" fmla="*/ 25 w 250"/>
                  <a:gd name="T93" fmla="*/ 324 h 356"/>
                  <a:gd name="T94" fmla="*/ 19 w 250"/>
                  <a:gd name="T95" fmla="*/ 328 h 356"/>
                  <a:gd name="T96" fmla="*/ 15 w 250"/>
                  <a:gd name="T97" fmla="*/ 335 h 356"/>
                  <a:gd name="T98" fmla="*/ 16 w 250"/>
                  <a:gd name="T99" fmla="*/ 343 h 356"/>
                  <a:gd name="T100" fmla="*/ 15 w 250"/>
                  <a:gd name="T101" fmla="*/ 347 h 356"/>
                  <a:gd name="T102" fmla="*/ 12 w 250"/>
                  <a:gd name="T103" fmla="*/ 348 h 356"/>
                  <a:gd name="T104" fmla="*/ 5 w 250"/>
                  <a:gd name="T105" fmla="*/ 353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50" h="356">
                    <a:moveTo>
                      <a:pt x="250" y="0"/>
                    </a:moveTo>
                    <a:lnTo>
                      <a:pt x="247" y="0"/>
                    </a:lnTo>
                    <a:lnTo>
                      <a:pt x="246" y="2"/>
                    </a:lnTo>
                    <a:lnTo>
                      <a:pt x="245" y="4"/>
                    </a:lnTo>
                    <a:lnTo>
                      <a:pt x="245" y="6"/>
                    </a:lnTo>
                    <a:lnTo>
                      <a:pt x="244" y="8"/>
                    </a:lnTo>
                    <a:lnTo>
                      <a:pt x="243" y="12"/>
                    </a:lnTo>
                    <a:lnTo>
                      <a:pt x="243" y="13"/>
                    </a:lnTo>
                    <a:lnTo>
                      <a:pt x="243" y="14"/>
                    </a:lnTo>
                    <a:lnTo>
                      <a:pt x="242" y="15"/>
                    </a:lnTo>
                    <a:lnTo>
                      <a:pt x="242" y="17"/>
                    </a:lnTo>
                    <a:lnTo>
                      <a:pt x="243" y="18"/>
                    </a:lnTo>
                    <a:lnTo>
                      <a:pt x="244" y="21"/>
                    </a:lnTo>
                    <a:lnTo>
                      <a:pt x="245" y="22"/>
                    </a:lnTo>
                    <a:lnTo>
                      <a:pt x="245" y="23"/>
                    </a:lnTo>
                    <a:lnTo>
                      <a:pt x="246" y="23"/>
                    </a:lnTo>
                    <a:lnTo>
                      <a:pt x="246" y="25"/>
                    </a:lnTo>
                    <a:lnTo>
                      <a:pt x="246" y="26"/>
                    </a:lnTo>
                    <a:lnTo>
                      <a:pt x="246" y="27"/>
                    </a:lnTo>
                    <a:lnTo>
                      <a:pt x="246" y="28"/>
                    </a:lnTo>
                    <a:lnTo>
                      <a:pt x="246" y="30"/>
                    </a:lnTo>
                    <a:lnTo>
                      <a:pt x="245" y="31"/>
                    </a:lnTo>
                    <a:lnTo>
                      <a:pt x="245" y="32"/>
                    </a:lnTo>
                    <a:lnTo>
                      <a:pt x="243" y="35"/>
                    </a:lnTo>
                    <a:lnTo>
                      <a:pt x="243" y="36"/>
                    </a:lnTo>
                    <a:lnTo>
                      <a:pt x="232" y="47"/>
                    </a:lnTo>
                    <a:lnTo>
                      <a:pt x="228" y="49"/>
                    </a:lnTo>
                    <a:lnTo>
                      <a:pt x="227" y="50"/>
                    </a:lnTo>
                    <a:lnTo>
                      <a:pt x="225" y="51"/>
                    </a:lnTo>
                    <a:lnTo>
                      <a:pt x="224" y="51"/>
                    </a:lnTo>
                    <a:lnTo>
                      <a:pt x="222" y="52"/>
                    </a:lnTo>
                    <a:lnTo>
                      <a:pt x="221" y="52"/>
                    </a:lnTo>
                    <a:lnTo>
                      <a:pt x="219" y="52"/>
                    </a:lnTo>
                    <a:lnTo>
                      <a:pt x="217" y="53"/>
                    </a:lnTo>
                    <a:lnTo>
                      <a:pt x="215" y="53"/>
                    </a:lnTo>
                    <a:lnTo>
                      <a:pt x="214" y="52"/>
                    </a:lnTo>
                    <a:lnTo>
                      <a:pt x="208" y="49"/>
                    </a:lnTo>
                    <a:lnTo>
                      <a:pt x="204" y="49"/>
                    </a:lnTo>
                    <a:lnTo>
                      <a:pt x="204" y="50"/>
                    </a:lnTo>
                    <a:lnTo>
                      <a:pt x="202" y="50"/>
                    </a:lnTo>
                    <a:lnTo>
                      <a:pt x="196" y="50"/>
                    </a:lnTo>
                    <a:lnTo>
                      <a:pt x="195" y="51"/>
                    </a:lnTo>
                    <a:lnTo>
                      <a:pt x="194" y="51"/>
                    </a:lnTo>
                    <a:lnTo>
                      <a:pt x="193" y="51"/>
                    </a:lnTo>
                    <a:lnTo>
                      <a:pt x="190" y="54"/>
                    </a:lnTo>
                    <a:lnTo>
                      <a:pt x="188" y="56"/>
                    </a:lnTo>
                    <a:lnTo>
                      <a:pt x="188" y="57"/>
                    </a:lnTo>
                    <a:lnTo>
                      <a:pt x="187" y="57"/>
                    </a:lnTo>
                    <a:lnTo>
                      <a:pt x="180" y="60"/>
                    </a:lnTo>
                    <a:lnTo>
                      <a:pt x="178" y="60"/>
                    </a:lnTo>
                    <a:lnTo>
                      <a:pt x="175" y="60"/>
                    </a:lnTo>
                    <a:lnTo>
                      <a:pt x="173" y="61"/>
                    </a:lnTo>
                    <a:lnTo>
                      <a:pt x="162" y="61"/>
                    </a:lnTo>
                    <a:lnTo>
                      <a:pt x="161" y="60"/>
                    </a:lnTo>
                    <a:lnTo>
                      <a:pt x="160" y="60"/>
                    </a:lnTo>
                    <a:lnTo>
                      <a:pt x="155" y="59"/>
                    </a:lnTo>
                    <a:lnTo>
                      <a:pt x="153" y="58"/>
                    </a:lnTo>
                    <a:lnTo>
                      <a:pt x="152" y="58"/>
                    </a:lnTo>
                    <a:lnTo>
                      <a:pt x="151" y="58"/>
                    </a:lnTo>
                    <a:lnTo>
                      <a:pt x="150" y="58"/>
                    </a:lnTo>
                    <a:lnTo>
                      <a:pt x="148" y="58"/>
                    </a:lnTo>
                    <a:lnTo>
                      <a:pt x="145" y="60"/>
                    </a:lnTo>
                    <a:lnTo>
                      <a:pt x="142" y="60"/>
                    </a:lnTo>
                    <a:lnTo>
                      <a:pt x="140" y="64"/>
                    </a:lnTo>
                    <a:lnTo>
                      <a:pt x="133" y="67"/>
                    </a:lnTo>
                    <a:lnTo>
                      <a:pt x="129" y="69"/>
                    </a:lnTo>
                    <a:lnTo>
                      <a:pt x="122" y="75"/>
                    </a:lnTo>
                    <a:lnTo>
                      <a:pt x="121" y="77"/>
                    </a:lnTo>
                    <a:lnTo>
                      <a:pt x="120" y="77"/>
                    </a:lnTo>
                    <a:lnTo>
                      <a:pt x="119" y="79"/>
                    </a:lnTo>
                    <a:lnTo>
                      <a:pt x="118" y="80"/>
                    </a:lnTo>
                    <a:lnTo>
                      <a:pt x="118" y="81"/>
                    </a:lnTo>
                    <a:lnTo>
                      <a:pt x="117" y="83"/>
                    </a:lnTo>
                    <a:lnTo>
                      <a:pt x="117" y="84"/>
                    </a:lnTo>
                    <a:lnTo>
                      <a:pt x="117" y="85"/>
                    </a:lnTo>
                    <a:lnTo>
                      <a:pt x="117" y="86"/>
                    </a:lnTo>
                    <a:lnTo>
                      <a:pt x="116" y="86"/>
                    </a:lnTo>
                    <a:lnTo>
                      <a:pt x="116" y="87"/>
                    </a:lnTo>
                    <a:lnTo>
                      <a:pt x="114" y="103"/>
                    </a:lnTo>
                    <a:lnTo>
                      <a:pt x="114" y="106"/>
                    </a:lnTo>
                    <a:lnTo>
                      <a:pt x="114" y="107"/>
                    </a:lnTo>
                    <a:lnTo>
                      <a:pt x="116" y="111"/>
                    </a:lnTo>
                    <a:lnTo>
                      <a:pt x="117" y="113"/>
                    </a:lnTo>
                    <a:lnTo>
                      <a:pt x="118" y="114"/>
                    </a:lnTo>
                    <a:lnTo>
                      <a:pt x="120" y="118"/>
                    </a:lnTo>
                    <a:lnTo>
                      <a:pt x="120" y="119"/>
                    </a:lnTo>
                    <a:lnTo>
                      <a:pt x="120" y="121"/>
                    </a:lnTo>
                    <a:lnTo>
                      <a:pt x="121" y="122"/>
                    </a:lnTo>
                    <a:lnTo>
                      <a:pt x="121" y="126"/>
                    </a:lnTo>
                    <a:lnTo>
                      <a:pt x="120" y="127"/>
                    </a:lnTo>
                    <a:lnTo>
                      <a:pt x="120" y="128"/>
                    </a:lnTo>
                    <a:lnTo>
                      <a:pt x="120" y="129"/>
                    </a:lnTo>
                    <a:lnTo>
                      <a:pt x="118" y="135"/>
                    </a:lnTo>
                    <a:lnTo>
                      <a:pt x="118" y="137"/>
                    </a:lnTo>
                    <a:lnTo>
                      <a:pt x="115" y="144"/>
                    </a:lnTo>
                    <a:lnTo>
                      <a:pt x="115" y="145"/>
                    </a:lnTo>
                    <a:lnTo>
                      <a:pt x="114" y="146"/>
                    </a:lnTo>
                    <a:lnTo>
                      <a:pt x="114" y="147"/>
                    </a:lnTo>
                    <a:lnTo>
                      <a:pt x="114" y="149"/>
                    </a:lnTo>
                    <a:lnTo>
                      <a:pt x="114" y="150"/>
                    </a:lnTo>
                    <a:lnTo>
                      <a:pt x="114" y="151"/>
                    </a:lnTo>
                    <a:lnTo>
                      <a:pt x="121" y="179"/>
                    </a:lnTo>
                    <a:lnTo>
                      <a:pt x="122" y="180"/>
                    </a:lnTo>
                    <a:lnTo>
                      <a:pt x="122" y="182"/>
                    </a:lnTo>
                    <a:lnTo>
                      <a:pt x="124" y="186"/>
                    </a:lnTo>
                    <a:lnTo>
                      <a:pt x="124" y="188"/>
                    </a:lnTo>
                    <a:lnTo>
                      <a:pt x="126" y="189"/>
                    </a:lnTo>
                    <a:lnTo>
                      <a:pt x="126" y="191"/>
                    </a:lnTo>
                    <a:lnTo>
                      <a:pt x="127" y="192"/>
                    </a:lnTo>
                    <a:lnTo>
                      <a:pt x="127" y="193"/>
                    </a:lnTo>
                    <a:lnTo>
                      <a:pt x="126" y="194"/>
                    </a:lnTo>
                    <a:lnTo>
                      <a:pt x="126" y="195"/>
                    </a:lnTo>
                    <a:lnTo>
                      <a:pt x="126" y="198"/>
                    </a:lnTo>
                    <a:lnTo>
                      <a:pt x="124" y="199"/>
                    </a:lnTo>
                    <a:lnTo>
                      <a:pt x="124" y="201"/>
                    </a:lnTo>
                    <a:lnTo>
                      <a:pt x="124" y="202"/>
                    </a:lnTo>
                    <a:lnTo>
                      <a:pt x="123" y="204"/>
                    </a:lnTo>
                    <a:lnTo>
                      <a:pt x="122" y="205"/>
                    </a:lnTo>
                    <a:lnTo>
                      <a:pt x="121" y="207"/>
                    </a:lnTo>
                    <a:lnTo>
                      <a:pt x="120" y="208"/>
                    </a:lnTo>
                    <a:lnTo>
                      <a:pt x="119" y="210"/>
                    </a:lnTo>
                    <a:lnTo>
                      <a:pt x="118" y="210"/>
                    </a:lnTo>
                    <a:lnTo>
                      <a:pt x="117" y="212"/>
                    </a:lnTo>
                    <a:lnTo>
                      <a:pt x="116" y="212"/>
                    </a:lnTo>
                    <a:lnTo>
                      <a:pt x="108" y="220"/>
                    </a:lnTo>
                    <a:lnTo>
                      <a:pt x="108" y="221"/>
                    </a:lnTo>
                    <a:lnTo>
                      <a:pt x="106" y="223"/>
                    </a:lnTo>
                    <a:lnTo>
                      <a:pt x="99" y="234"/>
                    </a:lnTo>
                    <a:lnTo>
                      <a:pt x="97" y="236"/>
                    </a:lnTo>
                    <a:lnTo>
                      <a:pt x="96" y="239"/>
                    </a:lnTo>
                    <a:lnTo>
                      <a:pt x="96" y="240"/>
                    </a:lnTo>
                    <a:lnTo>
                      <a:pt x="95" y="241"/>
                    </a:lnTo>
                    <a:lnTo>
                      <a:pt x="95" y="242"/>
                    </a:lnTo>
                    <a:lnTo>
                      <a:pt x="93" y="247"/>
                    </a:lnTo>
                    <a:lnTo>
                      <a:pt x="92" y="249"/>
                    </a:lnTo>
                    <a:lnTo>
                      <a:pt x="91" y="251"/>
                    </a:lnTo>
                    <a:lnTo>
                      <a:pt x="90" y="252"/>
                    </a:lnTo>
                    <a:lnTo>
                      <a:pt x="90" y="253"/>
                    </a:lnTo>
                    <a:lnTo>
                      <a:pt x="89" y="253"/>
                    </a:lnTo>
                    <a:lnTo>
                      <a:pt x="89" y="255"/>
                    </a:lnTo>
                    <a:lnTo>
                      <a:pt x="88" y="255"/>
                    </a:lnTo>
                    <a:lnTo>
                      <a:pt x="87" y="256"/>
                    </a:lnTo>
                    <a:lnTo>
                      <a:pt x="84" y="257"/>
                    </a:lnTo>
                    <a:lnTo>
                      <a:pt x="82" y="257"/>
                    </a:lnTo>
                    <a:lnTo>
                      <a:pt x="78" y="259"/>
                    </a:lnTo>
                    <a:lnTo>
                      <a:pt x="77" y="259"/>
                    </a:lnTo>
                    <a:lnTo>
                      <a:pt x="76" y="260"/>
                    </a:lnTo>
                    <a:lnTo>
                      <a:pt x="75" y="260"/>
                    </a:lnTo>
                    <a:lnTo>
                      <a:pt x="74" y="260"/>
                    </a:lnTo>
                    <a:lnTo>
                      <a:pt x="73" y="260"/>
                    </a:lnTo>
                    <a:lnTo>
                      <a:pt x="72" y="260"/>
                    </a:lnTo>
                    <a:lnTo>
                      <a:pt x="70" y="261"/>
                    </a:lnTo>
                    <a:lnTo>
                      <a:pt x="68" y="261"/>
                    </a:lnTo>
                    <a:lnTo>
                      <a:pt x="61" y="261"/>
                    </a:lnTo>
                    <a:lnTo>
                      <a:pt x="59" y="261"/>
                    </a:lnTo>
                    <a:lnTo>
                      <a:pt x="57" y="262"/>
                    </a:lnTo>
                    <a:lnTo>
                      <a:pt x="55" y="262"/>
                    </a:lnTo>
                    <a:lnTo>
                      <a:pt x="53" y="262"/>
                    </a:lnTo>
                    <a:lnTo>
                      <a:pt x="53" y="263"/>
                    </a:lnTo>
                    <a:lnTo>
                      <a:pt x="52" y="263"/>
                    </a:lnTo>
                    <a:lnTo>
                      <a:pt x="51" y="263"/>
                    </a:lnTo>
                    <a:lnTo>
                      <a:pt x="50" y="263"/>
                    </a:lnTo>
                    <a:lnTo>
                      <a:pt x="46" y="265"/>
                    </a:lnTo>
                    <a:lnTo>
                      <a:pt x="45" y="265"/>
                    </a:lnTo>
                    <a:lnTo>
                      <a:pt x="43" y="268"/>
                    </a:lnTo>
                    <a:lnTo>
                      <a:pt x="33" y="280"/>
                    </a:lnTo>
                    <a:lnTo>
                      <a:pt x="32" y="281"/>
                    </a:lnTo>
                    <a:lnTo>
                      <a:pt x="31" y="281"/>
                    </a:lnTo>
                    <a:lnTo>
                      <a:pt x="28" y="285"/>
                    </a:lnTo>
                    <a:lnTo>
                      <a:pt x="28" y="286"/>
                    </a:lnTo>
                    <a:lnTo>
                      <a:pt x="25" y="300"/>
                    </a:lnTo>
                    <a:lnTo>
                      <a:pt x="25" y="301"/>
                    </a:lnTo>
                    <a:lnTo>
                      <a:pt x="25" y="303"/>
                    </a:lnTo>
                    <a:lnTo>
                      <a:pt x="25" y="305"/>
                    </a:lnTo>
                    <a:lnTo>
                      <a:pt x="25" y="309"/>
                    </a:lnTo>
                    <a:lnTo>
                      <a:pt x="25" y="310"/>
                    </a:lnTo>
                    <a:lnTo>
                      <a:pt x="26" y="314"/>
                    </a:lnTo>
                    <a:lnTo>
                      <a:pt x="26" y="315"/>
                    </a:lnTo>
                    <a:lnTo>
                      <a:pt x="27" y="316"/>
                    </a:lnTo>
                    <a:lnTo>
                      <a:pt x="27" y="317"/>
                    </a:lnTo>
                    <a:lnTo>
                      <a:pt x="28" y="317"/>
                    </a:lnTo>
                    <a:lnTo>
                      <a:pt x="28" y="319"/>
                    </a:lnTo>
                    <a:lnTo>
                      <a:pt x="27" y="319"/>
                    </a:lnTo>
                    <a:lnTo>
                      <a:pt x="27" y="320"/>
                    </a:lnTo>
                    <a:lnTo>
                      <a:pt x="26" y="321"/>
                    </a:lnTo>
                    <a:lnTo>
                      <a:pt x="26" y="322"/>
                    </a:lnTo>
                    <a:lnTo>
                      <a:pt x="25" y="322"/>
                    </a:lnTo>
                    <a:lnTo>
                      <a:pt x="25" y="324"/>
                    </a:lnTo>
                    <a:lnTo>
                      <a:pt x="22" y="325"/>
                    </a:lnTo>
                    <a:lnTo>
                      <a:pt x="22" y="326"/>
                    </a:lnTo>
                    <a:lnTo>
                      <a:pt x="20" y="327"/>
                    </a:lnTo>
                    <a:lnTo>
                      <a:pt x="19" y="328"/>
                    </a:lnTo>
                    <a:lnTo>
                      <a:pt x="18" y="328"/>
                    </a:lnTo>
                    <a:lnTo>
                      <a:pt x="18" y="331"/>
                    </a:lnTo>
                    <a:lnTo>
                      <a:pt x="16" y="334"/>
                    </a:lnTo>
                    <a:lnTo>
                      <a:pt x="15" y="335"/>
                    </a:lnTo>
                    <a:lnTo>
                      <a:pt x="15" y="336"/>
                    </a:lnTo>
                    <a:lnTo>
                      <a:pt x="15" y="339"/>
                    </a:lnTo>
                    <a:lnTo>
                      <a:pt x="16" y="342"/>
                    </a:lnTo>
                    <a:lnTo>
                      <a:pt x="16" y="343"/>
                    </a:lnTo>
                    <a:lnTo>
                      <a:pt x="16" y="344"/>
                    </a:lnTo>
                    <a:lnTo>
                      <a:pt x="16" y="345"/>
                    </a:lnTo>
                    <a:lnTo>
                      <a:pt x="15" y="346"/>
                    </a:lnTo>
                    <a:lnTo>
                      <a:pt x="15" y="347"/>
                    </a:lnTo>
                    <a:lnTo>
                      <a:pt x="14" y="347"/>
                    </a:lnTo>
                    <a:lnTo>
                      <a:pt x="14" y="348"/>
                    </a:lnTo>
                    <a:lnTo>
                      <a:pt x="13" y="348"/>
                    </a:lnTo>
                    <a:lnTo>
                      <a:pt x="12" y="348"/>
                    </a:lnTo>
                    <a:lnTo>
                      <a:pt x="8" y="352"/>
                    </a:lnTo>
                    <a:lnTo>
                      <a:pt x="7" y="352"/>
                    </a:lnTo>
                    <a:lnTo>
                      <a:pt x="6" y="353"/>
                    </a:lnTo>
                    <a:lnTo>
                      <a:pt x="5" y="353"/>
                    </a:lnTo>
                    <a:lnTo>
                      <a:pt x="3" y="354"/>
                    </a:lnTo>
                    <a:lnTo>
                      <a:pt x="0" y="356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7" name="Freeform 126">
                <a:extLst>
                  <a:ext uri="{FF2B5EF4-FFF2-40B4-BE49-F238E27FC236}">
                    <a16:creationId xmlns:a16="http://schemas.microsoft.com/office/drawing/2014/main" id="{E15A4519-C2BE-D042-5807-BFEBE753AB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7" y="878"/>
                <a:ext cx="134" cy="13"/>
              </a:xfrm>
              <a:custGeom>
                <a:avLst/>
                <a:gdLst>
                  <a:gd name="T0" fmla="*/ 13 w 402"/>
                  <a:gd name="T1" fmla="*/ 25 h 38"/>
                  <a:gd name="T2" fmla="*/ 17 w 402"/>
                  <a:gd name="T3" fmla="*/ 25 h 38"/>
                  <a:gd name="T4" fmla="*/ 22 w 402"/>
                  <a:gd name="T5" fmla="*/ 28 h 38"/>
                  <a:gd name="T6" fmla="*/ 31 w 402"/>
                  <a:gd name="T7" fmla="*/ 26 h 38"/>
                  <a:gd name="T8" fmla="*/ 35 w 402"/>
                  <a:gd name="T9" fmla="*/ 23 h 38"/>
                  <a:gd name="T10" fmla="*/ 45 w 402"/>
                  <a:gd name="T11" fmla="*/ 19 h 38"/>
                  <a:gd name="T12" fmla="*/ 63 w 402"/>
                  <a:gd name="T13" fmla="*/ 22 h 38"/>
                  <a:gd name="T14" fmla="*/ 70 w 402"/>
                  <a:gd name="T15" fmla="*/ 24 h 38"/>
                  <a:gd name="T16" fmla="*/ 78 w 402"/>
                  <a:gd name="T17" fmla="*/ 22 h 38"/>
                  <a:gd name="T18" fmla="*/ 87 w 402"/>
                  <a:gd name="T19" fmla="*/ 16 h 38"/>
                  <a:gd name="T20" fmla="*/ 94 w 402"/>
                  <a:gd name="T21" fmla="*/ 16 h 38"/>
                  <a:gd name="T22" fmla="*/ 107 w 402"/>
                  <a:gd name="T23" fmla="*/ 16 h 38"/>
                  <a:gd name="T24" fmla="*/ 111 w 402"/>
                  <a:gd name="T25" fmla="*/ 15 h 38"/>
                  <a:gd name="T26" fmla="*/ 116 w 402"/>
                  <a:gd name="T27" fmla="*/ 11 h 38"/>
                  <a:gd name="T28" fmla="*/ 121 w 402"/>
                  <a:gd name="T29" fmla="*/ 10 h 38"/>
                  <a:gd name="T30" fmla="*/ 129 w 402"/>
                  <a:gd name="T31" fmla="*/ 15 h 38"/>
                  <a:gd name="T32" fmla="*/ 133 w 402"/>
                  <a:gd name="T33" fmla="*/ 17 h 38"/>
                  <a:gd name="T34" fmla="*/ 141 w 402"/>
                  <a:gd name="T35" fmla="*/ 14 h 38"/>
                  <a:gd name="T36" fmla="*/ 147 w 402"/>
                  <a:gd name="T37" fmla="*/ 14 h 38"/>
                  <a:gd name="T38" fmla="*/ 158 w 402"/>
                  <a:gd name="T39" fmla="*/ 14 h 38"/>
                  <a:gd name="T40" fmla="*/ 164 w 402"/>
                  <a:gd name="T41" fmla="*/ 11 h 38"/>
                  <a:gd name="T42" fmla="*/ 170 w 402"/>
                  <a:gd name="T43" fmla="*/ 10 h 38"/>
                  <a:gd name="T44" fmla="*/ 188 w 402"/>
                  <a:gd name="T45" fmla="*/ 8 h 38"/>
                  <a:gd name="T46" fmla="*/ 209 w 402"/>
                  <a:gd name="T47" fmla="*/ 16 h 38"/>
                  <a:gd name="T48" fmla="*/ 219 w 402"/>
                  <a:gd name="T49" fmla="*/ 17 h 38"/>
                  <a:gd name="T50" fmla="*/ 227 w 402"/>
                  <a:gd name="T51" fmla="*/ 18 h 38"/>
                  <a:gd name="T52" fmla="*/ 232 w 402"/>
                  <a:gd name="T53" fmla="*/ 22 h 38"/>
                  <a:gd name="T54" fmla="*/ 241 w 402"/>
                  <a:gd name="T55" fmla="*/ 26 h 38"/>
                  <a:gd name="T56" fmla="*/ 262 w 402"/>
                  <a:gd name="T57" fmla="*/ 30 h 38"/>
                  <a:gd name="T58" fmla="*/ 267 w 402"/>
                  <a:gd name="T59" fmla="*/ 29 h 38"/>
                  <a:gd name="T60" fmla="*/ 279 w 402"/>
                  <a:gd name="T61" fmla="*/ 18 h 38"/>
                  <a:gd name="T62" fmla="*/ 282 w 402"/>
                  <a:gd name="T63" fmla="*/ 16 h 38"/>
                  <a:gd name="T64" fmla="*/ 286 w 402"/>
                  <a:gd name="T65" fmla="*/ 14 h 38"/>
                  <a:gd name="T66" fmla="*/ 293 w 402"/>
                  <a:gd name="T67" fmla="*/ 14 h 38"/>
                  <a:gd name="T68" fmla="*/ 302 w 402"/>
                  <a:gd name="T69" fmla="*/ 9 h 38"/>
                  <a:gd name="T70" fmla="*/ 307 w 402"/>
                  <a:gd name="T71" fmla="*/ 6 h 38"/>
                  <a:gd name="T72" fmla="*/ 309 w 402"/>
                  <a:gd name="T73" fmla="*/ 3 h 38"/>
                  <a:gd name="T74" fmla="*/ 312 w 402"/>
                  <a:gd name="T75" fmla="*/ 1 h 38"/>
                  <a:gd name="T76" fmla="*/ 315 w 402"/>
                  <a:gd name="T77" fmla="*/ 1 h 38"/>
                  <a:gd name="T78" fmla="*/ 318 w 402"/>
                  <a:gd name="T79" fmla="*/ 4 h 38"/>
                  <a:gd name="T80" fmla="*/ 320 w 402"/>
                  <a:gd name="T81" fmla="*/ 12 h 38"/>
                  <a:gd name="T82" fmla="*/ 324 w 402"/>
                  <a:gd name="T83" fmla="*/ 22 h 38"/>
                  <a:gd name="T84" fmla="*/ 329 w 402"/>
                  <a:gd name="T85" fmla="*/ 26 h 38"/>
                  <a:gd name="T86" fmla="*/ 334 w 402"/>
                  <a:gd name="T87" fmla="*/ 28 h 38"/>
                  <a:gd name="T88" fmla="*/ 342 w 402"/>
                  <a:gd name="T89" fmla="*/ 27 h 38"/>
                  <a:gd name="T90" fmla="*/ 350 w 402"/>
                  <a:gd name="T91" fmla="*/ 24 h 38"/>
                  <a:gd name="T92" fmla="*/ 363 w 402"/>
                  <a:gd name="T93" fmla="*/ 24 h 38"/>
                  <a:gd name="T94" fmla="*/ 368 w 402"/>
                  <a:gd name="T95" fmla="*/ 25 h 38"/>
                  <a:gd name="T96" fmla="*/ 374 w 402"/>
                  <a:gd name="T97" fmla="*/ 27 h 38"/>
                  <a:gd name="T98" fmla="*/ 387 w 402"/>
                  <a:gd name="T99" fmla="*/ 35 h 38"/>
                  <a:gd name="T100" fmla="*/ 395 w 402"/>
                  <a:gd name="T101" fmla="*/ 38 h 38"/>
                  <a:gd name="T102" fmla="*/ 400 w 402"/>
                  <a:gd name="T103" fmla="*/ 3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38">
                    <a:moveTo>
                      <a:pt x="0" y="30"/>
                    </a:moveTo>
                    <a:lnTo>
                      <a:pt x="10" y="26"/>
                    </a:lnTo>
                    <a:lnTo>
                      <a:pt x="11" y="25"/>
                    </a:lnTo>
                    <a:lnTo>
                      <a:pt x="13" y="25"/>
                    </a:lnTo>
                    <a:lnTo>
                      <a:pt x="15" y="25"/>
                    </a:lnTo>
                    <a:lnTo>
                      <a:pt x="16" y="24"/>
                    </a:lnTo>
                    <a:lnTo>
                      <a:pt x="16" y="25"/>
                    </a:lnTo>
                    <a:lnTo>
                      <a:pt x="17" y="25"/>
                    </a:lnTo>
                    <a:lnTo>
                      <a:pt x="18" y="27"/>
                    </a:lnTo>
                    <a:lnTo>
                      <a:pt x="19" y="27"/>
                    </a:lnTo>
                    <a:lnTo>
                      <a:pt x="21" y="28"/>
                    </a:lnTo>
                    <a:lnTo>
                      <a:pt x="22" y="28"/>
                    </a:lnTo>
                    <a:lnTo>
                      <a:pt x="23" y="29"/>
                    </a:lnTo>
                    <a:lnTo>
                      <a:pt x="26" y="29"/>
                    </a:lnTo>
                    <a:lnTo>
                      <a:pt x="29" y="28"/>
                    </a:lnTo>
                    <a:lnTo>
                      <a:pt x="31" y="26"/>
                    </a:lnTo>
                    <a:lnTo>
                      <a:pt x="32" y="26"/>
                    </a:lnTo>
                    <a:lnTo>
                      <a:pt x="33" y="25"/>
                    </a:lnTo>
                    <a:lnTo>
                      <a:pt x="34" y="24"/>
                    </a:lnTo>
                    <a:lnTo>
                      <a:pt x="35" y="23"/>
                    </a:lnTo>
                    <a:lnTo>
                      <a:pt x="41" y="20"/>
                    </a:lnTo>
                    <a:lnTo>
                      <a:pt x="42" y="20"/>
                    </a:lnTo>
                    <a:lnTo>
                      <a:pt x="44" y="19"/>
                    </a:lnTo>
                    <a:lnTo>
                      <a:pt x="45" y="19"/>
                    </a:lnTo>
                    <a:lnTo>
                      <a:pt x="53" y="19"/>
                    </a:lnTo>
                    <a:lnTo>
                      <a:pt x="60" y="21"/>
                    </a:lnTo>
                    <a:lnTo>
                      <a:pt x="62" y="22"/>
                    </a:lnTo>
                    <a:lnTo>
                      <a:pt x="63" y="22"/>
                    </a:lnTo>
                    <a:lnTo>
                      <a:pt x="64" y="22"/>
                    </a:lnTo>
                    <a:lnTo>
                      <a:pt x="68" y="24"/>
                    </a:lnTo>
                    <a:lnTo>
                      <a:pt x="69" y="24"/>
                    </a:lnTo>
                    <a:lnTo>
                      <a:pt x="70" y="24"/>
                    </a:lnTo>
                    <a:lnTo>
                      <a:pt x="71" y="24"/>
                    </a:lnTo>
                    <a:lnTo>
                      <a:pt x="73" y="24"/>
                    </a:lnTo>
                    <a:lnTo>
                      <a:pt x="74" y="24"/>
                    </a:lnTo>
                    <a:lnTo>
                      <a:pt x="78" y="22"/>
                    </a:lnTo>
                    <a:lnTo>
                      <a:pt x="79" y="21"/>
                    </a:lnTo>
                    <a:lnTo>
                      <a:pt x="82" y="18"/>
                    </a:lnTo>
                    <a:lnTo>
                      <a:pt x="83" y="18"/>
                    </a:lnTo>
                    <a:lnTo>
                      <a:pt x="87" y="16"/>
                    </a:lnTo>
                    <a:lnTo>
                      <a:pt x="89" y="16"/>
                    </a:lnTo>
                    <a:lnTo>
                      <a:pt x="91" y="16"/>
                    </a:lnTo>
                    <a:lnTo>
                      <a:pt x="92" y="16"/>
                    </a:lnTo>
                    <a:lnTo>
                      <a:pt x="94" y="16"/>
                    </a:lnTo>
                    <a:lnTo>
                      <a:pt x="101" y="16"/>
                    </a:lnTo>
                    <a:lnTo>
                      <a:pt x="102" y="17"/>
                    </a:lnTo>
                    <a:lnTo>
                      <a:pt x="107" y="17"/>
                    </a:lnTo>
                    <a:lnTo>
                      <a:pt x="107" y="16"/>
                    </a:lnTo>
                    <a:lnTo>
                      <a:pt x="109" y="16"/>
                    </a:lnTo>
                    <a:lnTo>
                      <a:pt x="110" y="16"/>
                    </a:lnTo>
                    <a:lnTo>
                      <a:pt x="111" y="16"/>
                    </a:lnTo>
                    <a:lnTo>
                      <a:pt x="111" y="15"/>
                    </a:lnTo>
                    <a:lnTo>
                      <a:pt x="112" y="15"/>
                    </a:lnTo>
                    <a:lnTo>
                      <a:pt x="113" y="14"/>
                    </a:lnTo>
                    <a:lnTo>
                      <a:pt x="116" y="12"/>
                    </a:lnTo>
                    <a:lnTo>
                      <a:pt x="116" y="11"/>
                    </a:lnTo>
                    <a:lnTo>
                      <a:pt x="118" y="10"/>
                    </a:lnTo>
                    <a:lnTo>
                      <a:pt x="119" y="10"/>
                    </a:lnTo>
                    <a:lnTo>
                      <a:pt x="120" y="10"/>
                    </a:lnTo>
                    <a:lnTo>
                      <a:pt x="121" y="10"/>
                    </a:lnTo>
                    <a:lnTo>
                      <a:pt x="123" y="11"/>
                    </a:lnTo>
                    <a:lnTo>
                      <a:pt x="126" y="12"/>
                    </a:lnTo>
                    <a:lnTo>
                      <a:pt x="128" y="14"/>
                    </a:lnTo>
                    <a:lnTo>
                      <a:pt x="129" y="15"/>
                    </a:lnTo>
                    <a:lnTo>
                      <a:pt x="130" y="16"/>
                    </a:lnTo>
                    <a:lnTo>
                      <a:pt x="131" y="16"/>
                    </a:lnTo>
                    <a:lnTo>
                      <a:pt x="132" y="16"/>
                    </a:lnTo>
                    <a:lnTo>
                      <a:pt x="133" y="17"/>
                    </a:lnTo>
                    <a:lnTo>
                      <a:pt x="134" y="17"/>
                    </a:lnTo>
                    <a:lnTo>
                      <a:pt x="134" y="16"/>
                    </a:lnTo>
                    <a:lnTo>
                      <a:pt x="135" y="16"/>
                    </a:lnTo>
                    <a:lnTo>
                      <a:pt x="141" y="14"/>
                    </a:lnTo>
                    <a:lnTo>
                      <a:pt x="142" y="14"/>
                    </a:lnTo>
                    <a:lnTo>
                      <a:pt x="144" y="14"/>
                    </a:lnTo>
                    <a:lnTo>
                      <a:pt x="146" y="14"/>
                    </a:lnTo>
                    <a:lnTo>
                      <a:pt x="147" y="14"/>
                    </a:lnTo>
                    <a:lnTo>
                      <a:pt x="150" y="14"/>
                    </a:lnTo>
                    <a:lnTo>
                      <a:pt x="156" y="14"/>
                    </a:lnTo>
                    <a:lnTo>
                      <a:pt x="157" y="14"/>
                    </a:lnTo>
                    <a:lnTo>
                      <a:pt x="158" y="14"/>
                    </a:lnTo>
                    <a:lnTo>
                      <a:pt x="160" y="12"/>
                    </a:lnTo>
                    <a:lnTo>
                      <a:pt x="161" y="12"/>
                    </a:lnTo>
                    <a:lnTo>
                      <a:pt x="163" y="12"/>
                    </a:lnTo>
                    <a:lnTo>
                      <a:pt x="164" y="11"/>
                    </a:lnTo>
                    <a:lnTo>
                      <a:pt x="166" y="11"/>
                    </a:lnTo>
                    <a:lnTo>
                      <a:pt x="167" y="11"/>
                    </a:lnTo>
                    <a:lnTo>
                      <a:pt x="168" y="11"/>
                    </a:lnTo>
                    <a:lnTo>
                      <a:pt x="170" y="10"/>
                    </a:lnTo>
                    <a:lnTo>
                      <a:pt x="175" y="10"/>
                    </a:lnTo>
                    <a:lnTo>
                      <a:pt x="176" y="10"/>
                    </a:lnTo>
                    <a:lnTo>
                      <a:pt x="177" y="10"/>
                    </a:lnTo>
                    <a:lnTo>
                      <a:pt x="188" y="8"/>
                    </a:lnTo>
                    <a:lnTo>
                      <a:pt x="192" y="8"/>
                    </a:lnTo>
                    <a:lnTo>
                      <a:pt x="194" y="9"/>
                    </a:lnTo>
                    <a:lnTo>
                      <a:pt x="195" y="9"/>
                    </a:lnTo>
                    <a:lnTo>
                      <a:pt x="209" y="16"/>
                    </a:lnTo>
                    <a:lnTo>
                      <a:pt x="210" y="16"/>
                    </a:lnTo>
                    <a:lnTo>
                      <a:pt x="216" y="16"/>
                    </a:lnTo>
                    <a:lnTo>
                      <a:pt x="217" y="17"/>
                    </a:lnTo>
                    <a:lnTo>
                      <a:pt x="219" y="17"/>
                    </a:lnTo>
                    <a:lnTo>
                      <a:pt x="222" y="18"/>
                    </a:lnTo>
                    <a:lnTo>
                      <a:pt x="224" y="18"/>
                    </a:lnTo>
                    <a:lnTo>
                      <a:pt x="226" y="18"/>
                    </a:lnTo>
                    <a:lnTo>
                      <a:pt x="227" y="18"/>
                    </a:lnTo>
                    <a:lnTo>
                      <a:pt x="228" y="19"/>
                    </a:lnTo>
                    <a:lnTo>
                      <a:pt x="230" y="20"/>
                    </a:lnTo>
                    <a:lnTo>
                      <a:pt x="230" y="21"/>
                    </a:lnTo>
                    <a:lnTo>
                      <a:pt x="232" y="22"/>
                    </a:lnTo>
                    <a:lnTo>
                      <a:pt x="233" y="23"/>
                    </a:lnTo>
                    <a:lnTo>
                      <a:pt x="234" y="23"/>
                    </a:lnTo>
                    <a:lnTo>
                      <a:pt x="240" y="26"/>
                    </a:lnTo>
                    <a:lnTo>
                      <a:pt x="241" y="26"/>
                    </a:lnTo>
                    <a:lnTo>
                      <a:pt x="242" y="26"/>
                    </a:lnTo>
                    <a:lnTo>
                      <a:pt x="259" y="29"/>
                    </a:lnTo>
                    <a:lnTo>
                      <a:pt x="261" y="29"/>
                    </a:lnTo>
                    <a:lnTo>
                      <a:pt x="262" y="30"/>
                    </a:lnTo>
                    <a:lnTo>
                      <a:pt x="263" y="30"/>
                    </a:lnTo>
                    <a:lnTo>
                      <a:pt x="264" y="29"/>
                    </a:lnTo>
                    <a:lnTo>
                      <a:pt x="266" y="29"/>
                    </a:lnTo>
                    <a:lnTo>
                      <a:pt x="267" y="29"/>
                    </a:lnTo>
                    <a:lnTo>
                      <a:pt x="269" y="28"/>
                    </a:lnTo>
                    <a:lnTo>
                      <a:pt x="274" y="23"/>
                    </a:lnTo>
                    <a:lnTo>
                      <a:pt x="278" y="20"/>
                    </a:lnTo>
                    <a:lnTo>
                      <a:pt x="279" y="18"/>
                    </a:lnTo>
                    <a:lnTo>
                      <a:pt x="280" y="18"/>
                    </a:lnTo>
                    <a:lnTo>
                      <a:pt x="281" y="17"/>
                    </a:lnTo>
                    <a:lnTo>
                      <a:pt x="281" y="16"/>
                    </a:lnTo>
                    <a:lnTo>
                      <a:pt x="282" y="16"/>
                    </a:lnTo>
                    <a:lnTo>
                      <a:pt x="283" y="15"/>
                    </a:lnTo>
                    <a:lnTo>
                      <a:pt x="284" y="14"/>
                    </a:lnTo>
                    <a:lnTo>
                      <a:pt x="285" y="14"/>
                    </a:lnTo>
                    <a:lnTo>
                      <a:pt x="286" y="14"/>
                    </a:lnTo>
                    <a:lnTo>
                      <a:pt x="287" y="14"/>
                    </a:lnTo>
                    <a:lnTo>
                      <a:pt x="290" y="14"/>
                    </a:lnTo>
                    <a:lnTo>
                      <a:pt x="291" y="14"/>
                    </a:lnTo>
                    <a:lnTo>
                      <a:pt x="293" y="14"/>
                    </a:lnTo>
                    <a:lnTo>
                      <a:pt x="293" y="12"/>
                    </a:lnTo>
                    <a:lnTo>
                      <a:pt x="294" y="12"/>
                    </a:lnTo>
                    <a:lnTo>
                      <a:pt x="302" y="10"/>
                    </a:lnTo>
                    <a:lnTo>
                      <a:pt x="302" y="9"/>
                    </a:lnTo>
                    <a:lnTo>
                      <a:pt x="304" y="8"/>
                    </a:lnTo>
                    <a:lnTo>
                      <a:pt x="304" y="7"/>
                    </a:lnTo>
                    <a:lnTo>
                      <a:pt x="305" y="7"/>
                    </a:lnTo>
                    <a:lnTo>
                      <a:pt x="307" y="6"/>
                    </a:lnTo>
                    <a:lnTo>
                      <a:pt x="307" y="5"/>
                    </a:lnTo>
                    <a:lnTo>
                      <a:pt x="308" y="4"/>
                    </a:lnTo>
                    <a:lnTo>
                      <a:pt x="309" y="4"/>
                    </a:lnTo>
                    <a:lnTo>
                      <a:pt x="309" y="3"/>
                    </a:lnTo>
                    <a:lnTo>
                      <a:pt x="310" y="2"/>
                    </a:lnTo>
                    <a:lnTo>
                      <a:pt x="311" y="2"/>
                    </a:lnTo>
                    <a:lnTo>
                      <a:pt x="311" y="1"/>
                    </a:lnTo>
                    <a:lnTo>
                      <a:pt x="312" y="1"/>
                    </a:lnTo>
                    <a:lnTo>
                      <a:pt x="312" y="0"/>
                    </a:lnTo>
                    <a:lnTo>
                      <a:pt x="313" y="0"/>
                    </a:lnTo>
                    <a:lnTo>
                      <a:pt x="314" y="1"/>
                    </a:lnTo>
                    <a:lnTo>
                      <a:pt x="315" y="1"/>
                    </a:lnTo>
                    <a:lnTo>
                      <a:pt x="317" y="2"/>
                    </a:lnTo>
                    <a:lnTo>
                      <a:pt x="317" y="3"/>
                    </a:lnTo>
                    <a:lnTo>
                      <a:pt x="317" y="4"/>
                    </a:lnTo>
                    <a:lnTo>
                      <a:pt x="318" y="4"/>
                    </a:lnTo>
                    <a:lnTo>
                      <a:pt x="318" y="5"/>
                    </a:lnTo>
                    <a:lnTo>
                      <a:pt x="319" y="8"/>
                    </a:lnTo>
                    <a:lnTo>
                      <a:pt x="319" y="10"/>
                    </a:lnTo>
                    <a:lnTo>
                      <a:pt x="320" y="12"/>
                    </a:lnTo>
                    <a:lnTo>
                      <a:pt x="320" y="14"/>
                    </a:lnTo>
                    <a:lnTo>
                      <a:pt x="322" y="19"/>
                    </a:lnTo>
                    <a:lnTo>
                      <a:pt x="323" y="21"/>
                    </a:lnTo>
                    <a:lnTo>
                      <a:pt x="324" y="22"/>
                    </a:lnTo>
                    <a:lnTo>
                      <a:pt x="326" y="23"/>
                    </a:lnTo>
                    <a:lnTo>
                      <a:pt x="326" y="25"/>
                    </a:lnTo>
                    <a:lnTo>
                      <a:pt x="327" y="25"/>
                    </a:lnTo>
                    <a:lnTo>
                      <a:pt x="329" y="26"/>
                    </a:lnTo>
                    <a:lnTo>
                      <a:pt x="330" y="27"/>
                    </a:lnTo>
                    <a:lnTo>
                      <a:pt x="332" y="28"/>
                    </a:lnTo>
                    <a:lnTo>
                      <a:pt x="333" y="28"/>
                    </a:lnTo>
                    <a:lnTo>
                      <a:pt x="334" y="28"/>
                    </a:lnTo>
                    <a:lnTo>
                      <a:pt x="339" y="28"/>
                    </a:lnTo>
                    <a:lnTo>
                      <a:pt x="341" y="28"/>
                    </a:lnTo>
                    <a:lnTo>
                      <a:pt x="341" y="27"/>
                    </a:lnTo>
                    <a:lnTo>
                      <a:pt x="342" y="27"/>
                    </a:lnTo>
                    <a:lnTo>
                      <a:pt x="343" y="27"/>
                    </a:lnTo>
                    <a:lnTo>
                      <a:pt x="344" y="26"/>
                    </a:lnTo>
                    <a:lnTo>
                      <a:pt x="349" y="24"/>
                    </a:lnTo>
                    <a:lnTo>
                      <a:pt x="350" y="24"/>
                    </a:lnTo>
                    <a:lnTo>
                      <a:pt x="351" y="24"/>
                    </a:lnTo>
                    <a:lnTo>
                      <a:pt x="352" y="23"/>
                    </a:lnTo>
                    <a:lnTo>
                      <a:pt x="358" y="23"/>
                    </a:lnTo>
                    <a:lnTo>
                      <a:pt x="363" y="24"/>
                    </a:lnTo>
                    <a:lnTo>
                      <a:pt x="365" y="24"/>
                    </a:lnTo>
                    <a:lnTo>
                      <a:pt x="366" y="24"/>
                    </a:lnTo>
                    <a:lnTo>
                      <a:pt x="367" y="24"/>
                    </a:lnTo>
                    <a:lnTo>
                      <a:pt x="368" y="25"/>
                    </a:lnTo>
                    <a:lnTo>
                      <a:pt x="369" y="25"/>
                    </a:lnTo>
                    <a:lnTo>
                      <a:pt x="370" y="25"/>
                    </a:lnTo>
                    <a:lnTo>
                      <a:pt x="371" y="26"/>
                    </a:lnTo>
                    <a:lnTo>
                      <a:pt x="374" y="27"/>
                    </a:lnTo>
                    <a:lnTo>
                      <a:pt x="380" y="31"/>
                    </a:lnTo>
                    <a:lnTo>
                      <a:pt x="381" y="32"/>
                    </a:lnTo>
                    <a:lnTo>
                      <a:pt x="385" y="35"/>
                    </a:lnTo>
                    <a:lnTo>
                      <a:pt x="387" y="35"/>
                    </a:lnTo>
                    <a:lnTo>
                      <a:pt x="390" y="37"/>
                    </a:lnTo>
                    <a:lnTo>
                      <a:pt x="393" y="37"/>
                    </a:lnTo>
                    <a:lnTo>
                      <a:pt x="394" y="38"/>
                    </a:lnTo>
                    <a:lnTo>
                      <a:pt x="395" y="38"/>
                    </a:lnTo>
                    <a:lnTo>
                      <a:pt x="396" y="38"/>
                    </a:lnTo>
                    <a:lnTo>
                      <a:pt x="398" y="38"/>
                    </a:lnTo>
                    <a:lnTo>
                      <a:pt x="399" y="37"/>
                    </a:lnTo>
                    <a:lnTo>
                      <a:pt x="400" y="36"/>
                    </a:lnTo>
                    <a:lnTo>
                      <a:pt x="402" y="30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8" name="Freeform 127">
                <a:extLst>
                  <a:ext uri="{FF2B5EF4-FFF2-40B4-BE49-F238E27FC236}">
                    <a16:creationId xmlns:a16="http://schemas.microsoft.com/office/drawing/2014/main" id="{43B415CF-3145-1C95-ED75-B1D9324023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909"/>
                <a:ext cx="144" cy="38"/>
              </a:xfrm>
              <a:custGeom>
                <a:avLst/>
                <a:gdLst>
                  <a:gd name="T0" fmla="*/ 423 w 434"/>
                  <a:gd name="T1" fmla="*/ 99 h 113"/>
                  <a:gd name="T2" fmla="*/ 424 w 434"/>
                  <a:gd name="T3" fmla="*/ 89 h 113"/>
                  <a:gd name="T4" fmla="*/ 419 w 434"/>
                  <a:gd name="T5" fmla="*/ 87 h 113"/>
                  <a:gd name="T6" fmla="*/ 410 w 434"/>
                  <a:gd name="T7" fmla="*/ 94 h 113"/>
                  <a:gd name="T8" fmla="*/ 404 w 434"/>
                  <a:gd name="T9" fmla="*/ 98 h 113"/>
                  <a:gd name="T10" fmla="*/ 389 w 434"/>
                  <a:gd name="T11" fmla="*/ 96 h 113"/>
                  <a:gd name="T12" fmla="*/ 376 w 434"/>
                  <a:gd name="T13" fmla="*/ 80 h 113"/>
                  <a:gd name="T14" fmla="*/ 356 w 434"/>
                  <a:gd name="T15" fmla="*/ 74 h 113"/>
                  <a:gd name="T16" fmla="*/ 341 w 434"/>
                  <a:gd name="T17" fmla="*/ 75 h 113"/>
                  <a:gd name="T18" fmla="*/ 326 w 434"/>
                  <a:gd name="T19" fmla="*/ 70 h 113"/>
                  <a:gd name="T20" fmla="*/ 300 w 434"/>
                  <a:gd name="T21" fmla="*/ 62 h 113"/>
                  <a:gd name="T22" fmla="*/ 297 w 434"/>
                  <a:gd name="T23" fmla="*/ 63 h 113"/>
                  <a:gd name="T24" fmla="*/ 274 w 434"/>
                  <a:gd name="T25" fmla="*/ 64 h 113"/>
                  <a:gd name="T26" fmla="*/ 262 w 434"/>
                  <a:gd name="T27" fmla="*/ 70 h 113"/>
                  <a:gd name="T28" fmla="*/ 256 w 434"/>
                  <a:gd name="T29" fmla="*/ 75 h 113"/>
                  <a:gd name="T30" fmla="*/ 246 w 434"/>
                  <a:gd name="T31" fmla="*/ 71 h 113"/>
                  <a:gd name="T32" fmla="*/ 240 w 434"/>
                  <a:gd name="T33" fmla="*/ 77 h 113"/>
                  <a:gd name="T34" fmla="*/ 237 w 434"/>
                  <a:gd name="T35" fmla="*/ 78 h 113"/>
                  <a:gd name="T36" fmla="*/ 213 w 434"/>
                  <a:gd name="T37" fmla="*/ 78 h 113"/>
                  <a:gd name="T38" fmla="*/ 200 w 434"/>
                  <a:gd name="T39" fmla="*/ 79 h 113"/>
                  <a:gd name="T40" fmla="*/ 181 w 434"/>
                  <a:gd name="T41" fmla="*/ 76 h 113"/>
                  <a:gd name="T42" fmla="*/ 173 w 434"/>
                  <a:gd name="T43" fmla="*/ 79 h 113"/>
                  <a:gd name="T44" fmla="*/ 171 w 434"/>
                  <a:gd name="T45" fmla="*/ 98 h 113"/>
                  <a:gd name="T46" fmla="*/ 166 w 434"/>
                  <a:gd name="T47" fmla="*/ 100 h 113"/>
                  <a:gd name="T48" fmla="*/ 154 w 434"/>
                  <a:gd name="T49" fmla="*/ 101 h 113"/>
                  <a:gd name="T50" fmla="*/ 151 w 434"/>
                  <a:gd name="T51" fmla="*/ 95 h 113"/>
                  <a:gd name="T52" fmla="*/ 144 w 434"/>
                  <a:gd name="T53" fmla="*/ 90 h 113"/>
                  <a:gd name="T54" fmla="*/ 141 w 434"/>
                  <a:gd name="T55" fmla="*/ 96 h 113"/>
                  <a:gd name="T56" fmla="*/ 138 w 434"/>
                  <a:gd name="T57" fmla="*/ 97 h 113"/>
                  <a:gd name="T58" fmla="*/ 131 w 434"/>
                  <a:gd name="T59" fmla="*/ 89 h 113"/>
                  <a:gd name="T60" fmla="*/ 125 w 434"/>
                  <a:gd name="T61" fmla="*/ 87 h 113"/>
                  <a:gd name="T62" fmla="*/ 121 w 434"/>
                  <a:gd name="T63" fmla="*/ 84 h 113"/>
                  <a:gd name="T64" fmla="*/ 109 w 434"/>
                  <a:gd name="T65" fmla="*/ 80 h 113"/>
                  <a:gd name="T66" fmla="*/ 103 w 434"/>
                  <a:gd name="T67" fmla="*/ 87 h 113"/>
                  <a:gd name="T68" fmla="*/ 99 w 434"/>
                  <a:gd name="T69" fmla="*/ 79 h 113"/>
                  <a:gd name="T70" fmla="*/ 93 w 434"/>
                  <a:gd name="T71" fmla="*/ 80 h 113"/>
                  <a:gd name="T72" fmla="*/ 88 w 434"/>
                  <a:gd name="T73" fmla="*/ 82 h 113"/>
                  <a:gd name="T74" fmla="*/ 80 w 434"/>
                  <a:gd name="T75" fmla="*/ 77 h 113"/>
                  <a:gd name="T76" fmla="*/ 68 w 434"/>
                  <a:gd name="T77" fmla="*/ 45 h 113"/>
                  <a:gd name="T78" fmla="*/ 62 w 434"/>
                  <a:gd name="T79" fmla="*/ 42 h 113"/>
                  <a:gd name="T80" fmla="*/ 58 w 434"/>
                  <a:gd name="T81" fmla="*/ 49 h 113"/>
                  <a:gd name="T82" fmla="*/ 51 w 434"/>
                  <a:gd name="T83" fmla="*/ 52 h 113"/>
                  <a:gd name="T84" fmla="*/ 46 w 434"/>
                  <a:gd name="T85" fmla="*/ 47 h 113"/>
                  <a:gd name="T86" fmla="*/ 40 w 434"/>
                  <a:gd name="T87" fmla="*/ 49 h 113"/>
                  <a:gd name="T88" fmla="*/ 38 w 434"/>
                  <a:gd name="T89" fmla="*/ 52 h 113"/>
                  <a:gd name="T90" fmla="*/ 28 w 434"/>
                  <a:gd name="T91" fmla="*/ 45 h 113"/>
                  <a:gd name="T92" fmla="*/ 37 w 434"/>
                  <a:gd name="T93" fmla="*/ 26 h 113"/>
                  <a:gd name="T94" fmla="*/ 38 w 434"/>
                  <a:gd name="T95" fmla="*/ 13 h 113"/>
                  <a:gd name="T96" fmla="*/ 29 w 434"/>
                  <a:gd name="T97" fmla="*/ 7 h 113"/>
                  <a:gd name="T98" fmla="*/ 17 w 434"/>
                  <a:gd name="T99" fmla="*/ 0 h 113"/>
                  <a:gd name="T100" fmla="*/ 10 w 434"/>
                  <a:gd name="T101" fmla="*/ 6 h 113"/>
                  <a:gd name="T102" fmla="*/ 3 w 434"/>
                  <a:gd name="T103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34" h="113">
                    <a:moveTo>
                      <a:pt x="434" y="113"/>
                    </a:moveTo>
                    <a:lnTo>
                      <a:pt x="427" y="104"/>
                    </a:lnTo>
                    <a:lnTo>
                      <a:pt x="423" y="99"/>
                    </a:lnTo>
                    <a:lnTo>
                      <a:pt x="425" y="97"/>
                    </a:lnTo>
                    <a:lnTo>
                      <a:pt x="425" y="94"/>
                    </a:lnTo>
                    <a:lnTo>
                      <a:pt x="424" y="89"/>
                    </a:lnTo>
                    <a:lnTo>
                      <a:pt x="422" y="85"/>
                    </a:lnTo>
                    <a:lnTo>
                      <a:pt x="421" y="84"/>
                    </a:lnTo>
                    <a:lnTo>
                      <a:pt x="419" y="87"/>
                    </a:lnTo>
                    <a:lnTo>
                      <a:pt x="413" y="94"/>
                    </a:lnTo>
                    <a:lnTo>
                      <a:pt x="411" y="94"/>
                    </a:lnTo>
                    <a:lnTo>
                      <a:pt x="410" y="94"/>
                    </a:lnTo>
                    <a:lnTo>
                      <a:pt x="410" y="95"/>
                    </a:lnTo>
                    <a:lnTo>
                      <a:pt x="408" y="97"/>
                    </a:lnTo>
                    <a:lnTo>
                      <a:pt x="404" y="98"/>
                    </a:lnTo>
                    <a:lnTo>
                      <a:pt x="400" y="99"/>
                    </a:lnTo>
                    <a:lnTo>
                      <a:pt x="393" y="98"/>
                    </a:lnTo>
                    <a:lnTo>
                      <a:pt x="389" y="96"/>
                    </a:lnTo>
                    <a:lnTo>
                      <a:pt x="385" y="93"/>
                    </a:lnTo>
                    <a:lnTo>
                      <a:pt x="383" y="88"/>
                    </a:lnTo>
                    <a:lnTo>
                      <a:pt x="376" y="80"/>
                    </a:lnTo>
                    <a:lnTo>
                      <a:pt x="372" y="77"/>
                    </a:lnTo>
                    <a:lnTo>
                      <a:pt x="365" y="75"/>
                    </a:lnTo>
                    <a:lnTo>
                      <a:pt x="356" y="74"/>
                    </a:lnTo>
                    <a:lnTo>
                      <a:pt x="349" y="71"/>
                    </a:lnTo>
                    <a:lnTo>
                      <a:pt x="346" y="72"/>
                    </a:lnTo>
                    <a:lnTo>
                      <a:pt x="341" y="75"/>
                    </a:lnTo>
                    <a:lnTo>
                      <a:pt x="336" y="77"/>
                    </a:lnTo>
                    <a:lnTo>
                      <a:pt x="334" y="76"/>
                    </a:lnTo>
                    <a:lnTo>
                      <a:pt x="326" y="70"/>
                    </a:lnTo>
                    <a:lnTo>
                      <a:pt x="308" y="60"/>
                    </a:lnTo>
                    <a:lnTo>
                      <a:pt x="303" y="59"/>
                    </a:lnTo>
                    <a:lnTo>
                      <a:pt x="300" y="62"/>
                    </a:lnTo>
                    <a:lnTo>
                      <a:pt x="298" y="62"/>
                    </a:lnTo>
                    <a:lnTo>
                      <a:pt x="297" y="62"/>
                    </a:lnTo>
                    <a:lnTo>
                      <a:pt x="297" y="63"/>
                    </a:lnTo>
                    <a:lnTo>
                      <a:pt x="294" y="63"/>
                    </a:lnTo>
                    <a:lnTo>
                      <a:pt x="286" y="62"/>
                    </a:lnTo>
                    <a:lnTo>
                      <a:pt x="274" y="64"/>
                    </a:lnTo>
                    <a:lnTo>
                      <a:pt x="268" y="66"/>
                    </a:lnTo>
                    <a:lnTo>
                      <a:pt x="264" y="67"/>
                    </a:lnTo>
                    <a:lnTo>
                      <a:pt x="262" y="70"/>
                    </a:lnTo>
                    <a:lnTo>
                      <a:pt x="260" y="74"/>
                    </a:lnTo>
                    <a:lnTo>
                      <a:pt x="258" y="75"/>
                    </a:lnTo>
                    <a:lnTo>
                      <a:pt x="256" y="75"/>
                    </a:lnTo>
                    <a:lnTo>
                      <a:pt x="256" y="74"/>
                    </a:lnTo>
                    <a:lnTo>
                      <a:pt x="252" y="70"/>
                    </a:lnTo>
                    <a:lnTo>
                      <a:pt x="246" y="71"/>
                    </a:lnTo>
                    <a:lnTo>
                      <a:pt x="246" y="75"/>
                    </a:lnTo>
                    <a:lnTo>
                      <a:pt x="243" y="77"/>
                    </a:lnTo>
                    <a:lnTo>
                      <a:pt x="240" y="77"/>
                    </a:lnTo>
                    <a:lnTo>
                      <a:pt x="238" y="77"/>
                    </a:lnTo>
                    <a:lnTo>
                      <a:pt x="237" y="77"/>
                    </a:lnTo>
                    <a:lnTo>
                      <a:pt x="237" y="78"/>
                    </a:lnTo>
                    <a:lnTo>
                      <a:pt x="221" y="79"/>
                    </a:lnTo>
                    <a:lnTo>
                      <a:pt x="215" y="79"/>
                    </a:lnTo>
                    <a:lnTo>
                      <a:pt x="213" y="78"/>
                    </a:lnTo>
                    <a:lnTo>
                      <a:pt x="208" y="75"/>
                    </a:lnTo>
                    <a:lnTo>
                      <a:pt x="205" y="77"/>
                    </a:lnTo>
                    <a:lnTo>
                      <a:pt x="200" y="79"/>
                    </a:lnTo>
                    <a:lnTo>
                      <a:pt x="196" y="79"/>
                    </a:lnTo>
                    <a:lnTo>
                      <a:pt x="186" y="76"/>
                    </a:lnTo>
                    <a:lnTo>
                      <a:pt x="181" y="76"/>
                    </a:lnTo>
                    <a:lnTo>
                      <a:pt x="177" y="75"/>
                    </a:lnTo>
                    <a:lnTo>
                      <a:pt x="175" y="77"/>
                    </a:lnTo>
                    <a:lnTo>
                      <a:pt x="173" y="79"/>
                    </a:lnTo>
                    <a:lnTo>
                      <a:pt x="173" y="83"/>
                    </a:lnTo>
                    <a:lnTo>
                      <a:pt x="173" y="96"/>
                    </a:lnTo>
                    <a:lnTo>
                      <a:pt x="171" y="98"/>
                    </a:lnTo>
                    <a:lnTo>
                      <a:pt x="170" y="100"/>
                    </a:lnTo>
                    <a:lnTo>
                      <a:pt x="168" y="100"/>
                    </a:lnTo>
                    <a:lnTo>
                      <a:pt x="166" y="100"/>
                    </a:lnTo>
                    <a:lnTo>
                      <a:pt x="166" y="101"/>
                    </a:lnTo>
                    <a:lnTo>
                      <a:pt x="164" y="102"/>
                    </a:lnTo>
                    <a:lnTo>
                      <a:pt x="154" y="101"/>
                    </a:lnTo>
                    <a:lnTo>
                      <a:pt x="151" y="98"/>
                    </a:lnTo>
                    <a:lnTo>
                      <a:pt x="150" y="96"/>
                    </a:lnTo>
                    <a:lnTo>
                      <a:pt x="151" y="95"/>
                    </a:lnTo>
                    <a:lnTo>
                      <a:pt x="149" y="90"/>
                    </a:lnTo>
                    <a:lnTo>
                      <a:pt x="146" y="89"/>
                    </a:lnTo>
                    <a:lnTo>
                      <a:pt x="144" y="90"/>
                    </a:lnTo>
                    <a:lnTo>
                      <a:pt x="144" y="95"/>
                    </a:lnTo>
                    <a:lnTo>
                      <a:pt x="142" y="96"/>
                    </a:lnTo>
                    <a:lnTo>
                      <a:pt x="141" y="96"/>
                    </a:lnTo>
                    <a:lnTo>
                      <a:pt x="141" y="97"/>
                    </a:lnTo>
                    <a:lnTo>
                      <a:pt x="139" y="97"/>
                    </a:lnTo>
                    <a:lnTo>
                      <a:pt x="138" y="97"/>
                    </a:lnTo>
                    <a:lnTo>
                      <a:pt x="138" y="98"/>
                    </a:lnTo>
                    <a:lnTo>
                      <a:pt x="134" y="94"/>
                    </a:lnTo>
                    <a:lnTo>
                      <a:pt x="131" y="89"/>
                    </a:lnTo>
                    <a:lnTo>
                      <a:pt x="130" y="89"/>
                    </a:lnTo>
                    <a:lnTo>
                      <a:pt x="126" y="88"/>
                    </a:lnTo>
                    <a:lnTo>
                      <a:pt x="125" y="87"/>
                    </a:lnTo>
                    <a:lnTo>
                      <a:pt x="126" y="86"/>
                    </a:lnTo>
                    <a:lnTo>
                      <a:pt x="124" y="83"/>
                    </a:lnTo>
                    <a:lnTo>
                      <a:pt x="121" y="84"/>
                    </a:lnTo>
                    <a:lnTo>
                      <a:pt x="116" y="84"/>
                    </a:lnTo>
                    <a:lnTo>
                      <a:pt x="115" y="83"/>
                    </a:lnTo>
                    <a:lnTo>
                      <a:pt x="109" y="80"/>
                    </a:lnTo>
                    <a:lnTo>
                      <a:pt x="107" y="83"/>
                    </a:lnTo>
                    <a:lnTo>
                      <a:pt x="104" y="86"/>
                    </a:lnTo>
                    <a:lnTo>
                      <a:pt x="103" y="87"/>
                    </a:lnTo>
                    <a:lnTo>
                      <a:pt x="102" y="86"/>
                    </a:lnTo>
                    <a:lnTo>
                      <a:pt x="102" y="84"/>
                    </a:lnTo>
                    <a:lnTo>
                      <a:pt x="99" y="79"/>
                    </a:lnTo>
                    <a:lnTo>
                      <a:pt x="97" y="78"/>
                    </a:lnTo>
                    <a:lnTo>
                      <a:pt x="94" y="78"/>
                    </a:lnTo>
                    <a:lnTo>
                      <a:pt x="93" y="80"/>
                    </a:lnTo>
                    <a:lnTo>
                      <a:pt x="92" y="82"/>
                    </a:lnTo>
                    <a:lnTo>
                      <a:pt x="89" y="82"/>
                    </a:lnTo>
                    <a:lnTo>
                      <a:pt x="88" y="82"/>
                    </a:lnTo>
                    <a:lnTo>
                      <a:pt x="88" y="83"/>
                    </a:lnTo>
                    <a:lnTo>
                      <a:pt x="83" y="80"/>
                    </a:lnTo>
                    <a:lnTo>
                      <a:pt x="80" y="77"/>
                    </a:lnTo>
                    <a:lnTo>
                      <a:pt x="77" y="71"/>
                    </a:lnTo>
                    <a:lnTo>
                      <a:pt x="76" y="65"/>
                    </a:lnTo>
                    <a:lnTo>
                      <a:pt x="68" y="45"/>
                    </a:lnTo>
                    <a:lnTo>
                      <a:pt x="66" y="42"/>
                    </a:lnTo>
                    <a:lnTo>
                      <a:pt x="65" y="42"/>
                    </a:lnTo>
                    <a:lnTo>
                      <a:pt x="62" y="42"/>
                    </a:lnTo>
                    <a:lnTo>
                      <a:pt x="60" y="45"/>
                    </a:lnTo>
                    <a:lnTo>
                      <a:pt x="58" y="46"/>
                    </a:lnTo>
                    <a:lnTo>
                      <a:pt x="58" y="49"/>
                    </a:lnTo>
                    <a:lnTo>
                      <a:pt x="56" y="51"/>
                    </a:lnTo>
                    <a:lnTo>
                      <a:pt x="54" y="51"/>
                    </a:lnTo>
                    <a:lnTo>
                      <a:pt x="51" y="52"/>
                    </a:lnTo>
                    <a:lnTo>
                      <a:pt x="49" y="51"/>
                    </a:lnTo>
                    <a:lnTo>
                      <a:pt x="48" y="50"/>
                    </a:lnTo>
                    <a:lnTo>
                      <a:pt x="46" y="47"/>
                    </a:lnTo>
                    <a:lnTo>
                      <a:pt x="42" y="44"/>
                    </a:lnTo>
                    <a:lnTo>
                      <a:pt x="41" y="49"/>
                    </a:lnTo>
                    <a:lnTo>
                      <a:pt x="40" y="49"/>
                    </a:lnTo>
                    <a:lnTo>
                      <a:pt x="40" y="50"/>
                    </a:lnTo>
                    <a:lnTo>
                      <a:pt x="40" y="51"/>
                    </a:lnTo>
                    <a:lnTo>
                      <a:pt x="38" y="52"/>
                    </a:lnTo>
                    <a:lnTo>
                      <a:pt x="34" y="49"/>
                    </a:lnTo>
                    <a:lnTo>
                      <a:pt x="30" y="47"/>
                    </a:lnTo>
                    <a:lnTo>
                      <a:pt x="28" y="45"/>
                    </a:lnTo>
                    <a:lnTo>
                      <a:pt x="26" y="39"/>
                    </a:lnTo>
                    <a:lnTo>
                      <a:pt x="28" y="34"/>
                    </a:lnTo>
                    <a:lnTo>
                      <a:pt x="37" y="26"/>
                    </a:lnTo>
                    <a:lnTo>
                      <a:pt x="39" y="21"/>
                    </a:lnTo>
                    <a:lnTo>
                      <a:pt x="40" y="17"/>
                    </a:lnTo>
                    <a:lnTo>
                      <a:pt x="38" y="13"/>
                    </a:lnTo>
                    <a:lnTo>
                      <a:pt x="35" y="11"/>
                    </a:lnTo>
                    <a:lnTo>
                      <a:pt x="31" y="9"/>
                    </a:lnTo>
                    <a:lnTo>
                      <a:pt x="29" y="7"/>
                    </a:lnTo>
                    <a:lnTo>
                      <a:pt x="25" y="4"/>
                    </a:lnTo>
                    <a:lnTo>
                      <a:pt x="21" y="1"/>
                    </a:lnTo>
                    <a:lnTo>
                      <a:pt x="17" y="0"/>
                    </a:lnTo>
                    <a:lnTo>
                      <a:pt x="16" y="2"/>
                    </a:lnTo>
                    <a:lnTo>
                      <a:pt x="12" y="4"/>
                    </a:lnTo>
                    <a:lnTo>
                      <a:pt x="10" y="6"/>
                    </a:lnTo>
                    <a:lnTo>
                      <a:pt x="8" y="5"/>
                    </a:lnTo>
                    <a:lnTo>
                      <a:pt x="6" y="3"/>
                    </a:lnTo>
                    <a:lnTo>
                      <a:pt x="3" y="2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9" name="Freeform 128">
                <a:extLst>
                  <a:ext uri="{FF2B5EF4-FFF2-40B4-BE49-F238E27FC236}">
                    <a16:creationId xmlns:a16="http://schemas.microsoft.com/office/drawing/2014/main" id="{CB04DE54-66AC-6179-3FB4-7769F73327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0" y="760"/>
                <a:ext cx="117" cy="92"/>
              </a:xfrm>
              <a:custGeom>
                <a:avLst/>
                <a:gdLst>
                  <a:gd name="T0" fmla="*/ 14 w 350"/>
                  <a:gd name="T1" fmla="*/ 9 h 275"/>
                  <a:gd name="T2" fmla="*/ 26 w 350"/>
                  <a:gd name="T3" fmla="*/ 26 h 275"/>
                  <a:gd name="T4" fmla="*/ 29 w 350"/>
                  <a:gd name="T5" fmla="*/ 30 h 275"/>
                  <a:gd name="T6" fmla="*/ 30 w 350"/>
                  <a:gd name="T7" fmla="*/ 37 h 275"/>
                  <a:gd name="T8" fmla="*/ 28 w 350"/>
                  <a:gd name="T9" fmla="*/ 50 h 275"/>
                  <a:gd name="T10" fmla="*/ 27 w 350"/>
                  <a:gd name="T11" fmla="*/ 57 h 275"/>
                  <a:gd name="T12" fmla="*/ 30 w 350"/>
                  <a:gd name="T13" fmla="*/ 64 h 275"/>
                  <a:gd name="T14" fmla="*/ 35 w 350"/>
                  <a:gd name="T15" fmla="*/ 68 h 275"/>
                  <a:gd name="T16" fmla="*/ 36 w 350"/>
                  <a:gd name="T17" fmla="*/ 73 h 275"/>
                  <a:gd name="T18" fmla="*/ 36 w 350"/>
                  <a:gd name="T19" fmla="*/ 84 h 275"/>
                  <a:gd name="T20" fmla="*/ 37 w 350"/>
                  <a:gd name="T21" fmla="*/ 90 h 275"/>
                  <a:gd name="T22" fmla="*/ 43 w 350"/>
                  <a:gd name="T23" fmla="*/ 96 h 275"/>
                  <a:gd name="T24" fmla="*/ 43 w 350"/>
                  <a:gd name="T25" fmla="*/ 104 h 275"/>
                  <a:gd name="T26" fmla="*/ 44 w 350"/>
                  <a:gd name="T27" fmla="*/ 108 h 275"/>
                  <a:gd name="T28" fmla="*/ 49 w 350"/>
                  <a:gd name="T29" fmla="*/ 113 h 275"/>
                  <a:gd name="T30" fmla="*/ 54 w 350"/>
                  <a:gd name="T31" fmla="*/ 122 h 275"/>
                  <a:gd name="T32" fmla="*/ 55 w 350"/>
                  <a:gd name="T33" fmla="*/ 128 h 275"/>
                  <a:gd name="T34" fmla="*/ 56 w 350"/>
                  <a:gd name="T35" fmla="*/ 132 h 275"/>
                  <a:gd name="T36" fmla="*/ 68 w 350"/>
                  <a:gd name="T37" fmla="*/ 144 h 275"/>
                  <a:gd name="T38" fmla="*/ 81 w 350"/>
                  <a:gd name="T39" fmla="*/ 143 h 275"/>
                  <a:gd name="T40" fmla="*/ 97 w 350"/>
                  <a:gd name="T41" fmla="*/ 142 h 275"/>
                  <a:gd name="T42" fmla="*/ 103 w 350"/>
                  <a:gd name="T43" fmla="*/ 141 h 275"/>
                  <a:gd name="T44" fmla="*/ 118 w 350"/>
                  <a:gd name="T45" fmla="*/ 133 h 275"/>
                  <a:gd name="T46" fmla="*/ 133 w 350"/>
                  <a:gd name="T47" fmla="*/ 128 h 275"/>
                  <a:gd name="T48" fmla="*/ 137 w 350"/>
                  <a:gd name="T49" fmla="*/ 124 h 275"/>
                  <a:gd name="T50" fmla="*/ 141 w 350"/>
                  <a:gd name="T51" fmla="*/ 117 h 275"/>
                  <a:gd name="T52" fmla="*/ 143 w 350"/>
                  <a:gd name="T53" fmla="*/ 111 h 275"/>
                  <a:gd name="T54" fmla="*/ 153 w 350"/>
                  <a:gd name="T55" fmla="*/ 110 h 275"/>
                  <a:gd name="T56" fmla="*/ 169 w 350"/>
                  <a:gd name="T57" fmla="*/ 114 h 275"/>
                  <a:gd name="T58" fmla="*/ 173 w 350"/>
                  <a:gd name="T59" fmla="*/ 119 h 275"/>
                  <a:gd name="T60" fmla="*/ 182 w 350"/>
                  <a:gd name="T61" fmla="*/ 136 h 275"/>
                  <a:gd name="T62" fmla="*/ 186 w 350"/>
                  <a:gd name="T63" fmla="*/ 150 h 275"/>
                  <a:gd name="T64" fmla="*/ 186 w 350"/>
                  <a:gd name="T65" fmla="*/ 159 h 275"/>
                  <a:gd name="T66" fmla="*/ 189 w 350"/>
                  <a:gd name="T67" fmla="*/ 166 h 275"/>
                  <a:gd name="T68" fmla="*/ 197 w 350"/>
                  <a:gd name="T69" fmla="*/ 178 h 275"/>
                  <a:gd name="T70" fmla="*/ 202 w 350"/>
                  <a:gd name="T71" fmla="*/ 189 h 275"/>
                  <a:gd name="T72" fmla="*/ 209 w 350"/>
                  <a:gd name="T73" fmla="*/ 198 h 275"/>
                  <a:gd name="T74" fmla="*/ 209 w 350"/>
                  <a:gd name="T75" fmla="*/ 204 h 275"/>
                  <a:gd name="T76" fmla="*/ 202 w 350"/>
                  <a:gd name="T77" fmla="*/ 221 h 275"/>
                  <a:gd name="T78" fmla="*/ 203 w 350"/>
                  <a:gd name="T79" fmla="*/ 225 h 275"/>
                  <a:gd name="T80" fmla="*/ 209 w 350"/>
                  <a:gd name="T81" fmla="*/ 228 h 275"/>
                  <a:gd name="T82" fmla="*/ 214 w 350"/>
                  <a:gd name="T83" fmla="*/ 228 h 275"/>
                  <a:gd name="T84" fmla="*/ 219 w 350"/>
                  <a:gd name="T85" fmla="*/ 223 h 275"/>
                  <a:gd name="T86" fmla="*/ 232 w 350"/>
                  <a:gd name="T87" fmla="*/ 220 h 275"/>
                  <a:gd name="T88" fmla="*/ 248 w 350"/>
                  <a:gd name="T89" fmla="*/ 220 h 275"/>
                  <a:gd name="T90" fmla="*/ 252 w 350"/>
                  <a:gd name="T91" fmla="*/ 231 h 275"/>
                  <a:gd name="T92" fmla="*/ 250 w 350"/>
                  <a:gd name="T93" fmla="*/ 237 h 275"/>
                  <a:gd name="T94" fmla="*/ 252 w 350"/>
                  <a:gd name="T95" fmla="*/ 241 h 275"/>
                  <a:gd name="T96" fmla="*/ 256 w 350"/>
                  <a:gd name="T97" fmla="*/ 243 h 275"/>
                  <a:gd name="T98" fmla="*/ 263 w 350"/>
                  <a:gd name="T99" fmla="*/ 245 h 275"/>
                  <a:gd name="T100" fmla="*/ 271 w 350"/>
                  <a:gd name="T101" fmla="*/ 249 h 275"/>
                  <a:gd name="T102" fmla="*/ 287 w 350"/>
                  <a:gd name="T103" fmla="*/ 251 h 275"/>
                  <a:gd name="T104" fmla="*/ 293 w 350"/>
                  <a:gd name="T105" fmla="*/ 257 h 275"/>
                  <a:gd name="T106" fmla="*/ 297 w 350"/>
                  <a:gd name="T107" fmla="*/ 267 h 275"/>
                  <a:gd name="T108" fmla="*/ 302 w 350"/>
                  <a:gd name="T109" fmla="*/ 270 h 275"/>
                  <a:gd name="T110" fmla="*/ 314 w 350"/>
                  <a:gd name="T111" fmla="*/ 270 h 275"/>
                  <a:gd name="T112" fmla="*/ 324 w 350"/>
                  <a:gd name="T113" fmla="*/ 275 h 275"/>
                  <a:gd name="T114" fmla="*/ 330 w 350"/>
                  <a:gd name="T115" fmla="*/ 275 h 275"/>
                  <a:gd name="T116" fmla="*/ 336 w 350"/>
                  <a:gd name="T117" fmla="*/ 261 h 275"/>
                  <a:gd name="T118" fmla="*/ 341 w 350"/>
                  <a:gd name="T119" fmla="*/ 257 h 275"/>
                  <a:gd name="T120" fmla="*/ 350 w 350"/>
                  <a:gd name="T121" fmla="*/ 258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50" h="275">
                    <a:moveTo>
                      <a:pt x="0" y="0"/>
                    </a:moveTo>
                    <a:lnTo>
                      <a:pt x="10" y="8"/>
                    </a:lnTo>
                    <a:lnTo>
                      <a:pt x="11" y="8"/>
                    </a:lnTo>
                    <a:lnTo>
                      <a:pt x="13" y="9"/>
                    </a:lnTo>
                    <a:lnTo>
                      <a:pt x="14" y="9"/>
                    </a:lnTo>
                    <a:lnTo>
                      <a:pt x="14" y="10"/>
                    </a:lnTo>
                    <a:lnTo>
                      <a:pt x="15" y="11"/>
                    </a:lnTo>
                    <a:lnTo>
                      <a:pt x="16" y="11"/>
                    </a:lnTo>
                    <a:lnTo>
                      <a:pt x="18" y="14"/>
                    </a:lnTo>
                    <a:lnTo>
                      <a:pt x="26" y="26"/>
                    </a:lnTo>
                    <a:lnTo>
                      <a:pt x="27" y="27"/>
                    </a:lnTo>
                    <a:lnTo>
                      <a:pt x="27" y="28"/>
                    </a:lnTo>
                    <a:lnTo>
                      <a:pt x="28" y="28"/>
                    </a:lnTo>
                    <a:lnTo>
                      <a:pt x="29" y="29"/>
                    </a:lnTo>
                    <a:lnTo>
                      <a:pt x="29" y="30"/>
                    </a:lnTo>
                    <a:lnTo>
                      <a:pt x="29" y="31"/>
                    </a:lnTo>
                    <a:lnTo>
                      <a:pt x="30" y="32"/>
                    </a:lnTo>
                    <a:lnTo>
                      <a:pt x="30" y="34"/>
                    </a:lnTo>
                    <a:lnTo>
                      <a:pt x="30" y="36"/>
                    </a:lnTo>
                    <a:lnTo>
                      <a:pt x="30" y="37"/>
                    </a:lnTo>
                    <a:lnTo>
                      <a:pt x="30" y="46"/>
                    </a:lnTo>
                    <a:lnTo>
                      <a:pt x="30" y="47"/>
                    </a:lnTo>
                    <a:lnTo>
                      <a:pt x="29" y="49"/>
                    </a:lnTo>
                    <a:lnTo>
                      <a:pt x="29" y="50"/>
                    </a:lnTo>
                    <a:lnTo>
                      <a:pt x="28" y="50"/>
                    </a:lnTo>
                    <a:lnTo>
                      <a:pt x="27" y="53"/>
                    </a:lnTo>
                    <a:lnTo>
                      <a:pt x="27" y="54"/>
                    </a:lnTo>
                    <a:lnTo>
                      <a:pt x="27" y="55"/>
                    </a:lnTo>
                    <a:lnTo>
                      <a:pt x="26" y="56"/>
                    </a:lnTo>
                    <a:lnTo>
                      <a:pt x="27" y="57"/>
                    </a:lnTo>
                    <a:lnTo>
                      <a:pt x="27" y="58"/>
                    </a:lnTo>
                    <a:lnTo>
                      <a:pt x="27" y="59"/>
                    </a:lnTo>
                    <a:lnTo>
                      <a:pt x="27" y="60"/>
                    </a:lnTo>
                    <a:lnTo>
                      <a:pt x="29" y="63"/>
                    </a:lnTo>
                    <a:lnTo>
                      <a:pt x="30" y="64"/>
                    </a:lnTo>
                    <a:lnTo>
                      <a:pt x="33" y="65"/>
                    </a:lnTo>
                    <a:lnTo>
                      <a:pt x="34" y="66"/>
                    </a:lnTo>
                    <a:lnTo>
                      <a:pt x="34" y="67"/>
                    </a:lnTo>
                    <a:lnTo>
                      <a:pt x="35" y="67"/>
                    </a:lnTo>
                    <a:lnTo>
                      <a:pt x="35" y="68"/>
                    </a:lnTo>
                    <a:lnTo>
                      <a:pt x="36" y="68"/>
                    </a:lnTo>
                    <a:lnTo>
                      <a:pt x="36" y="69"/>
                    </a:lnTo>
                    <a:lnTo>
                      <a:pt x="36" y="70"/>
                    </a:lnTo>
                    <a:lnTo>
                      <a:pt x="36" y="71"/>
                    </a:lnTo>
                    <a:lnTo>
                      <a:pt x="36" y="73"/>
                    </a:lnTo>
                    <a:lnTo>
                      <a:pt x="36" y="74"/>
                    </a:lnTo>
                    <a:lnTo>
                      <a:pt x="36" y="77"/>
                    </a:lnTo>
                    <a:lnTo>
                      <a:pt x="36" y="79"/>
                    </a:lnTo>
                    <a:lnTo>
                      <a:pt x="36" y="83"/>
                    </a:lnTo>
                    <a:lnTo>
                      <a:pt x="36" y="84"/>
                    </a:lnTo>
                    <a:lnTo>
                      <a:pt x="36" y="86"/>
                    </a:lnTo>
                    <a:lnTo>
                      <a:pt x="36" y="87"/>
                    </a:lnTo>
                    <a:lnTo>
                      <a:pt x="36" y="88"/>
                    </a:lnTo>
                    <a:lnTo>
                      <a:pt x="37" y="89"/>
                    </a:lnTo>
                    <a:lnTo>
                      <a:pt x="37" y="90"/>
                    </a:lnTo>
                    <a:lnTo>
                      <a:pt x="37" y="91"/>
                    </a:lnTo>
                    <a:lnTo>
                      <a:pt x="38" y="92"/>
                    </a:lnTo>
                    <a:lnTo>
                      <a:pt x="41" y="96"/>
                    </a:lnTo>
                    <a:lnTo>
                      <a:pt x="42" y="96"/>
                    </a:lnTo>
                    <a:lnTo>
                      <a:pt x="43" y="96"/>
                    </a:lnTo>
                    <a:lnTo>
                      <a:pt x="43" y="98"/>
                    </a:lnTo>
                    <a:lnTo>
                      <a:pt x="43" y="100"/>
                    </a:lnTo>
                    <a:lnTo>
                      <a:pt x="44" y="101"/>
                    </a:lnTo>
                    <a:lnTo>
                      <a:pt x="44" y="102"/>
                    </a:lnTo>
                    <a:lnTo>
                      <a:pt x="43" y="104"/>
                    </a:lnTo>
                    <a:lnTo>
                      <a:pt x="43" y="105"/>
                    </a:lnTo>
                    <a:lnTo>
                      <a:pt x="43" y="106"/>
                    </a:lnTo>
                    <a:lnTo>
                      <a:pt x="43" y="107"/>
                    </a:lnTo>
                    <a:lnTo>
                      <a:pt x="43" y="108"/>
                    </a:lnTo>
                    <a:lnTo>
                      <a:pt x="44" y="108"/>
                    </a:lnTo>
                    <a:lnTo>
                      <a:pt x="44" y="110"/>
                    </a:lnTo>
                    <a:lnTo>
                      <a:pt x="45" y="111"/>
                    </a:lnTo>
                    <a:lnTo>
                      <a:pt x="46" y="111"/>
                    </a:lnTo>
                    <a:lnTo>
                      <a:pt x="47" y="112"/>
                    </a:lnTo>
                    <a:lnTo>
                      <a:pt x="49" y="113"/>
                    </a:lnTo>
                    <a:lnTo>
                      <a:pt x="51" y="114"/>
                    </a:lnTo>
                    <a:lnTo>
                      <a:pt x="52" y="115"/>
                    </a:lnTo>
                    <a:lnTo>
                      <a:pt x="54" y="119"/>
                    </a:lnTo>
                    <a:lnTo>
                      <a:pt x="54" y="120"/>
                    </a:lnTo>
                    <a:lnTo>
                      <a:pt x="54" y="122"/>
                    </a:lnTo>
                    <a:lnTo>
                      <a:pt x="55" y="123"/>
                    </a:lnTo>
                    <a:lnTo>
                      <a:pt x="54" y="125"/>
                    </a:lnTo>
                    <a:lnTo>
                      <a:pt x="54" y="126"/>
                    </a:lnTo>
                    <a:lnTo>
                      <a:pt x="55" y="127"/>
                    </a:lnTo>
                    <a:lnTo>
                      <a:pt x="55" y="128"/>
                    </a:lnTo>
                    <a:lnTo>
                      <a:pt x="55" y="129"/>
                    </a:lnTo>
                    <a:lnTo>
                      <a:pt x="55" y="130"/>
                    </a:lnTo>
                    <a:lnTo>
                      <a:pt x="55" y="131"/>
                    </a:lnTo>
                    <a:lnTo>
                      <a:pt x="55" y="132"/>
                    </a:lnTo>
                    <a:lnTo>
                      <a:pt x="56" y="132"/>
                    </a:lnTo>
                    <a:lnTo>
                      <a:pt x="56" y="133"/>
                    </a:lnTo>
                    <a:lnTo>
                      <a:pt x="56" y="134"/>
                    </a:lnTo>
                    <a:lnTo>
                      <a:pt x="57" y="134"/>
                    </a:lnTo>
                    <a:lnTo>
                      <a:pt x="58" y="135"/>
                    </a:lnTo>
                    <a:lnTo>
                      <a:pt x="68" y="144"/>
                    </a:lnTo>
                    <a:lnTo>
                      <a:pt x="73" y="146"/>
                    </a:lnTo>
                    <a:lnTo>
                      <a:pt x="75" y="146"/>
                    </a:lnTo>
                    <a:lnTo>
                      <a:pt x="76" y="146"/>
                    </a:lnTo>
                    <a:lnTo>
                      <a:pt x="79" y="144"/>
                    </a:lnTo>
                    <a:lnTo>
                      <a:pt x="81" y="143"/>
                    </a:lnTo>
                    <a:lnTo>
                      <a:pt x="83" y="143"/>
                    </a:lnTo>
                    <a:lnTo>
                      <a:pt x="84" y="143"/>
                    </a:lnTo>
                    <a:lnTo>
                      <a:pt x="86" y="143"/>
                    </a:lnTo>
                    <a:lnTo>
                      <a:pt x="87" y="142"/>
                    </a:lnTo>
                    <a:lnTo>
                      <a:pt x="97" y="142"/>
                    </a:lnTo>
                    <a:lnTo>
                      <a:pt x="98" y="142"/>
                    </a:lnTo>
                    <a:lnTo>
                      <a:pt x="100" y="142"/>
                    </a:lnTo>
                    <a:lnTo>
                      <a:pt x="101" y="141"/>
                    </a:lnTo>
                    <a:lnTo>
                      <a:pt x="102" y="141"/>
                    </a:lnTo>
                    <a:lnTo>
                      <a:pt x="103" y="141"/>
                    </a:lnTo>
                    <a:lnTo>
                      <a:pt x="106" y="140"/>
                    </a:lnTo>
                    <a:lnTo>
                      <a:pt x="107" y="140"/>
                    </a:lnTo>
                    <a:lnTo>
                      <a:pt x="110" y="138"/>
                    </a:lnTo>
                    <a:lnTo>
                      <a:pt x="113" y="135"/>
                    </a:lnTo>
                    <a:lnTo>
                      <a:pt x="118" y="133"/>
                    </a:lnTo>
                    <a:lnTo>
                      <a:pt x="122" y="132"/>
                    </a:lnTo>
                    <a:lnTo>
                      <a:pt x="125" y="132"/>
                    </a:lnTo>
                    <a:lnTo>
                      <a:pt x="126" y="132"/>
                    </a:lnTo>
                    <a:lnTo>
                      <a:pt x="133" y="129"/>
                    </a:lnTo>
                    <a:lnTo>
                      <a:pt x="133" y="128"/>
                    </a:lnTo>
                    <a:lnTo>
                      <a:pt x="134" y="128"/>
                    </a:lnTo>
                    <a:lnTo>
                      <a:pt x="135" y="127"/>
                    </a:lnTo>
                    <a:lnTo>
                      <a:pt x="136" y="126"/>
                    </a:lnTo>
                    <a:lnTo>
                      <a:pt x="136" y="125"/>
                    </a:lnTo>
                    <a:lnTo>
                      <a:pt x="137" y="124"/>
                    </a:lnTo>
                    <a:lnTo>
                      <a:pt x="138" y="123"/>
                    </a:lnTo>
                    <a:lnTo>
                      <a:pt x="139" y="122"/>
                    </a:lnTo>
                    <a:lnTo>
                      <a:pt x="140" y="121"/>
                    </a:lnTo>
                    <a:lnTo>
                      <a:pt x="141" y="119"/>
                    </a:lnTo>
                    <a:lnTo>
                      <a:pt x="141" y="117"/>
                    </a:lnTo>
                    <a:lnTo>
                      <a:pt x="142" y="116"/>
                    </a:lnTo>
                    <a:lnTo>
                      <a:pt x="142" y="115"/>
                    </a:lnTo>
                    <a:lnTo>
                      <a:pt x="142" y="114"/>
                    </a:lnTo>
                    <a:lnTo>
                      <a:pt x="142" y="111"/>
                    </a:lnTo>
                    <a:lnTo>
                      <a:pt x="143" y="111"/>
                    </a:lnTo>
                    <a:lnTo>
                      <a:pt x="144" y="109"/>
                    </a:lnTo>
                    <a:lnTo>
                      <a:pt x="150" y="109"/>
                    </a:lnTo>
                    <a:lnTo>
                      <a:pt x="151" y="110"/>
                    </a:lnTo>
                    <a:lnTo>
                      <a:pt x="152" y="110"/>
                    </a:lnTo>
                    <a:lnTo>
                      <a:pt x="153" y="110"/>
                    </a:lnTo>
                    <a:lnTo>
                      <a:pt x="154" y="110"/>
                    </a:lnTo>
                    <a:lnTo>
                      <a:pt x="155" y="111"/>
                    </a:lnTo>
                    <a:lnTo>
                      <a:pt x="167" y="114"/>
                    </a:lnTo>
                    <a:lnTo>
                      <a:pt x="168" y="114"/>
                    </a:lnTo>
                    <a:lnTo>
                      <a:pt x="169" y="114"/>
                    </a:lnTo>
                    <a:lnTo>
                      <a:pt x="170" y="115"/>
                    </a:lnTo>
                    <a:lnTo>
                      <a:pt x="171" y="116"/>
                    </a:lnTo>
                    <a:lnTo>
                      <a:pt x="172" y="116"/>
                    </a:lnTo>
                    <a:lnTo>
                      <a:pt x="172" y="117"/>
                    </a:lnTo>
                    <a:lnTo>
                      <a:pt x="173" y="119"/>
                    </a:lnTo>
                    <a:lnTo>
                      <a:pt x="179" y="128"/>
                    </a:lnTo>
                    <a:lnTo>
                      <a:pt x="180" y="131"/>
                    </a:lnTo>
                    <a:lnTo>
                      <a:pt x="181" y="133"/>
                    </a:lnTo>
                    <a:lnTo>
                      <a:pt x="181" y="135"/>
                    </a:lnTo>
                    <a:lnTo>
                      <a:pt x="182" y="136"/>
                    </a:lnTo>
                    <a:lnTo>
                      <a:pt x="184" y="144"/>
                    </a:lnTo>
                    <a:lnTo>
                      <a:pt x="186" y="146"/>
                    </a:lnTo>
                    <a:lnTo>
                      <a:pt x="186" y="148"/>
                    </a:lnTo>
                    <a:lnTo>
                      <a:pt x="186" y="149"/>
                    </a:lnTo>
                    <a:lnTo>
                      <a:pt x="186" y="150"/>
                    </a:lnTo>
                    <a:lnTo>
                      <a:pt x="186" y="151"/>
                    </a:lnTo>
                    <a:lnTo>
                      <a:pt x="187" y="152"/>
                    </a:lnTo>
                    <a:lnTo>
                      <a:pt x="186" y="153"/>
                    </a:lnTo>
                    <a:lnTo>
                      <a:pt x="186" y="157"/>
                    </a:lnTo>
                    <a:lnTo>
                      <a:pt x="186" y="159"/>
                    </a:lnTo>
                    <a:lnTo>
                      <a:pt x="186" y="161"/>
                    </a:lnTo>
                    <a:lnTo>
                      <a:pt x="186" y="162"/>
                    </a:lnTo>
                    <a:lnTo>
                      <a:pt x="187" y="164"/>
                    </a:lnTo>
                    <a:lnTo>
                      <a:pt x="188" y="165"/>
                    </a:lnTo>
                    <a:lnTo>
                      <a:pt x="189" y="166"/>
                    </a:lnTo>
                    <a:lnTo>
                      <a:pt x="190" y="168"/>
                    </a:lnTo>
                    <a:lnTo>
                      <a:pt x="191" y="169"/>
                    </a:lnTo>
                    <a:lnTo>
                      <a:pt x="196" y="176"/>
                    </a:lnTo>
                    <a:lnTo>
                      <a:pt x="196" y="177"/>
                    </a:lnTo>
                    <a:lnTo>
                      <a:pt x="197" y="178"/>
                    </a:lnTo>
                    <a:lnTo>
                      <a:pt x="199" y="182"/>
                    </a:lnTo>
                    <a:lnTo>
                      <a:pt x="200" y="185"/>
                    </a:lnTo>
                    <a:lnTo>
                      <a:pt x="201" y="187"/>
                    </a:lnTo>
                    <a:lnTo>
                      <a:pt x="201" y="188"/>
                    </a:lnTo>
                    <a:lnTo>
                      <a:pt x="202" y="189"/>
                    </a:lnTo>
                    <a:lnTo>
                      <a:pt x="203" y="191"/>
                    </a:lnTo>
                    <a:lnTo>
                      <a:pt x="206" y="192"/>
                    </a:lnTo>
                    <a:lnTo>
                      <a:pt x="207" y="192"/>
                    </a:lnTo>
                    <a:lnTo>
                      <a:pt x="209" y="197"/>
                    </a:lnTo>
                    <a:lnTo>
                      <a:pt x="209" y="198"/>
                    </a:lnTo>
                    <a:lnTo>
                      <a:pt x="209" y="199"/>
                    </a:lnTo>
                    <a:lnTo>
                      <a:pt x="209" y="200"/>
                    </a:lnTo>
                    <a:lnTo>
                      <a:pt x="210" y="201"/>
                    </a:lnTo>
                    <a:lnTo>
                      <a:pt x="210" y="204"/>
                    </a:lnTo>
                    <a:lnTo>
                      <a:pt x="209" y="204"/>
                    </a:lnTo>
                    <a:lnTo>
                      <a:pt x="209" y="206"/>
                    </a:lnTo>
                    <a:lnTo>
                      <a:pt x="209" y="207"/>
                    </a:lnTo>
                    <a:lnTo>
                      <a:pt x="209" y="208"/>
                    </a:lnTo>
                    <a:lnTo>
                      <a:pt x="202" y="220"/>
                    </a:lnTo>
                    <a:lnTo>
                      <a:pt x="202" y="221"/>
                    </a:lnTo>
                    <a:lnTo>
                      <a:pt x="201" y="222"/>
                    </a:lnTo>
                    <a:lnTo>
                      <a:pt x="201" y="223"/>
                    </a:lnTo>
                    <a:lnTo>
                      <a:pt x="202" y="224"/>
                    </a:lnTo>
                    <a:lnTo>
                      <a:pt x="202" y="225"/>
                    </a:lnTo>
                    <a:lnTo>
                      <a:pt x="203" y="225"/>
                    </a:lnTo>
                    <a:lnTo>
                      <a:pt x="203" y="226"/>
                    </a:lnTo>
                    <a:lnTo>
                      <a:pt x="205" y="226"/>
                    </a:lnTo>
                    <a:lnTo>
                      <a:pt x="206" y="227"/>
                    </a:lnTo>
                    <a:lnTo>
                      <a:pt x="208" y="228"/>
                    </a:lnTo>
                    <a:lnTo>
                      <a:pt x="209" y="228"/>
                    </a:lnTo>
                    <a:lnTo>
                      <a:pt x="210" y="229"/>
                    </a:lnTo>
                    <a:lnTo>
                      <a:pt x="211" y="229"/>
                    </a:lnTo>
                    <a:lnTo>
                      <a:pt x="212" y="228"/>
                    </a:lnTo>
                    <a:lnTo>
                      <a:pt x="213" y="228"/>
                    </a:lnTo>
                    <a:lnTo>
                      <a:pt x="214" y="228"/>
                    </a:lnTo>
                    <a:lnTo>
                      <a:pt x="215" y="226"/>
                    </a:lnTo>
                    <a:lnTo>
                      <a:pt x="216" y="226"/>
                    </a:lnTo>
                    <a:lnTo>
                      <a:pt x="218" y="225"/>
                    </a:lnTo>
                    <a:lnTo>
                      <a:pt x="219" y="224"/>
                    </a:lnTo>
                    <a:lnTo>
                      <a:pt x="219" y="223"/>
                    </a:lnTo>
                    <a:lnTo>
                      <a:pt x="220" y="223"/>
                    </a:lnTo>
                    <a:lnTo>
                      <a:pt x="221" y="223"/>
                    </a:lnTo>
                    <a:lnTo>
                      <a:pt x="224" y="222"/>
                    </a:lnTo>
                    <a:lnTo>
                      <a:pt x="229" y="221"/>
                    </a:lnTo>
                    <a:lnTo>
                      <a:pt x="232" y="220"/>
                    </a:lnTo>
                    <a:lnTo>
                      <a:pt x="233" y="220"/>
                    </a:lnTo>
                    <a:lnTo>
                      <a:pt x="239" y="219"/>
                    </a:lnTo>
                    <a:lnTo>
                      <a:pt x="244" y="219"/>
                    </a:lnTo>
                    <a:lnTo>
                      <a:pt x="247" y="219"/>
                    </a:lnTo>
                    <a:lnTo>
                      <a:pt x="248" y="220"/>
                    </a:lnTo>
                    <a:lnTo>
                      <a:pt x="249" y="220"/>
                    </a:lnTo>
                    <a:lnTo>
                      <a:pt x="249" y="221"/>
                    </a:lnTo>
                    <a:lnTo>
                      <a:pt x="250" y="221"/>
                    </a:lnTo>
                    <a:lnTo>
                      <a:pt x="252" y="225"/>
                    </a:lnTo>
                    <a:lnTo>
                      <a:pt x="252" y="231"/>
                    </a:lnTo>
                    <a:lnTo>
                      <a:pt x="251" y="232"/>
                    </a:lnTo>
                    <a:lnTo>
                      <a:pt x="251" y="234"/>
                    </a:lnTo>
                    <a:lnTo>
                      <a:pt x="251" y="236"/>
                    </a:lnTo>
                    <a:lnTo>
                      <a:pt x="250" y="236"/>
                    </a:lnTo>
                    <a:lnTo>
                      <a:pt x="250" y="237"/>
                    </a:lnTo>
                    <a:lnTo>
                      <a:pt x="251" y="238"/>
                    </a:lnTo>
                    <a:lnTo>
                      <a:pt x="251" y="239"/>
                    </a:lnTo>
                    <a:lnTo>
                      <a:pt x="251" y="240"/>
                    </a:lnTo>
                    <a:lnTo>
                      <a:pt x="251" y="241"/>
                    </a:lnTo>
                    <a:lnTo>
                      <a:pt x="252" y="241"/>
                    </a:lnTo>
                    <a:lnTo>
                      <a:pt x="252" y="242"/>
                    </a:lnTo>
                    <a:lnTo>
                      <a:pt x="253" y="242"/>
                    </a:lnTo>
                    <a:lnTo>
                      <a:pt x="254" y="243"/>
                    </a:lnTo>
                    <a:lnTo>
                      <a:pt x="255" y="243"/>
                    </a:lnTo>
                    <a:lnTo>
                      <a:pt x="256" y="243"/>
                    </a:lnTo>
                    <a:lnTo>
                      <a:pt x="258" y="244"/>
                    </a:lnTo>
                    <a:lnTo>
                      <a:pt x="259" y="244"/>
                    </a:lnTo>
                    <a:lnTo>
                      <a:pt x="260" y="244"/>
                    </a:lnTo>
                    <a:lnTo>
                      <a:pt x="262" y="244"/>
                    </a:lnTo>
                    <a:lnTo>
                      <a:pt x="263" y="245"/>
                    </a:lnTo>
                    <a:lnTo>
                      <a:pt x="265" y="245"/>
                    </a:lnTo>
                    <a:lnTo>
                      <a:pt x="266" y="246"/>
                    </a:lnTo>
                    <a:lnTo>
                      <a:pt x="269" y="248"/>
                    </a:lnTo>
                    <a:lnTo>
                      <a:pt x="270" y="249"/>
                    </a:lnTo>
                    <a:lnTo>
                      <a:pt x="271" y="249"/>
                    </a:lnTo>
                    <a:lnTo>
                      <a:pt x="272" y="249"/>
                    </a:lnTo>
                    <a:lnTo>
                      <a:pt x="275" y="250"/>
                    </a:lnTo>
                    <a:lnTo>
                      <a:pt x="285" y="250"/>
                    </a:lnTo>
                    <a:lnTo>
                      <a:pt x="286" y="251"/>
                    </a:lnTo>
                    <a:lnTo>
                      <a:pt x="287" y="251"/>
                    </a:lnTo>
                    <a:lnTo>
                      <a:pt x="289" y="253"/>
                    </a:lnTo>
                    <a:lnTo>
                      <a:pt x="290" y="254"/>
                    </a:lnTo>
                    <a:lnTo>
                      <a:pt x="292" y="255"/>
                    </a:lnTo>
                    <a:lnTo>
                      <a:pt x="293" y="256"/>
                    </a:lnTo>
                    <a:lnTo>
                      <a:pt x="293" y="257"/>
                    </a:lnTo>
                    <a:lnTo>
                      <a:pt x="294" y="260"/>
                    </a:lnTo>
                    <a:lnTo>
                      <a:pt x="294" y="261"/>
                    </a:lnTo>
                    <a:lnTo>
                      <a:pt x="296" y="265"/>
                    </a:lnTo>
                    <a:lnTo>
                      <a:pt x="296" y="266"/>
                    </a:lnTo>
                    <a:lnTo>
                      <a:pt x="297" y="267"/>
                    </a:lnTo>
                    <a:lnTo>
                      <a:pt x="298" y="269"/>
                    </a:lnTo>
                    <a:lnTo>
                      <a:pt x="299" y="269"/>
                    </a:lnTo>
                    <a:lnTo>
                      <a:pt x="299" y="270"/>
                    </a:lnTo>
                    <a:lnTo>
                      <a:pt x="301" y="270"/>
                    </a:lnTo>
                    <a:lnTo>
                      <a:pt x="302" y="270"/>
                    </a:lnTo>
                    <a:lnTo>
                      <a:pt x="304" y="270"/>
                    </a:lnTo>
                    <a:lnTo>
                      <a:pt x="306" y="270"/>
                    </a:lnTo>
                    <a:lnTo>
                      <a:pt x="311" y="270"/>
                    </a:lnTo>
                    <a:lnTo>
                      <a:pt x="313" y="270"/>
                    </a:lnTo>
                    <a:lnTo>
                      <a:pt x="314" y="270"/>
                    </a:lnTo>
                    <a:lnTo>
                      <a:pt x="315" y="270"/>
                    </a:lnTo>
                    <a:lnTo>
                      <a:pt x="316" y="272"/>
                    </a:lnTo>
                    <a:lnTo>
                      <a:pt x="317" y="272"/>
                    </a:lnTo>
                    <a:lnTo>
                      <a:pt x="318" y="272"/>
                    </a:lnTo>
                    <a:lnTo>
                      <a:pt x="324" y="275"/>
                    </a:lnTo>
                    <a:lnTo>
                      <a:pt x="325" y="275"/>
                    </a:lnTo>
                    <a:lnTo>
                      <a:pt x="326" y="275"/>
                    </a:lnTo>
                    <a:lnTo>
                      <a:pt x="328" y="275"/>
                    </a:lnTo>
                    <a:lnTo>
                      <a:pt x="329" y="275"/>
                    </a:lnTo>
                    <a:lnTo>
                      <a:pt x="330" y="275"/>
                    </a:lnTo>
                    <a:lnTo>
                      <a:pt x="332" y="273"/>
                    </a:lnTo>
                    <a:lnTo>
                      <a:pt x="333" y="270"/>
                    </a:lnTo>
                    <a:lnTo>
                      <a:pt x="334" y="266"/>
                    </a:lnTo>
                    <a:lnTo>
                      <a:pt x="336" y="262"/>
                    </a:lnTo>
                    <a:lnTo>
                      <a:pt x="336" y="261"/>
                    </a:lnTo>
                    <a:lnTo>
                      <a:pt x="337" y="260"/>
                    </a:lnTo>
                    <a:lnTo>
                      <a:pt x="339" y="259"/>
                    </a:lnTo>
                    <a:lnTo>
                      <a:pt x="340" y="258"/>
                    </a:lnTo>
                    <a:lnTo>
                      <a:pt x="341" y="258"/>
                    </a:lnTo>
                    <a:lnTo>
                      <a:pt x="341" y="257"/>
                    </a:lnTo>
                    <a:lnTo>
                      <a:pt x="342" y="257"/>
                    </a:lnTo>
                    <a:lnTo>
                      <a:pt x="343" y="257"/>
                    </a:lnTo>
                    <a:lnTo>
                      <a:pt x="346" y="257"/>
                    </a:lnTo>
                    <a:lnTo>
                      <a:pt x="347" y="257"/>
                    </a:lnTo>
                    <a:lnTo>
                      <a:pt x="350" y="258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0" name="Freeform 129">
                <a:extLst>
                  <a:ext uri="{FF2B5EF4-FFF2-40B4-BE49-F238E27FC236}">
                    <a16:creationId xmlns:a16="http://schemas.microsoft.com/office/drawing/2014/main" id="{F91CD956-0548-1C50-2647-A7133F31D2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2" y="915"/>
                <a:ext cx="117" cy="130"/>
              </a:xfrm>
              <a:custGeom>
                <a:avLst/>
                <a:gdLst>
                  <a:gd name="T0" fmla="*/ 12 w 349"/>
                  <a:gd name="T1" fmla="*/ 35 h 391"/>
                  <a:gd name="T2" fmla="*/ 10 w 349"/>
                  <a:gd name="T3" fmla="*/ 60 h 391"/>
                  <a:gd name="T4" fmla="*/ 13 w 349"/>
                  <a:gd name="T5" fmla="*/ 91 h 391"/>
                  <a:gd name="T6" fmla="*/ 16 w 349"/>
                  <a:gd name="T7" fmla="*/ 110 h 391"/>
                  <a:gd name="T8" fmla="*/ 24 w 349"/>
                  <a:gd name="T9" fmla="*/ 128 h 391"/>
                  <a:gd name="T10" fmla="*/ 31 w 349"/>
                  <a:gd name="T11" fmla="*/ 166 h 391"/>
                  <a:gd name="T12" fmla="*/ 30 w 349"/>
                  <a:gd name="T13" fmla="*/ 169 h 391"/>
                  <a:gd name="T14" fmla="*/ 23 w 349"/>
                  <a:gd name="T15" fmla="*/ 174 h 391"/>
                  <a:gd name="T16" fmla="*/ 21 w 349"/>
                  <a:gd name="T17" fmla="*/ 195 h 391"/>
                  <a:gd name="T18" fmla="*/ 5 w 349"/>
                  <a:gd name="T19" fmla="*/ 212 h 391"/>
                  <a:gd name="T20" fmla="*/ 7 w 349"/>
                  <a:gd name="T21" fmla="*/ 217 h 391"/>
                  <a:gd name="T22" fmla="*/ 10 w 349"/>
                  <a:gd name="T23" fmla="*/ 225 h 391"/>
                  <a:gd name="T24" fmla="*/ 7 w 349"/>
                  <a:gd name="T25" fmla="*/ 230 h 391"/>
                  <a:gd name="T26" fmla="*/ 0 w 349"/>
                  <a:gd name="T27" fmla="*/ 234 h 391"/>
                  <a:gd name="T28" fmla="*/ 9 w 349"/>
                  <a:gd name="T29" fmla="*/ 240 h 391"/>
                  <a:gd name="T30" fmla="*/ 9 w 349"/>
                  <a:gd name="T31" fmla="*/ 253 h 391"/>
                  <a:gd name="T32" fmla="*/ 10 w 349"/>
                  <a:gd name="T33" fmla="*/ 263 h 391"/>
                  <a:gd name="T34" fmla="*/ 11 w 349"/>
                  <a:gd name="T35" fmla="*/ 269 h 391"/>
                  <a:gd name="T36" fmla="*/ 9 w 349"/>
                  <a:gd name="T37" fmla="*/ 279 h 391"/>
                  <a:gd name="T38" fmla="*/ 9 w 349"/>
                  <a:gd name="T39" fmla="*/ 284 h 391"/>
                  <a:gd name="T40" fmla="*/ 7 w 349"/>
                  <a:gd name="T41" fmla="*/ 294 h 391"/>
                  <a:gd name="T42" fmla="*/ 17 w 349"/>
                  <a:gd name="T43" fmla="*/ 298 h 391"/>
                  <a:gd name="T44" fmla="*/ 21 w 349"/>
                  <a:gd name="T45" fmla="*/ 313 h 391"/>
                  <a:gd name="T46" fmla="*/ 20 w 349"/>
                  <a:gd name="T47" fmla="*/ 316 h 391"/>
                  <a:gd name="T48" fmla="*/ 25 w 349"/>
                  <a:gd name="T49" fmla="*/ 317 h 391"/>
                  <a:gd name="T50" fmla="*/ 25 w 349"/>
                  <a:gd name="T51" fmla="*/ 329 h 391"/>
                  <a:gd name="T52" fmla="*/ 26 w 349"/>
                  <a:gd name="T53" fmla="*/ 344 h 391"/>
                  <a:gd name="T54" fmla="*/ 41 w 349"/>
                  <a:gd name="T55" fmla="*/ 347 h 391"/>
                  <a:gd name="T56" fmla="*/ 69 w 349"/>
                  <a:gd name="T57" fmla="*/ 360 h 391"/>
                  <a:gd name="T58" fmla="*/ 76 w 349"/>
                  <a:gd name="T59" fmla="*/ 362 h 391"/>
                  <a:gd name="T60" fmla="*/ 83 w 349"/>
                  <a:gd name="T61" fmla="*/ 369 h 391"/>
                  <a:gd name="T62" fmla="*/ 97 w 349"/>
                  <a:gd name="T63" fmla="*/ 373 h 391"/>
                  <a:gd name="T64" fmla="*/ 120 w 349"/>
                  <a:gd name="T65" fmla="*/ 385 h 391"/>
                  <a:gd name="T66" fmla="*/ 136 w 349"/>
                  <a:gd name="T67" fmla="*/ 388 h 391"/>
                  <a:gd name="T68" fmla="*/ 139 w 349"/>
                  <a:gd name="T69" fmla="*/ 387 h 391"/>
                  <a:gd name="T70" fmla="*/ 146 w 349"/>
                  <a:gd name="T71" fmla="*/ 384 h 391"/>
                  <a:gd name="T72" fmla="*/ 148 w 349"/>
                  <a:gd name="T73" fmla="*/ 381 h 391"/>
                  <a:gd name="T74" fmla="*/ 152 w 349"/>
                  <a:gd name="T75" fmla="*/ 374 h 391"/>
                  <a:gd name="T76" fmla="*/ 158 w 349"/>
                  <a:gd name="T77" fmla="*/ 374 h 391"/>
                  <a:gd name="T78" fmla="*/ 166 w 349"/>
                  <a:gd name="T79" fmla="*/ 369 h 391"/>
                  <a:gd name="T80" fmla="*/ 175 w 349"/>
                  <a:gd name="T81" fmla="*/ 371 h 391"/>
                  <a:gd name="T82" fmla="*/ 179 w 349"/>
                  <a:gd name="T83" fmla="*/ 369 h 391"/>
                  <a:gd name="T84" fmla="*/ 186 w 349"/>
                  <a:gd name="T85" fmla="*/ 369 h 391"/>
                  <a:gd name="T86" fmla="*/ 184 w 349"/>
                  <a:gd name="T87" fmla="*/ 358 h 391"/>
                  <a:gd name="T88" fmla="*/ 190 w 349"/>
                  <a:gd name="T89" fmla="*/ 362 h 391"/>
                  <a:gd name="T90" fmla="*/ 199 w 349"/>
                  <a:gd name="T91" fmla="*/ 358 h 391"/>
                  <a:gd name="T92" fmla="*/ 209 w 349"/>
                  <a:gd name="T93" fmla="*/ 353 h 391"/>
                  <a:gd name="T94" fmla="*/ 217 w 349"/>
                  <a:gd name="T95" fmla="*/ 350 h 391"/>
                  <a:gd name="T96" fmla="*/ 222 w 349"/>
                  <a:gd name="T97" fmla="*/ 344 h 391"/>
                  <a:gd name="T98" fmla="*/ 230 w 349"/>
                  <a:gd name="T99" fmla="*/ 348 h 391"/>
                  <a:gd name="T100" fmla="*/ 235 w 349"/>
                  <a:gd name="T101" fmla="*/ 344 h 391"/>
                  <a:gd name="T102" fmla="*/ 235 w 349"/>
                  <a:gd name="T103" fmla="*/ 339 h 391"/>
                  <a:gd name="T104" fmla="*/ 248 w 349"/>
                  <a:gd name="T105" fmla="*/ 337 h 391"/>
                  <a:gd name="T106" fmla="*/ 272 w 349"/>
                  <a:gd name="T107" fmla="*/ 341 h 391"/>
                  <a:gd name="T108" fmla="*/ 281 w 349"/>
                  <a:gd name="T109" fmla="*/ 355 h 391"/>
                  <a:gd name="T110" fmla="*/ 280 w 349"/>
                  <a:gd name="T111" fmla="*/ 370 h 391"/>
                  <a:gd name="T112" fmla="*/ 295 w 349"/>
                  <a:gd name="T113" fmla="*/ 374 h 391"/>
                  <a:gd name="T114" fmla="*/ 301 w 349"/>
                  <a:gd name="T115" fmla="*/ 375 h 391"/>
                  <a:gd name="T116" fmla="*/ 317 w 349"/>
                  <a:gd name="T117" fmla="*/ 381 h 391"/>
                  <a:gd name="T118" fmla="*/ 326 w 349"/>
                  <a:gd name="T119" fmla="*/ 390 h 391"/>
                  <a:gd name="T120" fmla="*/ 339 w 349"/>
                  <a:gd name="T121" fmla="*/ 388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49" h="391">
                    <a:moveTo>
                      <a:pt x="20" y="0"/>
                    </a:moveTo>
                    <a:lnTo>
                      <a:pt x="16" y="23"/>
                    </a:lnTo>
                    <a:lnTo>
                      <a:pt x="12" y="35"/>
                    </a:lnTo>
                    <a:lnTo>
                      <a:pt x="10" y="47"/>
                    </a:lnTo>
                    <a:lnTo>
                      <a:pt x="9" y="52"/>
                    </a:lnTo>
                    <a:lnTo>
                      <a:pt x="10" y="60"/>
                    </a:lnTo>
                    <a:lnTo>
                      <a:pt x="13" y="77"/>
                    </a:lnTo>
                    <a:lnTo>
                      <a:pt x="14" y="83"/>
                    </a:lnTo>
                    <a:lnTo>
                      <a:pt x="13" y="91"/>
                    </a:lnTo>
                    <a:lnTo>
                      <a:pt x="10" y="98"/>
                    </a:lnTo>
                    <a:lnTo>
                      <a:pt x="12" y="104"/>
                    </a:lnTo>
                    <a:lnTo>
                      <a:pt x="16" y="110"/>
                    </a:lnTo>
                    <a:lnTo>
                      <a:pt x="20" y="120"/>
                    </a:lnTo>
                    <a:lnTo>
                      <a:pt x="22" y="123"/>
                    </a:lnTo>
                    <a:lnTo>
                      <a:pt x="24" y="128"/>
                    </a:lnTo>
                    <a:lnTo>
                      <a:pt x="30" y="144"/>
                    </a:lnTo>
                    <a:lnTo>
                      <a:pt x="31" y="154"/>
                    </a:lnTo>
                    <a:lnTo>
                      <a:pt x="31" y="166"/>
                    </a:lnTo>
                    <a:lnTo>
                      <a:pt x="30" y="166"/>
                    </a:lnTo>
                    <a:lnTo>
                      <a:pt x="30" y="167"/>
                    </a:lnTo>
                    <a:lnTo>
                      <a:pt x="30" y="169"/>
                    </a:lnTo>
                    <a:lnTo>
                      <a:pt x="27" y="171"/>
                    </a:lnTo>
                    <a:lnTo>
                      <a:pt x="26" y="173"/>
                    </a:lnTo>
                    <a:lnTo>
                      <a:pt x="23" y="174"/>
                    </a:lnTo>
                    <a:lnTo>
                      <a:pt x="23" y="177"/>
                    </a:lnTo>
                    <a:lnTo>
                      <a:pt x="23" y="183"/>
                    </a:lnTo>
                    <a:lnTo>
                      <a:pt x="21" y="195"/>
                    </a:lnTo>
                    <a:lnTo>
                      <a:pt x="17" y="203"/>
                    </a:lnTo>
                    <a:lnTo>
                      <a:pt x="9" y="212"/>
                    </a:lnTo>
                    <a:lnTo>
                      <a:pt x="5" y="212"/>
                    </a:lnTo>
                    <a:lnTo>
                      <a:pt x="4" y="214"/>
                    </a:lnTo>
                    <a:lnTo>
                      <a:pt x="4" y="215"/>
                    </a:lnTo>
                    <a:lnTo>
                      <a:pt x="7" y="217"/>
                    </a:lnTo>
                    <a:lnTo>
                      <a:pt x="9" y="220"/>
                    </a:lnTo>
                    <a:lnTo>
                      <a:pt x="11" y="225"/>
                    </a:lnTo>
                    <a:lnTo>
                      <a:pt x="10" y="225"/>
                    </a:lnTo>
                    <a:lnTo>
                      <a:pt x="10" y="226"/>
                    </a:lnTo>
                    <a:lnTo>
                      <a:pt x="10" y="229"/>
                    </a:lnTo>
                    <a:lnTo>
                      <a:pt x="7" y="230"/>
                    </a:lnTo>
                    <a:lnTo>
                      <a:pt x="6" y="232"/>
                    </a:lnTo>
                    <a:lnTo>
                      <a:pt x="1" y="232"/>
                    </a:lnTo>
                    <a:lnTo>
                      <a:pt x="0" y="234"/>
                    </a:lnTo>
                    <a:lnTo>
                      <a:pt x="1" y="236"/>
                    </a:lnTo>
                    <a:lnTo>
                      <a:pt x="6" y="239"/>
                    </a:lnTo>
                    <a:lnTo>
                      <a:pt x="9" y="240"/>
                    </a:lnTo>
                    <a:lnTo>
                      <a:pt x="10" y="243"/>
                    </a:lnTo>
                    <a:lnTo>
                      <a:pt x="10" y="248"/>
                    </a:lnTo>
                    <a:lnTo>
                      <a:pt x="9" y="253"/>
                    </a:lnTo>
                    <a:lnTo>
                      <a:pt x="7" y="258"/>
                    </a:lnTo>
                    <a:lnTo>
                      <a:pt x="10" y="262"/>
                    </a:lnTo>
                    <a:lnTo>
                      <a:pt x="10" y="263"/>
                    </a:lnTo>
                    <a:lnTo>
                      <a:pt x="11" y="265"/>
                    </a:lnTo>
                    <a:lnTo>
                      <a:pt x="11" y="267"/>
                    </a:lnTo>
                    <a:lnTo>
                      <a:pt x="11" y="269"/>
                    </a:lnTo>
                    <a:lnTo>
                      <a:pt x="7" y="271"/>
                    </a:lnTo>
                    <a:lnTo>
                      <a:pt x="9" y="276"/>
                    </a:lnTo>
                    <a:lnTo>
                      <a:pt x="9" y="279"/>
                    </a:lnTo>
                    <a:lnTo>
                      <a:pt x="10" y="283"/>
                    </a:lnTo>
                    <a:lnTo>
                      <a:pt x="9" y="283"/>
                    </a:lnTo>
                    <a:lnTo>
                      <a:pt x="9" y="284"/>
                    </a:lnTo>
                    <a:lnTo>
                      <a:pt x="9" y="287"/>
                    </a:lnTo>
                    <a:lnTo>
                      <a:pt x="9" y="291"/>
                    </a:lnTo>
                    <a:lnTo>
                      <a:pt x="7" y="294"/>
                    </a:lnTo>
                    <a:lnTo>
                      <a:pt x="11" y="296"/>
                    </a:lnTo>
                    <a:lnTo>
                      <a:pt x="14" y="296"/>
                    </a:lnTo>
                    <a:lnTo>
                      <a:pt x="17" y="298"/>
                    </a:lnTo>
                    <a:lnTo>
                      <a:pt x="22" y="305"/>
                    </a:lnTo>
                    <a:lnTo>
                      <a:pt x="23" y="309"/>
                    </a:lnTo>
                    <a:lnTo>
                      <a:pt x="21" y="313"/>
                    </a:lnTo>
                    <a:lnTo>
                      <a:pt x="19" y="314"/>
                    </a:lnTo>
                    <a:lnTo>
                      <a:pt x="19" y="316"/>
                    </a:lnTo>
                    <a:lnTo>
                      <a:pt x="20" y="316"/>
                    </a:lnTo>
                    <a:lnTo>
                      <a:pt x="24" y="317"/>
                    </a:lnTo>
                    <a:lnTo>
                      <a:pt x="24" y="316"/>
                    </a:lnTo>
                    <a:lnTo>
                      <a:pt x="25" y="317"/>
                    </a:lnTo>
                    <a:lnTo>
                      <a:pt x="26" y="320"/>
                    </a:lnTo>
                    <a:lnTo>
                      <a:pt x="26" y="326"/>
                    </a:lnTo>
                    <a:lnTo>
                      <a:pt x="25" y="329"/>
                    </a:lnTo>
                    <a:lnTo>
                      <a:pt x="24" y="336"/>
                    </a:lnTo>
                    <a:lnTo>
                      <a:pt x="23" y="338"/>
                    </a:lnTo>
                    <a:lnTo>
                      <a:pt x="26" y="344"/>
                    </a:lnTo>
                    <a:lnTo>
                      <a:pt x="29" y="344"/>
                    </a:lnTo>
                    <a:lnTo>
                      <a:pt x="38" y="347"/>
                    </a:lnTo>
                    <a:lnTo>
                      <a:pt x="41" y="347"/>
                    </a:lnTo>
                    <a:lnTo>
                      <a:pt x="48" y="350"/>
                    </a:lnTo>
                    <a:lnTo>
                      <a:pt x="64" y="359"/>
                    </a:lnTo>
                    <a:lnTo>
                      <a:pt x="69" y="360"/>
                    </a:lnTo>
                    <a:lnTo>
                      <a:pt x="73" y="360"/>
                    </a:lnTo>
                    <a:lnTo>
                      <a:pt x="74" y="359"/>
                    </a:lnTo>
                    <a:lnTo>
                      <a:pt x="76" y="362"/>
                    </a:lnTo>
                    <a:lnTo>
                      <a:pt x="79" y="367"/>
                    </a:lnTo>
                    <a:lnTo>
                      <a:pt x="81" y="369"/>
                    </a:lnTo>
                    <a:lnTo>
                      <a:pt x="83" y="369"/>
                    </a:lnTo>
                    <a:lnTo>
                      <a:pt x="89" y="370"/>
                    </a:lnTo>
                    <a:lnTo>
                      <a:pt x="93" y="370"/>
                    </a:lnTo>
                    <a:lnTo>
                      <a:pt x="97" y="373"/>
                    </a:lnTo>
                    <a:lnTo>
                      <a:pt x="109" y="382"/>
                    </a:lnTo>
                    <a:lnTo>
                      <a:pt x="113" y="383"/>
                    </a:lnTo>
                    <a:lnTo>
                      <a:pt x="120" y="385"/>
                    </a:lnTo>
                    <a:lnTo>
                      <a:pt x="123" y="385"/>
                    </a:lnTo>
                    <a:lnTo>
                      <a:pt x="128" y="389"/>
                    </a:lnTo>
                    <a:lnTo>
                      <a:pt x="136" y="388"/>
                    </a:lnTo>
                    <a:lnTo>
                      <a:pt x="136" y="387"/>
                    </a:lnTo>
                    <a:lnTo>
                      <a:pt x="137" y="387"/>
                    </a:lnTo>
                    <a:lnTo>
                      <a:pt x="139" y="387"/>
                    </a:lnTo>
                    <a:lnTo>
                      <a:pt x="142" y="387"/>
                    </a:lnTo>
                    <a:lnTo>
                      <a:pt x="144" y="385"/>
                    </a:lnTo>
                    <a:lnTo>
                      <a:pt x="146" y="384"/>
                    </a:lnTo>
                    <a:lnTo>
                      <a:pt x="147" y="382"/>
                    </a:lnTo>
                    <a:lnTo>
                      <a:pt x="147" y="381"/>
                    </a:lnTo>
                    <a:lnTo>
                      <a:pt x="148" y="381"/>
                    </a:lnTo>
                    <a:lnTo>
                      <a:pt x="150" y="375"/>
                    </a:lnTo>
                    <a:lnTo>
                      <a:pt x="152" y="375"/>
                    </a:lnTo>
                    <a:lnTo>
                      <a:pt x="152" y="374"/>
                    </a:lnTo>
                    <a:lnTo>
                      <a:pt x="153" y="374"/>
                    </a:lnTo>
                    <a:lnTo>
                      <a:pt x="155" y="374"/>
                    </a:lnTo>
                    <a:lnTo>
                      <a:pt x="158" y="374"/>
                    </a:lnTo>
                    <a:lnTo>
                      <a:pt x="160" y="373"/>
                    </a:lnTo>
                    <a:lnTo>
                      <a:pt x="163" y="372"/>
                    </a:lnTo>
                    <a:lnTo>
                      <a:pt x="166" y="369"/>
                    </a:lnTo>
                    <a:lnTo>
                      <a:pt x="171" y="371"/>
                    </a:lnTo>
                    <a:lnTo>
                      <a:pt x="175" y="372"/>
                    </a:lnTo>
                    <a:lnTo>
                      <a:pt x="175" y="371"/>
                    </a:lnTo>
                    <a:lnTo>
                      <a:pt x="176" y="371"/>
                    </a:lnTo>
                    <a:lnTo>
                      <a:pt x="178" y="371"/>
                    </a:lnTo>
                    <a:lnTo>
                      <a:pt x="179" y="369"/>
                    </a:lnTo>
                    <a:lnTo>
                      <a:pt x="183" y="370"/>
                    </a:lnTo>
                    <a:lnTo>
                      <a:pt x="184" y="370"/>
                    </a:lnTo>
                    <a:lnTo>
                      <a:pt x="186" y="369"/>
                    </a:lnTo>
                    <a:lnTo>
                      <a:pt x="186" y="366"/>
                    </a:lnTo>
                    <a:lnTo>
                      <a:pt x="186" y="363"/>
                    </a:lnTo>
                    <a:lnTo>
                      <a:pt x="184" y="358"/>
                    </a:lnTo>
                    <a:lnTo>
                      <a:pt x="185" y="357"/>
                    </a:lnTo>
                    <a:lnTo>
                      <a:pt x="186" y="358"/>
                    </a:lnTo>
                    <a:lnTo>
                      <a:pt x="190" y="362"/>
                    </a:lnTo>
                    <a:lnTo>
                      <a:pt x="191" y="362"/>
                    </a:lnTo>
                    <a:lnTo>
                      <a:pt x="195" y="362"/>
                    </a:lnTo>
                    <a:lnTo>
                      <a:pt x="199" y="358"/>
                    </a:lnTo>
                    <a:lnTo>
                      <a:pt x="204" y="355"/>
                    </a:lnTo>
                    <a:lnTo>
                      <a:pt x="206" y="352"/>
                    </a:lnTo>
                    <a:lnTo>
                      <a:pt x="209" y="353"/>
                    </a:lnTo>
                    <a:lnTo>
                      <a:pt x="210" y="354"/>
                    </a:lnTo>
                    <a:lnTo>
                      <a:pt x="215" y="353"/>
                    </a:lnTo>
                    <a:lnTo>
                      <a:pt x="217" y="350"/>
                    </a:lnTo>
                    <a:lnTo>
                      <a:pt x="220" y="348"/>
                    </a:lnTo>
                    <a:lnTo>
                      <a:pt x="220" y="345"/>
                    </a:lnTo>
                    <a:lnTo>
                      <a:pt x="222" y="344"/>
                    </a:lnTo>
                    <a:lnTo>
                      <a:pt x="227" y="347"/>
                    </a:lnTo>
                    <a:lnTo>
                      <a:pt x="228" y="347"/>
                    </a:lnTo>
                    <a:lnTo>
                      <a:pt x="230" y="348"/>
                    </a:lnTo>
                    <a:lnTo>
                      <a:pt x="233" y="348"/>
                    </a:lnTo>
                    <a:lnTo>
                      <a:pt x="235" y="346"/>
                    </a:lnTo>
                    <a:lnTo>
                      <a:pt x="235" y="344"/>
                    </a:lnTo>
                    <a:lnTo>
                      <a:pt x="235" y="343"/>
                    </a:lnTo>
                    <a:lnTo>
                      <a:pt x="236" y="343"/>
                    </a:lnTo>
                    <a:lnTo>
                      <a:pt x="235" y="339"/>
                    </a:lnTo>
                    <a:lnTo>
                      <a:pt x="237" y="338"/>
                    </a:lnTo>
                    <a:lnTo>
                      <a:pt x="241" y="337"/>
                    </a:lnTo>
                    <a:lnTo>
                      <a:pt x="248" y="337"/>
                    </a:lnTo>
                    <a:lnTo>
                      <a:pt x="256" y="337"/>
                    </a:lnTo>
                    <a:lnTo>
                      <a:pt x="266" y="338"/>
                    </a:lnTo>
                    <a:lnTo>
                      <a:pt x="272" y="341"/>
                    </a:lnTo>
                    <a:lnTo>
                      <a:pt x="276" y="345"/>
                    </a:lnTo>
                    <a:lnTo>
                      <a:pt x="280" y="350"/>
                    </a:lnTo>
                    <a:lnTo>
                      <a:pt x="281" y="355"/>
                    </a:lnTo>
                    <a:lnTo>
                      <a:pt x="280" y="362"/>
                    </a:lnTo>
                    <a:lnTo>
                      <a:pt x="279" y="366"/>
                    </a:lnTo>
                    <a:lnTo>
                      <a:pt x="280" y="370"/>
                    </a:lnTo>
                    <a:lnTo>
                      <a:pt x="283" y="372"/>
                    </a:lnTo>
                    <a:lnTo>
                      <a:pt x="289" y="374"/>
                    </a:lnTo>
                    <a:lnTo>
                      <a:pt x="295" y="374"/>
                    </a:lnTo>
                    <a:lnTo>
                      <a:pt x="298" y="374"/>
                    </a:lnTo>
                    <a:lnTo>
                      <a:pt x="299" y="374"/>
                    </a:lnTo>
                    <a:lnTo>
                      <a:pt x="301" y="375"/>
                    </a:lnTo>
                    <a:lnTo>
                      <a:pt x="304" y="375"/>
                    </a:lnTo>
                    <a:lnTo>
                      <a:pt x="306" y="376"/>
                    </a:lnTo>
                    <a:lnTo>
                      <a:pt x="317" y="381"/>
                    </a:lnTo>
                    <a:lnTo>
                      <a:pt x="321" y="383"/>
                    </a:lnTo>
                    <a:lnTo>
                      <a:pt x="324" y="387"/>
                    </a:lnTo>
                    <a:lnTo>
                      <a:pt x="326" y="390"/>
                    </a:lnTo>
                    <a:lnTo>
                      <a:pt x="329" y="391"/>
                    </a:lnTo>
                    <a:lnTo>
                      <a:pt x="333" y="390"/>
                    </a:lnTo>
                    <a:lnTo>
                      <a:pt x="339" y="388"/>
                    </a:lnTo>
                    <a:lnTo>
                      <a:pt x="349" y="375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1" name="Freeform 130">
                <a:extLst>
                  <a:ext uri="{FF2B5EF4-FFF2-40B4-BE49-F238E27FC236}">
                    <a16:creationId xmlns:a16="http://schemas.microsoft.com/office/drawing/2014/main" id="{29C8003E-A046-490A-4768-4B4AF864F5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9" y="19"/>
                <a:ext cx="92" cy="174"/>
              </a:xfrm>
              <a:custGeom>
                <a:avLst/>
                <a:gdLst>
                  <a:gd name="T0" fmla="*/ 148 w 275"/>
                  <a:gd name="T1" fmla="*/ 32 h 524"/>
                  <a:gd name="T2" fmla="*/ 149 w 275"/>
                  <a:gd name="T3" fmla="*/ 43 h 524"/>
                  <a:gd name="T4" fmla="*/ 154 w 275"/>
                  <a:gd name="T5" fmla="*/ 52 h 524"/>
                  <a:gd name="T6" fmla="*/ 159 w 275"/>
                  <a:gd name="T7" fmla="*/ 57 h 524"/>
                  <a:gd name="T8" fmla="*/ 169 w 275"/>
                  <a:gd name="T9" fmla="*/ 84 h 524"/>
                  <a:gd name="T10" fmla="*/ 171 w 275"/>
                  <a:gd name="T11" fmla="*/ 97 h 524"/>
                  <a:gd name="T12" fmla="*/ 180 w 275"/>
                  <a:gd name="T13" fmla="*/ 112 h 524"/>
                  <a:gd name="T14" fmla="*/ 184 w 275"/>
                  <a:gd name="T15" fmla="*/ 129 h 524"/>
                  <a:gd name="T16" fmla="*/ 192 w 275"/>
                  <a:gd name="T17" fmla="*/ 148 h 524"/>
                  <a:gd name="T18" fmla="*/ 198 w 275"/>
                  <a:gd name="T19" fmla="*/ 161 h 524"/>
                  <a:gd name="T20" fmla="*/ 200 w 275"/>
                  <a:gd name="T21" fmla="*/ 175 h 524"/>
                  <a:gd name="T22" fmla="*/ 208 w 275"/>
                  <a:gd name="T23" fmla="*/ 192 h 524"/>
                  <a:gd name="T24" fmla="*/ 220 w 275"/>
                  <a:gd name="T25" fmla="*/ 234 h 524"/>
                  <a:gd name="T26" fmla="*/ 226 w 275"/>
                  <a:gd name="T27" fmla="*/ 241 h 524"/>
                  <a:gd name="T28" fmla="*/ 233 w 275"/>
                  <a:gd name="T29" fmla="*/ 246 h 524"/>
                  <a:gd name="T30" fmla="*/ 250 w 275"/>
                  <a:gd name="T31" fmla="*/ 278 h 524"/>
                  <a:gd name="T32" fmla="*/ 250 w 275"/>
                  <a:gd name="T33" fmla="*/ 293 h 524"/>
                  <a:gd name="T34" fmla="*/ 251 w 275"/>
                  <a:gd name="T35" fmla="*/ 303 h 524"/>
                  <a:gd name="T36" fmla="*/ 257 w 275"/>
                  <a:gd name="T37" fmla="*/ 311 h 524"/>
                  <a:gd name="T38" fmla="*/ 273 w 275"/>
                  <a:gd name="T39" fmla="*/ 323 h 524"/>
                  <a:gd name="T40" fmla="*/ 274 w 275"/>
                  <a:gd name="T41" fmla="*/ 332 h 524"/>
                  <a:gd name="T42" fmla="*/ 266 w 275"/>
                  <a:gd name="T43" fmla="*/ 346 h 524"/>
                  <a:gd name="T44" fmla="*/ 255 w 275"/>
                  <a:gd name="T45" fmla="*/ 349 h 524"/>
                  <a:gd name="T46" fmla="*/ 241 w 275"/>
                  <a:gd name="T47" fmla="*/ 358 h 524"/>
                  <a:gd name="T48" fmla="*/ 232 w 275"/>
                  <a:gd name="T49" fmla="*/ 358 h 524"/>
                  <a:gd name="T50" fmla="*/ 205 w 275"/>
                  <a:gd name="T51" fmla="*/ 363 h 524"/>
                  <a:gd name="T52" fmla="*/ 183 w 275"/>
                  <a:gd name="T53" fmla="*/ 357 h 524"/>
                  <a:gd name="T54" fmla="*/ 173 w 275"/>
                  <a:gd name="T55" fmla="*/ 357 h 524"/>
                  <a:gd name="T56" fmla="*/ 165 w 275"/>
                  <a:gd name="T57" fmla="*/ 361 h 524"/>
                  <a:gd name="T58" fmla="*/ 152 w 275"/>
                  <a:gd name="T59" fmla="*/ 360 h 524"/>
                  <a:gd name="T60" fmla="*/ 148 w 275"/>
                  <a:gd name="T61" fmla="*/ 367 h 524"/>
                  <a:gd name="T62" fmla="*/ 147 w 275"/>
                  <a:gd name="T63" fmla="*/ 375 h 524"/>
                  <a:gd name="T64" fmla="*/ 155 w 275"/>
                  <a:gd name="T65" fmla="*/ 382 h 524"/>
                  <a:gd name="T66" fmla="*/ 166 w 275"/>
                  <a:gd name="T67" fmla="*/ 387 h 524"/>
                  <a:gd name="T68" fmla="*/ 173 w 275"/>
                  <a:gd name="T69" fmla="*/ 394 h 524"/>
                  <a:gd name="T70" fmla="*/ 177 w 275"/>
                  <a:gd name="T71" fmla="*/ 401 h 524"/>
                  <a:gd name="T72" fmla="*/ 175 w 275"/>
                  <a:gd name="T73" fmla="*/ 411 h 524"/>
                  <a:gd name="T74" fmla="*/ 169 w 275"/>
                  <a:gd name="T75" fmla="*/ 418 h 524"/>
                  <a:gd name="T76" fmla="*/ 161 w 275"/>
                  <a:gd name="T77" fmla="*/ 423 h 524"/>
                  <a:gd name="T78" fmla="*/ 142 w 275"/>
                  <a:gd name="T79" fmla="*/ 452 h 524"/>
                  <a:gd name="T80" fmla="*/ 140 w 275"/>
                  <a:gd name="T81" fmla="*/ 461 h 524"/>
                  <a:gd name="T82" fmla="*/ 132 w 275"/>
                  <a:gd name="T83" fmla="*/ 471 h 524"/>
                  <a:gd name="T84" fmla="*/ 127 w 275"/>
                  <a:gd name="T85" fmla="*/ 479 h 524"/>
                  <a:gd name="T86" fmla="*/ 124 w 275"/>
                  <a:gd name="T87" fmla="*/ 493 h 524"/>
                  <a:gd name="T88" fmla="*/ 112 w 275"/>
                  <a:gd name="T89" fmla="*/ 506 h 524"/>
                  <a:gd name="T90" fmla="*/ 96 w 275"/>
                  <a:gd name="T91" fmla="*/ 515 h 524"/>
                  <a:gd name="T92" fmla="*/ 85 w 275"/>
                  <a:gd name="T93" fmla="*/ 523 h 524"/>
                  <a:gd name="T94" fmla="*/ 76 w 275"/>
                  <a:gd name="T95" fmla="*/ 523 h 524"/>
                  <a:gd name="T96" fmla="*/ 69 w 275"/>
                  <a:gd name="T97" fmla="*/ 520 h 524"/>
                  <a:gd name="T98" fmla="*/ 62 w 275"/>
                  <a:gd name="T99" fmla="*/ 512 h 524"/>
                  <a:gd name="T100" fmla="*/ 46 w 275"/>
                  <a:gd name="T101" fmla="*/ 506 h 524"/>
                  <a:gd name="T102" fmla="*/ 39 w 275"/>
                  <a:gd name="T103" fmla="*/ 506 h 524"/>
                  <a:gd name="T104" fmla="*/ 32 w 275"/>
                  <a:gd name="T105" fmla="*/ 513 h 524"/>
                  <a:gd name="T106" fmla="*/ 21 w 275"/>
                  <a:gd name="T107" fmla="*/ 512 h 524"/>
                  <a:gd name="T108" fmla="*/ 17 w 275"/>
                  <a:gd name="T109" fmla="*/ 505 h 524"/>
                  <a:gd name="T110" fmla="*/ 13 w 275"/>
                  <a:gd name="T111" fmla="*/ 501 h 524"/>
                  <a:gd name="T112" fmla="*/ 0 w 275"/>
                  <a:gd name="T113" fmla="*/ 491 h 524"/>
                  <a:gd name="T114" fmla="*/ 1 w 275"/>
                  <a:gd name="T115" fmla="*/ 479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75" h="524">
                    <a:moveTo>
                      <a:pt x="142" y="0"/>
                    </a:moveTo>
                    <a:lnTo>
                      <a:pt x="149" y="23"/>
                    </a:lnTo>
                    <a:lnTo>
                      <a:pt x="149" y="26"/>
                    </a:lnTo>
                    <a:lnTo>
                      <a:pt x="148" y="27"/>
                    </a:lnTo>
                    <a:lnTo>
                      <a:pt x="148" y="31"/>
                    </a:lnTo>
                    <a:lnTo>
                      <a:pt x="148" y="32"/>
                    </a:lnTo>
                    <a:lnTo>
                      <a:pt x="148" y="34"/>
                    </a:lnTo>
                    <a:lnTo>
                      <a:pt x="148" y="38"/>
                    </a:lnTo>
                    <a:lnTo>
                      <a:pt x="148" y="40"/>
                    </a:lnTo>
                    <a:lnTo>
                      <a:pt x="148" y="41"/>
                    </a:lnTo>
                    <a:lnTo>
                      <a:pt x="149" y="42"/>
                    </a:lnTo>
                    <a:lnTo>
                      <a:pt x="149" y="43"/>
                    </a:lnTo>
                    <a:lnTo>
                      <a:pt x="149" y="44"/>
                    </a:lnTo>
                    <a:lnTo>
                      <a:pt x="149" y="45"/>
                    </a:lnTo>
                    <a:lnTo>
                      <a:pt x="150" y="45"/>
                    </a:lnTo>
                    <a:lnTo>
                      <a:pt x="151" y="47"/>
                    </a:lnTo>
                    <a:lnTo>
                      <a:pt x="152" y="48"/>
                    </a:lnTo>
                    <a:lnTo>
                      <a:pt x="154" y="52"/>
                    </a:lnTo>
                    <a:lnTo>
                      <a:pt x="155" y="53"/>
                    </a:lnTo>
                    <a:lnTo>
                      <a:pt x="156" y="53"/>
                    </a:lnTo>
                    <a:lnTo>
                      <a:pt x="156" y="54"/>
                    </a:lnTo>
                    <a:lnTo>
                      <a:pt x="158" y="54"/>
                    </a:lnTo>
                    <a:lnTo>
                      <a:pt x="159" y="56"/>
                    </a:lnTo>
                    <a:lnTo>
                      <a:pt x="159" y="57"/>
                    </a:lnTo>
                    <a:lnTo>
                      <a:pt x="160" y="57"/>
                    </a:lnTo>
                    <a:lnTo>
                      <a:pt x="160" y="58"/>
                    </a:lnTo>
                    <a:lnTo>
                      <a:pt x="161" y="62"/>
                    </a:lnTo>
                    <a:lnTo>
                      <a:pt x="168" y="80"/>
                    </a:lnTo>
                    <a:lnTo>
                      <a:pt x="169" y="81"/>
                    </a:lnTo>
                    <a:lnTo>
                      <a:pt x="169" y="84"/>
                    </a:lnTo>
                    <a:lnTo>
                      <a:pt x="169" y="85"/>
                    </a:lnTo>
                    <a:lnTo>
                      <a:pt x="169" y="86"/>
                    </a:lnTo>
                    <a:lnTo>
                      <a:pt x="170" y="88"/>
                    </a:lnTo>
                    <a:lnTo>
                      <a:pt x="170" y="96"/>
                    </a:lnTo>
                    <a:lnTo>
                      <a:pt x="171" y="96"/>
                    </a:lnTo>
                    <a:lnTo>
                      <a:pt x="171" y="97"/>
                    </a:lnTo>
                    <a:lnTo>
                      <a:pt x="171" y="98"/>
                    </a:lnTo>
                    <a:lnTo>
                      <a:pt x="173" y="101"/>
                    </a:lnTo>
                    <a:lnTo>
                      <a:pt x="178" y="109"/>
                    </a:lnTo>
                    <a:lnTo>
                      <a:pt x="179" y="110"/>
                    </a:lnTo>
                    <a:lnTo>
                      <a:pt x="179" y="111"/>
                    </a:lnTo>
                    <a:lnTo>
                      <a:pt x="180" y="112"/>
                    </a:lnTo>
                    <a:lnTo>
                      <a:pt x="180" y="113"/>
                    </a:lnTo>
                    <a:lnTo>
                      <a:pt x="181" y="115"/>
                    </a:lnTo>
                    <a:lnTo>
                      <a:pt x="183" y="124"/>
                    </a:lnTo>
                    <a:lnTo>
                      <a:pt x="184" y="127"/>
                    </a:lnTo>
                    <a:lnTo>
                      <a:pt x="184" y="128"/>
                    </a:lnTo>
                    <a:lnTo>
                      <a:pt x="184" y="129"/>
                    </a:lnTo>
                    <a:lnTo>
                      <a:pt x="184" y="130"/>
                    </a:lnTo>
                    <a:lnTo>
                      <a:pt x="188" y="138"/>
                    </a:lnTo>
                    <a:lnTo>
                      <a:pt x="188" y="139"/>
                    </a:lnTo>
                    <a:lnTo>
                      <a:pt x="192" y="146"/>
                    </a:lnTo>
                    <a:lnTo>
                      <a:pt x="192" y="147"/>
                    </a:lnTo>
                    <a:lnTo>
                      <a:pt x="192" y="148"/>
                    </a:lnTo>
                    <a:lnTo>
                      <a:pt x="194" y="151"/>
                    </a:lnTo>
                    <a:lnTo>
                      <a:pt x="194" y="152"/>
                    </a:lnTo>
                    <a:lnTo>
                      <a:pt x="196" y="155"/>
                    </a:lnTo>
                    <a:lnTo>
                      <a:pt x="198" y="159"/>
                    </a:lnTo>
                    <a:lnTo>
                      <a:pt x="198" y="160"/>
                    </a:lnTo>
                    <a:lnTo>
                      <a:pt x="198" y="161"/>
                    </a:lnTo>
                    <a:lnTo>
                      <a:pt x="198" y="162"/>
                    </a:lnTo>
                    <a:lnTo>
                      <a:pt x="198" y="163"/>
                    </a:lnTo>
                    <a:lnTo>
                      <a:pt x="199" y="170"/>
                    </a:lnTo>
                    <a:lnTo>
                      <a:pt x="199" y="172"/>
                    </a:lnTo>
                    <a:lnTo>
                      <a:pt x="200" y="173"/>
                    </a:lnTo>
                    <a:lnTo>
                      <a:pt x="200" y="175"/>
                    </a:lnTo>
                    <a:lnTo>
                      <a:pt x="200" y="176"/>
                    </a:lnTo>
                    <a:lnTo>
                      <a:pt x="202" y="179"/>
                    </a:lnTo>
                    <a:lnTo>
                      <a:pt x="206" y="187"/>
                    </a:lnTo>
                    <a:lnTo>
                      <a:pt x="208" y="190"/>
                    </a:lnTo>
                    <a:lnTo>
                      <a:pt x="208" y="191"/>
                    </a:lnTo>
                    <a:lnTo>
                      <a:pt x="208" y="192"/>
                    </a:lnTo>
                    <a:lnTo>
                      <a:pt x="208" y="195"/>
                    </a:lnTo>
                    <a:lnTo>
                      <a:pt x="208" y="197"/>
                    </a:lnTo>
                    <a:lnTo>
                      <a:pt x="208" y="198"/>
                    </a:lnTo>
                    <a:lnTo>
                      <a:pt x="208" y="199"/>
                    </a:lnTo>
                    <a:lnTo>
                      <a:pt x="219" y="232"/>
                    </a:lnTo>
                    <a:lnTo>
                      <a:pt x="220" y="234"/>
                    </a:lnTo>
                    <a:lnTo>
                      <a:pt x="220" y="235"/>
                    </a:lnTo>
                    <a:lnTo>
                      <a:pt x="221" y="236"/>
                    </a:lnTo>
                    <a:lnTo>
                      <a:pt x="223" y="237"/>
                    </a:lnTo>
                    <a:lnTo>
                      <a:pt x="223" y="238"/>
                    </a:lnTo>
                    <a:lnTo>
                      <a:pt x="225" y="239"/>
                    </a:lnTo>
                    <a:lnTo>
                      <a:pt x="226" y="241"/>
                    </a:lnTo>
                    <a:lnTo>
                      <a:pt x="228" y="242"/>
                    </a:lnTo>
                    <a:lnTo>
                      <a:pt x="230" y="244"/>
                    </a:lnTo>
                    <a:lnTo>
                      <a:pt x="230" y="245"/>
                    </a:lnTo>
                    <a:lnTo>
                      <a:pt x="232" y="245"/>
                    </a:lnTo>
                    <a:lnTo>
                      <a:pt x="232" y="246"/>
                    </a:lnTo>
                    <a:lnTo>
                      <a:pt x="233" y="246"/>
                    </a:lnTo>
                    <a:lnTo>
                      <a:pt x="233" y="248"/>
                    </a:lnTo>
                    <a:lnTo>
                      <a:pt x="235" y="249"/>
                    </a:lnTo>
                    <a:lnTo>
                      <a:pt x="236" y="250"/>
                    </a:lnTo>
                    <a:lnTo>
                      <a:pt x="247" y="269"/>
                    </a:lnTo>
                    <a:lnTo>
                      <a:pt x="248" y="272"/>
                    </a:lnTo>
                    <a:lnTo>
                      <a:pt x="250" y="278"/>
                    </a:lnTo>
                    <a:lnTo>
                      <a:pt x="251" y="281"/>
                    </a:lnTo>
                    <a:lnTo>
                      <a:pt x="251" y="283"/>
                    </a:lnTo>
                    <a:lnTo>
                      <a:pt x="252" y="284"/>
                    </a:lnTo>
                    <a:lnTo>
                      <a:pt x="252" y="286"/>
                    </a:lnTo>
                    <a:lnTo>
                      <a:pt x="251" y="287"/>
                    </a:lnTo>
                    <a:lnTo>
                      <a:pt x="250" y="293"/>
                    </a:lnTo>
                    <a:lnTo>
                      <a:pt x="250" y="294"/>
                    </a:lnTo>
                    <a:lnTo>
                      <a:pt x="250" y="296"/>
                    </a:lnTo>
                    <a:lnTo>
                      <a:pt x="250" y="300"/>
                    </a:lnTo>
                    <a:lnTo>
                      <a:pt x="250" y="301"/>
                    </a:lnTo>
                    <a:lnTo>
                      <a:pt x="250" y="302"/>
                    </a:lnTo>
                    <a:lnTo>
                      <a:pt x="251" y="303"/>
                    </a:lnTo>
                    <a:lnTo>
                      <a:pt x="251" y="304"/>
                    </a:lnTo>
                    <a:lnTo>
                      <a:pt x="252" y="305"/>
                    </a:lnTo>
                    <a:lnTo>
                      <a:pt x="252" y="306"/>
                    </a:lnTo>
                    <a:lnTo>
                      <a:pt x="255" y="308"/>
                    </a:lnTo>
                    <a:lnTo>
                      <a:pt x="257" y="310"/>
                    </a:lnTo>
                    <a:lnTo>
                      <a:pt x="257" y="311"/>
                    </a:lnTo>
                    <a:lnTo>
                      <a:pt x="258" y="311"/>
                    </a:lnTo>
                    <a:lnTo>
                      <a:pt x="268" y="320"/>
                    </a:lnTo>
                    <a:lnTo>
                      <a:pt x="269" y="321"/>
                    </a:lnTo>
                    <a:lnTo>
                      <a:pt x="270" y="322"/>
                    </a:lnTo>
                    <a:lnTo>
                      <a:pt x="271" y="322"/>
                    </a:lnTo>
                    <a:lnTo>
                      <a:pt x="273" y="323"/>
                    </a:lnTo>
                    <a:lnTo>
                      <a:pt x="275" y="323"/>
                    </a:lnTo>
                    <a:lnTo>
                      <a:pt x="275" y="324"/>
                    </a:lnTo>
                    <a:lnTo>
                      <a:pt x="275" y="329"/>
                    </a:lnTo>
                    <a:lnTo>
                      <a:pt x="275" y="330"/>
                    </a:lnTo>
                    <a:lnTo>
                      <a:pt x="275" y="332"/>
                    </a:lnTo>
                    <a:lnTo>
                      <a:pt x="274" y="332"/>
                    </a:lnTo>
                    <a:lnTo>
                      <a:pt x="274" y="333"/>
                    </a:lnTo>
                    <a:lnTo>
                      <a:pt x="274" y="334"/>
                    </a:lnTo>
                    <a:lnTo>
                      <a:pt x="274" y="335"/>
                    </a:lnTo>
                    <a:lnTo>
                      <a:pt x="270" y="342"/>
                    </a:lnTo>
                    <a:lnTo>
                      <a:pt x="267" y="345"/>
                    </a:lnTo>
                    <a:lnTo>
                      <a:pt x="266" y="346"/>
                    </a:lnTo>
                    <a:lnTo>
                      <a:pt x="265" y="347"/>
                    </a:lnTo>
                    <a:lnTo>
                      <a:pt x="262" y="348"/>
                    </a:lnTo>
                    <a:lnTo>
                      <a:pt x="258" y="348"/>
                    </a:lnTo>
                    <a:lnTo>
                      <a:pt x="257" y="348"/>
                    </a:lnTo>
                    <a:lnTo>
                      <a:pt x="256" y="349"/>
                    </a:lnTo>
                    <a:lnTo>
                      <a:pt x="255" y="349"/>
                    </a:lnTo>
                    <a:lnTo>
                      <a:pt x="252" y="351"/>
                    </a:lnTo>
                    <a:lnTo>
                      <a:pt x="248" y="353"/>
                    </a:lnTo>
                    <a:lnTo>
                      <a:pt x="247" y="354"/>
                    </a:lnTo>
                    <a:lnTo>
                      <a:pt x="243" y="357"/>
                    </a:lnTo>
                    <a:lnTo>
                      <a:pt x="242" y="357"/>
                    </a:lnTo>
                    <a:lnTo>
                      <a:pt x="241" y="358"/>
                    </a:lnTo>
                    <a:lnTo>
                      <a:pt x="240" y="358"/>
                    </a:lnTo>
                    <a:lnTo>
                      <a:pt x="239" y="358"/>
                    </a:lnTo>
                    <a:lnTo>
                      <a:pt x="238" y="358"/>
                    </a:lnTo>
                    <a:lnTo>
                      <a:pt x="235" y="357"/>
                    </a:lnTo>
                    <a:lnTo>
                      <a:pt x="233" y="357"/>
                    </a:lnTo>
                    <a:lnTo>
                      <a:pt x="232" y="358"/>
                    </a:lnTo>
                    <a:lnTo>
                      <a:pt x="230" y="358"/>
                    </a:lnTo>
                    <a:lnTo>
                      <a:pt x="211" y="362"/>
                    </a:lnTo>
                    <a:lnTo>
                      <a:pt x="210" y="362"/>
                    </a:lnTo>
                    <a:lnTo>
                      <a:pt x="209" y="362"/>
                    </a:lnTo>
                    <a:lnTo>
                      <a:pt x="209" y="363"/>
                    </a:lnTo>
                    <a:lnTo>
                      <a:pt x="205" y="363"/>
                    </a:lnTo>
                    <a:lnTo>
                      <a:pt x="203" y="362"/>
                    </a:lnTo>
                    <a:lnTo>
                      <a:pt x="202" y="362"/>
                    </a:lnTo>
                    <a:lnTo>
                      <a:pt x="190" y="360"/>
                    </a:lnTo>
                    <a:lnTo>
                      <a:pt x="185" y="358"/>
                    </a:lnTo>
                    <a:lnTo>
                      <a:pt x="184" y="358"/>
                    </a:lnTo>
                    <a:lnTo>
                      <a:pt x="183" y="357"/>
                    </a:lnTo>
                    <a:lnTo>
                      <a:pt x="181" y="357"/>
                    </a:lnTo>
                    <a:lnTo>
                      <a:pt x="181" y="356"/>
                    </a:lnTo>
                    <a:lnTo>
                      <a:pt x="177" y="356"/>
                    </a:lnTo>
                    <a:lnTo>
                      <a:pt x="175" y="357"/>
                    </a:lnTo>
                    <a:lnTo>
                      <a:pt x="174" y="357"/>
                    </a:lnTo>
                    <a:lnTo>
                      <a:pt x="173" y="357"/>
                    </a:lnTo>
                    <a:lnTo>
                      <a:pt x="171" y="358"/>
                    </a:lnTo>
                    <a:lnTo>
                      <a:pt x="169" y="359"/>
                    </a:lnTo>
                    <a:lnTo>
                      <a:pt x="169" y="360"/>
                    </a:lnTo>
                    <a:lnTo>
                      <a:pt x="167" y="361"/>
                    </a:lnTo>
                    <a:lnTo>
                      <a:pt x="166" y="361"/>
                    </a:lnTo>
                    <a:lnTo>
                      <a:pt x="165" y="361"/>
                    </a:lnTo>
                    <a:lnTo>
                      <a:pt x="163" y="361"/>
                    </a:lnTo>
                    <a:lnTo>
                      <a:pt x="162" y="361"/>
                    </a:lnTo>
                    <a:lnTo>
                      <a:pt x="161" y="361"/>
                    </a:lnTo>
                    <a:lnTo>
                      <a:pt x="159" y="360"/>
                    </a:lnTo>
                    <a:lnTo>
                      <a:pt x="156" y="360"/>
                    </a:lnTo>
                    <a:lnTo>
                      <a:pt x="152" y="360"/>
                    </a:lnTo>
                    <a:lnTo>
                      <a:pt x="151" y="360"/>
                    </a:lnTo>
                    <a:lnTo>
                      <a:pt x="150" y="360"/>
                    </a:lnTo>
                    <a:lnTo>
                      <a:pt x="149" y="362"/>
                    </a:lnTo>
                    <a:lnTo>
                      <a:pt x="148" y="365"/>
                    </a:lnTo>
                    <a:lnTo>
                      <a:pt x="148" y="366"/>
                    </a:lnTo>
                    <a:lnTo>
                      <a:pt x="148" y="367"/>
                    </a:lnTo>
                    <a:lnTo>
                      <a:pt x="147" y="368"/>
                    </a:lnTo>
                    <a:lnTo>
                      <a:pt x="147" y="369"/>
                    </a:lnTo>
                    <a:lnTo>
                      <a:pt x="147" y="370"/>
                    </a:lnTo>
                    <a:lnTo>
                      <a:pt x="147" y="371"/>
                    </a:lnTo>
                    <a:lnTo>
                      <a:pt x="147" y="372"/>
                    </a:lnTo>
                    <a:lnTo>
                      <a:pt x="147" y="375"/>
                    </a:lnTo>
                    <a:lnTo>
                      <a:pt x="148" y="375"/>
                    </a:lnTo>
                    <a:lnTo>
                      <a:pt x="148" y="376"/>
                    </a:lnTo>
                    <a:lnTo>
                      <a:pt x="150" y="379"/>
                    </a:lnTo>
                    <a:lnTo>
                      <a:pt x="151" y="380"/>
                    </a:lnTo>
                    <a:lnTo>
                      <a:pt x="154" y="382"/>
                    </a:lnTo>
                    <a:lnTo>
                      <a:pt x="155" y="382"/>
                    </a:lnTo>
                    <a:lnTo>
                      <a:pt x="155" y="383"/>
                    </a:lnTo>
                    <a:lnTo>
                      <a:pt x="159" y="384"/>
                    </a:lnTo>
                    <a:lnTo>
                      <a:pt x="159" y="385"/>
                    </a:lnTo>
                    <a:lnTo>
                      <a:pt x="160" y="385"/>
                    </a:lnTo>
                    <a:lnTo>
                      <a:pt x="164" y="386"/>
                    </a:lnTo>
                    <a:lnTo>
                      <a:pt x="166" y="387"/>
                    </a:lnTo>
                    <a:lnTo>
                      <a:pt x="169" y="388"/>
                    </a:lnTo>
                    <a:lnTo>
                      <a:pt x="171" y="390"/>
                    </a:lnTo>
                    <a:lnTo>
                      <a:pt x="172" y="390"/>
                    </a:lnTo>
                    <a:lnTo>
                      <a:pt x="172" y="391"/>
                    </a:lnTo>
                    <a:lnTo>
                      <a:pt x="173" y="392"/>
                    </a:lnTo>
                    <a:lnTo>
                      <a:pt x="173" y="394"/>
                    </a:lnTo>
                    <a:lnTo>
                      <a:pt x="174" y="394"/>
                    </a:lnTo>
                    <a:lnTo>
                      <a:pt x="174" y="395"/>
                    </a:lnTo>
                    <a:lnTo>
                      <a:pt x="175" y="397"/>
                    </a:lnTo>
                    <a:lnTo>
                      <a:pt x="175" y="398"/>
                    </a:lnTo>
                    <a:lnTo>
                      <a:pt x="177" y="400"/>
                    </a:lnTo>
                    <a:lnTo>
                      <a:pt x="177" y="401"/>
                    </a:lnTo>
                    <a:lnTo>
                      <a:pt x="177" y="403"/>
                    </a:lnTo>
                    <a:lnTo>
                      <a:pt x="177" y="404"/>
                    </a:lnTo>
                    <a:lnTo>
                      <a:pt x="177" y="408"/>
                    </a:lnTo>
                    <a:lnTo>
                      <a:pt x="177" y="409"/>
                    </a:lnTo>
                    <a:lnTo>
                      <a:pt x="177" y="410"/>
                    </a:lnTo>
                    <a:lnTo>
                      <a:pt x="175" y="411"/>
                    </a:lnTo>
                    <a:lnTo>
                      <a:pt x="174" y="413"/>
                    </a:lnTo>
                    <a:lnTo>
                      <a:pt x="172" y="415"/>
                    </a:lnTo>
                    <a:lnTo>
                      <a:pt x="171" y="416"/>
                    </a:lnTo>
                    <a:lnTo>
                      <a:pt x="170" y="417"/>
                    </a:lnTo>
                    <a:lnTo>
                      <a:pt x="169" y="417"/>
                    </a:lnTo>
                    <a:lnTo>
                      <a:pt x="169" y="418"/>
                    </a:lnTo>
                    <a:lnTo>
                      <a:pt x="168" y="419"/>
                    </a:lnTo>
                    <a:lnTo>
                      <a:pt x="167" y="419"/>
                    </a:lnTo>
                    <a:lnTo>
                      <a:pt x="165" y="421"/>
                    </a:lnTo>
                    <a:lnTo>
                      <a:pt x="164" y="422"/>
                    </a:lnTo>
                    <a:lnTo>
                      <a:pt x="163" y="422"/>
                    </a:lnTo>
                    <a:lnTo>
                      <a:pt x="161" y="423"/>
                    </a:lnTo>
                    <a:lnTo>
                      <a:pt x="161" y="424"/>
                    </a:lnTo>
                    <a:lnTo>
                      <a:pt x="148" y="439"/>
                    </a:lnTo>
                    <a:lnTo>
                      <a:pt x="147" y="441"/>
                    </a:lnTo>
                    <a:lnTo>
                      <a:pt x="145" y="444"/>
                    </a:lnTo>
                    <a:lnTo>
                      <a:pt x="142" y="450"/>
                    </a:lnTo>
                    <a:lnTo>
                      <a:pt x="142" y="452"/>
                    </a:lnTo>
                    <a:lnTo>
                      <a:pt x="142" y="453"/>
                    </a:lnTo>
                    <a:lnTo>
                      <a:pt x="141" y="455"/>
                    </a:lnTo>
                    <a:lnTo>
                      <a:pt x="141" y="458"/>
                    </a:lnTo>
                    <a:lnTo>
                      <a:pt x="141" y="459"/>
                    </a:lnTo>
                    <a:lnTo>
                      <a:pt x="140" y="460"/>
                    </a:lnTo>
                    <a:lnTo>
                      <a:pt x="140" y="461"/>
                    </a:lnTo>
                    <a:lnTo>
                      <a:pt x="137" y="464"/>
                    </a:lnTo>
                    <a:lnTo>
                      <a:pt x="137" y="465"/>
                    </a:lnTo>
                    <a:lnTo>
                      <a:pt x="136" y="465"/>
                    </a:lnTo>
                    <a:lnTo>
                      <a:pt x="136" y="466"/>
                    </a:lnTo>
                    <a:lnTo>
                      <a:pt x="135" y="466"/>
                    </a:lnTo>
                    <a:lnTo>
                      <a:pt x="132" y="471"/>
                    </a:lnTo>
                    <a:lnTo>
                      <a:pt x="131" y="472"/>
                    </a:lnTo>
                    <a:lnTo>
                      <a:pt x="130" y="473"/>
                    </a:lnTo>
                    <a:lnTo>
                      <a:pt x="130" y="474"/>
                    </a:lnTo>
                    <a:lnTo>
                      <a:pt x="129" y="475"/>
                    </a:lnTo>
                    <a:lnTo>
                      <a:pt x="129" y="476"/>
                    </a:lnTo>
                    <a:lnTo>
                      <a:pt x="127" y="479"/>
                    </a:lnTo>
                    <a:lnTo>
                      <a:pt x="127" y="481"/>
                    </a:lnTo>
                    <a:lnTo>
                      <a:pt x="126" y="483"/>
                    </a:lnTo>
                    <a:lnTo>
                      <a:pt x="124" y="488"/>
                    </a:lnTo>
                    <a:lnTo>
                      <a:pt x="124" y="491"/>
                    </a:lnTo>
                    <a:lnTo>
                      <a:pt x="124" y="492"/>
                    </a:lnTo>
                    <a:lnTo>
                      <a:pt x="124" y="493"/>
                    </a:lnTo>
                    <a:lnTo>
                      <a:pt x="123" y="493"/>
                    </a:lnTo>
                    <a:lnTo>
                      <a:pt x="123" y="494"/>
                    </a:lnTo>
                    <a:lnTo>
                      <a:pt x="122" y="494"/>
                    </a:lnTo>
                    <a:lnTo>
                      <a:pt x="121" y="496"/>
                    </a:lnTo>
                    <a:lnTo>
                      <a:pt x="113" y="505"/>
                    </a:lnTo>
                    <a:lnTo>
                      <a:pt x="112" y="506"/>
                    </a:lnTo>
                    <a:lnTo>
                      <a:pt x="111" y="506"/>
                    </a:lnTo>
                    <a:lnTo>
                      <a:pt x="110" y="507"/>
                    </a:lnTo>
                    <a:lnTo>
                      <a:pt x="108" y="509"/>
                    </a:lnTo>
                    <a:lnTo>
                      <a:pt x="106" y="509"/>
                    </a:lnTo>
                    <a:lnTo>
                      <a:pt x="98" y="513"/>
                    </a:lnTo>
                    <a:lnTo>
                      <a:pt x="96" y="515"/>
                    </a:lnTo>
                    <a:lnTo>
                      <a:pt x="95" y="516"/>
                    </a:lnTo>
                    <a:lnTo>
                      <a:pt x="93" y="517"/>
                    </a:lnTo>
                    <a:lnTo>
                      <a:pt x="89" y="521"/>
                    </a:lnTo>
                    <a:lnTo>
                      <a:pt x="88" y="522"/>
                    </a:lnTo>
                    <a:lnTo>
                      <a:pt x="86" y="522"/>
                    </a:lnTo>
                    <a:lnTo>
                      <a:pt x="85" y="523"/>
                    </a:lnTo>
                    <a:lnTo>
                      <a:pt x="83" y="524"/>
                    </a:lnTo>
                    <a:lnTo>
                      <a:pt x="82" y="524"/>
                    </a:lnTo>
                    <a:lnTo>
                      <a:pt x="78" y="524"/>
                    </a:lnTo>
                    <a:lnTo>
                      <a:pt x="77" y="524"/>
                    </a:lnTo>
                    <a:lnTo>
                      <a:pt x="76" y="524"/>
                    </a:lnTo>
                    <a:lnTo>
                      <a:pt x="76" y="523"/>
                    </a:lnTo>
                    <a:lnTo>
                      <a:pt x="75" y="523"/>
                    </a:lnTo>
                    <a:lnTo>
                      <a:pt x="74" y="523"/>
                    </a:lnTo>
                    <a:lnTo>
                      <a:pt x="72" y="522"/>
                    </a:lnTo>
                    <a:lnTo>
                      <a:pt x="71" y="521"/>
                    </a:lnTo>
                    <a:lnTo>
                      <a:pt x="70" y="521"/>
                    </a:lnTo>
                    <a:lnTo>
                      <a:pt x="69" y="520"/>
                    </a:lnTo>
                    <a:lnTo>
                      <a:pt x="68" y="518"/>
                    </a:lnTo>
                    <a:lnTo>
                      <a:pt x="67" y="518"/>
                    </a:lnTo>
                    <a:lnTo>
                      <a:pt x="67" y="517"/>
                    </a:lnTo>
                    <a:lnTo>
                      <a:pt x="65" y="515"/>
                    </a:lnTo>
                    <a:lnTo>
                      <a:pt x="64" y="514"/>
                    </a:lnTo>
                    <a:lnTo>
                      <a:pt x="62" y="512"/>
                    </a:lnTo>
                    <a:lnTo>
                      <a:pt x="56" y="510"/>
                    </a:lnTo>
                    <a:lnTo>
                      <a:pt x="54" y="509"/>
                    </a:lnTo>
                    <a:lnTo>
                      <a:pt x="51" y="507"/>
                    </a:lnTo>
                    <a:lnTo>
                      <a:pt x="49" y="507"/>
                    </a:lnTo>
                    <a:lnTo>
                      <a:pt x="47" y="506"/>
                    </a:lnTo>
                    <a:lnTo>
                      <a:pt x="46" y="506"/>
                    </a:lnTo>
                    <a:lnTo>
                      <a:pt x="45" y="505"/>
                    </a:lnTo>
                    <a:lnTo>
                      <a:pt x="43" y="505"/>
                    </a:lnTo>
                    <a:lnTo>
                      <a:pt x="43" y="506"/>
                    </a:lnTo>
                    <a:lnTo>
                      <a:pt x="41" y="506"/>
                    </a:lnTo>
                    <a:lnTo>
                      <a:pt x="40" y="506"/>
                    </a:lnTo>
                    <a:lnTo>
                      <a:pt x="39" y="506"/>
                    </a:lnTo>
                    <a:lnTo>
                      <a:pt x="38" y="507"/>
                    </a:lnTo>
                    <a:lnTo>
                      <a:pt x="37" y="507"/>
                    </a:lnTo>
                    <a:lnTo>
                      <a:pt x="37" y="509"/>
                    </a:lnTo>
                    <a:lnTo>
                      <a:pt x="35" y="511"/>
                    </a:lnTo>
                    <a:lnTo>
                      <a:pt x="33" y="512"/>
                    </a:lnTo>
                    <a:lnTo>
                      <a:pt x="32" y="513"/>
                    </a:lnTo>
                    <a:lnTo>
                      <a:pt x="31" y="513"/>
                    </a:lnTo>
                    <a:lnTo>
                      <a:pt x="29" y="514"/>
                    </a:lnTo>
                    <a:lnTo>
                      <a:pt x="26" y="514"/>
                    </a:lnTo>
                    <a:lnTo>
                      <a:pt x="24" y="513"/>
                    </a:lnTo>
                    <a:lnTo>
                      <a:pt x="22" y="513"/>
                    </a:lnTo>
                    <a:lnTo>
                      <a:pt x="21" y="512"/>
                    </a:lnTo>
                    <a:lnTo>
                      <a:pt x="19" y="510"/>
                    </a:lnTo>
                    <a:lnTo>
                      <a:pt x="18" y="509"/>
                    </a:lnTo>
                    <a:lnTo>
                      <a:pt x="18" y="507"/>
                    </a:lnTo>
                    <a:lnTo>
                      <a:pt x="18" y="506"/>
                    </a:lnTo>
                    <a:lnTo>
                      <a:pt x="17" y="506"/>
                    </a:lnTo>
                    <a:lnTo>
                      <a:pt x="17" y="505"/>
                    </a:lnTo>
                    <a:lnTo>
                      <a:pt x="17" y="504"/>
                    </a:lnTo>
                    <a:lnTo>
                      <a:pt x="16" y="504"/>
                    </a:lnTo>
                    <a:lnTo>
                      <a:pt x="16" y="503"/>
                    </a:lnTo>
                    <a:lnTo>
                      <a:pt x="15" y="502"/>
                    </a:lnTo>
                    <a:lnTo>
                      <a:pt x="14" y="502"/>
                    </a:lnTo>
                    <a:lnTo>
                      <a:pt x="13" y="501"/>
                    </a:lnTo>
                    <a:lnTo>
                      <a:pt x="10" y="499"/>
                    </a:lnTo>
                    <a:lnTo>
                      <a:pt x="6" y="497"/>
                    </a:lnTo>
                    <a:lnTo>
                      <a:pt x="3" y="495"/>
                    </a:lnTo>
                    <a:lnTo>
                      <a:pt x="2" y="494"/>
                    </a:lnTo>
                    <a:lnTo>
                      <a:pt x="1" y="493"/>
                    </a:lnTo>
                    <a:lnTo>
                      <a:pt x="0" y="491"/>
                    </a:lnTo>
                    <a:lnTo>
                      <a:pt x="0" y="490"/>
                    </a:lnTo>
                    <a:lnTo>
                      <a:pt x="0" y="483"/>
                    </a:lnTo>
                    <a:lnTo>
                      <a:pt x="0" y="482"/>
                    </a:lnTo>
                    <a:lnTo>
                      <a:pt x="0" y="481"/>
                    </a:lnTo>
                    <a:lnTo>
                      <a:pt x="0" y="480"/>
                    </a:lnTo>
                    <a:lnTo>
                      <a:pt x="1" y="479"/>
                    </a:lnTo>
                    <a:lnTo>
                      <a:pt x="2" y="478"/>
                    </a:lnTo>
                    <a:lnTo>
                      <a:pt x="2" y="474"/>
                    </a:lnTo>
                  </a:path>
                </a:pathLst>
              </a:custGeom>
              <a:noFill/>
              <a:ln w="317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2" name="Freeform 131">
                <a:extLst>
                  <a:ext uri="{FF2B5EF4-FFF2-40B4-BE49-F238E27FC236}">
                    <a16:creationId xmlns:a16="http://schemas.microsoft.com/office/drawing/2014/main" id="{372DFBEB-7018-D92C-9E0F-673BD3D904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3" y="2733"/>
                <a:ext cx="6" cy="14"/>
              </a:xfrm>
              <a:custGeom>
                <a:avLst/>
                <a:gdLst>
                  <a:gd name="T0" fmla="*/ 0 w 17"/>
                  <a:gd name="T1" fmla="*/ 41 h 41"/>
                  <a:gd name="T2" fmla="*/ 2 w 17"/>
                  <a:gd name="T3" fmla="*/ 33 h 41"/>
                  <a:gd name="T4" fmla="*/ 4 w 17"/>
                  <a:gd name="T5" fmla="*/ 30 h 41"/>
                  <a:gd name="T6" fmla="*/ 9 w 17"/>
                  <a:gd name="T7" fmla="*/ 24 h 41"/>
                  <a:gd name="T8" fmla="*/ 12 w 17"/>
                  <a:gd name="T9" fmla="*/ 23 h 41"/>
                  <a:gd name="T10" fmla="*/ 13 w 17"/>
                  <a:gd name="T11" fmla="*/ 16 h 41"/>
                  <a:gd name="T12" fmla="*/ 13 w 17"/>
                  <a:gd name="T13" fmla="*/ 12 h 41"/>
                  <a:gd name="T14" fmla="*/ 13 w 17"/>
                  <a:gd name="T15" fmla="*/ 5 h 41"/>
                  <a:gd name="T16" fmla="*/ 17 w 17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41">
                    <a:moveTo>
                      <a:pt x="0" y="41"/>
                    </a:moveTo>
                    <a:lnTo>
                      <a:pt x="2" y="33"/>
                    </a:lnTo>
                    <a:lnTo>
                      <a:pt x="4" y="30"/>
                    </a:lnTo>
                    <a:lnTo>
                      <a:pt x="9" y="24"/>
                    </a:lnTo>
                    <a:lnTo>
                      <a:pt x="12" y="23"/>
                    </a:lnTo>
                    <a:lnTo>
                      <a:pt x="13" y="16"/>
                    </a:lnTo>
                    <a:lnTo>
                      <a:pt x="13" y="12"/>
                    </a:lnTo>
                    <a:lnTo>
                      <a:pt x="13" y="5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3" name="Freeform 132">
                <a:extLst>
                  <a:ext uri="{FF2B5EF4-FFF2-40B4-BE49-F238E27FC236}">
                    <a16:creationId xmlns:a16="http://schemas.microsoft.com/office/drawing/2014/main" id="{E30FBDCE-76E4-FE7F-0C7E-CFAC530C6A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" y="1678"/>
                <a:ext cx="98" cy="118"/>
              </a:xfrm>
              <a:custGeom>
                <a:avLst/>
                <a:gdLst>
                  <a:gd name="T0" fmla="*/ 280 w 296"/>
                  <a:gd name="T1" fmla="*/ 3 h 354"/>
                  <a:gd name="T2" fmla="*/ 264 w 296"/>
                  <a:gd name="T3" fmla="*/ 7 h 354"/>
                  <a:gd name="T4" fmla="*/ 265 w 296"/>
                  <a:gd name="T5" fmla="*/ 16 h 354"/>
                  <a:gd name="T6" fmla="*/ 256 w 296"/>
                  <a:gd name="T7" fmla="*/ 28 h 354"/>
                  <a:gd name="T8" fmla="*/ 247 w 296"/>
                  <a:gd name="T9" fmla="*/ 43 h 354"/>
                  <a:gd name="T10" fmla="*/ 253 w 296"/>
                  <a:gd name="T11" fmla="*/ 53 h 354"/>
                  <a:gd name="T12" fmla="*/ 264 w 296"/>
                  <a:gd name="T13" fmla="*/ 58 h 354"/>
                  <a:gd name="T14" fmla="*/ 263 w 296"/>
                  <a:gd name="T15" fmla="*/ 63 h 354"/>
                  <a:gd name="T16" fmla="*/ 255 w 296"/>
                  <a:gd name="T17" fmla="*/ 66 h 354"/>
                  <a:gd name="T18" fmla="*/ 243 w 296"/>
                  <a:gd name="T19" fmla="*/ 75 h 354"/>
                  <a:gd name="T20" fmla="*/ 239 w 296"/>
                  <a:gd name="T21" fmla="*/ 79 h 354"/>
                  <a:gd name="T22" fmla="*/ 237 w 296"/>
                  <a:gd name="T23" fmla="*/ 86 h 354"/>
                  <a:gd name="T24" fmla="*/ 234 w 296"/>
                  <a:gd name="T25" fmla="*/ 88 h 354"/>
                  <a:gd name="T26" fmla="*/ 233 w 296"/>
                  <a:gd name="T27" fmla="*/ 89 h 354"/>
                  <a:gd name="T28" fmla="*/ 227 w 296"/>
                  <a:gd name="T29" fmla="*/ 87 h 354"/>
                  <a:gd name="T30" fmla="*/ 224 w 296"/>
                  <a:gd name="T31" fmla="*/ 83 h 354"/>
                  <a:gd name="T32" fmla="*/ 218 w 296"/>
                  <a:gd name="T33" fmla="*/ 78 h 354"/>
                  <a:gd name="T34" fmla="*/ 213 w 296"/>
                  <a:gd name="T35" fmla="*/ 79 h 354"/>
                  <a:gd name="T36" fmla="*/ 211 w 296"/>
                  <a:gd name="T37" fmla="*/ 85 h 354"/>
                  <a:gd name="T38" fmla="*/ 211 w 296"/>
                  <a:gd name="T39" fmla="*/ 96 h 354"/>
                  <a:gd name="T40" fmla="*/ 211 w 296"/>
                  <a:gd name="T41" fmla="*/ 100 h 354"/>
                  <a:gd name="T42" fmla="*/ 210 w 296"/>
                  <a:gd name="T43" fmla="*/ 101 h 354"/>
                  <a:gd name="T44" fmla="*/ 207 w 296"/>
                  <a:gd name="T45" fmla="*/ 105 h 354"/>
                  <a:gd name="T46" fmla="*/ 203 w 296"/>
                  <a:gd name="T47" fmla="*/ 105 h 354"/>
                  <a:gd name="T48" fmla="*/ 193 w 296"/>
                  <a:gd name="T49" fmla="*/ 106 h 354"/>
                  <a:gd name="T50" fmla="*/ 177 w 296"/>
                  <a:gd name="T51" fmla="*/ 112 h 354"/>
                  <a:gd name="T52" fmla="*/ 168 w 296"/>
                  <a:gd name="T53" fmla="*/ 122 h 354"/>
                  <a:gd name="T54" fmla="*/ 160 w 296"/>
                  <a:gd name="T55" fmla="*/ 125 h 354"/>
                  <a:gd name="T56" fmla="*/ 157 w 296"/>
                  <a:gd name="T57" fmla="*/ 125 h 354"/>
                  <a:gd name="T58" fmla="*/ 150 w 296"/>
                  <a:gd name="T59" fmla="*/ 127 h 354"/>
                  <a:gd name="T60" fmla="*/ 141 w 296"/>
                  <a:gd name="T61" fmla="*/ 133 h 354"/>
                  <a:gd name="T62" fmla="*/ 133 w 296"/>
                  <a:gd name="T63" fmla="*/ 135 h 354"/>
                  <a:gd name="T64" fmla="*/ 128 w 296"/>
                  <a:gd name="T65" fmla="*/ 136 h 354"/>
                  <a:gd name="T66" fmla="*/ 112 w 296"/>
                  <a:gd name="T67" fmla="*/ 134 h 354"/>
                  <a:gd name="T68" fmla="*/ 105 w 296"/>
                  <a:gd name="T69" fmla="*/ 137 h 354"/>
                  <a:gd name="T70" fmla="*/ 106 w 296"/>
                  <a:gd name="T71" fmla="*/ 152 h 354"/>
                  <a:gd name="T72" fmla="*/ 109 w 296"/>
                  <a:gd name="T73" fmla="*/ 161 h 354"/>
                  <a:gd name="T74" fmla="*/ 110 w 296"/>
                  <a:gd name="T75" fmla="*/ 164 h 354"/>
                  <a:gd name="T76" fmla="*/ 106 w 296"/>
                  <a:gd name="T77" fmla="*/ 171 h 354"/>
                  <a:gd name="T78" fmla="*/ 103 w 296"/>
                  <a:gd name="T79" fmla="*/ 170 h 354"/>
                  <a:gd name="T80" fmla="*/ 97 w 296"/>
                  <a:gd name="T81" fmla="*/ 166 h 354"/>
                  <a:gd name="T82" fmla="*/ 86 w 296"/>
                  <a:gd name="T83" fmla="*/ 156 h 354"/>
                  <a:gd name="T84" fmla="*/ 77 w 296"/>
                  <a:gd name="T85" fmla="*/ 162 h 354"/>
                  <a:gd name="T86" fmla="*/ 73 w 296"/>
                  <a:gd name="T87" fmla="*/ 183 h 354"/>
                  <a:gd name="T88" fmla="*/ 75 w 296"/>
                  <a:gd name="T89" fmla="*/ 215 h 354"/>
                  <a:gd name="T90" fmla="*/ 74 w 296"/>
                  <a:gd name="T91" fmla="*/ 236 h 354"/>
                  <a:gd name="T92" fmla="*/ 67 w 296"/>
                  <a:gd name="T93" fmla="*/ 248 h 354"/>
                  <a:gd name="T94" fmla="*/ 53 w 296"/>
                  <a:gd name="T95" fmla="*/ 263 h 354"/>
                  <a:gd name="T96" fmla="*/ 43 w 296"/>
                  <a:gd name="T97" fmla="*/ 269 h 354"/>
                  <a:gd name="T98" fmla="*/ 28 w 296"/>
                  <a:gd name="T99" fmla="*/ 279 h 354"/>
                  <a:gd name="T100" fmla="*/ 8 w 296"/>
                  <a:gd name="T101" fmla="*/ 286 h 354"/>
                  <a:gd name="T102" fmla="*/ 0 w 296"/>
                  <a:gd name="T103" fmla="*/ 296 h 354"/>
                  <a:gd name="T104" fmla="*/ 0 w 296"/>
                  <a:gd name="T105" fmla="*/ 306 h 354"/>
                  <a:gd name="T106" fmla="*/ 5 w 296"/>
                  <a:gd name="T107" fmla="*/ 327 h 354"/>
                  <a:gd name="T108" fmla="*/ 8 w 296"/>
                  <a:gd name="T109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96" h="354">
                    <a:moveTo>
                      <a:pt x="296" y="6"/>
                    </a:moveTo>
                    <a:lnTo>
                      <a:pt x="280" y="3"/>
                    </a:lnTo>
                    <a:lnTo>
                      <a:pt x="268" y="0"/>
                    </a:lnTo>
                    <a:lnTo>
                      <a:pt x="264" y="7"/>
                    </a:lnTo>
                    <a:lnTo>
                      <a:pt x="266" y="13"/>
                    </a:lnTo>
                    <a:lnTo>
                      <a:pt x="265" y="16"/>
                    </a:lnTo>
                    <a:lnTo>
                      <a:pt x="261" y="21"/>
                    </a:lnTo>
                    <a:lnTo>
                      <a:pt x="256" y="28"/>
                    </a:lnTo>
                    <a:lnTo>
                      <a:pt x="251" y="36"/>
                    </a:lnTo>
                    <a:lnTo>
                      <a:pt x="247" y="43"/>
                    </a:lnTo>
                    <a:lnTo>
                      <a:pt x="249" y="49"/>
                    </a:lnTo>
                    <a:lnTo>
                      <a:pt x="253" y="53"/>
                    </a:lnTo>
                    <a:lnTo>
                      <a:pt x="263" y="58"/>
                    </a:lnTo>
                    <a:lnTo>
                      <a:pt x="264" y="58"/>
                    </a:lnTo>
                    <a:lnTo>
                      <a:pt x="265" y="60"/>
                    </a:lnTo>
                    <a:lnTo>
                      <a:pt x="263" y="63"/>
                    </a:lnTo>
                    <a:lnTo>
                      <a:pt x="259" y="66"/>
                    </a:lnTo>
                    <a:lnTo>
                      <a:pt x="255" y="66"/>
                    </a:lnTo>
                    <a:lnTo>
                      <a:pt x="252" y="68"/>
                    </a:lnTo>
                    <a:lnTo>
                      <a:pt x="243" y="75"/>
                    </a:lnTo>
                    <a:lnTo>
                      <a:pt x="240" y="77"/>
                    </a:lnTo>
                    <a:lnTo>
                      <a:pt x="239" y="79"/>
                    </a:lnTo>
                    <a:lnTo>
                      <a:pt x="239" y="84"/>
                    </a:lnTo>
                    <a:lnTo>
                      <a:pt x="237" y="86"/>
                    </a:lnTo>
                    <a:lnTo>
                      <a:pt x="236" y="88"/>
                    </a:lnTo>
                    <a:lnTo>
                      <a:pt x="234" y="88"/>
                    </a:lnTo>
                    <a:lnTo>
                      <a:pt x="233" y="88"/>
                    </a:lnTo>
                    <a:lnTo>
                      <a:pt x="233" y="89"/>
                    </a:lnTo>
                    <a:lnTo>
                      <a:pt x="231" y="90"/>
                    </a:lnTo>
                    <a:lnTo>
                      <a:pt x="227" y="87"/>
                    </a:lnTo>
                    <a:lnTo>
                      <a:pt x="225" y="85"/>
                    </a:lnTo>
                    <a:lnTo>
                      <a:pt x="224" y="83"/>
                    </a:lnTo>
                    <a:lnTo>
                      <a:pt x="220" y="79"/>
                    </a:lnTo>
                    <a:lnTo>
                      <a:pt x="218" y="78"/>
                    </a:lnTo>
                    <a:lnTo>
                      <a:pt x="215" y="77"/>
                    </a:lnTo>
                    <a:lnTo>
                      <a:pt x="213" y="79"/>
                    </a:lnTo>
                    <a:lnTo>
                      <a:pt x="211" y="81"/>
                    </a:lnTo>
                    <a:lnTo>
                      <a:pt x="211" y="85"/>
                    </a:lnTo>
                    <a:lnTo>
                      <a:pt x="212" y="96"/>
                    </a:lnTo>
                    <a:lnTo>
                      <a:pt x="211" y="96"/>
                    </a:lnTo>
                    <a:lnTo>
                      <a:pt x="211" y="97"/>
                    </a:lnTo>
                    <a:lnTo>
                      <a:pt x="211" y="100"/>
                    </a:lnTo>
                    <a:lnTo>
                      <a:pt x="210" y="100"/>
                    </a:lnTo>
                    <a:lnTo>
                      <a:pt x="210" y="101"/>
                    </a:lnTo>
                    <a:lnTo>
                      <a:pt x="210" y="103"/>
                    </a:lnTo>
                    <a:lnTo>
                      <a:pt x="207" y="105"/>
                    </a:lnTo>
                    <a:lnTo>
                      <a:pt x="205" y="105"/>
                    </a:lnTo>
                    <a:lnTo>
                      <a:pt x="203" y="105"/>
                    </a:lnTo>
                    <a:lnTo>
                      <a:pt x="203" y="106"/>
                    </a:lnTo>
                    <a:lnTo>
                      <a:pt x="193" y="106"/>
                    </a:lnTo>
                    <a:lnTo>
                      <a:pt x="184" y="109"/>
                    </a:lnTo>
                    <a:lnTo>
                      <a:pt x="177" y="112"/>
                    </a:lnTo>
                    <a:lnTo>
                      <a:pt x="172" y="120"/>
                    </a:lnTo>
                    <a:lnTo>
                      <a:pt x="168" y="122"/>
                    </a:lnTo>
                    <a:lnTo>
                      <a:pt x="164" y="124"/>
                    </a:lnTo>
                    <a:lnTo>
                      <a:pt x="160" y="125"/>
                    </a:lnTo>
                    <a:lnTo>
                      <a:pt x="158" y="125"/>
                    </a:lnTo>
                    <a:lnTo>
                      <a:pt x="157" y="125"/>
                    </a:lnTo>
                    <a:lnTo>
                      <a:pt x="157" y="126"/>
                    </a:lnTo>
                    <a:lnTo>
                      <a:pt x="150" y="127"/>
                    </a:lnTo>
                    <a:lnTo>
                      <a:pt x="145" y="132"/>
                    </a:lnTo>
                    <a:lnTo>
                      <a:pt x="141" y="133"/>
                    </a:lnTo>
                    <a:lnTo>
                      <a:pt x="138" y="135"/>
                    </a:lnTo>
                    <a:lnTo>
                      <a:pt x="133" y="135"/>
                    </a:lnTo>
                    <a:lnTo>
                      <a:pt x="130" y="135"/>
                    </a:lnTo>
                    <a:lnTo>
                      <a:pt x="128" y="136"/>
                    </a:lnTo>
                    <a:lnTo>
                      <a:pt x="118" y="134"/>
                    </a:lnTo>
                    <a:lnTo>
                      <a:pt x="112" y="134"/>
                    </a:lnTo>
                    <a:lnTo>
                      <a:pt x="106" y="135"/>
                    </a:lnTo>
                    <a:lnTo>
                      <a:pt x="105" y="137"/>
                    </a:lnTo>
                    <a:lnTo>
                      <a:pt x="104" y="143"/>
                    </a:lnTo>
                    <a:lnTo>
                      <a:pt x="106" y="152"/>
                    </a:lnTo>
                    <a:lnTo>
                      <a:pt x="109" y="159"/>
                    </a:lnTo>
                    <a:lnTo>
                      <a:pt x="109" y="161"/>
                    </a:lnTo>
                    <a:lnTo>
                      <a:pt x="109" y="162"/>
                    </a:lnTo>
                    <a:lnTo>
                      <a:pt x="110" y="164"/>
                    </a:lnTo>
                    <a:lnTo>
                      <a:pt x="109" y="168"/>
                    </a:lnTo>
                    <a:lnTo>
                      <a:pt x="106" y="171"/>
                    </a:lnTo>
                    <a:lnTo>
                      <a:pt x="104" y="170"/>
                    </a:lnTo>
                    <a:lnTo>
                      <a:pt x="103" y="170"/>
                    </a:lnTo>
                    <a:lnTo>
                      <a:pt x="101" y="169"/>
                    </a:lnTo>
                    <a:lnTo>
                      <a:pt x="97" y="166"/>
                    </a:lnTo>
                    <a:lnTo>
                      <a:pt x="94" y="162"/>
                    </a:lnTo>
                    <a:lnTo>
                      <a:pt x="86" y="156"/>
                    </a:lnTo>
                    <a:lnTo>
                      <a:pt x="82" y="158"/>
                    </a:lnTo>
                    <a:lnTo>
                      <a:pt x="77" y="162"/>
                    </a:lnTo>
                    <a:lnTo>
                      <a:pt x="76" y="169"/>
                    </a:lnTo>
                    <a:lnTo>
                      <a:pt x="73" y="183"/>
                    </a:lnTo>
                    <a:lnTo>
                      <a:pt x="72" y="198"/>
                    </a:lnTo>
                    <a:lnTo>
                      <a:pt x="75" y="215"/>
                    </a:lnTo>
                    <a:lnTo>
                      <a:pt x="75" y="225"/>
                    </a:lnTo>
                    <a:lnTo>
                      <a:pt x="74" y="236"/>
                    </a:lnTo>
                    <a:lnTo>
                      <a:pt x="71" y="244"/>
                    </a:lnTo>
                    <a:lnTo>
                      <a:pt x="67" y="248"/>
                    </a:lnTo>
                    <a:lnTo>
                      <a:pt x="65" y="254"/>
                    </a:lnTo>
                    <a:lnTo>
                      <a:pt x="53" y="263"/>
                    </a:lnTo>
                    <a:lnTo>
                      <a:pt x="46" y="267"/>
                    </a:lnTo>
                    <a:lnTo>
                      <a:pt x="43" y="269"/>
                    </a:lnTo>
                    <a:lnTo>
                      <a:pt x="41" y="273"/>
                    </a:lnTo>
                    <a:lnTo>
                      <a:pt x="28" y="279"/>
                    </a:lnTo>
                    <a:lnTo>
                      <a:pt x="18" y="284"/>
                    </a:lnTo>
                    <a:lnTo>
                      <a:pt x="8" y="286"/>
                    </a:lnTo>
                    <a:lnTo>
                      <a:pt x="3" y="290"/>
                    </a:lnTo>
                    <a:lnTo>
                      <a:pt x="0" y="296"/>
                    </a:lnTo>
                    <a:lnTo>
                      <a:pt x="0" y="303"/>
                    </a:lnTo>
                    <a:lnTo>
                      <a:pt x="0" y="306"/>
                    </a:lnTo>
                    <a:lnTo>
                      <a:pt x="2" y="315"/>
                    </a:lnTo>
                    <a:lnTo>
                      <a:pt x="5" y="327"/>
                    </a:lnTo>
                    <a:lnTo>
                      <a:pt x="10" y="346"/>
                    </a:lnTo>
                    <a:lnTo>
                      <a:pt x="8" y="354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4" name="Freeform 133">
                <a:extLst>
                  <a:ext uri="{FF2B5EF4-FFF2-40B4-BE49-F238E27FC236}">
                    <a16:creationId xmlns:a16="http://schemas.microsoft.com/office/drawing/2014/main" id="{1733A6A5-FBFA-356E-2C8E-E697447F5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8" y="2695"/>
                <a:ext cx="14" cy="13"/>
              </a:xfrm>
              <a:custGeom>
                <a:avLst/>
                <a:gdLst>
                  <a:gd name="T0" fmla="*/ 44 w 44"/>
                  <a:gd name="T1" fmla="*/ 39 h 39"/>
                  <a:gd name="T2" fmla="*/ 41 w 44"/>
                  <a:gd name="T3" fmla="*/ 39 h 39"/>
                  <a:gd name="T4" fmla="*/ 38 w 44"/>
                  <a:gd name="T5" fmla="*/ 35 h 39"/>
                  <a:gd name="T6" fmla="*/ 37 w 44"/>
                  <a:gd name="T7" fmla="*/ 29 h 39"/>
                  <a:gd name="T8" fmla="*/ 36 w 44"/>
                  <a:gd name="T9" fmla="*/ 21 h 39"/>
                  <a:gd name="T10" fmla="*/ 32 w 44"/>
                  <a:gd name="T11" fmla="*/ 19 h 39"/>
                  <a:gd name="T12" fmla="*/ 24 w 44"/>
                  <a:gd name="T13" fmla="*/ 17 h 39"/>
                  <a:gd name="T14" fmla="*/ 16 w 44"/>
                  <a:gd name="T15" fmla="*/ 13 h 39"/>
                  <a:gd name="T16" fmla="*/ 13 w 44"/>
                  <a:gd name="T17" fmla="*/ 10 h 39"/>
                  <a:gd name="T18" fmla="*/ 5 w 44"/>
                  <a:gd name="T19" fmla="*/ 1 h 39"/>
                  <a:gd name="T20" fmla="*/ 0 w 44"/>
                  <a:gd name="T21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39">
                    <a:moveTo>
                      <a:pt x="44" y="39"/>
                    </a:moveTo>
                    <a:lnTo>
                      <a:pt x="41" y="39"/>
                    </a:lnTo>
                    <a:lnTo>
                      <a:pt x="38" y="35"/>
                    </a:lnTo>
                    <a:lnTo>
                      <a:pt x="37" y="29"/>
                    </a:lnTo>
                    <a:lnTo>
                      <a:pt x="36" y="21"/>
                    </a:lnTo>
                    <a:lnTo>
                      <a:pt x="32" y="19"/>
                    </a:lnTo>
                    <a:lnTo>
                      <a:pt x="24" y="17"/>
                    </a:lnTo>
                    <a:lnTo>
                      <a:pt x="16" y="13"/>
                    </a:lnTo>
                    <a:lnTo>
                      <a:pt x="13" y="10"/>
                    </a:lnTo>
                    <a:lnTo>
                      <a:pt x="5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5" name="Freeform 134">
                <a:extLst>
                  <a:ext uri="{FF2B5EF4-FFF2-40B4-BE49-F238E27FC236}">
                    <a16:creationId xmlns:a16="http://schemas.microsoft.com/office/drawing/2014/main" id="{50F37663-2597-3DA1-611A-289E634E82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" y="2720"/>
                <a:ext cx="7" cy="4"/>
              </a:xfrm>
              <a:custGeom>
                <a:avLst/>
                <a:gdLst>
                  <a:gd name="T0" fmla="*/ 19 w 19"/>
                  <a:gd name="T1" fmla="*/ 12 h 12"/>
                  <a:gd name="T2" fmla="*/ 12 w 19"/>
                  <a:gd name="T3" fmla="*/ 6 h 12"/>
                  <a:gd name="T4" fmla="*/ 4 w 19"/>
                  <a:gd name="T5" fmla="*/ 5 h 12"/>
                  <a:gd name="T6" fmla="*/ 1 w 19"/>
                  <a:gd name="T7" fmla="*/ 3 h 12"/>
                  <a:gd name="T8" fmla="*/ 0 w 19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2">
                    <a:moveTo>
                      <a:pt x="19" y="12"/>
                    </a:moveTo>
                    <a:lnTo>
                      <a:pt x="12" y="6"/>
                    </a:lnTo>
                    <a:lnTo>
                      <a:pt x="4" y="5"/>
                    </a:lnTo>
                    <a:lnTo>
                      <a:pt x="1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6" name="Freeform 135">
                <a:extLst>
                  <a:ext uri="{FF2B5EF4-FFF2-40B4-BE49-F238E27FC236}">
                    <a16:creationId xmlns:a16="http://schemas.microsoft.com/office/drawing/2014/main" id="{C7E0DC9D-6AA2-EB01-5A0C-93E0655EE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" y="2720"/>
                <a:ext cx="2" cy="13"/>
              </a:xfrm>
              <a:custGeom>
                <a:avLst/>
                <a:gdLst>
                  <a:gd name="T0" fmla="*/ 0 w 5"/>
                  <a:gd name="T1" fmla="*/ 39 h 39"/>
                  <a:gd name="T2" fmla="*/ 0 w 5"/>
                  <a:gd name="T3" fmla="*/ 38 h 39"/>
                  <a:gd name="T4" fmla="*/ 1 w 5"/>
                  <a:gd name="T5" fmla="*/ 38 h 39"/>
                  <a:gd name="T6" fmla="*/ 5 w 5"/>
                  <a:gd name="T7" fmla="*/ 25 h 39"/>
                  <a:gd name="T8" fmla="*/ 5 w 5"/>
                  <a:gd name="T9" fmla="*/ 15 h 39"/>
                  <a:gd name="T10" fmla="*/ 2 w 5"/>
                  <a:gd name="T11" fmla="*/ 8 h 39"/>
                  <a:gd name="T12" fmla="*/ 1 w 5"/>
                  <a:gd name="T13" fmla="*/ 4 h 39"/>
                  <a:gd name="T14" fmla="*/ 0 w 5"/>
                  <a:gd name="T15" fmla="*/ 1 h 39"/>
                  <a:gd name="T16" fmla="*/ 1 w 5"/>
                  <a:gd name="T1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39">
                    <a:moveTo>
                      <a:pt x="0" y="39"/>
                    </a:moveTo>
                    <a:lnTo>
                      <a:pt x="0" y="38"/>
                    </a:lnTo>
                    <a:lnTo>
                      <a:pt x="1" y="38"/>
                    </a:lnTo>
                    <a:lnTo>
                      <a:pt x="5" y="25"/>
                    </a:lnTo>
                    <a:lnTo>
                      <a:pt x="5" y="15"/>
                    </a:lnTo>
                    <a:lnTo>
                      <a:pt x="2" y="8"/>
                    </a:lnTo>
                    <a:lnTo>
                      <a:pt x="1" y="4"/>
                    </a:lnTo>
                    <a:lnTo>
                      <a:pt x="0" y="1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7" name="Freeform 136">
                <a:extLst>
                  <a:ext uri="{FF2B5EF4-FFF2-40B4-BE49-F238E27FC236}">
                    <a16:creationId xmlns:a16="http://schemas.microsoft.com/office/drawing/2014/main" id="{C2153A65-6DD3-C43C-9B94-F7BF98CD36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" y="2724"/>
                <a:ext cx="7" cy="9"/>
              </a:xfrm>
              <a:custGeom>
                <a:avLst/>
                <a:gdLst>
                  <a:gd name="T0" fmla="*/ 0 w 22"/>
                  <a:gd name="T1" fmla="*/ 27 h 27"/>
                  <a:gd name="T2" fmla="*/ 4 w 22"/>
                  <a:gd name="T3" fmla="*/ 26 h 27"/>
                  <a:gd name="T4" fmla="*/ 11 w 22"/>
                  <a:gd name="T5" fmla="*/ 27 h 27"/>
                  <a:gd name="T6" fmla="*/ 13 w 22"/>
                  <a:gd name="T7" fmla="*/ 27 h 27"/>
                  <a:gd name="T8" fmla="*/ 13 w 22"/>
                  <a:gd name="T9" fmla="*/ 26 h 27"/>
                  <a:gd name="T10" fmla="*/ 14 w 22"/>
                  <a:gd name="T11" fmla="*/ 26 h 27"/>
                  <a:gd name="T12" fmla="*/ 17 w 22"/>
                  <a:gd name="T13" fmla="*/ 26 h 27"/>
                  <a:gd name="T14" fmla="*/ 19 w 22"/>
                  <a:gd name="T15" fmla="*/ 24 h 27"/>
                  <a:gd name="T16" fmla="*/ 21 w 22"/>
                  <a:gd name="T17" fmla="*/ 21 h 27"/>
                  <a:gd name="T18" fmla="*/ 21 w 22"/>
                  <a:gd name="T19" fmla="*/ 17 h 27"/>
                  <a:gd name="T20" fmla="*/ 21 w 22"/>
                  <a:gd name="T21" fmla="*/ 14 h 27"/>
                  <a:gd name="T22" fmla="*/ 22 w 22"/>
                  <a:gd name="T23" fmla="*/ 12 h 27"/>
                  <a:gd name="T24" fmla="*/ 21 w 22"/>
                  <a:gd name="T25" fmla="*/ 10 h 27"/>
                  <a:gd name="T26" fmla="*/ 21 w 22"/>
                  <a:gd name="T27" fmla="*/ 9 h 27"/>
                  <a:gd name="T28" fmla="*/ 21 w 22"/>
                  <a:gd name="T29" fmla="*/ 7 h 27"/>
                  <a:gd name="T30" fmla="*/ 21 w 22"/>
                  <a:gd name="T31" fmla="*/ 2 h 27"/>
                  <a:gd name="T32" fmla="*/ 20 w 22"/>
                  <a:gd name="T3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" h="27">
                    <a:moveTo>
                      <a:pt x="0" y="27"/>
                    </a:moveTo>
                    <a:lnTo>
                      <a:pt x="4" y="26"/>
                    </a:lnTo>
                    <a:lnTo>
                      <a:pt x="11" y="27"/>
                    </a:lnTo>
                    <a:lnTo>
                      <a:pt x="13" y="27"/>
                    </a:lnTo>
                    <a:lnTo>
                      <a:pt x="13" y="26"/>
                    </a:lnTo>
                    <a:lnTo>
                      <a:pt x="14" y="26"/>
                    </a:lnTo>
                    <a:lnTo>
                      <a:pt x="17" y="26"/>
                    </a:lnTo>
                    <a:lnTo>
                      <a:pt x="19" y="24"/>
                    </a:lnTo>
                    <a:lnTo>
                      <a:pt x="21" y="21"/>
                    </a:lnTo>
                    <a:lnTo>
                      <a:pt x="21" y="17"/>
                    </a:lnTo>
                    <a:lnTo>
                      <a:pt x="21" y="14"/>
                    </a:lnTo>
                    <a:lnTo>
                      <a:pt x="22" y="12"/>
                    </a:lnTo>
                    <a:lnTo>
                      <a:pt x="21" y="10"/>
                    </a:lnTo>
                    <a:lnTo>
                      <a:pt x="21" y="9"/>
                    </a:lnTo>
                    <a:lnTo>
                      <a:pt x="21" y="7"/>
                    </a:lnTo>
                    <a:lnTo>
                      <a:pt x="21" y="2"/>
                    </a:lnTo>
                    <a:lnTo>
                      <a:pt x="20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8" name="Freeform 137">
                <a:extLst>
                  <a:ext uri="{FF2B5EF4-FFF2-40B4-BE49-F238E27FC236}">
                    <a16:creationId xmlns:a16="http://schemas.microsoft.com/office/drawing/2014/main" id="{EBD95408-06F4-8EED-DB8E-E4551570C1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2" y="2708"/>
                <a:ext cx="7" cy="12"/>
              </a:xfrm>
              <a:custGeom>
                <a:avLst/>
                <a:gdLst>
                  <a:gd name="T0" fmla="*/ 21 w 21"/>
                  <a:gd name="T1" fmla="*/ 36 h 36"/>
                  <a:gd name="T2" fmla="*/ 19 w 21"/>
                  <a:gd name="T3" fmla="*/ 32 h 36"/>
                  <a:gd name="T4" fmla="*/ 19 w 21"/>
                  <a:gd name="T5" fmla="*/ 26 h 36"/>
                  <a:gd name="T6" fmla="*/ 15 w 21"/>
                  <a:gd name="T7" fmla="*/ 20 h 36"/>
                  <a:gd name="T8" fmla="*/ 11 w 21"/>
                  <a:gd name="T9" fmla="*/ 14 h 36"/>
                  <a:gd name="T10" fmla="*/ 8 w 21"/>
                  <a:gd name="T11" fmla="*/ 10 h 36"/>
                  <a:gd name="T12" fmla="*/ 6 w 21"/>
                  <a:gd name="T13" fmla="*/ 6 h 36"/>
                  <a:gd name="T14" fmla="*/ 0 w 21"/>
                  <a:gd name="T1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36">
                    <a:moveTo>
                      <a:pt x="21" y="36"/>
                    </a:moveTo>
                    <a:lnTo>
                      <a:pt x="19" y="32"/>
                    </a:lnTo>
                    <a:lnTo>
                      <a:pt x="19" y="26"/>
                    </a:lnTo>
                    <a:lnTo>
                      <a:pt x="15" y="20"/>
                    </a:lnTo>
                    <a:lnTo>
                      <a:pt x="11" y="14"/>
                    </a:lnTo>
                    <a:lnTo>
                      <a:pt x="8" y="10"/>
                    </a:lnTo>
                    <a:lnTo>
                      <a:pt x="6" y="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9" name="Freeform 138">
                <a:extLst>
                  <a:ext uri="{FF2B5EF4-FFF2-40B4-BE49-F238E27FC236}">
                    <a16:creationId xmlns:a16="http://schemas.microsoft.com/office/drawing/2014/main" id="{56EDB96C-2F5D-3D6C-6D7C-EDE0F6DEDB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2" y="2708"/>
                <a:ext cx="14" cy="16"/>
              </a:xfrm>
              <a:custGeom>
                <a:avLst/>
                <a:gdLst>
                  <a:gd name="T0" fmla="*/ 40 w 42"/>
                  <a:gd name="T1" fmla="*/ 49 h 49"/>
                  <a:gd name="T2" fmla="*/ 42 w 42"/>
                  <a:gd name="T3" fmla="*/ 40 h 49"/>
                  <a:gd name="T4" fmla="*/ 41 w 42"/>
                  <a:gd name="T5" fmla="*/ 33 h 49"/>
                  <a:gd name="T6" fmla="*/ 39 w 42"/>
                  <a:gd name="T7" fmla="*/ 27 h 49"/>
                  <a:gd name="T8" fmla="*/ 31 w 42"/>
                  <a:gd name="T9" fmla="*/ 20 h 49"/>
                  <a:gd name="T10" fmla="*/ 27 w 42"/>
                  <a:gd name="T11" fmla="*/ 15 h 49"/>
                  <a:gd name="T12" fmla="*/ 23 w 42"/>
                  <a:gd name="T13" fmla="*/ 13 h 49"/>
                  <a:gd name="T14" fmla="*/ 19 w 42"/>
                  <a:gd name="T15" fmla="*/ 10 h 49"/>
                  <a:gd name="T16" fmla="*/ 16 w 42"/>
                  <a:gd name="T17" fmla="*/ 5 h 49"/>
                  <a:gd name="T18" fmla="*/ 12 w 42"/>
                  <a:gd name="T19" fmla="*/ 1 h 49"/>
                  <a:gd name="T20" fmla="*/ 8 w 42"/>
                  <a:gd name="T21" fmla="*/ 0 h 49"/>
                  <a:gd name="T22" fmla="*/ 3 w 42"/>
                  <a:gd name="T23" fmla="*/ 0 h 49"/>
                  <a:gd name="T24" fmla="*/ 0 w 42"/>
                  <a:gd name="T25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49">
                    <a:moveTo>
                      <a:pt x="40" y="49"/>
                    </a:moveTo>
                    <a:lnTo>
                      <a:pt x="42" y="40"/>
                    </a:lnTo>
                    <a:lnTo>
                      <a:pt x="41" y="33"/>
                    </a:lnTo>
                    <a:lnTo>
                      <a:pt x="39" y="27"/>
                    </a:lnTo>
                    <a:lnTo>
                      <a:pt x="31" y="20"/>
                    </a:lnTo>
                    <a:lnTo>
                      <a:pt x="27" y="15"/>
                    </a:lnTo>
                    <a:lnTo>
                      <a:pt x="23" y="13"/>
                    </a:lnTo>
                    <a:lnTo>
                      <a:pt x="19" y="10"/>
                    </a:lnTo>
                    <a:lnTo>
                      <a:pt x="16" y="5"/>
                    </a:lnTo>
                    <a:lnTo>
                      <a:pt x="12" y="1"/>
                    </a:lnTo>
                    <a:lnTo>
                      <a:pt x="8" y="0"/>
                    </a:lnTo>
                    <a:lnTo>
                      <a:pt x="3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0" name="Freeform 139">
                <a:extLst>
                  <a:ext uri="{FF2B5EF4-FFF2-40B4-BE49-F238E27FC236}">
                    <a16:creationId xmlns:a16="http://schemas.microsoft.com/office/drawing/2014/main" id="{18367A17-1527-FBE2-FAC0-561FE78A89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" y="2683"/>
                <a:ext cx="9" cy="12"/>
              </a:xfrm>
              <a:custGeom>
                <a:avLst/>
                <a:gdLst>
                  <a:gd name="T0" fmla="*/ 27 w 27"/>
                  <a:gd name="T1" fmla="*/ 36 h 36"/>
                  <a:gd name="T2" fmla="*/ 19 w 27"/>
                  <a:gd name="T3" fmla="*/ 32 h 36"/>
                  <a:gd name="T4" fmla="*/ 12 w 27"/>
                  <a:gd name="T5" fmla="*/ 29 h 36"/>
                  <a:gd name="T6" fmla="*/ 7 w 27"/>
                  <a:gd name="T7" fmla="*/ 22 h 36"/>
                  <a:gd name="T8" fmla="*/ 0 w 27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36">
                    <a:moveTo>
                      <a:pt x="27" y="36"/>
                    </a:moveTo>
                    <a:lnTo>
                      <a:pt x="19" y="32"/>
                    </a:lnTo>
                    <a:lnTo>
                      <a:pt x="12" y="29"/>
                    </a:lnTo>
                    <a:lnTo>
                      <a:pt x="7" y="2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1" name="Freeform 140">
                <a:extLst>
                  <a:ext uri="{FF2B5EF4-FFF2-40B4-BE49-F238E27FC236}">
                    <a16:creationId xmlns:a16="http://schemas.microsoft.com/office/drawing/2014/main" id="{0A8F88FF-6D9B-601B-2DA4-CA10DE392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7" y="2682"/>
                <a:ext cx="11" cy="15"/>
              </a:xfrm>
              <a:custGeom>
                <a:avLst/>
                <a:gdLst>
                  <a:gd name="T0" fmla="*/ 1 w 31"/>
                  <a:gd name="T1" fmla="*/ 0 h 44"/>
                  <a:gd name="T2" fmla="*/ 0 w 31"/>
                  <a:gd name="T3" fmla="*/ 8 h 44"/>
                  <a:gd name="T4" fmla="*/ 1 w 31"/>
                  <a:gd name="T5" fmla="*/ 17 h 44"/>
                  <a:gd name="T6" fmla="*/ 5 w 31"/>
                  <a:gd name="T7" fmla="*/ 26 h 44"/>
                  <a:gd name="T8" fmla="*/ 7 w 31"/>
                  <a:gd name="T9" fmla="*/ 30 h 44"/>
                  <a:gd name="T10" fmla="*/ 9 w 31"/>
                  <a:gd name="T11" fmla="*/ 34 h 44"/>
                  <a:gd name="T12" fmla="*/ 10 w 31"/>
                  <a:gd name="T13" fmla="*/ 40 h 44"/>
                  <a:gd name="T14" fmla="*/ 13 w 31"/>
                  <a:gd name="T15" fmla="*/ 44 h 44"/>
                  <a:gd name="T16" fmla="*/ 17 w 31"/>
                  <a:gd name="T17" fmla="*/ 44 h 44"/>
                  <a:gd name="T18" fmla="*/ 22 w 31"/>
                  <a:gd name="T19" fmla="*/ 42 h 44"/>
                  <a:gd name="T20" fmla="*/ 26 w 31"/>
                  <a:gd name="T21" fmla="*/ 39 h 44"/>
                  <a:gd name="T22" fmla="*/ 28 w 31"/>
                  <a:gd name="T23" fmla="*/ 38 h 44"/>
                  <a:gd name="T24" fmla="*/ 31 w 31"/>
                  <a:gd name="T25" fmla="*/ 3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44">
                    <a:moveTo>
                      <a:pt x="1" y="0"/>
                    </a:moveTo>
                    <a:lnTo>
                      <a:pt x="0" y="8"/>
                    </a:lnTo>
                    <a:lnTo>
                      <a:pt x="1" y="17"/>
                    </a:lnTo>
                    <a:lnTo>
                      <a:pt x="5" y="26"/>
                    </a:lnTo>
                    <a:lnTo>
                      <a:pt x="7" y="30"/>
                    </a:lnTo>
                    <a:lnTo>
                      <a:pt x="9" y="34"/>
                    </a:lnTo>
                    <a:lnTo>
                      <a:pt x="10" y="40"/>
                    </a:lnTo>
                    <a:lnTo>
                      <a:pt x="13" y="44"/>
                    </a:lnTo>
                    <a:lnTo>
                      <a:pt x="17" y="44"/>
                    </a:lnTo>
                    <a:lnTo>
                      <a:pt x="22" y="42"/>
                    </a:lnTo>
                    <a:lnTo>
                      <a:pt x="26" y="39"/>
                    </a:lnTo>
                    <a:lnTo>
                      <a:pt x="28" y="38"/>
                    </a:lnTo>
                    <a:lnTo>
                      <a:pt x="31" y="39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2" name="Freeform 141">
                <a:extLst>
                  <a:ext uri="{FF2B5EF4-FFF2-40B4-BE49-F238E27FC236}">
                    <a16:creationId xmlns:a16="http://schemas.microsoft.com/office/drawing/2014/main" id="{C6293138-07F6-85A9-A573-188A852670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" y="236"/>
                <a:ext cx="157" cy="78"/>
              </a:xfrm>
              <a:custGeom>
                <a:avLst/>
                <a:gdLst>
                  <a:gd name="T0" fmla="*/ 455 w 470"/>
                  <a:gd name="T1" fmla="*/ 173 h 234"/>
                  <a:gd name="T2" fmla="*/ 457 w 470"/>
                  <a:gd name="T3" fmla="*/ 193 h 234"/>
                  <a:gd name="T4" fmla="*/ 470 w 470"/>
                  <a:gd name="T5" fmla="*/ 207 h 234"/>
                  <a:gd name="T6" fmla="*/ 466 w 470"/>
                  <a:gd name="T7" fmla="*/ 218 h 234"/>
                  <a:gd name="T8" fmla="*/ 433 w 470"/>
                  <a:gd name="T9" fmla="*/ 232 h 234"/>
                  <a:gd name="T10" fmla="*/ 428 w 470"/>
                  <a:gd name="T11" fmla="*/ 233 h 234"/>
                  <a:gd name="T12" fmla="*/ 413 w 470"/>
                  <a:gd name="T13" fmla="*/ 234 h 234"/>
                  <a:gd name="T14" fmla="*/ 389 w 470"/>
                  <a:gd name="T15" fmla="*/ 231 h 234"/>
                  <a:gd name="T16" fmla="*/ 385 w 470"/>
                  <a:gd name="T17" fmla="*/ 230 h 234"/>
                  <a:gd name="T18" fmla="*/ 379 w 470"/>
                  <a:gd name="T19" fmla="*/ 229 h 234"/>
                  <a:gd name="T20" fmla="*/ 374 w 470"/>
                  <a:gd name="T21" fmla="*/ 226 h 234"/>
                  <a:gd name="T22" fmla="*/ 360 w 470"/>
                  <a:gd name="T23" fmla="*/ 217 h 234"/>
                  <a:gd name="T24" fmla="*/ 348 w 470"/>
                  <a:gd name="T25" fmla="*/ 215 h 234"/>
                  <a:gd name="T26" fmla="*/ 345 w 470"/>
                  <a:gd name="T27" fmla="*/ 214 h 234"/>
                  <a:gd name="T28" fmla="*/ 339 w 470"/>
                  <a:gd name="T29" fmla="*/ 210 h 234"/>
                  <a:gd name="T30" fmla="*/ 333 w 470"/>
                  <a:gd name="T31" fmla="*/ 207 h 234"/>
                  <a:gd name="T32" fmla="*/ 329 w 470"/>
                  <a:gd name="T33" fmla="*/ 206 h 234"/>
                  <a:gd name="T34" fmla="*/ 307 w 470"/>
                  <a:gd name="T35" fmla="*/ 194 h 234"/>
                  <a:gd name="T36" fmla="*/ 286 w 470"/>
                  <a:gd name="T37" fmla="*/ 187 h 234"/>
                  <a:gd name="T38" fmla="*/ 282 w 470"/>
                  <a:gd name="T39" fmla="*/ 184 h 234"/>
                  <a:gd name="T40" fmla="*/ 278 w 470"/>
                  <a:gd name="T41" fmla="*/ 177 h 234"/>
                  <a:gd name="T42" fmla="*/ 269 w 470"/>
                  <a:gd name="T43" fmla="*/ 173 h 234"/>
                  <a:gd name="T44" fmla="*/ 259 w 470"/>
                  <a:gd name="T45" fmla="*/ 165 h 234"/>
                  <a:gd name="T46" fmla="*/ 256 w 470"/>
                  <a:gd name="T47" fmla="*/ 161 h 234"/>
                  <a:gd name="T48" fmla="*/ 249 w 470"/>
                  <a:gd name="T49" fmla="*/ 150 h 234"/>
                  <a:gd name="T50" fmla="*/ 246 w 470"/>
                  <a:gd name="T51" fmla="*/ 141 h 234"/>
                  <a:gd name="T52" fmla="*/ 237 w 470"/>
                  <a:gd name="T53" fmla="*/ 130 h 234"/>
                  <a:gd name="T54" fmla="*/ 212 w 470"/>
                  <a:gd name="T55" fmla="*/ 118 h 234"/>
                  <a:gd name="T56" fmla="*/ 188 w 470"/>
                  <a:gd name="T57" fmla="*/ 111 h 234"/>
                  <a:gd name="T58" fmla="*/ 165 w 470"/>
                  <a:gd name="T59" fmla="*/ 99 h 234"/>
                  <a:gd name="T60" fmla="*/ 155 w 470"/>
                  <a:gd name="T61" fmla="*/ 93 h 234"/>
                  <a:gd name="T62" fmla="*/ 138 w 470"/>
                  <a:gd name="T63" fmla="*/ 80 h 234"/>
                  <a:gd name="T64" fmla="*/ 127 w 470"/>
                  <a:gd name="T65" fmla="*/ 65 h 234"/>
                  <a:gd name="T66" fmla="*/ 112 w 470"/>
                  <a:gd name="T67" fmla="*/ 62 h 234"/>
                  <a:gd name="T68" fmla="*/ 97 w 470"/>
                  <a:gd name="T69" fmla="*/ 55 h 234"/>
                  <a:gd name="T70" fmla="*/ 83 w 470"/>
                  <a:gd name="T71" fmla="*/ 50 h 234"/>
                  <a:gd name="T72" fmla="*/ 80 w 470"/>
                  <a:gd name="T73" fmla="*/ 43 h 234"/>
                  <a:gd name="T74" fmla="*/ 72 w 470"/>
                  <a:gd name="T75" fmla="*/ 33 h 234"/>
                  <a:gd name="T76" fmla="*/ 34 w 470"/>
                  <a:gd name="T77" fmla="*/ 12 h 234"/>
                  <a:gd name="T78" fmla="*/ 21 w 470"/>
                  <a:gd name="T79" fmla="*/ 12 h 234"/>
                  <a:gd name="T80" fmla="*/ 14 w 470"/>
                  <a:gd name="T81" fmla="*/ 7 h 234"/>
                  <a:gd name="T82" fmla="*/ 6 w 470"/>
                  <a:gd name="T83" fmla="*/ 0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70" h="234">
                    <a:moveTo>
                      <a:pt x="451" y="164"/>
                    </a:moveTo>
                    <a:lnTo>
                      <a:pt x="455" y="173"/>
                    </a:lnTo>
                    <a:lnTo>
                      <a:pt x="456" y="185"/>
                    </a:lnTo>
                    <a:lnTo>
                      <a:pt x="457" y="193"/>
                    </a:lnTo>
                    <a:lnTo>
                      <a:pt x="466" y="202"/>
                    </a:lnTo>
                    <a:lnTo>
                      <a:pt x="470" y="207"/>
                    </a:lnTo>
                    <a:lnTo>
                      <a:pt x="470" y="214"/>
                    </a:lnTo>
                    <a:lnTo>
                      <a:pt x="466" y="218"/>
                    </a:lnTo>
                    <a:lnTo>
                      <a:pt x="459" y="223"/>
                    </a:lnTo>
                    <a:lnTo>
                      <a:pt x="433" y="232"/>
                    </a:lnTo>
                    <a:lnTo>
                      <a:pt x="430" y="232"/>
                    </a:lnTo>
                    <a:lnTo>
                      <a:pt x="428" y="233"/>
                    </a:lnTo>
                    <a:lnTo>
                      <a:pt x="423" y="234"/>
                    </a:lnTo>
                    <a:lnTo>
                      <a:pt x="413" y="234"/>
                    </a:lnTo>
                    <a:lnTo>
                      <a:pt x="400" y="231"/>
                    </a:lnTo>
                    <a:lnTo>
                      <a:pt x="389" y="231"/>
                    </a:lnTo>
                    <a:lnTo>
                      <a:pt x="386" y="230"/>
                    </a:lnTo>
                    <a:lnTo>
                      <a:pt x="385" y="230"/>
                    </a:lnTo>
                    <a:lnTo>
                      <a:pt x="383" y="230"/>
                    </a:lnTo>
                    <a:lnTo>
                      <a:pt x="379" y="229"/>
                    </a:lnTo>
                    <a:lnTo>
                      <a:pt x="376" y="227"/>
                    </a:lnTo>
                    <a:lnTo>
                      <a:pt x="374" y="226"/>
                    </a:lnTo>
                    <a:lnTo>
                      <a:pt x="370" y="223"/>
                    </a:lnTo>
                    <a:lnTo>
                      <a:pt x="360" y="217"/>
                    </a:lnTo>
                    <a:lnTo>
                      <a:pt x="354" y="215"/>
                    </a:lnTo>
                    <a:lnTo>
                      <a:pt x="348" y="215"/>
                    </a:lnTo>
                    <a:lnTo>
                      <a:pt x="346" y="214"/>
                    </a:lnTo>
                    <a:lnTo>
                      <a:pt x="345" y="214"/>
                    </a:lnTo>
                    <a:lnTo>
                      <a:pt x="342" y="212"/>
                    </a:lnTo>
                    <a:lnTo>
                      <a:pt x="339" y="210"/>
                    </a:lnTo>
                    <a:lnTo>
                      <a:pt x="337" y="209"/>
                    </a:lnTo>
                    <a:lnTo>
                      <a:pt x="333" y="207"/>
                    </a:lnTo>
                    <a:lnTo>
                      <a:pt x="330" y="206"/>
                    </a:lnTo>
                    <a:lnTo>
                      <a:pt x="329" y="206"/>
                    </a:lnTo>
                    <a:lnTo>
                      <a:pt x="318" y="198"/>
                    </a:lnTo>
                    <a:lnTo>
                      <a:pt x="307" y="194"/>
                    </a:lnTo>
                    <a:lnTo>
                      <a:pt x="290" y="189"/>
                    </a:lnTo>
                    <a:lnTo>
                      <a:pt x="286" y="187"/>
                    </a:lnTo>
                    <a:lnTo>
                      <a:pt x="284" y="186"/>
                    </a:lnTo>
                    <a:lnTo>
                      <a:pt x="282" y="184"/>
                    </a:lnTo>
                    <a:lnTo>
                      <a:pt x="280" y="178"/>
                    </a:lnTo>
                    <a:lnTo>
                      <a:pt x="278" y="177"/>
                    </a:lnTo>
                    <a:lnTo>
                      <a:pt x="272" y="175"/>
                    </a:lnTo>
                    <a:lnTo>
                      <a:pt x="269" y="173"/>
                    </a:lnTo>
                    <a:lnTo>
                      <a:pt x="265" y="168"/>
                    </a:lnTo>
                    <a:lnTo>
                      <a:pt x="259" y="165"/>
                    </a:lnTo>
                    <a:lnTo>
                      <a:pt x="257" y="163"/>
                    </a:lnTo>
                    <a:lnTo>
                      <a:pt x="256" y="161"/>
                    </a:lnTo>
                    <a:lnTo>
                      <a:pt x="253" y="157"/>
                    </a:lnTo>
                    <a:lnTo>
                      <a:pt x="249" y="150"/>
                    </a:lnTo>
                    <a:lnTo>
                      <a:pt x="247" y="146"/>
                    </a:lnTo>
                    <a:lnTo>
                      <a:pt x="246" y="141"/>
                    </a:lnTo>
                    <a:lnTo>
                      <a:pt x="242" y="134"/>
                    </a:lnTo>
                    <a:lnTo>
                      <a:pt x="237" y="130"/>
                    </a:lnTo>
                    <a:lnTo>
                      <a:pt x="225" y="125"/>
                    </a:lnTo>
                    <a:lnTo>
                      <a:pt x="212" y="118"/>
                    </a:lnTo>
                    <a:lnTo>
                      <a:pt x="199" y="114"/>
                    </a:lnTo>
                    <a:lnTo>
                      <a:pt x="188" y="111"/>
                    </a:lnTo>
                    <a:lnTo>
                      <a:pt x="178" y="106"/>
                    </a:lnTo>
                    <a:lnTo>
                      <a:pt x="165" y="99"/>
                    </a:lnTo>
                    <a:lnTo>
                      <a:pt x="159" y="95"/>
                    </a:lnTo>
                    <a:lnTo>
                      <a:pt x="155" y="93"/>
                    </a:lnTo>
                    <a:lnTo>
                      <a:pt x="153" y="92"/>
                    </a:lnTo>
                    <a:lnTo>
                      <a:pt x="138" y="80"/>
                    </a:lnTo>
                    <a:lnTo>
                      <a:pt x="131" y="71"/>
                    </a:lnTo>
                    <a:lnTo>
                      <a:pt x="127" y="65"/>
                    </a:lnTo>
                    <a:lnTo>
                      <a:pt x="119" y="64"/>
                    </a:lnTo>
                    <a:lnTo>
                      <a:pt x="112" y="62"/>
                    </a:lnTo>
                    <a:lnTo>
                      <a:pt x="106" y="59"/>
                    </a:lnTo>
                    <a:lnTo>
                      <a:pt x="97" y="55"/>
                    </a:lnTo>
                    <a:lnTo>
                      <a:pt x="90" y="53"/>
                    </a:lnTo>
                    <a:lnTo>
                      <a:pt x="83" y="50"/>
                    </a:lnTo>
                    <a:lnTo>
                      <a:pt x="80" y="46"/>
                    </a:lnTo>
                    <a:lnTo>
                      <a:pt x="80" y="43"/>
                    </a:lnTo>
                    <a:lnTo>
                      <a:pt x="78" y="37"/>
                    </a:lnTo>
                    <a:lnTo>
                      <a:pt x="72" y="33"/>
                    </a:lnTo>
                    <a:lnTo>
                      <a:pt x="38" y="14"/>
                    </a:lnTo>
                    <a:lnTo>
                      <a:pt x="34" y="12"/>
                    </a:lnTo>
                    <a:lnTo>
                      <a:pt x="30" y="12"/>
                    </a:lnTo>
                    <a:lnTo>
                      <a:pt x="21" y="12"/>
                    </a:lnTo>
                    <a:lnTo>
                      <a:pt x="16" y="11"/>
                    </a:lnTo>
                    <a:lnTo>
                      <a:pt x="14" y="7"/>
                    </a:lnTo>
                    <a:lnTo>
                      <a:pt x="9" y="1"/>
                    </a:lnTo>
                    <a:lnTo>
                      <a:pt x="6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3" name="Freeform 142">
                <a:extLst>
                  <a:ext uri="{FF2B5EF4-FFF2-40B4-BE49-F238E27FC236}">
                    <a16:creationId xmlns:a16="http://schemas.microsoft.com/office/drawing/2014/main" id="{5BA5A47C-444A-DCDD-932A-958C0A08D3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0" y="2557"/>
                <a:ext cx="15" cy="91"/>
              </a:xfrm>
              <a:custGeom>
                <a:avLst/>
                <a:gdLst>
                  <a:gd name="T0" fmla="*/ 24 w 45"/>
                  <a:gd name="T1" fmla="*/ 271 h 271"/>
                  <a:gd name="T2" fmla="*/ 21 w 45"/>
                  <a:gd name="T3" fmla="*/ 261 h 271"/>
                  <a:gd name="T4" fmla="*/ 19 w 45"/>
                  <a:gd name="T5" fmla="*/ 254 h 271"/>
                  <a:gd name="T6" fmla="*/ 16 w 45"/>
                  <a:gd name="T7" fmla="*/ 248 h 271"/>
                  <a:gd name="T8" fmla="*/ 16 w 45"/>
                  <a:gd name="T9" fmla="*/ 245 h 271"/>
                  <a:gd name="T10" fmla="*/ 15 w 45"/>
                  <a:gd name="T11" fmla="*/ 234 h 271"/>
                  <a:gd name="T12" fmla="*/ 15 w 45"/>
                  <a:gd name="T13" fmla="*/ 226 h 271"/>
                  <a:gd name="T14" fmla="*/ 15 w 45"/>
                  <a:gd name="T15" fmla="*/ 221 h 271"/>
                  <a:gd name="T16" fmla="*/ 18 w 45"/>
                  <a:gd name="T17" fmla="*/ 218 h 271"/>
                  <a:gd name="T18" fmla="*/ 40 w 45"/>
                  <a:gd name="T19" fmla="*/ 176 h 271"/>
                  <a:gd name="T20" fmla="*/ 41 w 45"/>
                  <a:gd name="T21" fmla="*/ 170 h 271"/>
                  <a:gd name="T22" fmla="*/ 43 w 45"/>
                  <a:gd name="T23" fmla="*/ 167 h 271"/>
                  <a:gd name="T24" fmla="*/ 45 w 45"/>
                  <a:gd name="T25" fmla="*/ 162 h 271"/>
                  <a:gd name="T26" fmla="*/ 43 w 45"/>
                  <a:gd name="T27" fmla="*/ 146 h 271"/>
                  <a:gd name="T28" fmla="*/ 41 w 45"/>
                  <a:gd name="T29" fmla="*/ 142 h 271"/>
                  <a:gd name="T30" fmla="*/ 41 w 45"/>
                  <a:gd name="T31" fmla="*/ 137 h 271"/>
                  <a:gd name="T32" fmla="*/ 41 w 45"/>
                  <a:gd name="T33" fmla="*/ 130 h 271"/>
                  <a:gd name="T34" fmla="*/ 43 w 45"/>
                  <a:gd name="T35" fmla="*/ 124 h 271"/>
                  <a:gd name="T36" fmla="*/ 43 w 45"/>
                  <a:gd name="T37" fmla="*/ 109 h 271"/>
                  <a:gd name="T38" fmla="*/ 43 w 45"/>
                  <a:gd name="T39" fmla="*/ 103 h 271"/>
                  <a:gd name="T40" fmla="*/ 44 w 45"/>
                  <a:gd name="T41" fmla="*/ 99 h 271"/>
                  <a:gd name="T42" fmla="*/ 44 w 45"/>
                  <a:gd name="T43" fmla="*/ 91 h 271"/>
                  <a:gd name="T44" fmla="*/ 44 w 45"/>
                  <a:gd name="T45" fmla="*/ 88 h 271"/>
                  <a:gd name="T46" fmla="*/ 45 w 45"/>
                  <a:gd name="T47" fmla="*/ 87 h 271"/>
                  <a:gd name="T48" fmla="*/ 35 w 45"/>
                  <a:gd name="T49" fmla="*/ 73 h 271"/>
                  <a:gd name="T50" fmla="*/ 29 w 45"/>
                  <a:gd name="T51" fmla="*/ 64 h 271"/>
                  <a:gd name="T52" fmla="*/ 26 w 45"/>
                  <a:gd name="T53" fmla="*/ 55 h 271"/>
                  <a:gd name="T54" fmla="*/ 25 w 45"/>
                  <a:gd name="T55" fmla="*/ 50 h 271"/>
                  <a:gd name="T56" fmla="*/ 24 w 45"/>
                  <a:gd name="T57" fmla="*/ 44 h 271"/>
                  <a:gd name="T58" fmla="*/ 21 w 45"/>
                  <a:gd name="T59" fmla="*/ 39 h 271"/>
                  <a:gd name="T60" fmla="*/ 15 w 45"/>
                  <a:gd name="T61" fmla="*/ 36 h 271"/>
                  <a:gd name="T62" fmla="*/ 9 w 45"/>
                  <a:gd name="T63" fmla="*/ 34 h 271"/>
                  <a:gd name="T64" fmla="*/ 5 w 45"/>
                  <a:gd name="T65" fmla="*/ 32 h 271"/>
                  <a:gd name="T66" fmla="*/ 3 w 45"/>
                  <a:gd name="T67" fmla="*/ 30 h 271"/>
                  <a:gd name="T68" fmla="*/ 1 w 45"/>
                  <a:gd name="T69" fmla="*/ 26 h 271"/>
                  <a:gd name="T70" fmla="*/ 1 w 45"/>
                  <a:gd name="T71" fmla="*/ 20 h 271"/>
                  <a:gd name="T72" fmla="*/ 0 w 45"/>
                  <a:gd name="T73" fmla="*/ 17 h 271"/>
                  <a:gd name="T74" fmla="*/ 0 w 45"/>
                  <a:gd name="T75" fmla="*/ 13 h 271"/>
                  <a:gd name="T76" fmla="*/ 1 w 45"/>
                  <a:gd name="T77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5" h="271">
                    <a:moveTo>
                      <a:pt x="24" y="271"/>
                    </a:moveTo>
                    <a:lnTo>
                      <a:pt x="21" y="261"/>
                    </a:lnTo>
                    <a:lnTo>
                      <a:pt x="19" y="254"/>
                    </a:lnTo>
                    <a:lnTo>
                      <a:pt x="16" y="248"/>
                    </a:lnTo>
                    <a:lnTo>
                      <a:pt x="16" y="245"/>
                    </a:lnTo>
                    <a:lnTo>
                      <a:pt x="15" y="234"/>
                    </a:lnTo>
                    <a:lnTo>
                      <a:pt x="15" y="226"/>
                    </a:lnTo>
                    <a:lnTo>
                      <a:pt x="15" y="221"/>
                    </a:lnTo>
                    <a:lnTo>
                      <a:pt x="18" y="218"/>
                    </a:lnTo>
                    <a:lnTo>
                      <a:pt x="40" y="176"/>
                    </a:lnTo>
                    <a:lnTo>
                      <a:pt x="41" y="170"/>
                    </a:lnTo>
                    <a:lnTo>
                      <a:pt x="43" y="167"/>
                    </a:lnTo>
                    <a:lnTo>
                      <a:pt x="45" y="162"/>
                    </a:lnTo>
                    <a:lnTo>
                      <a:pt x="43" y="146"/>
                    </a:lnTo>
                    <a:lnTo>
                      <a:pt x="41" y="142"/>
                    </a:lnTo>
                    <a:lnTo>
                      <a:pt x="41" y="137"/>
                    </a:lnTo>
                    <a:lnTo>
                      <a:pt x="41" y="130"/>
                    </a:lnTo>
                    <a:lnTo>
                      <a:pt x="43" y="124"/>
                    </a:lnTo>
                    <a:lnTo>
                      <a:pt x="43" y="109"/>
                    </a:lnTo>
                    <a:lnTo>
                      <a:pt x="43" y="103"/>
                    </a:lnTo>
                    <a:lnTo>
                      <a:pt x="44" y="99"/>
                    </a:lnTo>
                    <a:lnTo>
                      <a:pt x="44" y="91"/>
                    </a:lnTo>
                    <a:lnTo>
                      <a:pt x="44" y="88"/>
                    </a:lnTo>
                    <a:lnTo>
                      <a:pt x="45" y="87"/>
                    </a:lnTo>
                    <a:lnTo>
                      <a:pt x="35" y="73"/>
                    </a:lnTo>
                    <a:lnTo>
                      <a:pt x="29" y="64"/>
                    </a:lnTo>
                    <a:lnTo>
                      <a:pt x="26" y="55"/>
                    </a:lnTo>
                    <a:lnTo>
                      <a:pt x="25" y="50"/>
                    </a:lnTo>
                    <a:lnTo>
                      <a:pt x="24" y="44"/>
                    </a:lnTo>
                    <a:lnTo>
                      <a:pt x="21" y="39"/>
                    </a:lnTo>
                    <a:lnTo>
                      <a:pt x="15" y="36"/>
                    </a:lnTo>
                    <a:lnTo>
                      <a:pt x="9" y="34"/>
                    </a:lnTo>
                    <a:lnTo>
                      <a:pt x="5" y="32"/>
                    </a:lnTo>
                    <a:lnTo>
                      <a:pt x="3" y="30"/>
                    </a:lnTo>
                    <a:lnTo>
                      <a:pt x="1" y="26"/>
                    </a:lnTo>
                    <a:lnTo>
                      <a:pt x="1" y="20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1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4" name="Freeform 143">
                <a:extLst>
                  <a:ext uri="{FF2B5EF4-FFF2-40B4-BE49-F238E27FC236}">
                    <a16:creationId xmlns:a16="http://schemas.microsoft.com/office/drawing/2014/main" id="{B6BDE1C0-A6E8-7BDE-045A-BD2DCB86A3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8" y="3228"/>
                <a:ext cx="46" cy="7"/>
              </a:xfrm>
              <a:custGeom>
                <a:avLst/>
                <a:gdLst>
                  <a:gd name="T0" fmla="*/ 0 w 139"/>
                  <a:gd name="T1" fmla="*/ 20 h 20"/>
                  <a:gd name="T2" fmla="*/ 6 w 139"/>
                  <a:gd name="T3" fmla="*/ 19 h 20"/>
                  <a:gd name="T4" fmla="*/ 21 w 139"/>
                  <a:gd name="T5" fmla="*/ 14 h 20"/>
                  <a:gd name="T6" fmla="*/ 23 w 139"/>
                  <a:gd name="T7" fmla="*/ 10 h 20"/>
                  <a:gd name="T8" fmla="*/ 26 w 139"/>
                  <a:gd name="T9" fmla="*/ 8 h 20"/>
                  <a:gd name="T10" fmla="*/ 29 w 139"/>
                  <a:gd name="T11" fmla="*/ 6 h 20"/>
                  <a:gd name="T12" fmla="*/ 32 w 139"/>
                  <a:gd name="T13" fmla="*/ 6 h 20"/>
                  <a:gd name="T14" fmla="*/ 54 w 139"/>
                  <a:gd name="T15" fmla="*/ 0 h 20"/>
                  <a:gd name="T16" fmla="*/ 63 w 139"/>
                  <a:gd name="T17" fmla="*/ 2 h 20"/>
                  <a:gd name="T18" fmla="*/ 70 w 139"/>
                  <a:gd name="T19" fmla="*/ 4 h 20"/>
                  <a:gd name="T20" fmla="*/ 76 w 139"/>
                  <a:gd name="T21" fmla="*/ 4 h 20"/>
                  <a:gd name="T22" fmla="*/ 83 w 139"/>
                  <a:gd name="T23" fmla="*/ 6 h 20"/>
                  <a:gd name="T24" fmla="*/ 89 w 139"/>
                  <a:gd name="T25" fmla="*/ 4 h 20"/>
                  <a:gd name="T26" fmla="*/ 94 w 139"/>
                  <a:gd name="T27" fmla="*/ 4 h 20"/>
                  <a:gd name="T28" fmla="*/ 102 w 139"/>
                  <a:gd name="T29" fmla="*/ 7 h 20"/>
                  <a:gd name="T30" fmla="*/ 107 w 139"/>
                  <a:gd name="T31" fmla="*/ 7 h 20"/>
                  <a:gd name="T32" fmla="*/ 109 w 139"/>
                  <a:gd name="T33" fmla="*/ 6 h 20"/>
                  <a:gd name="T34" fmla="*/ 113 w 139"/>
                  <a:gd name="T35" fmla="*/ 4 h 20"/>
                  <a:gd name="T36" fmla="*/ 116 w 139"/>
                  <a:gd name="T37" fmla="*/ 1 h 20"/>
                  <a:gd name="T38" fmla="*/ 124 w 139"/>
                  <a:gd name="T39" fmla="*/ 6 h 20"/>
                  <a:gd name="T40" fmla="*/ 130 w 139"/>
                  <a:gd name="T41" fmla="*/ 8 h 20"/>
                  <a:gd name="T42" fmla="*/ 139 w 139"/>
                  <a:gd name="T43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9" h="20">
                    <a:moveTo>
                      <a:pt x="0" y="20"/>
                    </a:moveTo>
                    <a:lnTo>
                      <a:pt x="6" y="19"/>
                    </a:lnTo>
                    <a:lnTo>
                      <a:pt x="21" y="14"/>
                    </a:lnTo>
                    <a:lnTo>
                      <a:pt x="23" y="10"/>
                    </a:lnTo>
                    <a:lnTo>
                      <a:pt x="26" y="8"/>
                    </a:lnTo>
                    <a:lnTo>
                      <a:pt x="29" y="6"/>
                    </a:lnTo>
                    <a:lnTo>
                      <a:pt x="32" y="6"/>
                    </a:lnTo>
                    <a:lnTo>
                      <a:pt x="54" y="0"/>
                    </a:lnTo>
                    <a:lnTo>
                      <a:pt x="63" y="2"/>
                    </a:lnTo>
                    <a:lnTo>
                      <a:pt x="70" y="4"/>
                    </a:lnTo>
                    <a:lnTo>
                      <a:pt x="76" y="4"/>
                    </a:lnTo>
                    <a:lnTo>
                      <a:pt x="83" y="6"/>
                    </a:lnTo>
                    <a:lnTo>
                      <a:pt x="89" y="4"/>
                    </a:lnTo>
                    <a:lnTo>
                      <a:pt x="94" y="4"/>
                    </a:lnTo>
                    <a:lnTo>
                      <a:pt x="102" y="7"/>
                    </a:lnTo>
                    <a:lnTo>
                      <a:pt x="107" y="7"/>
                    </a:lnTo>
                    <a:lnTo>
                      <a:pt x="109" y="6"/>
                    </a:lnTo>
                    <a:lnTo>
                      <a:pt x="113" y="4"/>
                    </a:lnTo>
                    <a:lnTo>
                      <a:pt x="116" y="1"/>
                    </a:lnTo>
                    <a:lnTo>
                      <a:pt x="124" y="6"/>
                    </a:lnTo>
                    <a:lnTo>
                      <a:pt x="130" y="8"/>
                    </a:lnTo>
                    <a:lnTo>
                      <a:pt x="139" y="9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5" name="Freeform 144">
                <a:extLst>
                  <a:ext uri="{FF2B5EF4-FFF2-40B4-BE49-F238E27FC236}">
                    <a16:creationId xmlns:a16="http://schemas.microsoft.com/office/drawing/2014/main" id="{6F87D57D-F315-2905-3E14-0D6110D8AE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3" y="274"/>
                <a:ext cx="233" cy="96"/>
              </a:xfrm>
              <a:custGeom>
                <a:avLst/>
                <a:gdLst>
                  <a:gd name="T0" fmla="*/ 15 w 699"/>
                  <a:gd name="T1" fmla="*/ 21 h 287"/>
                  <a:gd name="T2" fmla="*/ 22 w 699"/>
                  <a:gd name="T3" fmla="*/ 25 h 287"/>
                  <a:gd name="T4" fmla="*/ 24 w 699"/>
                  <a:gd name="T5" fmla="*/ 32 h 287"/>
                  <a:gd name="T6" fmla="*/ 37 w 699"/>
                  <a:gd name="T7" fmla="*/ 27 h 287"/>
                  <a:gd name="T8" fmla="*/ 41 w 699"/>
                  <a:gd name="T9" fmla="*/ 23 h 287"/>
                  <a:gd name="T10" fmla="*/ 49 w 699"/>
                  <a:gd name="T11" fmla="*/ 15 h 287"/>
                  <a:gd name="T12" fmla="*/ 56 w 699"/>
                  <a:gd name="T13" fmla="*/ 14 h 287"/>
                  <a:gd name="T14" fmla="*/ 68 w 699"/>
                  <a:gd name="T15" fmla="*/ 12 h 287"/>
                  <a:gd name="T16" fmla="*/ 85 w 699"/>
                  <a:gd name="T17" fmla="*/ 3 h 287"/>
                  <a:gd name="T18" fmla="*/ 100 w 699"/>
                  <a:gd name="T19" fmla="*/ 2 h 287"/>
                  <a:gd name="T20" fmla="*/ 110 w 699"/>
                  <a:gd name="T21" fmla="*/ 2 h 287"/>
                  <a:gd name="T22" fmla="*/ 122 w 699"/>
                  <a:gd name="T23" fmla="*/ 0 h 287"/>
                  <a:gd name="T24" fmla="*/ 133 w 699"/>
                  <a:gd name="T25" fmla="*/ 1 h 287"/>
                  <a:gd name="T26" fmla="*/ 152 w 699"/>
                  <a:gd name="T27" fmla="*/ 18 h 287"/>
                  <a:gd name="T28" fmla="*/ 164 w 699"/>
                  <a:gd name="T29" fmla="*/ 19 h 287"/>
                  <a:gd name="T30" fmla="*/ 180 w 699"/>
                  <a:gd name="T31" fmla="*/ 30 h 287"/>
                  <a:gd name="T32" fmla="*/ 183 w 699"/>
                  <a:gd name="T33" fmla="*/ 40 h 287"/>
                  <a:gd name="T34" fmla="*/ 185 w 699"/>
                  <a:gd name="T35" fmla="*/ 46 h 287"/>
                  <a:gd name="T36" fmla="*/ 192 w 699"/>
                  <a:gd name="T37" fmla="*/ 54 h 287"/>
                  <a:gd name="T38" fmla="*/ 201 w 699"/>
                  <a:gd name="T39" fmla="*/ 56 h 287"/>
                  <a:gd name="T40" fmla="*/ 213 w 699"/>
                  <a:gd name="T41" fmla="*/ 63 h 287"/>
                  <a:gd name="T42" fmla="*/ 219 w 699"/>
                  <a:gd name="T43" fmla="*/ 70 h 287"/>
                  <a:gd name="T44" fmla="*/ 223 w 699"/>
                  <a:gd name="T45" fmla="*/ 74 h 287"/>
                  <a:gd name="T46" fmla="*/ 250 w 699"/>
                  <a:gd name="T47" fmla="*/ 89 h 287"/>
                  <a:gd name="T48" fmla="*/ 258 w 699"/>
                  <a:gd name="T49" fmla="*/ 95 h 287"/>
                  <a:gd name="T50" fmla="*/ 289 w 699"/>
                  <a:gd name="T51" fmla="*/ 111 h 287"/>
                  <a:gd name="T52" fmla="*/ 299 w 699"/>
                  <a:gd name="T53" fmla="*/ 110 h 287"/>
                  <a:gd name="T54" fmla="*/ 307 w 699"/>
                  <a:gd name="T55" fmla="*/ 116 h 287"/>
                  <a:gd name="T56" fmla="*/ 313 w 699"/>
                  <a:gd name="T57" fmla="*/ 124 h 287"/>
                  <a:gd name="T58" fmla="*/ 323 w 699"/>
                  <a:gd name="T59" fmla="*/ 127 h 287"/>
                  <a:gd name="T60" fmla="*/ 336 w 699"/>
                  <a:gd name="T61" fmla="*/ 133 h 287"/>
                  <a:gd name="T62" fmla="*/ 350 w 699"/>
                  <a:gd name="T63" fmla="*/ 149 h 287"/>
                  <a:gd name="T64" fmla="*/ 373 w 699"/>
                  <a:gd name="T65" fmla="*/ 162 h 287"/>
                  <a:gd name="T66" fmla="*/ 404 w 699"/>
                  <a:gd name="T67" fmla="*/ 173 h 287"/>
                  <a:gd name="T68" fmla="*/ 416 w 699"/>
                  <a:gd name="T69" fmla="*/ 179 h 287"/>
                  <a:gd name="T70" fmla="*/ 426 w 699"/>
                  <a:gd name="T71" fmla="*/ 192 h 287"/>
                  <a:gd name="T72" fmla="*/ 439 w 699"/>
                  <a:gd name="T73" fmla="*/ 203 h 287"/>
                  <a:gd name="T74" fmla="*/ 451 w 699"/>
                  <a:gd name="T75" fmla="*/ 208 h 287"/>
                  <a:gd name="T76" fmla="*/ 476 w 699"/>
                  <a:gd name="T77" fmla="*/ 225 h 287"/>
                  <a:gd name="T78" fmla="*/ 485 w 699"/>
                  <a:gd name="T79" fmla="*/ 232 h 287"/>
                  <a:gd name="T80" fmla="*/ 494 w 699"/>
                  <a:gd name="T81" fmla="*/ 239 h 287"/>
                  <a:gd name="T82" fmla="*/ 505 w 699"/>
                  <a:gd name="T83" fmla="*/ 236 h 287"/>
                  <a:gd name="T84" fmla="*/ 535 w 699"/>
                  <a:gd name="T85" fmla="*/ 249 h 287"/>
                  <a:gd name="T86" fmla="*/ 545 w 699"/>
                  <a:gd name="T87" fmla="*/ 256 h 287"/>
                  <a:gd name="T88" fmla="*/ 568 w 699"/>
                  <a:gd name="T89" fmla="*/ 267 h 287"/>
                  <a:gd name="T90" fmla="*/ 577 w 699"/>
                  <a:gd name="T91" fmla="*/ 270 h 287"/>
                  <a:gd name="T92" fmla="*/ 593 w 699"/>
                  <a:gd name="T93" fmla="*/ 278 h 287"/>
                  <a:gd name="T94" fmla="*/ 602 w 699"/>
                  <a:gd name="T95" fmla="*/ 284 h 287"/>
                  <a:gd name="T96" fmla="*/ 609 w 699"/>
                  <a:gd name="T97" fmla="*/ 282 h 287"/>
                  <a:gd name="T98" fmla="*/ 625 w 699"/>
                  <a:gd name="T99" fmla="*/ 281 h 287"/>
                  <a:gd name="T100" fmla="*/ 634 w 699"/>
                  <a:gd name="T101" fmla="*/ 285 h 287"/>
                  <a:gd name="T102" fmla="*/ 676 w 699"/>
                  <a:gd name="T103" fmla="*/ 277 h 287"/>
                  <a:gd name="T104" fmla="*/ 691 w 699"/>
                  <a:gd name="T105" fmla="*/ 277 h 287"/>
                  <a:gd name="T106" fmla="*/ 697 w 699"/>
                  <a:gd name="T107" fmla="*/ 270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99" h="287">
                    <a:moveTo>
                      <a:pt x="0" y="2"/>
                    </a:moveTo>
                    <a:lnTo>
                      <a:pt x="10" y="18"/>
                    </a:lnTo>
                    <a:lnTo>
                      <a:pt x="11" y="19"/>
                    </a:lnTo>
                    <a:lnTo>
                      <a:pt x="12" y="20"/>
                    </a:lnTo>
                    <a:lnTo>
                      <a:pt x="14" y="21"/>
                    </a:lnTo>
                    <a:lnTo>
                      <a:pt x="15" y="21"/>
                    </a:lnTo>
                    <a:lnTo>
                      <a:pt x="18" y="22"/>
                    </a:lnTo>
                    <a:lnTo>
                      <a:pt x="19" y="22"/>
                    </a:lnTo>
                    <a:lnTo>
                      <a:pt x="19" y="23"/>
                    </a:lnTo>
                    <a:lnTo>
                      <a:pt x="21" y="23"/>
                    </a:lnTo>
                    <a:lnTo>
                      <a:pt x="21" y="24"/>
                    </a:lnTo>
                    <a:lnTo>
                      <a:pt x="22" y="25"/>
                    </a:lnTo>
                    <a:lnTo>
                      <a:pt x="24" y="26"/>
                    </a:lnTo>
                    <a:lnTo>
                      <a:pt x="24" y="27"/>
                    </a:lnTo>
                    <a:lnTo>
                      <a:pt x="24" y="29"/>
                    </a:lnTo>
                    <a:lnTo>
                      <a:pt x="24" y="30"/>
                    </a:lnTo>
                    <a:lnTo>
                      <a:pt x="24" y="31"/>
                    </a:lnTo>
                    <a:lnTo>
                      <a:pt x="24" y="32"/>
                    </a:lnTo>
                    <a:lnTo>
                      <a:pt x="25" y="33"/>
                    </a:lnTo>
                    <a:lnTo>
                      <a:pt x="27" y="33"/>
                    </a:lnTo>
                    <a:lnTo>
                      <a:pt x="28" y="33"/>
                    </a:lnTo>
                    <a:lnTo>
                      <a:pt x="33" y="31"/>
                    </a:lnTo>
                    <a:lnTo>
                      <a:pt x="34" y="29"/>
                    </a:lnTo>
                    <a:lnTo>
                      <a:pt x="37" y="27"/>
                    </a:lnTo>
                    <a:lnTo>
                      <a:pt x="37" y="26"/>
                    </a:lnTo>
                    <a:lnTo>
                      <a:pt x="38" y="26"/>
                    </a:lnTo>
                    <a:lnTo>
                      <a:pt x="39" y="25"/>
                    </a:lnTo>
                    <a:lnTo>
                      <a:pt x="40" y="25"/>
                    </a:lnTo>
                    <a:lnTo>
                      <a:pt x="40" y="24"/>
                    </a:lnTo>
                    <a:lnTo>
                      <a:pt x="41" y="23"/>
                    </a:lnTo>
                    <a:lnTo>
                      <a:pt x="43" y="22"/>
                    </a:lnTo>
                    <a:lnTo>
                      <a:pt x="43" y="21"/>
                    </a:lnTo>
                    <a:lnTo>
                      <a:pt x="44" y="19"/>
                    </a:lnTo>
                    <a:lnTo>
                      <a:pt x="44" y="18"/>
                    </a:lnTo>
                    <a:lnTo>
                      <a:pt x="46" y="17"/>
                    </a:lnTo>
                    <a:lnTo>
                      <a:pt x="49" y="15"/>
                    </a:lnTo>
                    <a:lnTo>
                      <a:pt x="50" y="15"/>
                    </a:lnTo>
                    <a:lnTo>
                      <a:pt x="51" y="15"/>
                    </a:lnTo>
                    <a:lnTo>
                      <a:pt x="53" y="15"/>
                    </a:lnTo>
                    <a:lnTo>
                      <a:pt x="54" y="14"/>
                    </a:lnTo>
                    <a:lnTo>
                      <a:pt x="55" y="14"/>
                    </a:lnTo>
                    <a:lnTo>
                      <a:pt x="56" y="14"/>
                    </a:lnTo>
                    <a:lnTo>
                      <a:pt x="58" y="13"/>
                    </a:lnTo>
                    <a:lnTo>
                      <a:pt x="60" y="13"/>
                    </a:lnTo>
                    <a:lnTo>
                      <a:pt x="64" y="13"/>
                    </a:lnTo>
                    <a:lnTo>
                      <a:pt x="66" y="13"/>
                    </a:lnTo>
                    <a:lnTo>
                      <a:pt x="67" y="13"/>
                    </a:lnTo>
                    <a:lnTo>
                      <a:pt x="68" y="12"/>
                    </a:lnTo>
                    <a:lnTo>
                      <a:pt x="69" y="12"/>
                    </a:lnTo>
                    <a:lnTo>
                      <a:pt x="77" y="7"/>
                    </a:lnTo>
                    <a:lnTo>
                      <a:pt x="81" y="5"/>
                    </a:lnTo>
                    <a:lnTo>
                      <a:pt x="82" y="4"/>
                    </a:lnTo>
                    <a:lnTo>
                      <a:pt x="83" y="4"/>
                    </a:lnTo>
                    <a:lnTo>
                      <a:pt x="85" y="3"/>
                    </a:lnTo>
                    <a:lnTo>
                      <a:pt x="86" y="3"/>
                    </a:lnTo>
                    <a:lnTo>
                      <a:pt x="87" y="2"/>
                    </a:lnTo>
                    <a:lnTo>
                      <a:pt x="88" y="2"/>
                    </a:lnTo>
                    <a:lnTo>
                      <a:pt x="90" y="1"/>
                    </a:lnTo>
                    <a:lnTo>
                      <a:pt x="96" y="1"/>
                    </a:lnTo>
                    <a:lnTo>
                      <a:pt x="100" y="2"/>
                    </a:lnTo>
                    <a:lnTo>
                      <a:pt x="101" y="2"/>
                    </a:lnTo>
                    <a:lnTo>
                      <a:pt x="102" y="3"/>
                    </a:lnTo>
                    <a:lnTo>
                      <a:pt x="108" y="3"/>
                    </a:lnTo>
                    <a:lnTo>
                      <a:pt x="108" y="2"/>
                    </a:lnTo>
                    <a:lnTo>
                      <a:pt x="109" y="2"/>
                    </a:lnTo>
                    <a:lnTo>
                      <a:pt x="110" y="2"/>
                    </a:lnTo>
                    <a:lnTo>
                      <a:pt x="111" y="2"/>
                    </a:lnTo>
                    <a:lnTo>
                      <a:pt x="113" y="1"/>
                    </a:lnTo>
                    <a:lnTo>
                      <a:pt x="114" y="1"/>
                    </a:lnTo>
                    <a:lnTo>
                      <a:pt x="115" y="0"/>
                    </a:lnTo>
                    <a:lnTo>
                      <a:pt x="116" y="0"/>
                    </a:lnTo>
                    <a:lnTo>
                      <a:pt x="122" y="0"/>
                    </a:lnTo>
                    <a:lnTo>
                      <a:pt x="124" y="0"/>
                    </a:lnTo>
                    <a:lnTo>
                      <a:pt x="126" y="0"/>
                    </a:lnTo>
                    <a:lnTo>
                      <a:pt x="129" y="0"/>
                    </a:lnTo>
                    <a:lnTo>
                      <a:pt x="130" y="0"/>
                    </a:lnTo>
                    <a:lnTo>
                      <a:pt x="131" y="0"/>
                    </a:lnTo>
                    <a:lnTo>
                      <a:pt x="133" y="1"/>
                    </a:lnTo>
                    <a:lnTo>
                      <a:pt x="133" y="2"/>
                    </a:lnTo>
                    <a:lnTo>
                      <a:pt x="135" y="3"/>
                    </a:lnTo>
                    <a:lnTo>
                      <a:pt x="147" y="15"/>
                    </a:lnTo>
                    <a:lnTo>
                      <a:pt x="149" y="16"/>
                    </a:lnTo>
                    <a:lnTo>
                      <a:pt x="151" y="18"/>
                    </a:lnTo>
                    <a:lnTo>
                      <a:pt x="152" y="18"/>
                    </a:lnTo>
                    <a:lnTo>
                      <a:pt x="153" y="18"/>
                    </a:lnTo>
                    <a:lnTo>
                      <a:pt x="159" y="19"/>
                    </a:lnTo>
                    <a:lnTo>
                      <a:pt x="161" y="19"/>
                    </a:lnTo>
                    <a:lnTo>
                      <a:pt x="162" y="19"/>
                    </a:lnTo>
                    <a:lnTo>
                      <a:pt x="163" y="19"/>
                    </a:lnTo>
                    <a:lnTo>
                      <a:pt x="164" y="19"/>
                    </a:lnTo>
                    <a:lnTo>
                      <a:pt x="165" y="20"/>
                    </a:lnTo>
                    <a:lnTo>
                      <a:pt x="167" y="21"/>
                    </a:lnTo>
                    <a:lnTo>
                      <a:pt x="168" y="21"/>
                    </a:lnTo>
                    <a:lnTo>
                      <a:pt x="177" y="27"/>
                    </a:lnTo>
                    <a:lnTo>
                      <a:pt x="179" y="29"/>
                    </a:lnTo>
                    <a:lnTo>
                      <a:pt x="180" y="30"/>
                    </a:lnTo>
                    <a:lnTo>
                      <a:pt x="180" y="31"/>
                    </a:lnTo>
                    <a:lnTo>
                      <a:pt x="181" y="32"/>
                    </a:lnTo>
                    <a:lnTo>
                      <a:pt x="182" y="33"/>
                    </a:lnTo>
                    <a:lnTo>
                      <a:pt x="182" y="34"/>
                    </a:lnTo>
                    <a:lnTo>
                      <a:pt x="183" y="35"/>
                    </a:lnTo>
                    <a:lnTo>
                      <a:pt x="183" y="40"/>
                    </a:lnTo>
                    <a:lnTo>
                      <a:pt x="182" y="41"/>
                    </a:lnTo>
                    <a:lnTo>
                      <a:pt x="182" y="42"/>
                    </a:lnTo>
                    <a:lnTo>
                      <a:pt x="183" y="42"/>
                    </a:lnTo>
                    <a:lnTo>
                      <a:pt x="183" y="43"/>
                    </a:lnTo>
                    <a:lnTo>
                      <a:pt x="184" y="46"/>
                    </a:lnTo>
                    <a:lnTo>
                      <a:pt x="185" y="46"/>
                    </a:lnTo>
                    <a:lnTo>
                      <a:pt x="186" y="48"/>
                    </a:lnTo>
                    <a:lnTo>
                      <a:pt x="188" y="51"/>
                    </a:lnTo>
                    <a:lnTo>
                      <a:pt x="190" y="53"/>
                    </a:lnTo>
                    <a:lnTo>
                      <a:pt x="190" y="54"/>
                    </a:lnTo>
                    <a:lnTo>
                      <a:pt x="191" y="54"/>
                    </a:lnTo>
                    <a:lnTo>
                      <a:pt x="192" y="54"/>
                    </a:lnTo>
                    <a:lnTo>
                      <a:pt x="193" y="55"/>
                    </a:lnTo>
                    <a:lnTo>
                      <a:pt x="198" y="55"/>
                    </a:lnTo>
                    <a:lnTo>
                      <a:pt x="199" y="55"/>
                    </a:lnTo>
                    <a:lnTo>
                      <a:pt x="200" y="55"/>
                    </a:lnTo>
                    <a:lnTo>
                      <a:pt x="200" y="56"/>
                    </a:lnTo>
                    <a:lnTo>
                      <a:pt x="201" y="56"/>
                    </a:lnTo>
                    <a:lnTo>
                      <a:pt x="202" y="56"/>
                    </a:lnTo>
                    <a:lnTo>
                      <a:pt x="203" y="56"/>
                    </a:lnTo>
                    <a:lnTo>
                      <a:pt x="205" y="57"/>
                    </a:lnTo>
                    <a:lnTo>
                      <a:pt x="206" y="58"/>
                    </a:lnTo>
                    <a:lnTo>
                      <a:pt x="209" y="60"/>
                    </a:lnTo>
                    <a:lnTo>
                      <a:pt x="213" y="63"/>
                    </a:lnTo>
                    <a:lnTo>
                      <a:pt x="213" y="64"/>
                    </a:lnTo>
                    <a:lnTo>
                      <a:pt x="216" y="65"/>
                    </a:lnTo>
                    <a:lnTo>
                      <a:pt x="216" y="67"/>
                    </a:lnTo>
                    <a:lnTo>
                      <a:pt x="217" y="68"/>
                    </a:lnTo>
                    <a:lnTo>
                      <a:pt x="218" y="68"/>
                    </a:lnTo>
                    <a:lnTo>
                      <a:pt x="219" y="70"/>
                    </a:lnTo>
                    <a:lnTo>
                      <a:pt x="219" y="71"/>
                    </a:lnTo>
                    <a:lnTo>
                      <a:pt x="220" y="72"/>
                    </a:lnTo>
                    <a:lnTo>
                      <a:pt x="221" y="72"/>
                    </a:lnTo>
                    <a:lnTo>
                      <a:pt x="222" y="72"/>
                    </a:lnTo>
                    <a:lnTo>
                      <a:pt x="222" y="73"/>
                    </a:lnTo>
                    <a:lnTo>
                      <a:pt x="223" y="74"/>
                    </a:lnTo>
                    <a:lnTo>
                      <a:pt x="227" y="76"/>
                    </a:lnTo>
                    <a:lnTo>
                      <a:pt x="242" y="82"/>
                    </a:lnTo>
                    <a:lnTo>
                      <a:pt x="243" y="83"/>
                    </a:lnTo>
                    <a:lnTo>
                      <a:pt x="249" y="87"/>
                    </a:lnTo>
                    <a:lnTo>
                      <a:pt x="250" y="88"/>
                    </a:lnTo>
                    <a:lnTo>
                      <a:pt x="250" y="89"/>
                    </a:lnTo>
                    <a:lnTo>
                      <a:pt x="251" y="89"/>
                    </a:lnTo>
                    <a:lnTo>
                      <a:pt x="252" y="90"/>
                    </a:lnTo>
                    <a:lnTo>
                      <a:pt x="255" y="93"/>
                    </a:lnTo>
                    <a:lnTo>
                      <a:pt x="256" y="93"/>
                    </a:lnTo>
                    <a:lnTo>
                      <a:pt x="257" y="94"/>
                    </a:lnTo>
                    <a:lnTo>
                      <a:pt x="258" y="95"/>
                    </a:lnTo>
                    <a:lnTo>
                      <a:pt x="284" y="110"/>
                    </a:lnTo>
                    <a:lnTo>
                      <a:pt x="285" y="110"/>
                    </a:lnTo>
                    <a:lnTo>
                      <a:pt x="286" y="111"/>
                    </a:lnTo>
                    <a:lnTo>
                      <a:pt x="287" y="111"/>
                    </a:lnTo>
                    <a:lnTo>
                      <a:pt x="288" y="111"/>
                    </a:lnTo>
                    <a:lnTo>
                      <a:pt x="289" y="111"/>
                    </a:lnTo>
                    <a:lnTo>
                      <a:pt x="290" y="111"/>
                    </a:lnTo>
                    <a:lnTo>
                      <a:pt x="294" y="110"/>
                    </a:lnTo>
                    <a:lnTo>
                      <a:pt x="295" y="110"/>
                    </a:lnTo>
                    <a:lnTo>
                      <a:pt x="296" y="110"/>
                    </a:lnTo>
                    <a:lnTo>
                      <a:pt x="297" y="110"/>
                    </a:lnTo>
                    <a:lnTo>
                      <a:pt x="299" y="110"/>
                    </a:lnTo>
                    <a:lnTo>
                      <a:pt x="300" y="111"/>
                    </a:lnTo>
                    <a:lnTo>
                      <a:pt x="301" y="111"/>
                    </a:lnTo>
                    <a:lnTo>
                      <a:pt x="305" y="113"/>
                    </a:lnTo>
                    <a:lnTo>
                      <a:pt x="306" y="114"/>
                    </a:lnTo>
                    <a:lnTo>
                      <a:pt x="307" y="115"/>
                    </a:lnTo>
                    <a:lnTo>
                      <a:pt x="307" y="116"/>
                    </a:lnTo>
                    <a:lnTo>
                      <a:pt x="308" y="116"/>
                    </a:lnTo>
                    <a:lnTo>
                      <a:pt x="309" y="118"/>
                    </a:lnTo>
                    <a:lnTo>
                      <a:pt x="311" y="120"/>
                    </a:lnTo>
                    <a:lnTo>
                      <a:pt x="312" y="121"/>
                    </a:lnTo>
                    <a:lnTo>
                      <a:pt x="313" y="122"/>
                    </a:lnTo>
                    <a:lnTo>
                      <a:pt x="313" y="124"/>
                    </a:lnTo>
                    <a:lnTo>
                      <a:pt x="314" y="124"/>
                    </a:lnTo>
                    <a:lnTo>
                      <a:pt x="314" y="125"/>
                    </a:lnTo>
                    <a:lnTo>
                      <a:pt x="317" y="126"/>
                    </a:lnTo>
                    <a:lnTo>
                      <a:pt x="318" y="126"/>
                    </a:lnTo>
                    <a:lnTo>
                      <a:pt x="320" y="126"/>
                    </a:lnTo>
                    <a:lnTo>
                      <a:pt x="323" y="127"/>
                    </a:lnTo>
                    <a:lnTo>
                      <a:pt x="325" y="127"/>
                    </a:lnTo>
                    <a:lnTo>
                      <a:pt x="326" y="127"/>
                    </a:lnTo>
                    <a:lnTo>
                      <a:pt x="334" y="130"/>
                    </a:lnTo>
                    <a:lnTo>
                      <a:pt x="335" y="131"/>
                    </a:lnTo>
                    <a:lnTo>
                      <a:pt x="336" y="132"/>
                    </a:lnTo>
                    <a:lnTo>
                      <a:pt x="336" y="133"/>
                    </a:lnTo>
                    <a:lnTo>
                      <a:pt x="337" y="134"/>
                    </a:lnTo>
                    <a:lnTo>
                      <a:pt x="343" y="145"/>
                    </a:lnTo>
                    <a:lnTo>
                      <a:pt x="344" y="146"/>
                    </a:lnTo>
                    <a:lnTo>
                      <a:pt x="345" y="146"/>
                    </a:lnTo>
                    <a:lnTo>
                      <a:pt x="346" y="147"/>
                    </a:lnTo>
                    <a:lnTo>
                      <a:pt x="350" y="149"/>
                    </a:lnTo>
                    <a:lnTo>
                      <a:pt x="352" y="150"/>
                    </a:lnTo>
                    <a:lnTo>
                      <a:pt x="354" y="150"/>
                    </a:lnTo>
                    <a:lnTo>
                      <a:pt x="367" y="157"/>
                    </a:lnTo>
                    <a:lnTo>
                      <a:pt x="369" y="158"/>
                    </a:lnTo>
                    <a:lnTo>
                      <a:pt x="370" y="158"/>
                    </a:lnTo>
                    <a:lnTo>
                      <a:pt x="373" y="162"/>
                    </a:lnTo>
                    <a:lnTo>
                      <a:pt x="378" y="165"/>
                    </a:lnTo>
                    <a:lnTo>
                      <a:pt x="386" y="168"/>
                    </a:lnTo>
                    <a:lnTo>
                      <a:pt x="389" y="168"/>
                    </a:lnTo>
                    <a:lnTo>
                      <a:pt x="392" y="169"/>
                    </a:lnTo>
                    <a:lnTo>
                      <a:pt x="400" y="171"/>
                    </a:lnTo>
                    <a:lnTo>
                      <a:pt x="404" y="173"/>
                    </a:lnTo>
                    <a:lnTo>
                      <a:pt x="405" y="173"/>
                    </a:lnTo>
                    <a:lnTo>
                      <a:pt x="409" y="174"/>
                    </a:lnTo>
                    <a:lnTo>
                      <a:pt x="410" y="175"/>
                    </a:lnTo>
                    <a:lnTo>
                      <a:pt x="413" y="178"/>
                    </a:lnTo>
                    <a:lnTo>
                      <a:pt x="415" y="178"/>
                    </a:lnTo>
                    <a:lnTo>
                      <a:pt x="416" y="179"/>
                    </a:lnTo>
                    <a:lnTo>
                      <a:pt x="418" y="182"/>
                    </a:lnTo>
                    <a:lnTo>
                      <a:pt x="422" y="189"/>
                    </a:lnTo>
                    <a:lnTo>
                      <a:pt x="422" y="190"/>
                    </a:lnTo>
                    <a:lnTo>
                      <a:pt x="423" y="191"/>
                    </a:lnTo>
                    <a:lnTo>
                      <a:pt x="424" y="192"/>
                    </a:lnTo>
                    <a:lnTo>
                      <a:pt x="426" y="192"/>
                    </a:lnTo>
                    <a:lnTo>
                      <a:pt x="426" y="193"/>
                    </a:lnTo>
                    <a:lnTo>
                      <a:pt x="429" y="196"/>
                    </a:lnTo>
                    <a:lnTo>
                      <a:pt x="430" y="196"/>
                    </a:lnTo>
                    <a:lnTo>
                      <a:pt x="432" y="197"/>
                    </a:lnTo>
                    <a:lnTo>
                      <a:pt x="438" y="202"/>
                    </a:lnTo>
                    <a:lnTo>
                      <a:pt x="439" y="203"/>
                    </a:lnTo>
                    <a:lnTo>
                      <a:pt x="440" y="204"/>
                    </a:lnTo>
                    <a:lnTo>
                      <a:pt x="442" y="204"/>
                    </a:lnTo>
                    <a:lnTo>
                      <a:pt x="443" y="205"/>
                    </a:lnTo>
                    <a:lnTo>
                      <a:pt x="446" y="205"/>
                    </a:lnTo>
                    <a:lnTo>
                      <a:pt x="450" y="207"/>
                    </a:lnTo>
                    <a:lnTo>
                      <a:pt x="451" y="208"/>
                    </a:lnTo>
                    <a:lnTo>
                      <a:pt x="456" y="211"/>
                    </a:lnTo>
                    <a:lnTo>
                      <a:pt x="457" y="212"/>
                    </a:lnTo>
                    <a:lnTo>
                      <a:pt x="474" y="222"/>
                    </a:lnTo>
                    <a:lnTo>
                      <a:pt x="474" y="223"/>
                    </a:lnTo>
                    <a:lnTo>
                      <a:pt x="475" y="224"/>
                    </a:lnTo>
                    <a:lnTo>
                      <a:pt x="476" y="225"/>
                    </a:lnTo>
                    <a:lnTo>
                      <a:pt x="477" y="225"/>
                    </a:lnTo>
                    <a:lnTo>
                      <a:pt x="479" y="228"/>
                    </a:lnTo>
                    <a:lnTo>
                      <a:pt x="479" y="229"/>
                    </a:lnTo>
                    <a:lnTo>
                      <a:pt x="480" y="229"/>
                    </a:lnTo>
                    <a:lnTo>
                      <a:pt x="481" y="231"/>
                    </a:lnTo>
                    <a:lnTo>
                      <a:pt x="485" y="232"/>
                    </a:lnTo>
                    <a:lnTo>
                      <a:pt x="485" y="233"/>
                    </a:lnTo>
                    <a:lnTo>
                      <a:pt x="489" y="235"/>
                    </a:lnTo>
                    <a:lnTo>
                      <a:pt x="489" y="236"/>
                    </a:lnTo>
                    <a:lnTo>
                      <a:pt x="492" y="237"/>
                    </a:lnTo>
                    <a:lnTo>
                      <a:pt x="493" y="237"/>
                    </a:lnTo>
                    <a:lnTo>
                      <a:pt x="494" y="239"/>
                    </a:lnTo>
                    <a:lnTo>
                      <a:pt x="498" y="239"/>
                    </a:lnTo>
                    <a:lnTo>
                      <a:pt x="500" y="237"/>
                    </a:lnTo>
                    <a:lnTo>
                      <a:pt x="501" y="237"/>
                    </a:lnTo>
                    <a:lnTo>
                      <a:pt x="503" y="236"/>
                    </a:lnTo>
                    <a:lnTo>
                      <a:pt x="504" y="236"/>
                    </a:lnTo>
                    <a:lnTo>
                      <a:pt x="505" y="236"/>
                    </a:lnTo>
                    <a:lnTo>
                      <a:pt x="508" y="236"/>
                    </a:lnTo>
                    <a:lnTo>
                      <a:pt x="509" y="236"/>
                    </a:lnTo>
                    <a:lnTo>
                      <a:pt x="510" y="236"/>
                    </a:lnTo>
                    <a:lnTo>
                      <a:pt x="533" y="248"/>
                    </a:lnTo>
                    <a:lnTo>
                      <a:pt x="534" y="249"/>
                    </a:lnTo>
                    <a:lnTo>
                      <a:pt x="535" y="249"/>
                    </a:lnTo>
                    <a:lnTo>
                      <a:pt x="536" y="250"/>
                    </a:lnTo>
                    <a:lnTo>
                      <a:pt x="539" y="253"/>
                    </a:lnTo>
                    <a:lnTo>
                      <a:pt x="540" y="253"/>
                    </a:lnTo>
                    <a:lnTo>
                      <a:pt x="542" y="255"/>
                    </a:lnTo>
                    <a:lnTo>
                      <a:pt x="543" y="255"/>
                    </a:lnTo>
                    <a:lnTo>
                      <a:pt x="545" y="256"/>
                    </a:lnTo>
                    <a:lnTo>
                      <a:pt x="558" y="264"/>
                    </a:lnTo>
                    <a:lnTo>
                      <a:pt x="559" y="265"/>
                    </a:lnTo>
                    <a:lnTo>
                      <a:pt x="562" y="265"/>
                    </a:lnTo>
                    <a:lnTo>
                      <a:pt x="564" y="266"/>
                    </a:lnTo>
                    <a:lnTo>
                      <a:pt x="567" y="267"/>
                    </a:lnTo>
                    <a:lnTo>
                      <a:pt x="568" y="267"/>
                    </a:lnTo>
                    <a:lnTo>
                      <a:pt x="571" y="268"/>
                    </a:lnTo>
                    <a:lnTo>
                      <a:pt x="572" y="268"/>
                    </a:lnTo>
                    <a:lnTo>
                      <a:pt x="573" y="268"/>
                    </a:lnTo>
                    <a:lnTo>
                      <a:pt x="573" y="269"/>
                    </a:lnTo>
                    <a:lnTo>
                      <a:pt x="575" y="269"/>
                    </a:lnTo>
                    <a:lnTo>
                      <a:pt x="577" y="270"/>
                    </a:lnTo>
                    <a:lnTo>
                      <a:pt x="578" y="270"/>
                    </a:lnTo>
                    <a:lnTo>
                      <a:pt x="581" y="270"/>
                    </a:lnTo>
                    <a:lnTo>
                      <a:pt x="589" y="275"/>
                    </a:lnTo>
                    <a:lnTo>
                      <a:pt x="591" y="277"/>
                    </a:lnTo>
                    <a:lnTo>
                      <a:pt x="592" y="278"/>
                    </a:lnTo>
                    <a:lnTo>
                      <a:pt x="593" y="278"/>
                    </a:lnTo>
                    <a:lnTo>
                      <a:pt x="594" y="279"/>
                    </a:lnTo>
                    <a:lnTo>
                      <a:pt x="595" y="280"/>
                    </a:lnTo>
                    <a:lnTo>
                      <a:pt x="599" y="282"/>
                    </a:lnTo>
                    <a:lnTo>
                      <a:pt x="600" y="283"/>
                    </a:lnTo>
                    <a:lnTo>
                      <a:pt x="601" y="284"/>
                    </a:lnTo>
                    <a:lnTo>
                      <a:pt x="602" y="284"/>
                    </a:lnTo>
                    <a:lnTo>
                      <a:pt x="603" y="285"/>
                    </a:lnTo>
                    <a:lnTo>
                      <a:pt x="604" y="284"/>
                    </a:lnTo>
                    <a:lnTo>
                      <a:pt x="606" y="284"/>
                    </a:lnTo>
                    <a:lnTo>
                      <a:pt x="608" y="283"/>
                    </a:lnTo>
                    <a:lnTo>
                      <a:pt x="608" y="282"/>
                    </a:lnTo>
                    <a:lnTo>
                      <a:pt x="609" y="282"/>
                    </a:lnTo>
                    <a:lnTo>
                      <a:pt x="609" y="281"/>
                    </a:lnTo>
                    <a:lnTo>
                      <a:pt x="611" y="281"/>
                    </a:lnTo>
                    <a:lnTo>
                      <a:pt x="613" y="281"/>
                    </a:lnTo>
                    <a:lnTo>
                      <a:pt x="615" y="281"/>
                    </a:lnTo>
                    <a:lnTo>
                      <a:pt x="624" y="281"/>
                    </a:lnTo>
                    <a:lnTo>
                      <a:pt x="625" y="281"/>
                    </a:lnTo>
                    <a:lnTo>
                      <a:pt x="626" y="281"/>
                    </a:lnTo>
                    <a:lnTo>
                      <a:pt x="629" y="282"/>
                    </a:lnTo>
                    <a:lnTo>
                      <a:pt x="630" y="282"/>
                    </a:lnTo>
                    <a:lnTo>
                      <a:pt x="631" y="282"/>
                    </a:lnTo>
                    <a:lnTo>
                      <a:pt x="634" y="284"/>
                    </a:lnTo>
                    <a:lnTo>
                      <a:pt x="634" y="285"/>
                    </a:lnTo>
                    <a:lnTo>
                      <a:pt x="653" y="287"/>
                    </a:lnTo>
                    <a:lnTo>
                      <a:pt x="672" y="278"/>
                    </a:lnTo>
                    <a:lnTo>
                      <a:pt x="673" y="278"/>
                    </a:lnTo>
                    <a:lnTo>
                      <a:pt x="674" y="278"/>
                    </a:lnTo>
                    <a:lnTo>
                      <a:pt x="676" y="278"/>
                    </a:lnTo>
                    <a:lnTo>
                      <a:pt x="676" y="277"/>
                    </a:lnTo>
                    <a:lnTo>
                      <a:pt x="680" y="277"/>
                    </a:lnTo>
                    <a:lnTo>
                      <a:pt x="681" y="278"/>
                    </a:lnTo>
                    <a:lnTo>
                      <a:pt x="689" y="278"/>
                    </a:lnTo>
                    <a:lnTo>
                      <a:pt x="689" y="277"/>
                    </a:lnTo>
                    <a:lnTo>
                      <a:pt x="690" y="277"/>
                    </a:lnTo>
                    <a:lnTo>
                      <a:pt x="691" y="277"/>
                    </a:lnTo>
                    <a:lnTo>
                      <a:pt x="692" y="275"/>
                    </a:lnTo>
                    <a:lnTo>
                      <a:pt x="693" y="274"/>
                    </a:lnTo>
                    <a:lnTo>
                      <a:pt x="695" y="273"/>
                    </a:lnTo>
                    <a:lnTo>
                      <a:pt x="695" y="272"/>
                    </a:lnTo>
                    <a:lnTo>
                      <a:pt x="697" y="271"/>
                    </a:lnTo>
                    <a:lnTo>
                      <a:pt x="697" y="270"/>
                    </a:lnTo>
                    <a:lnTo>
                      <a:pt x="698" y="269"/>
                    </a:lnTo>
                    <a:lnTo>
                      <a:pt x="698" y="268"/>
                    </a:lnTo>
                    <a:lnTo>
                      <a:pt x="699" y="267"/>
                    </a:lnTo>
                    <a:lnTo>
                      <a:pt x="699" y="266"/>
                    </a:lnTo>
                    <a:lnTo>
                      <a:pt x="699" y="263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6" name="Freeform 145">
                <a:extLst>
                  <a:ext uri="{FF2B5EF4-FFF2-40B4-BE49-F238E27FC236}">
                    <a16:creationId xmlns:a16="http://schemas.microsoft.com/office/drawing/2014/main" id="{A320BE99-35FC-735F-0B95-F75718B0AF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2" y="3234"/>
                <a:ext cx="146" cy="47"/>
              </a:xfrm>
              <a:custGeom>
                <a:avLst/>
                <a:gdLst>
                  <a:gd name="T0" fmla="*/ 4 w 438"/>
                  <a:gd name="T1" fmla="*/ 137 h 141"/>
                  <a:gd name="T2" fmla="*/ 8 w 438"/>
                  <a:gd name="T3" fmla="*/ 134 h 141"/>
                  <a:gd name="T4" fmla="*/ 9 w 438"/>
                  <a:gd name="T5" fmla="*/ 126 h 141"/>
                  <a:gd name="T6" fmla="*/ 8 w 438"/>
                  <a:gd name="T7" fmla="*/ 117 h 141"/>
                  <a:gd name="T8" fmla="*/ 29 w 438"/>
                  <a:gd name="T9" fmla="*/ 103 h 141"/>
                  <a:gd name="T10" fmla="*/ 37 w 438"/>
                  <a:gd name="T11" fmla="*/ 99 h 141"/>
                  <a:gd name="T12" fmla="*/ 46 w 438"/>
                  <a:gd name="T13" fmla="*/ 90 h 141"/>
                  <a:gd name="T14" fmla="*/ 57 w 438"/>
                  <a:gd name="T15" fmla="*/ 80 h 141"/>
                  <a:gd name="T16" fmla="*/ 73 w 438"/>
                  <a:gd name="T17" fmla="*/ 73 h 141"/>
                  <a:gd name="T18" fmla="*/ 102 w 438"/>
                  <a:gd name="T19" fmla="*/ 67 h 141"/>
                  <a:gd name="T20" fmla="*/ 129 w 438"/>
                  <a:gd name="T21" fmla="*/ 59 h 141"/>
                  <a:gd name="T22" fmla="*/ 144 w 438"/>
                  <a:gd name="T23" fmla="*/ 55 h 141"/>
                  <a:gd name="T24" fmla="*/ 153 w 438"/>
                  <a:gd name="T25" fmla="*/ 53 h 141"/>
                  <a:gd name="T26" fmla="*/ 154 w 438"/>
                  <a:gd name="T27" fmla="*/ 52 h 141"/>
                  <a:gd name="T28" fmla="*/ 160 w 438"/>
                  <a:gd name="T29" fmla="*/ 52 h 141"/>
                  <a:gd name="T30" fmla="*/ 173 w 438"/>
                  <a:gd name="T31" fmla="*/ 49 h 141"/>
                  <a:gd name="T32" fmla="*/ 185 w 438"/>
                  <a:gd name="T33" fmla="*/ 47 h 141"/>
                  <a:gd name="T34" fmla="*/ 194 w 438"/>
                  <a:gd name="T35" fmla="*/ 47 h 141"/>
                  <a:gd name="T36" fmla="*/ 195 w 438"/>
                  <a:gd name="T37" fmla="*/ 46 h 141"/>
                  <a:gd name="T38" fmla="*/ 199 w 438"/>
                  <a:gd name="T39" fmla="*/ 44 h 141"/>
                  <a:gd name="T40" fmla="*/ 203 w 438"/>
                  <a:gd name="T41" fmla="*/ 36 h 141"/>
                  <a:gd name="T42" fmla="*/ 213 w 438"/>
                  <a:gd name="T43" fmla="*/ 31 h 141"/>
                  <a:gd name="T44" fmla="*/ 220 w 438"/>
                  <a:gd name="T45" fmla="*/ 28 h 141"/>
                  <a:gd name="T46" fmla="*/ 221 w 438"/>
                  <a:gd name="T47" fmla="*/ 27 h 141"/>
                  <a:gd name="T48" fmla="*/ 230 w 438"/>
                  <a:gd name="T49" fmla="*/ 15 h 141"/>
                  <a:gd name="T50" fmla="*/ 239 w 438"/>
                  <a:gd name="T51" fmla="*/ 7 h 141"/>
                  <a:gd name="T52" fmla="*/ 245 w 438"/>
                  <a:gd name="T53" fmla="*/ 6 h 141"/>
                  <a:gd name="T54" fmla="*/ 249 w 438"/>
                  <a:gd name="T55" fmla="*/ 4 h 141"/>
                  <a:gd name="T56" fmla="*/ 266 w 438"/>
                  <a:gd name="T57" fmla="*/ 0 h 141"/>
                  <a:gd name="T58" fmla="*/ 322 w 438"/>
                  <a:gd name="T59" fmla="*/ 16 h 141"/>
                  <a:gd name="T60" fmla="*/ 339 w 438"/>
                  <a:gd name="T61" fmla="*/ 19 h 141"/>
                  <a:gd name="T62" fmla="*/ 351 w 438"/>
                  <a:gd name="T63" fmla="*/ 20 h 141"/>
                  <a:gd name="T64" fmla="*/ 356 w 438"/>
                  <a:gd name="T65" fmla="*/ 19 h 141"/>
                  <a:gd name="T66" fmla="*/ 377 w 438"/>
                  <a:gd name="T67" fmla="*/ 14 h 141"/>
                  <a:gd name="T68" fmla="*/ 392 w 438"/>
                  <a:gd name="T69" fmla="*/ 13 h 141"/>
                  <a:gd name="T70" fmla="*/ 438 w 438"/>
                  <a:gd name="T71" fmla="*/ 3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38" h="141">
                    <a:moveTo>
                      <a:pt x="0" y="141"/>
                    </a:moveTo>
                    <a:lnTo>
                      <a:pt x="4" y="137"/>
                    </a:lnTo>
                    <a:lnTo>
                      <a:pt x="6" y="135"/>
                    </a:lnTo>
                    <a:lnTo>
                      <a:pt x="8" y="134"/>
                    </a:lnTo>
                    <a:lnTo>
                      <a:pt x="9" y="129"/>
                    </a:lnTo>
                    <a:lnTo>
                      <a:pt x="9" y="126"/>
                    </a:lnTo>
                    <a:lnTo>
                      <a:pt x="7" y="120"/>
                    </a:lnTo>
                    <a:lnTo>
                      <a:pt x="8" y="117"/>
                    </a:lnTo>
                    <a:lnTo>
                      <a:pt x="23" y="107"/>
                    </a:lnTo>
                    <a:lnTo>
                      <a:pt x="29" y="103"/>
                    </a:lnTo>
                    <a:lnTo>
                      <a:pt x="34" y="101"/>
                    </a:lnTo>
                    <a:lnTo>
                      <a:pt x="37" y="99"/>
                    </a:lnTo>
                    <a:lnTo>
                      <a:pt x="39" y="98"/>
                    </a:lnTo>
                    <a:lnTo>
                      <a:pt x="46" y="90"/>
                    </a:lnTo>
                    <a:lnTo>
                      <a:pt x="51" y="87"/>
                    </a:lnTo>
                    <a:lnTo>
                      <a:pt x="57" y="80"/>
                    </a:lnTo>
                    <a:lnTo>
                      <a:pt x="66" y="77"/>
                    </a:lnTo>
                    <a:lnTo>
                      <a:pt x="73" y="73"/>
                    </a:lnTo>
                    <a:lnTo>
                      <a:pt x="84" y="73"/>
                    </a:lnTo>
                    <a:lnTo>
                      <a:pt x="102" y="67"/>
                    </a:lnTo>
                    <a:lnTo>
                      <a:pt x="116" y="62"/>
                    </a:lnTo>
                    <a:lnTo>
                      <a:pt x="129" y="59"/>
                    </a:lnTo>
                    <a:lnTo>
                      <a:pt x="137" y="57"/>
                    </a:lnTo>
                    <a:lnTo>
                      <a:pt x="144" y="55"/>
                    </a:lnTo>
                    <a:lnTo>
                      <a:pt x="149" y="53"/>
                    </a:lnTo>
                    <a:lnTo>
                      <a:pt x="153" y="53"/>
                    </a:lnTo>
                    <a:lnTo>
                      <a:pt x="153" y="52"/>
                    </a:lnTo>
                    <a:lnTo>
                      <a:pt x="154" y="52"/>
                    </a:lnTo>
                    <a:lnTo>
                      <a:pt x="156" y="52"/>
                    </a:lnTo>
                    <a:lnTo>
                      <a:pt x="160" y="52"/>
                    </a:lnTo>
                    <a:lnTo>
                      <a:pt x="170" y="49"/>
                    </a:lnTo>
                    <a:lnTo>
                      <a:pt x="173" y="49"/>
                    </a:lnTo>
                    <a:lnTo>
                      <a:pt x="175" y="49"/>
                    </a:lnTo>
                    <a:lnTo>
                      <a:pt x="185" y="47"/>
                    </a:lnTo>
                    <a:lnTo>
                      <a:pt x="192" y="48"/>
                    </a:lnTo>
                    <a:lnTo>
                      <a:pt x="194" y="47"/>
                    </a:lnTo>
                    <a:lnTo>
                      <a:pt x="194" y="46"/>
                    </a:lnTo>
                    <a:lnTo>
                      <a:pt x="195" y="46"/>
                    </a:lnTo>
                    <a:lnTo>
                      <a:pt x="198" y="46"/>
                    </a:lnTo>
                    <a:lnTo>
                      <a:pt x="199" y="44"/>
                    </a:lnTo>
                    <a:lnTo>
                      <a:pt x="201" y="43"/>
                    </a:lnTo>
                    <a:lnTo>
                      <a:pt x="203" y="36"/>
                    </a:lnTo>
                    <a:lnTo>
                      <a:pt x="210" y="33"/>
                    </a:lnTo>
                    <a:lnTo>
                      <a:pt x="213" y="31"/>
                    </a:lnTo>
                    <a:lnTo>
                      <a:pt x="218" y="30"/>
                    </a:lnTo>
                    <a:lnTo>
                      <a:pt x="220" y="28"/>
                    </a:lnTo>
                    <a:lnTo>
                      <a:pt x="220" y="27"/>
                    </a:lnTo>
                    <a:lnTo>
                      <a:pt x="221" y="27"/>
                    </a:lnTo>
                    <a:lnTo>
                      <a:pt x="223" y="27"/>
                    </a:lnTo>
                    <a:lnTo>
                      <a:pt x="230" y="15"/>
                    </a:lnTo>
                    <a:lnTo>
                      <a:pt x="236" y="9"/>
                    </a:lnTo>
                    <a:lnTo>
                      <a:pt x="239" y="7"/>
                    </a:lnTo>
                    <a:lnTo>
                      <a:pt x="241" y="6"/>
                    </a:lnTo>
                    <a:lnTo>
                      <a:pt x="245" y="6"/>
                    </a:lnTo>
                    <a:lnTo>
                      <a:pt x="246" y="5"/>
                    </a:lnTo>
                    <a:lnTo>
                      <a:pt x="249" y="4"/>
                    </a:lnTo>
                    <a:lnTo>
                      <a:pt x="259" y="1"/>
                    </a:lnTo>
                    <a:lnTo>
                      <a:pt x="266" y="0"/>
                    </a:lnTo>
                    <a:lnTo>
                      <a:pt x="281" y="3"/>
                    </a:lnTo>
                    <a:lnTo>
                      <a:pt x="322" y="16"/>
                    </a:lnTo>
                    <a:lnTo>
                      <a:pt x="329" y="17"/>
                    </a:lnTo>
                    <a:lnTo>
                      <a:pt x="339" y="19"/>
                    </a:lnTo>
                    <a:lnTo>
                      <a:pt x="344" y="17"/>
                    </a:lnTo>
                    <a:lnTo>
                      <a:pt x="351" y="20"/>
                    </a:lnTo>
                    <a:lnTo>
                      <a:pt x="352" y="19"/>
                    </a:lnTo>
                    <a:lnTo>
                      <a:pt x="356" y="19"/>
                    </a:lnTo>
                    <a:lnTo>
                      <a:pt x="369" y="16"/>
                    </a:lnTo>
                    <a:lnTo>
                      <a:pt x="377" y="14"/>
                    </a:lnTo>
                    <a:lnTo>
                      <a:pt x="383" y="13"/>
                    </a:lnTo>
                    <a:lnTo>
                      <a:pt x="392" y="13"/>
                    </a:lnTo>
                    <a:lnTo>
                      <a:pt x="428" y="4"/>
                    </a:lnTo>
                    <a:lnTo>
                      <a:pt x="438" y="3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7" name="Freeform 146">
                <a:extLst>
                  <a:ext uri="{FF2B5EF4-FFF2-40B4-BE49-F238E27FC236}">
                    <a16:creationId xmlns:a16="http://schemas.microsoft.com/office/drawing/2014/main" id="{BFEE9655-AFEE-02EA-33A2-30D56E60E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3281"/>
                <a:ext cx="104" cy="31"/>
              </a:xfrm>
              <a:custGeom>
                <a:avLst/>
                <a:gdLst>
                  <a:gd name="T0" fmla="*/ 0 w 313"/>
                  <a:gd name="T1" fmla="*/ 18 h 93"/>
                  <a:gd name="T2" fmla="*/ 3 w 313"/>
                  <a:gd name="T3" fmla="*/ 20 h 93"/>
                  <a:gd name="T4" fmla="*/ 8 w 313"/>
                  <a:gd name="T5" fmla="*/ 21 h 93"/>
                  <a:gd name="T6" fmla="*/ 16 w 313"/>
                  <a:gd name="T7" fmla="*/ 23 h 93"/>
                  <a:gd name="T8" fmla="*/ 24 w 313"/>
                  <a:gd name="T9" fmla="*/ 31 h 93"/>
                  <a:gd name="T10" fmla="*/ 27 w 313"/>
                  <a:gd name="T11" fmla="*/ 33 h 93"/>
                  <a:gd name="T12" fmla="*/ 32 w 313"/>
                  <a:gd name="T13" fmla="*/ 36 h 93"/>
                  <a:gd name="T14" fmla="*/ 41 w 313"/>
                  <a:gd name="T15" fmla="*/ 42 h 93"/>
                  <a:gd name="T16" fmla="*/ 44 w 313"/>
                  <a:gd name="T17" fmla="*/ 44 h 93"/>
                  <a:gd name="T18" fmla="*/ 48 w 313"/>
                  <a:gd name="T19" fmla="*/ 47 h 93"/>
                  <a:gd name="T20" fmla="*/ 51 w 313"/>
                  <a:gd name="T21" fmla="*/ 48 h 93"/>
                  <a:gd name="T22" fmla="*/ 54 w 313"/>
                  <a:gd name="T23" fmla="*/ 51 h 93"/>
                  <a:gd name="T24" fmla="*/ 56 w 313"/>
                  <a:gd name="T25" fmla="*/ 52 h 93"/>
                  <a:gd name="T26" fmla="*/ 59 w 313"/>
                  <a:gd name="T27" fmla="*/ 54 h 93"/>
                  <a:gd name="T28" fmla="*/ 65 w 313"/>
                  <a:gd name="T29" fmla="*/ 57 h 93"/>
                  <a:gd name="T30" fmla="*/ 67 w 313"/>
                  <a:gd name="T31" fmla="*/ 58 h 93"/>
                  <a:gd name="T32" fmla="*/ 71 w 313"/>
                  <a:gd name="T33" fmla="*/ 60 h 93"/>
                  <a:gd name="T34" fmla="*/ 74 w 313"/>
                  <a:gd name="T35" fmla="*/ 62 h 93"/>
                  <a:gd name="T36" fmla="*/ 76 w 313"/>
                  <a:gd name="T37" fmla="*/ 64 h 93"/>
                  <a:gd name="T38" fmla="*/ 82 w 313"/>
                  <a:gd name="T39" fmla="*/ 71 h 93"/>
                  <a:gd name="T40" fmla="*/ 89 w 313"/>
                  <a:gd name="T41" fmla="*/ 73 h 93"/>
                  <a:gd name="T42" fmla="*/ 90 w 313"/>
                  <a:gd name="T43" fmla="*/ 73 h 93"/>
                  <a:gd name="T44" fmla="*/ 94 w 313"/>
                  <a:gd name="T45" fmla="*/ 75 h 93"/>
                  <a:gd name="T46" fmla="*/ 100 w 313"/>
                  <a:gd name="T47" fmla="*/ 77 h 93"/>
                  <a:gd name="T48" fmla="*/ 110 w 313"/>
                  <a:gd name="T49" fmla="*/ 81 h 93"/>
                  <a:gd name="T50" fmla="*/ 117 w 313"/>
                  <a:gd name="T51" fmla="*/ 84 h 93"/>
                  <a:gd name="T52" fmla="*/ 117 w 313"/>
                  <a:gd name="T53" fmla="*/ 85 h 93"/>
                  <a:gd name="T54" fmla="*/ 118 w 313"/>
                  <a:gd name="T55" fmla="*/ 88 h 93"/>
                  <a:gd name="T56" fmla="*/ 120 w 313"/>
                  <a:gd name="T57" fmla="*/ 91 h 93"/>
                  <a:gd name="T58" fmla="*/ 124 w 313"/>
                  <a:gd name="T59" fmla="*/ 93 h 93"/>
                  <a:gd name="T60" fmla="*/ 140 w 313"/>
                  <a:gd name="T61" fmla="*/ 91 h 93"/>
                  <a:gd name="T62" fmla="*/ 213 w 313"/>
                  <a:gd name="T63" fmla="*/ 64 h 93"/>
                  <a:gd name="T64" fmla="*/ 215 w 313"/>
                  <a:gd name="T65" fmla="*/ 62 h 93"/>
                  <a:gd name="T66" fmla="*/ 215 w 313"/>
                  <a:gd name="T67" fmla="*/ 61 h 93"/>
                  <a:gd name="T68" fmla="*/ 216 w 313"/>
                  <a:gd name="T69" fmla="*/ 61 h 93"/>
                  <a:gd name="T70" fmla="*/ 218 w 313"/>
                  <a:gd name="T71" fmla="*/ 61 h 93"/>
                  <a:gd name="T72" fmla="*/ 224 w 313"/>
                  <a:gd name="T73" fmla="*/ 57 h 93"/>
                  <a:gd name="T74" fmla="*/ 228 w 313"/>
                  <a:gd name="T75" fmla="*/ 46 h 93"/>
                  <a:gd name="T76" fmla="*/ 233 w 313"/>
                  <a:gd name="T77" fmla="*/ 44 h 93"/>
                  <a:gd name="T78" fmla="*/ 236 w 313"/>
                  <a:gd name="T79" fmla="*/ 42 h 93"/>
                  <a:gd name="T80" fmla="*/ 235 w 313"/>
                  <a:gd name="T81" fmla="*/ 37 h 93"/>
                  <a:gd name="T82" fmla="*/ 238 w 313"/>
                  <a:gd name="T83" fmla="*/ 34 h 93"/>
                  <a:gd name="T84" fmla="*/ 242 w 313"/>
                  <a:gd name="T85" fmla="*/ 31 h 93"/>
                  <a:gd name="T86" fmla="*/ 248 w 313"/>
                  <a:gd name="T87" fmla="*/ 31 h 93"/>
                  <a:gd name="T88" fmla="*/ 261 w 313"/>
                  <a:gd name="T89" fmla="*/ 27 h 93"/>
                  <a:gd name="T90" fmla="*/ 267 w 313"/>
                  <a:gd name="T91" fmla="*/ 27 h 93"/>
                  <a:gd name="T92" fmla="*/ 269 w 313"/>
                  <a:gd name="T93" fmla="*/ 25 h 93"/>
                  <a:gd name="T94" fmla="*/ 272 w 313"/>
                  <a:gd name="T95" fmla="*/ 23 h 93"/>
                  <a:gd name="T96" fmla="*/ 277 w 313"/>
                  <a:gd name="T97" fmla="*/ 20 h 93"/>
                  <a:gd name="T98" fmla="*/ 285 w 313"/>
                  <a:gd name="T99" fmla="*/ 18 h 93"/>
                  <a:gd name="T100" fmla="*/ 286 w 313"/>
                  <a:gd name="T101" fmla="*/ 16 h 93"/>
                  <a:gd name="T102" fmla="*/ 288 w 313"/>
                  <a:gd name="T103" fmla="*/ 14 h 93"/>
                  <a:gd name="T104" fmla="*/ 292 w 313"/>
                  <a:gd name="T105" fmla="*/ 13 h 93"/>
                  <a:gd name="T106" fmla="*/ 295 w 313"/>
                  <a:gd name="T107" fmla="*/ 9 h 93"/>
                  <a:gd name="T108" fmla="*/ 301 w 313"/>
                  <a:gd name="T109" fmla="*/ 7 h 93"/>
                  <a:gd name="T110" fmla="*/ 306 w 313"/>
                  <a:gd name="T111" fmla="*/ 3 h 93"/>
                  <a:gd name="T112" fmla="*/ 313 w 313"/>
                  <a:gd name="T11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13" h="93">
                    <a:moveTo>
                      <a:pt x="0" y="18"/>
                    </a:moveTo>
                    <a:lnTo>
                      <a:pt x="3" y="20"/>
                    </a:lnTo>
                    <a:lnTo>
                      <a:pt x="8" y="21"/>
                    </a:lnTo>
                    <a:lnTo>
                      <a:pt x="16" y="23"/>
                    </a:lnTo>
                    <a:lnTo>
                      <a:pt x="24" y="31"/>
                    </a:lnTo>
                    <a:lnTo>
                      <a:pt x="27" y="33"/>
                    </a:lnTo>
                    <a:lnTo>
                      <a:pt x="32" y="36"/>
                    </a:lnTo>
                    <a:lnTo>
                      <a:pt x="41" y="42"/>
                    </a:lnTo>
                    <a:lnTo>
                      <a:pt x="44" y="44"/>
                    </a:lnTo>
                    <a:lnTo>
                      <a:pt x="48" y="47"/>
                    </a:lnTo>
                    <a:lnTo>
                      <a:pt x="51" y="48"/>
                    </a:lnTo>
                    <a:lnTo>
                      <a:pt x="54" y="51"/>
                    </a:lnTo>
                    <a:lnTo>
                      <a:pt x="56" y="52"/>
                    </a:lnTo>
                    <a:lnTo>
                      <a:pt x="59" y="54"/>
                    </a:lnTo>
                    <a:lnTo>
                      <a:pt x="65" y="57"/>
                    </a:lnTo>
                    <a:lnTo>
                      <a:pt x="67" y="58"/>
                    </a:lnTo>
                    <a:lnTo>
                      <a:pt x="71" y="60"/>
                    </a:lnTo>
                    <a:lnTo>
                      <a:pt x="74" y="62"/>
                    </a:lnTo>
                    <a:lnTo>
                      <a:pt x="76" y="64"/>
                    </a:lnTo>
                    <a:lnTo>
                      <a:pt x="82" y="71"/>
                    </a:lnTo>
                    <a:lnTo>
                      <a:pt x="89" y="73"/>
                    </a:lnTo>
                    <a:lnTo>
                      <a:pt x="90" y="73"/>
                    </a:lnTo>
                    <a:lnTo>
                      <a:pt x="94" y="75"/>
                    </a:lnTo>
                    <a:lnTo>
                      <a:pt x="100" y="77"/>
                    </a:lnTo>
                    <a:lnTo>
                      <a:pt x="110" y="81"/>
                    </a:lnTo>
                    <a:lnTo>
                      <a:pt x="117" y="84"/>
                    </a:lnTo>
                    <a:lnTo>
                      <a:pt x="117" y="85"/>
                    </a:lnTo>
                    <a:lnTo>
                      <a:pt x="118" y="88"/>
                    </a:lnTo>
                    <a:lnTo>
                      <a:pt x="120" y="91"/>
                    </a:lnTo>
                    <a:lnTo>
                      <a:pt x="124" y="93"/>
                    </a:lnTo>
                    <a:lnTo>
                      <a:pt x="140" y="91"/>
                    </a:lnTo>
                    <a:lnTo>
                      <a:pt x="213" y="64"/>
                    </a:lnTo>
                    <a:lnTo>
                      <a:pt x="215" y="62"/>
                    </a:lnTo>
                    <a:lnTo>
                      <a:pt x="215" y="61"/>
                    </a:lnTo>
                    <a:lnTo>
                      <a:pt x="216" y="61"/>
                    </a:lnTo>
                    <a:lnTo>
                      <a:pt x="218" y="61"/>
                    </a:lnTo>
                    <a:lnTo>
                      <a:pt x="224" y="57"/>
                    </a:lnTo>
                    <a:lnTo>
                      <a:pt x="228" y="46"/>
                    </a:lnTo>
                    <a:lnTo>
                      <a:pt x="233" y="44"/>
                    </a:lnTo>
                    <a:lnTo>
                      <a:pt x="236" y="42"/>
                    </a:lnTo>
                    <a:lnTo>
                      <a:pt x="235" y="37"/>
                    </a:lnTo>
                    <a:lnTo>
                      <a:pt x="238" y="34"/>
                    </a:lnTo>
                    <a:lnTo>
                      <a:pt x="242" y="31"/>
                    </a:lnTo>
                    <a:lnTo>
                      <a:pt x="248" y="31"/>
                    </a:lnTo>
                    <a:lnTo>
                      <a:pt x="261" y="27"/>
                    </a:lnTo>
                    <a:lnTo>
                      <a:pt x="267" y="27"/>
                    </a:lnTo>
                    <a:lnTo>
                      <a:pt x="269" y="25"/>
                    </a:lnTo>
                    <a:lnTo>
                      <a:pt x="272" y="23"/>
                    </a:lnTo>
                    <a:lnTo>
                      <a:pt x="277" y="20"/>
                    </a:lnTo>
                    <a:lnTo>
                      <a:pt x="285" y="18"/>
                    </a:lnTo>
                    <a:lnTo>
                      <a:pt x="286" y="16"/>
                    </a:lnTo>
                    <a:lnTo>
                      <a:pt x="288" y="14"/>
                    </a:lnTo>
                    <a:lnTo>
                      <a:pt x="292" y="13"/>
                    </a:lnTo>
                    <a:lnTo>
                      <a:pt x="295" y="9"/>
                    </a:lnTo>
                    <a:lnTo>
                      <a:pt x="301" y="7"/>
                    </a:lnTo>
                    <a:lnTo>
                      <a:pt x="306" y="3"/>
                    </a:lnTo>
                    <a:lnTo>
                      <a:pt x="313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8" name="Freeform 147">
                <a:extLst>
                  <a:ext uri="{FF2B5EF4-FFF2-40B4-BE49-F238E27FC236}">
                    <a16:creationId xmlns:a16="http://schemas.microsoft.com/office/drawing/2014/main" id="{421974D6-9F7D-7CAD-B5E4-3B573DFB31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3" y="1636"/>
                <a:ext cx="25" cy="44"/>
              </a:xfrm>
              <a:custGeom>
                <a:avLst/>
                <a:gdLst>
                  <a:gd name="T0" fmla="*/ 75 w 75"/>
                  <a:gd name="T1" fmla="*/ 0 h 130"/>
                  <a:gd name="T2" fmla="*/ 71 w 75"/>
                  <a:gd name="T3" fmla="*/ 7 h 130"/>
                  <a:gd name="T4" fmla="*/ 68 w 75"/>
                  <a:gd name="T5" fmla="*/ 12 h 130"/>
                  <a:gd name="T6" fmla="*/ 66 w 75"/>
                  <a:gd name="T7" fmla="*/ 21 h 130"/>
                  <a:gd name="T8" fmla="*/ 64 w 75"/>
                  <a:gd name="T9" fmla="*/ 24 h 130"/>
                  <a:gd name="T10" fmla="*/ 63 w 75"/>
                  <a:gd name="T11" fmla="*/ 27 h 130"/>
                  <a:gd name="T12" fmla="*/ 63 w 75"/>
                  <a:gd name="T13" fmla="*/ 33 h 130"/>
                  <a:gd name="T14" fmla="*/ 60 w 75"/>
                  <a:gd name="T15" fmla="*/ 45 h 130"/>
                  <a:gd name="T16" fmla="*/ 59 w 75"/>
                  <a:gd name="T17" fmla="*/ 53 h 130"/>
                  <a:gd name="T18" fmla="*/ 59 w 75"/>
                  <a:gd name="T19" fmla="*/ 63 h 130"/>
                  <a:gd name="T20" fmla="*/ 57 w 75"/>
                  <a:gd name="T21" fmla="*/ 74 h 130"/>
                  <a:gd name="T22" fmla="*/ 56 w 75"/>
                  <a:gd name="T23" fmla="*/ 94 h 130"/>
                  <a:gd name="T24" fmla="*/ 51 w 75"/>
                  <a:gd name="T25" fmla="*/ 96 h 130"/>
                  <a:gd name="T26" fmla="*/ 49 w 75"/>
                  <a:gd name="T27" fmla="*/ 99 h 130"/>
                  <a:gd name="T28" fmla="*/ 47 w 75"/>
                  <a:gd name="T29" fmla="*/ 100 h 130"/>
                  <a:gd name="T30" fmla="*/ 44 w 75"/>
                  <a:gd name="T31" fmla="*/ 103 h 130"/>
                  <a:gd name="T32" fmla="*/ 36 w 75"/>
                  <a:gd name="T33" fmla="*/ 107 h 130"/>
                  <a:gd name="T34" fmla="*/ 29 w 75"/>
                  <a:gd name="T35" fmla="*/ 115 h 130"/>
                  <a:gd name="T36" fmla="*/ 20 w 75"/>
                  <a:gd name="T37" fmla="*/ 120 h 130"/>
                  <a:gd name="T38" fmla="*/ 13 w 75"/>
                  <a:gd name="T39" fmla="*/ 124 h 130"/>
                  <a:gd name="T40" fmla="*/ 7 w 75"/>
                  <a:gd name="T41" fmla="*/ 127 h 130"/>
                  <a:gd name="T42" fmla="*/ 0 w 75"/>
                  <a:gd name="T43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5" h="130">
                    <a:moveTo>
                      <a:pt x="75" y="0"/>
                    </a:moveTo>
                    <a:lnTo>
                      <a:pt x="71" y="7"/>
                    </a:lnTo>
                    <a:lnTo>
                      <a:pt x="68" y="12"/>
                    </a:lnTo>
                    <a:lnTo>
                      <a:pt x="66" y="21"/>
                    </a:lnTo>
                    <a:lnTo>
                      <a:pt x="64" y="24"/>
                    </a:lnTo>
                    <a:lnTo>
                      <a:pt x="63" y="27"/>
                    </a:lnTo>
                    <a:lnTo>
                      <a:pt x="63" y="33"/>
                    </a:lnTo>
                    <a:lnTo>
                      <a:pt x="60" y="45"/>
                    </a:lnTo>
                    <a:lnTo>
                      <a:pt x="59" y="53"/>
                    </a:lnTo>
                    <a:lnTo>
                      <a:pt x="59" y="63"/>
                    </a:lnTo>
                    <a:lnTo>
                      <a:pt x="57" y="74"/>
                    </a:lnTo>
                    <a:lnTo>
                      <a:pt x="56" y="94"/>
                    </a:lnTo>
                    <a:lnTo>
                      <a:pt x="51" y="96"/>
                    </a:lnTo>
                    <a:lnTo>
                      <a:pt x="49" y="99"/>
                    </a:lnTo>
                    <a:lnTo>
                      <a:pt x="47" y="100"/>
                    </a:lnTo>
                    <a:lnTo>
                      <a:pt x="44" y="103"/>
                    </a:lnTo>
                    <a:lnTo>
                      <a:pt x="36" y="107"/>
                    </a:lnTo>
                    <a:lnTo>
                      <a:pt x="29" y="115"/>
                    </a:lnTo>
                    <a:lnTo>
                      <a:pt x="20" y="120"/>
                    </a:lnTo>
                    <a:lnTo>
                      <a:pt x="13" y="124"/>
                    </a:lnTo>
                    <a:lnTo>
                      <a:pt x="7" y="127"/>
                    </a:lnTo>
                    <a:lnTo>
                      <a:pt x="0" y="13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9" name="Freeform 148">
                <a:extLst>
                  <a:ext uri="{FF2B5EF4-FFF2-40B4-BE49-F238E27FC236}">
                    <a16:creationId xmlns:a16="http://schemas.microsoft.com/office/drawing/2014/main" id="{E0A29E94-D684-FFD6-A0D3-C1A5D46BD2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3" y="2945"/>
                <a:ext cx="15" cy="66"/>
              </a:xfrm>
              <a:custGeom>
                <a:avLst/>
                <a:gdLst>
                  <a:gd name="T0" fmla="*/ 28 w 45"/>
                  <a:gd name="T1" fmla="*/ 198 h 198"/>
                  <a:gd name="T2" fmla="*/ 27 w 45"/>
                  <a:gd name="T3" fmla="*/ 187 h 198"/>
                  <a:gd name="T4" fmla="*/ 28 w 45"/>
                  <a:gd name="T5" fmla="*/ 181 h 198"/>
                  <a:gd name="T6" fmla="*/ 29 w 45"/>
                  <a:gd name="T7" fmla="*/ 176 h 198"/>
                  <a:gd name="T8" fmla="*/ 32 w 45"/>
                  <a:gd name="T9" fmla="*/ 175 h 198"/>
                  <a:gd name="T10" fmla="*/ 34 w 45"/>
                  <a:gd name="T11" fmla="*/ 172 h 198"/>
                  <a:gd name="T12" fmla="*/ 36 w 45"/>
                  <a:gd name="T13" fmla="*/ 169 h 198"/>
                  <a:gd name="T14" fmla="*/ 38 w 45"/>
                  <a:gd name="T15" fmla="*/ 160 h 198"/>
                  <a:gd name="T16" fmla="*/ 41 w 45"/>
                  <a:gd name="T17" fmla="*/ 153 h 198"/>
                  <a:gd name="T18" fmla="*/ 44 w 45"/>
                  <a:gd name="T19" fmla="*/ 149 h 198"/>
                  <a:gd name="T20" fmla="*/ 45 w 45"/>
                  <a:gd name="T21" fmla="*/ 144 h 198"/>
                  <a:gd name="T22" fmla="*/ 45 w 45"/>
                  <a:gd name="T23" fmla="*/ 142 h 198"/>
                  <a:gd name="T24" fmla="*/ 42 w 45"/>
                  <a:gd name="T25" fmla="*/ 139 h 198"/>
                  <a:gd name="T26" fmla="*/ 39 w 45"/>
                  <a:gd name="T27" fmla="*/ 139 h 198"/>
                  <a:gd name="T28" fmla="*/ 34 w 45"/>
                  <a:gd name="T29" fmla="*/ 137 h 198"/>
                  <a:gd name="T30" fmla="*/ 33 w 45"/>
                  <a:gd name="T31" fmla="*/ 134 h 198"/>
                  <a:gd name="T32" fmla="*/ 31 w 45"/>
                  <a:gd name="T33" fmla="*/ 132 h 198"/>
                  <a:gd name="T34" fmla="*/ 28 w 45"/>
                  <a:gd name="T35" fmla="*/ 132 h 198"/>
                  <a:gd name="T36" fmla="*/ 25 w 45"/>
                  <a:gd name="T37" fmla="*/ 130 h 198"/>
                  <a:gd name="T38" fmla="*/ 23 w 45"/>
                  <a:gd name="T39" fmla="*/ 129 h 198"/>
                  <a:gd name="T40" fmla="*/ 23 w 45"/>
                  <a:gd name="T41" fmla="*/ 127 h 198"/>
                  <a:gd name="T42" fmla="*/ 22 w 45"/>
                  <a:gd name="T43" fmla="*/ 125 h 198"/>
                  <a:gd name="T44" fmla="*/ 22 w 45"/>
                  <a:gd name="T45" fmla="*/ 124 h 198"/>
                  <a:gd name="T46" fmla="*/ 20 w 45"/>
                  <a:gd name="T47" fmla="*/ 122 h 198"/>
                  <a:gd name="T48" fmla="*/ 16 w 45"/>
                  <a:gd name="T49" fmla="*/ 119 h 198"/>
                  <a:gd name="T50" fmla="*/ 11 w 45"/>
                  <a:gd name="T51" fmla="*/ 117 h 198"/>
                  <a:gd name="T52" fmla="*/ 8 w 45"/>
                  <a:gd name="T53" fmla="*/ 115 h 198"/>
                  <a:gd name="T54" fmla="*/ 7 w 45"/>
                  <a:gd name="T55" fmla="*/ 113 h 198"/>
                  <a:gd name="T56" fmla="*/ 7 w 45"/>
                  <a:gd name="T57" fmla="*/ 110 h 198"/>
                  <a:gd name="T58" fmla="*/ 10 w 45"/>
                  <a:gd name="T59" fmla="*/ 107 h 198"/>
                  <a:gd name="T60" fmla="*/ 13 w 45"/>
                  <a:gd name="T61" fmla="*/ 106 h 198"/>
                  <a:gd name="T62" fmla="*/ 15 w 45"/>
                  <a:gd name="T63" fmla="*/ 107 h 198"/>
                  <a:gd name="T64" fmla="*/ 19 w 45"/>
                  <a:gd name="T65" fmla="*/ 110 h 198"/>
                  <a:gd name="T66" fmla="*/ 21 w 45"/>
                  <a:gd name="T67" fmla="*/ 109 h 198"/>
                  <a:gd name="T68" fmla="*/ 21 w 45"/>
                  <a:gd name="T69" fmla="*/ 108 h 198"/>
                  <a:gd name="T70" fmla="*/ 22 w 45"/>
                  <a:gd name="T71" fmla="*/ 108 h 198"/>
                  <a:gd name="T72" fmla="*/ 22 w 45"/>
                  <a:gd name="T73" fmla="*/ 105 h 198"/>
                  <a:gd name="T74" fmla="*/ 21 w 45"/>
                  <a:gd name="T75" fmla="*/ 100 h 198"/>
                  <a:gd name="T76" fmla="*/ 20 w 45"/>
                  <a:gd name="T77" fmla="*/ 94 h 198"/>
                  <a:gd name="T78" fmla="*/ 18 w 45"/>
                  <a:gd name="T79" fmla="*/ 90 h 198"/>
                  <a:gd name="T80" fmla="*/ 14 w 45"/>
                  <a:gd name="T81" fmla="*/ 86 h 198"/>
                  <a:gd name="T82" fmla="*/ 13 w 45"/>
                  <a:gd name="T83" fmla="*/ 84 h 198"/>
                  <a:gd name="T84" fmla="*/ 14 w 45"/>
                  <a:gd name="T85" fmla="*/ 81 h 198"/>
                  <a:gd name="T86" fmla="*/ 18 w 45"/>
                  <a:gd name="T87" fmla="*/ 79 h 198"/>
                  <a:gd name="T88" fmla="*/ 20 w 45"/>
                  <a:gd name="T89" fmla="*/ 75 h 198"/>
                  <a:gd name="T90" fmla="*/ 21 w 45"/>
                  <a:gd name="T91" fmla="*/ 72 h 198"/>
                  <a:gd name="T92" fmla="*/ 20 w 45"/>
                  <a:gd name="T93" fmla="*/ 70 h 198"/>
                  <a:gd name="T94" fmla="*/ 18 w 45"/>
                  <a:gd name="T95" fmla="*/ 69 h 198"/>
                  <a:gd name="T96" fmla="*/ 6 w 45"/>
                  <a:gd name="T97" fmla="*/ 62 h 198"/>
                  <a:gd name="T98" fmla="*/ 0 w 45"/>
                  <a:gd name="T99" fmla="*/ 54 h 198"/>
                  <a:gd name="T100" fmla="*/ 1 w 45"/>
                  <a:gd name="T101" fmla="*/ 48 h 198"/>
                  <a:gd name="T102" fmla="*/ 3 w 45"/>
                  <a:gd name="T103" fmla="*/ 41 h 198"/>
                  <a:gd name="T104" fmla="*/ 3 w 45"/>
                  <a:gd name="T105" fmla="*/ 38 h 198"/>
                  <a:gd name="T106" fmla="*/ 7 w 45"/>
                  <a:gd name="T107" fmla="*/ 33 h 198"/>
                  <a:gd name="T108" fmla="*/ 6 w 45"/>
                  <a:gd name="T109" fmla="*/ 27 h 198"/>
                  <a:gd name="T110" fmla="*/ 3 w 45"/>
                  <a:gd name="T111" fmla="*/ 22 h 198"/>
                  <a:gd name="T112" fmla="*/ 2 w 45"/>
                  <a:gd name="T113" fmla="*/ 20 h 198"/>
                  <a:gd name="T114" fmla="*/ 2 w 45"/>
                  <a:gd name="T115" fmla="*/ 19 h 198"/>
                  <a:gd name="T116" fmla="*/ 1 w 45"/>
                  <a:gd name="T117" fmla="*/ 15 h 198"/>
                  <a:gd name="T118" fmla="*/ 6 w 45"/>
                  <a:gd name="T119" fmla="*/ 11 h 198"/>
                  <a:gd name="T120" fmla="*/ 8 w 45"/>
                  <a:gd name="T121" fmla="*/ 7 h 198"/>
                  <a:gd name="T122" fmla="*/ 12 w 45"/>
                  <a:gd name="T123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5" h="198">
                    <a:moveTo>
                      <a:pt x="28" y="198"/>
                    </a:moveTo>
                    <a:lnTo>
                      <a:pt x="27" y="187"/>
                    </a:lnTo>
                    <a:lnTo>
                      <a:pt x="28" y="181"/>
                    </a:lnTo>
                    <a:lnTo>
                      <a:pt x="29" y="176"/>
                    </a:lnTo>
                    <a:lnTo>
                      <a:pt x="32" y="175"/>
                    </a:lnTo>
                    <a:lnTo>
                      <a:pt x="34" y="172"/>
                    </a:lnTo>
                    <a:lnTo>
                      <a:pt x="36" y="169"/>
                    </a:lnTo>
                    <a:lnTo>
                      <a:pt x="38" y="160"/>
                    </a:lnTo>
                    <a:lnTo>
                      <a:pt x="41" y="153"/>
                    </a:lnTo>
                    <a:lnTo>
                      <a:pt x="44" y="149"/>
                    </a:lnTo>
                    <a:lnTo>
                      <a:pt x="45" y="144"/>
                    </a:lnTo>
                    <a:lnTo>
                      <a:pt x="45" y="142"/>
                    </a:lnTo>
                    <a:lnTo>
                      <a:pt x="42" y="139"/>
                    </a:lnTo>
                    <a:lnTo>
                      <a:pt x="39" y="139"/>
                    </a:lnTo>
                    <a:lnTo>
                      <a:pt x="34" y="137"/>
                    </a:lnTo>
                    <a:lnTo>
                      <a:pt x="33" y="134"/>
                    </a:lnTo>
                    <a:lnTo>
                      <a:pt x="31" y="132"/>
                    </a:lnTo>
                    <a:lnTo>
                      <a:pt x="28" y="132"/>
                    </a:lnTo>
                    <a:lnTo>
                      <a:pt x="25" y="130"/>
                    </a:lnTo>
                    <a:lnTo>
                      <a:pt x="23" y="129"/>
                    </a:lnTo>
                    <a:lnTo>
                      <a:pt x="23" y="127"/>
                    </a:lnTo>
                    <a:lnTo>
                      <a:pt x="22" y="125"/>
                    </a:lnTo>
                    <a:lnTo>
                      <a:pt x="22" y="124"/>
                    </a:lnTo>
                    <a:lnTo>
                      <a:pt x="20" y="122"/>
                    </a:lnTo>
                    <a:lnTo>
                      <a:pt x="16" y="119"/>
                    </a:lnTo>
                    <a:lnTo>
                      <a:pt x="11" y="117"/>
                    </a:lnTo>
                    <a:lnTo>
                      <a:pt x="8" y="115"/>
                    </a:lnTo>
                    <a:lnTo>
                      <a:pt x="7" y="113"/>
                    </a:lnTo>
                    <a:lnTo>
                      <a:pt x="7" y="110"/>
                    </a:lnTo>
                    <a:lnTo>
                      <a:pt x="10" y="107"/>
                    </a:lnTo>
                    <a:lnTo>
                      <a:pt x="13" y="106"/>
                    </a:lnTo>
                    <a:lnTo>
                      <a:pt x="15" y="107"/>
                    </a:lnTo>
                    <a:lnTo>
                      <a:pt x="19" y="110"/>
                    </a:lnTo>
                    <a:lnTo>
                      <a:pt x="21" y="109"/>
                    </a:lnTo>
                    <a:lnTo>
                      <a:pt x="21" y="108"/>
                    </a:lnTo>
                    <a:lnTo>
                      <a:pt x="22" y="108"/>
                    </a:lnTo>
                    <a:lnTo>
                      <a:pt x="22" y="105"/>
                    </a:lnTo>
                    <a:lnTo>
                      <a:pt x="21" y="100"/>
                    </a:lnTo>
                    <a:lnTo>
                      <a:pt x="20" y="94"/>
                    </a:lnTo>
                    <a:lnTo>
                      <a:pt x="18" y="90"/>
                    </a:lnTo>
                    <a:lnTo>
                      <a:pt x="14" y="86"/>
                    </a:lnTo>
                    <a:lnTo>
                      <a:pt x="13" y="84"/>
                    </a:lnTo>
                    <a:lnTo>
                      <a:pt x="14" y="81"/>
                    </a:lnTo>
                    <a:lnTo>
                      <a:pt x="18" y="79"/>
                    </a:lnTo>
                    <a:lnTo>
                      <a:pt x="20" y="75"/>
                    </a:lnTo>
                    <a:lnTo>
                      <a:pt x="21" y="72"/>
                    </a:lnTo>
                    <a:lnTo>
                      <a:pt x="20" y="70"/>
                    </a:lnTo>
                    <a:lnTo>
                      <a:pt x="18" y="69"/>
                    </a:lnTo>
                    <a:lnTo>
                      <a:pt x="6" y="62"/>
                    </a:lnTo>
                    <a:lnTo>
                      <a:pt x="0" y="54"/>
                    </a:lnTo>
                    <a:lnTo>
                      <a:pt x="1" y="48"/>
                    </a:lnTo>
                    <a:lnTo>
                      <a:pt x="3" y="41"/>
                    </a:lnTo>
                    <a:lnTo>
                      <a:pt x="3" y="38"/>
                    </a:lnTo>
                    <a:lnTo>
                      <a:pt x="7" y="33"/>
                    </a:lnTo>
                    <a:lnTo>
                      <a:pt x="6" y="27"/>
                    </a:lnTo>
                    <a:lnTo>
                      <a:pt x="3" y="22"/>
                    </a:lnTo>
                    <a:lnTo>
                      <a:pt x="2" y="20"/>
                    </a:lnTo>
                    <a:lnTo>
                      <a:pt x="2" y="19"/>
                    </a:lnTo>
                    <a:lnTo>
                      <a:pt x="1" y="15"/>
                    </a:lnTo>
                    <a:lnTo>
                      <a:pt x="6" y="11"/>
                    </a:lnTo>
                    <a:lnTo>
                      <a:pt x="8" y="7"/>
                    </a:lnTo>
                    <a:lnTo>
                      <a:pt x="12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0" name="Freeform 149">
                <a:extLst>
                  <a:ext uri="{FF2B5EF4-FFF2-40B4-BE49-F238E27FC236}">
                    <a16:creationId xmlns:a16="http://schemas.microsoft.com/office/drawing/2014/main" id="{F727C25E-1E6F-46B4-D4C0-5B4E6D566D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2797"/>
                <a:ext cx="97" cy="225"/>
              </a:xfrm>
              <a:custGeom>
                <a:avLst/>
                <a:gdLst>
                  <a:gd name="T0" fmla="*/ 221 w 292"/>
                  <a:gd name="T1" fmla="*/ 6 h 674"/>
                  <a:gd name="T2" fmla="*/ 203 w 292"/>
                  <a:gd name="T3" fmla="*/ 19 h 674"/>
                  <a:gd name="T4" fmla="*/ 184 w 292"/>
                  <a:gd name="T5" fmla="*/ 19 h 674"/>
                  <a:gd name="T6" fmla="*/ 160 w 292"/>
                  <a:gd name="T7" fmla="*/ 15 h 674"/>
                  <a:gd name="T8" fmla="*/ 147 w 292"/>
                  <a:gd name="T9" fmla="*/ 26 h 674"/>
                  <a:gd name="T10" fmla="*/ 128 w 292"/>
                  <a:gd name="T11" fmla="*/ 33 h 674"/>
                  <a:gd name="T12" fmla="*/ 108 w 292"/>
                  <a:gd name="T13" fmla="*/ 37 h 674"/>
                  <a:gd name="T14" fmla="*/ 100 w 292"/>
                  <a:gd name="T15" fmla="*/ 50 h 674"/>
                  <a:gd name="T16" fmla="*/ 100 w 292"/>
                  <a:gd name="T17" fmla="*/ 70 h 674"/>
                  <a:gd name="T18" fmla="*/ 115 w 292"/>
                  <a:gd name="T19" fmla="*/ 84 h 674"/>
                  <a:gd name="T20" fmla="*/ 121 w 292"/>
                  <a:gd name="T21" fmla="*/ 114 h 674"/>
                  <a:gd name="T22" fmla="*/ 131 w 292"/>
                  <a:gd name="T23" fmla="*/ 123 h 674"/>
                  <a:gd name="T24" fmla="*/ 155 w 292"/>
                  <a:gd name="T25" fmla="*/ 130 h 674"/>
                  <a:gd name="T26" fmla="*/ 172 w 292"/>
                  <a:gd name="T27" fmla="*/ 138 h 674"/>
                  <a:gd name="T28" fmla="*/ 172 w 292"/>
                  <a:gd name="T29" fmla="*/ 161 h 674"/>
                  <a:gd name="T30" fmla="*/ 176 w 292"/>
                  <a:gd name="T31" fmla="*/ 175 h 674"/>
                  <a:gd name="T32" fmla="*/ 171 w 292"/>
                  <a:gd name="T33" fmla="*/ 189 h 674"/>
                  <a:gd name="T34" fmla="*/ 155 w 292"/>
                  <a:gd name="T35" fmla="*/ 204 h 674"/>
                  <a:gd name="T36" fmla="*/ 168 w 292"/>
                  <a:gd name="T37" fmla="*/ 212 h 674"/>
                  <a:gd name="T38" fmla="*/ 168 w 292"/>
                  <a:gd name="T39" fmla="*/ 221 h 674"/>
                  <a:gd name="T40" fmla="*/ 166 w 292"/>
                  <a:gd name="T41" fmla="*/ 229 h 674"/>
                  <a:gd name="T42" fmla="*/ 161 w 292"/>
                  <a:gd name="T43" fmla="*/ 246 h 674"/>
                  <a:gd name="T44" fmla="*/ 154 w 292"/>
                  <a:gd name="T45" fmla="*/ 265 h 674"/>
                  <a:gd name="T46" fmla="*/ 137 w 292"/>
                  <a:gd name="T47" fmla="*/ 276 h 674"/>
                  <a:gd name="T48" fmla="*/ 97 w 292"/>
                  <a:gd name="T49" fmla="*/ 283 h 674"/>
                  <a:gd name="T50" fmla="*/ 87 w 292"/>
                  <a:gd name="T51" fmla="*/ 289 h 674"/>
                  <a:gd name="T52" fmla="*/ 79 w 292"/>
                  <a:gd name="T53" fmla="*/ 295 h 674"/>
                  <a:gd name="T54" fmla="*/ 61 w 292"/>
                  <a:gd name="T55" fmla="*/ 292 h 674"/>
                  <a:gd name="T56" fmla="*/ 52 w 292"/>
                  <a:gd name="T57" fmla="*/ 293 h 674"/>
                  <a:gd name="T58" fmla="*/ 46 w 292"/>
                  <a:gd name="T59" fmla="*/ 300 h 674"/>
                  <a:gd name="T60" fmla="*/ 35 w 292"/>
                  <a:gd name="T61" fmla="*/ 298 h 674"/>
                  <a:gd name="T62" fmla="*/ 4 w 292"/>
                  <a:gd name="T63" fmla="*/ 310 h 674"/>
                  <a:gd name="T64" fmla="*/ 6 w 292"/>
                  <a:gd name="T65" fmla="*/ 322 h 674"/>
                  <a:gd name="T66" fmla="*/ 6 w 292"/>
                  <a:gd name="T67" fmla="*/ 331 h 674"/>
                  <a:gd name="T68" fmla="*/ 4 w 292"/>
                  <a:gd name="T69" fmla="*/ 339 h 674"/>
                  <a:gd name="T70" fmla="*/ 19 w 292"/>
                  <a:gd name="T71" fmla="*/ 345 h 674"/>
                  <a:gd name="T72" fmla="*/ 22 w 292"/>
                  <a:gd name="T73" fmla="*/ 360 h 674"/>
                  <a:gd name="T74" fmla="*/ 18 w 292"/>
                  <a:gd name="T75" fmla="*/ 378 h 674"/>
                  <a:gd name="T76" fmla="*/ 50 w 292"/>
                  <a:gd name="T77" fmla="*/ 386 h 674"/>
                  <a:gd name="T78" fmla="*/ 64 w 292"/>
                  <a:gd name="T79" fmla="*/ 398 h 674"/>
                  <a:gd name="T80" fmla="*/ 60 w 292"/>
                  <a:gd name="T81" fmla="*/ 417 h 674"/>
                  <a:gd name="T82" fmla="*/ 51 w 292"/>
                  <a:gd name="T83" fmla="*/ 427 h 674"/>
                  <a:gd name="T84" fmla="*/ 61 w 292"/>
                  <a:gd name="T85" fmla="*/ 439 h 674"/>
                  <a:gd name="T86" fmla="*/ 79 w 292"/>
                  <a:gd name="T87" fmla="*/ 434 h 674"/>
                  <a:gd name="T88" fmla="*/ 87 w 292"/>
                  <a:gd name="T89" fmla="*/ 443 h 674"/>
                  <a:gd name="T90" fmla="*/ 102 w 292"/>
                  <a:gd name="T91" fmla="*/ 455 h 674"/>
                  <a:gd name="T92" fmla="*/ 122 w 292"/>
                  <a:gd name="T93" fmla="*/ 463 h 674"/>
                  <a:gd name="T94" fmla="*/ 137 w 292"/>
                  <a:gd name="T95" fmla="*/ 471 h 674"/>
                  <a:gd name="T96" fmla="*/ 140 w 292"/>
                  <a:gd name="T97" fmla="*/ 484 h 674"/>
                  <a:gd name="T98" fmla="*/ 142 w 292"/>
                  <a:gd name="T99" fmla="*/ 495 h 674"/>
                  <a:gd name="T100" fmla="*/ 161 w 292"/>
                  <a:gd name="T101" fmla="*/ 506 h 674"/>
                  <a:gd name="T102" fmla="*/ 167 w 292"/>
                  <a:gd name="T103" fmla="*/ 519 h 674"/>
                  <a:gd name="T104" fmla="*/ 175 w 292"/>
                  <a:gd name="T105" fmla="*/ 532 h 674"/>
                  <a:gd name="T106" fmla="*/ 181 w 292"/>
                  <a:gd name="T107" fmla="*/ 542 h 674"/>
                  <a:gd name="T108" fmla="*/ 186 w 292"/>
                  <a:gd name="T109" fmla="*/ 547 h 674"/>
                  <a:gd name="T110" fmla="*/ 218 w 292"/>
                  <a:gd name="T111" fmla="*/ 579 h 674"/>
                  <a:gd name="T112" fmla="*/ 225 w 292"/>
                  <a:gd name="T113" fmla="*/ 591 h 674"/>
                  <a:gd name="T114" fmla="*/ 246 w 292"/>
                  <a:gd name="T115" fmla="*/ 601 h 674"/>
                  <a:gd name="T116" fmla="*/ 266 w 292"/>
                  <a:gd name="T117" fmla="*/ 631 h 674"/>
                  <a:gd name="T118" fmla="*/ 288 w 292"/>
                  <a:gd name="T119" fmla="*/ 634 h 674"/>
                  <a:gd name="T120" fmla="*/ 292 w 292"/>
                  <a:gd name="T121" fmla="*/ 651 h 674"/>
                  <a:gd name="T122" fmla="*/ 287 w 292"/>
                  <a:gd name="T123" fmla="*/ 662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2" h="674">
                    <a:moveTo>
                      <a:pt x="236" y="0"/>
                    </a:moveTo>
                    <a:lnTo>
                      <a:pt x="227" y="2"/>
                    </a:lnTo>
                    <a:lnTo>
                      <a:pt x="226" y="3"/>
                    </a:lnTo>
                    <a:lnTo>
                      <a:pt x="225" y="3"/>
                    </a:lnTo>
                    <a:lnTo>
                      <a:pt x="224" y="4"/>
                    </a:lnTo>
                    <a:lnTo>
                      <a:pt x="223" y="4"/>
                    </a:lnTo>
                    <a:lnTo>
                      <a:pt x="222" y="5"/>
                    </a:lnTo>
                    <a:lnTo>
                      <a:pt x="222" y="6"/>
                    </a:lnTo>
                    <a:lnTo>
                      <a:pt x="221" y="6"/>
                    </a:lnTo>
                    <a:lnTo>
                      <a:pt x="220" y="7"/>
                    </a:lnTo>
                    <a:lnTo>
                      <a:pt x="217" y="12"/>
                    </a:lnTo>
                    <a:lnTo>
                      <a:pt x="215" y="13"/>
                    </a:lnTo>
                    <a:lnTo>
                      <a:pt x="214" y="14"/>
                    </a:lnTo>
                    <a:lnTo>
                      <a:pt x="213" y="15"/>
                    </a:lnTo>
                    <a:lnTo>
                      <a:pt x="211" y="16"/>
                    </a:lnTo>
                    <a:lnTo>
                      <a:pt x="210" y="17"/>
                    </a:lnTo>
                    <a:lnTo>
                      <a:pt x="204" y="19"/>
                    </a:lnTo>
                    <a:lnTo>
                      <a:pt x="203" y="19"/>
                    </a:lnTo>
                    <a:lnTo>
                      <a:pt x="202" y="20"/>
                    </a:lnTo>
                    <a:lnTo>
                      <a:pt x="202" y="19"/>
                    </a:lnTo>
                    <a:lnTo>
                      <a:pt x="200" y="19"/>
                    </a:lnTo>
                    <a:lnTo>
                      <a:pt x="196" y="19"/>
                    </a:lnTo>
                    <a:lnTo>
                      <a:pt x="195" y="19"/>
                    </a:lnTo>
                    <a:lnTo>
                      <a:pt x="194" y="18"/>
                    </a:lnTo>
                    <a:lnTo>
                      <a:pt x="189" y="18"/>
                    </a:lnTo>
                    <a:lnTo>
                      <a:pt x="189" y="19"/>
                    </a:lnTo>
                    <a:lnTo>
                      <a:pt x="184" y="19"/>
                    </a:lnTo>
                    <a:lnTo>
                      <a:pt x="183" y="19"/>
                    </a:lnTo>
                    <a:lnTo>
                      <a:pt x="180" y="19"/>
                    </a:lnTo>
                    <a:lnTo>
                      <a:pt x="179" y="19"/>
                    </a:lnTo>
                    <a:lnTo>
                      <a:pt x="175" y="19"/>
                    </a:lnTo>
                    <a:lnTo>
                      <a:pt x="174" y="19"/>
                    </a:lnTo>
                    <a:lnTo>
                      <a:pt x="165" y="16"/>
                    </a:lnTo>
                    <a:lnTo>
                      <a:pt x="164" y="15"/>
                    </a:lnTo>
                    <a:lnTo>
                      <a:pt x="163" y="15"/>
                    </a:lnTo>
                    <a:lnTo>
                      <a:pt x="160" y="15"/>
                    </a:lnTo>
                    <a:lnTo>
                      <a:pt x="158" y="15"/>
                    </a:lnTo>
                    <a:lnTo>
                      <a:pt x="156" y="16"/>
                    </a:lnTo>
                    <a:lnTo>
                      <a:pt x="155" y="17"/>
                    </a:lnTo>
                    <a:lnTo>
                      <a:pt x="155" y="18"/>
                    </a:lnTo>
                    <a:lnTo>
                      <a:pt x="154" y="19"/>
                    </a:lnTo>
                    <a:lnTo>
                      <a:pt x="149" y="24"/>
                    </a:lnTo>
                    <a:lnTo>
                      <a:pt x="149" y="25"/>
                    </a:lnTo>
                    <a:lnTo>
                      <a:pt x="148" y="25"/>
                    </a:lnTo>
                    <a:lnTo>
                      <a:pt x="147" y="26"/>
                    </a:lnTo>
                    <a:lnTo>
                      <a:pt x="146" y="27"/>
                    </a:lnTo>
                    <a:lnTo>
                      <a:pt x="146" y="28"/>
                    </a:lnTo>
                    <a:lnTo>
                      <a:pt x="140" y="31"/>
                    </a:lnTo>
                    <a:lnTo>
                      <a:pt x="138" y="31"/>
                    </a:lnTo>
                    <a:lnTo>
                      <a:pt x="137" y="32"/>
                    </a:lnTo>
                    <a:lnTo>
                      <a:pt x="136" y="32"/>
                    </a:lnTo>
                    <a:lnTo>
                      <a:pt x="135" y="32"/>
                    </a:lnTo>
                    <a:lnTo>
                      <a:pt x="133" y="32"/>
                    </a:lnTo>
                    <a:lnTo>
                      <a:pt x="128" y="33"/>
                    </a:lnTo>
                    <a:lnTo>
                      <a:pt x="126" y="33"/>
                    </a:lnTo>
                    <a:lnTo>
                      <a:pt x="117" y="34"/>
                    </a:lnTo>
                    <a:lnTo>
                      <a:pt x="116" y="34"/>
                    </a:lnTo>
                    <a:lnTo>
                      <a:pt x="115" y="34"/>
                    </a:lnTo>
                    <a:lnTo>
                      <a:pt x="114" y="34"/>
                    </a:lnTo>
                    <a:lnTo>
                      <a:pt x="112" y="35"/>
                    </a:lnTo>
                    <a:lnTo>
                      <a:pt x="111" y="35"/>
                    </a:lnTo>
                    <a:lnTo>
                      <a:pt x="108" y="36"/>
                    </a:lnTo>
                    <a:lnTo>
                      <a:pt x="108" y="37"/>
                    </a:lnTo>
                    <a:lnTo>
                      <a:pt x="107" y="37"/>
                    </a:lnTo>
                    <a:lnTo>
                      <a:pt x="105" y="39"/>
                    </a:lnTo>
                    <a:lnTo>
                      <a:pt x="105" y="40"/>
                    </a:lnTo>
                    <a:lnTo>
                      <a:pt x="104" y="41"/>
                    </a:lnTo>
                    <a:lnTo>
                      <a:pt x="104" y="42"/>
                    </a:lnTo>
                    <a:lnTo>
                      <a:pt x="100" y="46"/>
                    </a:lnTo>
                    <a:lnTo>
                      <a:pt x="100" y="47"/>
                    </a:lnTo>
                    <a:lnTo>
                      <a:pt x="100" y="49"/>
                    </a:lnTo>
                    <a:lnTo>
                      <a:pt x="100" y="50"/>
                    </a:lnTo>
                    <a:lnTo>
                      <a:pt x="100" y="51"/>
                    </a:lnTo>
                    <a:lnTo>
                      <a:pt x="98" y="58"/>
                    </a:lnTo>
                    <a:lnTo>
                      <a:pt x="98" y="60"/>
                    </a:lnTo>
                    <a:lnTo>
                      <a:pt x="98" y="61"/>
                    </a:lnTo>
                    <a:lnTo>
                      <a:pt x="98" y="62"/>
                    </a:lnTo>
                    <a:lnTo>
                      <a:pt x="98" y="64"/>
                    </a:lnTo>
                    <a:lnTo>
                      <a:pt x="99" y="66"/>
                    </a:lnTo>
                    <a:lnTo>
                      <a:pt x="99" y="68"/>
                    </a:lnTo>
                    <a:lnTo>
                      <a:pt x="100" y="70"/>
                    </a:lnTo>
                    <a:lnTo>
                      <a:pt x="102" y="71"/>
                    </a:lnTo>
                    <a:lnTo>
                      <a:pt x="103" y="72"/>
                    </a:lnTo>
                    <a:lnTo>
                      <a:pt x="104" y="73"/>
                    </a:lnTo>
                    <a:lnTo>
                      <a:pt x="108" y="79"/>
                    </a:lnTo>
                    <a:lnTo>
                      <a:pt x="112" y="82"/>
                    </a:lnTo>
                    <a:lnTo>
                      <a:pt x="113" y="82"/>
                    </a:lnTo>
                    <a:lnTo>
                      <a:pt x="113" y="83"/>
                    </a:lnTo>
                    <a:lnTo>
                      <a:pt x="114" y="83"/>
                    </a:lnTo>
                    <a:lnTo>
                      <a:pt x="115" y="84"/>
                    </a:lnTo>
                    <a:lnTo>
                      <a:pt x="119" y="86"/>
                    </a:lnTo>
                    <a:lnTo>
                      <a:pt x="119" y="88"/>
                    </a:lnTo>
                    <a:lnTo>
                      <a:pt x="121" y="89"/>
                    </a:lnTo>
                    <a:lnTo>
                      <a:pt x="122" y="90"/>
                    </a:lnTo>
                    <a:lnTo>
                      <a:pt x="122" y="91"/>
                    </a:lnTo>
                    <a:lnTo>
                      <a:pt x="122" y="93"/>
                    </a:lnTo>
                    <a:lnTo>
                      <a:pt x="122" y="98"/>
                    </a:lnTo>
                    <a:lnTo>
                      <a:pt x="121" y="108"/>
                    </a:lnTo>
                    <a:lnTo>
                      <a:pt x="121" y="114"/>
                    </a:lnTo>
                    <a:lnTo>
                      <a:pt x="121" y="115"/>
                    </a:lnTo>
                    <a:lnTo>
                      <a:pt x="122" y="116"/>
                    </a:lnTo>
                    <a:lnTo>
                      <a:pt x="122" y="117"/>
                    </a:lnTo>
                    <a:lnTo>
                      <a:pt x="124" y="118"/>
                    </a:lnTo>
                    <a:lnTo>
                      <a:pt x="126" y="121"/>
                    </a:lnTo>
                    <a:lnTo>
                      <a:pt x="127" y="121"/>
                    </a:lnTo>
                    <a:lnTo>
                      <a:pt x="128" y="122"/>
                    </a:lnTo>
                    <a:lnTo>
                      <a:pt x="130" y="123"/>
                    </a:lnTo>
                    <a:lnTo>
                      <a:pt x="131" y="123"/>
                    </a:lnTo>
                    <a:lnTo>
                      <a:pt x="131" y="124"/>
                    </a:lnTo>
                    <a:lnTo>
                      <a:pt x="137" y="126"/>
                    </a:lnTo>
                    <a:lnTo>
                      <a:pt x="140" y="126"/>
                    </a:lnTo>
                    <a:lnTo>
                      <a:pt x="142" y="126"/>
                    </a:lnTo>
                    <a:lnTo>
                      <a:pt x="145" y="127"/>
                    </a:lnTo>
                    <a:lnTo>
                      <a:pt x="146" y="128"/>
                    </a:lnTo>
                    <a:lnTo>
                      <a:pt x="152" y="129"/>
                    </a:lnTo>
                    <a:lnTo>
                      <a:pt x="154" y="130"/>
                    </a:lnTo>
                    <a:lnTo>
                      <a:pt x="155" y="130"/>
                    </a:lnTo>
                    <a:lnTo>
                      <a:pt x="156" y="130"/>
                    </a:lnTo>
                    <a:lnTo>
                      <a:pt x="157" y="131"/>
                    </a:lnTo>
                    <a:lnTo>
                      <a:pt x="161" y="131"/>
                    </a:lnTo>
                    <a:lnTo>
                      <a:pt x="162" y="131"/>
                    </a:lnTo>
                    <a:lnTo>
                      <a:pt x="169" y="132"/>
                    </a:lnTo>
                    <a:lnTo>
                      <a:pt x="170" y="132"/>
                    </a:lnTo>
                    <a:lnTo>
                      <a:pt x="172" y="134"/>
                    </a:lnTo>
                    <a:lnTo>
                      <a:pt x="172" y="135"/>
                    </a:lnTo>
                    <a:lnTo>
                      <a:pt x="172" y="138"/>
                    </a:lnTo>
                    <a:lnTo>
                      <a:pt x="172" y="139"/>
                    </a:lnTo>
                    <a:lnTo>
                      <a:pt x="172" y="140"/>
                    </a:lnTo>
                    <a:lnTo>
                      <a:pt x="170" y="150"/>
                    </a:lnTo>
                    <a:lnTo>
                      <a:pt x="170" y="151"/>
                    </a:lnTo>
                    <a:lnTo>
                      <a:pt x="169" y="152"/>
                    </a:lnTo>
                    <a:lnTo>
                      <a:pt x="169" y="155"/>
                    </a:lnTo>
                    <a:lnTo>
                      <a:pt x="170" y="156"/>
                    </a:lnTo>
                    <a:lnTo>
                      <a:pt x="172" y="160"/>
                    </a:lnTo>
                    <a:lnTo>
                      <a:pt x="172" y="161"/>
                    </a:lnTo>
                    <a:lnTo>
                      <a:pt x="174" y="165"/>
                    </a:lnTo>
                    <a:lnTo>
                      <a:pt x="175" y="165"/>
                    </a:lnTo>
                    <a:lnTo>
                      <a:pt x="175" y="166"/>
                    </a:lnTo>
                    <a:lnTo>
                      <a:pt x="175" y="167"/>
                    </a:lnTo>
                    <a:lnTo>
                      <a:pt x="176" y="169"/>
                    </a:lnTo>
                    <a:lnTo>
                      <a:pt x="176" y="170"/>
                    </a:lnTo>
                    <a:lnTo>
                      <a:pt x="177" y="171"/>
                    </a:lnTo>
                    <a:lnTo>
                      <a:pt x="177" y="174"/>
                    </a:lnTo>
                    <a:lnTo>
                      <a:pt x="176" y="175"/>
                    </a:lnTo>
                    <a:lnTo>
                      <a:pt x="175" y="179"/>
                    </a:lnTo>
                    <a:lnTo>
                      <a:pt x="175" y="180"/>
                    </a:lnTo>
                    <a:lnTo>
                      <a:pt x="175" y="181"/>
                    </a:lnTo>
                    <a:lnTo>
                      <a:pt x="175" y="183"/>
                    </a:lnTo>
                    <a:lnTo>
                      <a:pt x="175" y="185"/>
                    </a:lnTo>
                    <a:lnTo>
                      <a:pt x="174" y="186"/>
                    </a:lnTo>
                    <a:lnTo>
                      <a:pt x="173" y="187"/>
                    </a:lnTo>
                    <a:lnTo>
                      <a:pt x="172" y="189"/>
                    </a:lnTo>
                    <a:lnTo>
                      <a:pt x="171" y="189"/>
                    </a:lnTo>
                    <a:lnTo>
                      <a:pt x="169" y="190"/>
                    </a:lnTo>
                    <a:lnTo>
                      <a:pt x="165" y="193"/>
                    </a:lnTo>
                    <a:lnTo>
                      <a:pt x="163" y="195"/>
                    </a:lnTo>
                    <a:lnTo>
                      <a:pt x="160" y="196"/>
                    </a:lnTo>
                    <a:lnTo>
                      <a:pt x="158" y="196"/>
                    </a:lnTo>
                    <a:lnTo>
                      <a:pt x="157" y="197"/>
                    </a:lnTo>
                    <a:lnTo>
                      <a:pt x="157" y="198"/>
                    </a:lnTo>
                    <a:lnTo>
                      <a:pt x="155" y="203"/>
                    </a:lnTo>
                    <a:lnTo>
                      <a:pt x="155" y="204"/>
                    </a:lnTo>
                    <a:lnTo>
                      <a:pt x="155" y="205"/>
                    </a:lnTo>
                    <a:lnTo>
                      <a:pt x="155" y="206"/>
                    </a:lnTo>
                    <a:lnTo>
                      <a:pt x="155" y="207"/>
                    </a:lnTo>
                    <a:lnTo>
                      <a:pt x="156" y="207"/>
                    </a:lnTo>
                    <a:lnTo>
                      <a:pt x="157" y="208"/>
                    </a:lnTo>
                    <a:lnTo>
                      <a:pt x="158" y="208"/>
                    </a:lnTo>
                    <a:lnTo>
                      <a:pt x="164" y="210"/>
                    </a:lnTo>
                    <a:lnTo>
                      <a:pt x="167" y="211"/>
                    </a:lnTo>
                    <a:lnTo>
                      <a:pt x="168" y="212"/>
                    </a:lnTo>
                    <a:lnTo>
                      <a:pt x="169" y="212"/>
                    </a:lnTo>
                    <a:lnTo>
                      <a:pt x="170" y="213"/>
                    </a:lnTo>
                    <a:lnTo>
                      <a:pt x="170" y="214"/>
                    </a:lnTo>
                    <a:lnTo>
                      <a:pt x="171" y="215"/>
                    </a:lnTo>
                    <a:lnTo>
                      <a:pt x="171" y="216"/>
                    </a:lnTo>
                    <a:lnTo>
                      <a:pt x="170" y="216"/>
                    </a:lnTo>
                    <a:lnTo>
                      <a:pt x="170" y="217"/>
                    </a:lnTo>
                    <a:lnTo>
                      <a:pt x="169" y="219"/>
                    </a:lnTo>
                    <a:lnTo>
                      <a:pt x="168" y="221"/>
                    </a:lnTo>
                    <a:lnTo>
                      <a:pt x="168" y="222"/>
                    </a:lnTo>
                    <a:lnTo>
                      <a:pt x="167" y="222"/>
                    </a:lnTo>
                    <a:lnTo>
                      <a:pt x="167" y="223"/>
                    </a:lnTo>
                    <a:lnTo>
                      <a:pt x="166" y="223"/>
                    </a:lnTo>
                    <a:lnTo>
                      <a:pt x="166" y="224"/>
                    </a:lnTo>
                    <a:lnTo>
                      <a:pt x="166" y="225"/>
                    </a:lnTo>
                    <a:lnTo>
                      <a:pt x="165" y="226"/>
                    </a:lnTo>
                    <a:lnTo>
                      <a:pt x="165" y="228"/>
                    </a:lnTo>
                    <a:lnTo>
                      <a:pt x="166" y="229"/>
                    </a:lnTo>
                    <a:lnTo>
                      <a:pt x="166" y="231"/>
                    </a:lnTo>
                    <a:lnTo>
                      <a:pt x="167" y="233"/>
                    </a:lnTo>
                    <a:lnTo>
                      <a:pt x="167" y="234"/>
                    </a:lnTo>
                    <a:lnTo>
                      <a:pt x="167" y="238"/>
                    </a:lnTo>
                    <a:lnTo>
                      <a:pt x="167" y="240"/>
                    </a:lnTo>
                    <a:lnTo>
                      <a:pt x="166" y="240"/>
                    </a:lnTo>
                    <a:lnTo>
                      <a:pt x="166" y="241"/>
                    </a:lnTo>
                    <a:lnTo>
                      <a:pt x="162" y="245"/>
                    </a:lnTo>
                    <a:lnTo>
                      <a:pt x="161" y="246"/>
                    </a:lnTo>
                    <a:lnTo>
                      <a:pt x="161" y="247"/>
                    </a:lnTo>
                    <a:lnTo>
                      <a:pt x="160" y="248"/>
                    </a:lnTo>
                    <a:lnTo>
                      <a:pt x="158" y="249"/>
                    </a:lnTo>
                    <a:lnTo>
                      <a:pt x="157" y="251"/>
                    </a:lnTo>
                    <a:lnTo>
                      <a:pt x="157" y="252"/>
                    </a:lnTo>
                    <a:lnTo>
                      <a:pt x="157" y="253"/>
                    </a:lnTo>
                    <a:lnTo>
                      <a:pt x="156" y="254"/>
                    </a:lnTo>
                    <a:lnTo>
                      <a:pt x="156" y="261"/>
                    </a:lnTo>
                    <a:lnTo>
                      <a:pt x="154" y="265"/>
                    </a:lnTo>
                    <a:lnTo>
                      <a:pt x="153" y="267"/>
                    </a:lnTo>
                    <a:lnTo>
                      <a:pt x="152" y="268"/>
                    </a:lnTo>
                    <a:lnTo>
                      <a:pt x="151" y="268"/>
                    </a:lnTo>
                    <a:lnTo>
                      <a:pt x="150" y="269"/>
                    </a:lnTo>
                    <a:lnTo>
                      <a:pt x="149" y="270"/>
                    </a:lnTo>
                    <a:lnTo>
                      <a:pt x="141" y="274"/>
                    </a:lnTo>
                    <a:lnTo>
                      <a:pt x="140" y="275"/>
                    </a:lnTo>
                    <a:lnTo>
                      <a:pt x="138" y="276"/>
                    </a:lnTo>
                    <a:lnTo>
                      <a:pt x="137" y="276"/>
                    </a:lnTo>
                    <a:lnTo>
                      <a:pt x="134" y="277"/>
                    </a:lnTo>
                    <a:lnTo>
                      <a:pt x="125" y="281"/>
                    </a:lnTo>
                    <a:lnTo>
                      <a:pt x="122" y="281"/>
                    </a:lnTo>
                    <a:lnTo>
                      <a:pt x="119" y="282"/>
                    </a:lnTo>
                    <a:lnTo>
                      <a:pt x="118" y="282"/>
                    </a:lnTo>
                    <a:lnTo>
                      <a:pt x="107" y="284"/>
                    </a:lnTo>
                    <a:lnTo>
                      <a:pt x="104" y="284"/>
                    </a:lnTo>
                    <a:lnTo>
                      <a:pt x="102" y="284"/>
                    </a:lnTo>
                    <a:lnTo>
                      <a:pt x="97" y="283"/>
                    </a:lnTo>
                    <a:lnTo>
                      <a:pt x="94" y="283"/>
                    </a:lnTo>
                    <a:lnTo>
                      <a:pt x="94" y="284"/>
                    </a:lnTo>
                    <a:lnTo>
                      <a:pt x="93" y="284"/>
                    </a:lnTo>
                    <a:lnTo>
                      <a:pt x="92" y="285"/>
                    </a:lnTo>
                    <a:lnTo>
                      <a:pt x="90" y="286"/>
                    </a:lnTo>
                    <a:lnTo>
                      <a:pt x="89" y="287"/>
                    </a:lnTo>
                    <a:lnTo>
                      <a:pt x="89" y="288"/>
                    </a:lnTo>
                    <a:lnTo>
                      <a:pt x="88" y="289"/>
                    </a:lnTo>
                    <a:lnTo>
                      <a:pt x="87" y="289"/>
                    </a:lnTo>
                    <a:lnTo>
                      <a:pt x="87" y="290"/>
                    </a:lnTo>
                    <a:lnTo>
                      <a:pt x="86" y="292"/>
                    </a:lnTo>
                    <a:lnTo>
                      <a:pt x="85" y="293"/>
                    </a:lnTo>
                    <a:lnTo>
                      <a:pt x="85" y="294"/>
                    </a:lnTo>
                    <a:lnTo>
                      <a:pt x="84" y="294"/>
                    </a:lnTo>
                    <a:lnTo>
                      <a:pt x="83" y="295"/>
                    </a:lnTo>
                    <a:lnTo>
                      <a:pt x="81" y="295"/>
                    </a:lnTo>
                    <a:lnTo>
                      <a:pt x="80" y="295"/>
                    </a:lnTo>
                    <a:lnTo>
                      <a:pt x="79" y="295"/>
                    </a:lnTo>
                    <a:lnTo>
                      <a:pt x="78" y="295"/>
                    </a:lnTo>
                    <a:lnTo>
                      <a:pt x="76" y="295"/>
                    </a:lnTo>
                    <a:lnTo>
                      <a:pt x="75" y="296"/>
                    </a:lnTo>
                    <a:lnTo>
                      <a:pt x="71" y="296"/>
                    </a:lnTo>
                    <a:lnTo>
                      <a:pt x="71" y="295"/>
                    </a:lnTo>
                    <a:lnTo>
                      <a:pt x="69" y="295"/>
                    </a:lnTo>
                    <a:lnTo>
                      <a:pt x="68" y="295"/>
                    </a:lnTo>
                    <a:lnTo>
                      <a:pt x="67" y="295"/>
                    </a:lnTo>
                    <a:lnTo>
                      <a:pt x="61" y="292"/>
                    </a:lnTo>
                    <a:lnTo>
                      <a:pt x="59" y="292"/>
                    </a:lnTo>
                    <a:lnTo>
                      <a:pt x="58" y="292"/>
                    </a:lnTo>
                    <a:lnTo>
                      <a:pt x="57" y="291"/>
                    </a:lnTo>
                    <a:lnTo>
                      <a:pt x="56" y="291"/>
                    </a:lnTo>
                    <a:lnTo>
                      <a:pt x="55" y="292"/>
                    </a:lnTo>
                    <a:lnTo>
                      <a:pt x="54" y="292"/>
                    </a:lnTo>
                    <a:lnTo>
                      <a:pt x="53" y="292"/>
                    </a:lnTo>
                    <a:lnTo>
                      <a:pt x="52" y="292"/>
                    </a:lnTo>
                    <a:lnTo>
                      <a:pt x="52" y="293"/>
                    </a:lnTo>
                    <a:lnTo>
                      <a:pt x="52" y="294"/>
                    </a:lnTo>
                    <a:lnTo>
                      <a:pt x="52" y="295"/>
                    </a:lnTo>
                    <a:lnTo>
                      <a:pt x="51" y="295"/>
                    </a:lnTo>
                    <a:lnTo>
                      <a:pt x="51" y="296"/>
                    </a:lnTo>
                    <a:lnTo>
                      <a:pt x="51" y="298"/>
                    </a:lnTo>
                    <a:lnTo>
                      <a:pt x="50" y="299"/>
                    </a:lnTo>
                    <a:lnTo>
                      <a:pt x="49" y="300"/>
                    </a:lnTo>
                    <a:lnTo>
                      <a:pt x="48" y="300"/>
                    </a:lnTo>
                    <a:lnTo>
                      <a:pt x="46" y="300"/>
                    </a:lnTo>
                    <a:lnTo>
                      <a:pt x="45" y="301"/>
                    </a:lnTo>
                    <a:lnTo>
                      <a:pt x="44" y="300"/>
                    </a:lnTo>
                    <a:lnTo>
                      <a:pt x="42" y="300"/>
                    </a:lnTo>
                    <a:lnTo>
                      <a:pt x="41" y="300"/>
                    </a:lnTo>
                    <a:lnTo>
                      <a:pt x="39" y="300"/>
                    </a:lnTo>
                    <a:lnTo>
                      <a:pt x="39" y="299"/>
                    </a:lnTo>
                    <a:lnTo>
                      <a:pt x="38" y="299"/>
                    </a:lnTo>
                    <a:lnTo>
                      <a:pt x="36" y="299"/>
                    </a:lnTo>
                    <a:lnTo>
                      <a:pt x="35" y="298"/>
                    </a:lnTo>
                    <a:lnTo>
                      <a:pt x="28" y="298"/>
                    </a:lnTo>
                    <a:lnTo>
                      <a:pt x="28" y="299"/>
                    </a:lnTo>
                    <a:lnTo>
                      <a:pt x="27" y="299"/>
                    </a:lnTo>
                    <a:lnTo>
                      <a:pt x="15" y="302"/>
                    </a:lnTo>
                    <a:lnTo>
                      <a:pt x="10" y="304"/>
                    </a:lnTo>
                    <a:lnTo>
                      <a:pt x="6" y="308"/>
                    </a:lnTo>
                    <a:lnTo>
                      <a:pt x="4" y="308"/>
                    </a:lnTo>
                    <a:lnTo>
                      <a:pt x="4" y="309"/>
                    </a:lnTo>
                    <a:lnTo>
                      <a:pt x="4" y="310"/>
                    </a:lnTo>
                    <a:lnTo>
                      <a:pt x="4" y="311"/>
                    </a:lnTo>
                    <a:lnTo>
                      <a:pt x="3" y="311"/>
                    </a:lnTo>
                    <a:lnTo>
                      <a:pt x="3" y="314"/>
                    </a:lnTo>
                    <a:lnTo>
                      <a:pt x="4" y="315"/>
                    </a:lnTo>
                    <a:lnTo>
                      <a:pt x="4" y="317"/>
                    </a:lnTo>
                    <a:lnTo>
                      <a:pt x="4" y="318"/>
                    </a:lnTo>
                    <a:lnTo>
                      <a:pt x="4" y="319"/>
                    </a:lnTo>
                    <a:lnTo>
                      <a:pt x="4" y="320"/>
                    </a:lnTo>
                    <a:lnTo>
                      <a:pt x="6" y="322"/>
                    </a:lnTo>
                    <a:lnTo>
                      <a:pt x="7" y="324"/>
                    </a:lnTo>
                    <a:lnTo>
                      <a:pt x="7" y="325"/>
                    </a:lnTo>
                    <a:lnTo>
                      <a:pt x="7" y="326"/>
                    </a:lnTo>
                    <a:lnTo>
                      <a:pt x="7" y="327"/>
                    </a:lnTo>
                    <a:lnTo>
                      <a:pt x="7" y="328"/>
                    </a:lnTo>
                    <a:lnTo>
                      <a:pt x="7" y="329"/>
                    </a:lnTo>
                    <a:lnTo>
                      <a:pt x="7" y="330"/>
                    </a:lnTo>
                    <a:lnTo>
                      <a:pt x="6" y="330"/>
                    </a:lnTo>
                    <a:lnTo>
                      <a:pt x="6" y="331"/>
                    </a:lnTo>
                    <a:lnTo>
                      <a:pt x="3" y="333"/>
                    </a:lnTo>
                    <a:lnTo>
                      <a:pt x="1" y="334"/>
                    </a:lnTo>
                    <a:lnTo>
                      <a:pt x="1" y="336"/>
                    </a:lnTo>
                    <a:lnTo>
                      <a:pt x="0" y="336"/>
                    </a:lnTo>
                    <a:lnTo>
                      <a:pt x="0" y="337"/>
                    </a:lnTo>
                    <a:lnTo>
                      <a:pt x="1" y="338"/>
                    </a:lnTo>
                    <a:lnTo>
                      <a:pt x="2" y="339"/>
                    </a:lnTo>
                    <a:lnTo>
                      <a:pt x="3" y="339"/>
                    </a:lnTo>
                    <a:lnTo>
                      <a:pt x="4" y="339"/>
                    </a:lnTo>
                    <a:lnTo>
                      <a:pt x="7" y="339"/>
                    </a:lnTo>
                    <a:lnTo>
                      <a:pt x="10" y="339"/>
                    </a:lnTo>
                    <a:lnTo>
                      <a:pt x="12" y="339"/>
                    </a:lnTo>
                    <a:lnTo>
                      <a:pt x="16" y="341"/>
                    </a:lnTo>
                    <a:lnTo>
                      <a:pt x="16" y="342"/>
                    </a:lnTo>
                    <a:lnTo>
                      <a:pt x="18" y="342"/>
                    </a:lnTo>
                    <a:lnTo>
                      <a:pt x="18" y="343"/>
                    </a:lnTo>
                    <a:lnTo>
                      <a:pt x="19" y="343"/>
                    </a:lnTo>
                    <a:lnTo>
                      <a:pt x="19" y="345"/>
                    </a:lnTo>
                    <a:lnTo>
                      <a:pt x="20" y="345"/>
                    </a:lnTo>
                    <a:lnTo>
                      <a:pt x="21" y="346"/>
                    </a:lnTo>
                    <a:lnTo>
                      <a:pt x="22" y="350"/>
                    </a:lnTo>
                    <a:lnTo>
                      <a:pt x="22" y="351"/>
                    </a:lnTo>
                    <a:lnTo>
                      <a:pt x="22" y="352"/>
                    </a:lnTo>
                    <a:lnTo>
                      <a:pt x="23" y="353"/>
                    </a:lnTo>
                    <a:lnTo>
                      <a:pt x="23" y="357"/>
                    </a:lnTo>
                    <a:lnTo>
                      <a:pt x="22" y="359"/>
                    </a:lnTo>
                    <a:lnTo>
                      <a:pt x="22" y="360"/>
                    </a:lnTo>
                    <a:lnTo>
                      <a:pt x="18" y="368"/>
                    </a:lnTo>
                    <a:lnTo>
                      <a:pt x="16" y="370"/>
                    </a:lnTo>
                    <a:lnTo>
                      <a:pt x="16" y="371"/>
                    </a:lnTo>
                    <a:lnTo>
                      <a:pt x="16" y="372"/>
                    </a:lnTo>
                    <a:lnTo>
                      <a:pt x="15" y="374"/>
                    </a:lnTo>
                    <a:lnTo>
                      <a:pt x="16" y="374"/>
                    </a:lnTo>
                    <a:lnTo>
                      <a:pt x="16" y="375"/>
                    </a:lnTo>
                    <a:lnTo>
                      <a:pt x="16" y="376"/>
                    </a:lnTo>
                    <a:lnTo>
                      <a:pt x="18" y="378"/>
                    </a:lnTo>
                    <a:lnTo>
                      <a:pt x="19" y="378"/>
                    </a:lnTo>
                    <a:lnTo>
                      <a:pt x="20" y="378"/>
                    </a:lnTo>
                    <a:lnTo>
                      <a:pt x="21" y="378"/>
                    </a:lnTo>
                    <a:lnTo>
                      <a:pt x="22" y="379"/>
                    </a:lnTo>
                    <a:lnTo>
                      <a:pt x="44" y="384"/>
                    </a:lnTo>
                    <a:lnTo>
                      <a:pt x="46" y="384"/>
                    </a:lnTo>
                    <a:lnTo>
                      <a:pt x="47" y="384"/>
                    </a:lnTo>
                    <a:lnTo>
                      <a:pt x="49" y="385"/>
                    </a:lnTo>
                    <a:lnTo>
                      <a:pt x="50" y="386"/>
                    </a:lnTo>
                    <a:lnTo>
                      <a:pt x="51" y="386"/>
                    </a:lnTo>
                    <a:lnTo>
                      <a:pt x="51" y="387"/>
                    </a:lnTo>
                    <a:lnTo>
                      <a:pt x="54" y="390"/>
                    </a:lnTo>
                    <a:lnTo>
                      <a:pt x="56" y="391"/>
                    </a:lnTo>
                    <a:lnTo>
                      <a:pt x="57" y="394"/>
                    </a:lnTo>
                    <a:lnTo>
                      <a:pt x="58" y="395"/>
                    </a:lnTo>
                    <a:lnTo>
                      <a:pt x="59" y="396"/>
                    </a:lnTo>
                    <a:lnTo>
                      <a:pt x="62" y="398"/>
                    </a:lnTo>
                    <a:lnTo>
                      <a:pt x="64" y="398"/>
                    </a:lnTo>
                    <a:lnTo>
                      <a:pt x="65" y="399"/>
                    </a:lnTo>
                    <a:lnTo>
                      <a:pt x="65" y="401"/>
                    </a:lnTo>
                    <a:lnTo>
                      <a:pt x="65" y="409"/>
                    </a:lnTo>
                    <a:lnTo>
                      <a:pt x="65" y="410"/>
                    </a:lnTo>
                    <a:lnTo>
                      <a:pt x="65" y="412"/>
                    </a:lnTo>
                    <a:lnTo>
                      <a:pt x="64" y="414"/>
                    </a:lnTo>
                    <a:lnTo>
                      <a:pt x="62" y="415"/>
                    </a:lnTo>
                    <a:lnTo>
                      <a:pt x="61" y="415"/>
                    </a:lnTo>
                    <a:lnTo>
                      <a:pt x="60" y="417"/>
                    </a:lnTo>
                    <a:lnTo>
                      <a:pt x="57" y="418"/>
                    </a:lnTo>
                    <a:lnTo>
                      <a:pt x="56" y="418"/>
                    </a:lnTo>
                    <a:lnTo>
                      <a:pt x="55" y="419"/>
                    </a:lnTo>
                    <a:lnTo>
                      <a:pt x="53" y="421"/>
                    </a:lnTo>
                    <a:lnTo>
                      <a:pt x="52" y="423"/>
                    </a:lnTo>
                    <a:lnTo>
                      <a:pt x="52" y="424"/>
                    </a:lnTo>
                    <a:lnTo>
                      <a:pt x="51" y="424"/>
                    </a:lnTo>
                    <a:lnTo>
                      <a:pt x="51" y="425"/>
                    </a:lnTo>
                    <a:lnTo>
                      <a:pt x="51" y="427"/>
                    </a:lnTo>
                    <a:lnTo>
                      <a:pt x="51" y="428"/>
                    </a:lnTo>
                    <a:lnTo>
                      <a:pt x="53" y="433"/>
                    </a:lnTo>
                    <a:lnTo>
                      <a:pt x="54" y="434"/>
                    </a:lnTo>
                    <a:lnTo>
                      <a:pt x="54" y="435"/>
                    </a:lnTo>
                    <a:lnTo>
                      <a:pt x="55" y="435"/>
                    </a:lnTo>
                    <a:lnTo>
                      <a:pt x="56" y="436"/>
                    </a:lnTo>
                    <a:lnTo>
                      <a:pt x="57" y="437"/>
                    </a:lnTo>
                    <a:lnTo>
                      <a:pt x="59" y="438"/>
                    </a:lnTo>
                    <a:lnTo>
                      <a:pt x="61" y="439"/>
                    </a:lnTo>
                    <a:lnTo>
                      <a:pt x="62" y="439"/>
                    </a:lnTo>
                    <a:lnTo>
                      <a:pt x="66" y="439"/>
                    </a:lnTo>
                    <a:lnTo>
                      <a:pt x="67" y="439"/>
                    </a:lnTo>
                    <a:lnTo>
                      <a:pt x="69" y="438"/>
                    </a:lnTo>
                    <a:lnTo>
                      <a:pt x="74" y="434"/>
                    </a:lnTo>
                    <a:lnTo>
                      <a:pt x="75" y="433"/>
                    </a:lnTo>
                    <a:lnTo>
                      <a:pt x="77" y="433"/>
                    </a:lnTo>
                    <a:lnTo>
                      <a:pt x="78" y="434"/>
                    </a:lnTo>
                    <a:lnTo>
                      <a:pt x="79" y="434"/>
                    </a:lnTo>
                    <a:lnTo>
                      <a:pt x="80" y="435"/>
                    </a:lnTo>
                    <a:lnTo>
                      <a:pt x="81" y="436"/>
                    </a:lnTo>
                    <a:lnTo>
                      <a:pt x="81" y="437"/>
                    </a:lnTo>
                    <a:lnTo>
                      <a:pt x="83" y="437"/>
                    </a:lnTo>
                    <a:lnTo>
                      <a:pt x="83" y="438"/>
                    </a:lnTo>
                    <a:lnTo>
                      <a:pt x="85" y="440"/>
                    </a:lnTo>
                    <a:lnTo>
                      <a:pt x="86" y="441"/>
                    </a:lnTo>
                    <a:lnTo>
                      <a:pt x="86" y="442"/>
                    </a:lnTo>
                    <a:lnTo>
                      <a:pt x="87" y="443"/>
                    </a:lnTo>
                    <a:lnTo>
                      <a:pt x="89" y="445"/>
                    </a:lnTo>
                    <a:lnTo>
                      <a:pt x="90" y="446"/>
                    </a:lnTo>
                    <a:lnTo>
                      <a:pt x="93" y="449"/>
                    </a:lnTo>
                    <a:lnTo>
                      <a:pt x="94" y="451"/>
                    </a:lnTo>
                    <a:lnTo>
                      <a:pt x="95" y="452"/>
                    </a:lnTo>
                    <a:lnTo>
                      <a:pt x="97" y="453"/>
                    </a:lnTo>
                    <a:lnTo>
                      <a:pt x="99" y="454"/>
                    </a:lnTo>
                    <a:lnTo>
                      <a:pt x="100" y="454"/>
                    </a:lnTo>
                    <a:lnTo>
                      <a:pt x="102" y="455"/>
                    </a:lnTo>
                    <a:lnTo>
                      <a:pt x="104" y="455"/>
                    </a:lnTo>
                    <a:lnTo>
                      <a:pt x="107" y="454"/>
                    </a:lnTo>
                    <a:lnTo>
                      <a:pt x="111" y="454"/>
                    </a:lnTo>
                    <a:lnTo>
                      <a:pt x="112" y="455"/>
                    </a:lnTo>
                    <a:lnTo>
                      <a:pt x="113" y="456"/>
                    </a:lnTo>
                    <a:lnTo>
                      <a:pt x="115" y="457"/>
                    </a:lnTo>
                    <a:lnTo>
                      <a:pt x="119" y="462"/>
                    </a:lnTo>
                    <a:lnTo>
                      <a:pt x="121" y="463"/>
                    </a:lnTo>
                    <a:lnTo>
                      <a:pt x="122" y="463"/>
                    </a:lnTo>
                    <a:lnTo>
                      <a:pt x="123" y="464"/>
                    </a:lnTo>
                    <a:lnTo>
                      <a:pt x="126" y="466"/>
                    </a:lnTo>
                    <a:lnTo>
                      <a:pt x="128" y="467"/>
                    </a:lnTo>
                    <a:lnTo>
                      <a:pt x="129" y="467"/>
                    </a:lnTo>
                    <a:lnTo>
                      <a:pt x="131" y="468"/>
                    </a:lnTo>
                    <a:lnTo>
                      <a:pt x="132" y="470"/>
                    </a:lnTo>
                    <a:lnTo>
                      <a:pt x="135" y="471"/>
                    </a:lnTo>
                    <a:lnTo>
                      <a:pt x="136" y="471"/>
                    </a:lnTo>
                    <a:lnTo>
                      <a:pt x="137" y="471"/>
                    </a:lnTo>
                    <a:lnTo>
                      <a:pt x="140" y="472"/>
                    </a:lnTo>
                    <a:lnTo>
                      <a:pt x="140" y="473"/>
                    </a:lnTo>
                    <a:lnTo>
                      <a:pt x="141" y="474"/>
                    </a:lnTo>
                    <a:lnTo>
                      <a:pt x="142" y="476"/>
                    </a:lnTo>
                    <a:lnTo>
                      <a:pt x="142" y="477"/>
                    </a:lnTo>
                    <a:lnTo>
                      <a:pt x="142" y="480"/>
                    </a:lnTo>
                    <a:lnTo>
                      <a:pt x="142" y="481"/>
                    </a:lnTo>
                    <a:lnTo>
                      <a:pt x="141" y="482"/>
                    </a:lnTo>
                    <a:lnTo>
                      <a:pt x="140" y="484"/>
                    </a:lnTo>
                    <a:lnTo>
                      <a:pt x="140" y="485"/>
                    </a:lnTo>
                    <a:lnTo>
                      <a:pt x="138" y="486"/>
                    </a:lnTo>
                    <a:lnTo>
                      <a:pt x="138" y="487"/>
                    </a:lnTo>
                    <a:lnTo>
                      <a:pt x="138" y="491"/>
                    </a:lnTo>
                    <a:lnTo>
                      <a:pt x="140" y="492"/>
                    </a:lnTo>
                    <a:lnTo>
                      <a:pt x="140" y="493"/>
                    </a:lnTo>
                    <a:lnTo>
                      <a:pt x="140" y="494"/>
                    </a:lnTo>
                    <a:lnTo>
                      <a:pt x="141" y="495"/>
                    </a:lnTo>
                    <a:lnTo>
                      <a:pt x="142" y="495"/>
                    </a:lnTo>
                    <a:lnTo>
                      <a:pt x="142" y="496"/>
                    </a:lnTo>
                    <a:lnTo>
                      <a:pt x="145" y="499"/>
                    </a:lnTo>
                    <a:lnTo>
                      <a:pt x="146" y="500"/>
                    </a:lnTo>
                    <a:lnTo>
                      <a:pt x="147" y="500"/>
                    </a:lnTo>
                    <a:lnTo>
                      <a:pt x="147" y="501"/>
                    </a:lnTo>
                    <a:lnTo>
                      <a:pt x="157" y="505"/>
                    </a:lnTo>
                    <a:lnTo>
                      <a:pt x="158" y="505"/>
                    </a:lnTo>
                    <a:lnTo>
                      <a:pt x="160" y="506"/>
                    </a:lnTo>
                    <a:lnTo>
                      <a:pt x="161" y="506"/>
                    </a:lnTo>
                    <a:lnTo>
                      <a:pt x="161" y="508"/>
                    </a:lnTo>
                    <a:lnTo>
                      <a:pt x="162" y="509"/>
                    </a:lnTo>
                    <a:lnTo>
                      <a:pt x="163" y="510"/>
                    </a:lnTo>
                    <a:lnTo>
                      <a:pt x="164" y="511"/>
                    </a:lnTo>
                    <a:lnTo>
                      <a:pt x="164" y="512"/>
                    </a:lnTo>
                    <a:lnTo>
                      <a:pt x="165" y="513"/>
                    </a:lnTo>
                    <a:lnTo>
                      <a:pt x="167" y="517"/>
                    </a:lnTo>
                    <a:lnTo>
                      <a:pt x="167" y="518"/>
                    </a:lnTo>
                    <a:lnTo>
                      <a:pt x="167" y="519"/>
                    </a:lnTo>
                    <a:lnTo>
                      <a:pt x="168" y="523"/>
                    </a:lnTo>
                    <a:lnTo>
                      <a:pt x="168" y="524"/>
                    </a:lnTo>
                    <a:lnTo>
                      <a:pt x="168" y="525"/>
                    </a:lnTo>
                    <a:lnTo>
                      <a:pt x="169" y="528"/>
                    </a:lnTo>
                    <a:lnTo>
                      <a:pt x="170" y="528"/>
                    </a:lnTo>
                    <a:lnTo>
                      <a:pt x="170" y="529"/>
                    </a:lnTo>
                    <a:lnTo>
                      <a:pt x="173" y="531"/>
                    </a:lnTo>
                    <a:lnTo>
                      <a:pt x="174" y="531"/>
                    </a:lnTo>
                    <a:lnTo>
                      <a:pt x="175" y="532"/>
                    </a:lnTo>
                    <a:lnTo>
                      <a:pt x="175" y="533"/>
                    </a:lnTo>
                    <a:lnTo>
                      <a:pt x="176" y="534"/>
                    </a:lnTo>
                    <a:lnTo>
                      <a:pt x="179" y="536"/>
                    </a:lnTo>
                    <a:lnTo>
                      <a:pt x="179" y="537"/>
                    </a:lnTo>
                    <a:lnTo>
                      <a:pt x="179" y="538"/>
                    </a:lnTo>
                    <a:lnTo>
                      <a:pt x="179" y="539"/>
                    </a:lnTo>
                    <a:lnTo>
                      <a:pt x="180" y="541"/>
                    </a:lnTo>
                    <a:lnTo>
                      <a:pt x="180" y="542"/>
                    </a:lnTo>
                    <a:lnTo>
                      <a:pt x="181" y="542"/>
                    </a:lnTo>
                    <a:lnTo>
                      <a:pt x="181" y="543"/>
                    </a:lnTo>
                    <a:lnTo>
                      <a:pt x="181" y="544"/>
                    </a:lnTo>
                    <a:lnTo>
                      <a:pt x="182" y="544"/>
                    </a:lnTo>
                    <a:lnTo>
                      <a:pt x="182" y="546"/>
                    </a:lnTo>
                    <a:lnTo>
                      <a:pt x="183" y="547"/>
                    </a:lnTo>
                    <a:lnTo>
                      <a:pt x="184" y="547"/>
                    </a:lnTo>
                    <a:lnTo>
                      <a:pt x="185" y="548"/>
                    </a:lnTo>
                    <a:lnTo>
                      <a:pt x="186" y="548"/>
                    </a:lnTo>
                    <a:lnTo>
                      <a:pt x="186" y="547"/>
                    </a:lnTo>
                    <a:lnTo>
                      <a:pt x="187" y="547"/>
                    </a:lnTo>
                    <a:lnTo>
                      <a:pt x="189" y="546"/>
                    </a:lnTo>
                    <a:lnTo>
                      <a:pt x="202" y="560"/>
                    </a:lnTo>
                    <a:lnTo>
                      <a:pt x="203" y="561"/>
                    </a:lnTo>
                    <a:lnTo>
                      <a:pt x="203" y="562"/>
                    </a:lnTo>
                    <a:lnTo>
                      <a:pt x="204" y="568"/>
                    </a:lnTo>
                    <a:lnTo>
                      <a:pt x="205" y="568"/>
                    </a:lnTo>
                    <a:lnTo>
                      <a:pt x="211" y="576"/>
                    </a:lnTo>
                    <a:lnTo>
                      <a:pt x="218" y="579"/>
                    </a:lnTo>
                    <a:lnTo>
                      <a:pt x="218" y="580"/>
                    </a:lnTo>
                    <a:lnTo>
                      <a:pt x="219" y="580"/>
                    </a:lnTo>
                    <a:lnTo>
                      <a:pt x="221" y="581"/>
                    </a:lnTo>
                    <a:lnTo>
                      <a:pt x="221" y="582"/>
                    </a:lnTo>
                    <a:lnTo>
                      <a:pt x="222" y="583"/>
                    </a:lnTo>
                    <a:lnTo>
                      <a:pt x="224" y="588"/>
                    </a:lnTo>
                    <a:lnTo>
                      <a:pt x="224" y="589"/>
                    </a:lnTo>
                    <a:lnTo>
                      <a:pt x="225" y="590"/>
                    </a:lnTo>
                    <a:lnTo>
                      <a:pt x="225" y="591"/>
                    </a:lnTo>
                    <a:lnTo>
                      <a:pt x="226" y="591"/>
                    </a:lnTo>
                    <a:lnTo>
                      <a:pt x="227" y="592"/>
                    </a:lnTo>
                    <a:lnTo>
                      <a:pt x="228" y="592"/>
                    </a:lnTo>
                    <a:lnTo>
                      <a:pt x="228" y="593"/>
                    </a:lnTo>
                    <a:lnTo>
                      <a:pt x="230" y="594"/>
                    </a:lnTo>
                    <a:lnTo>
                      <a:pt x="233" y="595"/>
                    </a:lnTo>
                    <a:lnTo>
                      <a:pt x="243" y="599"/>
                    </a:lnTo>
                    <a:lnTo>
                      <a:pt x="244" y="600"/>
                    </a:lnTo>
                    <a:lnTo>
                      <a:pt x="246" y="601"/>
                    </a:lnTo>
                    <a:lnTo>
                      <a:pt x="247" y="601"/>
                    </a:lnTo>
                    <a:lnTo>
                      <a:pt x="247" y="602"/>
                    </a:lnTo>
                    <a:lnTo>
                      <a:pt x="248" y="604"/>
                    </a:lnTo>
                    <a:lnTo>
                      <a:pt x="249" y="605"/>
                    </a:lnTo>
                    <a:lnTo>
                      <a:pt x="250" y="606"/>
                    </a:lnTo>
                    <a:lnTo>
                      <a:pt x="261" y="624"/>
                    </a:lnTo>
                    <a:lnTo>
                      <a:pt x="264" y="629"/>
                    </a:lnTo>
                    <a:lnTo>
                      <a:pt x="265" y="630"/>
                    </a:lnTo>
                    <a:lnTo>
                      <a:pt x="266" y="631"/>
                    </a:lnTo>
                    <a:lnTo>
                      <a:pt x="266" y="632"/>
                    </a:lnTo>
                    <a:lnTo>
                      <a:pt x="268" y="634"/>
                    </a:lnTo>
                    <a:lnTo>
                      <a:pt x="269" y="634"/>
                    </a:lnTo>
                    <a:lnTo>
                      <a:pt x="270" y="634"/>
                    </a:lnTo>
                    <a:lnTo>
                      <a:pt x="271" y="635"/>
                    </a:lnTo>
                    <a:lnTo>
                      <a:pt x="275" y="635"/>
                    </a:lnTo>
                    <a:lnTo>
                      <a:pt x="276" y="635"/>
                    </a:lnTo>
                    <a:lnTo>
                      <a:pt x="287" y="634"/>
                    </a:lnTo>
                    <a:lnTo>
                      <a:pt x="288" y="634"/>
                    </a:lnTo>
                    <a:lnTo>
                      <a:pt x="289" y="635"/>
                    </a:lnTo>
                    <a:lnTo>
                      <a:pt x="290" y="636"/>
                    </a:lnTo>
                    <a:lnTo>
                      <a:pt x="291" y="637"/>
                    </a:lnTo>
                    <a:lnTo>
                      <a:pt x="292" y="638"/>
                    </a:lnTo>
                    <a:lnTo>
                      <a:pt x="292" y="639"/>
                    </a:lnTo>
                    <a:lnTo>
                      <a:pt x="292" y="640"/>
                    </a:lnTo>
                    <a:lnTo>
                      <a:pt x="292" y="643"/>
                    </a:lnTo>
                    <a:lnTo>
                      <a:pt x="292" y="644"/>
                    </a:lnTo>
                    <a:lnTo>
                      <a:pt x="292" y="651"/>
                    </a:lnTo>
                    <a:lnTo>
                      <a:pt x="292" y="652"/>
                    </a:lnTo>
                    <a:lnTo>
                      <a:pt x="292" y="653"/>
                    </a:lnTo>
                    <a:lnTo>
                      <a:pt x="291" y="654"/>
                    </a:lnTo>
                    <a:lnTo>
                      <a:pt x="291" y="655"/>
                    </a:lnTo>
                    <a:lnTo>
                      <a:pt x="291" y="656"/>
                    </a:lnTo>
                    <a:lnTo>
                      <a:pt x="290" y="656"/>
                    </a:lnTo>
                    <a:lnTo>
                      <a:pt x="289" y="658"/>
                    </a:lnTo>
                    <a:lnTo>
                      <a:pt x="288" y="659"/>
                    </a:lnTo>
                    <a:lnTo>
                      <a:pt x="287" y="662"/>
                    </a:lnTo>
                    <a:lnTo>
                      <a:pt x="282" y="666"/>
                    </a:lnTo>
                    <a:lnTo>
                      <a:pt x="282" y="667"/>
                    </a:lnTo>
                    <a:lnTo>
                      <a:pt x="281" y="669"/>
                    </a:lnTo>
                    <a:lnTo>
                      <a:pt x="281" y="671"/>
                    </a:lnTo>
                    <a:lnTo>
                      <a:pt x="280" y="671"/>
                    </a:lnTo>
                    <a:lnTo>
                      <a:pt x="280" y="674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1" name="Freeform 150">
                <a:extLst>
                  <a:ext uri="{FF2B5EF4-FFF2-40B4-BE49-F238E27FC236}">
                    <a16:creationId xmlns:a16="http://schemas.microsoft.com/office/drawing/2014/main" id="{23985173-7C30-32E4-EEED-333B67BB9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9" y="798"/>
                <a:ext cx="185" cy="143"/>
              </a:xfrm>
              <a:custGeom>
                <a:avLst/>
                <a:gdLst>
                  <a:gd name="T0" fmla="*/ 534 w 556"/>
                  <a:gd name="T1" fmla="*/ 423 h 431"/>
                  <a:gd name="T2" fmla="*/ 521 w 556"/>
                  <a:gd name="T3" fmla="*/ 429 h 431"/>
                  <a:gd name="T4" fmla="*/ 498 w 556"/>
                  <a:gd name="T5" fmla="*/ 425 h 431"/>
                  <a:gd name="T6" fmla="*/ 483 w 556"/>
                  <a:gd name="T7" fmla="*/ 408 h 431"/>
                  <a:gd name="T8" fmla="*/ 479 w 556"/>
                  <a:gd name="T9" fmla="*/ 395 h 431"/>
                  <a:gd name="T10" fmla="*/ 476 w 556"/>
                  <a:gd name="T11" fmla="*/ 382 h 431"/>
                  <a:gd name="T12" fmla="*/ 459 w 556"/>
                  <a:gd name="T13" fmla="*/ 363 h 431"/>
                  <a:gd name="T14" fmla="*/ 461 w 556"/>
                  <a:gd name="T15" fmla="*/ 345 h 431"/>
                  <a:gd name="T16" fmla="*/ 447 w 556"/>
                  <a:gd name="T17" fmla="*/ 332 h 431"/>
                  <a:gd name="T18" fmla="*/ 439 w 556"/>
                  <a:gd name="T19" fmla="*/ 314 h 431"/>
                  <a:gd name="T20" fmla="*/ 426 w 556"/>
                  <a:gd name="T21" fmla="*/ 302 h 431"/>
                  <a:gd name="T22" fmla="*/ 409 w 556"/>
                  <a:gd name="T23" fmla="*/ 286 h 431"/>
                  <a:gd name="T24" fmla="*/ 405 w 556"/>
                  <a:gd name="T25" fmla="*/ 271 h 431"/>
                  <a:gd name="T26" fmla="*/ 393 w 556"/>
                  <a:gd name="T27" fmla="*/ 278 h 431"/>
                  <a:gd name="T28" fmla="*/ 386 w 556"/>
                  <a:gd name="T29" fmla="*/ 279 h 431"/>
                  <a:gd name="T30" fmla="*/ 361 w 556"/>
                  <a:gd name="T31" fmla="*/ 266 h 431"/>
                  <a:gd name="T32" fmla="*/ 346 w 556"/>
                  <a:gd name="T33" fmla="*/ 267 h 431"/>
                  <a:gd name="T34" fmla="*/ 337 w 556"/>
                  <a:gd name="T35" fmla="*/ 280 h 431"/>
                  <a:gd name="T36" fmla="*/ 322 w 556"/>
                  <a:gd name="T37" fmla="*/ 280 h 431"/>
                  <a:gd name="T38" fmla="*/ 296 w 556"/>
                  <a:gd name="T39" fmla="*/ 280 h 431"/>
                  <a:gd name="T40" fmla="*/ 277 w 556"/>
                  <a:gd name="T41" fmla="*/ 286 h 431"/>
                  <a:gd name="T42" fmla="*/ 260 w 556"/>
                  <a:gd name="T43" fmla="*/ 271 h 431"/>
                  <a:gd name="T44" fmla="*/ 247 w 556"/>
                  <a:gd name="T45" fmla="*/ 270 h 431"/>
                  <a:gd name="T46" fmla="*/ 265 w 556"/>
                  <a:gd name="T47" fmla="*/ 257 h 431"/>
                  <a:gd name="T48" fmla="*/ 243 w 556"/>
                  <a:gd name="T49" fmla="*/ 257 h 431"/>
                  <a:gd name="T50" fmla="*/ 242 w 556"/>
                  <a:gd name="T51" fmla="*/ 266 h 431"/>
                  <a:gd name="T52" fmla="*/ 236 w 556"/>
                  <a:gd name="T53" fmla="*/ 256 h 431"/>
                  <a:gd name="T54" fmla="*/ 247 w 556"/>
                  <a:gd name="T55" fmla="*/ 246 h 431"/>
                  <a:gd name="T56" fmla="*/ 231 w 556"/>
                  <a:gd name="T57" fmla="*/ 255 h 431"/>
                  <a:gd name="T58" fmla="*/ 230 w 556"/>
                  <a:gd name="T59" fmla="*/ 263 h 431"/>
                  <a:gd name="T60" fmla="*/ 220 w 556"/>
                  <a:gd name="T61" fmla="*/ 251 h 431"/>
                  <a:gd name="T62" fmla="*/ 216 w 556"/>
                  <a:gd name="T63" fmla="*/ 240 h 431"/>
                  <a:gd name="T64" fmla="*/ 209 w 556"/>
                  <a:gd name="T65" fmla="*/ 247 h 431"/>
                  <a:gd name="T66" fmla="*/ 199 w 556"/>
                  <a:gd name="T67" fmla="*/ 238 h 431"/>
                  <a:gd name="T68" fmla="*/ 198 w 556"/>
                  <a:gd name="T69" fmla="*/ 228 h 431"/>
                  <a:gd name="T70" fmla="*/ 181 w 556"/>
                  <a:gd name="T71" fmla="*/ 219 h 431"/>
                  <a:gd name="T72" fmla="*/ 162 w 556"/>
                  <a:gd name="T73" fmla="*/ 202 h 431"/>
                  <a:gd name="T74" fmla="*/ 147 w 556"/>
                  <a:gd name="T75" fmla="*/ 185 h 431"/>
                  <a:gd name="T76" fmla="*/ 141 w 556"/>
                  <a:gd name="T77" fmla="*/ 171 h 431"/>
                  <a:gd name="T78" fmla="*/ 122 w 556"/>
                  <a:gd name="T79" fmla="*/ 160 h 431"/>
                  <a:gd name="T80" fmla="*/ 104 w 556"/>
                  <a:gd name="T81" fmla="*/ 143 h 431"/>
                  <a:gd name="T82" fmla="*/ 116 w 556"/>
                  <a:gd name="T83" fmla="*/ 133 h 431"/>
                  <a:gd name="T84" fmla="*/ 83 w 556"/>
                  <a:gd name="T85" fmla="*/ 114 h 431"/>
                  <a:gd name="T86" fmla="*/ 74 w 556"/>
                  <a:gd name="T87" fmla="*/ 91 h 431"/>
                  <a:gd name="T88" fmla="*/ 76 w 556"/>
                  <a:gd name="T89" fmla="*/ 81 h 431"/>
                  <a:gd name="T90" fmla="*/ 65 w 556"/>
                  <a:gd name="T91" fmla="*/ 86 h 431"/>
                  <a:gd name="T92" fmla="*/ 48 w 556"/>
                  <a:gd name="T93" fmla="*/ 79 h 431"/>
                  <a:gd name="T94" fmla="*/ 56 w 556"/>
                  <a:gd name="T95" fmla="*/ 70 h 431"/>
                  <a:gd name="T96" fmla="*/ 42 w 556"/>
                  <a:gd name="T97" fmla="*/ 73 h 431"/>
                  <a:gd name="T98" fmla="*/ 31 w 556"/>
                  <a:gd name="T99" fmla="*/ 56 h 431"/>
                  <a:gd name="T100" fmla="*/ 26 w 556"/>
                  <a:gd name="T101" fmla="*/ 39 h 431"/>
                  <a:gd name="T102" fmla="*/ 0 w 556"/>
                  <a:gd name="T103" fmla="*/ 24 h 431"/>
                  <a:gd name="T104" fmla="*/ 11 w 556"/>
                  <a:gd name="T105" fmla="*/ 1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56" h="431">
                    <a:moveTo>
                      <a:pt x="556" y="425"/>
                    </a:moveTo>
                    <a:lnTo>
                      <a:pt x="548" y="422"/>
                    </a:lnTo>
                    <a:lnTo>
                      <a:pt x="542" y="421"/>
                    </a:lnTo>
                    <a:lnTo>
                      <a:pt x="538" y="423"/>
                    </a:lnTo>
                    <a:lnTo>
                      <a:pt x="534" y="423"/>
                    </a:lnTo>
                    <a:lnTo>
                      <a:pt x="531" y="423"/>
                    </a:lnTo>
                    <a:lnTo>
                      <a:pt x="528" y="423"/>
                    </a:lnTo>
                    <a:lnTo>
                      <a:pt x="527" y="427"/>
                    </a:lnTo>
                    <a:lnTo>
                      <a:pt x="522" y="428"/>
                    </a:lnTo>
                    <a:lnTo>
                      <a:pt x="521" y="429"/>
                    </a:lnTo>
                    <a:lnTo>
                      <a:pt x="517" y="430"/>
                    </a:lnTo>
                    <a:lnTo>
                      <a:pt x="511" y="431"/>
                    </a:lnTo>
                    <a:lnTo>
                      <a:pt x="510" y="431"/>
                    </a:lnTo>
                    <a:lnTo>
                      <a:pt x="504" y="427"/>
                    </a:lnTo>
                    <a:lnTo>
                      <a:pt x="498" y="425"/>
                    </a:lnTo>
                    <a:lnTo>
                      <a:pt x="495" y="424"/>
                    </a:lnTo>
                    <a:lnTo>
                      <a:pt x="493" y="421"/>
                    </a:lnTo>
                    <a:lnTo>
                      <a:pt x="490" y="413"/>
                    </a:lnTo>
                    <a:lnTo>
                      <a:pt x="485" y="410"/>
                    </a:lnTo>
                    <a:lnTo>
                      <a:pt x="483" y="408"/>
                    </a:lnTo>
                    <a:lnTo>
                      <a:pt x="483" y="404"/>
                    </a:lnTo>
                    <a:lnTo>
                      <a:pt x="483" y="400"/>
                    </a:lnTo>
                    <a:lnTo>
                      <a:pt x="481" y="399"/>
                    </a:lnTo>
                    <a:lnTo>
                      <a:pt x="479" y="398"/>
                    </a:lnTo>
                    <a:lnTo>
                      <a:pt x="479" y="395"/>
                    </a:lnTo>
                    <a:lnTo>
                      <a:pt x="479" y="392"/>
                    </a:lnTo>
                    <a:lnTo>
                      <a:pt x="477" y="390"/>
                    </a:lnTo>
                    <a:lnTo>
                      <a:pt x="473" y="389"/>
                    </a:lnTo>
                    <a:lnTo>
                      <a:pt x="476" y="386"/>
                    </a:lnTo>
                    <a:lnTo>
                      <a:pt x="476" y="382"/>
                    </a:lnTo>
                    <a:lnTo>
                      <a:pt x="472" y="378"/>
                    </a:lnTo>
                    <a:lnTo>
                      <a:pt x="467" y="372"/>
                    </a:lnTo>
                    <a:lnTo>
                      <a:pt x="462" y="368"/>
                    </a:lnTo>
                    <a:lnTo>
                      <a:pt x="459" y="365"/>
                    </a:lnTo>
                    <a:lnTo>
                      <a:pt x="459" y="363"/>
                    </a:lnTo>
                    <a:lnTo>
                      <a:pt x="458" y="361"/>
                    </a:lnTo>
                    <a:lnTo>
                      <a:pt x="457" y="359"/>
                    </a:lnTo>
                    <a:lnTo>
                      <a:pt x="457" y="356"/>
                    </a:lnTo>
                    <a:lnTo>
                      <a:pt x="461" y="347"/>
                    </a:lnTo>
                    <a:lnTo>
                      <a:pt x="461" y="345"/>
                    </a:lnTo>
                    <a:lnTo>
                      <a:pt x="461" y="343"/>
                    </a:lnTo>
                    <a:lnTo>
                      <a:pt x="455" y="340"/>
                    </a:lnTo>
                    <a:lnTo>
                      <a:pt x="453" y="337"/>
                    </a:lnTo>
                    <a:lnTo>
                      <a:pt x="448" y="334"/>
                    </a:lnTo>
                    <a:lnTo>
                      <a:pt x="447" y="332"/>
                    </a:lnTo>
                    <a:lnTo>
                      <a:pt x="444" y="325"/>
                    </a:lnTo>
                    <a:lnTo>
                      <a:pt x="445" y="325"/>
                    </a:lnTo>
                    <a:lnTo>
                      <a:pt x="444" y="320"/>
                    </a:lnTo>
                    <a:lnTo>
                      <a:pt x="443" y="317"/>
                    </a:lnTo>
                    <a:lnTo>
                      <a:pt x="439" y="314"/>
                    </a:lnTo>
                    <a:lnTo>
                      <a:pt x="433" y="313"/>
                    </a:lnTo>
                    <a:lnTo>
                      <a:pt x="428" y="309"/>
                    </a:lnTo>
                    <a:lnTo>
                      <a:pt x="427" y="305"/>
                    </a:lnTo>
                    <a:lnTo>
                      <a:pt x="426" y="303"/>
                    </a:lnTo>
                    <a:lnTo>
                      <a:pt x="426" y="302"/>
                    </a:lnTo>
                    <a:lnTo>
                      <a:pt x="424" y="299"/>
                    </a:lnTo>
                    <a:lnTo>
                      <a:pt x="418" y="287"/>
                    </a:lnTo>
                    <a:lnTo>
                      <a:pt x="414" y="284"/>
                    </a:lnTo>
                    <a:lnTo>
                      <a:pt x="412" y="286"/>
                    </a:lnTo>
                    <a:lnTo>
                      <a:pt x="409" y="286"/>
                    </a:lnTo>
                    <a:lnTo>
                      <a:pt x="407" y="285"/>
                    </a:lnTo>
                    <a:lnTo>
                      <a:pt x="406" y="283"/>
                    </a:lnTo>
                    <a:lnTo>
                      <a:pt x="406" y="280"/>
                    </a:lnTo>
                    <a:lnTo>
                      <a:pt x="405" y="275"/>
                    </a:lnTo>
                    <a:lnTo>
                      <a:pt x="405" y="271"/>
                    </a:lnTo>
                    <a:lnTo>
                      <a:pt x="403" y="269"/>
                    </a:lnTo>
                    <a:lnTo>
                      <a:pt x="401" y="269"/>
                    </a:lnTo>
                    <a:lnTo>
                      <a:pt x="400" y="271"/>
                    </a:lnTo>
                    <a:lnTo>
                      <a:pt x="395" y="278"/>
                    </a:lnTo>
                    <a:lnTo>
                      <a:pt x="393" y="278"/>
                    </a:lnTo>
                    <a:lnTo>
                      <a:pt x="392" y="278"/>
                    </a:lnTo>
                    <a:lnTo>
                      <a:pt x="392" y="279"/>
                    </a:lnTo>
                    <a:lnTo>
                      <a:pt x="390" y="280"/>
                    </a:lnTo>
                    <a:lnTo>
                      <a:pt x="388" y="280"/>
                    </a:lnTo>
                    <a:lnTo>
                      <a:pt x="386" y="279"/>
                    </a:lnTo>
                    <a:lnTo>
                      <a:pt x="373" y="264"/>
                    </a:lnTo>
                    <a:lnTo>
                      <a:pt x="369" y="261"/>
                    </a:lnTo>
                    <a:lnTo>
                      <a:pt x="365" y="262"/>
                    </a:lnTo>
                    <a:lnTo>
                      <a:pt x="362" y="263"/>
                    </a:lnTo>
                    <a:lnTo>
                      <a:pt x="361" y="266"/>
                    </a:lnTo>
                    <a:lnTo>
                      <a:pt x="358" y="269"/>
                    </a:lnTo>
                    <a:lnTo>
                      <a:pt x="357" y="271"/>
                    </a:lnTo>
                    <a:lnTo>
                      <a:pt x="354" y="271"/>
                    </a:lnTo>
                    <a:lnTo>
                      <a:pt x="352" y="270"/>
                    </a:lnTo>
                    <a:lnTo>
                      <a:pt x="346" y="267"/>
                    </a:lnTo>
                    <a:lnTo>
                      <a:pt x="343" y="267"/>
                    </a:lnTo>
                    <a:lnTo>
                      <a:pt x="341" y="269"/>
                    </a:lnTo>
                    <a:lnTo>
                      <a:pt x="341" y="275"/>
                    </a:lnTo>
                    <a:lnTo>
                      <a:pt x="338" y="278"/>
                    </a:lnTo>
                    <a:lnTo>
                      <a:pt x="337" y="280"/>
                    </a:lnTo>
                    <a:lnTo>
                      <a:pt x="335" y="280"/>
                    </a:lnTo>
                    <a:lnTo>
                      <a:pt x="334" y="280"/>
                    </a:lnTo>
                    <a:lnTo>
                      <a:pt x="334" y="281"/>
                    </a:lnTo>
                    <a:lnTo>
                      <a:pt x="331" y="281"/>
                    </a:lnTo>
                    <a:lnTo>
                      <a:pt x="322" y="280"/>
                    </a:lnTo>
                    <a:lnTo>
                      <a:pt x="315" y="283"/>
                    </a:lnTo>
                    <a:lnTo>
                      <a:pt x="309" y="285"/>
                    </a:lnTo>
                    <a:lnTo>
                      <a:pt x="305" y="286"/>
                    </a:lnTo>
                    <a:lnTo>
                      <a:pt x="300" y="282"/>
                    </a:lnTo>
                    <a:lnTo>
                      <a:pt x="296" y="280"/>
                    </a:lnTo>
                    <a:lnTo>
                      <a:pt x="293" y="280"/>
                    </a:lnTo>
                    <a:lnTo>
                      <a:pt x="287" y="285"/>
                    </a:lnTo>
                    <a:lnTo>
                      <a:pt x="282" y="287"/>
                    </a:lnTo>
                    <a:lnTo>
                      <a:pt x="279" y="288"/>
                    </a:lnTo>
                    <a:lnTo>
                      <a:pt x="277" y="286"/>
                    </a:lnTo>
                    <a:lnTo>
                      <a:pt x="275" y="283"/>
                    </a:lnTo>
                    <a:lnTo>
                      <a:pt x="272" y="278"/>
                    </a:lnTo>
                    <a:lnTo>
                      <a:pt x="270" y="276"/>
                    </a:lnTo>
                    <a:lnTo>
                      <a:pt x="267" y="273"/>
                    </a:lnTo>
                    <a:lnTo>
                      <a:pt x="260" y="271"/>
                    </a:lnTo>
                    <a:lnTo>
                      <a:pt x="257" y="270"/>
                    </a:lnTo>
                    <a:lnTo>
                      <a:pt x="256" y="271"/>
                    </a:lnTo>
                    <a:lnTo>
                      <a:pt x="252" y="275"/>
                    </a:lnTo>
                    <a:lnTo>
                      <a:pt x="250" y="275"/>
                    </a:lnTo>
                    <a:lnTo>
                      <a:pt x="247" y="270"/>
                    </a:lnTo>
                    <a:lnTo>
                      <a:pt x="248" y="266"/>
                    </a:lnTo>
                    <a:lnTo>
                      <a:pt x="251" y="262"/>
                    </a:lnTo>
                    <a:lnTo>
                      <a:pt x="255" y="261"/>
                    </a:lnTo>
                    <a:lnTo>
                      <a:pt x="262" y="259"/>
                    </a:lnTo>
                    <a:lnTo>
                      <a:pt x="265" y="257"/>
                    </a:lnTo>
                    <a:lnTo>
                      <a:pt x="263" y="255"/>
                    </a:lnTo>
                    <a:lnTo>
                      <a:pt x="260" y="251"/>
                    </a:lnTo>
                    <a:lnTo>
                      <a:pt x="258" y="252"/>
                    </a:lnTo>
                    <a:lnTo>
                      <a:pt x="247" y="257"/>
                    </a:lnTo>
                    <a:lnTo>
                      <a:pt x="243" y="257"/>
                    </a:lnTo>
                    <a:lnTo>
                      <a:pt x="243" y="259"/>
                    </a:lnTo>
                    <a:lnTo>
                      <a:pt x="243" y="263"/>
                    </a:lnTo>
                    <a:lnTo>
                      <a:pt x="242" y="263"/>
                    </a:lnTo>
                    <a:lnTo>
                      <a:pt x="242" y="264"/>
                    </a:lnTo>
                    <a:lnTo>
                      <a:pt x="242" y="266"/>
                    </a:lnTo>
                    <a:lnTo>
                      <a:pt x="242" y="267"/>
                    </a:lnTo>
                    <a:lnTo>
                      <a:pt x="239" y="266"/>
                    </a:lnTo>
                    <a:lnTo>
                      <a:pt x="238" y="264"/>
                    </a:lnTo>
                    <a:lnTo>
                      <a:pt x="236" y="259"/>
                    </a:lnTo>
                    <a:lnTo>
                      <a:pt x="236" y="256"/>
                    </a:lnTo>
                    <a:lnTo>
                      <a:pt x="237" y="253"/>
                    </a:lnTo>
                    <a:lnTo>
                      <a:pt x="240" y="253"/>
                    </a:lnTo>
                    <a:lnTo>
                      <a:pt x="247" y="251"/>
                    </a:lnTo>
                    <a:lnTo>
                      <a:pt x="249" y="249"/>
                    </a:lnTo>
                    <a:lnTo>
                      <a:pt x="247" y="246"/>
                    </a:lnTo>
                    <a:lnTo>
                      <a:pt x="246" y="245"/>
                    </a:lnTo>
                    <a:lnTo>
                      <a:pt x="240" y="246"/>
                    </a:lnTo>
                    <a:lnTo>
                      <a:pt x="233" y="248"/>
                    </a:lnTo>
                    <a:lnTo>
                      <a:pt x="230" y="250"/>
                    </a:lnTo>
                    <a:lnTo>
                      <a:pt x="231" y="255"/>
                    </a:lnTo>
                    <a:lnTo>
                      <a:pt x="231" y="257"/>
                    </a:lnTo>
                    <a:lnTo>
                      <a:pt x="231" y="260"/>
                    </a:lnTo>
                    <a:lnTo>
                      <a:pt x="230" y="260"/>
                    </a:lnTo>
                    <a:lnTo>
                      <a:pt x="230" y="261"/>
                    </a:lnTo>
                    <a:lnTo>
                      <a:pt x="230" y="263"/>
                    </a:lnTo>
                    <a:lnTo>
                      <a:pt x="228" y="263"/>
                    </a:lnTo>
                    <a:lnTo>
                      <a:pt x="226" y="262"/>
                    </a:lnTo>
                    <a:lnTo>
                      <a:pt x="224" y="258"/>
                    </a:lnTo>
                    <a:lnTo>
                      <a:pt x="222" y="251"/>
                    </a:lnTo>
                    <a:lnTo>
                      <a:pt x="220" y="251"/>
                    </a:lnTo>
                    <a:lnTo>
                      <a:pt x="217" y="251"/>
                    </a:lnTo>
                    <a:lnTo>
                      <a:pt x="217" y="249"/>
                    </a:lnTo>
                    <a:lnTo>
                      <a:pt x="217" y="244"/>
                    </a:lnTo>
                    <a:lnTo>
                      <a:pt x="216" y="241"/>
                    </a:lnTo>
                    <a:lnTo>
                      <a:pt x="216" y="240"/>
                    </a:lnTo>
                    <a:lnTo>
                      <a:pt x="215" y="239"/>
                    </a:lnTo>
                    <a:lnTo>
                      <a:pt x="213" y="240"/>
                    </a:lnTo>
                    <a:lnTo>
                      <a:pt x="212" y="241"/>
                    </a:lnTo>
                    <a:lnTo>
                      <a:pt x="212" y="244"/>
                    </a:lnTo>
                    <a:lnTo>
                      <a:pt x="209" y="247"/>
                    </a:lnTo>
                    <a:lnTo>
                      <a:pt x="208" y="248"/>
                    </a:lnTo>
                    <a:lnTo>
                      <a:pt x="207" y="247"/>
                    </a:lnTo>
                    <a:lnTo>
                      <a:pt x="207" y="244"/>
                    </a:lnTo>
                    <a:lnTo>
                      <a:pt x="202" y="241"/>
                    </a:lnTo>
                    <a:lnTo>
                      <a:pt x="199" y="238"/>
                    </a:lnTo>
                    <a:lnTo>
                      <a:pt x="198" y="236"/>
                    </a:lnTo>
                    <a:lnTo>
                      <a:pt x="199" y="234"/>
                    </a:lnTo>
                    <a:lnTo>
                      <a:pt x="199" y="231"/>
                    </a:lnTo>
                    <a:lnTo>
                      <a:pt x="198" y="229"/>
                    </a:lnTo>
                    <a:lnTo>
                      <a:pt x="198" y="228"/>
                    </a:lnTo>
                    <a:lnTo>
                      <a:pt x="193" y="223"/>
                    </a:lnTo>
                    <a:lnTo>
                      <a:pt x="188" y="224"/>
                    </a:lnTo>
                    <a:lnTo>
                      <a:pt x="185" y="224"/>
                    </a:lnTo>
                    <a:lnTo>
                      <a:pt x="183" y="223"/>
                    </a:lnTo>
                    <a:lnTo>
                      <a:pt x="181" y="219"/>
                    </a:lnTo>
                    <a:lnTo>
                      <a:pt x="178" y="215"/>
                    </a:lnTo>
                    <a:lnTo>
                      <a:pt x="174" y="214"/>
                    </a:lnTo>
                    <a:lnTo>
                      <a:pt x="172" y="212"/>
                    </a:lnTo>
                    <a:lnTo>
                      <a:pt x="165" y="205"/>
                    </a:lnTo>
                    <a:lnTo>
                      <a:pt x="162" y="202"/>
                    </a:lnTo>
                    <a:lnTo>
                      <a:pt x="161" y="203"/>
                    </a:lnTo>
                    <a:lnTo>
                      <a:pt x="158" y="203"/>
                    </a:lnTo>
                    <a:lnTo>
                      <a:pt x="156" y="202"/>
                    </a:lnTo>
                    <a:lnTo>
                      <a:pt x="148" y="190"/>
                    </a:lnTo>
                    <a:lnTo>
                      <a:pt x="147" y="185"/>
                    </a:lnTo>
                    <a:lnTo>
                      <a:pt x="150" y="176"/>
                    </a:lnTo>
                    <a:lnTo>
                      <a:pt x="148" y="174"/>
                    </a:lnTo>
                    <a:lnTo>
                      <a:pt x="146" y="173"/>
                    </a:lnTo>
                    <a:lnTo>
                      <a:pt x="142" y="172"/>
                    </a:lnTo>
                    <a:lnTo>
                      <a:pt x="141" y="171"/>
                    </a:lnTo>
                    <a:lnTo>
                      <a:pt x="137" y="165"/>
                    </a:lnTo>
                    <a:lnTo>
                      <a:pt x="133" y="163"/>
                    </a:lnTo>
                    <a:lnTo>
                      <a:pt x="130" y="163"/>
                    </a:lnTo>
                    <a:lnTo>
                      <a:pt x="124" y="161"/>
                    </a:lnTo>
                    <a:lnTo>
                      <a:pt x="122" y="160"/>
                    </a:lnTo>
                    <a:lnTo>
                      <a:pt x="111" y="149"/>
                    </a:lnTo>
                    <a:lnTo>
                      <a:pt x="108" y="147"/>
                    </a:lnTo>
                    <a:lnTo>
                      <a:pt x="107" y="146"/>
                    </a:lnTo>
                    <a:lnTo>
                      <a:pt x="105" y="144"/>
                    </a:lnTo>
                    <a:lnTo>
                      <a:pt x="104" y="143"/>
                    </a:lnTo>
                    <a:lnTo>
                      <a:pt x="103" y="139"/>
                    </a:lnTo>
                    <a:lnTo>
                      <a:pt x="104" y="138"/>
                    </a:lnTo>
                    <a:lnTo>
                      <a:pt x="111" y="137"/>
                    </a:lnTo>
                    <a:lnTo>
                      <a:pt x="115" y="135"/>
                    </a:lnTo>
                    <a:lnTo>
                      <a:pt x="116" y="133"/>
                    </a:lnTo>
                    <a:lnTo>
                      <a:pt x="114" y="130"/>
                    </a:lnTo>
                    <a:lnTo>
                      <a:pt x="112" y="129"/>
                    </a:lnTo>
                    <a:lnTo>
                      <a:pt x="111" y="130"/>
                    </a:lnTo>
                    <a:lnTo>
                      <a:pt x="100" y="131"/>
                    </a:lnTo>
                    <a:lnTo>
                      <a:pt x="83" y="114"/>
                    </a:lnTo>
                    <a:lnTo>
                      <a:pt x="81" y="111"/>
                    </a:lnTo>
                    <a:lnTo>
                      <a:pt x="81" y="108"/>
                    </a:lnTo>
                    <a:lnTo>
                      <a:pt x="80" y="101"/>
                    </a:lnTo>
                    <a:lnTo>
                      <a:pt x="77" y="94"/>
                    </a:lnTo>
                    <a:lnTo>
                      <a:pt x="74" y="91"/>
                    </a:lnTo>
                    <a:lnTo>
                      <a:pt x="70" y="91"/>
                    </a:lnTo>
                    <a:lnTo>
                      <a:pt x="67" y="88"/>
                    </a:lnTo>
                    <a:lnTo>
                      <a:pt x="70" y="87"/>
                    </a:lnTo>
                    <a:lnTo>
                      <a:pt x="76" y="85"/>
                    </a:lnTo>
                    <a:lnTo>
                      <a:pt x="76" y="81"/>
                    </a:lnTo>
                    <a:lnTo>
                      <a:pt x="76" y="80"/>
                    </a:lnTo>
                    <a:lnTo>
                      <a:pt x="74" y="79"/>
                    </a:lnTo>
                    <a:lnTo>
                      <a:pt x="69" y="80"/>
                    </a:lnTo>
                    <a:lnTo>
                      <a:pt x="67" y="84"/>
                    </a:lnTo>
                    <a:lnTo>
                      <a:pt x="65" y="86"/>
                    </a:lnTo>
                    <a:lnTo>
                      <a:pt x="63" y="87"/>
                    </a:lnTo>
                    <a:lnTo>
                      <a:pt x="59" y="87"/>
                    </a:lnTo>
                    <a:lnTo>
                      <a:pt x="55" y="86"/>
                    </a:lnTo>
                    <a:lnTo>
                      <a:pt x="49" y="81"/>
                    </a:lnTo>
                    <a:lnTo>
                      <a:pt x="48" y="79"/>
                    </a:lnTo>
                    <a:lnTo>
                      <a:pt x="49" y="77"/>
                    </a:lnTo>
                    <a:lnTo>
                      <a:pt x="54" y="75"/>
                    </a:lnTo>
                    <a:lnTo>
                      <a:pt x="56" y="72"/>
                    </a:lnTo>
                    <a:lnTo>
                      <a:pt x="57" y="71"/>
                    </a:lnTo>
                    <a:lnTo>
                      <a:pt x="56" y="70"/>
                    </a:lnTo>
                    <a:lnTo>
                      <a:pt x="52" y="71"/>
                    </a:lnTo>
                    <a:lnTo>
                      <a:pt x="47" y="73"/>
                    </a:lnTo>
                    <a:lnTo>
                      <a:pt x="44" y="74"/>
                    </a:lnTo>
                    <a:lnTo>
                      <a:pt x="43" y="74"/>
                    </a:lnTo>
                    <a:lnTo>
                      <a:pt x="42" y="73"/>
                    </a:lnTo>
                    <a:lnTo>
                      <a:pt x="42" y="71"/>
                    </a:lnTo>
                    <a:lnTo>
                      <a:pt x="44" y="60"/>
                    </a:lnTo>
                    <a:lnTo>
                      <a:pt x="43" y="57"/>
                    </a:lnTo>
                    <a:lnTo>
                      <a:pt x="42" y="56"/>
                    </a:lnTo>
                    <a:lnTo>
                      <a:pt x="31" y="56"/>
                    </a:lnTo>
                    <a:lnTo>
                      <a:pt x="28" y="55"/>
                    </a:lnTo>
                    <a:lnTo>
                      <a:pt x="28" y="52"/>
                    </a:lnTo>
                    <a:lnTo>
                      <a:pt x="28" y="46"/>
                    </a:lnTo>
                    <a:lnTo>
                      <a:pt x="27" y="40"/>
                    </a:lnTo>
                    <a:lnTo>
                      <a:pt x="26" y="39"/>
                    </a:lnTo>
                    <a:lnTo>
                      <a:pt x="6" y="35"/>
                    </a:lnTo>
                    <a:lnTo>
                      <a:pt x="3" y="33"/>
                    </a:lnTo>
                    <a:lnTo>
                      <a:pt x="2" y="30"/>
                    </a:lnTo>
                    <a:lnTo>
                      <a:pt x="0" y="27"/>
                    </a:lnTo>
                    <a:lnTo>
                      <a:pt x="0" y="24"/>
                    </a:lnTo>
                    <a:lnTo>
                      <a:pt x="4" y="20"/>
                    </a:lnTo>
                    <a:lnTo>
                      <a:pt x="7" y="15"/>
                    </a:lnTo>
                    <a:lnTo>
                      <a:pt x="7" y="12"/>
                    </a:lnTo>
                    <a:lnTo>
                      <a:pt x="8" y="9"/>
                    </a:lnTo>
                    <a:lnTo>
                      <a:pt x="11" y="1"/>
                    </a:lnTo>
                    <a:lnTo>
                      <a:pt x="13" y="0"/>
                    </a:lnTo>
                    <a:lnTo>
                      <a:pt x="21" y="2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2" name="Freeform 151">
                <a:extLst>
                  <a:ext uri="{FF2B5EF4-FFF2-40B4-BE49-F238E27FC236}">
                    <a16:creationId xmlns:a16="http://schemas.microsoft.com/office/drawing/2014/main" id="{4E0066A5-EF02-B50E-1710-9AFE4023ED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674"/>
                <a:ext cx="73" cy="124"/>
              </a:xfrm>
              <a:custGeom>
                <a:avLst/>
                <a:gdLst>
                  <a:gd name="T0" fmla="*/ 5 w 219"/>
                  <a:gd name="T1" fmla="*/ 373 h 373"/>
                  <a:gd name="T2" fmla="*/ 15 w 219"/>
                  <a:gd name="T3" fmla="*/ 368 h 373"/>
                  <a:gd name="T4" fmla="*/ 15 w 219"/>
                  <a:gd name="T5" fmla="*/ 340 h 373"/>
                  <a:gd name="T6" fmla="*/ 6 w 219"/>
                  <a:gd name="T7" fmla="*/ 332 h 373"/>
                  <a:gd name="T8" fmla="*/ 1 w 219"/>
                  <a:gd name="T9" fmla="*/ 330 h 373"/>
                  <a:gd name="T10" fmla="*/ 1 w 219"/>
                  <a:gd name="T11" fmla="*/ 324 h 373"/>
                  <a:gd name="T12" fmla="*/ 7 w 219"/>
                  <a:gd name="T13" fmla="*/ 323 h 373"/>
                  <a:gd name="T14" fmla="*/ 13 w 219"/>
                  <a:gd name="T15" fmla="*/ 317 h 373"/>
                  <a:gd name="T16" fmla="*/ 13 w 219"/>
                  <a:gd name="T17" fmla="*/ 314 h 373"/>
                  <a:gd name="T18" fmla="*/ 15 w 219"/>
                  <a:gd name="T19" fmla="*/ 307 h 373"/>
                  <a:gd name="T20" fmla="*/ 19 w 219"/>
                  <a:gd name="T21" fmla="*/ 301 h 373"/>
                  <a:gd name="T22" fmla="*/ 20 w 219"/>
                  <a:gd name="T23" fmla="*/ 285 h 373"/>
                  <a:gd name="T24" fmla="*/ 26 w 219"/>
                  <a:gd name="T25" fmla="*/ 267 h 373"/>
                  <a:gd name="T26" fmla="*/ 26 w 219"/>
                  <a:gd name="T27" fmla="*/ 264 h 373"/>
                  <a:gd name="T28" fmla="*/ 26 w 219"/>
                  <a:gd name="T29" fmla="*/ 261 h 373"/>
                  <a:gd name="T30" fmla="*/ 26 w 219"/>
                  <a:gd name="T31" fmla="*/ 252 h 373"/>
                  <a:gd name="T32" fmla="*/ 32 w 219"/>
                  <a:gd name="T33" fmla="*/ 246 h 373"/>
                  <a:gd name="T34" fmla="*/ 38 w 219"/>
                  <a:gd name="T35" fmla="*/ 241 h 373"/>
                  <a:gd name="T36" fmla="*/ 42 w 219"/>
                  <a:gd name="T37" fmla="*/ 248 h 373"/>
                  <a:gd name="T38" fmla="*/ 45 w 219"/>
                  <a:gd name="T39" fmla="*/ 249 h 373"/>
                  <a:gd name="T40" fmla="*/ 46 w 219"/>
                  <a:gd name="T41" fmla="*/ 242 h 373"/>
                  <a:gd name="T42" fmla="*/ 51 w 219"/>
                  <a:gd name="T43" fmla="*/ 232 h 373"/>
                  <a:gd name="T44" fmla="*/ 60 w 219"/>
                  <a:gd name="T45" fmla="*/ 216 h 373"/>
                  <a:gd name="T46" fmla="*/ 73 w 219"/>
                  <a:gd name="T47" fmla="*/ 208 h 373"/>
                  <a:gd name="T48" fmla="*/ 88 w 219"/>
                  <a:gd name="T49" fmla="*/ 209 h 373"/>
                  <a:gd name="T50" fmla="*/ 95 w 219"/>
                  <a:gd name="T51" fmla="*/ 207 h 373"/>
                  <a:gd name="T52" fmla="*/ 92 w 219"/>
                  <a:gd name="T53" fmla="*/ 189 h 373"/>
                  <a:gd name="T54" fmla="*/ 83 w 219"/>
                  <a:gd name="T55" fmla="*/ 180 h 373"/>
                  <a:gd name="T56" fmla="*/ 75 w 219"/>
                  <a:gd name="T57" fmla="*/ 179 h 373"/>
                  <a:gd name="T58" fmla="*/ 74 w 219"/>
                  <a:gd name="T59" fmla="*/ 171 h 373"/>
                  <a:gd name="T60" fmla="*/ 81 w 219"/>
                  <a:gd name="T61" fmla="*/ 161 h 373"/>
                  <a:gd name="T62" fmla="*/ 84 w 219"/>
                  <a:gd name="T63" fmla="*/ 149 h 373"/>
                  <a:gd name="T64" fmla="*/ 90 w 219"/>
                  <a:gd name="T65" fmla="*/ 145 h 373"/>
                  <a:gd name="T66" fmla="*/ 97 w 219"/>
                  <a:gd name="T67" fmla="*/ 149 h 373"/>
                  <a:gd name="T68" fmla="*/ 103 w 219"/>
                  <a:gd name="T69" fmla="*/ 146 h 373"/>
                  <a:gd name="T70" fmla="*/ 104 w 219"/>
                  <a:gd name="T71" fmla="*/ 137 h 373"/>
                  <a:gd name="T72" fmla="*/ 107 w 219"/>
                  <a:gd name="T73" fmla="*/ 130 h 373"/>
                  <a:gd name="T74" fmla="*/ 112 w 219"/>
                  <a:gd name="T75" fmla="*/ 123 h 373"/>
                  <a:gd name="T76" fmla="*/ 121 w 219"/>
                  <a:gd name="T77" fmla="*/ 119 h 373"/>
                  <a:gd name="T78" fmla="*/ 133 w 219"/>
                  <a:gd name="T79" fmla="*/ 118 h 373"/>
                  <a:gd name="T80" fmla="*/ 143 w 219"/>
                  <a:gd name="T81" fmla="*/ 115 h 373"/>
                  <a:gd name="T82" fmla="*/ 144 w 219"/>
                  <a:gd name="T83" fmla="*/ 114 h 373"/>
                  <a:gd name="T84" fmla="*/ 146 w 219"/>
                  <a:gd name="T85" fmla="*/ 112 h 373"/>
                  <a:gd name="T86" fmla="*/ 147 w 219"/>
                  <a:gd name="T87" fmla="*/ 111 h 373"/>
                  <a:gd name="T88" fmla="*/ 151 w 219"/>
                  <a:gd name="T89" fmla="*/ 96 h 373"/>
                  <a:gd name="T90" fmla="*/ 157 w 219"/>
                  <a:gd name="T91" fmla="*/ 87 h 373"/>
                  <a:gd name="T92" fmla="*/ 175 w 219"/>
                  <a:gd name="T93" fmla="*/ 68 h 373"/>
                  <a:gd name="T94" fmla="*/ 189 w 219"/>
                  <a:gd name="T95" fmla="*/ 49 h 373"/>
                  <a:gd name="T96" fmla="*/ 196 w 219"/>
                  <a:gd name="T97" fmla="*/ 34 h 373"/>
                  <a:gd name="T98" fmla="*/ 200 w 219"/>
                  <a:gd name="T99" fmla="*/ 26 h 373"/>
                  <a:gd name="T100" fmla="*/ 216 w 219"/>
                  <a:gd name="T101" fmla="*/ 17 h 373"/>
                  <a:gd name="T102" fmla="*/ 218 w 219"/>
                  <a:gd name="T103" fmla="*/ 12 h 373"/>
                  <a:gd name="T104" fmla="*/ 219 w 219"/>
                  <a:gd name="T105" fmla="*/ 11 h 373"/>
                  <a:gd name="T106" fmla="*/ 218 w 219"/>
                  <a:gd name="T107" fmla="*/ 0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9" h="373">
                    <a:moveTo>
                      <a:pt x="2" y="373"/>
                    </a:moveTo>
                    <a:lnTo>
                      <a:pt x="5" y="373"/>
                    </a:lnTo>
                    <a:lnTo>
                      <a:pt x="9" y="372"/>
                    </a:lnTo>
                    <a:lnTo>
                      <a:pt x="15" y="368"/>
                    </a:lnTo>
                    <a:lnTo>
                      <a:pt x="15" y="347"/>
                    </a:lnTo>
                    <a:lnTo>
                      <a:pt x="15" y="340"/>
                    </a:lnTo>
                    <a:lnTo>
                      <a:pt x="11" y="334"/>
                    </a:lnTo>
                    <a:lnTo>
                      <a:pt x="6" y="332"/>
                    </a:lnTo>
                    <a:lnTo>
                      <a:pt x="4" y="333"/>
                    </a:lnTo>
                    <a:lnTo>
                      <a:pt x="1" y="330"/>
                    </a:lnTo>
                    <a:lnTo>
                      <a:pt x="0" y="327"/>
                    </a:lnTo>
                    <a:lnTo>
                      <a:pt x="1" y="324"/>
                    </a:lnTo>
                    <a:lnTo>
                      <a:pt x="5" y="324"/>
                    </a:lnTo>
                    <a:lnTo>
                      <a:pt x="7" y="323"/>
                    </a:lnTo>
                    <a:lnTo>
                      <a:pt x="11" y="322"/>
                    </a:lnTo>
                    <a:lnTo>
                      <a:pt x="13" y="317"/>
                    </a:lnTo>
                    <a:lnTo>
                      <a:pt x="13" y="315"/>
                    </a:lnTo>
                    <a:lnTo>
                      <a:pt x="13" y="314"/>
                    </a:lnTo>
                    <a:lnTo>
                      <a:pt x="15" y="314"/>
                    </a:lnTo>
                    <a:lnTo>
                      <a:pt x="15" y="307"/>
                    </a:lnTo>
                    <a:lnTo>
                      <a:pt x="17" y="305"/>
                    </a:lnTo>
                    <a:lnTo>
                      <a:pt x="19" y="301"/>
                    </a:lnTo>
                    <a:lnTo>
                      <a:pt x="21" y="294"/>
                    </a:lnTo>
                    <a:lnTo>
                      <a:pt x="20" y="285"/>
                    </a:lnTo>
                    <a:lnTo>
                      <a:pt x="23" y="273"/>
                    </a:lnTo>
                    <a:lnTo>
                      <a:pt x="26" y="267"/>
                    </a:lnTo>
                    <a:lnTo>
                      <a:pt x="26" y="265"/>
                    </a:lnTo>
                    <a:lnTo>
                      <a:pt x="26" y="264"/>
                    </a:lnTo>
                    <a:lnTo>
                      <a:pt x="27" y="264"/>
                    </a:lnTo>
                    <a:lnTo>
                      <a:pt x="26" y="261"/>
                    </a:lnTo>
                    <a:lnTo>
                      <a:pt x="26" y="260"/>
                    </a:lnTo>
                    <a:lnTo>
                      <a:pt x="26" y="252"/>
                    </a:lnTo>
                    <a:lnTo>
                      <a:pt x="28" y="248"/>
                    </a:lnTo>
                    <a:lnTo>
                      <a:pt x="32" y="246"/>
                    </a:lnTo>
                    <a:lnTo>
                      <a:pt x="35" y="242"/>
                    </a:lnTo>
                    <a:lnTo>
                      <a:pt x="38" y="241"/>
                    </a:lnTo>
                    <a:lnTo>
                      <a:pt x="40" y="242"/>
                    </a:lnTo>
                    <a:lnTo>
                      <a:pt x="42" y="248"/>
                    </a:lnTo>
                    <a:lnTo>
                      <a:pt x="43" y="250"/>
                    </a:lnTo>
                    <a:lnTo>
                      <a:pt x="45" y="249"/>
                    </a:lnTo>
                    <a:lnTo>
                      <a:pt x="47" y="247"/>
                    </a:lnTo>
                    <a:lnTo>
                      <a:pt x="46" y="242"/>
                    </a:lnTo>
                    <a:lnTo>
                      <a:pt x="48" y="239"/>
                    </a:lnTo>
                    <a:lnTo>
                      <a:pt x="51" y="232"/>
                    </a:lnTo>
                    <a:lnTo>
                      <a:pt x="54" y="229"/>
                    </a:lnTo>
                    <a:lnTo>
                      <a:pt x="60" y="216"/>
                    </a:lnTo>
                    <a:lnTo>
                      <a:pt x="65" y="211"/>
                    </a:lnTo>
                    <a:lnTo>
                      <a:pt x="73" y="208"/>
                    </a:lnTo>
                    <a:lnTo>
                      <a:pt x="86" y="210"/>
                    </a:lnTo>
                    <a:lnTo>
                      <a:pt x="88" y="209"/>
                    </a:lnTo>
                    <a:lnTo>
                      <a:pt x="92" y="209"/>
                    </a:lnTo>
                    <a:lnTo>
                      <a:pt x="95" y="207"/>
                    </a:lnTo>
                    <a:lnTo>
                      <a:pt x="94" y="197"/>
                    </a:lnTo>
                    <a:lnTo>
                      <a:pt x="92" y="189"/>
                    </a:lnTo>
                    <a:lnTo>
                      <a:pt x="85" y="181"/>
                    </a:lnTo>
                    <a:lnTo>
                      <a:pt x="83" y="180"/>
                    </a:lnTo>
                    <a:lnTo>
                      <a:pt x="80" y="180"/>
                    </a:lnTo>
                    <a:lnTo>
                      <a:pt x="75" y="179"/>
                    </a:lnTo>
                    <a:lnTo>
                      <a:pt x="74" y="176"/>
                    </a:lnTo>
                    <a:lnTo>
                      <a:pt x="74" y="171"/>
                    </a:lnTo>
                    <a:lnTo>
                      <a:pt x="77" y="170"/>
                    </a:lnTo>
                    <a:lnTo>
                      <a:pt x="81" y="161"/>
                    </a:lnTo>
                    <a:lnTo>
                      <a:pt x="83" y="154"/>
                    </a:lnTo>
                    <a:lnTo>
                      <a:pt x="84" y="149"/>
                    </a:lnTo>
                    <a:lnTo>
                      <a:pt x="87" y="146"/>
                    </a:lnTo>
                    <a:lnTo>
                      <a:pt x="90" y="145"/>
                    </a:lnTo>
                    <a:lnTo>
                      <a:pt x="96" y="149"/>
                    </a:lnTo>
                    <a:lnTo>
                      <a:pt x="97" y="149"/>
                    </a:lnTo>
                    <a:lnTo>
                      <a:pt x="99" y="149"/>
                    </a:lnTo>
                    <a:lnTo>
                      <a:pt x="103" y="146"/>
                    </a:lnTo>
                    <a:lnTo>
                      <a:pt x="103" y="140"/>
                    </a:lnTo>
                    <a:lnTo>
                      <a:pt x="104" y="137"/>
                    </a:lnTo>
                    <a:lnTo>
                      <a:pt x="106" y="134"/>
                    </a:lnTo>
                    <a:lnTo>
                      <a:pt x="107" y="130"/>
                    </a:lnTo>
                    <a:lnTo>
                      <a:pt x="111" y="125"/>
                    </a:lnTo>
                    <a:lnTo>
                      <a:pt x="112" y="123"/>
                    </a:lnTo>
                    <a:lnTo>
                      <a:pt x="117" y="122"/>
                    </a:lnTo>
                    <a:lnTo>
                      <a:pt x="121" y="119"/>
                    </a:lnTo>
                    <a:lnTo>
                      <a:pt x="126" y="118"/>
                    </a:lnTo>
                    <a:lnTo>
                      <a:pt x="133" y="118"/>
                    </a:lnTo>
                    <a:lnTo>
                      <a:pt x="141" y="117"/>
                    </a:lnTo>
                    <a:lnTo>
                      <a:pt x="143" y="115"/>
                    </a:lnTo>
                    <a:lnTo>
                      <a:pt x="143" y="114"/>
                    </a:lnTo>
                    <a:lnTo>
                      <a:pt x="144" y="114"/>
                    </a:lnTo>
                    <a:lnTo>
                      <a:pt x="146" y="114"/>
                    </a:lnTo>
                    <a:lnTo>
                      <a:pt x="146" y="112"/>
                    </a:lnTo>
                    <a:lnTo>
                      <a:pt x="146" y="111"/>
                    </a:lnTo>
                    <a:lnTo>
                      <a:pt x="147" y="111"/>
                    </a:lnTo>
                    <a:lnTo>
                      <a:pt x="150" y="107"/>
                    </a:lnTo>
                    <a:lnTo>
                      <a:pt x="151" y="96"/>
                    </a:lnTo>
                    <a:lnTo>
                      <a:pt x="152" y="92"/>
                    </a:lnTo>
                    <a:lnTo>
                      <a:pt x="157" y="87"/>
                    </a:lnTo>
                    <a:lnTo>
                      <a:pt x="172" y="73"/>
                    </a:lnTo>
                    <a:lnTo>
                      <a:pt x="175" y="68"/>
                    </a:lnTo>
                    <a:lnTo>
                      <a:pt x="177" y="66"/>
                    </a:lnTo>
                    <a:lnTo>
                      <a:pt x="189" y="49"/>
                    </a:lnTo>
                    <a:lnTo>
                      <a:pt x="192" y="40"/>
                    </a:lnTo>
                    <a:lnTo>
                      <a:pt x="196" y="34"/>
                    </a:lnTo>
                    <a:lnTo>
                      <a:pt x="198" y="28"/>
                    </a:lnTo>
                    <a:lnTo>
                      <a:pt x="200" y="26"/>
                    </a:lnTo>
                    <a:lnTo>
                      <a:pt x="207" y="20"/>
                    </a:lnTo>
                    <a:lnTo>
                      <a:pt x="216" y="17"/>
                    </a:lnTo>
                    <a:lnTo>
                      <a:pt x="218" y="15"/>
                    </a:lnTo>
                    <a:lnTo>
                      <a:pt x="218" y="12"/>
                    </a:lnTo>
                    <a:lnTo>
                      <a:pt x="218" y="11"/>
                    </a:lnTo>
                    <a:lnTo>
                      <a:pt x="219" y="11"/>
                    </a:lnTo>
                    <a:lnTo>
                      <a:pt x="219" y="6"/>
                    </a:lnTo>
                    <a:lnTo>
                      <a:pt x="218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3" name="Freeform 152">
                <a:extLst>
                  <a:ext uri="{FF2B5EF4-FFF2-40B4-BE49-F238E27FC236}">
                    <a16:creationId xmlns:a16="http://schemas.microsoft.com/office/drawing/2014/main" id="{832DDADC-97A9-D7A3-AB58-F06993B67F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1" y="635"/>
                <a:ext cx="77" cy="237"/>
              </a:xfrm>
              <a:custGeom>
                <a:avLst/>
                <a:gdLst>
                  <a:gd name="T0" fmla="*/ 228 w 230"/>
                  <a:gd name="T1" fmla="*/ 699 h 710"/>
                  <a:gd name="T2" fmla="*/ 230 w 230"/>
                  <a:gd name="T3" fmla="*/ 689 h 710"/>
                  <a:gd name="T4" fmla="*/ 210 w 230"/>
                  <a:gd name="T5" fmla="*/ 634 h 710"/>
                  <a:gd name="T6" fmla="*/ 196 w 230"/>
                  <a:gd name="T7" fmla="*/ 637 h 710"/>
                  <a:gd name="T8" fmla="*/ 190 w 230"/>
                  <a:gd name="T9" fmla="*/ 621 h 710"/>
                  <a:gd name="T10" fmla="*/ 176 w 230"/>
                  <a:gd name="T11" fmla="*/ 611 h 710"/>
                  <a:gd name="T12" fmla="*/ 189 w 230"/>
                  <a:gd name="T13" fmla="*/ 572 h 710"/>
                  <a:gd name="T14" fmla="*/ 192 w 230"/>
                  <a:gd name="T15" fmla="*/ 528 h 710"/>
                  <a:gd name="T16" fmla="*/ 192 w 230"/>
                  <a:gd name="T17" fmla="*/ 517 h 710"/>
                  <a:gd name="T18" fmla="*/ 186 w 230"/>
                  <a:gd name="T19" fmla="*/ 489 h 710"/>
                  <a:gd name="T20" fmla="*/ 173 w 230"/>
                  <a:gd name="T21" fmla="*/ 483 h 710"/>
                  <a:gd name="T22" fmla="*/ 163 w 230"/>
                  <a:gd name="T23" fmla="*/ 491 h 710"/>
                  <a:gd name="T24" fmla="*/ 153 w 230"/>
                  <a:gd name="T25" fmla="*/ 496 h 710"/>
                  <a:gd name="T26" fmla="*/ 138 w 230"/>
                  <a:gd name="T27" fmla="*/ 495 h 710"/>
                  <a:gd name="T28" fmla="*/ 132 w 230"/>
                  <a:gd name="T29" fmla="*/ 495 h 710"/>
                  <a:gd name="T30" fmla="*/ 122 w 230"/>
                  <a:gd name="T31" fmla="*/ 489 h 710"/>
                  <a:gd name="T32" fmla="*/ 114 w 230"/>
                  <a:gd name="T33" fmla="*/ 483 h 710"/>
                  <a:gd name="T34" fmla="*/ 99 w 230"/>
                  <a:gd name="T35" fmla="*/ 492 h 710"/>
                  <a:gd name="T36" fmla="*/ 87 w 230"/>
                  <a:gd name="T37" fmla="*/ 490 h 710"/>
                  <a:gd name="T38" fmla="*/ 73 w 230"/>
                  <a:gd name="T39" fmla="*/ 496 h 710"/>
                  <a:gd name="T40" fmla="*/ 80 w 230"/>
                  <a:gd name="T41" fmla="*/ 481 h 710"/>
                  <a:gd name="T42" fmla="*/ 70 w 230"/>
                  <a:gd name="T43" fmla="*/ 459 h 710"/>
                  <a:gd name="T44" fmla="*/ 62 w 230"/>
                  <a:gd name="T45" fmla="*/ 462 h 710"/>
                  <a:gd name="T46" fmla="*/ 63 w 230"/>
                  <a:gd name="T47" fmla="*/ 441 h 710"/>
                  <a:gd name="T48" fmla="*/ 61 w 230"/>
                  <a:gd name="T49" fmla="*/ 432 h 710"/>
                  <a:gd name="T50" fmla="*/ 65 w 230"/>
                  <a:gd name="T51" fmla="*/ 407 h 710"/>
                  <a:gd name="T52" fmla="*/ 74 w 230"/>
                  <a:gd name="T53" fmla="*/ 400 h 710"/>
                  <a:gd name="T54" fmla="*/ 79 w 230"/>
                  <a:gd name="T55" fmla="*/ 386 h 710"/>
                  <a:gd name="T56" fmla="*/ 65 w 230"/>
                  <a:gd name="T57" fmla="*/ 386 h 710"/>
                  <a:gd name="T58" fmla="*/ 82 w 230"/>
                  <a:gd name="T59" fmla="*/ 362 h 710"/>
                  <a:gd name="T60" fmla="*/ 75 w 230"/>
                  <a:gd name="T61" fmla="*/ 362 h 710"/>
                  <a:gd name="T62" fmla="*/ 64 w 230"/>
                  <a:gd name="T63" fmla="*/ 335 h 710"/>
                  <a:gd name="T64" fmla="*/ 29 w 230"/>
                  <a:gd name="T65" fmla="*/ 308 h 710"/>
                  <a:gd name="T66" fmla="*/ 26 w 230"/>
                  <a:gd name="T67" fmla="*/ 291 h 710"/>
                  <a:gd name="T68" fmla="*/ 45 w 230"/>
                  <a:gd name="T69" fmla="*/ 280 h 710"/>
                  <a:gd name="T70" fmla="*/ 35 w 230"/>
                  <a:gd name="T71" fmla="*/ 269 h 710"/>
                  <a:gd name="T72" fmla="*/ 14 w 230"/>
                  <a:gd name="T73" fmla="*/ 270 h 710"/>
                  <a:gd name="T74" fmla="*/ 32 w 230"/>
                  <a:gd name="T75" fmla="*/ 202 h 710"/>
                  <a:gd name="T76" fmla="*/ 56 w 230"/>
                  <a:gd name="T77" fmla="*/ 171 h 710"/>
                  <a:gd name="T78" fmla="*/ 54 w 230"/>
                  <a:gd name="T79" fmla="*/ 156 h 710"/>
                  <a:gd name="T80" fmla="*/ 55 w 230"/>
                  <a:gd name="T81" fmla="*/ 139 h 710"/>
                  <a:gd name="T82" fmla="*/ 51 w 230"/>
                  <a:gd name="T83" fmla="*/ 128 h 710"/>
                  <a:gd name="T84" fmla="*/ 48 w 230"/>
                  <a:gd name="T85" fmla="*/ 123 h 710"/>
                  <a:gd name="T86" fmla="*/ 40 w 230"/>
                  <a:gd name="T87" fmla="*/ 122 h 710"/>
                  <a:gd name="T88" fmla="*/ 29 w 230"/>
                  <a:gd name="T89" fmla="*/ 114 h 710"/>
                  <a:gd name="T90" fmla="*/ 22 w 230"/>
                  <a:gd name="T91" fmla="*/ 98 h 710"/>
                  <a:gd name="T92" fmla="*/ 34 w 230"/>
                  <a:gd name="T93" fmla="*/ 94 h 710"/>
                  <a:gd name="T94" fmla="*/ 34 w 230"/>
                  <a:gd name="T95" fmla="*/ 87 h 710"/>
                  <a:gd name="T96" fmla="*/ 20 w 230"/>
                  <a:gd name="T97" fmla="*/ 64 h 710"/>
                  <a:gd name="T98" fmla="*/ 39 w 230"/>
                  <a:gd name="T99" fmla="*/ 40 h 710"/>
                  <a:gd name="T100" fmla="*/ 43 w 230"/>
                  <a:gd name="T101" fmla="*/ 31 h 710"/>
                  <a:gd name="T102" fmla="*/ 38 w 230"/>
                  <a:gd name="T103" fmla="*/ 19 h 7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30" h="710">
                    <a:moveTo>
                      <a:pt x="217" y="710"/>
                    </a:moveTo>
                    <a:lnTo>
                      <a:pt x="219" y="705"/>
                    </a:lnTo>
                    <a:lnTo>
                      <a:pt x="223" y="701"/>
                    </a:lnTo>
                    <a:lnTo>
                      <a:pt x="225" y="699"/>
                    </a:lnTo>
                    <a:lnTo>
                      <a:pt x="228" y="699"/>
                    </a:lnTo>
                    <a:lnTo>
                      <a:pt x="229" y="697"/>
                    </a:lnTo>
                    <a:lnTo>
                      <a:pt x="229" y="695"/>
                    </a:lnTo>
                    <a:lnTo>
                      <a:pt x="229" y="694"/>
                    </a:lnTo>
                    <a:lnTo>
                      <a:pt x="230" y="694"/>
                    </a:lnTo>
                    <a:lnTo>
                      <a:pt x="230" y="689"/>
                    </a:lnTo>
                    <a:lnTo>
                      <a:pt x="230" y="683"/>
                    </a:lnTo>
                    <a:lnTo>
                      <a:pt x="224" y="645"/>
                    </a:lnTo>
                    <a:lnTo>
                      <a:pt x="217" y="638"/>
                    </a:lnTo>
                    <a:lnTo>
                      <a:pt x="213" y="635"/>
                    </a:lnTo>
                    <a:lnTo>
                      <a:pt x="210" y="634"/>
                    </a:lnTo>
                    <a:lnTo>
                      <a:pt x="205" y="632"/>
                    </a:lnTo>
                    <a:lnTo>
                      <a:pt x="202" y="632"/>
                    </a:lnTo>
                    <a:lnTo>
                      <a:pt x="198" y="632"/>
                    </a:lnTo>
                    <a:lnTo>
                      <a:pt x="198" y="634"/>
                    </a:lnTo>
                    <a:lnTo>
                      <a:pt x="196" y="637"/>
                    </a:lnTo>
                    <a:lnTo>
                      <a:pt x="194" y="638"/>
                    </a:lnTo>
                    <a:lnTo>
                      <a:pt x="192" y="637"/>
                    </a:lnTo>
                    <a:lnTo>
                      <a:pt x="192" y="635"/>
                    </a:lnTo>
                    <a:lnTo>
                      <a:pt x="190" y="628"/>
                    </a:lnTo>
                    <a:lnTo>
                      <a:pt x="190" y="621"/>
                    </a:lnTo>
                    <a:lnTo>
                      <a:pt x="189" y="616"/>
                    </a:lnTo>
                    <a:lnTo>
                      <a:pt x="187" y="614"/>
                    </a:lnTo>
                    <a:lnTo>
                      <a:pt x="184" y="612"/>
                    </a:lnTo>
                    <a:lnTo>
                      <a:pt x="179" y="612"/>
                    </a:lnTo>
                    <a:lnTo>
                      <a:pt x="176" y="611"/>
                    </a:lnTo>
                    <a:lnTo>
                      <a:pt x="175" y="610"/>
                    </a:lnTo>
                    <a:lnTo>
                      <a:pt x="175" y="606"/>
                    </a:lnTo>
                    <a:lnTo>
                      <a:pt x="177" y="603"/>
                    </a:lnTo>
                    <a:lnTo>
                      <a:pt x="187" y="581"/>
                    </a:lnTo>
                    <a:lnTo>
                      <a:pt x="189" y="572"/>
                    </a:lnTo>
                    <a:lnTo>
                      <a:pt x="189" y="567"/>
                    </a:lnTo>
                    <a:lnTo>
                      <a:pt x="190" y="565"/>
                    </a:lnTo>
                    <a:lnTo>
                      <a:pt x="189" y="539"/>
                    </a:lnTo>
                    <a:lnTo>
                      <a:pt x="189" y="530"/>
                    </a:lnTo>
                    <a:lnTo>
                      <a:pt x="192" y="528"/>
                    </a:lnTo>
                    <a:lnTo>
                      <a:pt x="194" y="526"/>
                    </a:lnTo>
                    <a:lnTo>
                      <a:pt x="195" y="524"/>
                    </a:lnTo>
                    <a:lnTo>
                      <a:pt x="194" y="522"/>
                    </a:lnTo>
                    <a:lnTo>
                      <a:pt x="193" y="520"/>
                    </a:lnTo>
                    <a:lnTo>
                      <a:pt x="192" y="517"/>
                    </a:lnTo>
                    <a:lnTo>
                      <a:pt x="193" y="514"/>
                    </a:lnTo>
                    <a:lnTo>
                      <a:pt x="192" y="509"/>
                    </a:lnTo>
                    <a:lnTo>
                      <a:pt x="189" y="505"/>
                    </a:lnTo>
                    <a:lnTo>
                      <a:pt x="186" y="499"/>
                    </a:lnTo>
                    <a:lnTo>
                      <a:pt x="186" y="489"/>
                    </a:lnTo>
                    <a:lnTo>
                      <a:pt x="185" y="485"/>
                    </a:lnTo>
                    <a:lnTo>
                      <a:pt x="184" y="483"/>
                    </a:lnTo>
                    <a:lnTo>
                      <a:pt x="182" y="481"/>
                    </a:lnTo>
                    <a:lnTo>
                      <a:pt x="179" y="482"/>
                    </a:lnTo>
                    <a:lnTo>
                      <a:pt x="173" y="483"/>
                    </a:lnTo>
                    <a:lnTo>
                      <a:pt x="170" y="486"/>
                    </a:lnTo>
                    <a:lnTo>
                      <a:pt x="166" y="489"/>
                    </a:lnTo>
                    <a:lnTo>
                      <a:pt x="164" y="490"/>
                    </a:lnTo>
                    <a:lnTo>
                      <a:pt x="163" y="490"/>
                    </a:lnTo>
                    <a:lnTo>
                      <a:pt x="163" y="491"/>
                    </a:lnTo>
                    <a:lnTo>
                      <a:pt x="159" y="490"/>
                    </a:lnTo>
                    <a:lnTo>
                      <a:pt x="158" y="494"/>
                    </a:lnTo>
                    <a:lnTo>
                      <a:pt x="155" y="496"/>
                    </a:lnTo>
                    <a:lnTo>
                      <a:pt x="154" y="497"/>
                    </a:lnTo>
                    <a:lnTo>
                      <a:pt x="153" y="496"/>
                    </a:lnTo>
                    <a:lnTo>
                      <a:pt x="153" y="494"/>
                    </a:lnTo>
                    <a:lnTo>
                      <a:pt x="151" y="490"/>
                    </a:lnTo>
                    <a:lnTo>
                      <a:pt x="148" y="490"/>
                    </a:lnTo>
                    <a:lnTo>
                      <a:pt x="141" y="490"/>
                    </a:lnTo>
                    <a:lnTo>
                      <a:pt x="138" y="495"/>
                    </a:lnTo>
                    <a:lnTo>
                      <a:pt x="136" y="496"/>
                    </a:lnTo>
                    <a:lnTo>
                      <a:pt x="135" y="496"/>
                    </a:lnTo>
                    <a:lnTo>
                      <a:pt x="135" y="497"/>
                    </a:lnTo>
                    <a:lnTo>
                      <a:pt x="133" y="496"/>
                    </a:lnTo>
                    <a:lnTo>
                      <a:pt x="132" y="495"/>
                    </a:lnTo>
                    <a:lnTo>
                      <a:pt x="133" y="490"/>
                    </a:lnTo>
                    <a:lnTo>
                      <a:pt x="132" y="488"/>
                    </a:lnTo>
                    <a:lnTo>
                      <a:pt x="128" y="486"/>
                    </a:lnTo>
                    <a:lnTo>
                      <a:pt x="126" y="488"/>
                    </a:lnTo>
                    <a:lnTo>
                      <a:pt x="122" y="489"/>
                    </a:lnTo>
                    <a:lnTo>
                      <a:pt x="120" y="490"/>
                    </a:lnTo>
                    <a:lnTo>
                      <a:pt x="118" y="489"/>
                    </a:lnTo>
                    <a:lnTo>
                      <a:pt x="117" y="487"/>
                    </a:lnTo>
                    <a:lnTo>
                      <a:pt x="115" y="484"/>
                    </a:lnTo>
                    <a:lnTo>
                      <a:pt x="114" y="483"/>
                    </a:lnTo>
                    <a:lnTo>
                      <a:pt x="111" y="484"/>
                    </a:lnTo>
                    <a:lnTo>
                      <a:pt x="109" y="489"/>
                    </a:lnTo>
                    <a:lnTo>
                      <a:pt x="104" y="492"/>
                    </a:lnTo>
                    <a:lnTo>
                      <a:pt x="101" y="494"/>
                    </a:lnTo>
                    <a:lnTo>
                      <a:pt x="99" y="492"/>
                    </a:lnTo>
                    <a:lnTo>
                      <a:pt x="98" y="491"/>
                    </a:lnTo>
                    <a:lnTo>
                      <a:pt x="95" y="488"/>
                    </a:lnTo>
                    <a:lnTo>
                      <a:pt x="93" y="487"/>
                    </a:lnTo>
                    <a:lnTo>
                      <a:pt x="90" y="487"/>
                    </a:lnTo>
                    <a:lnTo>
                      <a:pt x="87" y="490"/>
                    </a:lnTo>
                    <a:lnTo>
                      <a:pt x="81" y="492"/>
                    </a:lnTo>
                    <a:lnTo>
                      <a:pt x="78" y="495"/>
                    </a:lnTo>
                    <a:lnTo>
                      <a:pt x="75" y="496"/>
                    </a:lnTo>
                    <a:lnTo>
                      <a:pt x="74" y="497"/>
                    </a:lnTo>
                    <a:lnTo>
                      <a:pt x="73" y="496"/>
                    </a:lnTo>
                    <a:lnTo>
                      <a:pt x="74" y="494"/>
                    </a:lnTo>
                    <a:lnTo>
                      <a:pt x="76" y="490"/>
                    </a:lnTo>
                    <a:lnTo>
                      <a:pt x="80" y="487"/>
                    </a:lnTo>
                    <a:lnTo>
                      <a:pt x="80" y="484"/>
                    </a:lnTo>
                    <a:lnTo>
                      <a:pt x="80" y="481"/>
                    </a:lnTo>
                    <a:lnTo>
                      <a:pt x="81" y="479"/>
                    </a:lnTo>
                    <a:lnTo>
                      <a:pt x="76" y="464"/>
                    </a:lnTo>
                    <a:lnTo>
                      <a:pt x="73" y="459"/>
                    </a:lnTo>
                    <a:lnTo>
                      <a:pt x="71" y="458"/>
                    </a:lnTo>
                    <a:lnTo>
                      <a:pt x="70" y="459"/>
                    </a:lnTo>
                    <a:lnTo>
                      <a:pt x="70" y="464"/>
                    </a:lnTo>
                    <a:lnTo>
                      <a:pt x="67" y="467"/>
                    </a:lnTo>
                    <a:lnTo>
                      <a:pt x="64" y="468"/>
                    </a:lnTo>
                    <a:lnTo>
                      <a:pt x="62" y="466"/>
                    </a:lnTo>
                    <a:lnTo>
                      <a:pt x="62" y="462"/>
                    </a:lnTo>
                    <a:lnTo>
                      <a:pt x="62" y="454"/>
                    </a:lnTo>
                    <a:lnTo>
                      <a:pt x="63" y="452"/>
                    </a:lnTo>
                    <a:lnTo>
                      <a:pt x="65" y="449"/>
                    </a:lnTo>
                    <a:lnTo>
                      <a:pt x="67" y="445"/>
                    </a:lnTo>
                    <a:lnTo>
                      <a:pt x="63" y="441"/>
                    </a:lnTo>
                    <a:lnTo>
                      <a:pt x="60" y="439"/>
                    </a:lnTo>
                    <a:lnTo>
                      <a:pt x="55" y="437"/>
                    </a:lnTo>
                    <a:lnTo>
                      <a:pt x="58" y="434"/>
                    </a:lnTo>
                    <a:lnTo>
                      <a:pt x="60" y="432"/>
                    </a:lnTo>
                    <a:lnTo>
                      <a:pt x="61" y="432"/>
                    </a:lnTo>
                    <a:lnTo>
                      <a:pt x="60" y="430"/>
                    </a:lnTo>
                    <a:lnTo>
                      <a:pt x="59" y="429"/>
                    </a:lnTo>
                    <a:lnTo>
                      <a:pt x="56" y="425"/>
                    </a:lnTo>
                    <a:lnTo>
                      <a:pt x="57" y="423"/>
                    </a:lnTo>
                    <a:lnTo>
                      <a:pt x="65" y="407"/>
                    </a:lnTo>
                    <a:lnTo>
                      <a:pt x="68" y="403"/>
                    </a:lnTo>
                    <a:lnTo>
                      <a:pt x="71" y="402"/>
                    </a:lnTo>
                    <a:lnTo>
                      <a:pt x="71" y="401"/>
                    </a:lnTo>
                    <a:lnTo>
                      <a:pt x="72" y="401"/>
                    </a:lnTo>
                    <a:lnTo>
                      <a:pt x="74" y="400"/>
                    </a:lnTo>
                    <a:lnTo>
                      <a:pt x="75" y="398"/>
                    </a:lnTo>
                    <a:lnTo>
                      <a:pt x="77" y="395"/>
                    </a:lnTo>
                    <a:lnTo>
                      <a:pt x="77" y="391"/>
                    </a:lnTo>
                    <a:lnTo>
                      <a:pt x="78" y="389"/>
                    </a:lnTo>
                    <a:lnTo>
                      <a:pt x="79" y="386"/>
                    </a:lnTo>
                    <a:lnTo>
                      <a:pt x="76" y="385"/>
                    </a:lnTo>
                    <a:lnTo>
                      <a:pt x="72" y="388"/>
                    </a:lnTo>
                    <a:lnTo>
                      <a:pt x="68" y="388"/>
                    </a:lnTo>
                    <a:lnTo>
                      <a:pt x="67" y="388"/>
                    </a:lnTo>
                    <a:lnTo>
                      <a:pt x="65" y="386"/>
                    </a:lnTo>
                    <a:lnTo>
                      <a:pt x="69" y="384"/>
                    </a:lnTo>
                    <a:lnTo>
                      <a:pt x="74" y="377"/>
                    </a:lnTo>
                    <a:lnTo>
                      <a:pt x="78" y="372"/>
                    </a:lnTo>
                    <a:lnTo>
                      <a:pt x="81" y="369"/>
                    </a:lnTo>
                    <a:lnTo>
                      <a:pt x="82" y="362"/>
                    </a:lnTo>
                    <a:lnTo>
                      <a:pt x="83" y="358"/>
                    </a:lnTo>
                    <a:lnTo>
                      <a:pt x="81" y="358"/>
                    </a:lnTo>
                    <a:lnTo>
                      <a:pt x="79" y="360"/>
                    </a:lnTo>
                    <a:lnTo>
                      <a:pt x="78" y="363"/>
                    </a:lnTo>
                    <a:lnTo>
                      <a:pt x="75" y="362"/>
                    </a:lnTo>
                    <a:lnTo>
                      <a:pt x="73" y="361"/>
                    </a:lnTo>
                    <a:lnTo>
                      <a:pt x="67" y="349"/>
                    </a:lnTo>
                    <a:lnTo>
                      <a:pt x="65" y="346"/>
                    </a:lnTo>
                    <a:lnTo>
                      <a:pt x="65" y="341"/>
                    </a:lnTo>
                    <a:lnTo>
                      <a:pt x="64" y="335"/>
                    </a:lnTo>
                    <a:lnTo>
                      <a:pt x="63" y="334"/>
                    </a:lnTo>
                    <a:lnTo>
                      <a:pt x="52" y="320"/>
                    </a:lnTo>
                    <a:lnTo>
                      <a:pt x="43" y="312"/>
                    </a:lnTo>
                    <a:lnTo>
                      <a:pt x="35" y="310"/>
                    </a:lnTo>
                    <a:lnTo>
                      <a:pt x="29" y="308"/>
                    </a:lnTo>
                    <a:lnTo>
                      <a:pt x="25" y="306"/>
                    </a:lnTo>
                    <a:lnTo>
                      <a:pt x="23" y="301"/>
                    </a:lnTo>
                    <a:lnTo>
                      <a:pt x="23" y="297"/>
                    </a:lnTo>
                    <a:lnTo>
                      <a:pt x="23" y="293"/>
                    </a:lnTo>
                    <a:lnTo>
                      <a:pt x="26" y="291"/>
                    </a:lnTo>
                    <a:lnTo>
                      <a:pt x="31" y="289"/>
                    </a:lnTo>
                    <a:lnTo>
                      <a:pt x="37" y="289"/>
                    </a:lnTo>
                    <a:lnTo>
                      <a:pt x="41" y="287"/>
                    </a:lnTo>
                    <a:lnTo>
                      <a:pt x="44" y="285"/>
                    </a:lnTo>
                    <a:lnTo>
                      <a:pt x="45" y="280"/>
                    </a:lnTo>
                    <a:lnTo>
                      <a:pt x="45" y="276"/>
                    </a:lnTo>
                    <a:lnTo>
                      <a:pt x="43" y="272"/>
                    </a:lnTo>
                    <a:lnTo>
                      <a:pt x="41" y="270"/>
                    </a:lnTo>
                    <a:lnTo>
                      <a:pt x="38" y="268"/>
                    </a:lnTo>
                    <a:lnTo>
                      <a:pt x="35" y="269"/>
                    </a:lnTo>
                    <a:lnTo>
                      <a:pt x="32" y="269"/>
                    </a:lnTo>
                    <a:lnTo>
                      <a:pt x="29" y="269"/>
                    </a:lnTo>
                    <a:lnTo>
                      <a:pt x="26" y="270"/>
                    </a:lnTo>
                    <a:lnTo>
                      <a:pt x="19" y="272"/>
                    </a:lnTo>
                    <a:lnTo>
                      <a:pt x="14" y="270"/>
                    </a:lnTo>
                    <a:lnTo>
                      <a:pt x="4" y="262"/>
                    </a:lnTo>
                    <a:lnTo>
                      <a:pt x="0" y="256"/>
                    </a:lnTo>
                    <a:lnTo>
                      <a:pt x="1" y="251"/>
                    </a:lnTo>
                    <a:lnTo>
                      <a:pt x="29" y="207"/>
                    </a:lnTo>
                    <a:lnTo>
                      <a:pt x="32" y="202"/>
                    </a:lnTo>
                    <a:lnTo>
                      <a:pt x="38" y="201"/>
                    </a:lnTo>
                    <a:lnTo>
                      <a:pt x="40" y="199"/>
                    </a:lnTo>
                    <a:lnTo>
                      <a:pt x="41" y="197"/>
                    </a:lnTo>
                    <a:lnTo>
                      <a:pt x="43" y="195"/>
                    </a:lnTo>
                    <a:lnTo>
                      <a:pt x="56" y="171"/>
                    </a:lnTo>
                    <a:lnTo>
                      <a:pt x="56" y="166"/>
                    </a:lnTo>
                    <a:lnTo>
                      <a:pt x="56" y="163"/>
                    </a:lnTo>
                    <a:lnTo>
                      <a:pt x="55" y="159"/>
                    </a:lnTo>
                    <a:lnTo>
                      <a:pt x="54" y="157"/>
                    </a:lnTo>
                    <a:lnTo>
                      <a:pt x="54" y="156"/>
                    </a:lnTo>
                    <a:lnTo>
                      <a:pt x="52" y="151"/>
                    </a:lnTo>
                    <a:lnTo>
                      <a:pt x="54" y="146"/>
                    </a:lnTo>
                    <a:lnTo>
                      <a:pt x="55" y="142"/>
                    </a:lnTo>
                    <a:lnTo>
                      <a:pt x="55" y="140"/>
                    </a:lnTo>
                    <a:lnTo>
                      <a:pt x="55" y="139"/>
                    </a:lnTo>
                    <a:lnTo>
                      <a:pt x="56" y="139"/>
                    </a:lnTo>
                    <a:lnTo>
                      <a:pt x="54" y="137"/>
                    </a:lnTo>
                    <a:lnTo>
                      <a:pt x="52" y="136"/>
                    </a:lnTo>
                    <a:lnTo>
                      <a:pt x="50" y="131"/>
                    </a:lnTo>
                    <a:lnTo>
                      <a:pt x="51" y="128"/>
                    </a:lnTo>
                    <a:lnTo>
                      <a:pt x="52" y="126"/>
                    </a:lnTo>
                    <a:lnTo>
                      <a:pt x="51" y="124"/>
                    </a:lnTo>
                    <a:lnTo>
                      <a:pt x="51" y="123"/>
                    </a:lnTo>
                    <a:lnTo>
                      <a:pt x="48" y="122"/>
                    </a:lnTo>
                    <a:lnTo>
                      <a:pt x="48" y="123"/>
                    </a:lnTo>
                    <a:lnTo>
                      <a:pt x="48" y="126"/>
                    </a:lnTo>
                    <a:lnTo>
                      <a:pt x="48" y="127"/>
                    </a:lnTo>
                    <a:lnTo>
                      <a:pt x="46" y="126"/>
                    </a:lnTo>
                    <a:lnTo>
                      <a:pt x="44" y="125"/>
                    </a:lnTo>
                    <a:lnTo>
                      <a:pt x="40" y="122"/>
                    </a:lnTo>
                    <a:lnTo>
                      <a:pt x="35" y="120"/>
                    </a:lnTo>
                    <a:lnTo>
                      <a:pt x="34" y="121"/>
                    </a:lnTo>
                    <a:lnTo>
                      <a:pt x="29" y="120"/>
                    </a:lnTo>
                    <a:lnTo>
                      <a:pt x="27" y="116"/>
                    </a:lnTo>
                    <a:lnTo>
                      <a:pt x="29" y="114"/>
                    </a:lnTo>
                    <a:lnTo>
                      <a:pt x="30" y="109"/>
                    </a:lnTo>
                    <a:lnTo>
                      <a:pt x="29" y="107"/>
                    </a:lnTo>
                    <a:lnTo>
                      <a:pt x="27" y="106"/>
                    </a:lnTo>
                    <a:lnTo>
                      <a:pt x="22" y="101"/>
                    </a:lnTo>
                    <a:lnTo>
                      <a:pt x="22" y="98"/>
                    </a:lnTo>
                    <a:lnTo>
                      <a:pt x="23" y="93"/>
                    </a:lnTo>
                    <a:lnTo>
                      <a:pt x="27" y="93"/>
                    </a:lnTo>
                    <a:lnTo>
                      <a:pt x="31" y="93"/>
                    </a:lnTo>
                    <a:lnTo>
                      <a:pt x="32" y="93"/>
                    </a:lnTo>
                    <a:lnTo>
                      <a:pt x="34" y="94"/>
                    </a:lnTo>
                    <a:lnTo>
                      <a:pt x="35" y="94"/>
                    </a:lnTo>
                    <a:lnTo>
                      <a:pt x="37" y="94"/>
                    </a:lnTo>
                    <a:lnTo>
                      <a:pt x="36" y="91"/>
                    </a:lnTo>
                    <a:lnTo>
                      <a:pt x="36" y="90"/>
                    </a:lnTo>
                    <a:lnTo>
                      <a:pt x="34" y="87"/>
                    </a:lnTo>
                    <a:lnTo>
                      <a:pt x="32" y="85"/>
                    </a:lnTo>
                    <a:lnTo>
                      <a:pt x="27" y="81"/>
                    </a:lnTo>
                    <a:lnTo>
                      <a:pt x="24" y="76"/>
                    </a:lnTo>
                    <a:lnTo>
                      <a:pt x="23" y="71"/>
                    </a:lnTo>
                    <a:lnTo>
                      <a:pt x="20" y="64"/>
                    </a:lnTo>
                    <a:lnTo>
                      <a:pt x="20" y="59"/>
                    </a:lnTo>
                    <a:lnTo>
                      <a:pt x="21" y="55"/>
                    </a:lnTo>
                    <a:lnTo>
                      <a:pt x="24" y="52"/>
                    </a:lnTo>
                    <a:lnTo>
                      <a:pt x="39" y="42"/>
                    </a:lnTo>
                    <a:lnTo>
                      <a:pt x="39" y="40"/>
                    </a:lnTo>
                    <a:lnTo>
                      <a:pt x="39" y="39"/>
                    </a:lnTo>
                    <a:lnTo>
                      <a:pt x="40" y="39"/>
                    </a:lnTo>
                    <a:lnTo>
                      <a:pt x="42" y="37"/>
                    </a:lnTo>
                    <a:lnTo>
                      <a:pt x="42" y="33"/>
                    </a:lnTo>
                    <a:lnTo>
                      <a:pt x="43" y="31"/>
                    </a:lnTo>
                    <a:lnTo>
                      <a:pt x="42" y="29"/>
                    </a:lnTo>
                    <a:lnTo>
                      <a:pt x="42" y="28"/>
                    </a:lnTo>
                    <a:lnTo>
                      <a:pt x="41" y="24"/>
                    </a:lnTo>
                    <a:lnTo>
                      <a:pt x="39" y="21"/>
                    </a:lnTo>
                    <a:lnTo>
                      <a:pt x="38" y="19"/>
                    </a:lnTo>
                    <a:lnTo>
                      <a:pt x="36" y="12"/>
                    </a:lnTo>
                    <a:lnTo>
                      <a:pt x="34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4" name="Freeform 153">
                <a:extLst>
                  <a:ext uri="{FF2B5EF4-FFF2-40B4-BE49-F238E27FC236}">
                    <a16:creationId xmlns:a16="http://schemas.microsoft.com/office/drawing/2014/main" id="{21DC97CB-B3C6-BCC4-C495-50B2CBD880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8" y="215"/>
                <a:ext cx="38" cy="21"/>
              </a:xfrm>
              <a:custGeom>
                <a:avLst/>
                <a:gdLst>
                  <a:gd name="T0" fmla="*/ 115 w 115"/>
                  <a:gd name="T1" fmla="*/ 64 h 64"/>
                  <a:gd name="T2" fmla="*/ 109 w 115"/>
                  <a:gd name="T3" fmla="*/ 64 h 64"/>
                  <a:gd name="T4" fmla="*/ 97 w 115"/>
                  <a:gd name="T5" fmla="*/ 61 h 64"/>
                  <a:gd name="T6" fmla="*/ 92 w 115"/>
                  <a:gd name="T7" fmla="*/ 59 h 64"/>
                  <a:gd name="T8" fmla="*/ 86 w 115"/>
                  <a:gd name="T9" fmla="*/ 57 h 64"/>
                  <a:gd name="T10" fmla="*/ 83 w 115"/>
                  <a:gd name="T11" fmla="*/ 55 h 64"/>
                  <a:gd name="T12" fmla="*/ 83 w 115"/>
                  <a:gd name="T13" fmla="*/ 53 h 64"/>
                  <a:gd name="T14" fmla="*/ 82 w 115"/>
                  <a:gd name="T15" fmla="*/ 50 h 64"/>
                  <a:gd name="T16" fmla="*/ 70 w 115"/>
                  <a:gd name="T17" fmla="*/ 36 h 64"/>
                  <a:gd name="T18" fmla="*/ 67 w 115"/>
                  <a:gd name="T19" fmla="*/ 33 h 64"/>
                  <a:gd name="T20" fmla="*/ 63 w 115"/>
                  <a:gd name="T21" fmla="*/ 31 h 64"/>
                  <a:gd name="T22" fmla="*/ 61 w 115"/>
                  <a:gd name="T23" fmla="*/ 30 h 64"/>
                  <a:gd name="T24" fmla="*/ 60 w 115"/>
                  <a:gd name="T25" fmla="*/ 30 h 64"/>
                  <a:gd name="T26" fmla="*/ 52 w 115"/>
                  <a:gd name="T27" fmla="*/ 28 h 64"/>
                  <a:gd name="T28" fmla="*/ 45 w 115"/>
                  <a:gd name="T29" fmla="*/ 25 h 64"/>
                  <a:gd name="T30" fmla="*/ 40 w 115"/>
                  <a:gd name="T31" fmla="*/ 24 h 64"/>
                  <a:gd name="T32" fmla="*/ 38 w 115"/>
                  <a:gd name="T33" fmla="*/ 25 h 64"/>
                  <a:gd name="T34" fmla="*/ 33 w 115"/>
                  <a:gd name="T35" fmla="*/ 26 h 64"/>
                  <a:gd name="T36" fmla="*/ 29 w 115"/>
                  <a:gd name="T37" fmla="*/ 26 h 64"/>
                  <a:gd name="T38" fmla="*/ 25 w 115"/>
                  <a:gd name="T39" fmla="*/ 24 h 64"/>
                  <a:gd name="T40" fmla="*/ 24 w 115"/>
                  <a:gd name="T41" fmla="*/ 23 h 64"/>
                  <a:gd name="T42" fmla="*/ 23 w 115"/>
                  <a:gd name="T43" fmla="*/ 19 h 64"/>
                  <a:gd name="T44" fmla="*/ 22 w 115"/>
                  <a:gd name="T45" fmla="*/ 14 h 64"/>
                  <a:gd name="T46" fmla="*/ 19 w 115"/>
                  <a:gd name="T47" fmla="*/ 12 h 64"/>
                  <a:gd name="T48" fmla="*/ 14 w 115"/>
                  <a:gd name="T49" fmla="*/ 6 h 64"/>
                  <a:gd name="T50" fmla="*/ 10 w 115"/>
                  <a:gd name="T51" fmla="*/ 3 h 64"/>
                  <a:gd name="T52" fmla="*/ 4 w 115"/>
                  <a:gd name="T53" fmla="*/ 0 h 64"/>
                  <a:gd name="T54" fmla="*/ 0 w 115"/>
                  <a:gd name="T55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5" h="64">
                    <a:moveTo>
                      <a:pt x="115" y="64"/>
                    </a:moveTo>
                    <a:lnTo>
                      <a:pt x="109" y="64"/>
                    </a:lnTo>
                    <a:lnTo>
                      <a:pt x="97" y="61"/>
                    </a:lnTo>
                    <a:lnTo>
                      <a:pt x="92" y="59"/>
                    </a:lnTo>
                    <a:lnTo>
                      <a:pt x="86" y="57"/>
                    </a:lnTo>
                    <a:lnTo>
                      <a:pt x="83" y="55"/>
                    </a:lnTo>
                    <a:lnTo>
                      <a:pt x="83" y="53"/>
                    </a:lnTo>
                    <a:lnTo>
                      <a:pt x="82" y="50"/>
                    </a:lnTo>
                    <a:lnTo>
                      <a:pt x="70" y="36"/>
                    </a:lnTo>
                    <a:lnTo>
                      <a:pt x="67" y="33"/>
                    </a:lnTo>
                    <a:lnTo>
                      <a:pt x="63" y="31"/>
                    </a:lnTo>
                    <a:lnTo>
                      <a:pt x="61" y="30"/>
                    </a:lnTo>
                    <a:lnTo>
                      <a:pt x="60" y="30"/>
                    </a:lnTo>
                    <a:lnTo>
                      <a:pt x="52" y="28"/>
                    </a:lnTo>
                    <a:lnTo>
                      <a:pt x="45" y="25"/>
                    </a:lnTo>
                    <a:lnTo>
                      <a:pt x="40" y="24"/>
                    </a:lnTo>
                    <a:lnTo>
                      <a:pt x="38" y="25"/>
                    </a:lnTo>
                    <a:lnTo>
                      <a:pt x="33" y="26"/>
                    </a:lnTo>
                    <a:lnTo>
                      <a:pt x="29" y="26"/>
                    </a:lnTo>
                    <a:lnTo>
                      <a:pt x="25" y="24"/>
                    </a:lnTo>
                    <a:lnTo>
                      <a:pt x="24" y="23"/>
                    </a:lnTo>
                    <a:lnTo>
                      <a:pt x="23" y="19"/>
                    </a:lnTo>
                    <a:lnTo>
                      <a:pt x="22" y="14"/>
                    </a:lnTo>
                    <a:lnTo>
                      <a:pt x="19" y="12"/>
                    </a:lnTo>
                    <a:lnTo>
                      <a:pt x="14" y="6"/>
                    </a:lnTo>
                    <a:lnTo>
                      <a:pt x="10" y="3"/>
                    </a:ln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5" name="Freeform 154">
                <a:extLst>
                  <a:ext uri="{FF2B5EF4-FFF2-40B4-BE49-F238E27FC236}">
                    <a16:creationId xmlns:a16="http://schemas.microsoft.com/office/drawing/2014/main" id="{03B0EAD9-0157-4FEA-CFC3-8A4992B8DA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7" y="2713"/>
                <a:ext cx="82" cy="232"/>
              </a:xfrm>
              <a:custGeom>
                <a:avLst/>
                <a:gdLst>
                  <a:gd name="T0" fmla="*/ 22 w 248"/>
                  <a:gd name="T1" fmla="*/ 655 h 696"/>
                  <a:gd name="T2" fmla="*/ 22 w 248"/>
                  <a:gd name="T3" fmla="*/ 640 h 696"/>
                  <a:gd name="T4" fmla="*/ 26 w 248"/>
                  <a:gd name="T5" fmla="*/ 622 h 696"/>
                  <a:gd name="T6" fmla="*/ 36 w 248"/>
                  <a:gd name="T7" fmla="*/ 595 h 696"/>
                  <a:gd name="T8" fmla="*/ 34 w 248"/>
                  <a:gd name="T9" fmla="*/ 569 h 696"/>
                  <a:gd name="T10" fmla="*/ 26 w 248"/>
                  <a:gd name="T11" fmla="*/ 558 h 696"/>
                  <a:gd name="T12" fmla="*/ 32 w 248"/>
                  <a:gd name="T13" fmla="*/ 545 h 696"/>
                  <a:gd name="T14" fmla="*/ 44 w 248"/>
                  <a:gd name="T15" fmla="*/ 545 h 696"/>
                  <a:gd name="T16" fmla="*/ 45 w 248"/>
                  <a:gd name="T17" fmla="*/ 538 h 696"/>
                  <a:gd name="T18" fmla="*/ 47 w 248"/>
                  <a:gd name="T19" fmla="*/ 523 h 696"/>
                  <a:gd name="T20" fmla="*/ 49 w 248"/>
                  <a:gd name="T21" fmla="*/ 501 h 696"/>
                  <a:gd name="T22" fmla="*/ 54 w 248"/>
                  <a:gd name="T23" fmla="*/ 494 h 696"/>
                  <a:gd name="T24" fmla="*/ 60 w 248"/>
                  <a:gd name="T25" fmla="*/ 484 h 696"/>
                  <a:gd name="T26" fmla="*/ 67 w 248"/>
                  <a:gd name="T27" fmla="*/ 475 h 696"/>
                  <a:gd name="T28" fmla="*/ 82 w 248"/>
                  <a:gd name="T29" fmla="*/ 463 h 696"/>
                  <a:gd name="T30" fmla="*/ 79 w 248"/>
                  <a:gd name="T31" fmla="*/ 450 h 696"/>
                  <a:gd name="T32" fmla="*/ 97 w 248"/>
                  <a:gd name="T33" fmla="*/ 449 h 696"/>
                  <a:gd name="T34" fmla="*/ 106 w 248"/>
                  <a:gd name="T35" fmla="*/ 433 h 696"/>
                  <a:gd name="T36" fmla="*/ 113 w 248"/>
                  <a:gd name="T37" fmla="*/ 416 h 696"/>
                  <a:gd name="T38" fmla="*/ 100 w 248"/>
                  <a:gd name="T39" fmla="*/ 407 h 696"/>
                  <a:gd name="T40" fmla="*/ 96 w 248"/>
                  <a:gd name="T41" fmla="*/ 382 h 696"/>
                  <a:gd name="T42" fmla="*/ 102 w 248"/>
                  <a:gd name="T43" fmla="*/ 357 h 696"/>
                  <a:gd name="T44" fmla="*/ 117 w 248"/>
                  <a:gd name="T45" fmla="*/ 349 h 696"/>
                  <a:gd name="T46" fmla="*/ 137 w 248"/>
                  <a:gd name="T47" fmla="*/ 352 h 696"/>
                  <a:gd name="T48" fmla="*/ 149 w 248"/>
                  <a:gd name="T49" fmla="*/ 354 h 696"/>
                  <a:gd name="T50" fmla="*/ 153 w 248"/>
                  <a:gd name="T51" fmla="*/ 345 h 696"/>
                  <a:gd name="T52" fmla="*/ 172 w 248"/>
                  <a:gd name="T53" fmla="*/ 326 h 696"/>
                  <a:gd name="T54" fmla="*/ 175 w 248"/>
                  <a:gd name="T55" fmla="*/ 312 h 696"/>
                  <a:gd name="T56" fmla="*/ 183 w 248"/>
                  <a:gd name="T57" fmla="*/ 304 h 696"/>
                  <a:gd name="T58" fmla="*/ 191 w 248"/>
                  <a:gd name="T59" fmla="*/ 299 h 696"/>
                  <a:gd name="T60" fmla="*/ 195 w 248"/>
                  <a:gd name="T61" fmla="*/ 274 h 696"/>
                  <a:gd name="T62" fmla="*/ 203 w 248"/>
                  <a:gd name="T63" fmla="*/ 271 h 696"/>
                  <a:gd name="T64" fmla="*/ 207 w 248"/>
                  <a:gd name="T65" fmla="*/ 259 h 696"/>
                  <a:gd name="T66" fmla="*/ 210 w 248"/>
                  <a:gd name="T67" fmla="*/ 251 h 696"/>
                  <a:gd name="T68" fmla="*/ 224 w 248"/>
                  <a:gd name="T69" fmla="*/ 241 h 696"/>
                  <a:gd name="T70" fmla="*/ 229 w 248"/>
                  <a:gd name="T71" fmla="*/ 240 h 696"/>
                  <a:gd name="T72" fmla="*/ 225 w 248"/>
                  <a:gd name="T73" fmla="*/ 230 h 696"/>
                  <a:gd name="T74" fmla="*/ 230 w 248"/>
                  <a:gd name="T75" fmla="*/ 225 h 696"/>
                  <a:gd name="T76" fmla="*/ 234 w 248"/>
                  <a:gd name="T77" fmla="*/ 214 h 696"/>
                  <a:gd name="T78" fmla="*/ 243 w 248"/>
                  <a:gd name="T79" fmla="*/ 195 h 696"/>
                  <a:gd name="T80" fmla="*/ 245 w 248"/>
                  <a:gd name="T81" fmla="*/ 189 h 696"/>
                  <a:gd name="T82" fmla="*/ 247 w 248"/>
                  <a:gd name="T83" fmla="*/ 158 h 696"/>
                  <a:gd name="T84" fmla="*/ 237 w 248"/>
                  <a:gd name="T85" fmla="*/ 149 h 696"/>
                  <a:gd name="T86" fmla="*/ 216 w 248"/>
                  <a:gd name="T87" fmla="*/ 135 h 696"/>
                  <a:gd name="T88" fmla="*/ 206 w 248"/>
                  <a:gd name="T89" fmla="*/ 122 h 696"/>
                  <a:gd name="T90" fmla="*/ 205 w 248"/>
                  <a:gd name="T91" fmla="*/ 108 h 696"/>
                  <a:gd name="T92" fmla="*/ 207 w 248"/>
                  <a:gd name="T93" fmla="*/ 94 h 696"/>
                  <a:gd name="T94" fmla="*/ 208 w 248"/>
                  <a:gd name="T95" fmla="*/ 78 h 696"/>
                  <a:gd name="T96" fmla="*/ 203 w 248"/>
                  <a:gd name="T97" fmla="*/ 68 h 696"/>
                  <a:gd name="T98" fmla="*/ 199 w 248"/>
                  <a:gd name="T99" fmla="*/ 49 h 696"/>
                  <a:gd name="T100" fmla="*/ 197 w 248"/>
                  <a:gd name="T101" fmla="*/ 36 h 696"/>
                  <a:gd name="T102" fmla="*/ 206 w 248"/>
                  <a:gd name="T103" fmla="*/ 30 h 696"/>
                  <a:gd name="T104" fmla="*/ 195 w 248"/>
                  <a:gd name="T105" fmla="*/ 18 h 696"/>
                  <a:gd name="T106" fmla="*/ 202 w 248"/>
                  <a:gd name="T107" fmla="*/ 7 h 696"/>
                  <a:gd name="T108" fmla="*/ 208 w 248"/>
                  <a:gd name="T109" fmla="*/ 5 h 696"/>
                  <a:gd name="T110" fmla="*/ 208 w 248"/>
                  <a:gd name="T111" fmla="*/ 0 h 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48" h="696">
                    <a:moveTo>
                      <a:pt x="0" y="696"/>
                    </a:moveTo>
                    <a:lnTo>
                      <a:pt x="10" y="665"/>
                    </a:lnTo>
                    <a:lnTo>
                      <a:pt x="16" y="658"/>
                    </a:lnTo>
                    <a:lnTo>
                      <a:pt x="22" y="655"/>
                    </a:lnTo>
                    <a:lnTo>
                      <a:pt x="22" y="652"/>
                    </a:lnTo>
                    <a:lnTo>
                      <a:pt x="23" y="648"/>
                    </a:lnTo>
                    <a:lnTo>
                      <a:pt x="22" y="643"/>
                    </a:lnTo>
                    <a:lnTo>
                      <a:pt x="22" y="640"/>
                    </a:lnTo>
                    <a:lnTo>
                      <a:pt x="22" y="633"/>
                    </a:lnTo>
                    <a:lnTo>
                      <a:pt x="21" y="630"/>
                    </a:lnTo>
                    <a:lnTo>
                      <a:pt x="23" y="627"/>
                    </a:lnTo>
                    <a:lnTo>
                      <a:pt x="26" y="622"/>
                    </a:lnTo>
                    <a:lnTo>
                      <a:pt x="33" y="618"/>
                    </a:lnTo>
                    <a:lnTo>
                      <a:pt x="35" y="613"/>
                    </a:lnTo>
                    <a:lnTo>
                      <a:pt x="36" y="609"/>
                    </a:lnTo>
                    <a:lnTo>
                      <a:pt x="36" y="595"/>
                    </a:lnTo>
                    <a:lnTo>
                      <a:pt x="35" y="589"/>
                    </a:lnTo>
                    <a:lnTo>
                      <a:pt x="38" y="579"/>
                    </a:lnTo>
                    <a:lnTo>
                      <a:pt x="36" y="573"/>
                    </a:lnTo>
                    <a:lnTo>
                      <a:pt x="34" y="569"/>
                    </a:lnTo>
                    <a:lnTo>
                      <a:pt x="30" y="566"/>
                    </a:lnTo>
                    <a:lnTo>
                      <a:pt x="26" y="562"/>
                    </a:lnTo>
                    <a:lnTo>
                      <a:pt x="25" y="560"/>
                    </a:lnTo>
                    <a:lnTo>
                      <a:pt x="26" y="558"/>
                    </a:lnTo>
                    <a:lnTo>
                      <a:pt x="32" y="556"/>
                    </a:lnTo>
                    <a:lnTo>
                      <a:pt x="34" y="552"/>
                    </a:lnTo>
                    <a:lnTo>
                      <a:pt x="33" y="550"/>
                    </a:lnTo>
                    <a:lnTo>
                      <a:pt x="32" y="545"/>
                    </a:lnTo>
                    <a:lnTo>
                      <a:pt x="34" y="541"/>
                    </a:lnTo>
                    <a:lnTo>
                      <a:pt x="37" y="541"/>
                    </a:lnTo>
                    <a:lnTo>
                      <a:pt x="42" y="545"/>
                    </a:lnTo>
                    <a:lnTo>
                      <a:pt x="44" y="545"/>
                    </a:lnTo>
                    <a:lnTo>
                      <a:pt x="46" y="544"/>
                    </a:lnTo>
                    <a:lnTo>
                      <a:pt x="46" y="541"/>
                    </a:lnTo>
                    <a:lnTo>
                      <a:pt x="45" y="539"/>
                    </a:lnTo>
                    <a:lnTo>
                      <a:pt x="45" y="538"/>
                    </a:lnTo>
                    <a:lnTo>
                      <a:pt x="45" y="536"/>
                    </a:lnTo>
                    <a:lnTo>
                      <a:pt x="45" y="532"/>
                    </a:lnTo>
                    <a:lnTo>
                      <a:pt x="46" y="529"/>
                    </a:lnTo>
                    <a:lnTo>
                      <a:pt x="47" y="523"/>
                    </a:lnTo>
                    <a:lnTo>
                      <a:pt x="49" y="520"/>
                    </a:lnTo>
                    <a:lnTo>
                      <a:pt x="49" y="515"/>
                    </a:lnTo>
                    <a:lnTo>
                      <a:pt x="49" y="508"/>
                    </a:lnTo>
                    <a:lnTo>
                      <a:pt x="49" y="501"/>
                    </a:lnTo>
                    <a:lnTo>
                      <a:pt x="53" y="497"/>
                    </a:lnTo>
                    <a:lnTo>
                      <a:pt x="53" y="495"/>
                    </a:lnTo>
                    <a:lnTo>
                      <a:pt x="53" y="494"/>
                    </a:lnTo>
                    <a:lnTo>
                      <a:pt x="54" y="494"/>
                    </a:lnTo>
                    <a:lnTo>
                      <a:pt x="56" y="492"/>
                    </a:lnTo>
                    <a:lnTo>
                      <a:pt x="60" y="487"/>
                    </a:lnTo>
                    <a:lnTo>
                      <a:pt x="60" y="485"/>
                    </a:lnTo>
                    <a:lnTo>
                      <a:pt x="60" y="484"/>
                    </a:lnTo>
                    <a:lnTo>
                      <a:pt x="61" y="484"/>
                    </a:lnTo>
                    <a:lnTo>
                      <a:pt x="63" y="482"/>
                    </a:lnTo>
                    <a:lnTo>
                      <a:pt x="67" y="477"/>
                    </a:lnTo>
                    <a:lnTo>
                      <a:pt x="67" y="475"/>
                    </a:lnTo>
                    <a:lnTo>
                      <a:pt x="70" y="474"/>
                    </a:lnTo>
                    <a:lnTo>
                      <a:pt x="73" y="470"/>
                    </a:lnTo>
                    <a:lnTo>
                      <a:pt x="79" y="467"/>
                    </a:lnTo>
                    <a:lnTo>
                      <a:pt x="82" y="463"/>
                    </a:lnTo>
                    <a:lnTo>
                      <a:pt x="83" y="461"/>
                    </a:lnTo>
                    <a:lnTo>
                      <a:pt x="82" y="457"/>
                    </a:lnTo>
                    <a:lnTo>
                      <a:pt x="80" y="455"/>
                    </a:lnTo>
                    <a:lnTo>
                      <a:pt x="79" y="450"/>
                    </a:lnTo>
                    <a:lnTo>
                      <a:pt x="80" y="448"/>
                    </a:lnTo>
                    <a:lnTo>
                      <a:pt x="85" y="448"/>
                    </a:lnTo>
                    <a:lnTo>
                      <a:pt x="91" y="447"/>
                    </a:lnTo>
                    <a:lnTo>
                      <a:pt x="97" y="449"/>
                    </a:lnTo>
                    <a:lnTo>
                      <a:pt x="101" y="447"/>
                    </a:lnTo>
                    <a:lnTo>
                      <a:pt x="102" y="445"/>
                    </a:lnTo>
                    <a:lnTo>
                      <a:pt x="104" y="442"/>
                    </a:lnTo>
                    <a:lnTo>
                      <a:pt x="106" y="433"/>
                    </a:lnTo>
                    <a:lnTo>
                      <a:pt x="112" y="426"/>
                    </a:lnTo>
                    <a:lnTo>
                      <a:pt x="113" y="422"/>
                    </a:lnTo>
                    <a:lnTo>
                      <a:pt x="114" y="419"/>
                    </a:lnTo>
                    <a:lnTo>
                      <a:pt x="113" y="416"/>
                    </a:lnTo>
                    <a:lnTo>
                      <a:pt x="111" y="413"/>
                    </a:lnTo>
                    <a:lnTo>
                      <a:pt x="106" y="412"/>
                    </a:lnTo>
                    <a:lnTo>
                      <a:pt x="102" y="409"/>
                    </a:lnTo>
                    <a:lnTo>
                      <a:pt x="100" y="407"/>
                    </a:lnTo>
                    <a:lnTo>
                      <a:pt x="100" y="404"/>
                    </a:lnTo>
                    <a:lnTo>
                      <a:pt x="98" y="400"/>
                    </a:lnTo>
                    <a:lnTo>
                      <a:pt x="98" y="394"/>
                    </a:lnTo>
                    <a:lnTo>
                      <a:pt x="96" y="382"/>
                    </a:lnTo>
                    <a:lnTo>
                      <a:pt x="95" y="375"/>
                    </a:lnTo>
                    <a:lnTo>
                      <a:pt x="96" y="370"/>
                    </a:lnTo>
                    <a:lnTo>
                      <a:pt x="99" y="364"/>
                    </a:lnTo>
                    <a:lnTo>
                      <a:pt x="102" y="357"/>
                    </a:lnTo>
                    <a:lnTo>
                      <a:pt x="106" y="355"/>
                    </a:lnTo>
                    <a:lnTo>
                      <a:pt x="110" y="354"/>
                    </a:lnTo>
                    <a:lnTo>
                      <a:pt x="115" y="352"/>
                    </a:lnTo>
                    <a:lnTo>
                      <a:pt x="117" y="349"/>
                    </a:lnTo>
                    <a:lnTo>
                      <a:pt x="121" y="348"/>
                    </a:lnTo>
                    <a:lnTo>
                      <a:pt x="133" y="350"/>
                    </a:lnTo>
                    <a:lnTo>
                      <a:pt x="135" y="351"/>
                    </a:lnTo>
                    <a:lnTo>
                      <a:pt x="137" y="352"/>
                    </a:lnTo>
                    <a:lnTo>
                      <a:pt x="141" y="355"/>
                    </a:lnTo>
                    <a:lnTo>
                      <a:pt x="143" y="357"/>
                    </a:lnTo>
                    <a:lnTo>
                      <a:pt x="148" y="356"/>
                    </a:lnTo>
                    <a:lnTo>
                      <a:pt x="149" y="354"/>
                    </a:lnTo>
                    <a:lnTo>
                      <a:pt x="151" y="353"/>
                    </a:lnTo>
                    <a:lnTo>
                      <a:pt x="153" y="351"/>
                    </a:lnTo>
                    <a:lnTo>
                      <a:pt x="153" y="348"/>
                    </a:lnTo>
                    <a:lnTo>
                      <a:pt x="153" y="345"/>
                    </a:lnTo>
                    <a:lnTo>
                      <a:pt x="154" y="341"/>
                    </a:lnTo>
                    <a:lnTo>
                      <a:pt x="157" y="338"/>
                    </a:lnTo>
                    <a:lnTo>
                      <a:pt x="168" y="331"/>
                    </a:lnTo>
                    <a:lnTo>
                      <a:pt x="172" y="326"/>
                    </a:lnTo>
                    <a:lnTo>
                      <a:pt x="172" y="324"/>
                    </a:lnTo>
                    <a:lnTo>
                      <a:pt x="171" y="321"/>
                    </a:lnTo>
                    <a:lnTo>
                      <a:pt x="174" y="317"/>
                    </a:lnTo>
                    <a:lnTo>
                      <a:pt x="175" y="312"/>
                    </a:lnTo>
                    <a:lnTo>
                      <a:pt x="179" y="309"/>
                    </a:lnTo>
                    <a:lnTo>
                      <a:pt x="180" y="306"/>
                    </a:lnTo>
                    <a:lnTo>
                      <a:pt x="182" y="305"/>
                    </a:lnTo>
                    <a:lnTo>
                      <a:pt x="183" y="304"/>
                    </a:lnTo>
                    <a:lnTo>
                      <a:pt x="186" y="305"/>
                    </a:lnTo>
                    <a:lnTo>
                      <a:pt x="187" y="303"/>
                    </a:lnTo>
                    <a:lnTo>
                      <a:pt x="189" y="302"/>
                    </a:lnTo>
                    <a:lnTo>
                      <a:pt x="191" y="299"/>
                    </a:lnTo>
                    <a:lnTo>
                      <a:pt x="189" y="287"/>
                    </a:lnTo>
                    <a:lnTo>
                      <a:pt x="192" y="280"/>
                    </a:lnTo>
                    <a:lnTo>
                      <a:pt x="194" y="277"/>
                    </a:lnTo>
                    <a:lnTo>
                      <a:pt x="195" y="274"/>
                    </a:lnTo>
                    <a:lnTo>
                      <a:pt x="199" y="274"/>
                    </a:lnTo>
                    <a:lnTo>
                      <a:pt x="201" y="273"/>
                    </a:lnTo>
                    <a:lnTo>
                      <a:pt x="203" y="273"/>
                    </a:lnTo>
                    <a:lnTo>
                      <a:pt x="203" y="271"/>
                    </a:lnTo>
                    <a:lnTo>
                      <a:pt x="201" y="267"/>
                    </a:lnTo>
                    <a:lnTo>
                      <a:pt x="202" y="261"/>
                    </a:lnTo>
                    <a:lnTo>
                      <a:pt x="203" y="259"/>
                    </a:lnTo>
                    <a:lnTo>
                      <a:pt x="207" y="259"/>
                    </a:lnTo>
                    <a:lnTo>
                      <a:pt x="208" y="257"/>
                    </a:lnTo>
                    <a:lnTo>
                      <a:pt x="210" y="256"/>
                    </a:lnTo>
                    <a:lnTo>
                      <a:pt x="210" y="253"/>
                    </a:lnTo>
                    <a:lnTo>
                      <a:pt x="210" y="251"/>
                    </a:lnTo>
                    <a:lnTo>
                      <a:pt x="210" y="247"/>
                    </a:lnTo>
                    <a:lnTo>
                      <a:pt x="215" y="242"/>
                    </a:lnTo>
                    <a:lnTo>
                      <a:pt x="219" y="240"/>
                    </a:lnTo>
                    <a:lnTo>
                      <a:pt x="224" y="241"/>
                    </a:lnTo>
                    <a:lnTo>
                      <a:pt x="227" y="241"/>
                    </a:lnTo>
                    <a:lnTo>
                      <a:pt x="227" y="240"/>
                    </a:lnTo>
                    <a:lnTo>
                      <a:pt x="228" y="240"/>
                    </a:lnTo>
                    <a:lnTo>
                      <a:pt x="229" y="240"/>
                    </a:lnTo>
                    <a:lnTo>
                      <a:pt x="228" y="238"/>
                    </a:lnTo>
                    <a:lnTo>
                      <a:pt x="227" y="236"/>
                    </a:lnTo>
                    <a:lnTo>
                      <a:pt x="227" y="235"/>
                    </a:lnTo>
                    <a:lnTo>
                      <a:pt x="225" y="230"/>
                    </a:lnTo>
                    <a:lnTo>
                      <a:pt x="225" y="225"/>
                    </a:lnTo>
                    <a:lnTo>
                      <a:pt x="225" y="221"/>
                    </a:lnTo>
                    <a:lnTo>
                      <a:pt x="228" y="223"/>
                    </a:lnTo>
                    <a:lnTo>
                      <a:pt x="230" y="225"/>
                    </a:lnTo>
                    <a:lnTo>
                      <a:pt x="230" y="223"/>
                    </a:lnTo>
                    <a:lnTo>
                      <a:pt x="230" y="222"/>
                    </a:lnTo>
                    <a:lnTo>
                      <a:pt x="231" y="222"/>
                    </a:lnTo>
                    <a:lnTo>
                      <a:pt x="234" y="214"/>
                    </a:lnTo>
                    <a:lnTo>
                      <a:pt x="236" y="207"/>
                    </a:lnTo>
                    <a:lnTo>
                      <a:pt x="238" y="198"/>
                    </a:lnTo>
                    <a:lnTo>
                      <a:pt x="243" y="196"/>
                    </a:lnTo>
                    <a:lnTo>
                      <a:pt x="243" y="195"/>
                    </a:lnTo>
                    <a:lnTo>
                      <a:pt x="243" y="194"/>
                    </a:lnTo>
                    <a:lnTo>
                      <a:pt x="244" y="194"/>
                    </a:lnTo>
                    <a:lnTo>
                      <a:pt x="244" y="191"/>
                    </a:lnTo>
                    <a:lnTo>
                      <a:pt x="245" y="189"/>
                    </a:lnTo>
                    <a:lnTo>
                      <a:pt x="244" y="183"/>
                    </a:lnTo>
                    <a:lnTo>
                      <a:pt x="245" y="180"/>
                    </a:lnTo>
                    <a:lnTo>
                      <a:pt x="248" y="163"/>
                    </a:lnTo>
                    <a:lnTo>
                      <a:pt x="247" y="158"/>
                    </a:lnTo>
                    <a:lnTo>
                      <a:pt x="245" y="157"/>
                    </a:lnTo>
                    <a:lnTo>
                      <a:pt x="241" y="156"/>
                    </a:lnTo>
                    <a:lnTo>
                      <a:pt x="240" y="154"/>
                    </a:lnTo>
                    <a:lnTo>
                      <a:pt x="237" y="149"/>
                    </a:lnTo>
                    <a:lnTo>
                      <a:pt x="234" y="148"/>
                    </a:lnTo>
                    <a:lnTo>
                      <a:pt x="227" y="144"/>
                    </a:lnTo>
                    <a:lnTo>
                      <a:pt x="222" y="142"/>
                    </a:lnTo>
                    <a:lnTo>
                      <a:pt x="216" y="135"/>
                    </a:lnTo>
                    <a:lnTo>
                      <a:pt x="212" y="132"/>
                    </a:lnTo>
                    <a:lnTo>
                      <a:pt x="209" y="130"/>
                    </a:lnTo>
                    <a:lnTo>
                      <a:pt x="209" y="126"/>
                    </a:lnTo>
                    <a:lnTo>
                      <a:pt x="206" y="122"/>
                    </a:lnTo>
                    <a:lnTo>
                      <a:pt x="203" y="120"/>
                    </a:lnTo>
                    <a:lnTo>
                      <a:pt x="203" y="119"/>
                    </a:lnTo>
                    <a:lnTo>
                      <a:pt x="205" y="116"/>
                    </a:lnTo>
                    <a:lnTo>
                      <a:pt x="205" y="108"/>
                    </a:lnTo>
                    <a:lnTo>
                      <a:pt x="207" y="103"/>
                    </a:lnTo>
                    <a:lnTo>
                      <a:pt x="208" y="99"/>
                    </a:lnTo>
                    <a:lnTo>
                      <a:pt x="208" y="97"/>
                    </a:lnTo>
                    <a:lnTo>
                      <a:pt x="207" y="94"/>
                    </a:lnTo>
                    <a:lnTo>
                      <a:pt x="205" y="92"/>
                    </a:lnTo>
                    <a:lnTo>
                      <a:pt x="202" y="86"/>
                    </a:lnTo>
                    <a:lnTo>
                      <a:pt x="205" y="84"/>
                    </a:lnTo>
                    <a:lnTo>
                      <a:pt x="208" y="78"/>
                    </a:lnTo>
                    <a:lnTo>
                      <a:pt x="208" y="72"/>
                    </a:lnTo>
                    <a:lnTo>
                      <a:pt x="207" y="68"/>
                    </a:lnTo>
                    <a:lnTo>
                      <a:pt x="206" y="68"/>
                    </a:lnTo>
                    <a:lnTo>
                      <a:pt x="203" y="68"/>
                    </a:lnTo>
                    <a:lnTo>
                      <a:pt x="201" y="70"/>
                    </a:lnTo>
                    <a:lnTo>
                      <a:pt x="198" y="68"/>
                    </a:lnTo>
                    <a:lnTo>
                      <a:pt x="197" y="64"/>
                    </a:lnTo>
                    <a:lnTo>
                      <a:pt x="199" y="49"/>
                    </a:lnTo>
                    <a:lnTo>
                      <a:pt x="199" y="42"/>
                    </a:lnTo>
                    <a:lnTo>
                      <a:pt x="198" y="39"/>
                    </a:lnTo>
                    <a:lnTo>
                      <a:pt x="196" y="37"/>
                    </a:lnTo>
                    <a:lnTo>
                      <a:pt x="197" y="36"/>
                    </a:lnTo>
                    <a:lnTo>
                      <a:pt x="202" y="34"/>
                    </a:lnTo>
                    <a:lnTo>
                      <a:pt x="205" y="31"/>
                    </a:lnTo>
                    <a:lnTo>
                      <a:pt x="205" y="30"/>
                    </a:lnTo>
                    <a:lnTo>
                      <a:pt x="206" y="30"/>
                    </a:lnTo>
                    <a:lnTo>
                      <a:pt x="205" y="28"/>
                    </a:lnTo>
                    <a:lnTo>
                      <a:pt x="205" y="27"/>
                    </a:lnTo>
                    <a:lnTo>
                      <a:pt x="202" y="25"/>
                    </a:lnTo>
                    <a:lnTo>
                      <a:pt x="195" y="18"/>
                    </a:lnTo>
                    <a:lnTo>
                      <a:pt x="192" y="13"/>
                    </a:lnTo>
                    <a:lnTo>
                      <a:pt x="193" y="10"/>
                    </a:lnTo>
                    <a:lnTo>
                      <a:pt x="196" y="8"/>
                    </a:lnTo>
                    <a:lnTo>
                      <a:pt x="202" y="7"/>
                    </a:lnTo>
                    <a:lnTo>
                      <a:pt x="202" y="6"/>
                    </a:lnTo>
                    <a:lnTo>
                      <a:pt x="203" y="6"/>
                    </a:lnTo>
                    <a:lnTo>
                      <a:pt x="206" y="6"/>
                    </a:lnTo>
                    <a:lnTo>
                      <a:pt x="208" y="5"/>
                    </a:lnTo>
                    <a:lnTo>
                      <a:pt x="208" y="3"/>
                    </a:lnTo>
                    <a:lnTo>
                      <a:pt x="208" y="2"/>
                    </a:lnTo>
                    <a:lnTo>
                      <a:pt x="209" y="2"/>
                    </a:lnTo>
                    <a:lnTo>
                      <a:pt x="208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6" name="Freeform 155">
                <a:extLst>
                  <a:ext uri="{FF2B5EF4-FFF2-40B4-BE49-F238E27FC236}">
                    <a16:creationId xmlns:a16="http://schemas.microsoft.com/office/drawing/2014/main" id="{2EED3241-2E25-0136-80EE-6D44B58618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5" y="2688"/>
                <a:ext cx="41" cy="24"/>
              </a:xfrm>
              <a:custGeom>
                <a:avLst/>
                <a:gdLst>
                  <a:gd name="T0" fmla="*/ 122 w 122"/>
                  <a:gd name="T1" fmla="*/ 72 h 72"/>
                  <a:gd name="T2" fmla="*/ 116 w 122"/>
                  <a:gd name="T3" fmla="*/ 59 h 72"/>
                  <a:gd name="T4" fmla="*/ 106 w 122"/>
                  <a:gd name="T5" fmla="*/ 46 h 72"/>
                  <a:gd name="T6" fmla="*/ 104 w 122"/>
                  <a:gd name="T7" fmla="*/ 44 h 72"/>
                  <a:gd name="T8" fmla="*/ 101 w 122"/>
                  <a:gd name="T9" fmla="*/ 42 h 72"/>
                  <a:gd name="T10" fmla="*/ 96 w 122"/>
                  <a:gd name="T11" fmla="*/ 40 h 72"/>
                  <a:gd name="T12" fmla="*/ 91 w 122"/>
                  <a:gd name="T13" fmla="*/ 40 h 72"/>
                  <a:gd name="T14" fmla="*/ 82 w 122"/>
                  <a:gd name="T15" fmla="*/ 39 h 72"/>
                  <a:gd name="T16" fmla="*/ 75 w 122"/>
                  <a:gd name="T17" fmla="*/ 39 h 72"/>
                  <a:gd name="T18" fmla="*/ 67 w 122"/>
                  <a:gd name="T19" fmla="*/ 37 h 72"/>
                  <a:gd name="T20" fmla="*/ 51 w 122"/>
                  <a:gd name="T21" fmla="*/ 33 h 72"/>
                  <a:gd name="T22" fmla="*/ 47 w 122"/>
                  <a:gd name="T23" fmla="*/ 31 h 72"/>
                  <a:gd name="T24" fmla="*/ 41 w 122"/>
                  <a:gd name="T25" fmla="*/ 28 h 72"/>
                  <a:gd name="T26" fmla="*/ 35 w 122"/>
                  <a:gd name="T27" fmla="*/ 25 h 72"/>
                  <a:gd name="T28" fmla="*/ 29 w 122"/>
                  <a:gd name="T29" fmla="*/ 22 h 72"/>
                  <a:gd name="T30" fmla="*/ 12 w 122"/>
                  <a:gd name="T31" fmla="*/ 18 h 72"/>
                  <a:gd name="T32" fmla="*/ 7 w 122"/>
                  <a:gd name="T33" fmla="*/ 14 h 72"/>
                  <a:gd name="T34" fmla="*/ 6 w 122"/>
                  <a:gd name="T35" fmla="*/ 8 h 72"/>
                  <a:gd name="T36" fmla="*/ 5 w 122"/>
                  <a:gd name="T37" fmla="*/ 4 h 72"/>
                  <a:gd name="T38" fmla="*/ 3 w 122"/>
                  <a:gd name="T39" fmla="*/ 2 h 72"/>
                  <a:gd name="T40" fmla="*/ 1 w 122"/>
                  <a:gd name="T41" fmla="*/ 0 h 72"/>
                  <a:gd name="T42" fmla="*/ 0 w 122"/>
                  <a:gd name="T43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22" h="72">
                    <a:moveTo>
                      <a:pt x="122" y="72"/>
                    </a:moveTo>
                    <a:lnTo>
                      <a:pt x="116" y="59"/>
                    </a:lnTo>
                    <a:lnTo>
                      <a:pt x="106" y="46"/>
                    </a:lnTo>
                    <a:lnTo>
                      <a:pt x="104" y="44"/>
                    </a:lnTo>
                    <a:lnTo>
                      <a:pt x="101" y="42"/>
                    </a:lnTo>
                    <a:lnTo>
                      <a:pt x="96" y="40"/>
                    </a:lnTo>
                    <a:lnTo>
                      <a:pt x="91" y="40"/>
                    </a:lnTo>
                    <a:lnTo>
                      <a:pt x="82" y="39"/>
                    </a:lnTo>
                    <a:lnTo>
                      <a:pt x="75" y="39"/>
                    </a:lnTo>
                    <a:lnTo>
                      <a:pt x="67" y="37"/>
                    </a:lnTo>
                    <a:lnTo>
                      <a:pt x="51" y="33"/>
                    </a:lnTo>
                    <a:lnTo>
                      <a:pt x="47" y="31"/>
                    </a:lnTo>
                    <a:lnTo>
                      <a:pt x="41" y="28"/>
                    </a:lnTo>
                    <a:lnTo>
                      <a:pt x="35" y="25"/>
                    </a:lnTo>
                    <a:lnTo>
                      <a:pt x="29" y="22"/>
                    </a:lnTo>
                    <a:lnTo>
                      <a:pt x="12" y="18"/>
                    </a:lnTo>
                    <a:lnTo>
                      <a:pt x="7" y="14"/>
                    </a:lnTo>
                    <a:lnTo>
                      <a:pt x="6" y="8"/>
                    </a:lnTo>
                    <a:lnTo>
                      <a:pt x="5" y="4"/>
                    </a:lnTo>
                    <a:lnTo>
                      <a:pt x="3" y="2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7" name="Freeform 156">
                <a:extLst>
                  <a:ext uri="{FF2B5EF4-FFF2-40B4-BE49-F238E27FC236}">
                    <a16:creationId xmlns:a16="http://schemas.microsoft.com/office/drawing/2014/main" id="{D729404F-597E-C93C-17E4-D63B046D7E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2" y="2455"/>
                <a:ext cx="65" cy="226"/>
              </a:xfrm>
              <a:custGeom>
                <a:avLst/>
                <a:gdLst>
                  <a:gd name="T0" fmla="*/ 3 w 196"/>
                  <a:gd name="T1" fmla="*/ 18 h 679"/>
                  <a:gd name="T2" fmla="*/ 7 w 196"/>
                  <a:gd name="T3" fmla="*/ 26 h 679"/>
                  <a:gd name="T4" fmla="*/ 30 w 196"/>
                  <a:gd name="T5" fmla="*/ 38 h 679"/>
                  <a:gd name="T6" fmla="*/ 37 w 196"/>
                  <a:gd name="T7" fmla="*/ 41 h 679"/>
                  <a:gd name="T8" fmla="*/ 50 w 196"/>
                  <a:gd name="T9" fmla="*/ 53 h 679"/>
                  <a:gd name="T10" fmla="*/ 51 w 196"/>
                  <a:gd name="T11" fmla="*/ 60 h 679"/>
                  <a:gd name="T12" fmla="*/ 66 w 196"/>
                  <a:gd name="T13" fmla="*/ 72 h 679"/>
                  <a:gd name="T14" fmla="*/ 81 w 196"/>
                  <a:gd name="T15" fmla="*/ 94 h 679"/>
                  <a:gd name="T16" fmla="*/ 83 w 196"/>
                  <a:gd name="T17" fmla="*/ 102 h 679"/>
                  <a:gd name="T18" fmla="*/ 87 w 196"/>
                  <a:gd name="T19" fmla="*/ 111 h 679"/>
                  <a:gd name="T20" fmla="*/ 94 w 196"/>
                  <a:gd name="T21" fmla="*/ 114 h 679"/>
                  <a:gd name="T22" fmla="*/ 105 w 196"/>
                  <a:gd name="T23" fmla="*/ 126 h 679"/>
                  <a:gd name="T24" fmla="*/ 126 w 196"/>
                  <a:gd name="T25" fmla="*/ 155 h 679"/>
                  <a:gd name="T26" fmla="*/ 146 w 196"/>
                  <a:gd name="T27" fmla="*/ 164 h 679"/>
                  <a:gd name="T28" fmla="*/ 150 w 196"/>
                  <a:gd name="T29" fmla="*/ 169 h 679"/>
                  <a:gd name="T30" fmla="*/ 157 w 196"/>
                  <a:gd name="T31" fmla="*/ 190 h 679"/>
                  <a:gd name="T32" fmla="*/ 158 w 196"/>
                  <a:gd name="T33" fmla="*/ 202 h 679"/>
                  <a:gd name="T34" fmla="*/ 172 w 196"/>
                  <a:gd name="T35" fmla="*/ 223 h 679"/>
                  <a:gd name="T36" fmla="*/ 170 w 196"/>
                  <a:gd name="T37" fmla="*/ 232 h 679"/>
                  <a:gd name="T38" fmla="*/ 170 w 196"/>
                  <a:gd name="T39" fmla="*/ 241 h 679"/>
                  <a:gd name="T40" fmla="*/ 173 w 196"/>
                  <a:gd name="T41" fmla="*/ 250 h 679"/>
                  <a:gd name="T42" fmla="*/ 173 w 196"/>
                  <a:gd name="T43" fmla="*/ 262 h 679"/>
                  <a:gd name="T44" fmla="*/ 168 w 196"/>
                  <a:gd name="T45" fmla="*/ 270 h 679"/>
                  <a:gd name="T46" fmla="*/ 167 w 196"/>
                  <a:gd name="T47" fmla="*/ 279 h 679"/>
                  <a:gd name="T48" fmla="*/ 169 w 196"/>
                  <a:gd name="T49" fmla="*/ 285 h 679"/>
                  <a:gd name="T50" fmla="*/ 173 w 196"/>
                  <a:gd name="T51" fmla="*/ 302 h 679"/>
                  <a:gd name="T52" fmla="*/ 177 w 196"/>
                  <a:gd name="T53" fmla="*/ 308 h 679"/>
                  <a:gd name="T54" fmla="*/ 179 w 196"/>
                  <a:gd name="T55" fmla="*/ 317 h 679"/>
                  <a:gd name="T56" fmla="*/ 184 w 196"/>
                  <a:gd name="T57" fmla="*/ 323 h 679"/>
                  <a:gd name="T58" fmla="*/ 192 w 196"/>
                  <a:gd name="T59" fmla="*/ 344 h 679"/>
                  <a:gd name="T60" fmla="*/ 188 w 196"/>
                  <a:gd name="T61" fmla="*/ 352 h 679"/>
                  <a:gd name="T62" fmla="*/ 185 w 196"/>
                  <a:gd name="T63" fmla="*/ 357 h 679"/>
                  <a:gd name="T64" fmla="*/ 182 w 196"/>
                  <a:gd name="T65" fmla="*/ 378 h 679"/>
                  <a:gd name="T66" fmla="*/ 182 w 196"/>
                  <a:gd name="T67" fmla="*/ 394 h 679"/>
                  <a:gd name="T68" fmla="*/ 177 w 196"/>
                  <a:gd name="T69" fmla="*/ 405 h 679"/>
                  <a:gd name="T70" fmla="*/ 171 w 196"/>
                  <a:gd name="T71" fmla="*/ 412 h 679"/>
                  <a:gd name="T72" fmla="*/ 167 w 196"/>
                  <a:gd name="T73" fmla="*/ 423 h 679"/>
                  <a:gd name="T74" fmla="*/ 164 w 196"/>
                  <a:gd name="T75" fmla="*/ 449 h 679"/>
                  <a:gd name="T76" fmla="*/ 162 w 196"/>
                  <a:gd name="T77" fmla="*/ 481 h 679"/>
                  <a:gd name="T78" fmla="*/ 158 w 196"/>
                  <a:gd name="T79" fmla="*/ 501 h 679"/>
                  <a:gd name="T80" fmla="*/ 158 w 196"/>
                  <a:gd name="T81" fmla="*/ 525 h 679"/>
                  <a:gd name="T82" fmla="*/ 150 w 196"/>
                  <a:gd name="T83" fmla="*/ 531 h 679"/>
                  <a:gd name="T84" fmla="*/ 150 w 196"/>
                  <a:gd name="T85" fmla="*/ 542 h 679"/>
                  <a:gd name="T86" fmla="*/ 149 w 196"/>
                  <a:gd name="T87" fmla="*/ 549 h 679"/>
                  <a:gd name="T88" fmla="*/ 143 w 196"/>
                  <a:gd name="T89" fmla="*/ 566 h 679"/>
                  <a:gd name="T90" fmla="*/ 146 w 196"/>
                  <a:gd name="T91" fmla="*/ 575 h 679"/>
                  <a:gd name="T92" fmla="*/ 151 w 196"/>
                  <a:gd name="T93" fmla="*/ 582 h 679"/>
                  <a:gd name="T94" fmla="*/ 150 w 196"/>
                  <a:gd name="T95" fmla="*/ 590 h 679"/>
                  <a:gd name="T96" fmla="*/ 146 w 196"/>
                  <a:gd name="T97" fmla="*/ 593 h 679"/>
                  <a:gd name="T98" fmla="*/ 135 w 196"/>
                  <a:gd name="T99" fmla="*/ 596 h 679"/>
                  <a:gd name="T100" fmla="*/ 131 w 196"/>
                  <a:gd name="T101" fmla="*/ 607 h 679"/>
                  <a:gd name="T102" fmla="*/ 132 w 196"/>
                  <a:gd name="T103" fmla="*/ 619 h 679"/>
                  <a:gd name="T104" fmla="*/ 140 w 196"/>
                  <a:gd name="T105" fmla="*/ 624 h 679"/>
                  <a:gd name="T106" fmla="*/ 149 w 196"/>
                  <a:gd name="T107" fmla="*/ 626 h 679"/>
                  <a:gd name="T108" fmla="*/ 157 w 196"/>
                  <a:gd name="T109" fmla="*/ 630 h 679"/>
                  <a:gd name="T110" fmla="*/ 160 w 196"/>
                  <a:gd name="T111" fmla="*/ 635 h 679"/>
                  <a:gd name="T112" fmla="*/ 159 w 196"/>
                  <a:gd name="T113" fmla="*/ 643 h 679"/>
                  <a:gd name="T114" fmla="*/ 162 w 196"/>
                  <a:gd name="T115" fmla="*/ 664 h 679"/>
                  <a:gd name="T116" fmla="*/ 169 w 196"/>
                  <a:gd name="T117" fmla="*/ 668 h 679"/>
                  <a:gd name="T118" fmla="*/ 183 w 196"/>
                  <a:gd name="T119" fmla="*/ 671 h 6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96" h="679">
                    <a:moveTo>
                      <a:pt x="0" y="0"/>
                    </a:moveTo>
                    <a:lnTo>
                      <a:pt x="0" y="10"/>
                    </a:lnTo>
                    <a:lnTo>
                      <a:pt x="0" y="11"/>
                    </a:lnTo>
                    <a:lnTo>
                      <a:pt x="0" y="13"/>
                    </a:lnTo>
                    <a:lnTo>
                      <a:pt x="1" y="17"/>
                    </a:lnTo>
                    <a:lnTo>
                      <a:pt x="3" y="18"/>
                    </a:lnTo>
                    <a:lnTo>
                      <a:pt x="3" y="20"/>
                    </a:lnTo>
                    <a:lnTo>
                      <a:pt x="4" y="22"/>
                    </a:lnTo>
                    <a:lnTo>
                      <a:pt x="5" y="22"/>
                    </a:lnTo>
                    <a:lnTo>
                      <a:pt x="6" y="25"/>
                    </a:lnTo>
                    <a:lnTo>
                      <a:pt x="6" y="26"/>
                    </a:lnTo>
                    <a:lnTo>
                      <a:pt x="7" y="26"/>
                    </a:lnTo>
                    <a:lnTo>
                      <a:pt x="8" y="27"/>
                    </a:lnTo>
                    <a:lnTo>
                      <a:pt x="9" y="28"/>
                    </a:lnTo>
                    <a:lnTo>
                      <a:pt x="27" y="37"/>
                    </a:lnTo>
                    <a:lnTo>
                      <a:pt x="29" y="37"/>
                    </a:lnTo>
                    <a:lnTo>
                      <a:pt x="29" y="38"/>
                    </a:lnTo>
                    <a:lnTo>
                      <a:pt x="30" y="38"/>
                    </a:lnTo>
                    <a:lnTo>
                      <a:pt x="33" y="39"/>
                    </a:lnTo>
                    <a:lnTo>
                      <a:pt x="34" y="39"/>
                    </a:lnTo>
                    <a:lnTo>
                      <a:pt x="35" y="39"/>
                    </a:lnTo>
                    <a:lnTo>
                      <a:pt x="36" y="40"/>
                    </a:lnTo>
                    <a:lnTo>
                      <a:pt x="37" y="40"/>
                    </a:lnTo>
                    <a:lnTo>
                      <a:pt x="37" y="41"/>
                    </a:lnTo>
                    <a:lnTo>
                      <a:pt x="38" y="42"/>
                    </a:lnTo>
                    <a:lnTo>
                      <a:pt x="39" y="42"/>
                    </a:lnTo>
                    <a:lnTo>
                      <a:pt x="43" y="45"/>
                    </a:lnTo>
                    <a:lnTo>
                      <a:pt x="49" y="51"/>
                    </a:lnTo>
                    <a:lnTo>
                      <a:pt x="49" y="52"/>
                    </a:lnTo>
                    <a:lnTo>
                      <a:pt x="50" y="53"/>
                    </a:lnTo>
                    <a:lnTo>
                      <a:pt x="50" y="54"/>
                    </a:lnTo>
                    <a:lnTo>
                      <a:pt x="50" y="55"/>
                    </a:lnTo>
                    <a:lnTo>
                      <a:pt x="51" y="57"/>
                    </a:lnTo>
                    <a:lnTo>
                      <a:pt x="51" y="58"/>
                    </a:lnTo>
                    <a:lnTo>
                      <a:pt x="51" y="59"/>
                    </a:lnTo>
                    <a:lnTo>
                      <a:pt x="51" y="60"/>
                    </a:lnTo>
                    <a:lnTo>
                      <a:pt x="52" y="60"/>
                    </a:lnTo>
                    <a:lnTo>
                      <a:pt x="52" y="61"/>
                    </a:lnTo>
                    <a:lnTo>
                      <a:pt x="53" y="61"/>
                    </a:lnTo>
                    <a:lnTo>
                      <a:pt x="56" y="65"/>
                    </a:lnTo>
                    <a:lnTo>
                      <a:pt x="65" y="72"/>
                    </a:lnTo>
                    <a:lnTo>
                      <a:pt x="66" y="72"/>
                    </a:lnTo>
                    <a:lnTo>
                      <a:pt x="66" y="73"/>
                    </a:lnTo>
                    <a:lnTo>
                      <a:pt x="67" y="74"/>
                    </a:lnTo>
                    <a:lnTo>
                      <a:pt x="68" y="74"/>
                    </a:lnTo>
                    <a:lnTo>
                      <a:pt x="68" y="75"/>
                    </a:lnTo>
                    <a:lnTo>
                      <a:pt x="69" y="76"/>
                    </a:lnTo>
                    <a:lnTo>
                      <a:pt x="81" y="94"/>
                    </a:lnTo>
                    <a:lnTo>
                      <a:pt x="81" y="95"/>
                    </a:lnTo>
                    <a:lnTo>
                      <a:pt x="82" y="96"/>
                    </a:lnTo>
                    <a:lnTo>
                      <a:pt x="82" y="97"/>
                    </a:lnTo>
                    <a:lnTo>
                      <a:pt x="83" y="99"/>
                    </a:lnTo>
                    <a:lnTo>
                      <a:pt x="83" y="101"/>
                    </a:lnTo>
                    <a:lnTo>
                      <a:pt x="83" y="102"/>
                    </a:lnTo>
                    <a:lnTo>
                      <a:pt x="83" y="103"/>
                    </a:lnTo>
                    <a:lnTo>
                      <a:pt x="83" y="104"/>
                    </a:lnTo>
                    <a:lnTo>
                      <a:pt x="83" y="106"/>
                    </a:lnTo>
                    <a:lnTo>
                      <a:pt x="85" y="109"/>
                    </a:lnTo>
                    <a:lnTo>
                      <a:pt x="86" y="110"/>
                    </a:lnTo>
                    <a:lnTo>
                      <a:pt x="87" y="111"/>
                    </a:lnTo>
                    <a:lnTo>
                      <a:pt x="88" y="111"/>
                    </a:lnTo>
                    <a:lnTo>
                      <a:pt x="88" y="112"/>
                    </a:lnTo>
                    <a:lnTo>
                      <a:pt x="89" y="112"/>
                    </a:lnTo>
                    <a:lnTo>
                      <a:pt x="90" y="112"/>
                    </a:lnTo>
                    <a:lnTo>
                      <a:pt x="92" y="113"/>
                    </a:lnTo>
                    <a:lnTo>
                      <a:pt x="94" y="114"/>
                    </a:lnTo>
                    <a:lnTo>
                      <a:pt x="95" y="115"/>
                    </a:lnTo>
                    <a:lnTo>
                      <a:pt x="100" y="118"/>
                    </a:lnTo>
                    <a:lnTo>
                      <a:pt x="102" y="121"/>
                    </a:lnTo>
                    <a:lnTo>
                      <a:pt x="103" y="122"/>
                    </a:lnTo>
                    <a:lnTo>
                      <a:pt x="104" y="123"/>
                    </a:lnTo>
                    <a:lnTo>
                      <a:pt x="105" y="126"/>
                    </a:lnTo>
                    <a:lnTo>
                      <a:pt x="107" y="128"/>
                    </a:lnTo>
                    <a:lnTo>
                      <a:pt x="108" y="132"/>
                    </a:lnTo>
                    <a:lnTo>
                      <a:pt x="124" y="152"/>
                    </a:lnTo>
                    <a:lnTo>
                      <a:pt x="125" y="153"/>
                    </a:lnTo>
                    <a:lnTo>
                      <a:pt x="125" y="154"/>
                    </a:lnTo>
                    <a:lnTo>
                      <a:pt x="126" y="155"/>
                    </a:lnTo>
                    <a:lnTo>
                      <a:pt x="127" y="156"/>
                    </a:lnTo>
                    <a:lnTo>
                      <a:pt x="132" y="160"/>
                    </a:lnTo>
                    <a:lnTo>
                      <a:pt x="142" y="164"/>
                    </a:lnTo>
                    <a:lnTo>
                      <a:pt x="143" y="164"/>
                    </a:lnTo>
                    <a:lnTo>
                      <a:pt x="145" y="164"/>
                    </a:lnTo>
                    <a:lnTo>
                      <a:pt x="146" y="164"/>
                    </a:lnTo>
                    <a:lnTo>
                      <a:pt x="148" y="166"/>
                    </a:lnTo>
                    <a:lnTo>
                      <a:pt x="148" y="167"/>
                    </a:lnTo>
                    <a:lnTo>
                      <a:pt x="149" y="167"/>
                    </a:lnTo>
                    <a:lnTo>
                      <a:pt x="149" y="168"/>
                    </a:lnTo>
                    <a:lnTo>
                      <a:pt x="149" y="169"/>
                    </a:lnTo>
                    <a:lnTo>
                      <a:pt x="150" y="169"/>
                    </a:lnTo>
                    <a:lnTo>
                      <a:pt x="150" y="173"/>
                    </a:lnTo>
                    <a:lnTo>
                      <a:pt x="150" y="174"/>
                    </a:lnTo>
                    <a:lnTo>
                      <a:pt x="150" y="175"/>
                    </a:lnTo>
                    <a:lnTo>
                      <a:pt x="154" y="187"/>
                    </a:lnTo>
                    <a:lnTo>
                      <a:pt x="155" y="188"/>
                    </a:lnTo>
                    <a:lnTo>
                      <a:pt x="157" y="190"/>
                    </a:lnTo>
                    <a:lnTo>
                      <a:pt x="157" y="191"/>
                    </a:lnTo>
                    <a:lnTo>
                      <a:pt x="157" y="192"/>
                    </a:lnTo>
                    <a:lnTo>
                      <a:pt x="158" y="193"/>
                    </a:lnTo>
                    <a:lnTo>
                      <a:pt x="158" y="200"/>
                    </a:lnTo>
                    <a:lnTo>
                      <a:pt x="158" y="201"/>
                    </a:lnTo>
                    <a:lnTo>
                      <a:pt x="158" y="202"/>
                    </a:lnTo>
                    <a:lnTo>
                      <a:pt x="159" y="203"/>
                    </a:lnTo>
                    <a:lnTo>
                      <a:pt x="160" y="204"/>
                    </a:lnTo>
                    <a:lnTo>
                      <a:pt x="160" y="206"/>
                    </a:lnTo>
                    <a:lnTo>
                      <a:pt x="169" y="218"/>
                    </a:lnTo>
                    <a:lnTo>
                      <a:pt x="170" y="219"/>
                    </a:lnTo>
                    <a:lnTo>
                      <a:pt x="172" y="223"/>
                    </a:lnTo>
                    <a:lnTo>
                      <a:pt x="172" y="226"/>
                    </a:lnTo>
                    <a:lnTo>
                      <a:pt x="172" y="227"/>
                    </a:lnTo>
                    <a:lnTo>
                      <a:pt x="171" y="227"/>
                    </a:lnTo>
                    <a:lnTo>
                      <a:pt x="171" y="229"/>
                    </a:lnTo>
                    <a:lnTo>
                      <a:pt x="170" y="231"/>
                    </a:lnTo>
                    <a:lnTo>
                      <a:pt x="170" y="232"/>
                    </a:lnTo>
                    <a:lnTo>
                      <a:pt x="170" y="235"/>
                    </a:lnTo>
                    <a:lnTo>
                      <a:pt x="170" y="236"/>
                    </a:lnTo>
                    <a:lnTo>
                      <a:pt x="170" y="238"/>
                    </a:lnTo>
                    <a:lnTo>
                      <a:pt x="170" y="239"/>
                    </a:lnTo>
                    <a:lnTo>
                      <a:pt x="170" y="240"/>
                    </a:lnTo>
                    <a:lnTo>
                      <a:pt x="170" y="241"/>
                    </a:lnTo>
                    <a:lnTo>
                      <a:pt x="170" y="242"/>
                    </a:lnTo>
                    <a:lnTo>
                      <a:pt x="171" y="243"/>
                    </a:lnTo>
                    <a:lnTo>
                      <a:pt x="171" y="244"/>
                    </a:lnTo>
                    <a:lnTo>
                      <a:pt x="172" y="248"/>
                    </a:lnTo>
                    <a:lnTo>
                      <a:pt x="173" y="249"/>
                    </a:lnTo>
                    <a:lnTo>
                      <a:pt x="173" y="250"/>
                    </a:lnTo>
                    <a:lnTo>
                      <a:pt x="173" y="252"/>
                    </a:lnTo>
                    <a:lnTo>
                      <a:pt x="174" y="255"/>
                    </a:lnTo>
                    <a:lnTo>
                      <a:pt x="174" y="257"/>
                    </a:lnTo>
                    <a:lnTo>
                      <a:pt x="173" y="259"/>
                    </a:lnTo>
                    <a:lnTo>
                      <a:pt x="173" y="260"/>
                    </a:lnTo>
                    <a:lnTo>
                      <a:pt x="173" y="262"/>
                    </a:lnTo>
                    <a:lnTo>
                      <a:pt x="173" y="263"/>
                    </a:lnTo>
                    <a:lnTo>
                      <a:pt x="172" y="263"/>
                    </a:lnTo>
                    <a:lnTo>
                      <a:pt x="172" y="264"/>
                    </a:lnTo>
                    <a:lnTo>
                      <a:pt x="171" y="266"/>
                    </a:lnTo>
                    <a:lnTo>
                      <a:pt x="170" y="267"/>
                    </a:lnTo>
                    <a:lnTo>
                      <a:pt x="168" y="270"/>
                    </a:lnTo>
                    <a:lnTo>
                      <a:pt x="167" y="271"/>
                    </a:lnTo>
                    <a:lnTo>
                      <a:pt x="167" y="273"/>
                    </a:lnTo>
                    <a:lnTo>
                      <a:pt x="167" y="274"/>
                    </a:lnTo>
                    <a:lnTo>
                      <a:pt x="166" y="275"/>
                    </a:lnTo>
                    <a:lnTo>
                      <a:pt x="166" y="278"/>
                    </a:lnTo>
                    <a:lnTo>
                      <a:pt x="167" y="279"/>
                    </a:lnTo>
                    <a:lnTo>
                      <a:pt x="167" y="280"/>
                    </a:lnTo>
                    <a:lnTo>
                      <a:pt x="167" y="281"/>
                    </a:lnTo>
                    <a:lnTo>
                      <a:pt x="168" y="283"/>
                    </a:lnTo>
                    <a:lnTo>
                      <a:pt x="169" y="283"/>
                    </a:lnTo>
                    <a:lnTo>
                      <a:pt x="169" y="284"/>
                    </a:lnTo>
                    <a:lnTo>
                      <a:pt x="169" y="285"/>
                    </a:lnTo>
                    <a:lnTo>
                      <a:pt x="170" y="287"/>
                    </a:lnTo>
                    <a:lnTo>
                      <a:pt x="172" y="299"/>
                    </a:lnTo>
                    <a:lnTo>
                      <a:pt x="172" y="300"/>
                    </a:lnTo>
                    <a:lnTo>
                      <a:pt x="172" y="301"/>
                    </a:lnTo>
                    <a:lnTo>
                      <a:pt x="172" y="302"/>
                    </a:lnTo>
                    <a:lnTo>
                      <a:pt x="173" y="302"/>
                    </a:lnTo>
                    <a:lnTo>
                      <a:pt x="173" y="303"/>
                    </a:lnTo>
                    <a:lnTo>
                      <a:pt x="173" y="304"/>
                    </a:lnTo>
                    <a:lnTo>
                      <a:pt x="174" y="304"/>
                    </a:lnTo>
                    <a:lnTo>
                      <a:pt x="174" y="305"/>
                    </a:lnTo>
                    <a:lnTo>
                      <a:pt x="177" y="307"/>
                    </a:lnTo>
                    <a:lnTo>
                      <a:pt x="177" y="308"/>
                    </a:lnTo>
                    <a:lnTo>
                      <a:pt x="177" y="309"/>
                    </a:lnTo>
                    <a:lnTo>
                      <a:pt x="178" y="309"/>
                    </a:lnTo>
                    <a:lnTo>
                      <a:pt x="178" y="310"/>
                    </a:lnTo>
                    <a:lnTo>
                      <a:pt x="179" y="313"/>
                    </a:lnTo>
                    <a:lnTo>
                      <a:pt x="179" y="314"/>
                    </a:lnTo>
                    <a:lnTo>
                      <a:pt x="179" y="317"/>
                    </a:lnTo>
                    <a:lnTo>
                      <a:pt x="180" y="317"/>
                    </a:lnTo>
                    <a:lnTo>
                      <a:pt x="180" y="318"/>
                    </a:lnTo>
                    <a:lnTo>
                      <a:pt x="181" y="320"/>
                    </a:lnTo>
                    <a:lnTo>
                      <a:pt x="182" y="320"/>
                    </a:lnTo>
                    <a:lnTo>
                      <a:pt x="182" y="321"/>
                    </a:lnTo>
                    <a:lnTo>
                      <a:pt x="184" y="323"/>
                    </a:lnTo>
                    <a:lnTo>
                      <a:pt x="185" y="323"/>
                    </a:lnTo>
                    <a:lnTo>
                      <a:pt x="188" y="329"/>
                    </a:lnTo>
                    <a:lnTo>
                      <a:pt x="188" y="331"/>
                    </a:lnTo>
                    <a:lnTo>
                      <a:pt x="191" y="341"/>
                    </a:lnTo>
                    <a:lnTo>
                      <a:pt x="191" y="343"/>
                    </a:lnTo>
                    <a:lnTo>
                      <a:pt x="192" y="344"/>
                    </a:lnTo>
                    <a:lnTo>
                      <a:pt x="192" y="345"/>
                    </a:lnTo>
                    <a:lnTo>
                      <a:pt x="191" y="346"/>
                    </a:lnTo>
                    <a:lnTo>
                      <a:pt x="191" y="347"/>
                    </a:lnTo>
                    <a:lnTo>
                      <a:pt x="190" y="348"/>
                    </a:lnTo>
                    <a:lnTo>
                      <a:pt x="189" y="350"/>
                    </a:lnTo>
                    <a:lnTo>
                      <a:pt x="188" y="352"/>
                    </a:lnTo>
                    <a:lnTo>
                      <a:pt x="187" y="352"/>
                    </a:lnTo>
                    <a:lnTo>
                      <a:pt x="187" y="353"/>
                    </a:lnTo>
                    <a:lnTo>
                      <a:pt x="186" y="354"/>
                    </a:lnTo>
                    <a:lnTo>
                      <a:pt x="186" y="355"/>
                    </a:lnTo>
                    <a:lnTo>
                      <a:pt x="186" y="356"/>
                    </a:lnTo>
                    <a:lnTo>
                      <a:pt x="185" y="357"/>
                    </a:lnTo>
                    <a:lnTo>
                      <a:pt x="186" y="370"/>
                    </a:lnTo>
                    <a:lnTo>
                      <a:pt x="185" y="371"/>
                    </a:lnTo>
                    <a:lnTo>
                      <a:pt x="184" y="373"/>
                    </a:lnTo>
                    <a:lnTo>
                      <a:pt x="182" y="376"/>
                    </a:lnTo>
                    <a:lnTo>
                      <a:pt x="182" y="377"/>
                    </a:lnTo>
                    <a:lnTo>
                      <a:pt x="182" y="378"/>
                    </a:lnTo>
                    <a:lnTo>
                      <a:pt x="182" y="379"/>
                    </a:lnTo>
                    <a:lnTo>
                      <a:pt x="182" y="380"/>
                    </a:lnTo>
                    <a:lnTo>
                      <a:pt x="182" y="382"/>
                    </a:lnTo>
                    <a:lnTo>
                      <a:pt x="182" y="391"/>
                    </a:lnTo>
                    <a:lnTo>
                      <a:pt x="182" y="392"/>
                    </a:lnTo>
                    <a:lnTo>
                      <a:pt x="182" y="394"/>
                    </a:lnTo>
                    <a:lnTo>
                      <a:pt x="182" y="395"/>
                    </a:lnTo>
                    <a:lnTo>
                      <a:pt x="182" y="396"/>
                    </a:lnTo>
                    <a:lnTo>
                      <a:pt x="181" y="396"/>
                    </a:lnTo>
                    <a:lnTo>
                      <a:pt x="181" y="398"/>
                    </a:lnTo>
                    <a:lnTo>
                      <a:pt x="178" y="404"/>
                    </a:lnTo>
                    <a:lnTo>
                      <a:pt x="177" y="405"/>
                    </a:lnTo>
                    <a:lnTo>
                      <a:pt x="176" y="407"/>
                    </a:lnTo>
                    <a:lnTo>
                      <a:pt x="173" y="409"/>
                    </a:lnTo>
                    <a:lnTo>
                      <a:pt x="172" y="409"/>
                    </a:lnTo>
                    <a:lnTo>
                      <a:pt x="171" y="410"/>
                    </a:lnTo>
                    <a:lnTo>
                      <a:pt x="171" y="411"/>
                    </a:lnTo>
                    <a:lnTo>
                      <a:pt x="171" y="412"/>
                    </a:lnTo>
                    <a:lnTo>
                      <a:pt x="169" y="416"/>
                    </a:lnTo>
                    <a:lnTo>
                      <a:pt x="168" y="418"/>
                    </a:lnTo>
                    <a:lnTo>
                      <a:pt x="168" y="419"/>
                    </a:lnTo>
                    <a:lnTo>
                      <a:pt x="168" y="421"/>
                    </a:lnTo>
                    <a:lnTo>
                      <a:pt x="167" y="422"/>
                    </a:lnTo>
                    <a:lnTo>
                      <a:pt x="167" y="423"/>
                    </a:lnTo>
                    <a:lnTo>
                      <a:pt x="167" y="424"/>
                    </a:lnTo>
                    <a:lnTo>
                      <a:pt x="166" y="427"/>
                    </a:lnTo>
                    <a:lnTo>
                      <a:pt x="165" y="445"/>
                    </a:lnTo>
                    <a:lnTo>
                      <a:pt x="165" y="447"/>
                    </a:lnTo>
                    <a:lnTo>
                      <a:pt x="165" y="448"/>
                    </a:lnTo>
                    <a:lnTo>
                      <a:pt x="164" y="449"/>
                    </a:lnTo>
                    <a:lnTo>
                      <a:pt x="164" y="451"/>
                    </a:lnTo>
                    <a:lnTo>
                      <a:pt x="161" y="458"/>
                    </a:lnTo>
                    <a:lnTo>
                      <a:pt x="160" y="459"/>
                    </a:lnTo>
                    <a:lnTo>
                      <a:pt x="160" y="465"/>
                    </a:lnTo>
                    <a:lnTo>
                      <a:pt x="161" y="480"/>
                    </a:lnTo>
                    <a:lnTo>
                      <a:pt x="162" y="481"/>
                    </a:lnTo>
                    <a:lnTo>
                      <a:pt x="162" y="486"/>
                    </a:lnTo>
                    <a:lnTo>
                      <a:pt x="161" y="487"/>
                    </a:lnTo>
                    <a:lnTo>
                      <a:pt x="161" y="489"/>
                    </a:lnTo>
                    <a:lnTo>
                      <a:pt x="161" y="491"/>
                    </a:lnTo>
                    <a:lnTo>
                      <a:pt x="158" y="500"/>
                    </a:lnTo>
                    <a:lnTo>
                      <a:pt x="158" y="501"/>
                    </a:lnTo>
                    <a:lnTo>
                      <a:pt x="157" y="512"/>
                    </a:lnTo>
                    <a:lnTo>
                      <a:pt x="157" y="518"/>
                    </a:lnTo>
                    <a:lnTo>
                      <a:pt x="157" y="519"/>
                    </a:lnTo>
                    <a:lnTo>
                      <a:pt x="158" y="522"/>
                    </a:lnTo>
                    <a:lnTo>
                      <a:pt x="158" y="523"/>
                    </a:lnTo>
                    <a:lnTo>
                      <a:pt x="158" y="525"/>
                    </a:lnTo>
                    <a:lnTo>
                      <a:pt x="158" y="526"/>
                    </a:lnTo>
                    <a:lnTo>
                      <a:pt x="157" y="527"/>
                    </a:lnTo>
                    <a:lnTo>
                      <a:pt x="153" y="529"/>
                    </a:lnTo>
                    <a:lnTo>
                      <a:pt x="151" y="530"/>
                    </a:lnTo>
                    <a:lnTo>
                      <a:pt x="151" y="531"/>
                    </a:lnTo>
                    <a:lnTo>
                      <a:pt x="150" y="531"/>
                    </a:lnTo>
                    <a:lnTo>
                      <a:pt x="150" y="532"/>
                    </a:lnTo>
                    <a:lnTo>
                      <a:pt x="150" y="533"/>
                    </a:lnTo>
                    <a:lnTo>
                      <a:pt x="150" y="534"/>
                    </a:lnTo>
                    <a:lnTo>
                      <a:pt x="150" y="535"/>
                    </a:lnTo>
                    <a:lnTo>
                      <a:pt x="150" y="538"/>
                    </a:lnTo>
                    <a:lnTo>
                      <a:pt x="150" y="542"/>
                    </a:lnTo>
                    <a:lnTo>
                      <a:pt x="150" y="545"/>
                    </a:lnTo>
                    <a:lnTo>
                      <a:pt x="150" y="546"/>
                    </a:lnTo>
                    <a:lnTo>
                      <a:pt x="150" y="547"/>
                    </a:lnTo>
                    <a:lnTo>
                      <a:pt x="149" y="547"/>
                    </a:lnTo>
                    <a:lnTo>
                      <a:pt x="149" y="548"/>
                    </a:lnTo>
                    <a:lnTo>
                      <a:pt x="149" y="549"/>
                    </a:lnTo>
                    <a:lnTo>
                      <a:pt x="143" y="561"/>
                    </a:lnTo>
                    <a:lnTo>
                      <a:pt x="143" y="562"/>
                    </a:lnTo>
                    <a:lnTo>
                      <a:pt x="143" y="563"/>
                    </a:lnTo>
                    <a:lnTo>
                      <a:pt x="142" y="564"/>
                    </a:lnTo>
                    <a:lnTo>
                      <a:pt x="142" y="565"/>
                    </a:lnTo>
                    <a:lnTo>
                      <a:pt x="143" y="566"/>
                    </a:lnTo>
                    <a:lnTo>
                      <a:pt x="143" y="567"/>
                    </a:lnTo>
                    <a:lnTo>
                      <a:pt x="143" y="569"/>
                    </a:lnTo>
                    <a:lnTo>
                      <a:pt x="144" y="572"/>
                    </a:lnTo>
                    <a:lnTo>
                      <a:pt x="144" y="573"/>
                    </a:lnTo>
                    <a:lnTo>
                      <a:pt x="145" y="574"/>
                    </a:lnTo>
                    <a:lnTo>
                      <a:pt x="146" y="575"/>
                    </a:lnTo>
                    <a:lnTo>
                      <a:pt x="146" y="576"/>
                    </a:lnTo>
                    <a:lnTo>
                      <a:pt x="147" y="577"/>
                    </a:lnTo>
                    <a:lnTo>
                      <a:pt x="148" y="579"/>
                    </a:lnTo>
                    <a:lnTo>
                      <a:pt x="150" y="581"/>
                    </a:lnTo>
                    <a:lnTo>
                      <a:pt x="150" y="582"/>
                    </a:lnTo>
                    <a:lnTo>
                      <a:pt x="151" y="582"/>
                    </a:lnTo>
                    <a:lnTo>
                      <a:pt x="151" y="583"/>
                    </a:lnTo>
                    <a:lnTo>
                      <a:pt x="152" y="584"/>
                    </a:lnTo>
                    <a:lnTo>
                      <a:pt x="152" y="585"/>
                    </a:lnTo>
                    <a:lnTo>
                      <a:pt x="151" y="586"/>
                    </a:lnTo>
                    <a:lnTo>
                      <a:pt x="151" y="587"/>
                    </a:lnTo>
                    <a:lnTo>
                      <a:pt x="150" y="590"/>
                    </a:lnTo>
                    <a:lnTo>
                      <a:pt x="149" y="590"/>
                    </a:lnTo>
                    <a:lnTo>
                      <a:pt x="149" y="591"/>
                    </a:lnTo>
                    <a:lnTo>
                      <a:pt x="148" y="591"/>
                    </a:lnTo>
                    <a:lnTo>
                      <a:pt x="147" y="592"/>
                    </a:lnTo>
                    <a:lnTo>
                      <a:pt x="146" y="592"/>
                    </a:lnTo>
                    <a:lnTo>
                      <a:pt x="146" y="593"/>
                    </a:lnTo>
                    <a:lnTo>
                      <a:pt x="143" y="594"/>
                    </a:lnTo>
                    <a:lnTo>
                      <a:pt x="142" y="595"/>
                    </a:lnTo>
                    <a:lnTo>
                      <a:pt x="139" y="595"/>
                    </a:lnTo>
                    <a:lnTo>
                      <a:pt x="138" y="595"/>
                    </a:lnTo>
                    <a:lnTo>
                      <a:pt x="137" y="596"/>
                    </a:lnTo>
                    <a:lnTo>
                      <a:pt x="135" y="596"/>
                    </a:lnTo>
                    <a:lnTo>
                      <a:pt x="134" y="598"/>
                    </a:lnTo>
                    <a:lnTo>
                      <a:pt x="132" y="602"/>
                    </a:lnTo>
                    <a:lnTo>
                      <a:pt x="132" y="603"/>
                    </a:lnTo>
                    <a:lnTo>
                      <a:pt x="132" y="604"/>
                    </a:lnTo>
                    <a:lnTo>
                      <a:pt x="132" y="606"/>
                    </a:lnTo>
                    <a:lnTo>
                      <a:pt x="131" y="607"/>
                    </a:lnTo>
                    <a:lnTo>
                      <a:pt x="131" y="608"/>
                    </a:lnTo>
                    <a:lnTo>
                      <a:pt x="132" y="610"/>
                    </a:lnTo>
                    <a:lnTo>
                      <a:pt x="132" y="613"/>
                    </a:lnTo>
                    <a:lnTo>
                      <a:pt x="132" y="614"/>
                    </a:lnTo>
                    <a:lnTo>
                      <a:pt x="132" y="616"/>
                    </a:lnTo>
                    <a:lnTo>
                      <a:pt x="132" y="619"/>
                    </a:lnTo>
                    <a:lnTo>
                      <a:pt x="134" y="622"/>
                    </a:lnTo>
                    <a:lnTo>
                      <a:pt x="135" y="622"/>
                    </a:lnTo>
                    <a:lnTo>
                      <a:pt x="135" y="623"/>
                    </a:lnTo>
                    <a:lnTo>
                      <a:pt x="138" y="623"/>
                    </a:lnTo>
                    <a:lnTo>
                      <a:pt x="139" y="623"/>
                    </a:lnTo>
                    <a:lnTo>
                      <a:pt x="140" y="624"/>
                    </a:lnTo>
                    <a:lnTo>
                      <a:pt x="141" y="624"/>
                    </a:lnTo>
                    <a:lnTo>
                      <a:pt x="142" y="625"/>
                    </a:lnTo>
                    <a:lnTo>
                      <a:pt x="143" y="625"/>
                    </a:lnTo>
                    <a:lnTo>
                      <a:pt x="146" y="626"/>
                    </a:lnTo>
                    <a:lnTo>
                      <a:pt x="148" y="626"/>
                    </a:lnTo>
                    <a:lnTo>
                      <a:pt x="149" y="626"/>
                    </a:lnTo>
                    <a:lnTo>
                      <a:pt x="150" y="626"/>
                    </a:lnTo>
                    <a:lnTo>
                      <a:pt x="151" y="626"/>
                    </a:lnTo>
                    <a:lnTo>
                      <a:pt x="152" y="627"/>
                    </a:lnTo>
                    <a:lnTo>
                      <a:pt x="154" y="629"/>
                    </a:lnTo>
                    <a:lnTo>
                      <a:pt x="155" y="629"/>
                    </a:lnTo>
                    <a:lnTo>
                      <a:pt x="157" y="630"/>
                    </a:lnTo>
                    <a:lnTo>
                      <a:pt x="158" y="631"/>
                    </a:lnTo>
                    <a:lnTo>
                      <a:pt x="158" y="632"/>
                    </a:lnTo>
                    <a:lnTo>
                      <a:pt x="159" y="632"/>
                    </a:lnTo>
                    <a:lnTo>
                      <a:pt x="160" y="633"/>
                    </a:lnTo>
                    <a:lnTo>
                      <a:pt x="160" y="634"/>
                    </a:lnTo>
                    <a:lnTo>
                      <a:pt x="160" y="635"/>
                    </a:lnTo>
                    <a:lnTo>
                      <a:pt x="161" y="637"/>
                    </a:lnTo>
                    <a:lnTo>
                      <a:pt x="161" y="638"/>
                    </a:lnTo>
                    <a:lnTo>
                      <a:pt x="160" y="639"/>
                    </a:lnTo>
                    <a:lnTo>
                      <a:pt x="160" y="640"/>
                    </a:lnTo>
                    <a:lnTo>
                      <a:pt x="160" y="643"/>
                    </a:lnTo>
                    <a:lnTo>
                      <a:pt x="159" y="643"/>
                    </a:lnTo>
                    <a:lnTo>
                      <a:pt x="160" y="659"/>
                    </a:lnTo>
                    <a:lnTo>
                      <a:pt x="161" y="660"/>
                    </a:lnTo>
                    <a:lnTo>
                      <a:pt x="161" y="661"/>
                    </a:lnTo>
                    <a:lnTo>
                      <a:pt x="161" y="662"/>
                    </a:lnTo>
                    <a:lnTo>
                      <a:pt x="162" y="663"/>
                    </a:lnTo>
                    <a:lnTo>
                      <a:pt x="162" y="664"/>
                    </a:lnTo>
                    <a:lnTo>
                      <a:pt x="163" y="665"/>
                    </a:lnTo>
                    <a:lnTo>
                      <a:pt x="164" y="665"/>
                    </a:lnTo>
                    <a:lnTo>
                      <a:pt x="166" y="667"/>
                    </a:lnTo>
                    <a:lnTo>
                      <a:pt x="168" y="667"/>
                    </a:lnTo>
                    <a:lnTo>
                      <a:pt x="168" y="668"/>
                    </a:lnTo>
                    <a:lnTo>
                      <a:pt x="169" y="668"/>
                    </a:lnTo>
                    <a:lnTo>
                      <a:pt x="174" y="669"/>
                    </a:lnTo>
                    <a:lnTo>
                      <a:pt x="177" y="669"/>
                    </a:lnTo>
                    <a:lnTo>
                      <a:pt x="180" y="670"/>
                    </a:lnTo>
                    <a:lnTo>
                      <a:pt x="181" y="670"/>
                    </a:lnTo>
                    <a:lnTo>
                      <a:pt x="182" y="671"/>
                    </a:lnTo>
                    <a:lnTo>
                      <a:pt x="183" y="671"/>
                    </a:lnTo>
                    <a:lnTo>
                      <a:pt x="184" y="672"/>
                    </a:lnTo>
                    <a:lnTo>
                      <a:pt x="185" y="672"/>
                    </a:lnTo>
                    <a:lnTo>
                      <a:pt x="196" y="679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8" name="Freeform 157">
                <a:extLst>
                  <a:ext uri="{FF2B5EF4-FFF2-40B4-BE49-F238E27FC236}">
                    <a16:creationId xmlns:a16="http://schemas.microsoft.com/office/drawing/2014/main" id="{429A22FB-77F5-7313-FD9D-247AF26F29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0" y="935"/>
                <a:ext cx="187" cy="114"/>
              </a:xfrm>
              <a:custGeom>
                <a:avLst/>
                <a:gdLst>
                  <a:gd name="T0" fmla="*/ 528 w 561"/>
                  <a:gd name="T1" fmla="*/ 22 h 343"/>
                  <a:gd name="T2" fmla="*/ 480 w 561"/>
                  <a:gd name="T3" fmla="*/ 52 h 343"/>
                  <a:gd name="T4" fmla="*/ 473 w 561"/>
                  <a:gd name="T5" fmla="*/ 77 h 343"/>
                  <a:gd name="T6" fmla="*/ 459 w 561"/>
                  <a:gd name="T7" fmla="*/ 98 h 343"/>
                  <a:gd name="T8" fmla="*/ 437 w 561"/>
                  <a:gd name="T9" fmla="*/ 93 h 343"/>
                  <a:gd name="T10" fmla="*/ 419 w 561"/>
                  <a:gd name="T11" fmla="*/ 89 h 343"/>
                  <a:gd name="T12" fmla="*/ 413 w 561"/>
                  <a:gd name="T13" fmla="*/ 102 h 343"/>
                  <a:gd name="T14" fmla="*/ 405 w 561"/>
                  <a:gd name="T15" fmla="*/ 133 h 343"/>
                  <a:gd name="T16" fmla="*/ 405 w 561"/>
                  <a:gd name="T17" fmla="*/ 152 h 343"/>
                  <a:gd name="T18" fmla="*/ 398 w 561"/>
                  <a:gd name="T19" fmla="*/ 173 h 343"/>
                  <a:gd name="T20" fmla="*/ 394 w 561"/>
                  <a:gd name="T21" fmla="*/ 184 h 343"/>
                  <a:gd name="T22" fmla="*/ 396 w 561"/>
                  <a:gd name="T23" fmla="*/ 199 h 343"/>
                  <a:gd name="T24" fmla="*/ 386 w 561"/>
                  <a:gd name="T25" fmla="*/ 225 h 343"/>
                  <a:gd name="T26" fmla="*/ 379 w 561"/>
                  <a:gd name="T27" fmla="*/ 244 h 343"/>
                  <a:gd name="T28" fmla="*/ 385 w 561"/>
                  <a:gd name="T29" fmla="*/ 256 h 343"/>
                  <a:gd name="T30" fmla="*/ 372 w 561"/>
                  <a:gd name="T31" fmla="*/ 256 h 343"/>
                  <a:gd name="T32" fmla="*/ 366 w 561"/>
                  <a:gd name="T33" fmla="*/ 272 h 343"/>
                  <a:gd name="T34" fmla="*/ 357 w 561"/>
                  <a:gd name="T35" fmla="*/ 278 h 343"/>
                  <a:gd name="T36" fmla="*/ 350 w 561"/>
                  <a:gd name="T37" fmla="*/ 284 h 343"/>
                  <a:gd name="T38" fmla="*/ 354 w 561"/>
                  <a:gd name="T39" fmla="*/ 294 h 343"/>
                  <a:gd name="T40" fmla="*/ 346 w 561"/>
                  <a:gd name="T41" fmla="*/ 294 h 343"/>
                  <a:gd name="T42" fmla="*/ 334 w 561"/>
                  <a:gd name="T43" fmla="*/ 298 h 343"/>
                  <a:gd name="T44" fmla="*/ 332 w 561"/>
                  <a:gd name="T45" fmla="*/ 308 h 343"/>
                  <a:gd name="T46" fmla="*/ 335 w 561"/>
                  <a:gd name="T47" fmla="*/ 317 h 343"/>
                  <a:gd name="T48" fmla="*/ 332 w 561"/>
                  <a:gd name="T49" fmla="*/ 320 h 343"/>
                  <a:gd name="T50" fmla="*/ 322 w 561"/>
                  <a:gd name="T51" fmla="*/ 327 h 343"/>
                  <a:gd name="T52" fmla="*/ 316 w 561"/>
                  <a:gd name="T53" fmla="*/ 332 h 343"/>
                  <a:gd name="T54" fmla="*/ 311 w 561"/>
                  <a:gd name="T55" fmla="*/ 318 h 343"/>
                  <a:gd name="T56" fmla="*/ 306 w 561"/>
                  <a:gd name="T57" fmla="*/ 332 h 343"/>
                  <a:gd name="T58" fmla="*/ 303 w 561"/>
                  <a:gd name="T59" fmla="*/ 336 h 343"/>
                  <a:gd name="T60" fmla="*/ 293 w 561"/>
                  <a:gd name="T61" fmla="*/ 309 h 343"/>
                  <a:gd name="T62" fmla="*/ 292 w 561"/>
                  <a:gd name="T63" fmla="*/ 297 h 343"/>
                  <a:gd name="T64" fmla="*/ 286 w 561"/>
                  <a:gd name="T65" fmla="*/ 317 h 343"/>
                  <a:gd name="T66" fmla="*/ 281 w 561"/>
                  <a:gd name="T67" fmla="*/ 337 h 343"/>
                  <a:gd name="T68" fmla="*/ 271 w 561"/>
                  <a:gd name="T69" fmla="*/ 342 h 343"/>
                  <a:gd name="T70" fmla="*/ 220 w 561"/>
                  <a:gd name="T71" fmla="*/ 313 h 343"/>
                  <a:gd name="T72" fmla="*/ 204 w 561"/>
                  <a:gd name="T73" fmla="*/ 320 h 343"/>
                  <a:gd name="T74" fmla="*/ 199 w 561"/>
                  <a:gd name="T75" fmla="*/ 307 h 343"/>
                  <a:gd name="T76" fmla="*/ 187 w 561"/>
                  <a:gd name="T77" fmla="*/ 299 h 343"/>
                  <a:gd name="T78" fmla="*/ 178 w 561"/>
                  <a:gd name="T79" fmla="*/ 292 h 343"/>
                  <a:gd name="T80" fmla="*/ 169 w 561"/>
                  <a:gd name="T81" fmla="*/ 286 h 343"/>
                  <a:gd name="T82" fmla="*/ 152 w 561"/>
                  <a:gd name="T83" fmla="*/ 295 h 343"/>
                  <a:gd name="T84" fmla="*/ 145 w 561"/>
                  <a:gd name="T85" fmla="*/ 284 h 343"/>
                  <a:gd name="T86" fmla="*/ 134 w 561"/>
                  <a:gd name="T87" fmla="*/ 280 h 343"/>
                  <a:gd name="T88" fmla="*/ 137 w 561"/>
                  <a:gd name="T89" fmla="*/ 270 h 343"/>
                  <a:gd name="T90" fmla="*/ 132 w 561"/>
                  <a:gd name="T91" fmla="*/ 281 h 343"/>
                  <a:gd name="T92" fmla="*/ 126 w 561"/>
                  <a:gd name="T93" fmla="*/ 282 h 343"/>
                  <a:gd name="T94" fmla="*/ 123 w 561"/>
                  <a:gd name="T95" fmla="*/ 265 h 343"/>
                  <a:gd name="T96" fmla="*/ 119 w 561"/>
                  <a:gd name="T97" fmla="*/ 280 h 343"/>
                  <a:gd name="T98" fmla="*/ 117 w 561"/>
                  <a:gd name="T99" fmla="*/ 292 h 343"/>
                  <a:gd name="T100" fmla="*/ 111 w 561"/>
                  <a:gd name="T101" fmla="*/ 299 h 343"/>
                  <a:gd name="T102" fmla="*/ 106 w 561"/>
                  <a:gd name="T103" fmla="*/ 288 h 343"/>
                  <a:gd name="T104" fmla="*/ 108 w 561"/>
                  <a:gd name="T105" fmla="*/ 274 h 343"/>
                  <a:gd name="T106" fmla="*/ 93 w 561"/>
                  <a:gd name="T107" fmla="*/ 279 h 343"/>
                  <a:gd name="T108" fmla="*/ 82 w 561"/>
                  <a:gd name="T109" fmla="*/ 289 h 343"/>
                  <a:gd name="T110" fmla="*/ 79 w 561"/>
                  <a:gd name="T111" fmla="*/ 277 h 343"/>
                  <a:gd name="T112" fmla="*/ 92 w 561"/>
                  <a:gd name="T113" fmla="*/ 256 h 343"/>
                  <a:gd name="T114" fmla="*/ 70 w 561"/>
                  <a:gd name="T115" fmla="*/ 266 h 343"/>
                  <a:gd name="T116" fmla="*/ 58 w 561"/>
                  <a:gd name="T117" fmla="*/ 259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61" h="343">
                    <a:moveTo>
                      <a:pt x="561" y="0"/>
                    </a:moveTo>
                    <a:lnTo>
                      <a:pt x="545" y="16"/>
                    </a:lnTo>
                    <a:lnTo>
                      <a:pt x="537" y="19"/>
                    </a:lnTo>
                    <a:lnTo>
                      <a:pt x="528" y="22"/>
                    </a:lnTo>
                    <a:lnTo>
                      <a:pt x="516" y="28"/>
                    </a:lnTo>
                    <a:lnTo>
                      <a:pt x="499" y="36"/>
                    </a:lnTo>
                    <a:lnTo>
                      <a:pt x="484" y="47"/>
                    </a:lnTo>
                    <a:lnTo>
                      <a:pt x="480" y="52"/>
                    </a:lnTo>
                    <a:lnTo>
                      <a:pt x="478" y="58"/>
                    </a:lnTo>
                    <a:lnTo>
                      <a:pt x="476" y="65"/>
                    </a:lnTo>
                    <a:lnTo>
                      <a:pt x="473" y="74"/>
                    </a:lnTo>
                    <a:lnTo>
                      <a:pt x="473" y="77"/>
                    </a:lnTo>
                    <a:lnTo>
                      <a:pt x="473" y="79"/>
                    </a:lnTo>
                    <a:lnTo>
                      <a:pt x="469" y="87"/>
                    </a:lnTo>
                    <a:lnTo>
                      <a:pt x="467" y="94"/>
                    </a:lnTo>
                    <a:lnTo>
                      <a:pt x="459" y="98"/>
                    </a:lnTo>
                    <a:lnTo>
                      <a:pt x="452" y="99"/>
                    </a:lnTo>
                    <a:lnTo>
                      <a:pt x="447" y="97"/>
                    </a:lnTo>
                    <a:lnTo>
                      <a:pt x="443" y="96"/>
                    </a:lnTo>
                    <a:lnTo>
                      <a:pt x="437" y="93"/>
                    </a:lnTo>
                    <a:lnTo>
                      <a:pt x="433" y="90"/>
                    </a:lnTo>
                    <a:lnTo>
                      <a:pt x="431" y="89"/>
                    </a:lnTo>
                    <a:lnTo>
                      <a:pt x="424" y="87"/>
                    </a:lnTo>
                    <a:lnTo>
                      <a:pt x="419" y="89"/>
                    </a:lnTo>
                    <a:lnTo>
                      <a:pt x="415" y="93"/>
                    </a:lnTo>
                    <a:lnTo>
                      <a:pt x="414" y="100"/>
                    </a:lnTo>
                    <a:lnTo>
                      <a:pt x="413" y="100"/>
                    </a:lnTo>
                    <a:lnTo>
                      <a:pt x="413" y="102"/>
                    </a:lnTo>
                    <a:lnTo>
                      <a:pt x="410" y="109"/>
                    </a:lnTo>
                    <a:lnTo>
                      <a:pt x="407" y="117"/>
                    </a:lnTo>
                    <a:lnTo>
                      <a:pt x="406" y="127"/>
                    </a:lnTo>
                    <a:lnTo>
                      <a:pt x="405" y="133"/>
                    </a:lnTo>
                    <a:lnTo>
                      <a:pt x="407" y="141"/>
                    </a:lnTo>
                    <a:lnTo>
                      <a:pt x="406" y="142"/>
                    </a:lnTo>
                    <a:lnTo>
                      <a:pt x="406" y="146"/>
                    </a:lnTo>
                    <a:lnTo>
                      <a:pt x="405" y="152"/>
                    </a:lnTo>
                    <a:lnTo>
                      <a:pt x="405" y="159"/>
                    </a:lnTo>
                    <a:lnTo>
                      <a:pt x="401" y="170"/>
                    </a:lnTo>
                    <a:lnTo>
                      <a:pt x="399" y="171"/>
                    </a:lnTo>
                    <a:lnTo>
                      <a:pt x="398" y="173"/>
                    </a:lnTo>
                    <a:lnTo>
                      <a:pt x="395" y="176"/>
                    </a:lnTo>
                    <a:lnTo>
                      <a:pt x="392" y="178"/>
                    </a:lnTo>
                    <a:lnTo>
                      <a:pt x="393" y="181"/>
                    </a:lnTo>
                    <a:lnTo>
                      <a:pt x="394" y="184"/>
                    </a:lnTo>
                    <a:lnTo>
                      <a:pt x="399" y="190"/>
                    </a:lnTo>
                    <a:lnTo>
                      <a:pt x="399" y="191"/>
                    </a:lnTo>
                    <a:lnTo>
                      <a:pt x="399" y="195"/>
                    </a:lnTo>
                    <a:lnTo>
                      <a:pt x="396" y="199"/>
                    </a:lnTo>
                    <a:lnTo>
                      <a:pt x="394" y="206"/>
                    </a:lnTo>
                    <a:lnTo>
                      <a:pt x="391" y="210"/>
                    </a:lnTo>
                    <a:lnTo>
                      <a:pt x="389" y="216"/>
                    </a:lnTo>
                    <a:lnTo>
                      <a:pt x="386" y="225"/>
                    </a:lnTo>
                    <a:lnTo>
                      <a:pt x="383" y="237"/>
                    </a:lnTo>
                    <a:lnTo>
                      <a:pt x="379" y="239"/>
                    </a:lnTo>
                    <a:lnTo>
                      <a:pt x="377" y="242"/>
                    </a:lnTo>
                    <a:lnTo>
                      <a:pt x="379" y="244"/>
                    </a:lnTo>
                    <a:lnTo>
                      <a:pt x="382" y="249"/>
                    </a:lnTo>
                    <a:lnTo>
                      <a:pt x="383" y="250"/>
                    </a:lnTo>
                    <a:lnTo>
                      <a:pt x="384" y="252"/>
                    </a:lnTo>
                    <a:lnTo>
                      <a:pt x="385" y="256"/>
                    </a:lnTo>
                    <a:lnTo>
                      <a:pt x="381" y="260"/>
                    </a:lnTo>
                    <a:lnTo>
                      <a:pt x="379" y="260"/>
                    </a:lnTo>
                    <a:lnTo>
                      <a:pt x="376" y="259"/>
                    </a:lnTo>
                    <a:lnTo>
                      <a:pt x="372" y="256"/>
                    </a:lnTo>
                    <a:lnTo>
                      <a:pt x="369" y="257"/>
                    </a:lnTo>
                    <a:lnTo>
                      <a:pt x="367" y="259"/>
                    </a:lnTo>
                    <a:lnTo>
                      <a:pt x="366" y="265"/>
                    </a:lnTo>
                    <a:lnTo>
                      <a:pt x="366" y="272"/>
                    </a:lnTo>
                    <a:lnTo>
                      <a:pt x="367" y="284"/>
                    </a:lnTo>
                    <a:lnTo>
                      <a:pt x="366" y="282"/>
                    </a:lnTo>
                    <a:lnTo>
                      <a:pt x="361" y="279"/>
                    </a:lnTo>
                    <a:lnTo>
                      <a:pt x="357" y="278"/>
                    </a:lnTo>
                    <a:lnTo>
                      <a:pt x="354" y="277"/>
                    </a:lnTo>
                    <a:lnTo>
                      <a:pt x="351" y="277"/>
                    </a:lnTo>
                    <a:lnTo>
                      <a:pt x="350" y="280"/>
                    </a:lnTo>
                    <a:lnTo>
                      <a:pt x="350" y="284"/>
                    </a:lnTo>
                    <a:lnTo>
                      <a:pt x="353" y="289"/>
                    </a:lnTo>
                    <a:lnTo>
                      <a:pt x="353" y="291"/>
                    </a:lnTo>
                    <a:lnTo>
                      <a:pt x="353" y="292"/>
                    </a:lnTo>
                    <a:lnTo>
                      <a:pt x="354" y="294"/>
                    </a:lnTo>
                    <a:lnTo>
                      <a:pt x="352" y="298"/>
                    </a:lnTo>
                    <a:lnTo>
                      <a:pt x="350" y="297"/>
                    </a:lnTo>
                    <a:lnTo>
                      <a:pt x="349" y="296"/>
                    </a:lnTo>
                    <a:lnTo>
                      <a:pt x="346" y="294"/>
                    </a:lnTo>
                    <a:lnTo>
                      <a:pt x="344" y="292"/>
                    </a:lnTo>
                    <a:lnTo>
                      <a:pt x="341" y="290"/>
                    </a:lnTo>
                    <a:lnTo>
                      <a:pt x="338" y="291"/>
                    </a:lnTo>
                    <a:lnTo>
                      <a:pt x="334" y="298"/>
                    </a:lnTo>
                    <a:lnTo>
                      <a:pt x="331" y="301"/>
                    </a:lnTo>
                    <a:lnTo>
                      <a:pt x="330" y="305"/>
                    </a:lnTo>
                    <a:lnTo>
                      <a:pt x="330" y="306"/>
                    </a:lnTo>
                    <a:lnTo>
                      <a:pt x="332" y="308"/>
                    </a:lnTo>
                    <a:lnTo>
                      <a:pt x="335" y="310"/>
                    </a:lnTo>
                    <a:lnTo>
                      <a:pt x="337" y="315"/>
                    </a:lnTo>
                    <a:lnTo>
                      <a:pt x="336" y="317"/>
                    </a:lnTo>
                    <a:lnTo>
                      <a:pt x="335" y="317"/>
                    </a:lnTo>
                    <a:lnTo>
                      <a:pt x="335" y="318"/>
                    </a:lnTo>
                    <a:lnTo>
                      <a:pt x="335" y="320"/>
                    </a:lnTo>
                    <a:lnTo>
                      <a:pt x="333" y="320"/>
                    </a:lnTo>
                    <a:lnTo>
                      <a:pt x="332" y="320"/>
                    </a:lnTo>
                    <a:lnTo>
                      <a:pt x="332" y="322"/>
                    </a:lnTo>
                    <a:lnTo>
                      <a:pt x="330" y="324"/>
                    </a:lnTo>
                    <a:lnTo>
                      <a:pt x="325" y="325"/>
                    </a:lnTo>
                    <a:lnTo>
                      <a:pt x="322" y="327"/>
                    </a:lnTo>
                    <a:lnTo>
                      <a:pt x="319" y="328"/>
                    </a:lnTo>
                    <a:lnTo>
                      <a:pt x="319" y="330"/>
                    </a:lnTo>
                    <a:lnTo>
                      <a:pt x="317" y="331"/>
                    </a:lnTo>
                    <a:lnTo>
                      <a:pt x="316" y="332"/>
                    </a:lnTo>
                    <a:lnTo>
                      <a:pt x="315" y="331"/>
                    </a:lnTo>
                    <a:lnTo>
                      <a:pt x="315" y="329"/>
                    </a:lnTo>
                    <a:lnTo>
                      <a:pt x="315" y="323"/>
                    </a:lnTo>
                    <a:lnTo>
                      <a:pt x="311" y="318"/>
                    </a:lnTo>
                    <a:lnTo>
                      <a:pt x="309" y="317"/>
                    </a:lnTo>
                    <a:lnTo>
                      <a:pt x="307" y="317"/>
                    </a:lnTo>
                    <a:lnTo>
                      <a:pt x="307" y="320"/>
                    </a:lnTo>
                    <a:lnTo>
                      <a:pt x="306" y="332"/>
                    </a:lnTo>
                    <a:lnTo>
                      <a:pt x="305" y="332"/>
                    </a:lnTo>
                    <a:lnTo>
                      <a:pt x="305" y="333"/>
                    </a:lnTo>
                    <a:lnTo>
                      <a:pt x="305" y="335"/>
                    </a:lnTo>
                    <a:lnTo>
                      <a:pt x="303" y="336"/>
                    </a:lnTo>
                    <a:lnTo>
                      <a:pt x="298" y="335"/>
                    </a:lnTo>
                    <a:lnTo>
                      <a:pt x="294" y="333"/>
                    </a:lnTo>
                    <a:lnTo>
                      <a:pt x="294" y="318"/>
                    </a:lnTo>
                    <a:lnTo>
                      <a:pt x="293" y="309"/>
                    </a:lnTo>
                    <a:lnTo>
                      <a:pt x="293" y="303"/>
                    </a:lnTo>
                    <a:lnTo>
                      <a:pt x="292" y="299"/>
                    </a:lnTo>
                    <a:lnTo>
                      <a:pt x="292" y="298"/>
                    </a:lnTo>
                    <a:lnTo>
                      <a:pt x="292" y="297"/>
                    </a:lnTo>
                    <a:lnTo>
                      <a:pt x="290" y="298"/>
                    </a:lnTo>
                    <a:lnTo>
                      <a:pt x="289" y="301"/>
                    </a:lnTo>
                    <a:lnTo>
                      <a:pt x="287" y="308"/>
                    </a:lnTo>
                    <a:lnTo>
                      <a:pt x="286" y="317"/>
                    </a:lnTo>
                    <a:lnTo>
                      <a:pt x="285" y="334"/>
                    </a:lnTo>
                    <a:lnTo>
                      <a:pt x="283" y="336"/>
                    </a:lnTo>
                    <a:lnTo>
                      <a:pt x="281" y="336"/>
                    </a:lnTo>
                    <a:lnTo>
                      <a:pt x="281" y="337"/>
                    </a:lnTo>
                    <a:lnTo>
                      <a:pt x="281" y="339"/>
                    </a:lnTo>
                    <a:lnTo>
                      <a:pt x="279" y="341"/>
                    </a:lnTo>
                    <a:lnTo>
                      <a:pt x="277" y="343"/>
                    </a:lnTo>
                    <a:lnTo>
                      <a:pt x="271" y="342"/>
                    </a:lnTo>
                    <a:lnTo>
                      <a:pt x="265" y="338"/>
                    </a:lnTo>
                    <a:lnTo>
                      <a:pt x="247" y="330"/>
                    </a:lnTo>
                    <a:lnTo>
                      <a:pt x="230" y="318"/>
                    </a:lnTo>
                    <a:lnTo>
                      <a:pt x="220" y="313"/>
                    </a:lnTo>
                    <a:lnTo>
                      <a:pt x="217" y="312"/>
                    </a:lnTo>
                    <a:lnTo>
                      <a:pt x="215" y="315"/>
                    </a:lnTo>
                    <a:lnTo>
                      <a:pt x="209" y="318"/>
                    </a:lnTo>
                    <a:lnTo>
                      <a:pt x="204" y="320"/>
                    </a:lnTo>
                    <a:lnTo>
                      <a:pt x="202" y="319"/>
                    </a:lnTo>
                    <a:lnTo>
                      <a:pt x="200" y="316"/>
                    </a:lnTo>
                    <a:lnTo>
                      <a:pt x="199" y="312"/>
                    </a:lnTo>
                    <a:lnTo>
                      <a:pt x="199" y="307"/>
                    </a:lnTo>
                    <a:lnTo>
                      <a:pt x="197" y="301"/>
                    </a:lnTo>
                    <a:lnTo>
                      <a:pt x="195" y="298"/>
                    </a:lnTo>
                    <a:lnTo>
                      <a:pt x="191" y="297"/>
                    </a:lnTo>
                    <a:lnTo>
                      <a:pt x="187" y="299"/>
                    </a:lnTo>
                    <a:lnTo>
                      <a:pt x="183" y="299"/>
                    </a:lnTo>
                    <a:lnTo>
                      <a:pt x="181" y="298"/>
                    </a:lnTo>
                    <a:lnTo>
                      <a:pt x="179" y="295"/>
                    </a:lnTo>
                    <a:lnTo>
                      <a:pt x="178" y="292"/>
                    </a:lnTo>
                    <a:lnTo>
                      <a:pt x="176" y="288"/>
                    </a:lnTo>
                    <a:lnTo>
                      <a:pt x="175" y="286"/>
                    </a:lnTo>
                    <a:lnTo>
                      <a:pt x="173" y="285"/>
                    </a:lnTo>
                    <a:lnTo>
                      <a:pt x="169" y="286"/>
                    </a:lnTo>
                    <a:lnTo>
                      <a:pt x="164" y="291"/>
                    </a:lnTo>
                    <a:lnTo>
                      <a:pt x="158" y="295"/>
                    </a:lnTo>
                    <a:lnTo>
                      <a:pt x="155" y="297"/>
                    </a:lnTo>
                    <a:lnTo>
                      <a:pt x="152" y="295"/>
                    </a:lnTo>
                    <a:lnTo>
                      <a:pt x="152" y="290"/>
                    </a:lnTo>
                    <a:lnTo>
                      <a:pt x="151" y="286"/>
                    </a:lnTo>
                    <a:lnTo>
                      <a:pt x="149" y="285"/>
                    </a:lnTo>
                    <a:lnTo>
                      <a:pt x="145" y="284"/>
                    </a:lnTo>
                    <a:lnTo>
                      <a:pt x="142" y="285"/>
                    </a:lnTo>
                    <a:lnTo>
                      <a:pt x="135" y="284"/>
                    </a:lnTo>
                    <a:lnTo>
                      <a:pt x="133" y="282"/>
                    </a:lnTo>
                    <a:lnTo>
                      <a:pt x="134" y="280"/>
                    </a:lnTo>
                    <a:lnTo>
                      <a:pt x="136" y="278"/>
                    </a:lnTo>
                    <a:lnTo>
                      <a:pt x="140" y="277"/>
                    </a:lnTo>
                    <a:lnTo>
                      <a:pt x="138" y="272"/>
                    </a:lnTo>
                    <a:lnTo>
                      <a:pt x="137" y="270"/>
                    </a:lnTo>
                    <a:lnTo>
                      <a:pt x="135" y="270"/>
                    </a:lnTo>
                    <a:lnTo>
                      <a:pt x="133" y="273"/>
                    </a:lnTo>
                    <a:lnTo>
                      <a:pt x="132" y="276"/>
                    </a:lnTo>
                    <a:lnTo>
                      <a:pt x="132" y="281"/>
                    </a:lnTo>
                    <a:lnTo>
                      <a:pt x="130" y="282"/>
                    </a:lnTo>
                    <a:lnTo>
                      <a:pt x="129" y="282"/>
                    </a:lnTo>
                    <a:lnTo>
                      <a:pt x="129" y="284"/>
                    </a:lnTo>
                    <a:lnTo>
                      <a:pt x="126" y="282"/>
                    </a:lnTo>
                    <a:lnTo>
                      <a:pt x="125" y="281"/>
                    </a:lnTo>
                    <a:lnTo>
                      <a:pt x="126" y="274"/>
                    </a:lnTo>
                    <a:lnTo>
                      <a:pt x="131" y="268"/>
                    </a:lnTo>
                    <a:lnTo>
                      <a:pt x="123" y="265"/>
                    </a:lnTo>
                    <a:lnTo>
                      <a:pt x="120" y="265"/>
                    </a:lnTo>
                    <a:lnTo>
                      <a:pt x="119" y="267"/>
                    </a:lnTo>
                    <a:lnTo>
                      <a:pt x="118" y="272"/>
                    </a:lnTo>
                    <a:lnTo>
                      <a:pt x="119" y="280"/>
                    </a:lnTo>
                    <a:lnTo>
                      <a:pt x="118" y="289"/>
                    </a:lnTo>
                    <a:lnTo>
                      <a:pt x="117" y="289"/>
                    </a:lnTo>
                    <a:lnTo>
                      <a:pt x="117" y="290"/>
                    </a:lnTo>
                    <a:lnTo>
                      <a:pt x="117" y="292"/>
                    </a:lnTo>
                    <a:lnTo>
                      <a:pt x="117" y="296"/>
                    </a:lnTo>
                    <a:lnTo>
                      <a:pt x="115" y="298"/>
                    </a:lnTo>
                    <a:lnTo>
                      <a:pt x="113" y="299"/>
                    </a:lnTo>
                    <a:lnTo>
                      <a:pt x="111" y="299"/>
                    </a:lnTo>
                    <a:lnTo>
                      <a:pt x="108" y="298"/>
                    </a:lnTo>
                    <a:lnTo>
                      <a:pt x="106" y="296"/>
                    </a:lnTo>
                    <a:lnTo>
                      <a:pt x="106" y="293"/>
                    </a:lnTo>
                    <a:lnTo>
                      <a:pt x="106" y="288"/>
                    </a:lnTo>
                    <a:lnTo>
                      <a:pt x="110" y="281"/>
                    </a:lnTo>
                    <a:lnTo>
                      <a:pt x="110" y="277"/>
                    </a:lnTo>
                    <a:lnTo>
                      <a:pt x="110" y="275"/>
                    </a:lnTo>
                    <a:lnTo>
                      <a:pt x="108" y="274"/>
                    </a:lnTo>
                    <a:lnTo>
                      <a:pt x="106" y="274"/>
                    </a:lnTo>
                    <a:lnTo>
                      <a:pt x="101" y="273"/>
                    </a:lnTo>
                    <a:lnTo>
                      <a:pt x="98" y="275"/>
                    </a:lnTo>
                    <a:lnTo>
                      <a:pt x="93" y="279"/>
                    </a:lnTo>
                    <a:lnTo>
                      <a:pt x="89" y="284"/>
                    </a:lnTo>
                    <a:lnTo>
                      <a:pt x="87" y="286"/>
                    </a:lnTo>
                    <a:lnTo>
                      <a:pt x="87" y="288"/>
                    </a:lnTo>
                    <a:lnTo>
                      <a:pt x="82" y="289"/>
                    </a:lnTo>
                    <a:lnTo>
                      <a:pt x="79" y="289"/>
                    </a:lnTo>
                    <a:lnTo>
                      <a:pt x="77" y="284"/>
                    </a:lnTo>
                    <a:lnTo>
                      <a:pt x="79" y="279"/>
                    </a:lnTo>
                    <a:lnTo>
                      <a:pt x="79" y="277"/>
                    </a:lnTo>
                    <a:lnTo>
                      <a:pt x="81" y="275"/>
                    </a:lnTo>
                    <a:lnTo>
                      <a:pt x="88" y="267"/>
                    </a:lnTo>
                    <a:lnTo>
                      <a:pt x="92" y="259"/>
                    </a:lnTo>
                    <a:lnTo>
                      <a:pt x="92" y="256"/>
                    </a:lnTo>
                    <a:lnTo>
                      <a:pt x="93" y="255"/>
                    </a:lnTo>
                    <a:lnTo>
                      <a:pt x="89" y="254"/>
                    </a:lnTo>
                    <a:lnTo>
                      <a:pt x="84" y="257"/>
                    </a:lnTo>
                    <a:lnTo>
                      <a:pt x="70" y="266"/>
                    </a:lnTo>
                    <a:lnTo>
                      <a:pt x="67" y="266"/>
                    </a:lnTo>
                    <a:lnTo>
                      <a:pt x="65" y="266"/>
                    </a:lnTo>
                    <a:lnTo>
                      <a:pt x="61" y="263"/>
                    </a:lnTo>
                    <a:lnTo>
                      <a:pt x="58" y="259"/>
                    </a:lnTo>
                    <a:lnTo>
                      <a:pt x="58" y="256"/>
                    </a:lnTo>
                    <a:lnTo>
                      <a:pt x="0" y="221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9" name="Freeform 158">
                <a:extLst>
                  <a:ext uri="{FF2B5EF4-FFF2-40B4-BE49-F238E27FC236}">
                    <a16:creationId xmlns:a16="http://schemas.microsoft.com/office/drawing/2014/main" id="{269855E5-0FAD-0410-49AA-867BF63D92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7" y="735"/>
                <a:ext cx="30" cy="163"/>
              </a:xfrm>
              <a:custGeom>
                <a:avLst/>
                <a:gdLst>
                  <a:gd name="T0" fmla="*/ 68 w 89"/>
                  <a:gd name="T1" fmla="*/ 489 h 489"/>
                  <a:gd name="T2" fmla="*/ 86 w 89"/>
                  <a:gd name="T3" fmla="*/ 477 h 489"/>
                  <a:gd name="T4" fmla="*/ 88 w 89"/>
                  <a:gd name="T5" fmla="*/ 474 h 489"/>
                  <a:gd name="T6" fmla="*/ 89 w 89"/>
                  <a:gd name="T7" fmla="*/ 470 h 489"/>
                  <a:gd name="T8" fmla="*/ 88 w 89"/>
                  <a:gd name="T9" fmla="*/ 468 h 489"/>
                  <a:gd name="T10" fmla="*/ 88 w 89"/>
                  <a:gd name="T11" fmla="*/ 467 h 489"/>
                  <a:gd name="T12" fmla="*/ 88 w 89"/>
                  <a:gd name="T13" fmla="*/ 465 h 489"/>
                  <a:gd name="T14" fmla="*/ 86 w 89"/>
                  <a:gd name="T15" fmla="*/ 461 h 489"/>
                  <a:gd name="T16" fmla="*/ 85 w 89"/>
                  <a:gd name="T17" fmla="*/ 459 h 489"/>
                  <a:gd name="T18" fmla="*/ 79 w 89"/>
                  <a:gd name="T19" fmla="*/ 450 h 489"/>
                  <a:gd name="T20" fmla="*/ 78 w 89"/>
                  <a:gd name="T21" fmla="*/ 443 h 489"/>
                  <a:gd name="T22" fmla="*/ 77 w 89"/>
                  <a:gd name="T23" fmla="*/ 438 h 489"/>
                  <a:gd name="T24" fmla="*/ 74 w 89"/>
                  <a:gd name="T25" fmla="*/ 435 h 489"/>
                  <a:gd name="T26" fmla="*/ 70 w 89"/>
                  <a:gd name="T27" fmla="*/ 433 h 489"/>
                  <a:gd name="T28" fmla="*/ 65 w 89"/>
                  <a:gd name="T29" fmla="*/ 433 h 489"/>
                  <a:gd name="T30" fmla="*/ 60 w 89"/>
                  <a:gd name="T31" fmla="*/ 431 h 489"/>
                  <a:gd name="T32" fmla="*/ 57 w 89"/>
                  <a:gd name="T33" fmla="*/ 428 h 489"/>
                  <a:gd name="T34" fmla="*/ 55 w 89"/>
                  <a:gd name="T35" fmla="*/ 422 h 489"/>
                  <a:gd name="T36" fmla="*/ 53 w 89"/>
                  <a:gd name="T37" fmla="*/ 416 h 489"/>
                  <a:gd name="T38" fmla="*/ 43 w 89"/>
                  <a:gd name="T39" fmla="*/ 375 h 489"/>
                  <a:gd name="T40" fmla="*/ 38 w 89"/>
                  <a:gd name="T41" fmla="*/ 350 h 489"/>
                  <a:gd name="T42" fmla="*/ 40 w 89"/>
                  <a:gd name="T43" fmla="*/ 326 h 489"/>
                  <a:gd name="T44" fmla="*/ 40 w 89"/>
                  <a:gd name="T45" fmla="*/ 317 h 489"/>
                  <a:gd name="T46" fmla="*/ 40 w 89"/>
                  <a:gd name="T47" fmla="*/ 308 h 489"/>
                  <a:gd name="T48" fmla="*/ 39 w 89"/>
                  <a:gd name="T49" fmla="*/ 298 h 489"/>
                  <a:gd name="T50" fmla="*/ 38 w 89"/>
                  <a:gd name="T51" fmla="*/ 296 h 489"/>
                  <a:gd name="T52" fmla="*/ 38 w 89"/>
                  <a:gd name="T53" fmla="*/ 295 h 489"/>
                  <a:gd name="T54" fmla="*/ 38 w 89"/>
                  <a:gd name="T55" fmla="*/ 293 h 489"/>
                  <a:gd name="T56" fmla="*/ 38 w 89"/>
                  <a:gd name="T57" fmla="*/ 288 h 489"/>
                  <a:gd name="T58" fmla="*/ 35 w 89"/>
                  <a:gd name="T59" fmla="*/ 268 h 489"/>
                  <a:gd name="T60" fmla="*/ 36 w 89"/>
                  <a:gd name="T61" fmla="*/ 252 h 489"/>
                  <a:gd name="T62" fmla="*/ 36 w 89"/>
                  <a:gd name="T63" fmla="*/ 241 h 489"/>
                  <a:gd name="T64" fmla="*/ 37 w 89"/>
                  <a:gd name="T65" fmla="*/ 234 h 489"/>
                  <a:gd name="T66" fmla="*/ 36 w 89"/>
                  <a:gd name="T67" fmla="*/ 226 h 489"/>
                  <a:gd name="T68" fmla="*/ 36 w 89"/>
                  <a:gd name="T69" fmla="*/ 222 h 489"/>
                  <a:gd name="T70" fmla="*/ 29 w 89"/>
                  <a:gd name="T71" fmla="*/ 165 h 489"/>
                  <a:gd name="T72" fmla="*/ 25 w 89"/>
                  <a:gd name="T73" fmla="*/ 149 h 489"/>
                  <a:gd name="T74" fmla="*/ 25 w 89"/>
                  <a:gd name="T75" fmla="*/ 136 h 489"/>
                  <a:gd name="T76" fmla="*/ 25 w 89"/>
                  <a:gd name="T77" fmla="*/ 125 h 489"/>
                  <a:gd name="T78" fmla="*/ 28 w 89"/>
                  <a:gd name="T79" fmla="*/ 115 h 489"/>
                  <a:gd name="T80" fmla="*/ 28 w 89"/>
                  <a:gd name="T81" fmla="*/ 100 h 489"/>
                  <a:gd name="T82" fmla="*/ 27 w 89"/>
                  <a:gd name="T83" fmla="*/ 88 h 489"/>
                  <a:gd name="T84" fmla="*/ 22 w 89"/>
                  <a:gd name="T85" fmla="*/ 77 h 489"/>
                  <a:gd name="T86" fmla="*/ 17 w 89"/>
                  <a:gd name="T87" fmla="*/ 70 h 489"/>
                  <a:gd name="T88" fmla="*/ 9 w 89"/>
                  <a:gd name="T89" fmla="*/ 61 h 489"/>
                  <a:gd name="T90" fmla="*/ 3 w 89"/>
                  <a:gd name="T91" fmla="*/ 53 h 489"/>
                  <a:gd name="T92" fmla="*/ 0 w 89"/>
                  <a:gd name="T93" fmla="*/ 46 h 489"/>
                  <a:gd name="T94" fmla="*/ 1 w 89"/>
                  <a:gd name="T95" fmla="*/ 39 h 489"/>
                  <a:gd name="T96" fmla="*/ 3 w 89"/>
                  <a:gd name="T97" fmla="*/ 26 h 489"/>
                  <a:gd name="T98" fmla="*/ 5 w 89"/>
                  <a:gd name="T99" fmla="*/ 16 h 489"/>
                  <a:gd name="T100" fmla="*/ 6 w 89"/>
                  <a:gd name="T101" fmla="*/ 7 h 489"/>
                  <a:gd name="T102" fmla="*/ 9 w 89"/>
                  <a:gd name="T103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" h="489">
                    <a:moveTo>
                      <a:pt x="68" y="489"/>
                    </a:moveTo>
                    <a:lnTo>
                      <a:pt x="86" y="477"/>
                    </a:lnTo>
                    <a:lnTo>
                      <a:pt x="88" y="474"/>
                    </a:lnTo>
                    <a:lnTo>
                      <a:pt x="89" y="470"/>
                    </a:lnTo>
                    <a:lnTo>
                      <a:pt x="88" y="468"/>
                    </a:lnTo>
                    <a:lnTo>
                      <a:pt x="88" y="467"/>
                    </a:lnTo>
                    <a:lnTo>
                      <a:pt x="88" y="465"/>
                    </a:lnTo>
                    <a:lnTo>
                      <a:pt x="86" y="461"/>
                    </a:lnTo>
                    <a:lnTo>
                      <a:pt x="85" y="459"/>
                    </a:lnTo>
                    <a:lnTo>
                      <a:pt x="79" y="450"/>
                    </a:lnTo>
                    <a:lnTo>
                      <a:pt x="78" y="443"/>
                    </a:lnTo>
                    <a:lnTo>
                      <a:pt x="77" y="438"/>
                    </a:lnTo>
                    <a:lnTo>
                      <a:pt x="74" y="435"/>
                    </a:lnTo>
                    <a:lnTo>
                      <a:pt x="70" y="433"/>
                    </a:lnTo>
                    <a:lnTo>
                      <a:pt x="65" y="433"/>
                    </a:lnTo>
                    <a:lnTo>
                      <a:pt x="60" y="431"/>
                    </a:lnTo>
                    <a:lnTo>
                      <a:pt x="57" y="428"/>
                    </a:lnTo>
                    <a:lnTo>
                      <a:pt x="55" y="422"/>
                    </a:lnTo>
                    <a:lnTo>
                      <a:pt x="53" y="416"/>
                    </a:lnTo>
                    <a:lnTo>
                      <a:pt x="43" y="375"/>
                    </a:lnTo>
                    <a:lnTo>
                      <a:pt x="38" y="350"/>
                    </a:lnTo>
                    <a:lnTo>
                      <a:pt x="40" y="326"/>
                    </a:lnTo>
                    <a:lnTo>
                      <a:pt x="40" y="317"/>
                    </a:lnTo>
                    <a:lnTo>
                      <a:pt x="40" y="308"/>
                    </a:lnTo>
                    <a:lnTo>
                      <a:pt x="39" y="298"/>
                    </a:lnTo>
                    <a:lnTo>
                      <a:pt x="38" y="296"/>
                    </a:lnTo>
                    <a:lnTo>
                      <a:pt x="38" y="295"/>
                    </a:lnTo>
                    <a:lnTo>
                      <a:pt x="38" y="293"/>
                    </a:lnTo>
                    <a:lnTo>
                      <a:pt x="38" y="288"/>
                    </a:lnTo>
                    <a:lnTo>
                      <a:pt x="35" y="268"/>
                    </a:lnTo>
                    <a:lnTo>
                      <a:pt x="36" y="252"/>
                    </a:lnTo>
                    <a:lnTo>
                      <a:pt x="36" y="241"/>
                    </a:lnTo>
                    <a:lnTo>
                      <a:pt x="37" y="234"/>
                    </a:lnTo>
                    <a:lnTo>
                      <a:pt x="36" y="226"/>
                    </a:lnTo>
                    <a:lnTo>
                      <a:pt x="36" y="222"/>
                    </a:lnTo>
                    <a:lnTo>
                      <a:pt x="29" y="165"/>
                    </a:lnTo>
                    <a:lnTo>
                      <a:pt x="25" y="149"/>
                    </a:lnTo>
                    <a:lnTo>
                      <a:pt x="25" y="136"/>
                    </a:lnTo>
                    <a:lnTo>
                      <a:pt x="25" y="125"/>
                    </a:lnTo>
                    <a:lnTo>
                      <a:pt x="28" y="115"/>
                    </a:lnTo>
                    <a:lnTo>
                      <a:pt x="28" y="100"/>
                    </a:lnTo>
                    <a:lnTo>
                      <a:pt x="27" y="88"/>
                    </a:lnTo>
                    <a:lnTo>
                      <a:pt x="22" y="77"/>
                    </a:lnTo>
                    <a:lnTo>
                      <a:pt x="17" y="70"/>
                    </a:lnTo>
                    <a:lnTo>
                      <a:pt x="9" y="61"/>
                    </a:lnTo>
                    <a:lnTo>
                      <a:pt x="3" y="53"/>
                    </a:lnTo>
                    <a:lnTo>
                      <a:pt x="0" y="46"/>
                    </a:lnTo>
                    <a:lnTo>
                      <a:pt x="1" y="39"/>
                    </a:lnTo>
                    <a:lnTo>
                      <a:pt x="3" y="26"/>
                    </a:lnTo>
                    <a:lnTo>
                      <a:pt x="5" y="16"/>
                    </a:lnTo>
                    <a:lnTo>
                      <a:pt x="6" y="7"/>
                    </a:lnTo>
                    <a:lnTo>
                      <a:pt x="9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0" name="Freeform 159">
                <a:extLst>
                  <a:ext uri="{FF2B5EF4-FFF2-40B4-BE49-F238E27FC236}">
                    <a16:creationId xmlns:a16="http://schemas.microsoft.com/office/drawing/2014/main" id="{EF486875-8F24-2117-9FF9-2F7A2F0A87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9" y="2081"/>
                <a:ext cx="22" cy="19"/>
              </a:xfrm>
              <a:custGeom>
                <a:avLst/>
                <a:gdLst>
                  <a:gd name="T0" fmla="*/ 9 w 66"/>
                  <a:gd name="T1" fmla="*/ 0 h 57"/>
                  <a:gd name="T2" fmla="*/ 3 w 66"/>
                  <a:gd name="T3" fmla="*/ 2 h 57"/>
                  <a:gd name="T4" fmla="*/ 0 w 66"/>
                  <a:gd name="T5" fmla="*/ 7 h 57"/>
                  <a:gd name="T6" fmla="*/ 0 w 66"/>
                  <a:gd name="T7" fmla="*/ 11 h 57"/>
                  <a:gd name="T8" fmla="*/ 7 w 66"/>
                  <a:gd name="T9" fmla="*/ 15 h 57"/>
                  <a:gd name="T10" fmla="*/ 17 w 66"/>
                  <a:gd name="T11" fmla="*/ 24 h 57"/>
                  <a:gd name="T12" fmla="*/ 25 w 66"/>
                  <a:gd name="T13" fmla="*/ 32 h 57"/>
                  <a:gd name="T14" fmla="*/ 28 w 66"/>
                  <a:gd name="T15" fmla="*/ 33 h 57"/>
                  <a:gd name="T16" fmla="*/ 31 w 66"/>
                  <a:gd name="T17" fmla="*/ 37 h 57"/>
                  <a:gd name="T18" fmla="*/ 38 w 66"/>
                  <a:gd name="T19" fmla="*/ 52 h 57"/>
                  <a:gd name="T20" fmla="*/ 40 w 66"/>
                  <a:gd name="T21" fmla="*/ 56 h 57"/>
                  <a:gd name="T22" fmla="*/ 45 w 66"/>
                  <a:gd name="T23" fmla="*/ 57 h 57"/>
                  <a:gd name="T24" fmla="*/ 47 w 66"/>
                  <a:gd name="T25" fmla="*/ 53 h 57"/>
                  <a:gd name="T26" fmla="*/ 49 w 66"/>
                  <a:gd name="T27" fmla="*/ 47 h 57"/>
                  <a:gd name="T28" fmla="*/ 50 w 66"/>
                  <a:gd name="T29" fmla="*/ 42 h 57"/>
                  <a:gd name="T30" fmla="*/ 54 w 66"/>
                  <a:gd name="T31" fmla="*/ 41 h 57"/>
                  <a:gd name="T32" fmla="*/ 55 w 66"/>
                  <a:gd name="T33" fmla="*/ 39 h 57"/>
                  <a:gd name="T34" fmla="*/ 57 w 66"/>
                  <a:gd name="T35" fmla="*/ 38 h 57"/>
                  <a:gd name="T36" fmla="*/ 59 w 66"/>
                  <a:gd name="T37" fmla="*/ 33 h 57"/>
                  <a:gd name="T38" fmla="*/ 60 w 66"/>
                  <a:gd name="T39" fmla="*/ 26 h 57"/>
                  <a:gd name="T40" fmla="*/ 66 w 66"/>
                  <a:gd name="T41" fmla="*/ 2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6" h="57">
                    <a:moveTo>
                      <a:pt x="9" y="0"/>
                    </a:moveTo>
                    <a:lnTo>
                      <a:pt x="3" y="2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7" y="15"/>
                    </a:lnTo>
                    <a:lnTo>
                      <a:pt x="17" y="24"/>
                    </a:lnTo>
                    <a:lnTo>
                      <a:pt x="25" y="32"/>
                    </a:lnTo>
                    <a:lnTo>
                      <a:pt x="28" y="33"/>
                    </a:lnTo>
                    <a:lnTo>
                      <a:pt x="31" y="37"/>
                    </a:lnTo>
                    <a:lnTo>
                      <a:pt x="38" y="52"/>
                    </a:lnTo>
                    <a:lnTo>
                      <a:pt x="40" y="56"/>
                    </a:lnTo>
                    <a:lnTo>
                      <a:pt x="45" y="57"/>
                    </a:lnTo>
                    <a:lnTo>
                      <a:pt x="47" y="53"/>
                    </a:lnTo>
                    <a:lnTo>
                      <a:pt x="49" y="47"/>
                    </a:lnTo>
                    <a:lnTo>
                      <a:pt x="50" y="42"/>
                    </a:lnTo>
                    <a:lnTo>
                      <a:pt x="54" y="41"/>
                    </a:lnTo>
                    <a:lnTo>
                      <a:pt x="55" y="39"/>
                    </a:lnTo>
                    <a:lnTo>
                      <a:pt x="57" y="38"/>
                    </a:lnTo>
                    <a:lnTo>
                      <a:pt x="59" y="33"/>
                    </a:lnTo>
                    <a:lnTo>
                      <a:pt x="60" y="26"/>
                    </a:lnTo>
                    <a:lnTo>
                      <a:pt x="66" y="23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1" name="Freeform 160">
                <a:extLst>
                  <a:ext uri="{FF2B5EF4-FFF2-40B4-BE49-F238E27FC236}">
                    <a16:creationId xmlns:a16="http://schemas.microsoft.com/office/drawing/2014/main" id="{C3C046E7-CA47-7DA1-29C5-5C83EFDE31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0" y="2900"/>
                <a:ext cx="236" cy="37"/>
              </a:xfrm>
              <a:custGeom>
                <a:avLst/>
                <a:gdLst>
                  <a:gd name="T0" fmla="*/ 678 w 708"/>
                  <a:gd name="T1" fmla="*/ 95 h 111"/>
                  <a:gd name="T2" fmla="*/ 667 w 708"/>
                  <a:gd name="T3" fmla="*/ 97 h 111"/>
                  <a:gd name="T4" fmla="*/ 656 w 708"/>
                  <a:gd name="T5" fmla="*/ 78 h 111"/>
                  <a:gd name="T6" fmla="*/ 637 w 708"/>
                  <a:gd name="T7" fmla="*/ 69 h 111"/>
                  <a:gd name="T8" fmla="*/ 623 w 708"/>
                  <a:gd name="T9" fmla="*/ 66 h 111"/>
                  <a:gd name="T10" fmla="*/ 596 w 708"/>
                  <a:gd name="T11" fmla="*/ 62 h 111"/>
                  <a:gd name="T12" fmla="*/ 564 w 708"/>
                  <a:gd name="T13" fmla="*/ 51 h 111"/>
                  <a:gd name="T14" fmla="*/ 558 w 708"/>
                  <a:gd name="T15" fmla="*/ 61 h 111"/>
                  <a:gd name="T16" fmla="*/ 552 w 708"/>
                  <a:gd name="T17" fmla="*/ 72 h 111"/>
                  <a:gd name="T18" fmla="*/ 548 w 708"/>
                  <a:gd name="T19" fmla="*/ 78 h 111"/>
                  <a:gd name="T20" fmla="*/ 539 w 708"/>
                  <a:gd name="T21" fmla="*/ 72 h 111"/>
                  <a:gd name="T22" fmla="*/ 535 w 708"/>
                  <a:gd name="T23" fmla="*/ 84 h 111"/>
                  <a:gd name="T24" fmla="*/ 527 w 708"/>
                  <a:gd name="T25" fmla="*/ 78 h 111"/>
                  <a:gd name="T26" fmla="*/ 523 w 708"/>
                  <a:gd name="T27" fmla="*/ 92 h 111"/>
                  <a:gd name="T28" fmla="*/ 511 w 708"/>
                  <a:gd name="T29" fmla="*/ 85 h 111"/>
                  <a:gd name="T30" fmla="*/ 499 w 708"/>
                  <a:gd name="T31" fmla="*/ 86 h 111"/>
                  <a:gd name="T32" fmla="*/ 486 w 708"/>
                  <a:gd name="T33" fmla="*/ 80 h 111"/>
                  <a:gd name="T34" fmla="*/ 469 w 708"/>
                  <a:gd name="T35" fmla="*/ 79 h 111"/>
                  <a:gd name="T36" fmla="*/ 445 w 708"/>
                  <a:gd name="T37" fmla="*/ 88 h 111"/>
                  <a:gd name="T38" fmla="*/ 434 w 708"/>
                  <a:gd name="T39" fmla="*/ 104 h 111"/>
                  <a:gd name="T40" fmla="*/ 413 w 708"/>
                  <a:gd name="T41" fmla="*/ 98 h 111"/>
                  <a:gd name="T42" fmla="*/ 409 w 708"/>
                  <a:gd name="T43" fmla="*/ 106 h 111"/>
                  <a:gd name="T44" fmla="*/ 385 w 708"/>
                  <a:gd name="T45" fmla="*/ 101 h 111"/>
                  <a:gd name="T46" fmla="*/ 384 w 708"/>
                  <a:gd name="T47" fmla="*/ 97 h 111"/>
                  <a:gd name="T48" fmla="*/ 393 w 708"/>
                  <a:gd name="T49" fmla="*/ 86 h 111"/>
                  <a:gd name="T50" fmla="*/ 379 w 708"/>
                  <a:gd name="T51" fmla="*/ 81 h 111"/>
                  <a:gd name="T52" fmla="*/ 358 w 708"/>
                  <a:gd name="T53" fmla="*/ 73 h 111"/>
                  <a:gd name="T54" fmla="*/ 359 w 708"/>
                  <a:gd name="T55" fmla="*/ 65 h 111"/>
                  <a:gd name="T56" fmla="*/ 347 w 708"/>
                  <a:gd name="T57" fmla="*/ 65 h 111"/>
                  <a:gd name="T58" fmla="*/ 332 w 708"/>
                  <a:gd name="T59" fmla="*/ 69 h 111"/>
                  <a:gd name="T60" fmla="*/ 341 w 708"/>
                  <a:gd name="T61" fmla="*/ 58 h 111"/>
                  <a:gd name="T62" fmla="*/ 331 w 708"/>
                  <a:gd name="T63" fmla="*/ 52 h 111"/>
                  <a:gd name="T64" fmla="*/ 322 w 708"/>
                  <a:gd name="T65" fmla="*/ 47 h 111"/>
                  <a:gd name="T66" fmla="*/ 277 w 708"/>
                  <a:gd name="T67" fmla="*/ 46 h 111"/>
                  <a:gd name="T68" fmla="*/ 266 w 708"/>
                  <a:gd name="T69" fmla="*/ 51 h 111"/>
                  <a:gd name="T70" fmla="*/ 251 w 708"/>
                  <a:gd name="T71" fmla="*/ 46 h 111"/>
                  <a:gd name="T72" fmla="*/ 224 w 708"/>
                  <a:gd name="T73" fmla="*/ 57 h 111"/>
                  <a:gd name="T74" fmla="*/ 220 w 708"/>
                  <a:gd name="T75" fmla="*/ 60 h 111"/>
                  <a:gd name="T76" fmla="*/ 190 w 708"/>
                  <a:gd name="T77" fmla="*/ 63 h 111"/>
                  <a:gd name="T78" fmla="*/ 172 w 708"/>
                  <a:gd name="T79" fmla="*/ 62 h 111"/>
                  <a:gd name="T80" fmla="*/ 158 w 708"/>
                  <a:gd name="T81" fmla="*/ 51 h 111"/>
                  <a:gd name="T82" fmla="*/ 143 w 708"/>
                  <a:gd name="T83" fmla="*/ 37 h 111"/>
                  <a:gd name="T84" fmla="*/ 122 w 708"/>
                  <a:gd name="T85" fmla="*/ 37 h 111"/>
                  <a:gd name="T86" fmla="*/ 112 w 708"/>
                  <a:gd name="T87" fmla="*/ 35 h 111"/>
                  <a:gd name="T88" fmla="*/ 101 w 708"/>
                  <a:gd name="T89" fmla="*/ 30 h 111"/>
                  <a:gd name="T90" fmla="*/ 74 w 708"/>
                  <a:gd name="T91" fmla="*/ 15 h 111"/>
                  <a:gd name="T92" fmla="*/ 70 w 708"/>
                  <a:gd name="T93" fmla="*/ 1 h 111"/>
                  <a:gd name="T94" fmla="*/ 63 w 708"/>
                  <a:gd name="T95" fmla="*/ 10 h 111"/>
                  <a:gd name="T96" fmla="*/ 57 w 708"/>
                  <a:gd name="T97" fmla="*/ 12 h 111"/>
                  <a:gd name="T98" fmla="*/ 40 w 708"/>
                  <a:gd name="T99" fmla="*/ 24 h 111"/>
                  <a:gd name="T100" fmla="*/ 21 w 708"/>
                  <a:gd name="T101" fmla="*/ 42 h 111"/>
                  <a:gd name="T102" fmla="*/ 12 w 708"/>
                  <a:gd name="T103" fmla="*/ 42 h 111"/>
                  <a:gd name="T104" fmla="*/ 1 w 708"/>
                  <a:gd name="T105" fmla="*/ 3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08" h="111">
                    <a:moveTo>
                      <a:pt x="708" y="111"/>
                    </a:moveTo>
                    <a:lnTo>
                      <a:pt x="692" y="104"/>
                    </a:lnTo>
                    <a:lnTo>
                      <a:pt x="685" y="99"/>
                    </a:lnTo>
                    <a:lnTo>
                      <a:pt x="681" y="96"/>
                    </a:lnTo>
                    <a:lnTo>
                      <a:pt x="678" y="95"/>
                    </a:lnTo>
                    <a:lnTo>
                      <a:pt x="673" y="98"/>
                    </a:lnTo>
                    <a:lnTo>
                      <a:pt x="670" y="100"/>
                    </a:lnTo>
                    <a:lnTo>
                      <a:pt x="668" y="101"/>
                    </a:lnTo>
                    <a:lnTo>
                      <a:pt x="667" y="100"/>
                    </a:lnTo>
                    <a:lnTo>
                      <a:pt x="667" y="97"/>
                    </a:lnTo>
                    <a:lnTo>
                      <a:pt x="665" y="93"/>
                    </a:lnTo>
                    <a:lnTo>
                      <a:pt x="663" y="91"/>
                    </a:lnTo>
                    <a:lnTo>
                      <a:pt x="658" y="88"/>
                    </a:lnTo>
                    <a:lnTo>
                      <a:pt x="657" y="82"/>
                    </a:lnTo>
                    <a:lnTo>
                      <a:pt x="656" y="78"/>
                    </a:lnTo>
                    <a:lnTo>
                      <a:pt x="653" y="76"/>
                    </a:lnTo>
                    <a:lnTo>
                      <a:pt x="646" y="72"/>
                    </a:lnTo>
                    <a:lnTo>
                      <a:pt x="641" y="73"/>
                    </a:lnTo>
                    <a:lnTo>
                      <a:pt x="638" y="72"/>
                    </a:lnTo>
                    <a:lnTo>
                      <a:pt x="637" y="69"/>
                    </a:lnTo>
                    <a:lnTo>
                      <a:pt x="634" y="66"/>
                    </a:lnTo>
                    <a:lnTo>
                      <a:pt x="632" y="65"/>
                    </a:lnTo>
                    <a:lnTo>
                      <a:pt x="629" y="65"/>
                    </a:lnTo>
                    <a:lnTo>
                      <a:pt x="627" y="67"/>
                    </a:lnTo>
                    <a:lnTo>
                      <a:pt x="623" y="66"/>
                    </a:lnTo>
                    <a:lnTo>
                      <a:pt x="620" y="66"/>
                    </a:lnTo>
                    <a:lnTo>
                      <a:pt x="612" y="66"/>
                    </a:lnTo>
                    <a:lnTo>
                      <a:pt x="603" y="66"/>
                    </a:lnTo>
                    <a:lnTo>
                      <a:pt x="597" y="65"/>
                    </a:lnTo>
                    <a:lnTo>
                      <a:pt x="596" y="62"/>
                    </a:lnTo>
                    <a:lnTo>
                      <a:pt x="595" y="57"/>
                    </a:lnTo>
                    <a:lnTo>
                      <a:pt x="593" y="56"/>
                    </a:lnTo>
                    <a:lnTo>
                      <a:pt x="589" y="54"/>
                    </a:lnTo>
                    <a:lnTo>
                      <a:pt x="583" y="54"/>
                    </a:lnTo>
                    <a:lnTo>
                      <a:pt x="564" y="51"/>
                    </a:lnTo>
                    <a:lnTo>
                      <a:pt x="560" y="52"/>
                    </a:lnTo>
                    <a:lnTo>
                      <a:pt x="561" y="58"/>
                    </a:lnTo>
                    <a:lnTo>
                      <a:pt x="560" y="60"/>
                    </a:lnTo>
                    <a:lnTo>
                      <a:pt x="558" y="60"/>
                    </a:lnTo>
                    <a:lnTo>
                      <a:pt x="558" y="61"/>
                    </a:lnTo>
                    <a:lnTo>
                      <a:pt x="558" y="63"/>
                    </a:lnTo>
                    <a:lnTo>
                      <a:pt x="556" y="65"/>
                    </a:lnTo>
                    <a:lnTo>
                      <a:pt x="554" y="66"/>
                    </a:lnTo>
                    <a:lnTo>
                      <a:pt x="552" y="68"/>
                    </a:lnTo>
                    <a:lnTo>
                      <a:pt x="552" y="72"/>
                    </a:lnTo>
                    <a:lnTo>
                      <a:pt x="551" y="74"/>
                    </a:lnTo>
                    <a:lnTo>
                      <a:pt x="551" y="76"/>
                    </a:lnTo>
                    <a:lnTo>
                      <a:pt x="549" y="77"/>
                    </a:lnTo>
                    <a:lnTo>
                      <a:pt x="548" y="77"/>
                    </a:lnTo>
                    <a:lnTo>
                      <a:pt x="548" y="78"/>
                    </a:lnTo>
                    <a:lnTo>
                      <a:pt x="546" y="77"/>
                    </a:lnTo>
                    <a:lnTo>
                      <a:pt x="545" y="77"/>
                    </a:lnTo>
                    <a:lnTo>
                      <a:pt x="543" y="75"/>
                    </a:lnTo>
                    <a:lnTo>
                      <a:pt x="542" y="72"/>
                    </a:lnTo>
                    <a:lnTo>
                      <a:pt x="539" y="72"/>
                    </a:lnTo>
                    <a:lnTo>
                      <a:pt x="538" y="73"/>
                    </a:lnTo>
                    <a:lnTo>
                      <a:pt x="538" y="79"/>
                    </a:lnTo>
                    <a:lnTo>
                      <a:pt x="536" y="82"/>
                    </a:lnTo>
                    <a:lnTo>
                      <a:pt x="535" y="82"/>
                    </a:lnTo>
                    <a:lnTo>
                      <a:pt x="535" y="84"/>
                    </a:lnTo>
                    <a:lnTo>
                      <a:pt x="533" y="82"/>
                    </a:lnTo>
                    <a:lnTo>
                      <a:pt x="532" y="80"/>
                    </a:lnTo>
                    <a:lnTo>
                      <a:pt x="532" y="79"/>
                    </a:lnTo>
                    <a:lnTo>
                      <a:pt x="530" y="78"/>
                    </a:lnTo>
                    <a:lnTo>
                      <a:pt x="527" y="78"/>
                    </a:lnTo>
                    <a:lnTo>
                      <a:pt x="525" y="80"/>
                    </a:lnTo>
                    <a:lnTo>
                      <a:pt x="522" y="84"/>
                    </a:lnTo>
                    <a:lnTo>
                      <a:pt x="524" y="89"/>
                    </a:lnTo>
                    <a:lnTo>
                      <a:pt x="524" y="90"/>
                    </a:lnTo>
                    <a:lnTo>
                      <a:pt x="523" y="92"/>
                    </a:lnTo>
                    <a:lnTo>
                      <a:pt x="520" y="93"/>
                    </a:lnTo>
                    <a:lnTo>
                      <a:pt x="517" y="95"/>
                    </a:lnTo>
                    <a:lnTo>
                      <a:pt x="514" y="93"/>
                    </a:lnTo>
                    <a:lnTo>
                      <a:pt x="513" y="87"/>
                    </a:lnTo>
                    <a:lnTo>
                      <a:pt x="511" y="85"/>
                    </a:lnTo>
                    <a:lnTo>
                      <a:pt x="509" y="85"/>
                    </a:lnTo>
                    <a:lnTo>
                      <a:pt x="506" y="85"/>
                    </a:lnTo>
                    <a:lnTo>
                      <a:pt x="503" y="87"/>
                    </a:lnTo>
                    <a:lnTo>
                      <a:pt x="500" y="86"/>
                    </a:lnTo>
                    <a:lnTo>
                      <a:pt x="499" y="86"/>
                    </a:lnTo>
                    <a:lnTo>
                      <a:pt x="497" y="86"/>
                    </a:lnTo>
                    <a:lnTo>
                      <a:pt x="495" y="85"/>
                    </a:lnTo>
                    <a:lnTo>
                      <a:pt x="494" y="85"/>
                    </a:lnTo>
                    <a:lnTo>
                      <a:pt x="492" y="84"/>
                    </a:lnTo>
                    <a:lnTo>
                      <a:pt x="486" y="80"/>
                    </a:lnTo>
                    <a:lnTo>
                      <a:pt x="484" y="79"/>
                    </a:lnTo>
                    <a:lnTo>
                      <a:pt x="478" y="79"/>
                    </a:lnTo>
                    <a:lnTo>
                      <a:pt x="476" y="79"/>
                    </a:lnTo>
                    <a:lnTo>
                      <a:pt x="473" y="78"/>
                    </a:lnTo>
                    <a:lnTo>
                      <a:pt x="469" y="79"/>
                    </a:lnTo>
                    <a:lnTo>
                      <a:pt x="456" y="87"/>
                    </a:lnTo>
                    <a:lnTo>
                      <a:pt x="453" y="87"/>
                    </a:lnTo>
                    <a:lnTo>
                      <a:pt x="451" y="88"/>
                    </a:lnTo>
                    <a:lnTo>
                      <a:pt x="448" y="88"/>
                    </a:lnTo>
                    <a:lnTo>
                      <a:pt x="445" y="88"/>
                    </a:lnTo>
                    <a:lnTo>
                      <a:pt x="438" y="90"/>
                    </a:lnTo>
                    <a:lnTo>
                      <a:pt x="437" y="94"/>
                    </a:lnTo>
                    <a:lnTo>
                      <a:pt x="437" y="103"/>
                    </a:lnTo>
                    <a:lnTo>
                      <a:pt x="435" y="104"/>
                    </a:lnTo>
                    <a:lnTo>
                      <a:pt x="434" y="104"/>
                    </a:lnTo>
                    <a:lnTo>
                      <a:pt x="434" y="105"/>
                    </a:lnTo>
                    <a:lnTo>
                      <a:pt x="431" y="105"/>
                    </a:lnTo>
                    <a:lnTo>
                      <a:pt x="428" y="105"/>
                    </a:lnTo>
                    <a:lnTo>
                      <a:pt x="416" y="99"/>
                    </a:lnTo>
                    <a:lnTo>
                      <a:pt x="413" y="98"/>
                    </a:lnTo>
                    <a:lnTo>
                      <a:pt x="412" y="98"/>
                    </a:lnTo>
                    <a:lnTo>
                      <a:pt x="409" y="96"/>
                    </a:lnTo>
                    <a:lnTo>
                      <a:pt x="408" y="97"/>
                    </a:lnTo>
                    <a:lnTo>
                      <a:pt x="408" y="100"/>
                    </a:lnTo>
                    <a:lnTo>
                      <a:pt x="409" y="106"/>
                    </a:lnTo>
                    <a:lnTo>
                      <a:pt x="404" y="106"/>
                    </a:lnTo>
                    <a:lnTo>
                      <a:pt x="403" y="103"/>
                    </a:lnTo>
                    <a:lnTo>
                      <a:pt x="399" y="99"/>
                    </a:lnTo>
                    <a:lnTo>
                      <a:pt x="392" y="100"/>
                    </a:lnTo>
                    <a:lnTo>
                      <a:pt x="385" y="101"/>
                    </a:lnTo>
                    <a:lnTo>
                      <a:pt x="381" y="104"/>
                    </a:lnTo>
                    <a:lnTo>
                      <a:pt x="378" y="104"/>
                    </a:lnTo>
                    <a:lnTo>
                      <a:pt x="378" y="101"/>
                    </a:lnTo>
                    <a:lnTo>
                      <a:pt x="381" y="100"/>
                    </a:lnTo>
                    <a:lnTo>
                      <a:pt x="384" y="97"/>
                    </a:lnTo>
                    <a:lnTo>
                      <a:pt x="391" y="94"/>
                    </a:lnTo>
                    <a:lnTo>
                      <a:pt x="394" y="90"/>
                    </a:lnTo>
                    <a:lnTo>
                      <a:pt x="395" y="88"/>
                    </a:lnTo>
                    <a:lnTo>
                      <a:pt x="394" y="86"/>
                    </a:lnTo>
                    <a:lnTo>
                      <a:pt x="393" y="86"/>
                    </a:lnTo>
                    <a:lnTo>
                      <a:pt x="389" y="87"/>
                    </a:lnTo>
                    <a:lnTo>
                      <a:pt x="386" y="86"/>
                    </a:lnTo>
                    <a:lnTo>
                      <a:pt x="385" y="86"/>
                    </a:lnTo>
                    <a:lnTo>
                      <a:pt x="383" y="85"/>
                    </a:lnTo>
                    <a:lnTo>
                      <a:pt x="379" y="81"/>
                    </a:lnTo>
                    <a:lnTo>
                      <a:pt x="375" y="78"/>
                    </a:lnTo>
                    <a:lnTo>
                      <a:pt x="372" y="76"/>
                    </a:lnTo>
                    <a:lnTo>
                      <a:pt x="370" y="75"/>
                    </a:lnTo>
                    <a:lnTo>
                      <a:pt x="369" y="75"/>
                    </a:lnTo>
                    <a:lnTo>
                      <a:pt x="358" y="73"/>
                    </a:lnTo>
                    <a:lnTo>
                      <a:pt x="354" y="71"/>
                    </a:lnTo>
                    <a:lnTo>
                      <a:pt x="353" y="70"/>
                    </a:lnTo>
                    <a:lnTo>
                      <a:pt x="354" y="68"/>
                    </a:lnTo>
                    <a:lnTo>
                      <a:pt x="358" y="68"/>
                    </a:lnTo>
                    <a:lnTo>
                      <a:pt x="359" y="65"/>
                    </a:lnTo>
                    <a:lnTo>
                      <a:pt x="359" y="62"/>
                    </a:lnTo>
                    <a:lnTo>
                      <a:pt x="356" y="59"/>
                    </a:lnTo>
                    <a:lnTo>
                      <a:pt x="354" y="61"/>
                    </a:lnTo>
                    <a:lnTo>
                      <a:pt x="351" y="62"/>
                    </a:lnTo>
                    <a:lnTo>
                      <a:pt x="347" y="65"/>
                    </a:lnTo>
                    <a:lnTo>
                      <a:pt x="344" y="65"/>
                    </a:lnTo>
                    <a:lnTo>
                      <a:pt x="342" y="68"/>
                    </a:lnTo>
                    <a:lnTo>
                      <a:pt x="337" y="68"/>
                    </a:lnTo>
                    <a:lnTo>
                      <a:pt x="334" y="69"/>
                    </a:lnTo>
                    <a:lnTo>
                      <a:pt x="332" y="69"/>
                    </a:lnTo>
                    <a:lnTo>
                      <a:pt x="332" y="67"/>
                    </a:lnTo>
                    <a:lnTo>
                      <a:pt x="334" y="66"/>
                    </a:lnTo>
                    <a:lnTo>
                      <a:pt x="336" y="63"/>
                    </a:lnTo>
                    <a:lnTo>
                      <a:pt x="341" y="61"/>
                    </a:lnTo>
                    <a:lnTo>
                      <a:pt x="341" y="58"/>
                    </a:lnTo>
                    <a:lnTo>
                      <a:pt x="339" y="56"/>
                    </a:lnTo>
                    <a:lnTo>
                      <a:pt x="336" y="56"/>
                    </a:lnTo>
                    <a:lnTo>
                      <a:pt x="333" y="55"/>
                    </a:lnTo>
                    <a:lnTo>
                      <a:pt x="332" y="54"/>
                    </a:lnTo>
                    <a:lnTo>
                      <a:pt x="331" y="52"/>
                    </a:lnTo>
                    <a:lnTo>
                      <a:pt x="333" y="50"/>
                    </a:lnTo>
                    <a:lnTo>
                      <a:pt x="334" y="44"/>
                    </a:lnTo>
                    <a:lnTo>
                      <a:pt x="333" y="42"/>
                    </a:lnTo>
                    <a:lnTo>
                      <a:pt x="328" y="43"/>
                    </a:lnTo>
                    <a:lnTo>
                      <a:pt x="322" y="47"/>
                    </a:lnTo>
                    <a:lnTo>
                      <a:pt x="293" y="49"/>
                    </a:lnTo>
                    <a:lnTo>
                      <a:pt x="288" y="48"/>
                    </a:lnTo>
                    <a:lnTo>
                      <a:pt x="285" y="48"/>
                    </a:lnTo>
                    <a:lnTo>
                      <a:pt x="281" y="47"/>
                    </a:lnTo>
                    <a:lnTo>
                      <a:pt x="277" y="46"/>
                    </a:lnTo>
                    <a:lnTo>
                      <a:pt x="273" y="44"/>
                    </a:lnTo>
                    <a:lnTo>
                      <a:pt x="271" y="48"/>
                    </a:lnTo>
                    <a:lnTo>
                      <a:pt x="268" y="52"/>
                    </a:lnTo>
                    <a:lnTo>
                      <a:pt x="267" y="53"/>
                    </a:lnTo>
                    <a:lnTo>
                      <a:pt x="266" y="51"/>
                    </a:lnTo>
                    <a:lnTo>
                      <a:pt x="267" y="44"/>
                    </a:lnTo>
                    <a:lnTo>
                      <a:pt x="266" y="42"/>
                    </a:lnTo>
                    <a:lnTo>
                      <a:pt x="265" y="42"/>
                    </a:lnTo>
                    <a:lnTo>
                      <a:pt x="261" y="43"/>
                    </a:lnTo>
                    <a:lnTo>
                      <a:pt x="251" y="46"/>
                    </a:lnTo>
                    <a:lnTo>
                      <a:pt x="246" y="50"/>
                    </a:lnTo>
                    <a:lnTo>
                      <a:pt x="240" y="52"/>
                    </a:lnTo>
                    <a:lnTo>
                      <a:pt x="231" y="51"/>
                    </a:lnTo>
                    <a:lnTo>
                      <a:pt x="226" y="52"/>
                    </a:lnTo>
                    <a:lnTo>
                      <a:pt x="224" y="57"/>
                    </a:lnTo>
                    <a:lnTo>
                      <a:pt x="223" y="57"/>
                    </a:lnTo>
                    <a:lnTo>
                      <a:pt x="223" y="58"/>
                    </a:lnTo>
                    <a:lnTo>
                      <a:pt x="223" y="60"/>
                    </a:lnTo>
                    <a:lnTo>
                      <a:pt x="221" y="60"/>
                    </a:lnTo>
                    <a:lnTo>
                      <a:pt x="220" y="60"/>
                    </a:lnTo>
                    <a:lnTo>
                      <a:pt x="220" y="61"/>
                    </a:lnTo>
                    <a:lnTo>
                      <a:pt x="210" y="62"/>
                    </a:lnTo>
                    <a:lnTo>
                      <a:pt x="206" y="62"/>
                    </a:lnTo>
                    <a:lnTo>
                      <a:pt x="204" y="63"/>
                    </a:lnTo>
                    <a:lnTo>
                      <a:pt x="190" y="63"/>
                    </a:lnTo>
                    <a:lnTo>
                      <a:pt x="187" y="63"/>
                    </a:lnTo>
                    <a:lnTo>
                      <a:pt x="186" y="65"/>
                    </a:lnTo>
                    <a:lnTo>
                      <a:pt x="180" y="66"/>
                    </a:lnTo>
                    <a:lnTo>
                      <a:pt x="177" y="65"/>
                    </a:lnTo>
                    <a:lnTo>
                      <a:pt x="172" y="62"/>
                    </a:lnTo>
                    <a:lnTo>
                      <a:pt x="169" y="63"/>
                    </a:lnTo>
                    <a:lnTo>
                      <a:pt x="164" y="61"/>
                    </a:lnTo>
                    <a:lnTo>
                      <a:pt x="162" y="55"/>
                    </a:lnTo>
                    <a:lnTo>
                      <a:pt x="160" y="52"/>
                    </a:lnTo>
                    <a:lnTo>
                      <a:pt x="158" y="51"/>
                    </a:lnTo>
                    <a:lnTo>
                      <a:pt x="151" y="52"/>
                    </a:lnTo>
                    <a:lnTo>
                      <a:pt x="148" y="49"/>
                    </a:lnTo>
                    <a:lnTo>
                      <a:pt x="148" y="44"/>
                    </a:lnTo>
                    <a:lnTo>
                      <a:pt x="146" y="40"/>
                    </a:lnTo>
                    <a:lnTo>
                      <a:pt x="143" y="37"/>
                    </a:lnTo>
                    <a:lnTo>
                      <a:pt x="138" y="34"/>
                    </a:lnTo>
                    <a:lnTo>
                      <a:pt x="133" y="34"/>
                    </a:lnTo>
                    <a:lnTo>
                      <a:pt x="128" y="33"/>
                    </a:lnTo>
                    <a:lnTo>
                      <a:pt x="125" y="34"/>
                    </a:lnTo>
                    <a:lnTo>
                      <a:pt x="122" y="37"/>
                    </a:lnTo>
                    <a:lnTo>
                      <a:pt x="119" y="39"/>
                    </a:lnTo>
                    <a:lnTo>
                      <a:pt x="116" y="40"/>
                    </a:lnTo>
                    <a:lnTo>
                      <a:pt x="114" y="39"/>
                    </a:lnTo>
                    <a:lnTo>
                      <a:pt x="113" y="37"/>
                    </a:lnTo>
                    <a:lnTo>
                      <a:pt x="112" y="35"/>
                    </a:lnTo>
                    <a:lnTo>
                      <a:pt x="109" y="35"/>
                    </a:lnTo>
                    <a:lnTo>
                      <a:pt x="107" y="34"/>
                    </a:lnTo>
                    <a:lnTo>
                      <a:pt x="106" y="33"/>
                    </a:lnTo>
                    <a:lnTo>
                      <a:pt x="103" y="31"/>
                    </a:lnTo>
                    <a:lnTo>
                      <a:pt x="101" y="30"/>
                    </a:lnTo>
                    <a:lnTo>
                      <a:pt x="87" y="16"/>
                    </a:lnTo>
                    <a:lnTo>
                      <a:pt x="84" y="14"/>
                    </a:lnTo>
                    <a:lnTo>
                      <a:pt x="82" y="14"/>
                    </a:lnTo>
                    <a:lnTo>
                      <a:pt x="77" y="16"/>
                    </a:lnTo>
                    <a:lnTo>
                      <a:pt x="74" y="15"/>
                    </a:lnTo>
                    <a:lnTo>
                      <a:pt x="73" y="13"/>
                    </a:lnTo>
                    <a:lnTo>
                      <a:pt x="72" y="10"/>
                    </a:lnTo>
                    <a:lnTo>
                      <a:pt x="73" y="5"/>
                    </a:lnTo>
                    <a:lnTo>
                      <a:pt x="71" y="2"/>
                    </a:lnTo>
                    <a:lnTo>
                      <a:pt x="70" y="1"/>
                    </a:lnTo>
                    <a:lnTo>
                      <a:pt x="68" y="0"/>
                    </a:lnTo>
                    <a:lnTo>
                      <a:pt x="66" y="1"/>
                    </a:lnTo>
                    <a:lnTo>
                      <a:pt x="63" y="3"/>
                    </a:lnTo>
                    <a:lnTo>
                      <a:pt x="64" y="10"/>
                    </a:lnTo>
                    <a:lnTo>
                      <a:pt x="63" y="10"/>
                    </a:lnTo>
                    <a:lnTo>
                      <a:pt x="63" y="11"/>
                    </a:lnTo>
                    <a:lnTo>
                      <a:pt x="62" y="11"/>
                    </a:lnTo>
                    <a:lnTo>
                      <a:pt x="62" y="12"/>
                    </a:lnTo>
                    <a:lnTo>
                      <a:pt x="59" y="12"/>
                    </a:lnTo>
                    <a:lnTo>
                      <a:pt x="57" y="12"/>
                    </a:lnTo>
                    <a:lnTo>
                      <a:pt x="54" y="11"/>
                    </a:lnTo>
                    <a:lnTo>
                      <a:pt x="51" y="12"/>
                    </a:lnTo>
                    <a:lnTo>
                      <a:pt x="47" y="14"/>
                    </a:lnTo>
                    <a:lnTo>
                      <a:pt x="44" y="19"/>
                    </a:lnTo>
                    <a:lnTo>
                      <a:pt x="40" y="24"/>
                    </a:lnTo>
                    <a:lnTo>
                      <a:pt x="39" y="32"/>
                    </a:lnTo>
                    <a:lnTo>
                      <a:pt x="37" y="33"/>
                    </a:lnTo>
                    <a:lnTo>
                      <a:pt x="35" y="35"/>
                    </a:lnTo>
                    <a:lnTo>
                      <a:pt x="30" y="39"/>
                    </a:lnTo>
                    <a:lnTo>
                      <a:pt x="21" y="42"/>
                    </a:lnTo>
                    <a:lnTo>
                      <a:pt x="17" y="42"/>
                    </a:lnTo>
                    <a:lnTo>
                      <a:pt x="15" y="42"/>
                    </a:lnTo>
                    <a:lnTo>
                      <a:pt x="14" y="42"/>
                    </a:lnTo>
                    <a:lnTo>
                      <a:pt x="14" y="43"/>
                    </a:lnTo>
                    <a:lnTo>
                      <a:pt x="12" y="42"/>
                    </a:lnTo>
                    <a:lnTo>
                      <a:pt x="11" y="42"/>
                    </a:lnTo>
                    <a:lnTo>
                      <a:pt x="9" y="40"/>
                    </a:lnTo>
                    <a:lnTo>
                      <a:pt x="8" y="39"/>
                    </a:lnTo>
                    <a:lnTo>
                      <a:pt x="4" y="35"/>
                    </a:lnTo>
                    <a:lnTo>
                      <a:pt x="1" y="32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2" name="Freeform 161">
                <a:extLst>
                  <a:ext uri="{FF2B5EF4-FFF2-40B4-BE49-F238E27FC236}">
                    <a16:creationId xmlns:a16="http://schemas.microsoft.com/office/drawing/2014/main" id="{89AE1A80-257B-560E-DBDD-72A13443DA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2617"/>
                <a:ext cx="140" cy="218"/>
              </a:xfrm>
              <a:custGeom>
                <a:avLst/>
                <a:gdLst>
                  <a:gd name="T0" fmla="*/ 411 w 419"/>
                  <a:gd name="T1" fmla="*/ 647 h 653"/>
                  <a:gd name="T2" fmla="*/ 396 w 419"/>
                  <a:gd name="T3" fmla="*/ 549 h 653"/>
                  <a:gd name="T4" fmla="*/ 418 w 419"/>
                  <a:gd name="T5" fmla="*/ 513 h 653"/>
                  <a:gd name="T6" fmla="*/ 416 w 419"/>
                  <a:gd name="T7" fmla="*/ 498 h 653"/>
                  <a:gd name="T8" fmla="*/ 391 w 419"/>
                  <a:gd name="T9" fmla="*/ 467 h 653"/>
                  <a:gd name="T10" fmla="*/ 398 w 419"/>
                  <a:gd name="T11" fmla="*/ 432 h 653"/>
                  <a:gd name="T12" fmla="*/ 398 w 419"/>
                  <a:gd name="T13" fmla="*/ 414 h 653"/>
                  <a:gd name="T14" fmla="*/ 390 w 419"/>
                  <a:gd name="T15" fmla="*/ 398 h 653"/>
                  <a:gd name="T16" fmla="*/ 389 w 419"/>
                  <a:gd name="T17" fmla="*/ 371 h 653"/>
                  <a:gd name="T18" fmla="*/ 392 w 419"/>
                  <a:gd name="T19" fmla="*/ 364 h 653"/>
                  <a:gd name="T20" fmla="*/ 390 w 419"/>
                  <a:gd name="T21" fmla="*/ 353 h 653"/>
                  <a:gd name="T22" fmla="*/ 382 w 419"/>
                  <a:gd name="T23" fmla="*/ 351 h 653"/>
                  <a:gd name="T24" fmla="*/ 359 w 419"/>
                  <a:gd name="T25" fmla="*/ 341 h 653"/>
                  <a:gd name="T26" fmla="*/ 334 w 419"/>
                  <a:gd name="T27" fmla="*/ 330 h 653"/>
                  <a:gd name="T28" fmla="*/ 311 w 419"/>
                  <a:gd name="T29" fmla="*/ 341 h 653"/>
                  <a:gd name="T30" fmla="*/ 296 w 419"/>
                  <a:gd name="T31" fmla="*/ 338 h 653"/>
                  <a:gd name="T32" fmla="*/ 284 w 419"/>
                  <a:gd name="T33" fmla="*/ 337 h 653"/>
                  <a:gd name="T34" fmla="*/ 272 w 419"/>
                  <a:gd name="T35" fmla="*/ 331 h 653"/>
                  <a:gd name="T36" fmla="*/ 246 w 419"/>
                  <a:gd name="T37" fmla="*/ 328 h 653"/>
                  <a:gd name="T38" fmla="*/ 232 w 419"/>
                  <a:gd name="T39" fmla="*/ 330 h 653"/>
                  <a:gd name="T40" fmla="*/ 213 w 419"/>
                  <a:gd name="T41" fmla="*/ 326 h 653"/>
                  <a:gd name="T42" fmla="*/ 188 w 419"/>
                  <a:gd name="T43" fmla="*/ 325 h 653"/>
                  <a:gd name="T44" fmla="*/ 169 w 419"/>
                  <a:gd name="T45" fmla="*/ 324 h 653"/>
                  <a:gd name="T46" fmla="*/ 158 w 419"/>
                  <a:gd name="T47" fmla="*/ 324 h 653"/>
                  <a:gd name="T48" fmla="*/ 147 w 419"/>
                  <a:gd name="T49" fmla="*/ 327 h 653"/>
                  <a:gd name="T50" fmla="*/ 131 w 419"/>
                  <a:gd name="T51" fmla="*/ 327 h 653"/>
                  <a:gd name="T52" fmla="*/ 113 w 419"/>
                  <a:gd name="T53" fmla="*/ 325 h 653"/>
                  <a:gd name="T54" fmla="*/ 77 w 419"/>
                  <a:gd name="T55" fmla="*/ 326 h 653"/>
                  <a:gd name="T56" fmla="*/ 63 w 419"/>
                  <a:gd name="T57" fmla="*/ 316 h 653"/>
                  <a:gd name="T58" fmla="*/ 45 w 419"/>
                  <a:gd name="T59" fmla="*/ 317 h 653"/>
                  <a:gd name="T60" fmla="*/ 37 w 419"/>
                  <a:gd name="T61" fmla="*/ 303 h 653"/>
                  <a:gd name="T62" fmla="*/ 30 w 419"/>
                  <a:gd name="T63" fmla="*/ 298 h 653"/>
                  <a:gd name="T64" fmla="*/ 32 w 419"/>
                  <a:gd name="T65" fmla="*/ 284 h 653"/>
                  <a:gd name="T66" fmla="*/ 46 w 419"/>
                  <a:gd name="T67" fmla="*/ 269 h 653"/>
                  <a:gd name="T68" fmla="*/ 54 w 419"/>
                  <a:gd name="T69" fmla="*/ 262 h 653"/>
                  <a:gd name="T70" fmla="*/ 69 w 419"/>
                  <a:gd name="T71" fmla="*/ 246 h 653"/>
                  <a:gd name="T72" fmla="*/ 95 w 419"/>
                  <a:gd name="T73" fmla="*/ 215 h 653"/>
                  <a:gd name="T74" fmla="*/ 102 w 419"/>
                  <a:gd name="T75" fmla="*/ 193 h 653"/>
                  <a:gd name="T76" fmla="*/ 100 w 419"/>
                  <a:gd name="T77" fmla="*/ 172 h 653"/>
                  <a:gd name="T78" fmla="*/ 99 w 419"/>
                  <a:gd name="T79" fmla="*/ 166 h 653"/>
                  <a:gd name="T80" fmla="*/ 89 w 419"/>
                  <a:gd name="T81" fmla="*/ 150 h 653"/>
                  <a:gd name="T82" fmla="*/ 71 w 419"/>
                  <a:gd name="T83" fmla="*/ 143 h 653"/>
                  <a:gd name="T84" fmla="*/ 52 w 419"/>
                  <a:gd name="T85" fmla="*/ 138 h 653"/>
                  <a:gd name="T86" fmla="*/ 26 w 419"/>
                  <a:gd name="T87" fmla="*/ 119 h 653"/>
                  <a:gd name="T88" fmla="*/ 19 w 419"/>
                  <a:gd name="T89" fmla="*/ 102 h 653"/>
                  <a:gd name="T90" fmla="*/ 14 w 419"/>
                  <a:gd name="T91" fmla="*/ 85 h 653"/>
                  <a:gd name="T92" fmla="*/ 9 w 419"/>
                  <a:gd name="T93" fmla="*/ 73 h 653"/>
                  <a:gd name="T94" fmla="*/ 0 w 419"/>
                  <a:gd name="T95" fmla="*/ 33 h 653"/>
                  <a:gd name="T96" fmla="*/ 6 w 419"/>
                  <a:gd name="T97" fmla="*/ 16 h 653"/>
                  <a:gd name="T98" fmla="*/ 6 w 419"/>
                  <a:gd name="T99" fmla="*/ 9 h 653"/>
                  <a:gd name="T100" fmla="*/ 6 w 419"/>
                  <a:gd name="T101" fmla="*/ 6 h 6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19" h="653">
                    <a:moveTo>
                      <a:pt x="411" y="653"/>
                    </a:moveTo>
                    <a:lnTo>
                      <a:pt x="411" y="650"/>
                    </a:lnTo>
                    <a:lnTo>
                      <a:pt x="411" y="647"/>
                    </a:lnTo>
                    <a:lnTo>
                      <a:pt x="396" y="572"/>
                    </a:lnTo>
                    <a:lnTo>
                      <a:pt x="395" y="556"/>
                    </a:lnTo>
                    <a:lnTo>
                      <a:pt x="396" y="549"/>
                    </a:lnTo>
                    <a:lnTo>
                      <a:pt x="401" y="543"/>
                    </a:lnTo>
                    <a:lnTo>
                      <a:pt x="416" y="519"/>
                    </a:lnTo>
                    <a:lnTo>
                      <a:pt x="418" y="513"/>
                    </a:lnTo>
                    <a:lnTo>
                      <a:pt x="419" y="507"/>
                    </a:lnTo>
                    <a:lnTo>
                      <a:pt x="418" y="502"/>
                    </a:lnTo>
                    <a:lnTo>
                      <a:pt x="416" y="498"/>
                    </a:lnTo>
                    <a:lnTo>
                      <a:pt x="398" y="480"/>
                    </a:lnTo>
                    <a:lnTo>
                      <a:pt x="392" y="473"/>
                    </a:lnTo>
                    <a:lnTo>
                      <a:pt x="391" y="467"/>
                    </a:lnTo>
                    <a:lnTo>
                      <a:pt x="390" y="460"/>
                    </a:lnTo>
                    <a:lnTo>
                      <a:pt x="394" y="453"/>
                    </a:lnTo>
                    <a:lnTo>
                      <a:pt x="398" y="432"/>
                    </a:lnTo>
                    <a:lnTo>
                      <a:pt x="399" y="427"/>
                    </a:lnTo>
                    <a:lnTo>
                      <a:pt x="398" y="424"/>
                    </a:lnTo>
                    <a:lnTo>
                      <a:pt x="398" y="414"/>
                    </a:lnTo>
                    <a:lnTo>
                      <a:pt x="397" y="408"/>
                    </a:lnTo>
                    <a:lnTo>
                      <a:pt x="392" y="402"/>
                    </a:lnTo>
                    <a:lnTo>
                      <a:pt x="390" y="398"/>
                    </a:lnTo>
                    <a:lnTo>
                      <a:pt x="389" y="391"/>
                    </a:lnTo>
                    <a:lnTo>
                      <a:pt x="390" y="375"/>
                    </a:lnTo>
                    <a:lnTo>
                      <a:pt x="389" y="371"/>
                    </a:lnTo>
                    <a:lnTo>
                      <a:pt x="392" y="367"/>
                    </a:lnTo>
                    <a:lnTo>
                      <a:pt x="392" y="365"/>
                    </a:lnTo>
                    <a:lnTo>
                      <a:pt x="392" y="364"/>
                    </a:lnTo>
                    <a:lnTo>
                      <a:pt x="394" y="364"/>
                    </a:lnTo>
                    <a:lnTo>
                      <a:pt x="394" y="362"/>
                    </a:lnTo>
                    <a:lnTo>
                      <a:pt x="390" y="353"/>
                    </a:lnTo>
                    <a:lnTo>
                      <a:pt x="388" y="350"/>
                    </a:lnTo>
                    <a:lnTo>
                      <a:pt x="384" y="350"/>
                    </a:lnTo>
                    <a:lnTo>
                      <a:pt x="382" y="351"/>
                    </a:lnTo>
                    <a:lnTo>
                      <a:pt x="380" y="351"/>
                    </a:lnTo>
                    <a:lnTo>
                      <a:pt x="367" y="346"/>
                    </a:lnTo>
                    <a:lnTo>
                      <a:pt x="359" y="341"/>
                    </a:lnTo>
                    <a:lnTo>
                      <a:pt x="352" y="334"/>
                    </a:lnTo>
                    <a:lnTo>
                      <a:pt x="343" y="331"/>
                    </a:lnTo>
                    <a:lnTo>
                      <a:pt x="334" y="330"/>
                    </a:lnTo>
                    <a:lnTo>
                      <a:pt x="329" y="331"/>
                    </a:lnTo>
                    <a:lnTo>
                      <a:pt x="326" y="337"/>
                    </a:lnTo>
                    <a:lnTo>
                      <a:pt x="311" y="341"/>
                    </a:lnTo>
                    <a:lnTo>
                      <a:pt x="303" y="341"/>
                    </a:lnTo>
                    <a:lnTo>
                      <a:pt x="299" y="341"/>
                    </a:lnTo>
                    <a:lnTo>
                      <a:pt x="296" y="338"/>
                    </a:lnTo>
                    <a:lnTo>
                      <a:pt x="295" y="338"/>
                    </a:lnTo>
                    <a:lnTo>
                      <a:pt x="290" y="339"/>
                    </a:lnTo>
                    <a:lnTo>
                      <a:pt x="284" y="337"/>
                    </a:lnTo>
                    <a:lnTo>
                      <a:pt x="280" y="334"/>
                    </a:lnTo>
                    <a:lnTo>
                      <a:pt x="276" y="332"/>
                    </a:lnTo>
                    <a:lnTo>
                      <a:pt x="272" y="331"/>
                    </a:lnTo>
                    <a:lnTo>
                      <a:pt x="269" y="331"/>
                    </a:lnTo>
                    <a:lnTo>
                      <a:pt x="265" y="331"/>
                    </a:lnTo>
                    <a:lnTo>
                      <a:pt x="246" y="328"/>
                    </a:lnTo>
                    <a:lnTo>
                      <a:pt x="244" y="328"/>
                    </a:lnTo>
                    <a:lnTo>
                      <a:pt x="241" y="328"/>
                    </a:lnTo>
                    <a:lnTo>
                      <a:pt x="232" y="330"/>
                    </a:lnTo>
                    <a:lnTo>
                      <a:pt x="222" y="328"/>
                    </a:lnTo>
                    <a:lnTo>
                      <a:pt x="216" y="325"/>
                    </a:lnTo>
                    <a:lnTo>
                      <a:pt x="213" y="326"/>
                    </a:lnTo>
                    <a:lnTo>
                      <a:pt x="199" y="329"/>
                    </a:lnTo>
                    <a:lnTo>
                      <a:pt x="194" y="327"/>
                    </a:lnTo>
                    <a:lnTo>
                      <a:pt x="188" y="325"/>
                    </a:lnTo>
                    <a:lnTo>
                      <a:pt x="184" y="324"/>
                    </a:lnTo>
                    <a:lnTo>
                      <a:pt x="179" y="324"/>
                    </a:lnTo>
                    <a:lnTo>
                      <a:pt x="169" y="324"/>
                    </a:lnTo>
                    <a:lnTo>
                      <a:pt x="164" y="325"/>
                    </a:lnTo>
                    <a:lnTo>
                      <a:pt x="162" y="325"/>
                    </a:lnTo>
                    <a:lnTo>
                      <a:pt x="158" y="324"/>
                    </a:lnTo>
                    <a:lnTo>
                      <a:pt x="156" y="324"/>
                    </a:lnTo>
                    <a:lnTo>
                      <a:pt x="155" y="326"/>
                    </a:lnTo>
                    <a:lnTo>
                      <a:pt x="147" y="327"/>
                    </a:lnTo>
                    <a:lnTo>
                      <a:pt x="140" y="326"/>
                    </a:lnTo>
                    <a:lnTo>
                      <a:pt x="136" y="327"/>
                    </a:lnTo>
                    <a:lnTo>
                      <a:pt x="131" y="327"/>
                    </a:lnTo>
                    <a:lnTo>
                      <a:pt x="127" y="326"/>
                    </a:lnTo>
                    <a:lnTo>
                      <a:pt x="122" y="326"/>
                    </a:lnTo>
                    <a:lnTo>
                      <a:pt x="113" y="325"/>
                    </a:lnTo>
                    <a:lnTo>
                      <a:pt x="103" y="327"/>
                    </a:lnTo>
                    <a:lnTo>
                      <a:pt x="85" y="328"/>
                    </a:lnTo>
                    <a:lnTo>
                      <a:pt x="77" y="326"/>
                    </a:lnTo>
                    <a:lnTo>
                      <a:pt x="69" y="319"/>
                    </a:lnTo>
                    <a:lnTo>
                      <a:pt x="65" y="316"/>
                    </a:lnTo>
                    <a:lnTo>
                      <a:pt x="63" y="316"/>
                    </a:lnTo>
                    <a:lnTo>
                      <a:pt x="52" y="317"/>
                    </a:lnTo>
                    <a:lnTo>
                      <a:pt x="47" y="317"/>
                    </a:lnTo>
                    <a:lnTo>
                      <a:pt x="45" y="317"/>
                    </a:lnTo>
                    <a:lnTo>
                      <a:pt x="42" y="314"/>
                    </a:lnTo>
                    <a:lnTo>
                      <a:pt x="41" y="309"/>
                    </a:lnTo>
                    <a:lnTo>
                      <a:pt x="37" y="303"/>
                    </a:lnTo>
                    <a:lnTo>
                      <a:pt x="34" y="301"/>
                    </a:lnTo>
                    <a:lnTo>
                      <a:pt x="31" y="300"/>
                    </a:lnTo>
                    <a:lnTo>
                      <a:pt x="30" y="298"/>
                    </a:lnTo>
                    <a:lnTo>
                      <a:pt x="28" y="295"/>
                    </a:lnTo>
                    <a:lnTo>
                      <a:pt x="31" y="290"/>
                    </a:lnTo>
                    <a:lnTo>
                      <a:pt x="32" y="284"/>
                    </a:lnTo>
                    <a:lnTo>
                      <a:pt x="38" y="277"/>
                    </a:lnTo>
                    <a:lnTo>
                      <a:pt x="42" y="272"/>
                    </a:lnTo>
                    <a:lnTo>
                      <a:pt x="46" y="269"/>
                    </a:lnTo>
                    <a:lnTo>
                      <a:pt x="50" y="266"/>
                    </a:lnTo>
                    <a:lnTo>
                      <a:pt x="52" y="266"/>
                    </a:lnTo>
                    <a:lnTo>
                      <a:pt x="54" y="262"/>
                    </a:lnTo>
                    <a:lnTo>
                      <a:pt x="57" y="260"/>
                    </a:lnTo>
                    <a:lnTo>
                      <a:pt x="62" y="254"/>
                    </a:lnTo>
                    <a:lnTo>
                      <a:pt x="69" y="246"/>
                    </a:lnTo>
                    <a:lnTo>
                      <a:pt x="93" y="221"/>
                    </a:lnTo>
                    <a:lnTo>
                      <a:pt x="94" y="219"/>
                    </a:lnTo>
                    <a:lnTo>
                      <a:pt x="95" y="215"/>
                    </a:lnTo>
                    <a:lnTo>
                      <a:pt x="97" y="209"/>
                    </a:lnTo>
                    <a:lnTo>
                      <a:pt x="100" y="199"/>
                    </a:lnTo>
                    <a:lnTo>
                      <a:pt x="102" y="193"/>
                    </a:lnTo>
                    <a:lnTo>
                      <a:pt x="102" y="183"/>
                    </a:lnTo>
                    <a:lnTo>
                      <a:pt x="102" y="178"/>
                    </a:lnTo>
                    <a:lnTo>
                      <a:pt x="100" y="172"/>
                    </a:lnTo>
                    <a:lnTo>
                      <a:pt x="99" y="170"/>
                    </a:lnTo>
                    <a:lnTo>
                      <a:pt x="99" y="169"/>
                    </a:lnTo>
                    <a:lnTo>
                      <a:pt x="99" y="166"/>
                    </a:lnTo>
                    <a:lnTo>
                      <a:pt x="94" y="156"/>
                    </a:lnTo>
                    <a:lnTo>
                      <a:pt x="91" y="152"/>
                    </a:lnTo>
                    <a:lnTo>
                      <a:pt x="89" y="150"/>
                    </a:lnTo>
                    <a:lnTo>
                      <a:pt x="80" y="146"/>
                    </a:lnTo>
                    <a:lnTo>
                      <a:pt x="74" y="145"/>
                    </a:lnTo>
                    <a:lnTo>
                      <a:pt x="71" y="143"/>
                    </a:lnTo>
                    <a:lnTo>
                      <a:pt x="64" y="140"/>
                    </a:lnTo>
                    <a:lnTo>
                      <a:pt x="57" y="139"/>
                    </a:lnTo>
                    <a:lnTo>
                      <a:pt x="52" y="138"/>
                    </a:lnTo>
                    <a:lnTo>
                      <a:pt x="47" y="135"/>
                    </a:lnTo>
                    <a:lnTo>
                      <a:pt x="33" y="125"/>
                    </a:lnTo>
                    <a:lnTo>
                      <a:pt x="26" y="119"/>
                    </a:lnTo>
                    <a:lnTo>
                      <a:pt x="22" y="114"/>
                    </a:lnTo>
                    <a:lnTo>
                      <a:pt x="19" y="107"/>
                    </a:lnTo>
                    <a:lnTo>
                      <a:pt x="19" y="102"/>
                    </a:lnTo>
                    <a:lnTo>
                      <a:pt x="17" y="95"/>
                    </a:lnTo>
                    <a:lnTo>
                      <a:pt x="15" y="89"/>
                    </a:lnTo>
                    <a:lnTo>
                      <a:pt x="14" y="85"/>
                    </a:lnTo>
                    <a:lnTo>
                      <a:pt x="12" y="82"/>
                    </a:lnTo>
                    <a:lnTo>
                      <a:pt x="12" y="78"/>
                    </a:lnTo>
                    <a:lnTo>
                      <a:pt x="9" y="73"/>
                    </a:lnTo>
                    <a:lnTo>
                      <a:pt x="8" y="66"/>
                    </a:lnTo>
                    <a:lnTo>
                      <a:pt x="1" y="41"/>
                    </a:lnTo>
                    <a:lnTo>
                      <a:pt x="0" y="33"/>
                    </a:lnTo>
                    <a:lnTo>
                      <a:pt x="2" y="28"/>
                    </a:lnTo>
                    <a:lnTo>
                      <a:pt x="3" y="21"/>
                    </a:lnTo>
                    <a:lnTo>
                      <a:pt x="6" y="16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9"/>
                    </a:lnTo>
                    <a:lnTo>
                      <a:pt x="7" y="9"/>
                    </a:lnTo>
                    <a:lnTo>
                      <a:pt x="6" y="7"/>
                    </a:lnTo>
                    <a:lnTo>
                      <a:pt x="6" y="6"/>
                    </a:lnTo>
                    <a:lnTo>
                      <a:pt x="6" y="4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3" name="Freeform 162">
                <a:extLst>
                  <a:ext uri="{FF2B5EF4-FFF2-40B4-BE49-F238E27FC236}">
                    <a16:creationId xmlns:a16="http://schemas.microsoft.com/office/drawing/2014/main" id="{3907AAF3-A872-815C-E087-65C44A9A5E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2" y="670"/>
                <a:ext cx="101" cy="205"/>
              </a:xfrm>
              <a:custGeom>
                <a:avLst/>
                <a:gdLst>
                  <a:gd name="T0" fmla="*/ 53 w 302"/>
                  <a:gd name="T1" fmla="*/ 3 h 615"/>
                  <a:gd name="T2" fmla="*/ 44 w 302"/>
                  <a:gd name="T3" fmla="*/ 17 h 615"/>
                  <a:gd name="T4" fmla="*/ 48 w 302"/>
                  <a:gd name="T5" fmla="*/ 28 h 615"/>
                  <a:gd name="T6" fmla="*/ 49 w 302"/>
                  <a:gd name="T7" fmla="*/ 31 h 615"/>
                  <a:gd name="T8" fmla="*/ 45 w 302"/>
                  <a:gd name="T9" fmla="*/ 36 h 615"/>
                  <a:gd name="T10" fmla="*/ 44 w 302"/>
                  <a:gd name="T11" fmla="*/ 49 h 615"/>
                  <a:gd name="T12" fmla="*/ 29 w 302"/>
                  <a:gd name="T13" fmla="*/ 74 h 615"/>
                  <a:gd name="T14" fmla="*/ 27 w 302"/>
                  <a:gd name="T15" fmla="*/ 77 h 615"/>
                  <a:gd name="T16" fmla="*/ 16 w 302"/>
                  <a:gd name="T17" fmla="*/ 69 h 615"/>
                  <a:gd name="T18" fmla="*/ 13 w 302"/>
                  <a:gd name="T19" fmla="*/ 68 h 615"/>
                  <a:gd name="T20" fmla="*/ 20 w 302"/>
                  <a:gd name="T21" fmla="*/ 79 h 615"/>
                  <a:gd name="T22" fmla="*/ 19 w 302"/>
                  <a:gd name="T23" fmla="*/ 86 h 615"/>
                  <a:gd name="T24" fmla="*/ 16 w 302"/>
                  <a:gd name="T25" fmla="*/ 87 h 615"/>
                  <a:gd name="T26" fmla="*/ 14 w 302"/>
                  <a:gd name="T27" fmla="*/ 91 h 615"/>
                  <a:gd name="T28" fmla="*/ 11 w 302"/>
                  <a:gd name="T29" fmla="*/ 96 h 615"/>
                  <a:gd name="T30" fmla="*/ 3 w 302"/>
                  <a:gd name="T31" fmla="*/ 107 h 615"/>
                  <a:gd name="T32" fmla="*/ 3 w 302"/>
                  <a:gd name="T33" fmla="*/ 127 h 615"/>
                  <a:gd name="T34" fmla="*/ 10 w 302"/>
                  <a:gd name="T35" fmla="*/ 130 h 615"/>
                  <a:gd name="T36" fmla="*/ 30 w 302"/>
                  <a:gd name="T37" fmla="*/ 133 h 615"/>
                  <a:gd name="T38" fmla="*/ 47 w 302"/>
                  <a:gd name="T39" fmla="*/ 147 h 615"/>
                  <a:gd name="T40" fmla="*/ 67 w 302"/>
                  <a:gd name="T41" fmla="*/ 155 h 615"/>
                  <a:gd name="T42" fmla="*/ 75 w 302"/>
                  <a:gd name="T43" fmla="*/ 164 h 615"/>
                  <a:gd name="T44" fmla="*/ 77 w 302"/>
                  <a:gd name="T45" fmla="*/ 175 h 615"/>
                  <a:gd name="T46" fmla="*/ 73 w 302"/>
                  <a:gd name="T47" fmla="*/ 188 h 615"/>
                  <a:gd name="T48" fmla="*/ 76 w 302"/>
                  <a:gd name="T49" fmla="*/ 200 h 615"/>
                  <a:gd name="T50" fmla="*/ 80 w 302"/>
                  <a:gd name="T51" fmla="*/ 209 h 615"/>
                  <a:gd name="T52" fmla="*/ 82 w 302"/>
                  <a:gd name="T53" fmla="*/ 220 h 615"/>
                  <a:gd name="T54" fmla="*/ 77 w 302"/>
                  <a:gd name="T55" fmla="*/ 227 h 615"/>
                  <a:gd name="T56" fmla="*/ 69 w 302"/>
                  <a:gd name="T57" fmla="*/ 239 h 615"/>
                  <a:gd name="T58" fmla="*/ 93 w 302"/>
                  <a:gd name="T59" fmla="*/ 270 h 615"/>
                  <a:gd name="T60" fmla="*/ 102 w 302"/>
                  <a:gd name="T61" fmla="*/ 293 h 615"/>
                  <a:gd name="T62" fmla="*/ 101 w 302"/>
                  <a:gd name="T63" fmla="*/ 299 h 615"/>
                  <a:gd name="T64" fmla="*/ 98 w 302"/>
                  <a:gd name="T65" fmla="*/ 312 h 615"/>
                  <a:gd name="T66" fmla="*/ 89 w 302"/>
                  <a:gd name="T67" fmla="*/ 329 h 615"/>
                  <a:gd name="T68" fmla="*/ 65 w 302"/>
                  <a:gd name="T69" fmla="*/ 358 h 615"/>
                  <a:gd name="T70" fmla="*/ 52 w 302"/>
                  <a:gd name="T71" fmla="*/ 382 h 615"/>
                  <a:gd name="T72" fmla="*/ 56 w 302"/>
                  <a:gd name="T73" fmla="*/ 412 h 615"/>
                  <a:gd name="T74" fmla="*/ 62 w 302"/>
                  <a:gd name="T75" fmla="*/ 441 h 615"/>
                  <a:gd name="T76" fmla="*/ 53 w 302"/>
                  <a:gd name="T77" fmla="*/ 457 h 615"/>
                  <a:gd name="T78" fmla="*/ 65 w 302"/>
                  <a:gd name="T79" fmla="*/ 472 h 615"/>
                  <a:gd name="T80" fmla="*/ 69 w 302"/>
                  <a:gd name="T81" fmla="*/ 479 h 615"/>
                  <a:gd name="T82" fmla="*/ 69 w 302"/>
                  <a:gd name="T83" fmla="*/ 483 h 615"/>
                  <a:gd name="T84" fmla="*/ 85 w 302"/>
                  <a:gd name="T85" fmla="*/ 493 h 615"/>
                  <a:gd name="T86" fmla="*/ 97 w 302"/>
                  <a:gd name="T87" fmla="*/ 511 h 615"/>
                  <a:gd name="T88" fmla="*/ 140 w 302"/>
                  <a:gd name="T89" fmla="*/ 538 h 615"/>
                  <a:gd name="T90" fmla="*/ 152 w 302"/>
                  <a:gd name="T91" fmla="*/ 547 h 615"/>
                  <a:gd name="T92" fmla="*/ 162 w 302"/>
                  <a:gd name="T93" fmla="*/ 557 h 615"/>
                  <a:gd name="T94" fmla="*/ 167 w 302"/>
                  <a:gd name="T95" fmla="*/ 565 h 615"/>
                  <a:gd name="T96" fmla="*/ 176 w 302"/>
                  <a:gd name="T97" fmla="*/ 570 h 615"/>
                  <a:gd name="T98" fmla="*/ 189 w 302"/>
                  <a:gd name="T99" fmla="*/ 577 h 615"/>
                  <a:gd name="T100" fmla="*/ 195 w 302"/>
                  <a:gd name="T101" fmla="*/ 581 h 615"/>
                  <a:gd name="T102" fmla="*/ 230 w 302"/>
                  <a:gd name="T103" fmla="*/ 577 h 615"/>
                  <a:gd name="T104" fmla="*/ 252 w 302"/>
                  <a:gd name="T105" fmla="*/ 586 h 615"/>
                  <a:gd name="T106" fmla="*/ 258 w 302"/>
                  <a:gd name="T107" fmla="*/ 601 h 615"/>
                  <a:gd name="T108" fmla="*/ 261 w 302"/>
                  <a:gd name="T109" fmla="*/ 611 h 615"/>
                  <a:gd name="T110" fmla="*/ 290 w 302"/>
                  <a:gd name="T111" fmla="*/ 615 h 615"/>
                  <a:gd name="T112" fmla="*/ 294 w 302"/>
                  <a:gd name="T113" fmla="*/ 614 h 615"/>
                  <a:gd name="T114" fmla="*/ 302 w 302"/>
                  <a:gd name="T115" fmla="*/ 610 h 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2" h="615">
                    <a:moveTo>
                      <a:pt x="56" y="0"/>
                    </a:moveTo>
                    <a:lnTo>
                      <a:pt x="54" y="1"/>
                    </a:lnTo>
                    <a:lnTo>
                      <a:pt x="53" y="3"/>
                    </a:lnTo>
                    <a:lnTo>
                      <a:pt x="51" y="8"/>
                    </a:lnTo>
                    <a:lnTo>
                      <a:pt x="47" y="13"/>
                    </a:lnTo>
                    <a:lnTo>
                      <a:pt x="44" y="17"/>
                    </a:lnTo>
                    <a:lnTo>
                      <a:pt x="43" y="21"/>
                    </a:lnTo>
                    <a:lnTo>
                      <a:pt x="44" y="24"/>
                    </a:lnTo>
                    <a:lnTo>
                      <a:pt x="48" y="28"/>
                    </a:lnTo>
                    <a:lnTo>
                      <a:pt x="49" y="29"/>
                    </a:lnTo>
                    <a:lnTo>
                      <a:pt x="50" y="31"/>
                    </a:lnTo>
                    <a:lnTo>
                      <a:pt x="49" y="31"/>
                    </a:lnTo>
                    <a:lnTo>
                      <a:pt x="49" y="32"/>
                    </a:lnTo>
                    <a:lnTo>
                      <a:pt x="48" y="34"/>
                    </a:lnTo>
                    <a:lnTo>
                      <a:pt x="45" y="36"/>
                    </a:lnTo>
                    <a:lnTo>
                      <a:pt x="46" y="40"/>
                    </a:lnTo>
                    <a:lnTo>
                      <a:pt x="44" y="47"/>
                    </a:lnTo>
                    <a:lnTo>
                      <a:pt x="44" y="49"/>
                    </a:lnTo>
                    <a:lnTo>
                      <a:pt x="36" y="55"/>
                    </a:lnTo>
                    <a:lnTo>
                      <a:pt x="30" y="66"/>
                    </a:lnTo>
                    <a:lnTo>
                      <a:pt x="29" y="74"/>
                    </a:lnTo>
                    <a:lnTo>
                      <a:pt x="28" y="76"/>
                    </a:lnTo>
                    <a:lnTo>
                      <a:pt x="27" y="76"/>
                    </a:lnTo>
                    <a:lnTo>
                      <a:pt x="27" y="77"/>
                    </a:lnTo>
                    <a:lnTo>
                      <a:pt x="25" y="77"/>
                    </a:lnTo>
                    <a:lnTo>
                      <a:pt x="24" y="76"/>
                    </a:lnTo>
                    <a:lnTo>
                      <a:pt x="16" y="69"/>
                    </a:lnTo>
                    <a:lnTo>
                      <a:pt x="14" y="67"/>
                    </a:lnTo>
                    <a:lnTo>
                      <a:pt x="14" y="68"/>
                    </a:lnTo>
                    <a:lnTo>
                      <a:pt x="13" y="68"/>
                    </a:lnTo>
                    <a:lnTo>
                      <a:pt x="14" y="71"/>
                    </a:lnTo>
                    <a:lnTo>
                      <a:pt x="16" y="74"/>
                    </a:lnTo>
                    <a:lnTo>
                      <a:pt x="20" y="79"/>
                    </a:lnTo>
                    <a:lnTo>
                      <a:pt x="21" y="81"/>
                    </a:lnTo>
                    <a:lnTo>
                      <a:pt x="21" y="85"/>
                    </a:lnTo>
                    <a:lnTo>
                      <a:pt x="19" y="86"/>
                    </a:lnTo>
                    <a:lnTo>
                      <a:pt x="17" y="86"/>
                    </a:lnTo>
                    <a:lnTo>
                      <a:pt x="16" y="86"/>
                    </a:lnTo>
                    <a:lnTo>
                      <a:pt x="16" y="87"/>
                    </a:lnTo>
                    <a:lnTo>
                      <a:pt x="13" y="87"/>
                    </a:lnTo>
                    <a:lnTo>
                      <a:pt x="14" y="90"/>
                    </a:lnTo>
                    <a:lnTo>
                      <a:pt x="14" y="91"/>
                    </a:lnTo>
                    <a:lnTo>
                      <a:pt x="14" y="93"/>
                    </a:lnTo>
                    <a:lnTo>
                      <a:pt x="12" y="95"/>
                    </a:lnTo>
                    <a:lnTo>
                      <a:pt x="11" y="96"/>
                    </a:lnTo>
                    <a:lnTo>
                      <a:pt x="7" y="98"/>
                    </a:lnTo>
                    <a:lnTo>
                      <a:pt x="5" y="102"/>
                    </a:lnTo>
                    <a:lnTo>
                      <a:pt x="3" y="107"/>
                    </a:lnTo>
                    <a:lnTo>
                      <a:pt x="0" y="115"/>
                    </a:lnTo>
                    <a:lnTo>
                      <a:pt x="2" y="125"/>
                    </a:lnTo>
                    <a:lnTo>
                      <a:pt x="3" y="127"/>
                    </a:lnTo>
                    <a:lnTo>
                      <a:pt x="5" y="128"/>
                    </a:lnTo>
                    <a:lnTo>
                      <a:pt x="8" y="130"/>
                    </a:lnTo>
                    <a:lnTo>
                      <a:pt x="10" y="130"/>
                    </a:lnTo>
                    <a:lnTo>
                      <a:pt x="14" y="131"/>
                    </a:lnTo>
                    <a:lnTo>
                      <a:pt x="24" y="133"/>
                    </a:lnTo>
                    <a:lnTo>
                      <a:pt x="30" y="133"/>
                    </a:lnTo>
                    <a:lnTo>
                      <a:pt x="36" y="136"/>
                    </a:lnTo>
                    <a:lnTo>
                      <a:pt x="41" y="141"/>
                    </a:lnTo>
                    <a:lnTo>
                      <a:pt x="47" y="147"/>
                    </a:lnTo>
                    <a:lnTo>
                      <a:pt x="51" y="151"/>
                    </a:lnTo>
                    <a:lnTo>
                      <a:pt x="57" y="154"/>
                    </a:lnTo>
                    <a:lnTo>
                      <a:pt x="67" y="155"/>
                    </a:lnTo>
                    <a:lnTo>
                      <a:pt x="70" y="157"/>
                    </a:lnTo>
                    <a:lnTo>
                      <a:pt x="74" y="162"/>
                    </a:lnTo>
                    <a:lnTo>
                      <a:pt x="75" y="164"/>
                    </a:lnTo>
                    <a:lnTo>
                      <a:pt x="77" y="167"/>
                    </a:lnTo>
                    <a:lnTo>
                      <a:pt x="78" y="173"/>
                    </a:lnTo>
                    <a:lnTo>
                      <a:pt x="77" y="175"/>
                    </a:lnTo>
                    <a:lnTo>
                      <a:pt x="77" y="179"/>
                    </a:lnTo>
                    <a:lnTo>
                      <a:pt x="76" y="185"/>
                    </a:lnTo>
                    <a:lnTo>
                      <a:pt x="73" y="188"/>
                    </a:lnTo>
                    <a:lnTo>
                      <a:pt x="73" y="192"/>
                    </a:lnTo>
                    <a:lnTo>
                      <a:pt x="73" y="195"/>
                    </a:lnTo>
                    <a:lnTo>
                      <a:pt x="76" y="200"/>
                    </a:lnTo>
                    <a:lnTo>
                      <a:pt x="78" y="204"/>
                    </a:lnTo>
                    <a:lnTo>
                      <a:pt x="80" y="208"/>
                    </a:lnTo>
                    <a:lnTo>
                      <a:pt x="80" y="209"/>
                    </a:lnTo>
                    <a:lnTo>
                      <a:pt x="82" y="211"/>
                    </a:lnTo>
                    <a:lnTo>
                      <a:pt x="83" y="215"/>
                    </a:lnTo>
                    <a:lnTo>
                      <a:pt x="82" y="220"/>
                    </a:lnTo>
                    <a:lnTo>
                      <a:pt x="80" y="224"/>
                    </a:lnTo>
                    <a:lnTo>
                      <a:pt x="78" y="225"/>
                    </a:lnTo>
                    <a:lnTo>
                      <a:pt x="77" y="227"/>
                    </a:lnTo>
                    <a:lnTo>
                      <a:pt x="75" y="230"/>
                    </a:lnTo>
                    <a:lnTo>
                      <a:pt x="70" y="234"/>
                    </a:lnTo>
                    <a:lnTo>
                      <a:pt x="69" y="239"/>
                    </a:lnTo>
                    <a:lnTo>
                      <a:pt x="70" y="243"/>
                    </a:lnTo>
                    <a:lnTo>
                      <a:pt x="74" y="248"/>
                    </a:lnTo>
                    <a:lnTo>
                      <a:pt x="93" y="270"/>
                    </a:lnTo>
                    <a:lnTo>
                      <a:pt x="99" y="278"/>
                    </a:lnTo>
                    <a:lnTo>
                      <a:pt x="103" y="288"/>
                    </a:lnTo>
                    <a:lnTo>
                      <a:pt x="102" y="293"/>
                    </a:lnTo>
                    <a:lnTo>
                      <a:pt x="102" y="298"/>
                    </a:lnTo>
                    <a:lnTo>
                      <a:pt x="101" y="298"/>
                    </a:lnTo>
                    <a:lnTo>
                      <a:pt x="101" y="299"/>
                    </a:lnTo>
                    <a:lnTo>
                      <a:pt x="101" y="301"/>
                    </a:lnTo>
                    <a:lnTo>
                      <a:pt x="101" y="305"/>
                    </a:lnTo>
                    <a:lnTo>
                      <a:pt x="98" y="312"/>
                    </a:lnTo>
                    <a:lnTo>
                      <a:pt x="97" y="314"/>
                    </a:lnTo>
                    <a:lnTo>
                      <a:pt x="97" y="317"/>
                    </a:lnTo>
                    <a:lnTo>
                      <a:pt x="89" y="329"/>
                    </a:lnTo>
                    <a:lnTo>
                      <a:pt x="79" y="342"/>
                    </a:lnTo>
                    <a:lnTo>
                      <a:pt x="71" y="349"/>
                    </a:lnTo>
                    <a:lnTo>
                      <a:pt x="65" y="358"/>
                    </a:lnTo>
                    <a:lnTo>
                      <a:pt x="59" y="364"/>
                    </a:lnTo>
                    <a:lnTo>
                      <a:pt x="56" y="372"/>
                    </a:lnTo>
                    <a:lnTo>
                      <a:pt x="52" y="382"/>
                    </a:lnTo>
                    <a:lnTo>
                      <a:pt x="52" y="387"/>
                    </a:lnTo>
                    <a:lnTo>
                      <a:pt x="54" y="394"/>
                    </a:lnTo>
                    <a:lnTo>
                      <a:pt x="56" y="412"/>
                    </a:lnTo>
                    <a:lnTo>
                      <a:pt x="64" y="434"/>
                    </a:lnTo>
                    <a:lnTo>
                      <a:pt x="63" y="436"/>
                    </a:lnTo>
                    <a:lnTo>
                      <a:pt x="62" y="441"/>
                    </a:lnTo>
                    <a:lnTo>
                      <a:pt x="58" y="447"/>
                    </a:lnTo>
                    <a:lnTo>
                      <a:pt x="54" y="455"/>
                    </a:lnTo>
                    <a:lnTo>
                      <a:pt x="53" y="457"/>
                    </a:lnTo>
                    <a:lnTo>
                      <a:pt x="54" y="461"/>
                    </a:lnTo>
                    <a:lnTo>
                      <a:pt x="57" y="466"/>
                    </a:lnTo>
                    <a:lnTo>
                      <a:pt x="65" y="472"/>
                    </a:lnTo>
                    <a:lnTo>
                      <a:pt x="67" y="474"/>
                    </a:lnTo>
                    <a:lnTo>
                      <a:pt x="69" y="477"/>
                    </a:lnTo>
                    <a:lnTo>
                      <a:pt x="69" y="479"/>
                    </a:lnTo>
                    <a:lnTo>
                      <a:pt x="69" y="480"/>
                    </a:lnTo>
                    <a:lnTo>
                      <a:pt x="70" y="482"/>
                    </a:lnTo>
                    <a:lnTo>
                      <a:pt x="69" y="483"/>
                    </a:lnTo>
                    <a:lnTo>
                      <a:pt x="72" y="486"/>
                    </a:lnTo>
                    <a:lnTo>
                      <a:pt x="77" y="489"/>
                    </a:lnTo>
                    <a:lnTo>
                      <a:pt x="85" y="493"/>
                    </a:lnTo>
                    <a:lnTo>
                      <a:pt x="91" y="499"/>
                    </a:lnTo>
                    <a:lnTo>
                      <a:pt x="95" y="507"/>
                    </a:lnTo>
                    <a:lnTo>
                      <a:pt x="97" y="511"/>
                    </a:lnTo>
                    <a:lnTo>
                      <a:pt x="103" y="514"/>
                    </a:lnTo>
                    <a:lnTo>
                      <a:pt x="118" y="523"/>
                    </a:lnTo>
                    <a:lnTo>
                      <a:pt x="140" y="538"/>
                    </a:lnTo>
                    <a:lnTo>
                      <a:pt x="145" y="540"/>
                    </a:lnTo>
                    <a:lnTo>
                      <a:pt x="149" y="545"/>
                    </a:lnTo>
                    <a:lnTo>
                      <a:pt x="152" y="547"/>
                    </a:lnTo>
                    <a:lnTo>
                      <a:pt x="154" y="550"/>
                    </a:lnTo>
                    <a:lnTo>
                      <a:pt x="158" y="555"/>
                    </a:lnTo>
                    <a:lnTo>
                      <a:pt x="162" y="557"/>
                    </a:lnTo>
                    <a:lnTo>
                      <a:pt x="163" y="557"/>
                    </a:lnTo>
                    <a:lnTo>
                      <a:pt x="165" y="559"/>
                    </a:lnTo>
                    <a:lnTo>
                      <a:pt x="167" y="565"/>
                    </a:lnTo>
                    <a:lnTo>
                      <a:pt x="167" y="566"/>
                    </a:lnTo>
                    <a:lnTo>
                      <a:pt x="169" y="568"/>
                    </a:lnTo>
                    <a:lnTo>
                      <a:pt x="176" y="570"/>
                    </a:lnTo>
                    <a:lnTo>
                      <a:pt x="180" y="570"/>
                    </a:lnTo>
                    <a:lnTo>
                      <a:pt x="187" y="575"/>
                    </a:lnTo>
                    <a:lnTo>
                      <a:pt x="189" y="577"/>
                    </a:lnTo>
                    <a:lnTo>
                      <a:pt x="192" y="580"/>
                    </a:lnTo>
                    <a:lnTo>
                      <a:pt x="194" y="581"/>
                    </a:lnTo>
                    <a:lnTo>
                      <a:pt x="195" y="581"/>
                    </a:lnTo>
                    <a:lnTo>
                      <a:pt x="198" y="582"/>
                    </a:lnTo>
                    <a:lnTo>
                      <a:pt x="221" y="578"/>
                    </a:lnTo>
                    <a:lnTo>
                      <a:pt x="230" y="577"/>
                    </a:lnTo>
                    <a:lnTo>
                      <a:pt x="239" y="580"/>
                    </a:lnTo>
                    <a:lnTo>
                      <a:pt x="246" y="582"/>
                    </a:lnTo>
                    <a:lnTo>
                      <a:pt x="252" y="586"/>
                    </a:lnTo>
                    <a:lnTo>
                      <a:pt x="257" y="591"/>
                    </a:lnTo>
                    <a:lnTo>
                      <a:pt x="258" y="595"/>
                    </a:lnTo>
                    <a:lnTo>
                      <a:pt x="258" y="601"/>
                    </a:lnTo>
                    <a:lnTo>
                      <a:pt x="257" y="605"/>
                    </a:lnTo>
                    <a:lnTo>
                      <a:pt x="258" y="609"/>
                    </a:lnTo>
                    <a:lnTo>
                      <a:pt x="261" y="611"/>
                    </a:lnTo>
                    <a:lnTo>
                      <a:pt x="263" y="611"/>
                    </a:lnTo>
                    <a:lnTo>
                      <a:pt x="267" y="612"/>
                    </a:lnTo>
                    <a:lnTo>
                      <a:pt x="290" y="615"/>
                    </a:lnTo>
                    <a:lnTo>
                      <a:pt x="290" y="614"/>
                    </a:lnTo>
                    <a:lnTo>
                      <a:pt x="291" y="614"/>
                    </a:lnTo>
                    <a:lnTo>
                      <a:pt x="294" y="614"/>
                    </a:lnTo>
                    <a:lnTo>
                      <a:pt x="297" y="614"/>
                    </a:lnTo>
                    <a:lnTo>
                      <a:pt x="299" y="612"/>
                    </a:lnTo>
                    <a:lnTo>
                      <a:pt x="302" y="61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4" name="Freeform 163">
                <a:extLst>
                  <a:ext uri="{FF2B5EF4-FFF2-40B4-BE49-F238E27FC236}">
                    <a16:creationId xmlns:a16="http://schemas.microsoft.com/office/drawing/2014/main" id="{17123D40-7090-4BA6-6CA6-F0551BE631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7" y="646"/>
                <a:ext cx="33" cy="88"/>
              </a:xfrm>
              <a:custGeom>
                <a:avLst/>
                <a:gdLst>
                  <a:gd name="T0" fmla="*/ 100 w 100"/>
                  <a:gd name="T1" fmla="*/ 265 h 265"/>
                  <a:gd name="T2" fmla="*/ 100 w 100"/>
                  <a:gd name="T3" fmla="*/ 253 h 265"/>
                  <a:gd name="T4" fmla="*/ 99 w 100"/>
                  <a:gd name="T5" fmla="*/ 242 h 265"/>
                  <a:gd name="T6" fmla="*/ 96 w 100"/>
                  <a:gd name="T7" fmla="*/ 233 h 265"/>
                  <a:gd name="T8" fmla="*/ 94 w 100"/>
                  <a:gd name="T9" fmla="*/ 226 h 265"/>
                  <a:gd name="T10" fmla="*/ 92 w 100"/>
                  <a:gd name="T11" fmla="*/ 218 h 265"/>
                  <a:gd name="T12" fmla="*/ 94 w 100"/>
                  <a:gd name="T13" fmla="*/ 209 h 265"/>
                  <a:gd name="T14" fmla="*/ 94 w 100"/>
                  <a:gd name="T15" fmla="*/ 206 h 265"/>
                  <a:gd name="T16" fmla="*/ 95 w 100"/>
                  <a:gd name="T17" fmla="*/ 202 h 265"/>
                  <a:gd name="T18" fmla="*/ 95 w 100"/>
                  <a:gd name="T19" fmla="*/ 195 h 265"/>
                  <a:gd name="T20" fmla="*/ 97 w 100"/>
                  <a:gd name="T21" fmla="*/ 187 h 265"/>
                  <a:gd name="T22" fmla="*/ 96 w 100"/>
                  <a:gd name="T23" fmla="*/ 185 h 265"/>
                  <a:gd name="T24" fmla="*/ 96 w 100"/>
                  <a:gd name="T25" fmla="*/ 184 h 265"/>
                  <a:gd name="T26" fmla="*/ 96 w 100"/>
                  <a:gd name="T27" fmla="*/ 182 h 265"/>
                  <a:gd name="T28" fmla="*/ 96 w 100"/>
                  <a:gd name="T29" fmla="*/ 177 h 265"/>
                  <a:gd name="T30" fmla="*/ 96 w 100"/>
                  <a:gd name="T31" fmla="*/ 165 h 265"/>
                  <a:gd name="T32" fmla="*/ 95 w 100"/>
                  <a:gd name="T33" fmla="*/ 161 h 265"/>
                  <a:gd name="T34" fmla="*/ 95 w 100"/>
                  <a:gd name="T35" fmla="*/ 158 h 265"/>
                  <a:gd name="T36" fmla="*/ 95 w 100"/>
                  <a:gd name="T37" fmla="*/ 151 h 265"/>
                  <a:gd name="T38" fmla="*/ 94 w 100"/>
                  <a:gd name="T39" fmla="*/ 143 h 265"/>
                  <a:gd name="T40" fmla="*/ 94 w 100"/>
                  <a:gd name="T41" fmla="*/ 135 h 265"/>
                  <a:gd name="T42" fmla="*/ 92 w 100"/>
                  <a:gd name="T43" fmla="*/ 124 h 265"/>
                  <a:gd name="T44" fmla="*/ 89 w 100"/>
                  <a:gd name="T45" fmla="*/ 114 h 265"/>
                  <a:gd name="T46" fmla="*/ 85 w 100"/>
                  <a:gd name="T47" fmla="*/ 105 h 265"/>
                  <a:gd name="T48" fmla="*/ 80 w 100"/>
                  <a:gd name="T49" fmla="*/ 99 h 265"/>
                  <a:gd name="T50" fmla="*/ 68 w 100"/>
                  <a:gd name="T51" fmla="*/ 88 h 265"/>
                  <a:gd name="T52" fmla="*/ 60 w 100"/>
                  <a:gd name="T53" fmla="*/ 81 h 265"/>
                  <a:gd name="T54" fmla="*/ 52 w 100"/>
                  <a:gd name="T55" fmla="*/ 75 h 265"/>
                  <a:gd name="T56" fmla="*/ 49 w 100"/>
                  <a:gd name="T57" fmla="*/ 74 h 265"/>
                  <a:gd name="T58" fmla="*/ 39 w 100"/>
                  <a:gd name="T59" fmla="*/ 70 h 265"/>
                  <a:gd name="T60" fmla="*/ 32 w 100"/>
                  <a:gd name="T61" fmla="*/ 68 h 265"/>
                  <a:gd name="T62" fmla="*/ 27 w 100"/>
                  <a:gd name="T63" fmla="*/ 65 h 265"/>
                  <a:gd name="T64" fmla="*/ 24 w 100"/>
                  <a:gd name="T65" fmla="*/ 63 h 265"/>
                  <a:gd name="T66" fmla="*/ 19 w 100"/>
                  <a:gd name="T67" fmla="*/ 57 h 265"/>
                  <a:gd name="T68" fmla="*/ 19 w 100"/>
                  <a:gd name="T69" fmla="*/ 54 h 265"/>
                  <a:gd name="T70" fmla="*/ 19 w 100"/>
                  <a:gd name="T71" fmla="*/ 52 h 265"/>
                  <a:gd name="T72" fmla="*/ 18 w 100"/>
                  <a:gd name="T73" fmla="*/ 50 h 265"/>
                  <a:gd name="T74" fmla="*/ 13 w 100"/>
                  <a:gd name="T75" fmla="*/ 50 h 265"/>
                  <a:gd name="T76" fmla="*/ 11 w 100"/>
                  <a:gd name="T77" fmla="*/ 49 h 265"/>
                  <a:gd name="T78" fmla="*/ 11 w 100"/>
                  <a:gd name="T79" fmla="*/ 48 h 265"/>
                  <a:gd name="T80" fmla="*/ 12 w 100"/>
                  <a:gd name="T81" fmla="*/ 45 h 265"/>
                  <a:gd name="T82" fmla="*/ 14 w 100"/>
                  <a:gd name="T83" fmla="*/ 37 h 265"/>
                  <a:gd name="T84" fmla="*/ 16 w 100"/>
                  <a:gd name="T85" fmla="*/ 32 h 265"/>
                  <a:gd name="T86" fmla="*/ 17 w 100"/>
                  <a:gd name="T87" fmla="*/ 27 h 265"/>
                  <a:gd name="T88" fmla="*/ 17 w 100"/>
                  <a:gd name="T89" fmla="*/ 24 h 265"/>
                  <a:gd name="T90" fmla="*/ 15 w 100"/>
                  <a:gd name="T91" fmla="*/ 19 h 265"/>
                  <a:gd name="T92" fmla="*/ 13 w 100"/>
                  <a:gd name="T93" fmla="*/ 16 h 265"/>
                  <a:gd name="T94" fmla="*/ 12 w 100"/>
                  <a:gd name="T95" fmla="*/ 14 h 265"/>
                  <a:gd name="T96" fmla="*/ 7 w 100"/>
                  <a:gd name="T97" fmla="*/ 8 h 265"/>
                  <a:gd name="T98" fmla="*/ 0 w 100"/>
                  <a:gd name="T99" fmla="*/ 0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0" h="265">
                    <a:moveTo>
                      <a:pt x="100" y="265"/>
                    </a:moveTo>
                    <a:lnTo>
                      <a:pt x="100" y="253"/>
                    </a:lnTo>
                    <a:lnTo>
                      <a:pt x="99" y="242"/>
                    </a:lnTo>
                    <a:lnTo>
                      <a:pt x="96" y="233"/>
                    </a:lnTo>
                    <a:lnTo>
                      <a:pt x="94" y="226"/>
                    </a:lnTo>
                    <a:lnTo>
                      <a:pt x="92" y="218"/>
                    </a:lnTo>
                    <a:lnTo>
                      <a:pt x="94" y="209"/>
                    </a:lnTo>
                    <a:lnTo>
                      <a:pt x="94" y="206"/>
                    </a:lnTo>
                    <a:lnTo>
                      <a:pt x="95" y="202"/>
                    </a:lnTo>
                    <a:lnTo>
                      <a:pt x="95" y="195"/>
                    </a:lnTo>
                    <a:lnTo>
                      <a:pt x="97" y="187"/>
                    </a:lnTo>
                    <a:lnTo>
                      <a:pt x="96" y="185"/>
                    </a:lnTo>
                    <a:lnTo>
                      <a:pt x="96" y="184"/>
                    </a:lnTo>
                    <a:lnTo>
                      <a:pt x="96" y="182"/>
                    </a:lnTo>
                    <a:lnTo>
                      <a:pt x="96" y="177"/>
                    </a:lnTo>
                    <a:lnTo>
                      <a:pt x="96" y="165"/>
                    </a:lnTo>
                    <a:lnTo>
                      <a:pt x="95" y="161"/>
                    </a:lnTo>
                    <a:lnTo>
                      <a:pt x="95" y="158"/>
                    </a:lnTo>
                    <a:lnTo>
                      <a:pt x="95" y="151"/>
                    </a:lnTo>
                    <a:lnTo>
                      <a:pt x="94" y="143"/>
                    </a:lnTo>
                    <a:lnTo>
                      <a:pt x="94" y="135"/>
                    </a:lnTo>
                    <a:lnTo>
                      <a:pt x="92" y="124"/>
                    </a:lnTo>
                    <a:lnTo>
                      <a:pt x="89" y="114"/>
                    </a:lnTo>
                    <a:lnTo>
                      <a:pt x="85" y="105"/>
                    </a:lnTo>
                    <a:lnTo>
                      <a:pt x="80" y="99"/>
                    </a:lnTo>
                    <a:lnTo>
                      <a:pt x="68" y="88"/>
                    </a:lnTo>
                    <a:lnTo>
                      <a:pt x="60" y="81"/>
                    </a:lnTo>
                    <a:lnTo>
                      <a:pt x="52" y="75"/>
                    </a:lnTo>
                    <a:lnTo>
                      <a:pt x="49" y="74"/>
                    </a:lnTo>
                    <a:lnTo>
                      <a:pt x="39" y="70"/>
                    </a:lnTo>
                    <a:lnTo>
                      <a:pt x="32" y="68"/>
                    </a:lnTo>
                    <a:lnTo>
                      <a:pt x="27" y="65"/>
                    </a:lnTo>
                    <a:lnTo>
                      <a:pt x="24" y="63"/>
                    </a:lnTo>
                    <a:lnTo>
                      <a:pt x="19" y="57"/>
                    </a:lnTo>
                    <a:lnTo>
                      <a:pt x="19" y="54"/>
                    </a:lnTo>
                    <a:lnTo>
                      <a:pt x="19" y="52"/>
                    </a:lnTo>
                    <a:lnTo>
                      <a:pt x="18" y="50"/>
                    </a:lnTo>
                    <a:lnTo>
                      <a:pt x="13" y="50"/>
                    </a:lnTo>
                    <a:lnTo>
                      <a:pt x="11" y="49"/>
                    </a:lnTo>
                    <a:lnTo>
                      <a:pt x="11" y="48"/>
                    </a:lnTo>
                    <a:lnTo>
                      <a:pt x="12" y="45"/>
                    </a:lnTo>
                    <a:lnTo>
                      <a:pt x="14" y="37"/>
                    </a:lnTo>
                    <a:lnTo>
                      <a:pt x="16" y="32"/>
                    </a:lnTo>
                    <a:lnTo>
                      <a:pt x="17" y="27"/>
                    </a:lnTo>
                    <a:lnTo>
                      <a:pt x="17" y="24"/>
                    </a:lnTo>
                    <a:lnTo>
                      <a:pt x="15" y="19"/>
                    </a:lnTo>
                    <a:lnTo>
                      <a:pt x="13" y="16"/>
                    </a:lnTo>
                    <a:lnTo>
                      <a:pt x="12" y="14"/>
                    </a:lnTo>
                    <a:lnTo>
                      <a:pt x="7" y="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5" name="Freeform 164">
                <a:extLst>
                  <a:ext uri="{FF2B5EF4-FFF2-40B4-BE49-F238E27FC236}">
                    <a16:creationId xmlns:a16="http://schemas.microsoft.com/office/drawing/2014/main" id="{0CEE9A3E-76A0-CF46-95E2-23A1E41FBA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8" y="1801"/>
                <a:ext cx="133" cy="18"/>
              </a:xfrm>
              <a:custGeom>
                <a:avLst/>
                <a:gdLst>
                  <a:gd name="T0" fmla="*/ 384 w 398"/>
                  <a:gd name="T1" fmla="*/ 42 h 54"/>
                  <a:gd name="T2" fmla="*/ 366 w 398"/>
                  <a:gd name="T3" fmla="*/ 43 h 54"/>
                  <a:gd name="T4" fmla="*/ 362 w 398"/>
                  <a:gd name="T5" fmla="*/ 47 h 54"/>
                  <a:gd name="T6" fmla="*/ 359 w 398"/>
                  <a:gd name="T7" fmla="*/ 49 h 54"/>
                  <a:gd name="T8" fmla="*/ 347 w 398"/>
                  <a:gd name="T9" fmla="*/ 51 h 54"/>
                  <a:gd name="T10" fmla="*/ 341 w 398"/>
                  <a:gd name="T11" fmla="*/ 52 h 54"/>
                  <a:gd name="T12" fmla="*/ 340 w 398"/>
                  <a:gd name="T13" fmla="*/ 54 h 54"/>
                  <a:gd name="T14" fmla="*/ 325 w 398"/>
                  <a:gd name="T15" fmla="*/ 48 h 54"/>
                  <a:gd name="T16" fmla="*/ 319 w 398"/>
                  <a:gd name="T17" fmla="*/ 45 h 54"/>
                  <a:gd name="T18" fmla="*/ 311 w 398"/>
                  <a:gd name="T19" fmla="*/ 38 h 54"/>
                  <a:gd name="T20" fmla="*/ 308 w 398"/>
                  <a:gd name="T21" fmla="*/ 35 h 54"/>
                  <a:gd name="T22" fmla="*/ 291 w 398"/>
                  <a:gd name="T23" fmla="*/ 31 h 54"/>
                  <a:gd name="T24" fmla="*/ 286 w 398"/>
                  <a:gd name="T25" fmla="*/ 32 h 54"/>
                  <a:gd name="T26" fmla="*/ 277 w 398"/>
                  <a:gd name="T27" fmla="*/ 30 h 54"/>
                  <a:gd name="T28" fmla="*/ 271 w 398"/>
                  <a:gd name="T29" fmla="*/ 25 h 54"/>
                  <a:gd name="T30" fmla="*/ 264 w 398"/>
                  <a:gd name="T31" fmla="*/ 22 h 54"/>
                  <a:gd name="T32" fmla="*/ 264 w 398"/>
                  <a:gd name="T33" fmla="*/ 13 h 54"/>
                  <a:gd name="T34" fmla="*/ 268 w 398"/>
                  <a:gd name="T35" fmla="*/ 6 h 54"/>
                  <a:gd name="T36" fmla="*/ 267 w 398"/>
                  <a:gd name="T37" fmla="*/ 4 h 54"/>
                  <a:gd name="T38" fmla="*/ 260 w 398"/>
                  <a:gd name="T39" fmla="*/ 6 h 54"/>
                  <a:gd name="T40" fmla="*/ 248 w 398"/>
                  <a:gd name="T41" fmla="*/ 10 h 54"/>
                  <a:gd name="T42" fmla="*/ 244 w 398"/>
                  <a:gd name="T43" fmla="*/ 7 h 54"/>
                  <a:gd name="T44" fmla="*/ 240 w 398"/>
                  <a:gd name="T45" fmla="*/ 1 h 54"/>
                  <a:gd name="T46" fmla="*/ 234 w 398"/>
                  <a:gd name="T47" fmla="*/ 2 h 54"/>
                  <a:gd name="T48" fmla="*/ 228 w 398"/>
                  <a:gd name="T49" fmla="*/ 16 h 54"/>
                  <a:gd name="T50" fmla="*/ 228 w 398"/>
                  <a:gd name="T51" fmla="*/ 28 h 54"/>
                  <a:gd name="T52" fmla="*/ 227 w 398"/>
                  <a:gd name="T53" fmla="*/ 29 h 54"/>
                  <a:gd name="T54" fmla="*/ 225 w 398"/>
                  <a:gd name="T55" fmla="*/ 31 h 54"/>
                  <a:gd name="T56" fmla="*/ 223 w 398"/>
                  <a:gd name="T57" fmla="*/ 32 h 54"/>
                  <a:gd name="T58" fmla="*/ 216 w 398"/>
                  <a:gd name="T59" fmla="*/ 29 h 54"/>
                  <a:gd name="T60" fmla="*/ 211 w 398"/>
                  <a:gd name="T61" fmla="*/ 21 h 54"/>
                  <a:gd name="T62" fmla="*/ 204 w 398"/>
                  <a:gd name="T63" fmla="*/ 18 h 54"/>
                  <a:gd name="T64" fmla="*/ 194 w 398"/>
                  <a:gd name="T65" fmla="*/ 22 h 54"/>
                  <a:gd name="T66" fmla="*/ 180 w 398"/>
                  <a:gd name="T67" fmla="*/ 32 h 54"/>
                  <a:gd name="T68" fmla="*/ 163 w 398"/>
                  <a:gd name="T69" fmla="*/ 33 h 54"/>
                  <a:gd name="T70" fmla="*/ 160 w 398"/>
                  <a:gd name="T71" fmla="*/ 32 h 54"/>
                  <a:gd name="T72" fmla="*/ 152 w 398"/>
                  <a:gd name="T73" fmla="*/ 29 h 54"/>
                  <a:gd name="T74" fmla="*/ 146 w 398"/>
                  <a:gd name="T75" fmla="*/ 26 h 54"/>
                  <a:gd name="T76" fmla="*/ 125 w 398"/>
                  <a:gd name="T77" fmla="*/ 25 h 54"/>
                  <a:gd name="T78" fmla="*/ 112 w 398"/>
                  <a:gd name="T79" fmla="*/ 29 h 54"/>
                  <a:gd name="T80" fmla="*/ 105 w 398"/>
                  <a:gd name="T81" fmla="*/ 30 h 54"/>
                  <a:gd name="T82" fmla="*/ 95 w 398"/>
                  <a:gd name="T83" fmla="*/ 27 h 54"/>
                  <a:gd name="T84" fmla="*/ 84 w 398"/>
                  <a:gd name="T85" fmla="*/ 25 h 54"/>
                  <a:gd name="T86" fmla="*/ 69 w 398"/>
                  <a:gd name="T87" fmla="*/ 22 h 54"/>
                  <a:gd name="T88" fmla="*/ 46 w 398"/>
                  <a:gd name="T89" fmla="*/ 23 h 54"/>
                  <a:gd name="T90" fmla="*/ 36 w 398"/>
                  <a:gd name="T91" fmla="*/ 24 h 54"/>
                  <a:gd name="T92" fmla="*/ 25 w 398"/>
                  <a:gd name="T93" fmla="*/ 24 h 54"/>
                  <a:gd name="T94" fmla="*/ 17 w 398"/>
                  <a:gd name="T95" fmla="*/ 18 h 54"/>
                  <a:gd name="T96" fmla="*/ 12 w 398"/>
                  <a:gd name="T97" fmla="*/ 18 h 54"/>
                  <a:gd name="T98" fmla="*/ 7 w 398"/>
                  <a:gd name="T99" fmla="*/ 21 h 54"/>
                  <a:gd name="T100" fmla="*/ 0 w 398"/>
                  <a:gd name="T101" fmla="*/ 3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98" h="54">
                    <a:moveTo>
                      <a:pt x="398" y="46"/>
                    </a:moveTo>
                    <a:lnTo>
                      <a:pt x="384" y="42"/>
                    </a:lnTo>
                    <a:lnTo>
                      <a:pt x="374" y="42"/>
                    </a:lnTo>
                    <a:lnTo>
                      <a:pt x="366" y="43"/>
                    </a:lnTo>
                    <a:lnTo>
                      <a:pt x="364" y="46"/>
                    </a:lnTo>
                    <a:lnTo>
                      <a:pt x="362" y="47"/>
                    </a:lnTo>
                    <a:lnTo>
                      <a:pt x="361" y="49"/>
                    </a:lnTo>
                    <a:lnTo>
                      <a:pt x="359" y="49"/>
                    </a:lnTo>
                    <a:lnTo>
                      <a:pt x="351" y="48"/>
                    </a:lnTo>
                    <a:lnTo>
                      <a:pt x="347" y="51"/>
                    </a:lnTo>
                    <a:lnTo>
                      <a:pt x="343" y="52"/>
                    </a:lnTo>
                    <a:lnTo>
                      <a:pt x="341" y="52"/>
                    </a:lnTo>
                    <a:lnTo>
                      <a:pt x="340" y="52"/>
                    </a:lnTo>
                    <a:lnTo>
                      <a:pt x="340" y="54"/>
                    </a:lnTo>
                    <a:lnTo>
                      <a:pt x="331" y="51"/>
                    </a:lnTo>
                    <a:lnTo>
                      <a:pt x="325" y="48"/>
                    </a:lnTo>
                    <a:lnTo>
                      <a:pt x="322" y="46"/>
                    </a:lnTo>
                    <a:lnTo>
                      <a:pt x="319" y="45"/>
                    </a:lnTo>
                    <a:lnTo>
                      <a:pt x="313" y="40"/>
                    </a:lnTo>
                    <a:lnTo>
                      <a:pt x="311" y="38"/>
                    </a:lnTo>
                    <a:lnTo>
                      <a:pt x="310" y="37"/>
                    </a:lnTo>
                    <a:lnTo>
                      <a:pt x="308" y="35"/>
                    </a:lnTo>
                    <a:lnTo>
                      <a:pt x="298" y="29"/>
                    </a:lnTo>
                    <a:lnTo>
                      <a:pt x="291" y="31"/>
                    </a:lnTo>
                    <a:lnTo>
                      <a:pt x="288" y="31"/>
                    </a:lnTo>
                    <a:lnTo>
                      <a:pt x="286" y="32"/>
                    </a:lnTo>
                    <a:lnTo>
                      <a:pt x="281" y="33"/>
                    </a:lnTo>
                    <a:lnTo>
                      <a:pt x="277" y="30"/>
                    </a:lnTo>
                    <a:lnTo>
                      <a:pt x="273" y="27"/>
                    </a:lnTo>
                    <a:lnTo>
                      <a:pt x="271" y="25"/>
                    </a:lnTo>
                    <a:lnTo>
                      <a:pt x="270" y="24"/>
                    </a:lnTo>
                    <a:lnTo>
                      <a:pt x="264" y="22"/>
                    </a:lnTo>
                    <a:lnTo>
                      <a:pt x="261" y="17"/>
                    </a:lnTo>
                    <a:lnTo>
                      <a:pt x="264" y="13"/>
                    </a:lnTo>
                    <a:lnTo>
                      <a:pt x="267" y="8"/>
                    </a:lnTo>
                    <a:lnTo>
                      <a:pt x="268" y="6"/>
                    </a:lnTo>
                    <a:lnTo>
                      <a:pt x="269" y="6"/>
                    </a:lnTo>
                    <a:lnTo>
                      <a:pt x="267" y="4"/>
                    </a:lnTo>
                    <a:lnTo>
                      <a:pt x="265" y="5"/>
                    </a:lnTo>
                    <a:lnTo>
                      <a:pt x="260" y="6"/>
                    </a:lnTo>
                    <a:lnTo>
                      <a:pt x="257" y="10"/>
                    </a:lnTo>
                    <a:lnTo>
                      <a:pt x="248" y="10"/>
                    </a:lnTo>
                    <a:lnTo>
                      <a:pt x="245" y="9"/>
                    </a:lnTo>
                    <a:lnTo>
                      <a:pt x="244" y="7"/>
                    </a:lnTo>
                    <a:lnTo>
                      <a:pt x="241" y="3"/>
                    </a:lnTo>
                    <a:lnTo>
                      <a:pt x="240" y="1"/>
                    </a:lnTo>
                    <a:lnTo>
                      <a:pt x="238" y="0"/>
                    </a:lnTo>
                    <a:lnTo>
                      <a:pt x="234" y="2"/>
                    </a:lnTo>
                    <a:lnTo>
                      <a:pt x="231" y="9"/>
                    </a:lnTo>
                    <a:lnTo>
                      <a:pt x="228" y="16"/>
                    </a:lnTo>
                    <a:lnTo>
                      <a:pt x="230" y="25"/>
                    </a:lnTo>
                    <a:lnTo>
                      <a:pt x="228" y="28"/>
                    </a:lnTo>
                    <a:lnTo>
                      <a:pt x="227" y="28"/>
                    </a:lnTo>
                    <a:lnTo>
                      <a:pt x="227" y="29"/>
                    </a:lnTo>
                    <a:lnTo>
                      <a:pt x="227" y="31"/>
                    </a:lnTo>
                    <a:lnTo>
                      <a:pt x="225" y="31"/>
                    </a:lnTo>
                    <a:lnTo>
                      <a:pt x="223" y="31"/>
                    </a:lnTo>
                    <a:lnTo>
                      <a:pt x="223" y="32"/>
                    </a:lnTo>
                    <a:lnTo>
                      <a:pt x="221" y="32"/>
                    </a:lnTo>
                    <a:lnTo>
                      <a:pt x="216" y="29"/>
                    </a:lnTo>
                    <a:lnTo>
                      <a:pt x="213" y="25"/>
                    </a:lnTo>
                    <a:lnTo>
                      <a:pt x="211" y="21"/>
                    </a:lnTo>
                    <a:lnTo>
                      <a:pt x="210" y="19"/>
                    </a:lnTo>
                    <a:lnTo>
                      <a:pt x="204" y="18"/>
                    </a:lnTo>
                    <a:lnTo>
                      <a:pt x="198" y="20"/>
                    </a:lnTo>
                    <a:lnTo>
                      <a:pt x="194" y="22"/>
                    </a:lnTo>
                    <a:lnTo>
                      <a:pt x="191" y="26"/>
                    </a:lnTo>
                    <a:lnTo>
                      <a:pt x="180" y="32"/>
                    </a:lnTo>
                    <a:lnTo>
                      <a:pt x="170" y="35"/>
                    </a:lnTo>
                    <a:lnTo>
                      <a:pt x="163" y="33"/>
                    </a:lnTo>
                    <a:lnTo>
                      <a:pt x="161" y="32"/>
                    </a:lnTo>
                    <a:lnTo>
                      <a:pt x="160" y="32"/>
                    </a:lnTo>
                    <a:lnTo>
                      <a:pt x="158" y="32"/>
                    </a:lnTo>
                    <a:lnTo>
                      <a:pt x="152" y="29"/>
                    </a:lnTo>
                    <a:lnTo>
                      <a:pt x="149" y="27"/>
                    </a:lnTo>
                    <a:lnTo>
                      <a:pt x="146" y="26"/>
                    </a:lnTo>
                    <a:lnTo>
                      <a:pt x="136" y="22"/>
                    </a:lnTo>
                    <a:lnTo>
                      <a:pt x="125" y="25"/>
                    </a:lnTo>
                    <a:lnTo>
                      <a:pt x="117" y="27"/>
                    </a:lnTo>
                    <a:lnTo>
                      <a:pt x="112" y="29"/>
                    </a:lnTo>
                    <a:lnTo>
                      <a:pt x="107" y="29"/>
                    </a:lnTo>
                    <a:lnTo>
                      <a:pt x="105" y="30"/>
                    </a:lnTo>
                    <a:lnTo>
                      <a:pt x="99" y="28"/>
                    </a:lnTo>
                    <a:lnTo>
                      <a:pt x="95" y="27"/>
                    </a:lnTo>
                    <a:lnTo>
                      <a:pt x="91" y="27"/>
                    </a:lnTo>
                    <a:lnTo>
                      <a:pt x="84" y="25"/>
                    </a:lnTo>
                    <a:lnTo>
                      <a:pt x="78" y="24"/>
                    </a:lnTo>
                    <a:lnTo>
                      <a:pt x="69" y="22"/>
                    </a:lnTo>
                    <a:lnTo>
                      <a:pt x="61" y="21"/>
                    </a:lnTo>
                    <a:lnTo>
                      <a:pt x="46" y="23"/>
                    </a:lnTo>
                    <a:lnTo>
                      <a:pt x="40" y="23"/>
                    </a:lnTo>
                    <a:lnTo>
                      <a:pt x="36" y="24"/>
                    </a:lnTo>
                    <a:lnTo>
                      <a:pt x="28" y="24"/>
                    </a:lnTo>
                    <a:lnTo>
                      <a:pt x="25" y="24"/>
                    </a:lnTo>
                    <a:lnTo>
                      <a:pt x="20" y="20"/>
                    </a:lnTo>
                    <a:lnTo>
                      <a:pt x="17" y="18"/>
                    </a:lnTo>
                    <a:lnTo>
                      <a:pt x="14" y="17"/>
                    </a:lnTo>
                    <a:lnTo>
                      <a:pt x="12" y="18"/>
                    </a:lnTo>
                    <a:lnTo>
                      <a:pt x="9" y="18"/>
                    </a:lnTo>
                    <a:lnTo>
                      <a:pt x="7" y="21"/>
                    </a:lnTo>
                    <a:lnTo>
                      <a:pt x="3" y="24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6" name="Freeform 165">
                <a:extLst>
                  <a:ext uri="{FF2B5EF4-FFF2-40B4-BE49-F238E27FC236}">
                    <a16:creationId xmlns:a16="http://schemas.microsoft.com/office/drawing/2014/main" id="{BBE25364-307A-0DB9-71AD-3D0B3C2249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0" y="954"/>
                <a:ext cx="141" cy="93"/>
              </a:xfrm>
              <a:custGeom>
                <a:avLst/>
                <a:gdLst>
                  <a:gd name="T0" fmla="*/ 420 w 425"/>
                  <a:gd name="T1" fmla="*/ 3 h 279"/>
                  <a:gd name="T2" fmla="*/ 422 w 425"/>
                  <a:gd name="T3" fmla="*/ 13 h 279"/>
                  <a:gd name="T4" fmla="*/ 420 w 425"/>
                  <a:gd name="T5" fmla="*/ 15 h 279"/>
                  <a:gd name="T6" fmla="*/ 416 w 425"/>
                  <a:gd name="T7" fmla="*/ 24 h 279"/>
                  <a:gd name="T8" fmla="*/ 411 w 425"/>
                  <a:gd name="T9" fmla="*/ 26 h 279"/>
                  <a:gd name="T10" fmla="*/ 402 w 425"/>
                  <a:gd name="T11" fmla="*/ 29 h 279"/>
                  <a:gd name="T12" fmla="*/ 387 w 425"/>
                  <a:gd name="T13" fmla="*/ 63 h 279"/>
                  <a:gd name="T14" fmla="*/ 399 w 425"/>
                  <a:gd name="T15" fmla="*/ 78 h 279"/>
                  <a:gd name="T16" fmla="*/ 404 w 425"/>
                  <a:gd name="T17" fmla="*/ 82 h 279"/>
                  <a:gd name="T18" fmla="*/ 412 w 425"/>
                  <a:gd name="T19" fmla="*/ 117 h 279"/>
                  <a:gd name="T20" fmla="*/ 418 w 425"/>
                  <a:gd name="T21" fmla="*/ 132 h 279"/>
                  <a:gd name="T22" fmla="*/ 415 w 425"/>
                  <a:gd name="T23" fmla="*/ 141 h 279"/>
                  <a:gd name="T24" fmla="*/ 401 w 425"/>
                  <a:gd name="T25" fmla="*/ 157 h 279"/>
                  <a:gd name="T26" fmla="*/ 389 w 425"/>
                  <a:gd name="T27" fmla="*/ 166 h 279"/>
                  <a:gd name="T28" fmla="*/ 378 w 425"/>
                  <a:gd name="T29" fmla="*/ 187 h 279"/>
                  <a:gd name="T30" fmla="*/ 375 w 425"/>
                  <a:gd name="T31" fmla="*/ 190 h 279"/>
                  <a:gd name="T32" fmla="*/ 364 w 425"/>
                  <a:gd name="T33" fmla="*/ 191 h 279"/>
                  <a:gd name="T34" fmla="*/ 364 w 425"/>
                  <a:gd name="T35" fmla="*/ 206 h 279"/>
                  <a:gd name="T36" fmla="*/ 364 w 425"/>
                  <a:gd name="T37" fmla="*/ 213 h 279"/>
                  <a:gd name="T38" fmla="*/ 351 w 425"/>
                  <a:gd name="T39" fmla="*/ 221 h 279"/>
                  <a:gd name="T40" fmla="*/ 341 w 425"/>
                  <a:gd name="T41" fmla="*/ 220 h 279"/>
                  <a:gd name="T42" fmla="*/ 337 w 425"/>
                  <a:gd name="T43" fmla="*/ 213 h 279"/>
                  <a:gd name="T44" fmla="*/ 332 w 425"/>
                  <a:gd name="T45" fmla="*/ 215 h 279"/>
                  <a:gd name="T46" fmla="*/ 323 w 425"/>
                  <a:gd name="T47" fmla="*/ 217 h 279"/>
                  <a:gd name="T48" fmla="*/ 309 w 425"/>
                  <a:gd name="T49" fmla="*/ 220 h 279"/>
                  <a:gd name="T50" fmla="*/ 296 w 425"/>
                  <a:gd name="T51" fmla="*/ 233 h 279"/>
                  <a:gd name="T52" fmla="*/ 291 w 425"/>
                  <a:gd name="T53" fmla="*/ 254 h 279"/>
                  <a:gd name="T54" fmla="*/ 272 w 425"/>
                  <a:gd name="T55" fmla="*/ 271 h 279"/>
                  <a:gd name="T56" fmla="*/ 253 w 425"/>
                  <a:gd name="T57" fmla="*/ 278 h 279"/>
                  <a:gd name="T58" fmla="*/ 238 w 425"/>
                  <a:gd name="T59" fmla="*/ 278 h 279"/>
                  <a:gd name="T60" fmla="*/ 184 w 425"/>
                  <a:gd name="T61" fmla="*/ 266 h 279"/>
                  <a:gd name="T62" fmla="*/ 174 w 425"/>
                  <a:gd name="T63" fmla="*/ 263 h 279"/>
                  <a:gd name="T64" fmla="*/ 151 w 425"/>
                  <a:gd name="T65" fmla="*/ 263 h 279"/>
                  <a:gd name="T66" fmla="*/ 136 w 425"/>
                  <a:gd name="T67" fmla="*/ 272 h 279"/>
                  <a:gd name="T68" fmla="*/ 123 w 425"/>
                  <a:gd name="T69" fmla="*/ 275 h 279"/>
                  <a:gd name="T70" fmla="*/ 114 w 425"/>
                  <a:gd name="T71" fmla="*/ 272 h 279"/>
                  <a:gd name="T72" fmla="*/ 100 w 425"/>
                  <a:gd name="T73" fmla="*/ 268 h 279"/>
                  <a:gd name="T74" fmla="*/ 78 w 425"/>
                  <a:gd name="T75" fmla="*/ 254 h 279"/>
                  <a:gd name="T76" fmla="*/ 66 w 425"/>
                  <a:gd name="T77" fmla="*/ 240 h 279"/>
                  <a:gd name="T78" fmla="*/ 59 w 425"/>
                  <a:gd name="T79" fmla="*/ 231 h 279"/>
                  <a:gd name="T80" fmla="*/ 47 w 425"/>
                  <a:gd name="T81" fmla="*/ 213 h 279"/>
                  <a:gd name="T82" fmla="*/ 33 w 425"/>
                  <a:gd name="T83" fmla="*/ 207 h 279"/>
                  <a:gd name="T84" fmla="*/ 15 w 425"/>
                  <a:gd name="T85" fmla="*/ 208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25" h="279">
                    <a:moveTo>
                      <a:pt x="425" y="0"/>
                    </a:moveTo>
                    <a:lnTo>
                      <a:pt x="421" y="2"/>
                    </a:lnTo>
                    <a:lnTo>
                      <a:pt x="420" y="3"/>
                    </a:lnTo>
                    <a:lnTo>
                      <a:pt x="422" y="5"/>
                    </a:lnTo>
                    <a:lnTo>
                      <a:pt x="423" y="11"/>
                    </a:lnTo>
                    <a:lnTo>
                      <a:pt x="422" y="13"/>
                    </a:lnTo>
                    <a:lnTo>
                      <a:pt x="421" y="13"/>
                    </a:lnTo>
                    <a:lnTo>
                      <a:pt x="420" y="13"/>
                    </a:lnTo>
                    <a:lnTo>
                      <a:pt x="420" y="15"/>
                    </a:lnTo>
                    <a:lnTo>
                      <a:pt x="418" y="17"/>
                    </a:lnTo>
                    <a:lnTo>
                      <a:pt x="417" y="22"/>
                    </a:lnTo>
                    <a:lnTo>
                      <a:pt x="416" y="24"/>
                    </a:lnTo>
                    <a:lnTo>
                      <a:pt x="415" y="26"/>
                    </a:lnTo>
                    <a:lnTo>
                      <a:pt x="412" y="26"/>
                    </a:lnTo>
                    <a:lnTo>
                      <a:pt x="411" y="26"/>
                    </a:lnTo>
                    <a:lnTo>
                      <a:pt x="411" y="27"/>
                    </a:lnTo>
                    <a:lnTo>
                      <a:pt x="409" y="28"/>
                    </a:lnTo>
                    <a:lnTo>
                      <a:pt x="402" y="29"/>
                    </a:lnTo>
                    <a:lnTo>
                      <a:pt x="399" y="36"/>
                    </a:lnTo>
                    <a:lnTo>
                      <a:pt x="389" y="56"/>
                    </a:lnTo>
                    <a:lnTo>
                      <a:pt x="387" y="63"/>
                    </a:lnTo>
                    <a:lnTo>
                      <a:pt x="391" y="74"/>
                    </a:lnTo>
                    <a:lnTo>
                      <a:pt x="393" y="77"/>
                    </a:lnTo>
                    <a:lnTo>
                      <a:pt x="399" y="78"/>
                    </a:lnTo>
                    <a:lnTo>
                      <a:pt x="401" y="78"/>
                    </a:lnTo>
                    <a:lnTo>
                      <a:pt x="403" y="80"/>
                    </a:lnTo>
                    <a:lnTo>
                      <a:pt x="404" y="82"/>
                    </a:lnTo>
                    <a:lnTo>
                      <a:pt x="406" y="87"/>
                    </a:lnTo>
                    <a:lnTo>
                      <a:pt x="409" y="108"/>
                    </a:lnTo>
                    <a:lnTo>
                      <a:pt x="412" y="117"/>
                    </a:lnTo>
                    <a:lnTo>
                      <a:pt x="417" y="124"/>
                    </a:lnTo>
                    <a:lnTo>
                      <a:pt x="418" y="130"/>
                    </a:lnTo>
                    <a:lnTo>
                      <a:pt x="418" y="132"/>
                    </a:lnTo>
                    <a:lnTo>
                      <a:pt x="418" y="135"/>
                    </a:lnTo>
                    <a:lnTo>
                      <a:pt x="417" y="139"/>
                    </a:lnTo>
                    <a:lnTo>
                      <a:pt x="415" y="141"/>
                    </a:lnTo>
                    <a:lnTo>
                      <a:pt x="411" y="145"/>
                    </a:lnTo>
                    <a:lnTo>
                      <a:pt x="406" y="150"/>
                    </a:lnTo>
                    <a:lnTo>
                      <a:pt x="401" y="157"/>
                    </a:lnTo>
                    <a:lnTo>
                      <a:pt x="396" y="160"/>
                    </a:lnTo>
                    <a:lnTo>
                      <a:pt x="392" y="164"/>
                    </a:lnTo>
                    <a:lnTo>
                      <a:pt x="389" y="166"/>
                    </a:lnTo>
                    <a:lnTo>
                      <a:pt x="389" y="169"/>
                    </a:lnTo>
                    <a:lnTo>
                      <a:pt x="380" y="187"/>
                    </a:lnTo>
                    <a:lnTo>
                      <a:pt x="378" y="187"/>
                    </a:lnTo>
                    <a:lnTo>
                      <a:pt x="377" y="187"/>
                    </a:lnTo>
                    <a:lnTo>
                      <a:pt x="377" y="188"/>
                    </a:lnTo>
                    <a:lnTo>
                      <a:pt x="375" y="190"/>
                    </a:lnTo>
                    <a:lnTo>
                      <a:pt x="370" y="191"/>
                    </a:lnTo>
                    <a:lnTo>
                      <a:pt x="366" y="190"/>
                    </a:lnTo>
                    <a:lnTo>
                      <a:pt x="364" y="191"/>
                    </a:lnTo>
                    <a:lnTo>
                      <a:pt x="362" y="196"/>
                    </a:lnTo>
                    <a:lnTo>
                      <a:pt x="362" y="200"/>
                    </a:lnTo>
                    <a:lnTo>
                      <a:pt x="364" y="206"/>
                    </a:lnTo>
                    <a:lnTo>
                      <a:pt x="364" y="207"/>
                    </a:lnTo>
                    <a:lnTo>
                      <a:pt x="365" y="209"/>
                    </a:lnTo>
                    <a:lnTo>
                      <a:pt x="364" y="213"/>
                    </a:lnTo>
                    <a:lnTo>
                      <a:pt x="357" y="220"/>
                    </a:lnTo>
                    <a:lnTo>
                      <a:pt x="352" y="221"/>
                    </a:lnTo>
                    <a:lnTo>
                      <a:pt x="351" y="221"/>
                    </a:lnTo>
                    <a:lnTo>
                      <a:pt x="347" y="218"/>
                    </a:lnTo>
                    <a:lnTo>
                      <a:pt x="345" y="220"/>
                    </a:lnTo>
                    <a:lnTo>
                      <a:pt x="341" y="220"/>
                    </a:lnTo>
                    <a:lnTo>
                      <a:pt x="339" y="219"/>
                    </a:lnTo>
                    <a:lnTo>
                      <a:pt x="339" y="217"/>
                    </a:lnTo>
                    <a:lnTo>
                      <a:pt x="337" y="213"/>
                    </a:lnTo>
                    <a:lnTo>
                      <a:pt x="335" y="212"/>
                    </a:lnTo>
                    <a:lnTo>
                      <a:pt x="333" y="212"/>
                    </a:lnTo>
                    <a:lnTo>
                      <a:pt x="332" y="215"/>
                    </a:lnTo>
                    <a:lnTo>
                      <a:pt x="328" y="217"/>
                    </a:lnTo>
                    <a:lnTo>
                      <a:pt x="325" y="217"/>
                    </a:lnTo>
                    <a:lnTo>
                      <a:pt x="323" y="217"/>
                    </a:lnTo>
                    <a:lnTo>
                      <a:pt x="322" y="217"/>
                    </a:lnTo>
                    <a:lnTo>
                      <a:pt x="322" y="218"/>
                    </a:lnTo>
                    <a:lnTo>
                      <a:pt x="309" y="220"/>
                    </a:lnTo>
                    <a:lnTo>
                      <a:pt x="300" y="227"/>
                    </a:lnTo>
                    <a:lnTo>
                      <a:pt x="297" y="228"/>
                    </a:lnTo>
                    <a:lnTo>
                      <a:pt x="296" y="233"/>
                    </a:lnTo>
                    <a:lnTo>
                      <a:pt x="294" y="236"/>
                    </a:lnTo>
                    <a:lnTo>
                      <a:pt x="293" y="241"/>
                    </a:lnTo>
                    <a:lnTo>
                      <a:pt x="291" y="254"/>
                    </a:lnTo>
                    <a:lnTo>
                      <a:pt x="287" y="258"/>
                    </a:lnTo>
                    <a:lnTo>
                      <a:pt x="282" y="265"/>
                    </a:lnTo>
                    <a:lnTo>
                      <a:pt x="272" y="271"/>
                    </a:lnTo>
                    <a:lnTo>
                      <a:pt x="263" y="277"/>
                    </a:lnTo>
                    <a:lnTo>
                      <a:pt x="256" y="278"/>
                    </a:lnTo>
                    <a:lnTo>
                      <a:pt x="253" y="278"/>
                    </a:lnTo>
                    <a:lnTo>
                      <a:pt x="251" y="279"/>
                    </a:lnTo>
                    <a:lnTo>
                      <a:pt x="245" y="279"/>
                    </a:lnTo>
                    <a:lnTo>
                      <a:pt x="238" y="278"/>
                    </a:lnTo>
                    <a:lnTo>
                      <a:pt x="203" y="272"/>
                    </a:lnTo>
                    <a:lnTo>
                      <a:pt x="188" y="268"/>
                    </a:lnTo>
                    <a:lnTo>
                      <a:pt x="184" y="266"/>
                    </a:lnTo>
                    <a:lnTo>
                      <a:pt x="181" y="265"/>
                    </a:lnTo>
                    <a:lnTo>
                      <a:pt x="180" y="265"/>
                    </a:lnTo>
                    <a:lnTo>
                      <a:pt x="174" y="263"/>
                    </a:lnTo>
                    <a:lnTo>
                      <a:pt x="166" y="259"/>
                    </a:lnTo>
                    <a:lnTo>
                      <a:pt x="159" y="259"/>
                    </a:lnTo>
                    <a:lnTo>
                      <a:pt x="151" y="263"/>
                    </a:lnTo>
                    <a:lnTo>
                      <a:pt x="143" y="268"/>
                    </a:lnTo>
                    <a:lnTo>
                      <a:pt x="140" y="271"/>
                    </a:lnTo>
                    <a:lnTo>
                      <a:pt x="136" y="272"/>
                    </a:lnTo>
                    <a:lnTo>
                      <a:pt x="133" y="274"/>
                    </a:lnTo>
                    <a:lnTo>
                      <a:pt x="128" y="274"/>
                    </a:lnTo>
                    <a:lnTo>
                      <a:pt x="123" y="275"/>
                    </a:lnTo>
                    <a:lnTo>
                      <a:pt x="117" y="273"/>
                    </a:lnTo>
                    <a:lnTo>
                      <a:pt x="115" y="272"/>
                    </a:lnTo>
                    <a:lnTo>
                      <a:pt x="114" y="272"/>
                    </a:lnTo>
                    <a:lnTo>
                      <a:pt x="112" y="272"/>
                    </a:lnTo>
                    <a:lnTo>
                      <a:pt x="105" y="270"/>
                    </a:lnTo>
                    <a:lnTo>
                      <a:pt x="100" y="268"/>
                    </a:lnTo>
                    <a:lnTo>
                      <a:pt x="91" y="263"/>
                    </a:lnTo>
                    <a:lnTo>
                      <a:pt x="85" y="259"/>
                    </a:lnTo>
                    <a:lnTo>
                      <a:pt x="78" y="254"/>
                    </a:lnTo>
                    <a:lnTo>
                      <a:pt x="73" y="248"/>
                    </a:lnTo>
                    <a:lnTo>
                      <a:pt x="69" y="242"/>
                    </a:lnTo>
                    <a:lnTo>
                      <a:pt x="66" y="240"/>
                    </a:lnTo>
                    <a:lnTo>
                      <a:pt x="65" y="239"/>
                    </a:lnTo>
                    <a:lnTo>
                      <a:pt x="63" y="236"/>
                    </a:lnTo>
                    <a:lnTo>
                      <a:pt x="59" y="231"/>
                    </a:lnTo>
                    <a:lnTo>
                      <a:pt x="57" y="228"/>
                    </a:lnTo>
                    <a:lnTo>
                      <a:pt x="56" y="226"/>
                    </a:lnTo>
                    <a:lnTo>
                      <a:pt x="47" y="213"/>
                    </a:lnTo>
                    <a:lnTo>
                      <a:pt x="42" y="209"/>
                    </a:lnTo>
                    <a:lnTo>
                      <a:pt x="38" y="208"/>
                    </a:lnTo>
                    <a:lnTo>
                      <a:pt x="33" y="207"/>
                    </a:lnTo>
                    <a:lnTo>
                      <a:pt x="28" y="210"/>
                    </a:lnTo>
                    <a:lnTo>
                      <a:pt x="21" y="210"/>
                    </a:lnTo>
                    <a:lnTo>
                      <a:pt x="15" y="208"/>
                    </a:lnTo>
                    <a:lnTo>
                      <a:pt x="0" y="194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7" name="Freeform 166">
                <a:extLst>
                  <a:ext uri="{FF2B5EF4-FFF2-40B4-BE49-F238E27FC236}">
                    <a16:creationId xmlns:a16="http://schemas.microsoft.com/office/drawing/2014/main" id="{D014B5A8-2305-4C69-E94A-C72E500733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5" y="1798"/>
                <a:ext cx="25" cy="33"/>
              </a:xfrm>
              <a:custGeom>
                <a:avLst/>
                <a:gdLst>
                  <a:gd name="T0" fmla="*/ 30 w 77"/>
                  <a:gd name="T1" fmla="*/ 100 h 100"/>
                  <a:gd name="T2" fmla="*/ 32 w 77"/>
                  <a:gd name="T3" fmla="*/ 99 h 100"/>
                  <a:gd name="T4" fmla="*/ 35 w 77"/>
                  <a:gd name="T5" fmla="*/ 99 h 100"/>
                  <a:gd name="T6" fmla="*/ 42 w 77"/>
                  <a:gd name="T7" fmla="*/ 99 h 100"/>
                  <a:gd name="T8" fmla="*/ 52 w 77"/>
                  <a:gd name="T9" fmla="*/ 96 h 100"/>
                  <a:gd name="T10" fmla="*/ 59 w 77"/>
                  <a:gd name="T11" fmla="*/ 88 h 100"/>
                  <a:gd name="T12" fmla="*/ 62 w 77"/>
                  <a:gd name="T13" fmla="*/ 85 h 100"/>
                  <a:gd name="T14" fmla="*/ 66 w 77"/>
                  <a:gd name="T15" fmla="*/ 85 h 100"/>
                  <a:gd name="T16" fmla="*/ 70 w 77"/>
                  <a:gd name="T17" fmla="*/ 82 h 100"/>
                  <a:gd name="T18" fmla="*/ 73 w 77"/>
                  <a:gd name="T19" fmla="*/ 80 h 100"/>
                  <a:gd name="T20" fmla="*/ 77 w 77"/>
                  <a:gd name="T21" fmla="*/ 78 h 100"/>
                  <a:gd name="T22" fmla="*/ 76 w 77"/>
                  <a:gd name="T23" fmla="*/ 74 h 100"/>
                  <a:gd name="T24" fmla="*/ 74 w 77"/>
                  <a:gd name="T25" fmla="*/ 72 h 100"/>
                  <a:gd name="T26" fmla="*/ 68 w 77"/>
                  <a:gd name="T27" fmla="*/ 66 h 100"/>
                  <a:gd name="T28" fmla="*/ 63 w 77"/>
                  <a:gd name="T29" fmla="*/ 62 h 100"/>
                  <a:gd name="T30" fmla="*/ 60 w 77"/>
                  <a:gd name="T31" fmla="*/ 60 h 100"/>
                  <a:gd name="T32" fmla="*/ 57 w 77"/>
                  <a:gd name="T33" fmla="*/ 57 h 100"/>
                  <a:gd name="T34" fmla="*/ 59 w 77"/>
                  <a:gd name="T35" fmla="*/ 55 h 100"/>
                  <a:gd name="T36" fmla="*/ 57 w 77"/>
                  <a:gd name="T37" fmla="*/ 51 h 100"/>
                  <a:gd name="T38" fmla="*/ 55 w 77"/>
                  <a:gd name="T39" fmla="*/ 49 h 100"/>
                  <a:gd name="T40" fmla="*/ 54 w 77"/>
                  <a:gd name="T41" fmla="*/ 48 h 100"/>
                  <a:gd name="T42" fmla="*/ 52 w 77"/>
                  <a:gd name="T43" fmla="*/ 46 h 100"/>
                  <a:gd name="T44" fmla="*/ 51 w 77"/>
                  <a:gd name="T45" fmla="*/ 44 h 100"/>
                  <a:gd name="T46" fmla="*/ 49 w 77"/>
                  <a:gd name="T47" fmla="*/ 42 h 100"/>
                  <a:gd name="T48" fmla="*/ 43 w 77"/>
                  <a:gd name="T49" fmla="*/ 38 h 100"/>
                  <a:gd name="T50" fmla="*/ 29 w 77"/>
                  <a:gd name="T51" fmla="*/ 28 h 100"/>
                  <a:gd name="T52" fmla="*/ 22 w 77"/>
                  <a:gd name="T53" fmla="*/ 27 h 100"/>
                  <a:gd name="T54" fmla="*/ 17 w 77"/>
                  <a:gd name="T55" fmla="*/ 25 h 100"/>
                  <a:gd name="T56" fmla="*/ 13 w 77"/>
                  <a:gd name="T57" fmla="*/ 20 h 100"/>
                  <a:gd name="T58" fmla="*/ 12 w 77"/>
                  <a:gd name="T59" fmla="*/ 15 h 100"/>
                  <a:gd name="T60" fmla="*/ 8 w 77"/>
                  <a:gd name="T61" fmla="*/ 5 h 100"/>
                  <a:gd name="T62" fmla="*/ 0 w 77"/>
                  <a:gd name="T63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7" h="100">
                    <a:moveTo>
                      <a:pt x="30" y="100"/>
                    </a:moveTo>
                    <a:lnTo>
                      <a:pt x="32" y="99"/>
                    </a:lnTo>
                    <a:lnTo>
                      <a:pt x="35" y="99"/>
                    </a:lnTo>
                    <a:lnTo>
                      <a:pt x="42" y="99"/>
                    </a:lnTo>
                    <a:lnTo>
                      <a:pt x="52" y="96"/>
                    </a:lnTo>
                    <a:lnTo>
                      <a:pt x="59" y="88"/>
                    </a:lnTo>
                    <a:lnTo>
                      <a:pt x="62" y="85"/>
                    </a:lnTo>
                    <a:lnTo>
                      <a:pt x="66" y="85"/>
                    </a:lnTo>
                    <a:lnTo>
                      <a:pt x="70" y="82"/>
                    </a:lnTo>
                    <a:lnTo>
                      <a:pt x="73" y="80"/>
                    </a:lnTo>
                    <a:lnTo>
                      <a:pt x="77" y="78"/>
                    </a:lnTo>
                    <a:lnTo>
                      <a:pt x="76" y="74"/>
                    </a:lnTo>
                    <a:lnTo>
                      <a:pt x="74" y="72"/>
                    </a:lnTo>
                    <a:lnTo>
                      <a:pt x="68" y="66"/>
                    </a:lnTo>
                    <a:lnTo>
                      <a:pt x="63" y="62"/>
                    </a:lnTo>
                    <a:lnTo>
                      <a:pt x="60" y="60"/>
                    </a:lnTo>
                    <a:lnTo>
                      <a:pt x="57" y="57"/>
                    </a:lnTo>
                    <a:lnTo>
                      <a:pt x="59" y="55"/>
                    </a:lnTo>
                    <a:lnTo>
                      <a:pt x="57" y="51"/>
                    </a:lnTo>
                    <a:lnTo>
                      <a:pt x="55" y="49"/>
                    </a:lnTo>
                    <a:lnTo>
                      <a:pt x="54" y="48"/>
                    </a:lnTo>
                    <a:lnTo>
                      <a:pt x="52" y="46"/>
                    </a:lnTo>
                    <a:lnTo>
                      <a:pt x="51" y="44"/>
                    </a:lnTo>
                    <a:lnTo>
                      <a:pt x="49" y="42"/>
                    </a:lnTo>
                    <a:lnTo>
                      <a:pt x="43" y="38"/>
                    </a:lnTo>
                    <a:lnTo>
                      <a:pt x="29" y="28"/>
                    </a:lnTo>
                    <a:lnTo>
                      <a:pt x="22" y="27"/>
                    </a:lnTo>
                    <a:lnTo>
                      <a:pt x="17" y="25"/>
                    </a:lnTo>
                    <a:lnTo>
                      <a:pt x="13" y="20"/>
                    </a:lnTo>
                    <a:lnTo>
                      <a:pt x="12" y="15"/>
                    </a:lnTo>
                    <a:lnTo>
                      <a:pt x="8" y="5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8" name="Freeform 167">
                <a:extLst>
                  <a:ext uri="{FF2B5EF4-FFF2-40B4-BE49-F238E27FC236}">
                    <a16:creationId xmlns:a16="http://schemas.microsoft.com/office/drawing/2014/main" id="{F4D9E404-9A22-E1AF-9293-FC77EC00AC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1" y="1783"/>
                <a:ext cx="134" cy="34"/>
              </a:xfrm>
              <a:custGeom>
                <a:avLst/>
                <a:gdLst>
                  <a:gd name="T0" fmla="*/ 382 w 401"/>
                  <a:gd name="T1" fmla="*/ 32 h 101"/>
                  <a:gd name="T2" fmla="*/ 375 w 401"/>
                  <a:gd name="T3" fmla="*/ 22 h 101"/>
                  <a:gd name="T4" fmla="*/ 371 w 401"/>
                  <a:gd name="T5" fmla="*/ 13 h 101"/>
                  <a:gd name="T6" fmla="*/ 360 w 401"/>
                  <a:gd name="T7" fmla="*/ 3 h 101"/>
                  <a:gd name="T8" fmla="*/ 345 w 401"/>
                  <a:gd name="T9" fmla="*/ 4 h 101"/>
                  <a:gd name="T10" fmla="*/ 332 w 401"/>
                  <a:gd name="T11" fmla="*/ 13 h 101"/>
                  <a:gd name="T12" fmla="*/ 317 w 401"/>
                  <a:gd name="T13" fmla="*/ 21 h 101"/>
                  <a:gd name="T14" fmla="*/ 308 w 401"/>
                  <a:gd name="T15" fmla="*/ 24 h 101"/>
                  <a:gd name="T16" fmla="*/ 304 w 401"/>
                  <a:gd name="T17" fmla="*/ 27 h 101"/>
                  <a:gd name="T18" fmla="*/ 290 w 401"/>
                  <a:gd name="T19" fmla="*/ 35 h 101"/>
                  <a:gd name="T20" fmla="*/ 281 w 401"/>
                  <a:gd name="T21" fmla="*/ 38 h 101"/>
                  <a:gd name="T22" fmla="*/ 272 w 401"/>
                  <a:gd name="T23" fmla="*/ 42 h 101"/>
                  <a:gd name="T24" fmla="*/ 259 w 401"/>
                  <a:gd name="T25" fmla="*/ 54 h 101"/>
                  <a:gd name="T26" fmla="*/ 254 w 401"/>
                  <a:gd name="T27" fmla="*/ 52 h 101"/>
                  <a:gd name="T28" fmla="*/ 234 w 401"/>
                  <a:gd name="T29" fmla="*/ 38 h 101"/>
                  <a:gd name="T30" fmla="*/ 225 w 401"/>
                  <a:gd name="T31" fmla="*/ 37 h 101"/>
                  <a:gd name="T32" fmla="*/ 220 w 401"/>
                  <a:gd name="T33" fmla="*/ 46 h 101"/>
                  <a:gd name="T34" fmla="*/ 212 w 401"/>
                  <a:gd name="T35" fmla="*/ 44 h 101"/>
                  <a:gd name="T36" fmla="*/ 207 w 401"/>
                  <a:gd name="T37" fmla="*/ 29 h 101"/>
                  <a:gd name="T38" fmla="*/ 198 w 401"/>
                  <a:gd name="T39" fmla="*/ 18 h 101"/>
                  <a:gd name="T40" fmla="*/ 190 w 401"/>
                  <a:gd name="T41" fmla="*/ 11 h 101"/>
                  <a:gd name="T42" fmla="*/ 182 w 401"/>
                  <a:gd name="T43" fmla="*/ 13 h 101"/>
                  <a:gd name="T44" fmla="*/ 171 w 401"/>
                  <a:gd name="T45" fmla="*/ 9 h 101"/>
                  <a:gd name="T46" fmla="*/ 171 w 401"/>
                  <a:gd name="T47" fmla="*/ 0 h 101"/>
                  <a:gd name="T48" fmla="*/ 161 w 401"/>
                  <a:gd name="T49" fmla="*/ 11 h 101"/>
                  <a:gd name="T50" fmla="*/ 150 w 401"/>
                  <a:gd name="T51" fmla="*/ 14 h 101"/>
                  <a:gd name="T52" fmla="*/ 145 w 401"/>
                  <a:gd name="T53" fmla="*/ 6 h 101"/>
                  <a:gd name="T54" fmla="*/ 135 w 401"/>
                  <a:gd name="T55" fmla="*/ 7 h 101"/>
                  <a:gd name="T56" fmla="*/ 142 w 401"/>
                  <a:gd name="T57" fmla="*/ 23 h 101"/>
                  <a:gd name="T58" fmla="*/ 134 w 401"/>
                  <a:gd name="T59" fmla="*/ 24 h 101"/>
                  <a:gd name="T60" fmla="*/ 126 w 401"/>
                  <a:gd name="T61" fmla="*/ 28 h 101"/>
                  <a:gd name="T62" fmla="*/ 150 w 401"/>
                  <a:gd name="T63" fmla="*/ 33 h 101"/>
                  <a:gd name="T64" fmla="*/ 150 w 401"/>
                  <a:gd name="T65" fmla="*/ 39 h 101"/>
                  <a:gd name="T66" fmla="*/ 143 w 401"/>
                  <a:gd name="T67" fmla="*/ 46 h 101"/>
                  <a:gd name="T68" fmla="*/ 134 w 401"/>
                  <a:gd name="T69" fmla="*/ 49 h 101"/>
                  <a:gd name="T70" fmla="*/ 147 w 401"/>
                  <a:gd name="T71" fmla="*/ 59 h 101"/>
                  <a:gd name="T72" fmla="*/ 137 w 401"/>
                  <a:gd name="T73" fmla="*/ 64 h 101"/>
                  <a:gd name="T74" fmla="*/ 136 w 401"/>
                  <a:gd name="T75" fmla="*/ 79 h 101"/>
                  <a:gd name="T76" fmla="*/ 139 w 401"/>
                  <a:gd name="T77" fmla="*/ 87 h 101"/>
                  <a:gd name="T78" fmla="*/ 132 w 401"/>
                  <a:gd name="T79" fmla="*/ 92 h 101"/>
                  <a:gd name="T80" fmla="*/ 126 w 401"/>
                  <a:gd name="T81" fmla="*/ 84 h 101"/>
                  <a:gd name="T82" fmla="*/ 120 w 401"/>
                  <a:gd name="T83" fmla="*/ 79 h 101"/>
                  <a:gd name="T84" fmla="*/ 115 w 401"/>
                  <a:gd name="T85" fmla="*/ 89 h 101"/>
                  <a:gd name="T86" fmla="*/ 113 w 401"/>
                  <a:gd name="T87" fmla="*/ 92 h 101"/>
                  <a:gd name="T88" fmla="*/ 112 w 401"/>
                  <a:gd name="T89" fmla="*/ 95 h 101"/>
                  <a:gd name="T90" fmla="*/ 109 w 401"/>
                  <a:gd name="T91" fmla="*/ 96 h 101"/>
                  <a:gd name="T92" fmla="*/ 106 w 401"/>
                  <a:gd name="T93" fmla="*/ 97 h 101"/>
                  <a:gd name="T94" fmla="*/ 101 w 401"/>
                  <a:gd name="T95" fmla="*/ 91 h 101"/>
                  <a:gd name="T96" fmla="*/ 104 w 401"/>
                  <a:gd name="T97" fmla="*/ 82 h 101"/>
                  <a:gd name="T98" fmla="*/ 97 w 401"/>
                  <a:gd name="T99" fmla="*/ 79 h 101"/>
                  <a:gd name="T100" fmla="*/ 87 w 401"/>
                  <a:gd name="T101" fmla="*/ 95 h 101"/>
                  <a:gd name="T102" fmla="*/ 81 w 401"/>
                  <a:gd name="T103" fmla="*/ 101 h 101"/>
                  <a:gd name="T104" fmla="*/ 77 w 401"/>
                  <a:gd name="T105" fmla="*/ 96 h 101"/>
                  <a:gd name="T106" fmla="*/ 74 w 401"/>
                  <a:gd name="T107" fmla="*/ 89 h 101"/>
                  <a:gd name="T108" fmla="*/ 60 w 401"/>
                  <a:gd name="T109" fmla="*/ 85 h 101"/>
                  <a:gd name="T110" fmla="*/ 47 w 401"/>
                  <a:gd name="T111" fmla="*/ 86 h 101"/>
                  <a:gd name="T112" fmla="*/ 19 w 401"/>
                  <a:gd name="T113" fmla="*/ 10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01" h="101">
                    <a:moveTo>
                      <a:pt x="401" y="43"/>
                    </a:moveTo>
                    <a:lnTo>
                      <a:pt x="390" y="36"/>
                    </a:lnTo>
                    <a:lnTo>
                      <a:pt x="382" y="32"/>
                    </a:lnTo>
                    <a:lnTo>
                      <a:pt x="378" y="28"/>
                    </a:lnTo>
                    <a:lnTo>
                      <a:pt x="377" y="27"/>
                    </a:lnTo>
                    <a:lnTo>
                      <a:pt x="375" y="22"/>
                    </a:lnTo>
                    <a:lnTo>
                      <a:pt x="374" y="18"/>
                    </a:lnTo>
                    <a:lnTo>
                      <a:pt x="372" y="15"/>
                    </a:lnTo>
                    <a:lnTo>
                      <a:pt x="371" y="13"/>
                    </a:lnTo>
                    <a:lnTo>
                      <a:pt x="369" y="8"/>
                    </a:lnTo>
                    <a:lnTo>
                      <a:pt x="364" y="4"/>
                    </a:lnTo>
                    <a:lnTo>
                      <a:pt x="360" y="3"/>
                    </a:lnTo>
                    <a:lnTo>
                      <a:pt x="353" y="1"/>
                    </a:lnTo>
                    <a:lnTo>
                      <a:pt x="349" y="2"/>
                    </a:lnTo>
                    <a:lnTo>
                      <a:pt x="345" y="4"/>
                    </a:lnTo>
                    <a:lnTo>
                      <a:pt x="342" y="7"/>
                    </a:lnTo>
                    <a:lnTo>
                      <a:pt x="339" y="9"/>
                    </a:lnTo>
                    <a:lnTo>
                      <a:pt x="332" y="13"/>
                    </a:lnTo>
                    <a:lnTo>
                      <a:pt x="329" y="15"/>
                    </a:lnTo>
                    <a:lnTo>
                      <a:pt x="323" y="19"/>
                    </a:lnTo>
                    <a:lnTo>
                      <a:pt x="317" y="21"/>
                    </a:lnTo>
                    <a:lnTo>
                      <a:pt x="313" y="22"/>
                    </a:lnTo>
                    <a:lnTo>
                      <a:pt x="310" y="24"/>
                    </a:lnTo>
                    <a:lnTo>
                      <a:pt x="308" y="24"/>
                    </a:lnTo>
                    <a:lnTo>
                      <a:pt x="307" y="24"/>
                    </a:lnTo>
                    <a:lnTo>
                      <a:pt x="307" y="25"/>
                    </a:lnTo>
                    <a:lnTo>
                      <a:pt x="304" y="27"/>
                    </a:lnTo>
                    <a:lnTo>
                      <a:pt x="299" y="32"/>
                    </a:lnTo>
                    <a:lnTo>
                      <a:pt x="293" y="33"/>
                    </a:lnTo>
                    <a:lnTo>
                      <a:pt x="290" y="35"/>
                    </a:lnTo>
                    <a:lnTo>
                      <a:pt x="286" y="37"/>
                    </a:lnTo>
                    <a:lnTo>
                      <a:pt x="283" y="37"/>
                    </a:lnTo>
                    <a:lnTo>
                      <a:pt x="281" y="38"/>
                    </a:lnTo>
                    <a:lnTo>
                      <a:pt x="275" y="40"/>
                    </a:lnTo>
                    <a:lnTo>
                      <a:pt x="273" y="40"/>
                    </a:lnTo>
                    <a:lnTo>
                      <a:pt x="272" y="42"/>
                    </a:lnTo>
                    <a:lnTo>
                      <a:pt x="268" y="51"/>
                    </a:lnTo>
                    <a:lnTo>
                      <a:pt x="263" y="53"/>
                    </a:lnTo>
                    <a:lnTo>
                      <a:pt x="259" y="54"/>
                    </a:lnTo>
                    <a:lnTo>
                      <a:pt x="257" y="53"/>
                    </a:lnTo>
                    <a:lnTo>
                      <a:pt x="256" y="53"/>
                    </a:lnTo>
                    <a:lnTo>
                      <a:pt x="254" y="52"/>
                    </a:lnTo>
                    <a:lnTo>
                      <a:pt x="247" y="47"/>
                    </a:lnTo>
                    <a:lnTo>
                      <a:pt x="239" y="41"/>
                    </a:lnTo>
                    <a:lnTo>
                      <a:pt x="234" y="38"/>
                    </a:lnTo>
                    <a:lnTo>
                      <a:pt x="231" y="36"/>
                    </a:lnTo>
                    <a:lnTo>
                      <a:pt x="230" y="36"/>
                    </a:lnTo>
                    <a:lnTo>
                      <a:pt x="225" y="37"/>
                    </a:lnTo>
                    <a:lnTo>
                      <a:pt x="223" y="42"/>
                    </a:lnTo>
                    <a:lnTo>
                      <a:pt x="221" y="44"/>
                    </a:lnTo>
                    <a:lnTo>
                      <a:pt x="220" y="46"/>
                    </a:lnTo>
                    <a:lnTo>
                      <a:pt x="217" y="46"/>
                    </a:lnTo>
                    <a:lnTo>
                      <a:pt x="215" y="47"/>
                    </a:lnTo>
                    <a:lnTo>
                      <a:pt x="212" y="44"/>
                    </a:lnTo>
                    <a:lnTo>
                      <a:pt x="209" y="41"/>
                    </a:lnTo>
                    <a:lnTo>
                      <a:pt x="207" y="36"/>
                    </a:lnTo>
                    <a:lnTo>
                      <a:pt x="207" y="29"/>
                    </a:lnTo>
                    <a:lnTo>
                      <a:pt x="202" y="26"/>
                    </a:lnTo>
                    <a:lnTo>
                      <a:pt x="200" y="23"/>
                    </a:lnTo>
                    <a:lnTo>
                      <a:pt x="198" y="18"/>
                    </a:lnTo>
                    <a:lnTo>
                      <a:pt x="198" y="14"/>
                    </a:lnTo>
                    <a:lnTo>
                      <a:pt x="196" y="10"/>
                    </a:lnTo>
                    <a:lnTo>
                      <a:pt x="190" y="11"/>
                    </a:lnTo>
                    <a:lnTo>
                      <a:pt x="188" y="11"/>
                    </a:lnTo>
                    <a:lnTo>
                      <a:pt x="186" y="13"/>
                    </a:lnTo>
                    <a:lnTo>
                      <a:pt x="182" y="13"/>
                    </a:lnTo>
                    <a:lnTo>
                      <a:pt x="178" y="14"/>
                    </a:lnTo>
                    <a:lnTo>
                      <a:pt x="173" y="11"/>
                    </a:lnTo>
                    <a:lnTo>
                      <a:pt x="171" y="9"/>
                    </a:lnTo>
                    <a:lnTo>
                      <a:pt x="173" y="5"/>
                    </a:lnTo>
                    <a:lnTo>
                      <a:pt x="176" y="0"/>
                    </a:lnTo>
                    <a:lnTo>
                      <a:pt x="171" y="0"/>
                    </a:lnTo>
                    <a:lnTo>
                      <a:pt x="169" y="1"/>
                    </a:lnTo>
                    <a:lnTo>
                      <a:pt x="168" y="4"/>
                    </a:lnTo>
                    <a:lnTo>
                      <a:pt x="161" y="11"/>
                    </a:lnTo>
                    <a:lnTo>
                      <a:pt x="157" y="16"/>
                    </a:lnTo>
                    <a:lnTo>
                      <a:pt x="153" y="15"/>
                    </a:lnTo>
                    <a:lnTo>
                      <a:pt x="150" y="14"/>
                    </a:lnTo>
                    <a:lnTo>
                      <a:pt x="148" y="11"/>
                    </a:lnTo>
                    <a:lnTo>
                      <a:pt x="147" y="10"/>
                    </a:lnTo>
                    <a:lnTo>
                      <a:pt x="145" y="6"/>
                    </a:lnTo>
                    <a:lnTo>
                      <a:pt x="139" y="5"/>
                    </a:lnTo>
                    <a:lnTo>
                      <a:pt x="136" y="6"/>
                    </a:lnTo>
                    <a:lnTo>
                      <a:pt x="135" y="7"/>
                    </a:lnTo>
                    <a:lnTo>
                      <a:pt x="136" y="10"/>
                    </a:lnTo>
                    <a:lnTo>
                      <a:pt x="144" y="22"/>
                    </a:lnTo>
                    <a:lnTo>
                      <a:pt x="142" y="23"/>
                    </a:lnTo>
                    <a:lnTo>
                      <a:pt x="140" y="24"/>
                    </a:lnTo>
                    <a:lnTo>
                      <a:pt x="137" y="24"/>
                    </a:lnTo>
                    <a:lnTo>
                      <a:pt x="134" y="24"/>
                    </a:lnTo>
                    <a:lnTo>
                      <a:pt x="128" y="24"/>
                    </a:lnTo>
                    <a:lnTo>
                      <a:pt x="125" y="28"/>
                    </a:lnTo>
                    <a:lnTo>
                      <a:pt x="126" y="28"/>
                    </a:lnTo>
                    <a:lnTo>
                      <a:pt x="131" y="29"/>
                    </a:lnTo>
                    <a:lnTo>
                      <a:pt x="139" y="30"/>
                    </a:lnTo>
                    <a:lnTo>
                      <a:pt x="150" y="33"/>
                    </a:lnTo>
                    <a:lnTo>
                      <a:pt x="151" y="33"/>
                    </a:lnTo>
                    <a:lnTo>
                      <a:pt x="151" y="36"/>
                    </a:lnTo>
                    <a:lnTo>
                      <a:pt x="150" y="39"/>
                    </a:lnTo>
                    <a:lnTo>
                      <a:pt x="147" y="45"/>
                    </a:lnTo>
                    <a:lnTo>
                      <a:pt x="145" y="45"/>
                    </a:lnTo>
                    <a:lnTo>
                      <a:pt x="143" y="46"/>
                    </a:lnTo>
                    <a:lnTo>
                      <a:pt x="139" y="46"/>
                    </a:lnTo>
                    <a:lnTo>
                      <a:pt x="135" y="47"/>
                    </a:lnTo>
                    <a:lnTo>
                      <a:pt x="134" y="49"/>
                    </a:lnTo>
                    <a:lnTo>
                      <a:pt x="136" y="54"/>
                    </a:lnTo>
                    <a:lnTo>
                      <a:pt x="140" y="56"/>
                    </a:lnTo>
                    <a:lnTo>
                      <a:pt x="147" y="59"/>
                    </a:lnTo>
                    <a:lnTo>
                      <a:pt x="145" y="61"/>
                    </a:lnTo>
                    <a:lnTo>
                      <a:pt x="142" y="63"/>
                    </a:lnTo>
                    <a:lnTo>
                      <a:pt x="137" y="64"/>
                    </a:lnTo>
                    <a:lnTo>
                      <a:pt x="132" y="71"/>
                    </a:lnTo>
                    <a:lnTo>
                      <a:pt x="131" y="75"/>
                    </a:lnTo>
                    <a:lnTo>
                      <a:pt x="136" y="79"/>
                    </a:lnTo>
                    <a:lnTo>
                      <a:pt x="140" y="82"/>
                    </a:lnTo>
                    <a:lnTo>
                      <a:pt x="140" y="84"/>
                    </a:lnTo>
                    <a:lnTo>
                      <a:pt x="139" y="87"/>
                    </a:lnTo>
                    <a:lnTo>
                      <a:pt x="137" y="90"/>
                    </a:lnTo>
                    <a:lnTo>
                      <a:pt x="136" y="92"/>
                    </a:lnTo>
                    <a:lnTo>
                      <a:pt x="132" y="92"/>
                    </a:lnTo>
                    <a:lnTo>
                      <a:pt x="130" y="93"/>
                    </a:lnTo>
                    <a:lnTo>
                      <a:pt x="127" y="90"/>
                    </a:lnTo>
                    <a:lnTo>
                      <a:pt x="126" y="84"/>
                    </a:lnTo>
                    <a:lnTo>
                      <a:pt x="125" y="81"/>
                    </a:lnTo>
                    <a:lnTo>
                      <a:pt x="124" y="80"/>
                    </a:lnTo>
                    <a:lnTo>
                      <a:pt x="120" y="79"/>
                    </a:lnTo>
                    <a:lnTo>
                      <a:pt x="117" y="78"/>
                    </a:lnTo>
                    <a:lnTo>
                      <a:pt x="116" y="80"/>
                    </a:lnTo>
                    <a:lnTo>
                      <a:pt x="115" y="89"/>
                    </a:lnTo>
                    <a:lnTo>
                      <a:pt x="113" y="89"/>
                    </a:lnTo>
                    <a:lnTo>
                      <a:pt x="113" y="90"/>
                    </a:lnTo>
                    <a:lnTo>
                      <a:pt x="113" y="92"/>
                    </a:lnTo>
                    <a:lnTo>
                      <a:pt x="112" y="92"/>
                    </a:lnTo>
                    <a:lnTo>
                      <a:pt x="112" y="93"/>
                    </a:lnTo>
                    <a:lnTo>
                      <a:pt x="112" y="95"/>
                    </a:lnTo>
                    <a:lnTo>
                      <a:pt x="110" y="95"/>
                    </a:lnTo>
                    <a:lnTo>
                      <a:pt x="109" y="95"/>
                    </a:lnTo>
                    <a:lnTo>
                      <a:pt x="109" y="96"/>
                    </a:lnTo>
                    <a:lnTo>
                      <a:pt x="107" y="96"/>
                    </a:lnTo>
                    <a:lnTo>
                      <a:pt x="106" y="96"/>
                    </a:lnTo>
                    <a:lnTo>
                      <a:pt x="106" y="97"/>
                    </a:lnTo>
                    <a:lnTo>
                      <a:pt x="103" y="95"/>
                    </a:lnTo>
                    <a:lnTo>
                      <a:pt x="102" y="94"/>
                    </a:lnTo>
                    <a:lnTo>
                      <a:pt x="101" y="91"/>
                    </a:lnTo>
                    <a:lnTo>
                      <a:pt x="103" y="89"/>
                    </a:lnTo>
                    <a:lnTo>
                      <a:pt x="103" y="84"/>
                    </a:lnTo>
                    <a:lnTo>
                      <a:pt x="104" y="82"/>
                    </a:lnTo>
                    <a:lnTo>
                      <a:pt x="102" y="79"/>
                    </a:lnTo>
                    <a:lnTo>
                      <a:pt x="99" y="78"/>
                    </a:lnTo>
                    <a:lnTo>
                      <a:pt x="97" y="79"/>
                    </a:lnTo>
                    <a:lnTo>
                      <a:pt x="93" y="82"/>
                    </a:lnTo>
                    <a:lnTo>
                      <a:pt x="91" y="90"/>
                    </a:lnTo>
                    <a:lnTo>
                      <a:pt x="87" y="95"/>
                    </a:lnTo>
                    <a:lnTo>
                      <a:pt x="85" y="98"/>
                    </a:lnTo>
                    <a:lnTo>
                      <a:pt x="83" y="100"/>
                    </a:lnTo>
                    <a:lnTo>
                      <a:pt x="81" y="101"/>
                    </a:lnTo>
                    <a:lnTo>
                      <a:pt x="78" y="100"/>
                    </a:lnTo>
                    <a:lnTo>
                      <a:pt x="77" y="99"/>
                    </a:lnTo>
                    <a:lnTo>
                      <a:pt x="77" y="96"/>
                    </a:lnTo>
                    <a:lnTo>
                      <a:pt x="80" y="93"/>
                    </a:lnTo>
                    <a:lnTo>
                      <a:pt x="78" y="91"/>
                    </a:lnTo>
                    <a:lnTo>
                      <a:pt x="74" y="89"/>
                    </a:lnTo>
                    <a:lnTo>
                      <a:pt x="68" y="86"/>
                    </a:lnTo>
                    <a:lnTo>
                      <a:pt x="64" y="85"/>
                    </a:lnTo>
                    <a:lnTo>
                      <a:pt x="60" y="85"/>
                    </a:lnTo>
                    <a:lnTo>
                      <a:pt x="55" y="84"/>
                    </a:lnTo>
                    <a:lnTo>
                      <a:pt x="52" y="85"/>
                    </a:lnTo>
                    <a:lnTo>
                      <a:pt x="47" y="86"/>
                    </a:lnTo>
                    <a:lnTo>
                      <a:pt x="43" y="91"/>
                    </a:lnTo>
                    <a:lnTo>
                      <a:pt x="30" y="96"/>
                    </a:lnTo>
                    <a:lnTo>
                      <a:pt x="19" y="100"/>
                    </a:lnTo>
                    <a:lnTo>
                      <a:pt x="8" y="101"/>
                    </a:lnTo>
                    <a:lnTo>
                      <a:pt x="0" y="100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9" name="Freeform 168">
                <a:extLst>
                  <a:ext uri="{FF2B5EF4-FFF2-40B4-BE49-F238E27FC236}">
                    <a16:creationId xmlns:a16="http://schemas.microsoft.com/office/drawing/2014/main" id="{00652A4B-EE3B-FBC7-E68A-E7168E9FE4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8" y="1635"/>
                <a:ext cx="60" cy="27"/>
              </a:xfrm>
              <a:custGeom>
                <a:avLst/>
                <a:gdLst>
                  <a:gd name="T0" fmla="*/ 180 w 180"/>
                  <a:gd name="T1" fmla="*/ 81 h 81"/>
                  <a:gd name="T2" fmla="*/ 175 w 180"/>
                  <a:gd name="T3" fmla="*/ 78 h 81"/>
                  <a:gd name="T4" fmla="*/ 172 w 180"/>
                  <a:gd name="T5" fmla="*/ 77 h 81"/>
                  <a:gd name="T6" fmla="*/ 168 w 180"/>
                  <a:gd name="T7" fmla="*/ 76 h 81"/>
                  <a:gd name="T8" fmla="*/ 165 w 180"/>
                  <a:gd name="T9" fmla="*/ 77 h 81"/>
                  <a:gd name="T10" fmla="*/ 158 w 180"/>
                  <a:gd name="T11" fmla="*/ 78 h 81"/>
                  <a:gd name="T12" fmla="*/ 152 w 180"/>
                  <a:gd name="T13" fmla="*/ 78 h 81"/>
                  <a:gd name="T14" fmla="*/ 145 w 180"/>
                  <a:gd name="T15" fmla="*/ 76 h 81"/>
                  <a:gd name="T16" fmla="*/ 141 w 180"/>
                  <a:gd name="T17" fmla="*/ 74 h 81"/>
                  <a:gd name="T18" fmla="*/ 138 w 180"/>
                  <a:gd name="T19" fmla="*/ 72 h 81"/>
                  <a:gd name="T20" fmla="*/ 137 w 180"/>
                  <a:gd name="T21" fmla="*/ 72 h 81"/>
                  <a:gd name="T22" fmla="*/ 123 w 180"/>
                  <a:gd name="T23" fmla="*/ 65 h 81"/>
                  <a:gd name="T24" fmla="*/ 109 w 180"/>
                  <a:gd name="T25" fmla="*/ 62 h 81"/>
                  <a:gd name="T26" fmla="*/ 104 w 180"/>
                  <a:gd name="T27" fmla="*/ 60 h 81"/>
                  <a:gd name="T28" fmla="*/ 99 w 180"/>
                  <a:gd name="T29" fmla="*/ 59 h 81"/>
                  <a:gd name="T30" fmla="*/ 94 w 180"/>
                  <a:gd name="T31" fmla="*/ 57 h 81"/>
                  <a:gd name="T32" fmla="*/ 90 w 180"/>
                  <a:gd name="T33" fmla="*/ 55 h 81"/>
                  <a:gd name="T34" fmla="*/ 79 w 180"/>
                  <a:gd name="T35" fmla="*/ 47 h 81"/>
                  <a:gd name="T36" fmla="*/ 77 w 180"/>
                  <a:gd name="T37" fmla="*/ 45 h 81"/>
                  <a:gd name="T38" fmla="*/ 76 w 180"/>
                  <a:gd name="T39" fmla="*/ 44 h 81"/>
                  <a:gd name="T40" fmla="*/ 74 w 180"/>
                  <a:gd name="T41" fmla="*/ 42 h 81"/>
                  <a:gd name="T42" fmla="*/ 70 w 180"/>
                  <a:gd name="T43" fmla="*/ 38 h 81"/>
                  <a:gd name="T44" fmla="*/ 61 w 180"/>
                  <a:gd name="T45" fmla="*/ 36 h 81"/>
                  <a:gd name="T46" fmla="*/ 54 w 180"/>
                  <a:gd name="T47" fmla="*/ 32 h 81"/>
                  <a:gd name="T48" fmla="*/ 46 w 180"/>
                  <a:gd name="T49" fmla="*/ 28 h 81"/>
                  <a:gd name="T50" fmla="*/ 39 w 180"/>
                  <a:gd name="T51" fmla="*/ 23 h 81"/>
                  <a:gd name="T52" fmla="*/ 33 w 180"/>
                  <a:gd name="T53" fmla="*/ 21 h 81"/>
                  <a:gd name="T54" fmla="*/ 28 w 180"/>
                  <a:gd name="T55" fmla="*/ 18 h 81"/>
                  <a:gd name="T56" fmla="*/ 22 w 180"/>
                  <a:gd name="T57" fmla="*/ 11 h 81"/>
                  <a:gd name="T58" fmla="*/ 18 w 180"/>
                  <a:gd name="T59" fmla="*/ 4 h 81"/>
                  <a:gd name="T60" fmla="*/ 15 w 180"/>
                  <a:gd name="T61" fmla="*/ 1 h 81"/>
                  <a:gd name="T62" fmla="*/ 10 w 180"/>
                  <a:gd name="T63" fmla="*/ 1 h 81"/>
                  <a:gd name="T64" fmla="*/ 3 w 180"/>
                  <a:gd name="T65" fmla="*/ 0 h 81"/>
                  <a:gd name="T66" fmla="*/ 0 w 180"/>
                  <a:gd name="T67" fmla="*/ 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0" h="81">
                    <a:moveTo>
                      <a:pt x="180" y="81"/>
                    </a:moveTo>
                    <a:lnTo>
                      <a:pt x="175" y="78"/>
                    </a:lnTo>
                    <a:lnTo>
                      <a:pt x="172" y="77"/>
                    </a:lnTo>
                    <a:lnTo>
                      <a:pt x="168" y="76"/>
                    </a:lnTo>
                    <a:lnTo>
                      <a:pt x="165" y="77"/>
                    </a:lnTo>
                    <a:lnTo>
                      <a:pt x="158" y="78"/>
                    </a:lnTo>
                    <a:lnTo>
                      <a:pt x="152" y="78"/>
                    </a:lnTo>
                    <a:lnTo>
                      <a:pt x="145" y="76"/>
                    </a:lnTo>
                    <a:lnTo>
                      <a:pt x="141" y="74"/>
                    </a:lnTo>
                    <a:lnTo>
                      <a:pt x="138" y="72"/>
                    </a:lnTo>
                    <a:lnTo>
                      <a:pt x="137" y="72"/>
                    </a:lnTo>
                    <a:lnTo>
                      <a:pt x="123" y="65"/>
                    </a:lnTo>
                    <a:lnTo>
                      <a:pt x="109" y="62"/>
                    </a:lnTo>
                    <a:lnTo>
                      <a:pt x="104" y="60"/>
                    </a:lnTo>
                    <a:lnTo>
                      <a:pt x="99" y="59"/>
                    </a:lnTo>
                    <a:lnTo>
                      <a:pt x="94" y="57"/>
                    </a:lnTo>
                    <a:lnTo>
                      <a:pt x="90" y="55"/>
                    </a:lnTo>
                    <a:lnTo>
                      <a:pt x="79" y="47"/>
                    </a:lnTo>
                    <a:lnTo>
                      <a:pt x="77" y="45"/>
                    </a:lnTo>
                    <a:lnTo>
                      <a:pt x="76" y="44"/>
                    </a:lnTo>
                    <a:lnTo>
                      <a:pt x="74" y="42"/>
                    </a:lnTo>
                    <a:lnTo>
                      <a:pt x="70" y="38"/>
                    </a:lnTo>
                    <a:lnTo>
                      <a:pt x="61" y="36"/>
                    </a:lnTo>
                    <a:lnTo>
                      <a:pt x="54" y="32"/>
                    </a:lnTo>
                    <a:lnTo>
                      <a:pt x="46" y="28"/>
                    </a:lnTo>
                    <a:lnTo>
                      <a:pt x="39" y="23"/>
                    </a:lnTo>
                    <a:lnTo>
                      <a:pt x="33" y="21"/>
                    </a:lnTo>
                    <a:lnTo>
                      <a:pt x="28" y="18"/>
                    </a:lnTo>
                    <a:lnTo>
                      <a:pt x="22" y="11"/>
                    </a:lnTo>
                    <a:lnTo>
                      <a:pt x="18" y="4"/>
                    </a:lnTo>
                    <a:lnTo>
                      <a:pt x="15" y="1"/>
                    </a:lnTo>
                    <a:lnTo>
                      <a:pt x="10" y="1"/>
                    </a:lnTo>
                    <a:lnTo>
                      <a:pt x="3" y="0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0" name="Freeform 169">
                <a:extLst>
                  <a:ext uri="{FF2B5EF4-FFF2-40B4-BE49-F238E27FC236}">
                    <a16:creationId xmlns:a16="http://schemas.microsoft.com/office/drawing/2014/main" id="{EBB434F2-AEA9-0423-C36A-1995C50B42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4" y="1305"/>
                <a:ext cx="1" cy="3"/>
              </a:xfrm>
              <a:custGeom>
                <a:avLst/>
                <a:gdLst>
                  <a:gd name="T0" fmla="*/ 2 w 3"/>
                  <a:gd name="T1" fmla="*/ 0 h 10"/>
                  <a:gd name="T2" fmla="*/ 0 w 3"/>
                  <a:gd name="T3" fmla="*/ 2 h 10"/>
                  <a:gd name="T4" fmla="*/ 2 w 3"/>
                  <a:gd name="T5" fmla="*/ 6 h 10"/>
                  <a:gd name="T6" fmla="*/ 3 w 3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0">
                    <a:moveTo>
                      <a:pt x="2" y="0"/>
                    </a:moveTo>
                    <a:lnTo>
                      <a:pt x="0" y="2"/>
                    </a:lnTo>
                    <a:lnTo>
                      <a:pt x="2" y="6"/>
                    </a:lnTo>
                    <a:lnTo>
                      <a:pt x="3" y="10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1" name="Freeform 170">
                <a:extLst>
                  <a:ext uri="{FF2B5EF4-FFF2-40B4-BE49-F238E27FC236}">
                    <a16:creationId xmlns:a16="http://schemas.microsoft.com/office/drawing/2014/main" id="{C090A1EC-B80D-B99D-4FF6-49545BCBEA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" y="1304"/>
                <a:ext cx="2" cy="1"/>
              </a:xfrm>
              <a:custGeom>
                <a:avLst/>
                <a:gdLst>
                  <a:gd name="T0" fmla="*/ 7 w 7"/>
                  <a:gd name="T1" fmla="*/ 0 h 1"/>
                  <a:gd name="T2" fmla="*/ 2 w 7"/>
                  <a:gd name="T3" fmla="*/ 1 h 1"/>
                  <a:gd name="T4" fmla="*/ 0 w 7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">
                    <a:moveTo>
                      <a:pt x="7" y="0"/>
                    </a:moveTo>
                    <a:lnTo>
                      <a:pt x="2" y="1"/>
                    </a:lnTo>
                    <a:lnTo>
                      <a:pt x="0" y="1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2" name="Freeform 171">
                <a:extLst>
                  <a:ext uri="{FF2B5EF4-FFF2-40B4-BE49-F238E27FC236}">
                    <a16:creationId xmlns:a16="http://schemas.microsoft.com/office/drawing/2014/main" id="{54DA4C49-91D3-5CAA-C733-25544DC947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15" y="1305"/>
                <a:ext cx="40" cy="28"/>
              </a:xfrm>
              <a:custGeom>
                <a:avLst/>
                <a:gdLst>
                  <a:gd name="T0" fmla="*/ 120 w 120"/>
                  <a:gd name="T1" fmla="*/ 0 h 84"/>
                  <a:gd name="T2" fmla="*/ 113 w 120"/>
                  <a:gd name="T3" fmla="*/ 3 h 84"/>
                  <a:gd name="T4" fmla="*/ 114 w 120"/>
                  <a:gd name="T5" fmla="*/ 8 h 84"/>
                  <a:gd name="T6" fmla="*/ 115 w 120"/>
                  <a:gd name="T7" fmla="*/ 12 h 84"/>
                  <a:gd name="T8" fmla="*/ 115 w 120"/>
                  <a:gd name="T9" fmla="*/ 19 h 84"/>
                  <a:gd name="T10" fmla="*/ 113 w 120"/>
                  <a:gd name="T11" fmla="*/ 19 h 84"/>
                  <a:gd name="T12" fmla="*/ 112 w 120"/>
                  <a:gd name="T13" fmla="*/ 19 h 84"/>
                  <a:gd name="T14" fmla="*/ 112 w 120"/>
                  <a:gd name="T15" fmla="*/ 20 h 84"/>
                  <a:gd name="T16" fmla="*/ 109 w 120"/>
                  <a:gd name="T17" fmla="*/ 20 h 84"/>
                  <a:gd name="T18" fmla="*/ 108 w 120"/>
                  <a:gd name="T19" fmla="*/ 20 h 84"/>
                  <a:gd name="T20" fmla="*/ 102 w 120"/>
                  <a:gd name="T21" fmla="*/ 20 h 84"/>
                  <a:gd name="T22" fmla="*/ 98 w 120"/>
                  <a:gd name="T23" fmla="*/ 25 h 84"/>
                  <a:gd name="T24" fmla="*/ 93 w 120"/>
                  <a:gd name="T25" fmla="*/ 29 h 84"/>
                  <a:gd name="T26" fmla="*/ 92 w 120"/>
                  <a:gd name="T27" fmla="*/ 35 h 84"/>
                  <a:gd name="T28" fmla="*/ 92 w 120"/>
                  <a:gd name="T29" fmla="*/ 39 h 84"/>
                  <a:gd name="T30" fmla="*/ 95 w 120"/>
                  <a:gd name="T31" fmla="*/ 43 h 84"/>
                  <a:gd name="T32" fmla="*/ 96 w 120"/>
                  <a:gd name="T33" fmla="*/ 46 h 84"/>
                  <a:gd name="T34" fmla="*/ 96 w 120"/>
                  <a:gd name="T35" fmla="*/ 51 h 84"/>
                  <a:gd name="T36" fmla="*/ 92 w 120"/>
                  <a:gd name="T37" fmla="*/ 58 h 84"/>
                  <a:gd name="T38" fmla="*/ 85 w 120"/>
                  <a:gd name="T39" fmla="*/ 66 h 84"/>
                  <a:gd name="T40" fmla="*/ 79 w 120"/>
                  <a:gd name="T41" fmla="*/ 69 h 84"/>
                  <a:gd name="T42" fmla="*/ 74 w 120"/>
                  <a:gd name="T43" fmla="*/ 72 h 84"/>
                  <a:gd name="T44" fmla="*/ 66 w 120"/>
                  <a:gd name="T45" fmla="*/ 72 h 84"/>
                  <a:gd name="T46" fmla="*/ 61 w 120"/>
                  <a:gd name="T47" fmla="*/ 68 h 84"/>
                  <a:gd name="T48" fmla="*/ 58 w 120"/>
                  <a:gd name="T49" fmla="*/ 67 h 84"/>
                  <a:gd name="T50" fmla="*/ 55 w 120"/>
                  <a:gd name="T51" fmla="*/ 68 h 84"/>
                  <a:gd name="T52" fmla="*/ 42 w 120"/>
                  <a:gd name="T53" fmla="*/ 79 h 84"/>
                  <a:gd name="T54" fmla="*/ 37 w 120"/>
                  <a:gd name="T55" fmla="*/ 82 h 84"/>
                  <a:gd name="T56" fmla="*/ 32 w 120"/>
                  <a:gd name="T57" fmla="*/ 83 h 84"/>
                  <a:gd name="T58" fmla="*/ 29 w 120"/>
                  <a:gd name="T59" fmla="*/ 82 h 84"/>
                  <a:gd name="T60" fmla="*/ 27 w 120"/>
                  <a:gd name="T61" fmla="*/ 81 h 84"/>
                  <a:gd name="T62" fmla="*/ 21 w 120"/>
                  <a:gd name="T63" fmla="*/ 78 h 84"/>
                  <a:gd name="T64" fmla="*/ 18 w 120"/>
                  <a:gd name="T65" fmla="*/ 79 h 84"/>
                  <a:gd name="T66" fmla="*/ 16 w 120"/>
                  <a:gd name="T67" fmla="*/ 82 h 84"/>
                  <a:gd name="T68" fmla="*/ 13 w 120"/>
                  <a:gd name="T69" fmla="*/ 82 h 84"/>
                  <a:gd name="T70" fmla="*/ 12 w 120"/>
                  <a:gd name="T71" fmla="*/ 82 h 84"/>
                  <a:gd name="T72" fmla="*/ 12 w 120"/>
                  <a:gd name="T73" fmla="*/ 83 h 84"/>
                  <a:gd name="T74" fmla="*/ 10 w 120"/>
                  <a:gd name="T75" fmla="*/ 83 h 84"/>
                  <a:gd name="T76" fmla="*/ 9 w 120"/>
                  <a:gd name="T77" fmla="*/ 83 h 84"/>
                  <a:gd name="T78" fmla="*/ 9 w 120"/>
                  <a:gd name="T79" fmla="*/ 84 h 84"/>
                  <a:gd name="T80" fmla="*/ 4 w 120"/>
                  <a:gd name="T81" fmla="*/ 84 h 84"/>
                  <a:gd name="T82" fmla="*/ 0 w 120"/>
                  <a:gd name="T83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0" h="84">
                    <a:moveTo>
                      <a:pt x="120" y="0"/>
                    </a:moveTo>
                    <a:lnTo>
                      <a:pt x="113" y="3"/>
                    </a:lnTo>
                    <a:lnTo>
                      <a:pt x="114" y="8"/>
                    </a:lnTo>
                    <a:lnTo>
                      <a:pt x="115" y="12"/>
                    </a:lnTo>
                    <a:lnTo>
                      <a:pt x="115" y="19"/>
                    </a:lnTo>
                    <a:lnTo>
                      <a:pt x="113" y="19"/>
                    </a:lnTo>
                    <a:lnTo>
                      <a:pt x="112" y="19"/>
                    </a:lnTo>
                    <a:lnTo>
                      <a:pt x="112" y="20"/>
                    </a:lnTo>
                    <a:lnTo>
                      <a:pt x="109" y="20"/>
                    </a:lnTo>
                    <a:lnTo>
                      <a:pt x="108" y="20"/>
                    </a:lnTo>
                    <a:lnTo>
                      <a:pt x="102" y="20"/>
                    </a:lnTo>
                    <a:lnTo>
                      <a:pt x="98" y="25"/>
                    </a:lnTo>
                    <a:lnTo>
                      <a:pt x="93" y="29"/>
                    </a:lnTo>
                    <a:lnTo>
                      <a:pt x="92" y="35"/>
                    </a:lnTo>
                    <a:lnTo>
                      <a:pt x="92" y="39"/>
                    </a:lnTo>
                    <a:lnTo>
                      <a:pt x="95" y="43"/>
                    </a:lnTo>
                    <a:lnTo>
                      <a:pt x="96" y="46"/>
                    </a:lnTo>
                    <a:lnTo>
                      <a:pt x="96" y="51"/>
                    </a:lnTo>
                    <a:lnTo>
                      <a:pt x="92" y="58"/>
                    </a:lnTo>
                    <a:lnTo>
                      <a:pt x="85" y="66"/>
                    </a:lnTo>
                    <a:lnTo>
                      <a:pt x="79" y="69"/>
                    </a:lnTo>
                    <a:lnTo>
                      <a:pt x="74" y="72"/>
                    </a:lnTo>
                    <a:lnTo>
                      <a:pt x="66" y="72"/>
                    </a:lnTo>
                    <a:lnTo>
                      <a:pt x="61" y="68"/>
                    </a:lnTo>
                    <a:lnTo>
                      <a:pt x="58" y="67"/>
                    </a:lnTo>
                    <a:lnTo>
                      <a:pt x="55" y="68"/>
                    </a:lnTo>
                    <a:lnTo>
                      <a:pt x="42" y="79"/>
                    </a:lnTo>
                    <a:lnTo>
                      <a:pt x="37" y="82"/>
                    </a:lnTo>
                    <a:lnTo>
                      <a:pt x="32" y="83"/>
                    </a:lnTo>
                    <a:lnTo>
                      <a:pt x="29" y="82"/>
                    </a:lnTo>
                    <a:lnTo>
                      <a:pt x="27" y="81"/>
                    </a:lnTo>
                    <a:lnTo>
                      <a:pt x="21" y="78"/>
                    </a:lnTo>
                    <a:lnTo>
                      <a:pt x="18" y="79"/>
                    </a:lnTo>
                    <a:lnTo>
                      <a:pt x="16" y="82"/>
                    </a:lnTo>
                    <a:lnTo>
                      <a:pt x="13" y="82"/>
                    </a:lnTo>
                    <a:lnTo>
                      <a:pt x="12" y="82"/>
                    </a:lnTo>
                    <a:lnTo>
                      <a:pt x="12" y="83"/>
                    </a:lnTo>
                    <a:lnTo>
                      <a:pt x="10" y="83"/>
                    </a:lnTo>
                    <a:lnTo>
                      <a:pt x="9" y="83"/>
                    </a:lnTo>
                    <a:lnTo>
                      <a:pt x="9" y="84"/>
                    </a:lnTo>
                    <a:lnTo>
                      <a:pt x="4" y="84"/>
                    </a:lnTo>
                    <a:lnTo>
                      <a:pt x="0" y="84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3" name="Freeform 172">
                <a:extLst>
                  <a:ext uri="{FF2B5EF4-FFF2-40B4-BE49-F238E27FC236}">
                    <a16:creationId xmlns:a16="http://schemas.microsoft.com/office/drawing/2014/main" id="{812C2608-84AD-1EC8-E961-56D0B62AB4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" y="1304"/>
                <a:ext cx="2" cy="1"/>
              </a:xfrm>
              <a:custGeom>
                <a:avLst/>
                <a:gdLst>
                  <a:gd name="T0" fmla="*/ 7 w 7"/>
                  <a:gd name="T1" fmla="*/ 1 h 2"/>
                  <a:gd name="T2" fmla="*/ 2 w 7"/>
                  <a:gd name="T3" fmla="*/ 0 h 2"/>
                  <a:gd name="T4" fmla="*/ 0 w 7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2">
                    <a:moveTo>
                      <a:pt x="7" y="1"/>
                    </a:moveTo>
                    <a:lnTo>
                      <a:pt x="2" y="0"/>
                    </a:lnTo>
                    <a:lnTo>
                      <a:pt x="0" y="2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4" name="Freeform 173">
                <a:extLst>
                  <a:ext uri="{FF2B5EF4-FFF2-40B4-BE49-F238E27FC236}">
                    <a16:creationId xmlns:a16="http://schemas.microsoft.com/office/drawing/2014/main" id="{4E31A859-F1D4-057E-512C-9092203085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0" y="1298"/>
                <a:ext cx="3" cy="1"/>
              </a:xfrm>
              <a:custGeom>
                <a:avLst/>
                <a:gdLst>
                  <a:gd name="T0" fmla="*/ 7 w 7"/>
                  <a:gd name="T1" fmla="*/ 0 h 3"/>
                  <a:gd name="T2" fmla="*/ 1 w 7"/>
                  <a:gd name="T3" fmla="*/ 3 h 3"/>
                  <a:gd name="T4" fmla="*/ 0 w 7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7" y="0"/>
                    </a:move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5" name="Line 174">
                <a:extLst>
                  <a:ext uri="{FF2B5EF4-FFF2-40B4-BE49-F238E27FC236}">
                    <a16:creationId xmlns:a16="http://schemas.microsoft.com/office/drawing/2014/main" id="{3EAA2466-DC70-DAA3-397A-66C4613D03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600" y="1298"/>
                <a:ext cx="3" cy="1"/>
              </a:xfrm>
              <a:prstGeom prst="line">
                <a:avLst/>
              </a:pr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6" name="Freeform 175">
                <a:extLst>
                  <a:ext uri="{FF2B5EF4-FFF2-40B4-BE49-F238E27FC236}">
                    <a16:creationId xmlns:a16="http://schemas.microsoft.com/office/drawing/2014/main" id="{A3235885-0BC4-B66B-FCE3-58BFEB647B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7" y="1100"/>
                <a:ext cx="283" cy="180"/>
              </a:xfrm>
              <a:custGeom>
                <a:avLst/>
                <a:gdLst>
                  <a:gd name="T0" fmla="*/ 841 w 849"/>
                  <a:gd name="T1" fmla="*/ 57 h 540"/>
                  <a:gd name="T2" fmla="*/ 818 w 849"/>
                  <a:gd name="T3" fmla="*/ 52 h 540"/>
                  <a:gd name="T4" fmla="*/ 769 w 849"/>
                  <a:gd name="T5" fmla="*/ 55 h 540"/>
                  <a:gd name="T6" fmla="*/ 744 w 849"/>
                  <a:gd name="T7" fmla="*/ 85 h 540"/>
                  <a:gd name="T8" fmla="*/ 732 w 849"/>
                  <a:gd name="T9" fmla="*/ 91 h 540"/>
                  <a:gd name="T10" fmla="*/ 720 w 849"/>
                  <a:gd name="T11" fmla="*/ 83 h 540"/>
                  <a:gd name="T12" fmla="*/ 702 w 849"/>
                  <a:gd name="T13" fmla="*/ 77 h 540"/>
                  <a:gd name="T14" fmla="*/ 691 w 849"/>
                  <a:gd name="T15" fmla="*/ 66 h 540"/>
                  <a:gd name="T16" fmla="*/ 671 w 849"/>
                  <a:gd name="T17" fmla="*/ 59 h 540"/>
                  <a:gd name="T18" fmla="*/ 647 w 849"/>
                  <a:gd name="T19" fmla="*/ 43 h 540"/>
                  <a:gd name="T20" fmla="*/ 631 w 849"/>
                  <a:gd name="T21" fmla="*/ 39 h 540"/>
                  <a:gd name="T22" fmla="*/ 619 w 849"/>
                  <a:gd name="T23" fmla="*/ 42 h 540"/>
                  <a:gd name="T24" fmla="*/ 598 w 849"/>
                  <a:gd name="T25" fmla="*/ 43 h 540"/>
                  <a:gd name="T26" fmla="*/ 585 w 849"/>
                  <a:gd name="T27" fmla="*/ 47 h 540"/>
                  <a:gd name="T28" fmla="*/ 572 w 849"/>
                  <a:gd name="T29" fmla="*/ 57 h 540"/>
                  <a:gd name="T30" fmla="*/ 555 w 849"/>
                  <a:gd name="T31" fmla="*/ 46 h 540"/>
                  <a:gd name="T32" fmla="*/ 533 w 849"/>
                  <a:gd name="T33" fmla="*/ 39 h 540"/>
                  <a:gd name="T34" fmla="*/ 514 w 849"/>
                  <a:gd name="T35" fmla="*/ 29 h 540"/>
                  <a:gd name="T36" fmla="*/ 495 w 849"/>
                  <a:gd name="T37" fmla="*/ 25 h 540"/>
                  <a:gd name="T38" fmla="*/ 486 w 849"/>
                  <a:gd name="T39" fmla="*/ 23 h 540"/>
                  <a:gd name="T40" fmla="*/ 470 w 849"/>
                  <a:gd name="T41" fmla="*/ 18 h 540"/>
                  <a:gd name="T42" fmla="*/ 448 w 849"/>
                  <a:gd name="T43" fmla="*/ 21 h 540"/>
                  <a:gd name="T44" fmla="*/ 433 w 849"/>
                  <a:gd name="T45" fmla="*/ 5 h 540"/>
                  <a:gd name="T46" fmla="*/ 414 w 849"/>
                  <a:gd name="T47" fmla="*/ 18 h 540"/>
                  <a:gd name="T48" fmla="*/ 387 w 849"/>
                  <a:gd name="T49" fmla="*/ 28 h 540"/>
                  <a:gd name="T50" fmla="*/ 365 w 849"/>
                  <a:gd name="T51" fmla="*/ 30 h 540"/>
                  <a:gd name="T52" fmla="*/ 335 w 849"/>
                  <a:gd name="T53" fmla="*/ 28 h 540"/>
                  <a:gd name="T54" fmla="*/ 303 w 849"/>
                  <a:gd name="T55" fmla="*/ 35 h 540"/>
                  <a:gd name="T56" fmla="*/ 275 w 849"/>
                  <a:gd name="T57" fmla="*/ 86 h 540"/>
                  <a:gd name="T58" fmla="*/ 265 w 849"/>
                  <a:gd name="T59" fmla="*/ 121 h 540"/>
                  <a:gd name="T60" fmla="*/ 257 w 849"/>
                  <a:gd name="T61" fmla="*/ 145 h 540"/>
                  <a:gd name="T62" fmla="*/ 281 w 849"/>
                  <a:gd name="T63" fmla="*/ 158 h 540"/>
                  <a:gd name="T64" fmla="*/ 286 w 849"/>
                  <a:gd name="T65" fmla="*/ 196 h 540"/>
                  <a:gd name="T66" fmla="*/ 271 w 849"/>
                  <a:gd name="T67" fmla="*/ 234 h 540"/>
                  <a:gd name="T68" fmla="*/ 280 w 849"/>
                  <a:gd name="T69" fmla="*/ 242 h 540"/>
                  <a:gd name="T70" fmla="*/ 271 w 849"/>
                  <a:gd name="T71" fmla="*/ 242 h 540"/>
                  <a:gd name="T72" fmla="*/ 271 w 849"/>
                  <a:gd name="T73" fmla="*/ 268 h 540"/>
                  <a:gd name="T74" fmla="*/ 252 w 849"/>
                  <a:gd name="T75" fmla="*/ 275 h 540"/>
                  <a:gd name="T76" fmla="*/ 248 w 849"/>
                  <a:gd name="T77" fmla="*/ 303 h 540"/>
                  <a:gd name="T78" fmla="*/ 233 w 849"/>
                  <a:gd name="T79" fmla="*/ 338 h 540"/>
                  <a:gd name="T80" fmla="*/ 218 w 849"/>
                  <a:gd name="T81" fmla="*/ 350 h 540"/>
                  <a:gd name="T82" fmla="*/ 193 w 849"/>
                  <a:gd name="T83" fmla="*/ 377 h 540"/>
                  <a:gd name="T84" fmla="*/ 192 w 849"/>
                  <a:gd name="T85" fmla="*/ 407 h 540"/>
                  <a:gd name="T86" fmla="*/ 193 w 849"/>
                  <a:gd name="T87" fmla="*/ 420 h 540"/>
                  <a:gd name="T88" fmla="*/ 210 w 849"/>
                  <a:gd name="T89" fmla="*/ 423 h 540"/>
                  <a:gd name="T90" fmla="*/ 191 w 849"/>
                  <a:gd name="T91" fmla="*/ 451 h 540"/>
                  <a:gd name="T92" fmla="*/ 196 w 849"/>
                  <a:gd name="T93" fmla="*/ 486 h 540"/>
                  <a:gd name="T94" fmla="*/ 187 w 849"/>
                  <a:gd name="T95" fmla="*/ 488 h 540"/>
                  <a:gd name="T96" fmla="*/ 173 w 849"/>
                  <a:gd name="T97" fmla="*/ 499 h 540"/>
                  <a:gd name="T98" fmla="*/ 156 w 849"/>
                  <a:gd name="T99" fmla="*/ 498 h 540"/>
                  <a:gd name="T100" fmla="*/ 103 w 849"/>
                  <a:gd name="T101" fmla="*/ 511 h 540"/>
                  <a:gd name="T102" fmla="*/ 94 w 849"/>
                  <a:gd name="T103" fmla="*/ 516 h 540"/>
                  <a:gd name="T104" fmla="*/ 71 w 849"/>
                  <a:gd name="T105" fmla="*/ 510 h 540"/>
                  <a:gd name="T106" fmla="*/ 36 w 849"/>
                  <a:gd name="T107" fmla="*/ 518 h 540"/>
                  <a:gd name="T108" fmla="*/ 0 w 849"/>
                  <a:gd name="T109" fmla="*/ 540 h 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49" h="540">
                    <a:moveTo>
                      <a:pt x="848" y="62"/>
                    </a:moveTo>
                    <a:lnTo>
                      <a:pt x="849" y="57"/>
                    </a:lnTo>
                    <a:lnTo>
                      <a:pt x="849" y="54"/>
                    </a:lnTo>
                    <a:lnTo>
                      <a:pt x="846" y="53"/>
                    </a:lnTo>
                    <a:lnTo>
                      <a:pt x="843" y="57"/>
                    </a:lnTo>
                    <a:lnTo>
                      <a:pt x="841" y="57"/>
                    </a:lnTo>
                    <a:lnTo>
                      <a:pt x="839" y="55"/>
                    </a:lnTo>
                    <a:lnTo>
                      <a:pt x="832" y="51"/>
                    </a:lnTo>
                    <a:lnTo>
                      <a:pt x="826" y="49"/>
                    </a:lnTo>
                    <a:lnTo>
                      <a:pt x="823" y="51"/>
                    </a:lnTo>
                    <a:lnTo>
                      <a:pt x="820" y="51"/>
                    </a:lnTo>
                    <a:lnTo>
                      <a:pt x="818" y="52"/>
                    </a:lnTo>
                    <a:lnTo>
                      <a:pt x="815" y="52"/>
                    </a:lnTo>
                    <a:lnTo>
                      <a:pt x="813" y="53"/>
                    </a:lnTo>
                    <a:lnTo>
                      <a:pt x="790" y="51"/>
                    </a:lnTo>
                    <a:lnTo>
                      <a:pt x="784" y="50"/>
                    </a:lnTo>
                    <a:lnTo>
                      <a:pt x="778" y="52"/>
                    </a:lnTo>
                    <a:lnTo>
                      <a:pt x="769" y="55"/>
                    </a:lnTo>
                    <a:lnTo>
                      <a:pt x="762" y="57"/>
                    </a:lnTo>
                    <a:lnTo>
                      <a:pt x="757" y="55"/>
                    </a:lnTo>
                    <a:lnTo>
                      <a:pt x="753" y="58"/>
                    </a:lnTo>
                    <a:lnTo>
                      <a:pt x="750" y="61"/>
                    </a:lnTo>
                    <a:lnTo>
                      <a:pt x="749" y="66"/>
                    </a:lnTo>
                    <a:lnTo>
                      <a:pt x="744" y="85"/>
                    </a:lnTo>
                    <a:lnTo>
                      <a:pt x="742" y="87"/>
                    </a:lnTo>
                    <a:lnTo>
                      <a:pt x="740" y="89"/>
                    </a:lnTo>
                    <a:lnTo>
                      <a:pt x="738" y="89"/>
                    </a:lnTo>
                    <a:lnTo>
                      <a:pt x="737" y="89"/>
                    </a:lnTo>
                    <a:lnTo>
                      <a:pt x="737" y="90"/>
                    </a:lnTo>
                    <a:lnTo>
                      <a:pt x="732" y="91"/>
                    </a:lnTo>
                    <a:lnTo>
                      <a:pt x="728" y="90"/>
                    </a:lnTo>
                    <a:lnTo>
                      <a:pt x="726" y="89"/>
                    </a:lnTo>
                    <a:lnTo>
                      <a:pt x="724" y="87"/>
                    </a:lnTo>
                    <a:lnTo>
                      <a:pt x="724" y="86"/>
                    </a:lnTo>
                    <a:lnTo>
                      <a:pt x="722" y="83"/>
                    </a:lnTo>
                    <a:lnTo>
                      <a:pt x="720" y="83"/>
                    </a:lnTo>
                    <a:lnTo>
                      <a:pt x="716" y="82"/>
                    </a:lnTo>
                    <a:lnTo>
                      <a:pt x="713" y="80"/>
                    </a:lnTo>
                    <a:lnTo>
                      <a:pt x="709" y="77"/>
                    </a:lnTo>
                    <a:lnTo>
                      <a:pt x="707" y="78"/>
                    </a:lnTo>
                    <a:lnTo>
                      <a:pt x="704" y="78"/>
                    </a:lnTo>
                    <a:lnTo>
                      <a:pt x="702" y="77"/>
                    </a:lnTo>
                    <a:lnTo>
                      <a:pt x="699" y="72"/>
                    </a:lnTo>
                    <a:lnTo>
                      <a:pt x="697" y="71"/>
                    </a:lnTo>
                    <a:lnTo>
                      <a:pt x="695" y="70"/>
                    </a:lnTo>
                    <a:lnTo>
                      <a:pt x="694" y="69"/>
                    </a:lnTo>
                    <a:lnTo>
                      <a:pt x="692" y="67"/>
                    </a:lnTo>
                    <a:lnTo>
                      <a:pt x="691" y="66"/>
                    </a:lnTo>
                    <a:lnTo>
                      <a:pt x="689" y="64"/>
                    </a:lnTo>
                    <a:lnTo>
                      <a:pt x="688" y="63"/>
                    </a:lnTo>
                    <a:lnTo>
                      <a:pt x="686" y="61"/>
                    </a:lnTo>
                    <a:lnTo>
                      <a:pt x="683" y="61"/>
                    </a:lnTo>
                    <a:lnTo>
                      <a:pt x="678" y="59"/>
                    </a:lnTo>
                    <a:lnTo>
                      <a:pt x="671" y="59"/>
                    </a:lnTo>
                    <a:lnTo>
                      <a:pt x="664" y="57"/>
                    </a:lnTo>
                    <a:lnTo>
                      <a:pt x="662" y="54"/>
                    </a:lnTo>
                    <a:lnTo>
                      <a:pt x="660" y="49"/>
                    </a:lnTo>
                    <a:lnTo>
                      <a:pt x="655" y="48"/>
                    </a:lnTo>
                    <a:lnTo>
                      <a:pt x="649" y="45"/>
                    </a:lnTo>
                    <a:lnTo>
                      <a:pt x="647" y="43"/>
                    </a:lnTo>
                    <a:lnTo>
                      <a:pt x="646" y="40"/>
                    </a:lnTo>
                    <a:lnTo>
                      <a:pt x="645" y="39"/>
                    </a:lnTo>
                    <a:lnTo>
                      <a:pt x="643" y="38"/>
                    </a:lnTo>
                    <a:lnTo>
                      <a:pt x="641" y="39"/>
                    </a:lnTo>
                    <a:lnTo>
                      <a:pt x="634" y="39"/>
                    </a:lnTo>
                    <a:lnTo>
                      <a:pt x="631" y="39"/>
                    </a:lnTo>
                    <a:lnTo>
                      <a:pt x="627" y="36"/>
                    </a:lnTo>
                    <a:lnTo>
                      <a:pt x="625" y="36"/>
                    </a:lnTo>
                    <a:lnTo>
                      <a:pt x="623" y="36"/>
                    </a:lnTo>
                    <a:lnTo>
                      <a:pt x="623" y="40"/>
                    </a:lnTo>
                    <a:lnTo>
                      <a:pt x="622" y="40"/>
                    </a:lnTo>
                    <a:lnTo>
                      <a:pt x="619" y="42"/>
                    </a:lnTo>
                    <a:lnTo>
                      <a:pt x="616" y="44"/>
                    </a:lnTo>
                    <a:lnTo>
                      <a:pt x="612" y="46"/>
                    </a:lnTo>
                    <a:lnTo>
                      <a:pt x="606" y="46"/>
                    </a:lnTo>
                    <a:lnTo>
                      <a:pt x="602" y="44"/>
                    </a:lnTo>
                    <a:lnTo>
                      <a:pt x="599" y="43"/>
                    </a:lnTo>
                    <a:lnTo>
                      <a:pt x="598" y="43"/>
                    </a:lnTo>
                    <a:lnTo>
                      <a:pt x="593" y="38"/>
                    </a:lnTo>
                    <a:lnTo>
                      <a:pt x="590" y="36"/>
                    </a:lnTo>
                    <a:lnTo>
                      <a:pt x="587" y="35"/>
                    </a:lnTo>
                    <a:lnTo>
                      <a:pt x="586" y="39"/>
                    </a:lnTo>
                    <a:lnTo>
                      <a:pt x="585" y="43"/>
                    </a:lnTo>
                    <a:lnTo>
                      <a:pt x="585" y="47"/>
                    </a:lnTo>
                    <a:lnTo>
                      <a:pt x="583" y="49"/>
                    </a:lnTo>
                    <a:lnTo>
                      <a:pt x="582" y="49"/>
                    </a:lnTo>
                    <a:lnTo>
                      <a:pt x="582" y="50"/>
                    </a:lnTo>
                    <a:lnTo>
                      <a:pt x="582" y="52"/>
                    </a:lnTo>
                    <a:lnTo>
                      <a:pt x="576" y="55"/>
                    </a:lnTo>
                    <a:lnTo>
                      <a:pt x="572" y="57"/>
                    </a:lnTo>
                    <a:lnTo>
                      <a:pt x="567" y="53"/>
                    </a:lnTo>
                    <a:lnTo>
                      <a:pt x="565" y="51"/>
                    </a:lnTo>
                    <a:lnTo>
                      <a:pt x="565" y="50"/>
                    </a:lnTo>
                    <a:lnTo>
                      <a:pt x="561" y="47"/>
                    </a:lnTo>
                    <a:lnTo>
                      <a:pt x="559" y="46"/>
                    </a:lnTo>
                    <a:lnTo>
                      <a:pt x="555" y="46"/>
                    </a:lnTo>
                    <a:lnTo>
                      <a:pt x="552" y="48"/>
                    </a:lnTo>
                    <a:lnTo>
                      <a:pt x="548" y="46"/>
                    </a:lnTo>
                    <a:lnTo>
                      <a:pt x="546" y="43"/>
                    </a:lnTo>
                    <a:lnTo>
                      <a:pt x="544" y="39"/>
                    </a:lnTo>
                    <a:lnTo>
                      <a:pt x="537" y="35"/>
                    </a:lnTo>
                    <a:lnTo>
                      <a:pt x="533" y="39"/>
                    </a:lnTo>
                    <a:lnTo>
                      <a:pt x="528" y="40"/>
                    </a:lnTo>
                    <a:lnTo>
                      <a:pt x="525" y="39"/>
                    </a:lnTo>
                    <a:lnTo>
                      <a:pt x="521" y="34"/>
                    </a:lnTo>
                    <a:lnTo>
                      <a:pt x="522" y="32"/>
                    </a:lnTo>
                    <a:lnTo>
                      <a:pt x="519" y="29"/>
                    </a:lnTo>
                    <a:lnTo>
                      <a:pt x="514" y="29"/>
                    </a:lnTo>
                    <a:lnTo>
                      <a:pt x="507" y="29"/>
                    </a:lnTo>
                    <a:lnTo>
                      <a:pt x="501" y="31"/>
                    </a:lnTo>
                    <a:lnTo>
                      <a:pt x="497" y="32"/>
                    </a:lnTo>
                    <a:lnTo>
                      <a:pt x="495" y="31"/>
                    </a:lnTo>
                    <a:lnTo>
                      <a:pt x="494" y="28"/>
                    </a:lnTo>
                    <a:lnTo>
                      <a:pt x="495" y="25"/>
                    </a:lnTo>
                    <a:lnTo>
                      <a:pt x="495" y="20"/>
                    </a:lnTo>
                    <a:lnTo>
                      <a:pt x="494" y="19"/>
                    </a:lnTo>
                    <a:lnTo>
                      <a:pt x="492" y="19"/>
                    </a:lnTo>
                    <a:lnTo>
                      <a:pt x="490" y="22"/>
                    </a:lnTo>
                    <a:lnTo>
                      <a:pt x="488" y="22"/>
                    </a:lnTo>
                    <a:lnTo>
                      <a:pt x="486" y="23"/>
                    </a:lnTo>
                    <a:lnTo>
                      <a:pt x="482" y="23"/>
                    </a:lnTo>
                    <a:lnTo>
                      <a:pt x="480" y="24"/>
                    </a:lnTo>
                    <a:lnTo>
                      <a:pt x="475" y="22"/>
                    </a:lnTo>
                    <a:lnTo>
                      <a:pt x="472" y="21"/>
                    </a:lnTo>
                    <a:lnTo>
                      <a:pt x="470" y="19"/>
                    </a:lnTo>
                    <a:lnTo>
                      <a:pt x="470" y="18"/>
                    </a:lnTo>
                    <a:lnTo>
                      <a:pt x="465" y="12"/>
                    </a:lnTo>
                    <a:lnTo>
                      <a:pt x="459" y="11"/>
                    </a:lnTo>
                    <a:lnTo>
                      <a:pt x="457" y="10"/>
                    </a:lnTo>
                    <a:lnTo>
                      <a:pt x="455" y="12"/>
                    </a:lnTo>
                    <a:lnTo>
                      <a:pt x="451" y="15"/>
                    </a:lnTo>
                    <a:lnTo>
                      <a:pt x="448" y="21"/>
                    </a:lnTo>
                    <a:lnTo>
                      <a:pt x="445" y="21"/>
                    </a:lnTo>
                    <a:lnTo>
                      <a:pt x="442" y="21"/>
                    </a:lnTo>
                    <a:lnTo>
                      <a:pt x="438" y="19"/>
                    </a:lnTo>
                    <a:lnTo>
                      <a:pt x="434" y="16"/>
                    </a:lnTo>
                    <a:lnTo>
                      <a:pt x="433" y="12"/>
                    </a:lnTo>
                    <a:lnTo>
                      <a:pt x="433" y="5"/>
                    </a:lnTo>
                    <a:lnTo>
                      <a:pt x="432" y="1"/>
                    </a:lnTo>
                    <a:lnTo>
                      <a:pt x="431" y="0"/>
                    </a:lnTo>
                    <a:lnTo>
                      <a:pt x="429" y="1"/>
                    </a:lnTo>
                    <a:lnTo>
                      <a:pt x="426" y="4"/>
                    </a:lnTo>
                    <a:lnTo>
                      <a:pt x="417" y="18"/>
                    </a:lnTo>
                    <a:lnTo>
                      <a:pt x="414" y="18"/>
                    </a:lnTo>
                    <a:lnTo>
                      <a:pt x="411" y="20"/>
                    </a:lnTo>
                    <a:lnTo>
                      <a:pt x="404" y="23"/>
                    </a:lnTo>
                    <a:lnTo>
                      <a:pt x="397" y="29"/>
                    </a:lnTo>
                    <a:lnTo>
                      <a:pt x="393" y="29"/>
                    </a:lnTo>
                    <a:lnTo>
                      <a:pt x="390" y="29"/>
                    </a:lnTo>
                    <a:lnTo>
                      <a:pt x="387" y="28"/>
                    </a:lnTo>
                    <a:lnTo>
                      <a:pt x="386" y="28"/>
                    </a:lnTo>
                    <a:lnTo>
                      <a:pt x="384" y="28"/>
                    </a:lnTo>
                    <a:lnTo>
                      <a:pt x="380" y="28"/>
                    </a:lnTo>
                    <a:lnTo>
                      <a:pt x="373" y="28"/>
                    </a:lnTo>
                    <a:lnTo>
                      <a:pt x="368" y="30"/>
                    </a:lnTo>
                    <a:lnTo>
                      <a:pt x="365" y="30"/>
                    </a:lnTo>
                    <a:lnTo>
                      <a:pt x="363" y="31"/>
                    </a:lnTo>
                    <a:lnTo>
                      <a:pt x="359" y="30"/>
                    </a:lnTo>
                    <a:lnTo>
                      <a:pt x="356" y="30"/>
                    </a:lnTo>
                    <a:lnTo>
                      <a:pt x="349" y="28"/>
                    </a:lnTo>
                    <a:lnTo>
                      <a:pt x="342" y="28"/>
                    </a:lnTo>
                    <a:lnTo>
                      <a:pt x="335" y="28"/>
                    </a:lnTo>
                    <a:lnTo>
                      <a:pt x="327" y="28"/>
                    </a:lnTo>
                    <a:lnTo>
                      <a:pt x="322" y="31"/>
                    </a:lnTo>
                    <a:lnTo>
                      <a:pt x="316" y="34"/>
                    </a:lnTo>
                    <a:lnTo>
                      <a:pt x="311" y="36"/>
                    </a:lnTo>
                    <a:lnTo>
                      <a:pt x="307" y="36"/>
                    </a:lnTo>
                    <a:lnTo>
                      <a:pt x="303" y="35"/>
                    </a:lnTo>
                    <a:lnTo>
                      <a:pt x="296" y="34"/>
                    </a:lnTo>
                    <a:lnTo>
                      <a:pt x="294" y="36"/>
                    </a:lnTo>
                    <a:lnTo>
                      <a:pt x="294" y="42"/>
                    </a:lnTo>
                    <a:lnTo>
                      <a:pt x="289" y="60"/>
                    </a:lnTo>
                    <a:lnTo>
                      <a:pt x="278" y="80"/>
                    </a:lnTo>
                    <a:lnTo>
                      <a:pt x="275" y="86"/>
                    </a:lnTo>
                    <a:lnTo>
                      <a:pt x="273" y="98"/>
                    </a:lnTo>
                    <a:lnTo>
                      <a:pt x="272" y="102"/>
                    </a:lnTo>
                    <a:lnTo>
                      <a:pt x="271" y="104"/>
                    </a:lnTo>
                    <a:lnTo>
                      <a:pt x="271" y="107"/>
                    </a:lnTo>
                    <a:lnTo>
                      <a:pt x="268" y="118"/>
                    </a:lnTo>
                    <a:lnTo>
                      <a:pt x="265" y="121"/>
                    </a:lnTo>
                    <a:lnTo>
                      <a:pt x="263" y="126"/>
                    </a:lnTo>
                    <a:lnTo>
                      <a:pt x="259" y="131"/>
                    </a:lnTo>
                    <a:lnTo>
                      <a:pt x="256" y="139"/>
                    </a:lnTo>
                    <a:lnTo>
                      <a:pt x="253" y="141"/>
                    </a:lnTo>
                    <a:lnTo>
                      <a:pt x="254" y="144"/>
                    </a:lnTo>
                    <a:lnTo>
                      <a:pt x="257" y="145"/>
                    </a:lnTo>
                    <a:lnTo>
                      <a:pt x="261" y="147"/>
                    </a:lnTo>
                    <a:lnTo>
                      <a:pt x="267" y="147"/>
                    </a:lnTo>
                    <a:lnTo>
                      <a:pt x="275" y="150"/>
                    </a:lnTo>
                    <a:lnTo>
                      <a:pt x="278" y="153"/>
                    </a:lnTo>
                    <a:lnTo>
                      <a:pt x="280" y="156"/>
                    </a:lnTo>
                    <a:lnTo>
                      <a:pt x="281" y="158"/>
                    </a:lnTo>
                    <a:lnTo>
                      <a:pt x="281" y="160"/>
                    </a:lnTo>
                    <a:lnTo>
                      <a:pt x="280" y="164"/>
                    </a:lnTo>
                    <a:lnTo>
                      <a:pt x="283" y="174"/>
                    </a:lnTo>
                    <a:lnTo>
                      <a:pt x="287" y="191"/>
                    </a:lnTo>
                    <a:lnTo>
                      <a:pt x="286" y="193"/>
                    </a:lnTo>
                    <a:lnTo>
                      <a:pt x="286" y="196"/>
                    </a:lnTo>
                    <a:lnTo>
                      <a:pt x="286" y="202"/>
                    </a:lnTo>
                    <a:lnTo>
                      <a:pt x="284" y="214"/>
                    </a:lnTo>
                    <a:lnTo>
                      <a:pt x="279" y="222"/>
                    </a:lnTo>
                    <a:lnTo>
                      <a:pt x="273" y="231"/>
                    </a:lnTo>
                    <a:lnTo>
                      <a:pt x="271" y="232"/>
                    </a:lnTo>
                    <a:lnTo>
                      <a:pt x="271" y="234"/>
                    </a:lnTo>
                    <a:lnTo>
                      <a:pt x="271" y="235"/>
                    </a:lnTo>
                    <a:lnTo>
                      <a:pt x="275" y="237"/>
                    </a:lnTo>
                    <a:lnTo>
                      <a:pt x="278" y="237"/>
                    </a:lnTo>
                    <a:lnTo>
                      <a:pt x="280" y="238"/>
                    </a:lnTo>
                    <a:lnTo>
                      <a:pt x="280" y="239"/>
                    </a:lnTo>
                    <a:lnTo>
                      <a:pt x="280" y="242"/>
                    </a:lnTo>
                    <a:lnTo>
                      <a:pt x="278" y="242"/>
                    </a:lnTo>
                    <a:lnTo>
                      <a:pt x="277" y="242"/>
                    </a:lnTo>
                    <a:lnTo>
                      <a:pt x="277" y="243"/>
                    </a:lnTo>
                    <a:lnTo>
                      <a:pt x="275" y="242"/>
                    </a:lnTo>
                    <a:lnTo>
                      <a:pt x="273" y="242"/>
                    </a:lnTo>
                    <a:lnTo>
                      <a:pt x="271" y="242"/>
                    </a:lnTo>
                    <a:lnTo>
                      <a:pt x="266" y="240"/>
                    </a:lnTo>
                    <a:lnTo>
                      <a:pt x="264" y="241"/>
                    </a:lnTo>
                    <a:lnTo>
                      <a:pt x="263" y="243"/>
                    </a:lnTo>
                    <a:lnTo>
                      <a:pt x="264" y="249"/>
                    </a:lnTo>
                    <a:lnTo>
                      <a:pt x="270" y="263"/>
                    </a:lnTo>
                    <a:lnTo>
                      <a:pt x="271" y="268"/>
                    </a:lnTo>
                    <a:lnTo>
                      <a:pt x="271" y="271"/>
                    </a:lnTo>
                    <a:lnTo>
                      <a:pt x="269" y="273"/>
                    </a:lnTo>
                    <a:lnTo>
                      <a:pt x="267" y="273"/>
                    </a:lnTo>
                    <a:lnTo>
                      <a:pt x="266" y="273"/>
                    </a:lnTo>
                    <a:lnTo>
                      <a:pt x="266" y="274"/>
                    </a:lnTo>
                    <a:lnTo>
                      <a:pt x="252" y="275"/>
                    </a:lnTo>
                    <a:lnTo>
                      <a:pt x="247" y="276"/>
                    </a:lnTo>
                    <a:lnTo>
                      <a:pt x="245" y="279"/>
                    </a:lnTo>
                    <a:lnTo>
                      <a:pt x="244" y="282"/>
                    </a:lnTo>
                    <a:lnTo>
                      <a:pt x="245" y="288"/>
                    </a:lnTo>
                    <a:lnTo>
                      <a:pt x="248" y="298"/>
                    </a:lnTo>
                    <a:lnTo>
                      <a:pt x="248" y="303"/>
                    </a:lnTo>
                    <a:lnTo>
                      <a:pt x="249" y="310"/>
                    </a:lnTo>
                    <a:lnTo>
                      <a:pt x="247" y="320"/>
                    </a:lnTo>
                    <a:lnTo>
                      <a:pt x="244" y="333"/>
                    </a:lnTo>
                    <a:lnTo>
                      <a:pt x="240" y="336"/>
                    </a:lnTo>
                    <a:lnTo>
                      <a:pt x="237" y="338"/>
                    </a:lnTo>
                    <a:lnTo>
                      <a:pt x="233" y="338"/>
                    </a:lnTo>
                    <a:lnTo>
                      <a:pt x="231" y="339"/>
                    </a:lnTo>
                    <a:lnTo>
                      <a:pt x="227" y="339"/>
                    </a:lnTo>
                    <a:lnTo>
                      <a:pt x="222" y="340"/>
                    </a:lnTo>
                    <a:lnTo>
                      <a:pt x="221" y="345"/>
                    </a:lnTo>
                    <a:lnTo>
                      <a:pt x="220" y="347"/>
                    </a:lnTo>
                    <a:lnTo>
                      <a:pt x="218" y="350"/>
                    </a:lnTo>
                    <a:lnTo>
                      <a:pt x="207" y="357"/>
                    </a:lnTo>
                    <a:lnTo>
                      <a:pt x="202" y="358"/>
                    </a:lnTo>
                    <a:lnTo>
                      <a:pt x="201" y="359"/>
                    </a:lnTo>
                    <a:lnTo>
                      <a:pt x="195" y="364"/>
                    </a:lnTo>
                    <a:lnTo>
                      <a:pt x="191" y="370"/>
                    </a:lnTo>
                    <a:lnTo>
                      <a:pt x="193" y="377"/>
                    </a:lnTo>
                    <a:lnTo>
                      <a:pt x="193" y="380"/>
                    </a:lnTo>
                    <a:lnTo>
                      <a:pt x="193" y="385"/>
                    </a:lnTo>
                    <a:lnTo>
                      <a:pt x="192" y="391"/>
                    </a:lnTo>
                    <a:lnTo>
                      <a:pt x="190" y="394"/>
                    </a:lnTo>
                    <a:lnTo>
                      <a:pt x="192" y="402"/>
                    </a:lnTo>
                    <a:lnTo>
                      <a:pt x="192" y="407"/>
                    </a:lnTo>
                    <a:lnTo>
                      <a:pt x="189" y="414"/>
                    </a:lnTo>
                    <a:lnTo>
                      <a:pt x="187" y="416"/>
                    </a:lnTo>
                    <a:lnTo>
                      <a:pt x="187" y="418"/>
                    </a:lnTo>
                    <a:lnTo>
                      <a:pt x="188" y="422"/>
                    </a:lnTo>
                    <a:lnTo>
                      <a:pt x="191" y="421"/>
                    </a:lnTo>
                    <a:lnTo>
                      <a:pt x="193" y="420"/>
                    </a:lnTo>
                    <a:lnTo>
                      <a:pt x="198" y="420"/>
                    </a:lnTo>
                    <a:lnTo>
                      <a:pt x="204" y="416"/>
                    </a:lnTo>
                    <a:lnTo>
                      <a:pt x="206" y="416"/>
                    </a:lnTo>
                    <a:lnTo>
                      <a:pt x="209" y="418"/>
                    </a:lnTo>
                    <a:lnTo>
                      <a:pt x="210" y="420"/>
                    </a:lnTo>
                    <a:lnTo>
                      <a:pt x="210" y="423"/>
                    </a:lnTo>
                    <a:lnTo>
                      <a:pt x="209" y="426"/>
                    </a:lnTo>
                    <a:lnTo>
                      <a:pt x="208" y="431"/>
                    </a:lnTo>
                    <a:lnTo>
                      <a:pt x="204" y="436"/>
                    </a:lnTo>
                    <a:lnTo>
                      <a:pt x="195" y="446"/>
                    </a:lnTo>
                    <a:lnTo>
                      <a:pt x="192" y="448"/>
                    </a:lnTo>
                    <a:lnTo>
                      <a:pt x="191" y="451"/>
                    </a:lnTo>
                    <a:lnTo>
                      <a:pt x="194" y="458"/>
                    </a:lnTo>
                    <a:lnTo>
                      <a:pt x="195" y="459"/>
                    </a:lnTo>
                    <a:lnTo>
                      <a:pt x="195" y="464"/>
                    </a:lnTo>
                    <a:lnTo>
                      <a:pt x="194" y="470"/>
                    </a:lnTo>
                    <a:lnTo>
                      <a:pt x="196" y="482"/>
                    </a:lnTo>
                    <a:lnTo>
                      <a:pt x="196" y="486"/>
                    </a:lnTo>
                    <a:lnTo>
                      <a:pt x="195" y="486"/>
                    </a:lnTo>
                    <a:lnTo>
                      <a:pt x="195" y="487"/>
                    </a:lnTo>
                    <a:lnTo>
                      <a:pt x="195" y="489"/>
                    </a:lnTo>
                    <a:lnTo>
                      <a:pt x="193" y="490"/>
                    </a:lnTo>
                    <a:lnTo>
                      <a:pt x="191" y="490"/>
                    </a:lnTo>
                    <a:lnTo>
                      <a:pt x="187" y="488"/>
                    </a:lnTo>
                    <a:lnTo>
                      <a:pt x="184" y="489"/>
                    </a:lnTo>
                    <a:lnTo>
                      <a:pt x="180" y="492"/>
                    </a:lnTo>
                    <a:lnTo>
                      <a:pt x="176" y="498"/>
                    </a:lnTo>
                    <a:lnTo>
                      <a:pt x="174" y="498"/>
                    </a:lnTo>
                    <a:lnTo>
                      <a:pt x="173" y="498"/>
                    </a:lnTo>
                    <a:lnTo>
                      <a:pt x="173" y="499"/>
                    </a:lnTo>
                    <a:lnTo>
                      <a:pt x="169" y="500"/>
                    </a:lnTo>
                    <a:lnTo>
                      <a:pt x="167" y="499"/>
                    </a:lnTo>
                    <a:lnTo>
                      <a:pt x="166" y="499"/>
                    </a:lnTo>
                    <a:lnTo>
                      <a:pt x="164" y="499"/>
                    </a:lnTo>
                    <a:lnTo>
                      <a:pt x="160" y="498"/>
                    </a:lnTo>
                    <a:lnTo>
                      <a:pt x="156" y="498"/>
                    </a:lnTo>
                    <a:lnTo>
                      <a:pt x="146" y="498"/>
                    </a:lnTo>
                    <a:lnTo>
                      <a:pt x="120" y="502"/>
                    </a:lnTo>
                    <a:lnTo>
                      <a:pt x="111" y="505"/>
                    </a:lnTo>
                    <a:lnTo>
                      <a:pt x="106" y="511"/>
                    </a:lnTo>
                    <a:lnTo>
                      <a:pt x="104" y="511"/>
                    </a:lnTo>
                    <a:lnTo>
                      <a:pt x="103" y="511"/>
                    </a:lnTo>
                    <a:lnTo>
                      <a:pt x="103" y="512"/>
                    </a:lnTo>
                    <a:lnTo>
                      <a:pt x="100" y="515"/>
                    </a:lnTo>
                    <a:lnTo>
                      <a:pt x="97" y="515"/>
                    </a:lnTo>
                    <a:lnTo>
                      <a:pt x="95" y="515"/>
                    </a:lnTo>
                    <a:lnTo>
                      <a:pt x="94" y="515"/>
                    </a:lnTo>
                    <a:lnTo>
                      <a:pt x="94" y="516"/>
                    </a:lnTo>
                    <a:lnTo>
                      <a:pt x="89" y="515"/>
                    </a:lnTo>
                    <a:lnTo>
                      <a:pt x="86" y="515"/>
                    </a:lnTo>
                    <a:lnTo>
                      <a:pt x="84" y="513"/>
                    </a:lnTo>
                    <a:lnTo>
                      <a:pt x="80" y="510"/>
                    </a:lnTo>
                    <a:lnTo>
                      <a:pt x="77" y="509"/>
                    </a:lnTo>
                    <a:lnTo>
                      <a:pt x="71" y="510"/>
                    </a:lnTo>
                    <a:lnTo>
                      <a:pt x="66" y="515"/>
                    </a:lnTo>
                    <a:lnTo>
                      <a:pt x="60" y="517"/>
                    </a:lnTo>
                    <a:lnTo>
                      <a:pt x="57" y="517"/>
                    </a:lnTo>
                    <a:lnTo>
                      <a:pt x="49" y="516"/>
                    </a:lnTo>
                    <a:lnTo>
                      <a:pt x="39" y="517"/>
                    </a:lnTo>
                    <a:lnTo>
                      <a:pt x="36" y="518"/>
                    </a:lnTo>
                    <a:lnTo>
                      <a:pt x="33" y="521"/>
                    </a:lnTo>
                    <a:lnTo>
                      <a:pt x="27" y="523"/>
                    </a:lnTo>
                    <a:lnTo>
                      <a:pt x="20" y="531"/>
                    </a:lnTo>
                    <a:lnTo>
                      <a:pt x="7" y="538"/>
                    </a:lnTo>
                    <a:lnTo>
                      <a:pt x="3" y="537"/>
                    </a:lnTo>
                    <a:lnTo>
                      <a:pt x="0" y="540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7" name="Freeform 176">
                <a:extLst>
                  <a:ext uri="{FF2B5EF4-FFF2-40B4-BE49-F238E27FC236}">
                    <a16:creationId xmlns:a16="http://schemas.microsoft.com/office/drawing/2014/main" id="{C0C6860D-B1E4-51FF-7E51-5B767B2A96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2" y="1280"/>
                <a:ext cx="5" cy="18"/>
              </a:xfrm>
              <a:custGeom>
                <a:avLst/>
                <a:gdLst>
                  <a:gd name="T0" fmla="*/ 15 w 15"/>
                  <a:gd name="T1" fmla="*/ 0 h 56"/>
                  <a:gd name="T2" fmla="*/ 10 w 15"/>
                  <a:gd name="T3" fmla="*/ 5 h 56"/>
                  <a:gd name="T4" fmla="*/ 2 w 15"/>
                  <a:gd name="T5" fmla="*/ 18 h 56"/>
                  <a:gd name="T6" fmla="*/ 0 w 15"/>
                  <a:gd name="T7" fmla="*/ 20 h 56"/>
                  <a:gd name="T8" fmla="*/ 2 w 15"/>
                  <a:gd name="T9" fmla="*/ 22 h 56"/>
                  <a:gd name="T10" fmla="*/ 5 w 15"/>
                  <a:gd name="T11" fmla="*/ 26 h 56"/>
                  <a:gd name="T12" fmla="*/ 7 w 15"/>
                  <a:gd name="T13" fmla="*/ 30 h 56"/>
                  <a:gd name="T14" fmla="*/ 7 w 15"/>
                  <a:gd name="T15" fmla="*/ 33 h 56"/>
                  <a:gd name="T16" fmla="*/ 7 w 15"/>
                  <a:gd name="T17" fmla="*/ 34 h 56"/>
                  <a:gd name="T18" fmla="*/ 8 w 15"/>
                  <a:gd name="T19" fmla="*/ 36 h 56"/>
                  <a:gd name="T20" fmla="*/ 6 w 15"/>
                  <a:gd name="T21" fmla="*/ 46 h 56"/>
                  <a:gd name="T22" fmla="*/ 4 w 15"/>
                  <a:gd name="T23" fmla="*/ 52 h 56"/>
                  <a:gd name="T24" fmla="*/ 3 w 15"/>
                  <a:gd name="T25" fmla="*/ 52 h 56"/>
                  <a:gd name="T26" fmla="*/ 3 w 15"/>
                  <a:gd name="T27" fmla="*/ 53 h 56"/>
                  <a:gd name="T28" fmla="*/ 3 w 15"/>
                  <a:gd name="T29" fmla="*/ 55 h 56"/>
                  <a:gd name="T30" fmla="*/ 2 w 15"/>
                  <a:gd name="T31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" h="56">
                    <a:moveTo>
                      <a:pt x="15" y="0"/>
                    </a:moveTo>
                    <a:lnTo>
                      <a:pt x="10" y="5"/>
                    </a:lnTo>
                    <a:lnTo>
                      <a:pt x="2" y="18"/>
                    </a:lnTo>
                    <a:lnTo>
                      <a:pt x="0" y="20"/>
                    </a:lnTo>
                    <a:lnTo>
                      <a:pt x="2" y="22"/>
                    </a:lnTo>
                    <a:lnTo>
                      <a:pt x="5" y="26"/>
                    </a:lnTo>
                    <a:lnTo>
                      <a:pt x="7" y="30"/>
                    </a:lnTo>
                    <a:lnTo>
                      <a:pt x="7" y="33"/>
                    </a:lnTo>
                    <a:lnTo>
                      <a:pt x="7" y="34"/>
                    </a:lnTo>
                    <a:lnTo>
                      <a:pt x="8" y="36"/>
                    </a:lnTo>
                    <a:lnTo>
                      <a:pt x="6" y="46"/>
                    </a:lnTo>
                    <a:lnTo>
                      <a:pt x="4" y="52"/>
                    </a:lnTo>
                    <a:lnTo>
                      <a:pt x="3" y="52"/>
                    </a:lnTo>
                    <a:lnTo>
                      <a:pt x="3" y="53"/>
                    </a:lnTo>
                    <a:lnTo>
                      <a:pt x="3" y="55"/>
                    </a:lnTo>
                    <a:lnTo>
                      <a:pt x="2" y="56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8" name="Freeform 177">
                <a:extLst>
                  <a:ext uri="{FF2B5EF4-FFF2-40B4-BE49-F238E27FC236}">
                    <a16:creationId xmlns:a16="http://schemas.microsoft.com/office/drawing/2014/main" id="{51E8513F-09B9-C1F2-57C6-6D282B99D7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1" y="771"/>
                <a:ext cx="99" cy="152"/>
              </a:xfrm>
              <a:custGeom>
                <a:avLst/>
                <a:gdLst>
                  <a:gd name="T0" fmla="*/ 0 w 297"/>
                  <a:gd name="T1" fmla="*/ 456 h 456"/>
                  <a:gd name="T2" fmla="*/ 22 w 297"/>
                  <a:gd name="T3" fmla="*/ 411 h 456"/>
                  <a:gd name="T4" fmla="*/ 23 w 297"/>
                  <a:gd name="T5" fmla="*/ 404 h 456"/>
                  <a:gd name="T6" fmla="*/ 24 w 297"/>
                  <a:gd name="T7" fmla="*/ 399 h 456"/>
                  <a:gd name="T8" fmla="*/ 27 w 297"/>
                  <a:gd name="T9" fmla="*/ 395 h 456"/>
                  <a:gd name="T10" fmla="*/ 30 w 297"/>
                  <a:gd name="T11" fmla="*/ 387 h 456"/>
                  <a:gd name="T12" fmla="*/ 38 w 297"/>
                  <a:gd name="T13" fmla="*/ 381 h 456"/>
                  <a:gd name="T14" fmla="*/ 60 w 297"/>
                  <a:gd name="T15" fmla="*/ 365 h 456"/>
                  <a:gd name="T16" fmla="*/ 66 w 297"/>
                  <a:gd name="T17" fmla="*/ 358 h 456"/>
                  <a:gd name="T18" fmla="*/ 72 w 297"/>
                  <a:gd name="T19" fmla="*/ 350 h 456"/>
                  <a:gd name="T20" fmla="*/ 110 w 297"/>
                  <a:gd name="T21" fmla="*/ 294 h 456"/>
                  <a:gd name="T22" fmla="*/ 114 w 297"/>
                  <a:gd name="T23" fmla="*/ 287 h 456"/>
                  <a:gd name="T24" fmla="*/ 115 w 297"/>
                  <a:gd name="T25" fmla="*/ 282 h 456"/>
                  <a:gd name="T26" fmla="*/ 115 w 297"/>
                  <a:gd name="T27" fmla="*/ 263 h 456"/>
                  <a:gd name="T28" fmla="*/ 115 w 297"/>
                  <a:gd name="T29" fmla="*/ 256 h 456"/>
                  <a:gd name="T30" fmla="*/ 118 w 297"/>
                  <a:gd name="T31" fmla="*/ 252 h 456"/>
                  <a:gd name="T32" fmla="*/ 121 w 297"/>
                  <a:gd name="T33" fmla="*/ 249 h 456"/>
                  <a:gd name="T34" fmla="*/ 126 w 297"/>
                  <a:gd name="T35" fmla="*/ 248 h 456"/>
                  <a:gd name="T36" fmla="*/ 131 w 297"/>
                  <a:gd name="T37" fmla="*/ 246 h 456"/>
                  <a:gd name="T38" fmla="*/ 145 w 297"/>
                  <a:gd name="T39" fmla="*/ 246 h 456"/>
                  <a:gd name="T40" fmla="*/ 149 w 297"/>
                  <a:gd name="T41" fmla="*/ 244 h 456"/>
                  <a:gd name="T42" fmla="*/ 150 w 297"/>
                  <a:gd name="T43" fmla="*/ 242 h 456"/>
                  <a:gd name="T44" fmla="*/ 153 w 297"/>
                  <a:gd name="T45" fmla="*/ 241 h 456"/>
                  <a:gd name="T46" fmla="*/ 159 w 297"/>
                  <a:gd name="T47" fmla="*/ 220 h 456"/>
                  <a:gd name="T48" fmla="*/ 160 w 297"/>
                  <a:gd name="T49" fmla="*/ 217 h 456"/>
                  <a:gd name="T50" fmla="*/ 164 w 297"/>
                  <a:gd name="T51" fmla="*/ 215 h 456"/>
                  <a:gd name="T52" fmla="*/ 169 w 297"/>
                  <a:gd name="T53" fmla="*/ 213 h 456"/>
                  <a:gd name="T54" fmla="*/ 179 w 297"/>
                  <a:gd name="T55" fmla="*/ 211 h 456"/>
                  <a:gd name="T56" fmla="*/ 187 w 297"/>
                  <a:gd name="T57" fmla="*/ 207 h 456"/>
                  <a:gd name="T58" fmla="*/ 196 w 297"/>
                  <a:gd name="T59" fmla="*/ 201 h 456"/>
                  <a:gd name="T60" fmla="*/ 206 w 297"/>
                  <a:gd name="T61" fmla="*/ 186 h 456"/>
                  <a:gd name="T62" fmla="*/ 213 w 297"/>
                  <a:gd name="T63" fmla="*/ 168 h 456"/>
                  <a:gd name="T64" fmla="*/ 215 w 297"/>
                  <a:gd name="T65" fmla="*/ 159 h 456"/>
                  <a:gd name="T66" fmla="*/ 217 w 297"/>
                  <a:gd name="T67" fmla="*/ 153 h 456"/>
                  <a:gd name="T68" fmla="*/ 221 w 297"/>
                  <a:gd name="T69" fmla="*/ 126 h 456"/>
                  <a:gd name="T70" fmla="*/ 229 w 297"/>
                  <a:gd name="T71" fmla="*/ 104 h 456"/>
                  <a:gd name="T72" fmla="*/ 271 w 297"/>
                  <a:gd name="T73" fmla="*/ 19 h 456"/>
                  <a:gd name="T74" fmla="*/ 277 w 297"/>
                  <a:gd name="T75" fmla="*/ 8 h 456"/>
                  <a:gd name="T76" fmla="*/ 285 w 297"/>
                  <a:gd name="T77" fmla="*/ 4 h 456"/>
                  <a:gd name="T78" fmla="*/ 297 w 297"/>
                  <a:gd name="T79" fmla="*/ 0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97" h="456">
                    <a:moveTo>
                      <a:pt x="0" y="456"/>
                    </a:moveTo>
                    <a:lnTo>
                      <a:pt x="22" y="411"/>
                    </a:lnTo>
                    <a:lnTo>
                      <a:pt x="23" y="404"/>
                    </a:lnTo>
                    <a:lnTo>
                      <a:pt x="24" y="399"/>
                    </a:lnTo>
                    <a:lnTo>
                      <a:pt x="27" y="395"/>
                    </a:lnTo>
                    <a:lnTo>
                      <a:pt x="30" y="387"/>
                    </a:lnTo>
                    <a:lnTo>
                      <a:pt x="38" y="381"/>
                    </a:lnTo>
                    <a:lnTo>
                      <a:pt x="60" y="365"/>
                    </a:lnTo>
                    <a:lnTo>
                      <a:pt x="66" y="358"/>
                    </a:lnTo>
                    <a:lnTo>
                      <a:pt x="72" y="350"/>
                    </a:lnTo>
                    <a:lnTo>
                      <a:pt x="110" y="294"/>
                    </a:lnTo>
                    <a:lnTo>
                      <a:pt x="114" y="287"/>
                    </a:lnTo>
                    <a:lnTo>
                      <a:pt x="115" y="282"/>
                    </a:lnTo>
                    <a:lnTo>
                      <a:pt x="115" y="263"/>
                    </a:lnTo>
                    <a:lnTo>
                      <a:pt x="115" y="256"/>
                    </a:lnTo>
                    <a:lnTo>
                      <a:pt x="118" y="252"/>
                    </a:lnTo>
                    <a:lnTo>
                      <a:pt x="121" y="249"/>
                    </a:lnTo>
                    <a:lnTo>
                      <a:pt x="126" y="248"/>
                    </a:lnTo>
                    <a:lnTo>
                      <a:pt x="131" y="246"/>
                    </a:lnTo>
                    <a:lnTo>
                      <a:pt x="145" y="246"/>
                    </a:lnTo>
                    <a:lnTo>
                      <a:pt x="149" y="244"/>
                    </a:lnTo>
                    <a:lnTo>
                      <a:pt x="150" y="242"/>
                    </a:lnTo>
                    <a:lnTo>
                      <a:pt x="153" y="241"/>
                    </a:lnTo>
                    <a:lnTo>
                      <a:pt x="159" y="220"/>
                    </a:lnTo>
                    <a:lnTo>
                      <a:pt x="160" y="217"/>
                    </a:lnTo>
                    <a:lnTo>
                      <a:pt x="164" y="215"/>
                    </a:lnTo>
                    <a:lnTo>
                      <a:pt x="169" y="213"/>
                    </a:lnTo>
                    <a:lnTo>
                      <a:pt x="179" y="211"/>
                    </a:lnTo>
                    <a:lnTo>
                      <a:pt x="187" y="207"/>
                    </a:lnTo>
                    <a:lnTo>
                      <a:pt x="196" y="201"/>
                    </a:lnTo>
                    <a:lnTo>
                      <a:pt x="206" y="186"/>
                    </a:lnTo>
                    <a:lnTo>
                      <a:pt x="213" y="168"/>
                    </a:lnTo>
                    <a:lnTo>
                      <a:pt x="215" y="159"/>
                    </a:lnTo>
                    <a:lnTo>
                      <a:pt x="217" y="153"/>
                    </a:lnTo>
                    <a:lnTo>
                      <a:pt x="221" y="126"/>
                    </a:lnTo>
                    <a:lnTo>
                      <a:pt x="229" y="104"/>
                    </a:lnTo>
                    <a:lnTo>
                      <a:pt x="271" y="19"/>
                    </a:lnTo>
                    <a:lnTo>
                      <a:pt x="277" y="8"/>
                    </a:lnTo>
                    <a:lnTo>
                      <a:pt x="285" y="4"/>
                    </a:lnTo>
                    <a:lnTo>
                      <a:pt x="297" y="0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9" name="Freeform 178">
                <a:extLst>
                  <a:ext uri="{FF2B5EF4-FFF2-40B4-BE49-F238E27FC236}">
                    <a16:creationId xmlns:a16="http://schemas.microsoft.com/office/drawing/2014/main" id="{6D50BEFE-AFFF-43F7-8744-C255F023F2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9" y="1887"/>
                <a:ext cx="200" cy="159"/>
              </a:xfrm>
              <a:custGeom>
                <a:avLst/>
                <a:gdLst>
                  <a:gd name="T0" fmla="*/ 581 w 598"/>
                  <a:gd name="T1" fmla="*/ 445 h 477"/>
                  <a:gd name="T2" fmla="*/ 554 w 598"/>
                  <a:gd name="T3" fmla="*/ 417 h 477"/>
                  <a:gd name="T4" fmla="*/ 535 w 598"/>
                  <a:gd name="T5" fmla="*/ 396 h 477"/>
                  <a:gd name="T6" fmla="*/ 503 w 598"/>
                  <a:gd name="T7" fmla="*/ 376 h 477"/>
                  <a:gd name="T8" fmla="*/ 469 w 598"/>
                  <a:gd name="T9" fmla="*/ 332 h 477"/>
                  <a:gd name="T10" fmla="*/ 470 w 598"/>
                  <a:gd name="T11" fmla="*/ 307 h 477"/>
                  <a:gd name="T12" fmla="*/ 443 w 598"/>
                  <a:gd name="T13" fmla="*/ 295 h 477"/>
                  <a:gd name="T14" fmla="*/ 414 w 598"/>
                  <a:gd name="T15" fmla="*/ 245 h 477"/>
                  <a:gd name="T16" fmla="*/ 413 w 598"/>
                  <a:gd name="T17" fmla="*/ 189 h 477"/>
                  <a:gd name="T18" fmla="*/ 398 w 598"/>
                  <a:gd name="T19" fmla="*/ 159 h 477"/>
                  <a:gd name="T20" fmla="*/ 356 w 598"/>
                  <a:gd name="T21" fmla="*/ 134 h 477"/>
                  <a:gd name="T22" fmla="*/ 341 w 598"/>
                  <a:gd name="T23" fmla="*/ 88 h 477"/>
                  <a:gd name="T24" fmla="*/ 327 w 598"/>
                  <a:gd name="T25" fmla="*/ 73 h 477"/>
                  <a:gd name="T26" fmla="*/ 327 w 598"/>
                  <a:gd name="T27" fmla="*/ 53 h 477"/>
                  <a:gd name="T28" fmla="*/ 310 w 598"/>
                  <a:gd name="T29" fmla="*/ 45 h 477"/>
                  <a:gd name="T30" fmla="*/ 298 w 598"/>
                  <a:gd name="T31" fmla="*/ 17 h 477"/>
                  <a:gd name="T32" fmla="*/ 269 w 598"/>
                  <a:gd name="T33" fmla="*/ 1 h 477"/>
                  <a:gd name="T34" fmla="*/ 241 w 598"/>
                  <a:gd name="T35" fmla="*/ 7 h 477"/>
                  <a:gd name="T36" fmla="*/ 234 w 598"/>
                  <a:gd name="T37" fmla="*/ 11 h 477"/>
                  <a:gd name="T38" fmla="*/ 200 w 598"/>
                  <a:gd name="T39" fmla="*/ 18 h 477"/>
                  <a:gd name="T40" fmla="*/ 192 w 598"/>
                  <a:gd name="T41" fmla="*/ 28 h 477"/>
                  <a:gd name="T42" fmla="*/ 180 w 598"/>
                  <a:gd name="T43" fmla="*/ 24 h 477"/>
                  <a:gd name="T44" fmla="*/ 186 w 598"/>
                  <a:gd name="T45" fmla="*/ 38 h 477"/>
                  <a:gd name="T46" fmla="*/ 181 w 598"/>
                  <a:gd name="T47" fmla="*/ 54 h 477"/>
                  <a:gd name="T48" fmla="*/ 176 w 598"/>
                  <a:gd name="T49" fmla="*/ 64 h 477"/>
                  <a:gd name="T50" fmla="*/ 190 w 598"/>
                  <a:gd name="T51" fmla="*/ 75 h 477"/>
                  <a:gd name="T52" fmla="*/ 187 w 598"/>
                  <a:gd name="T53" fmla="*/ 87 h 477"/>
                  <a:gd name="T54" fmla="*/ 196 w 598"/>
                  <a:gd name="T55" fmla="*/ 94 h 477"/>
                  <a:gd name="T56" fmla="*/ 181 w 598"/>
                  <a:gd name="T57" fmla="*/ 121 h 477"/>
                  <a:gd name="T58" fmla="*/ 178 w 598"/>
                  <a:gd name="T59" fmla="*/ 132 h 477"/>
                  <a:gd name="T60" fmla="*/ 172 w 598"/>
                  <a:gd name="T61" fmla="*/ 151 h 477"/>
                  <a:gd name="T62" fmla="*/ 162 w 598"/>
                  <a:gd name="T63" fmla="*/ 162 h 477"/>
                  <a:gd name="T64" fmla="*/ 181 w 598"/>
                  <a:gd name="T65" fmla="*/ 162 h 477"/>
                  <a:gd name="T66" fmla="*/ 168 w 598"/>
                  <a:gd name="T67" fmla="*/ 184 h 477"/>
                  <a:gd name="T68" fmla="*/ 179 w 598"/>
                  <a:gd name="T69" fmla="*/ 192 h 477"/>
                  <a:gd name="T70" fmla="*/ 181 w 598"/>
                  <a:gd name="T71" fmla="*/ 219 h 477"/>
                  <a:gd name="T72" fmla="*/ 166 w 598"/>
                  <a:gd name="T73" fmla="*/ 229 h 477"/>
                  <a:gd name="T74" fmla="*/ 183 w 598"/>
                  <a:gd name="T75" fmla="*/ 239 h 477"/>
                  <a:gd name="T76" fmla="*/ 176 w 598"/>
                  <a:gd name="T77" fmla="*/ 263 h 477"/>
                  <a:gd name="T78" fmla="*/ 177 w 598"/>
                  <a:gd name="T79" fmla="*/ 273 h 477"/>
                  <a:gd name="T80" fmla="*/ 182 w 598"/>
                  <a:gd name="T81" fmla="*/ 284 h 477"/>
                  <a:gd name="T82" fmla="*/ 181 w 598"/>
                  <a:gd name="T83" fmla="*/ 291 h 477"/>
                  <a:gd name="T84" fmla="*/ 173 w 598"/>
                  <a:gd name="T85" fmla="*/ 290 h 477"/>
                  <a:gd name="T86" fmla="*/ 162 w 598"/>
                  <a:gd name="T87" fmla="*/ 300 h 477"/>
                  <a:gd name="T88" fmla="*/ 156 w 598"/>
                  <a:gd name="T89" fmla="*/ 304 h 477"/>
                  <a:gd name="T90" fmla="*/ 148 w 598"/>
                  <a:gd name="T91" fmla="*/ 319 h 477"/>
                  <a:gd name="T92" fmla="*/ 125 w 598"/>
                  <a:gd name="T93" fmla="*/ 319 h 477"/>
                  <a:gd name="T94" fmla="*/ 120 w 598"/>
                  <a:gd name="T95" fmla="*/ 293 h 477"/>
                  <a:gd name="T96" fmla="*/ 100 w 598"/>
                  <a:gd name="T97" fmla="*/ 302 h 477"/>
                  <a:gd name="T98" fmla="*/ 77 w 598"/>
                  <a:gd name="T99" fmla="*/ 309 h 477"/>
                  <a:gd name="T100" fmla="*/ 58 w 598"/>
                  <a:gd name="T101" fmla="*/ 317 h 477"/>
                  <a:gd name="T102" fmla="*/ 36 w 598"/>
                  <a:gd name="T103" fmla="*/ 342 h 477"/>
                  <a:gd name="T104" fmla="*/ 38 w 598"/>
                  <a:gd name="T105" fmla="*/ 360 h 477"/>
                  <a:gd name="T106" fmla="*/ 17 w 598"/>
                  <a:gd name="T107" fmla="*/ 357 h 477"/>
                  <a:gd name="T108" fmla="*/ 2 w 598"/>
                  <a:gd name="T109" fmla="*/ 378 h 477"/>
                  <a:gd name="T110" fmla="*/ 30 w 598"/>
                  <a:gd name="T111" fmla="*/ 387 h 477"/>
                  <a:gd name="T112" fmla="*/ 37 w 598"/>
                  <a:gd name="T113" fmla="*/ 408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98" h="477">
                    <a:moveTo>
                      <a:pt x="598" y="477"/>
                    </a:moveTo>
                    <a:lnTo>
                      <a:pt x="594" y="469"/>
                    </a:lnTo>
                    <a:lnTo>
                      <a:pt x="586" y="462"/>
                    </a:lnTo>
                    <a:lnTo>
                      <a:pt x="583" y="456"/>
                    </a:lnTo>
                    <a:lnTo>
                      <a:pt x="580" y="450"/>
                    </a:lnTo>
                    <a:lnTo>
                      <a:pt x="581" y="445"/>
                    </a:lnTo>
                    <a:lnTo>
                      <a:pt x="580" y="436"/>
                    </a:lnTo>
                    <a:lnTo>
                      <a:pt x="578" y="429"/>
                    </a:lnTo>
                    <a:lnTo>
                      <a:pt x="572" y="423"/>
                    </a:lnTo>
                    <a:lnTo>
                      <a:pt x="564" y="420"/>
                    </a:lnTo>
                    <a:lnTo>
                      <a:pt x="558" y="417"/>
                    </a:lnTo>
                    <a:lnTo>
                      <a:pt x="554" y="417"/>
                    </a:lnTo>
                    <a:lnTo>
                      <a:pt x="546" y="422"/>
                    </a:lnTo>
                    <a:lnTo>
                      <a:pt x="541" y="416"/>
                    </a:lnTo>
                    <a:lnTo>
                      <a:pt x="539" y="412"/>
                    </a:lnTo>
                    <a:lnTo>
                      <a:pt x="538" y="406"/>
                    </a:lnTo>
                    <a:lnTo>
                      <a:pt x="536" y="400"/>
                    </a:lnTo>
                    <a:lnTo>
                      <a:pt x="535" y="396"/>
                    </a:lnTo>
                    <a:lnTo>
                      <a:pt x="532" y="393"/>
                    </a:lnTo>
                    <a:lnTo>
                      <a:pt x="529" y="392"/>
                    </a:lnTo>
                    <a:lnTo>
                      <a:pt x="521" y="384"/>
                    </a:lnTo>
                    <a:lnTo>
                      <a:pt x="514" y="379"/>
                    </a:lnTo>
                    <a:lnTo>
                      <a:pt x="507" y="376"/>
                    </a:lnTo>
                    <a:lnTo>
                      <a:pt x="503" y="376"/>
                    </a:lnTo>
                    <a:lnTo>
                      <a:pt x="497" y="373"/>
                    </a:lnTo>
                    <a:lnTo>
                      <a:pt x="491" y="368"/>
                    </a:lnTo>
                    <a:lnTo>
                      <a:pt x="485" y="361"/>
                    </a:lnTo>
                    <a:lnTo>
                      <a:pt x="481" y="351"/>
                    </a:lnTo>
                    <a:lnTo>
                      <a:pt x="475" y="338"/>
                    </a:lnTo>
                    <a:lnTo>
                      <a:pt x="469" y="332"/>
                    </a:lnTo>
                    <a:lnTo>
                      <a:pt x="467" y="330"/>
                    </a:lnTo>
                    <a:lnTo>
                      <a:pt x="467" y="327"/>
                    </a:lnTo>
                    <a:lnTo>
                      <a:pt x="467" y="323"/>
                    </a:lnTo>
                    <a:lnTo>
                      <a:pt x="470" y="318"/>
                    </a:lnTo>
                    <a:lnTo>
                      <a:pt x="471" y="311"/>
                    </a:lnTo>
                    <a:lnTo>
                      <a:pt x="470" y="307"/>
                    </a:lnTo>
                    <a:lnTo>
                      <a:pt x="467" y="304"/>
                    </a:lnTo>
                    <a:lnTo>
                      <a:pt x="463" y="303"/>
                    </a:lnTo>
                    <a:lnTo>
                      <a:pt x="454" y="301"/>
                    </a:lnTo>
                    <a:lnTo>
                      <a:pt x="448" y="300"/>
                    </a:lnTo>
                    <a:lnTo>
                      <a:pt x="444" y="297"/>
                    </a:lnTo>
                    <a:lnTo>
                      <a:pt x="443" y="295"/>
                    </a:lnTo>
                    <a:lnTo>
                      <a:pt x="444" y="283"/>
                    </a:lnTo>
                    <a:lnTo>
                      <a:pt x="442" y="280"/>
                    </a:lnTo>
                    <a:lnTo>
                      <a:pt x="439" y="279"/>
                    </a:lnTo>
                    <a:lnTo>
                      <a:pt x="435" y="278"/>
                    </a:lnTo>
                    <a:lnTo>
                      <a:pt x="431" y="277"/>
                    </a:lnTo>
                    <a:lnTo>
                      <a:pt x="414" y="245"/>
                    </a:lnTo>
                    <a:lnTo>
                      <a:pt x="412" y="240"/>
                    </a:lnTo>
                    <a:lnTo>
                      <a:pt x="412" y="231"/>
                    </a:lnTo>
                    <a:lnTo>
                      <a:pt x="412" y="220"/>
                    </a:lnTo>
                    <a:lnTo>
                      <a:pt x="414" y="206"/>
                    </a:lnTo>
                    <a:lnTo>
                      <a:pt x="412" y="198"/>
                    </a:lnTo>
                    <a:lnTo>
                      <a:pt x="413" y="189"/>
                    </a:lnTo>
                    <a:lnTo>
                      <a:pt x="408" y="185"/>
                    </a:lnTo>
                    <a:lnTo>
                      <a:pt x="406" y="181"/>
                    </a:lnTo>
                    <a:lnTo>
                      <a:pt x="405" y="175"/>
                    </a:lnTo>
                    <a:lnTo>
                      <a:pt x="406" y="171"/>
                    </a:lnTo>
                    <a:lnTo>
                      <a:pt x="404" y="164"/>
                    </a:lnTo>
                    <a:lnTo>
                      <a:pt x="398" y="159"/>
                    </a:lnTo>
                    <a:lnTo>
                      <a:pt x="384" y="151"/>
                    </a:lnTo>
                    <a:lnTo>
                      <a:pt x="379" y="147"/>
                    </a:lnTo>
                    <a:lnTo>
                      <a:pt x="375" y="144"/>
                    </a:lnTo>
                    <a:lnTo>
                      <a:pt x="368" y="136"/>
                    </a:lnTo>
                    <a:lnTo>
                      <a:pt x="364" y="135"/>
                    </a:lnTo>
                    <a:lnTo>
                      <a:pt x="356" y="134"/>
                    </a:lnTo>
                    <a:lnTo>
                      <a:pt x="353" y="133"/>
                    </a:lnTo>
                    <a:lnTo>
                      <a:pt x="348" y="129"/>
                    </a:lnTo>
                    <a:lnTo>
                      <a:pt x="347" y="125"/>
                    </a:lnTo>
                    <a:lnTo>
                      <a:pt x="346" y="114"/>
                    </a:lnTo>
                    <a:lnTo>
                      <a:pt x="342" y="94"/>
                    </a:lnTo>
                    <a:lnTo>
                      <a:pt x="341" y="88"/>
                    </a:lnTo>
                    <a:lnTo>
                      <a:pt x="336" y="80"/>
                    </a:lnTo>
                    <a:lnTo>
                      <a:pt x="334" y="78"/>
                    </a:lnTo>
                    <a:lnTo>
                      <a:pt x="332" y="77"/>
                    </a:lnTo>
                    <a:lnTo>
                      <a:pt x="330" y="76"/>
                    </a:lnTo>
                    <a:lnTo>
                      <a:pt x="328" y="74"/>
                    </a:lnTo>
                    <a:lnTo>
                      <a:pt x="327" y="73"/>
                    </a:lnTo>
                    <a:lnTo>
                      <a:pt x="325" y="70"/>
                    </a:lnTo>
                    <a:lnTo>
                      <a:pt x="322" y="64"/>
                    </a:lnTo>
                    <a:lnTo>
                      <a:pt x="321" y="61"/>
                    </a:lnTo>
                    <a:lnTo>
                      <a:pt x="323" y="58"/>
                    </a:lnTo>
                    <a:lnTo>
                      <a:pt x="328" y="56"/>
                    </a:lnTo>
                    <a:lnTo>
                      <a:pt x="327" y="53"/>
                    </a:lnTo>
                    <a:lnTo>
                      <a:pt x="326" y="52"/>
                    </a:lnTo>
                    <a:lnTo>
                      <a:pt x="324" y="51"/>
                    </a:lnTo>
                    <a:lnTo>
                      <a:pt x="322" y="52"/>
                    </a:lnTo>
                    <a:lnTo>
                      <a:pt x="317" y="51"/>
                    </a:lnTo>
                    <a:lnTo>
                      <a:pt x="313" y="49"/>
                    </a:lnTo>
                    <a:lnTo>
                      <a:pt x="310" y="45"/>
                    </a:lnTo>
                    <a:lnTo>
                      <a:pt x="308" y="41"/>
                    </a:lnTo>
                    <a:lnTo>
                      <a:pt x="304" y="30"/>
                    </a:lnTo>
                    <a:lnTo>
                      <a:pt x="303" y="24"/>
                    </a:lnTo>
                    <a:lnTo>
                      <a:pt x="304" y="21"/>
                    </a:lnTo>
                    <a:lnTo>
                      <a:pt x="302" y="19"/>
                    </a:lnTo>
                    <a:lnTo>
                      <a:pt x="298" y="17"/>
                    </a:lnTo>
                    <a:lnTo>
                      <a:pt x="295" y="15"/>
                    </a:lnTo>
                    <a:lnTo>
                      <a:pt x="293" y="14"/>
                    </a:lnTo>
                    <a:lnTo>
                      <a:pt x="287" y="12"/>
                    </a:lnTo>
                    <a:lnTo>
                      <a:pt x="279" y="7"/>
                    </a:lnTo>
                    <a:lnTo>
                      <a:pt x="276" y="4"/>
                    </a:lnTo>
                    <a:lnTo>
                      <a:pt x="269" y="1"/>
                    </a:lnTo>
                    <a:lnTo>
                      <a:pt x="259" y="0"/>
                    </a:lnTo>
                    <a:lnTo>
                      <a:pt x="252" y="1"/>
                    </a:lnTo>
                    <a:lnTo>
                      <a:pt x="247" y="4"/>
                    </a:lnTo>
                    <a:lnTo>
                      <a:pt x="245" y="7"/>
                    </a:lnTo>
                    <a:lnTo>
                      <a:pt x="244" y="9"/>
                    </a:lnTo>
                    <a:lnTo>
                      <a:pt x="241" y="7"/>
                    </a:lnTo>
                    <a:lnTo>
                      <a:pt x="239" y="5"/>
                    </a:lnTo>
                    <a:lnTo>
                      <a:pt x="237" y="2"/>
                    </a:lnTo>
                    <a:lnTo>
                      <a:pt x="236" y="2"/>
                    </a:lnTo>
                    <a:lnTo>
                      <a:pt x="234" y="3"/>
                    </a:lnTo>
                    <a:lnTo>
                      <a:pt x="235" y="9"/>
                    </a:lnTo>
                    <a:lnTo>
                      <a:pt x="234" y="11"/>
                    </a:lnTo>
                    <a:lnTo>
                      <a:pt x="234" y="13"/>
                    </a:lnTo>
                    <a:lnTo>
                      <a:pt x="232" y="13"/>
                    </a:lnTo>
                    <a:lnTo>
                      <a:pt x="230" y="14"/>
                    </a:lnTo>
                    <a:lnTo>
                      <a:pt x="213" y="15"/>
                    </a:lnTo>
                    <a:lnTo>
                      <a:pt x="203" y="18"/>
                    </a:lnTo>
                    <a:lnTo>
                      <a:pt x="200" y="18"/>
                    </a:lnTo>
                    <a:lnTo>
                      <a:pt x="198" y="19"/>
                    </a:lnTo>
                    <a:lnTo>
                      <a:pt x="196" y="18"/>
                    </a:lnTo>
                    <a:lnTo>
                      <a:pt x="195" y="18"/>
                    </a:lnTo>
                    <a:lnTo>
                      <a:pt x="193" y="17"/>
                    </a:lnTo>
                    <a:lnTo>
                      <a:pt x="190" y="21"/>
                    </a:lnTo>
                    <a:lnTo>
                      <a:pt x="192" y="28"/>
                    </a:lnTo>
                    <a:lnTo>
                      <a:pt x="190" y="26"/>
                    </a:lnTo>
                    <a:lnTo>
                      <a:pt x="189" y="26"/>
                    </a:lnTo>
                    <a:lnTo>
                      <a:pt x="187" y="26"/>
                    </a:lnTo>
                    <a:lnTo>
                      <a:pt x="180" y="22"/>
                    </a:lnTo>
                    <a:lnTo>
                      <a:pt x="179" y="22"/>
                    </a:lnTo>
                    <a:lnTo>
                      <a:pt x="180" y="24"/>
                    </a:lnTo>
                    <a:lnTo>
                      <a:pt x="181" y="26"/>
                    </a:lnTo>
                    <a:lnTo>
                      <a:pt x="184" y="31"/>
                    </a:lnTo>
                    <a:lnTo>
                      <a:pt x="184" y="33"/>
                    </a:lnTo>
                    <a:lnTo>
                      <a:pt x="184" y="34"/>
                    </a:lnTo>
                    <a:lnTo>
                      <a:pt x="186" y="36"/>
                    </a:lnTo>
                    <a:lnTo>
                      <a:pt x="186" y="38"/>
                    </a:lnTo>
                    <a:lnTo>
                      <a:pt x="186" y="41"/>
                    </a:lnTo>
                    <a:lnTo>
                      <a:pt x="184" y="43"/>
                    </a:lnTo>
                    <a:lnTo>
                      <a:pt x="182" y="47"/>
                    </a:lnTo>
                    <a:lnTo>
                      <a:pt x="179" y="48"/>
                    </a:lnTo>
                    <a:lnTo>
                      <a:pt x="179" y="50"/>
                    </a:lnTo>
                    <a:lnTo>
                      <a:pt x="181" y="54"/>
                    </a:lnTo>
                    <a:lnTo>
                      <a:pt x="182" y="55"/>
                    </a:lnTo>
                    <a:lnTo>
                      <a:pt x="184" y="57"/>
                    </a:lnTo>
                    <a:lnTo>
                      <a:pt x="184" y="58"/>
                    </a:lnTo>
                    <a:lnTo>
                      <a:pt x="186" y="60"/>
                    </a:lnTo>
                    <a:lnTo>
                      <a:pt x="179" y="62"/>
                    </a:lnTo>
                    <a:lnTo>
                      <a:pt x="176" y="64"/>
                    </a:lnTo>
                    <a:lnTo>
                      <a:pt x="175" y="68"/>
                    </a:lnTo>
                    <a:lnTo>
                      <a:pt x="177" y="70"/>
                    </a:lnTo>
                    <a:lnTo>
                      <a:pt x="182" y="72"/>
                    </a:lnTo>
                    <a:lnTo>
                      <a:pt x="184" y="71"/>
                    </a:lnTo>
                    <a:lnTo>
                      <a:pt x="188" y="72"/>
                    </a:lnTo>
                    <a:lnTo>
                      <a:pt x="190" y="75"/>
                    </a:lnTo>
                    <a:lnTo>
                      <a:pt x="189" y="76"/>
                    </a:lnTo>
                    <a:lnTo>
                      <a:pt x="187" y="81"/>
                    </a:lnTo>
                    <a:lnTo>
                      <a:pt x="183" y="83"/>
                    </a:lnTo>
                    <a:lnTo>
                      <a:pt x="184" y="86"/>
                    </a:lnTo>
                    <a:lnTo>
                      <a:pt x="186" y="87"/>
                    </a:lnTo>
                    <a:lnTo>
                      <a:pt x="187" y="87"/>
                    </a:lnTo>
                    <a:lnTo>
                      <a:pt x="190" y="88"/>
                    </a:lnTo>
                    <a:lnTo>
                      <a:pt x="191" y="88"/>
                    </a:lnTo>
                    <a:lnTo>
                      <a:pt x="196" y="90"/>
                    </a:lnTo>
                    <a:lnTo>
                      <a:pt x="198" y="92"/>
                    </a:lnTo>
                    <a:lnTo>
                      <a:pt x="197" y="92"/>
                    </a:lnTo>
                    <a:lnTo>
                      <a:pt x="196" y="94"/>
                    </a:lnTo>
                    <a:lnTo>
                      <a:pt x="190" y="99"/>
                    </a:lnTo>
                    <a:lnTo>
                      <a:pt x="182" y="104"/>
                    </a:lnTo>
                    <a:lnTo>
                      <a:pt x="179" y="108"/>
                    </a:lnTo>
                    <a:lnTo>
                      <a:pt x="178" y="112"/>
                    </a:lnTo>
                    <a:lnTo>
                      <a:pt x="179" y="117"/>
                    </a:lnTo>
                    <a:lnTo>
                      <a:pt x="181" y="121"/>
                    </a:lnTo>
                    <a:lnTo>
                      <a:pt x="190" y="129"/>
                    </a:lnTo>
                    <a:lnTo>
                      <a:pt x="189" y="129"/>
                    </a:lnTo>
                    <a:lnTo>
                      <a:pt x="189" y="130"/>
                    </a:lnTo>
                    <a:lnTo>
                      <a:pt x="186" y="132"/>
                    </a:lnTo>
                    <a:lnTo>
                      <a:pt x="181" y="132"/>
                    </a:lnTo>
                    <a:lnTo>
                      <a:pt x="178" y="132"/>
                    </a:lnTo>
                    <a:lnTo>
                      <a:pt x="176" y="133"/>
                    </a:lnTo>
                    <a:lnTo>
                      <a:pt x="170" y="135"/>
                    </a:lnTo>
                    <a:lnTo>
                      <a:pt x="168" y="139"/>
                    </a:lnTo>
                    <a:lnTo>
                      <a:pt x="169" y="144"/>
                    </a:lnTo>
                    <a:lnTo>
                      <a:pt x="174" y="149"/>
                    </a:lnTo>
                    <a:lnTo>
                      <a:pt x="172" y="151"/>
                    </a:lnTo>
                    <a:lnTo>
                      <a:pt x="171" y="151"/>
                    </a:lnTo>
                    <a:lnTo>
                      <a:pt x="171" y="152"/>
                    </a:lnTo>
                    <a:lnTo>
                      <a:pt x="171" y="154"/>
                    </a:lnTo>
                    <a:lnTo>
                      <a:pt x="169" y="158"/>
                    </a:lnTo>
                    <a:lnTo>
                      <a:pt x="164" y="160"/>
                    </a:lnTo>
                    <a:lnTo>
                      <a:pt x="162" y="162"/>
                    </a:lnTo>
                    <a:lnTo>
                      <a:pt x="161" y="164"/>
                    </a:lnTo>
                    <a:lnTo>
                      <a:pt x="163" y="165"/>
                    </a:lnTo>
                    <a:lnTo>
                      <a:pt x="166" y="165"/>
                    </a:lnTo>
                    <a:lnTo>
                      <a:pt x="171" y="165"/>
                    </a:lnTo>
                    <a:lnTo>
                      <a:pt x="179" y="162"/>
                    </a:lnTo>
                    <a:lnTo>
                      <a:pt x="181" y="162"/>
                    </a:lnTo>
                    <a:lnTo>
                      <a:pt x="183" y="164"/>
                    </a:lnTo>
                    <a:lnTo>
                      <a:pt x="182" y="165"/>
                    </a:lnTo>
                    <a:lnTo>
                      <a:pt x="180" y="167"/>
                    </a:lnTo>
                    <a:lnTo>
                      <a:pt x="172" y="173"/>
                    </a:lnTo>
                    <a:lnTo>
                      <a:pt x="167" y="177"/>
                    </a:lnTo>
                    <a:lnTo>
                      <a:pt x="168" y="184"/>
                    </a:lnTo>
                    <a:lnTo>
                      <a:pt x="169" y="185"/>
                    </a:lnTo>
                    <a:lnTo>
                      <a:pt x="172" y="186"/>
                    </a:lnTo>
                    <a:lnTo>
                      <a:pt x="179" y="187"/>
                    </a:lnTo>
                    <a:lnTo>
                      <a:pt x="179" y="186"/>
                    </a:lnTo>
                    <a:lnTo>
                      <a:pt x="180" y="189"/>
                    </a:lnTo>
                    <a:lnTo>
                      <a:pt x="179" y="192"/>
                    </a:lnTo>
                    <a:lnTo>
                      <a:pt x="179" y="198"/>
                    </a:lnTo>
                    <a:lnTo>
                      <a:pt x="176" y="201"/>
                    </a:lnTo>
                    <a:lnTo>
                      <a:pt x="177" y="207"/>
                    </a:lnTo>
                    <a:lnTo>
                      <a:pt x="178" y="211"/>
                    </a:lnTo>
                    <a:lnTo>
                      <a:pt x="181" y="217"/>
                    </a:lnTo>
                    <a:lnTo>
                      <a:pt x="181" y="219"/>
                    </a:lnTo>
                    <a:lnTo>
                      <a:pt x="181" y="221"/>
                    </a:lnTo>
                    <a:lnTo>
                      <a:pt x="179" y="222"/>
                    </a:lnTo>
                    <a:lnTo>
                      <a:pt x="176" y="224"/>
                    </a:lnTo>
                    <a:lnTo>
                      <a:pt x="169" y="225"/>
                    </a:lnTo>
                    <a:lnTo>
                      <a:pt x="167" y="228"/>
                    </a:lnTo>
                    <a:lnTo>
                      <a:pt x="166" y="229"/>
                    </a:lnTo>
                    <a:lnTo>
                      <a:pt x="168" y="231"/>
                    </a:lnTo>
                    <a:lnTo>
                      <a:pt x="170" y="232"/>
                    </a:lnTo>
                    <a:lnTo>
                      <a:pt x="175" y="234"/>
                    </a:lnTo>
                    <a:lnTo>
                      <a:pt x="178" y="234"/>
                    </a:lnTo>
                    <a:lnTo>
                      <a:pt x="181" y="236"/>
                    </a:lnTo>
                    <a:lnTo>
                      <a:pt x="183" y="239"/>
                    </a:lnTo>
                    <a:lnTo>
                      <a:pt x="186" y="243"/>
                    </a:lnTo>
                    <a:lnTo>
                      <a:pt x="184" y="246"/>
                    </a:lnTo>
                    <a:lnTo>
                      <a:pt x="181" y="251"/>
                    </a:lnTo>
                    <a:lnTo>
                      <a:pt x="176" y="254"/>
                    </a:lnTo>
                    <a:lnTo>
                      <a:pt x="176" y="260"/>
                    </a:lnTo>
                    <a:lnTo>
                      <a:pt x="176" y="263"/>
                    </a:lnTo>
                    <a:lnTo>
                      <a:pt x="177" y="267"/>
                    </a:lnTo>
                    <a:lnTo>
                      <a:pt x="177" y="269"/>
                    </a:lnTo>
                    <a:lnTo>
                      <a:pt x="177" y="270"/>
                    </a:lnTo>
                    <a:lnTo>
                      <a:pt x="178" y="272"/>
                    </a:lnTo>
                    <a:lnTo>
                      <a:pt x="177" y="272"/>
                    </a:lnTo>
                    <a:lnTo>
                      <a:pt x="177" y="273"/>
                    </a:lnTo>
                    <a:lnTo>
                      <a:pt x="176" y="276"/>
                    </a:lnTo>
                    <a:lnTo>
                      <a:pt x="173" y="278"/>
                    </a:lnTo>
                    <a:lnTo>
                      <a:pt x="174" y="281"/>
                    </a:lnTo>
                    <a:lnTo>
                      <a:pt x="179" y="284"/>
                    </a:lnTo>
                    <a:lnTo>
                      <a:pt x="180" y="283"/>
                    </a:lnTo>
                    <a:lnTo>
                      <a:pt x="182" y="284"/>
                    </a:lnTo>
                    <a:lnTo>
                      <a:pt x="183" y="286"/>
                    </a:lnTo>
                    <a:lnTo>
                      <a:pt x="186" y="290"/>
                    </a:lnTo>
                    <a:lnTo>
                      <a:pt x="184" y="290"/>
                    </a:lnTo>
                    <a:lnTo>
                      <a:pt x="184" y="291"/>
                    </a:lnTo>
                    <a:lnTo>
                      <a:pt x="182" y="291"/>
                    </a:lnTo>
                    <a:lnTo>
                      <a:pt x="181" y="291"/>
                    </a:lnTo>
                    <a:lnTo>
                      <a:pt x="181" y="292"/>
                    </a:lnTo>
                    <a:lnTo>
                      <a:pt x="179" y="291"/>
                    </a:lnTo>
                    <a:lnTo>
                      <a:pt x="178" y="291"/>
                    </a:lnTo>
                    <a:lnTo>
                      <a:pt x="176" y="291"/>
                    </a:lnTo>
                    <a:lnTo>
                      <a:pt x="174" y="290"/>
                    </a:lnTo>
                    <a:lnTo>
                      <a:pt x="173" y="290"/>
                    </a:lnTo>
                    <a:lnTo>
                      <a:pt x="171" y="290"/>
                    </a:lnTo>
                    <a:lnTo>
                      <a:pt x="164" y="289"/>
                    </a:lnTo>
                    <a:lnTo>
                      <a:pt x="161" y="290"/>
                    </a:lnTo>
                    <a:lnTo>
                      <a:pt x="160" y="292"/>
                    </a:lnTo>
                    <a:lnTo>
                      <a:pt x="161" y="298"/>
                    </a:lnTo>
                    <a:lnTo>
                      <a:pt x="162" y="300"/>
                    </a:lnTo>
                    <a:lnTo>
                      <a:pt x="162" y="303"/>
                    </a:lnTo>
                    <a:lnTo>
                      <a:pt x="160" y="304"/>
                    </a:lnTo>
                    <a:lnTo>
                      <a:pt x="158" y="304"/>
                    </a:lnTo>
                    <a:lnTo>
                      <a:pt x="157" y="304"/>
                    </a:lnTo>
                    <a:lnTo>
                      <a:pt x="157" y="305"/>
                    </a:lnTo>
                    <a:lnTo>
                      <a:pt x="156" y="304"/>
                    </a:lnTo>
                    <a:lnTo>
                      <a:pt x="155" y="306"/>
                    </a:lnTo>
                    <a:lnTo>
                      <a:pt x="152" y="309"/>
                    </a:lnTo>
                    <a:lnTo>
                      <a:pt x="150" y="316"/>
                    </a:lnTo>
                    <a:lnTo>
                      <a:pt x="149" y="318"/>
                    </a:lnTo>
                    <a:lnTo>
                      <a:pt x="148" y="318"/>
                    </a:lnTo>
                    <a:lnTo>
                      <a:pt x="148" y="319"/>
                    </a:lnTo>
                    <a:lnTo>
                      <a:pt x="148" y="321"/>
                    </a:lnTo>
                    <a:lnTo>
                      <a:pt x="145" y="323"/>
                    </a:lnTo>
                    <a:lnTo>
                      <a:pt x="141" y="322"/>
                    </a:lnTo>
                    <a:lnTo>
                      <a:pt x="137" y="322"/>
                    </a:lnTo>
                    <a:lnTo>
                      <a:pt x="132" y="320"/>
                    </a:lnTo>
                    <a:lnTo>
                      <a:pt x="125" y="319"/>
                    </a:lnTo>
                    <a:lnTo>
                      <a:pt x="120" y="316"/>
                    </a:lnTo>
                    <a:lnTo>
                      <a:pt x="119" y="314"/>
                    </a:lnTo>
                    <a:lnTo>
                      <a:pt x="118" y="309"/>
                    </a:lnTo>
                    <a:lnTo>
                      <a:pt x="120" y="306"/>
                    </a:lnTo>
                    <a:lnTo>
                      <a:pt x="121" y="297"/>
                    </a:lnTo>
                    <a:lnTo>
                      <a:pt x="120" y="293"/>
                    </a:lnTo>
                    <a:lnTo>
                      <a:pt x="119" y="292"/>
                    </a:lnTo>
                    <a:lnTo>
                      <a:pt x="116" y="290"/>
                    </a:lnTo>
                    <a:lnTo>
                      <a:pt x="114" y="290"/>
                    </a:lnTo>
                    <a:lnTo>
                      <a:pt x="110" y="291"/>
                    </a:lnTo>
                    <a:lnTo>
                      <a:pt x="104" y="295"/>
                    </a:lnTo>
                    <a:lnTo>
                      <a:pt x="100" y="302"/>
                    </a:lnTo>
                    <a:lnTo>
                      <a:pt x="94" y="308"/>
                    </a:lnTo>
                    <a:lnTo>
                      <a:pt x="91" y="310"/>
                    </a:lnTo>
                    <a:lnTo>
                      <a:pt x="88" y="312"/>
                    </a:lnTo>
                    <a:lnTo>
                      <a:pt x="82" y="312"/>
                    </a:lnTo>
                    <a:lnTo>
                      <a:pt x="79" y="310"/>
                    </a:lnTo>
                    <a:lnTo>
                      <a:pt x="77" y="309"/>
                    </a:lnTo>
                    <a:lnTo>
                      <a:pt x="71" y="304"/>
                    </a:lnTo>
                    <a:lnTo>
                      <a:pt x="66" y="302"/>
                    </a:lnTo>
                    <a:lnTo>
                      <a:pt x="62" y="301"/>
                    </a:lnTo>
                    <a:lnTo>
                      <a:pt x="61" y="302"/>
                    </a:lnTo>
                    <a:lnTo>
                      <a:pt x="57" y="307"/>
                    </a:lnTo>
                    <a:lnTo>
                      <a:pt x="58" y="317"/>
                    </a:lnTo>
                    <a:lnTo>
                      <a:pt x="57" y="323"/>
                    </a:lnTo>
                    <a:lnTo>
                      <a:pt x="54" y="329"/>
                    </a:lnTo>
                    <a:lnTo>
                      <a:pt x="47" y="334"/>
                    </a:lnTo>
                    <a:lnTo>
                      <a:pt x="44" y="337"/>
                    </a:lnTo>
                    <a:lnTo>
                      <a:pt x="37" y="337"/>
                    </a:lnTo>
                    <a:lnTo>
                      <a:pt x="36" y="342"/>
                    </a:lnTo>
                    <a:lnTo>
                      <a:pt x="37" y="347"/>
                    </a:lnTo>
                    <a:lnTo>
                      <a:pt x="40" y="355"/>
                    </a:lnTo>
                    <a:lnTo>
                      <a:pt x="39" y="355"/>
                    </a:lnTo>
                    <a:lnTo>
                      <a:pt x="39" y="356"/>
                    </a:lnTo>
                    <a:lnTo>
                      <a:pt x="39" y="358"/>
                    </a:lnTo>
                    <a:lnTo>
                      <a:pt x="38" y="360"/>
                    </a:lnTo>
                    <a:lnTo>
                      <a:pt x="35" y="360"/>
                    </a:lnTo>
                    <a:lnTo>
                      <a:pt x="33" y="361"/>
                    </a:lnTo>
                    <a:lnTo>
                      <a:pt x="30" y="360"/>
                    </a:lnTo>
                    <a:lnTo>
                      <a:pt x="29" y="360"/>
                    </a:lnTo>
                    <a:lnTo>
                      <a:pt x="26" y="360"/>
                    </a:lnTo>
                    <a:lnTo>
                      <a:pt x="17" y="357"/>
                    </a:lnTo>
                    <a:lnTo>
                      <a:pt x="10" y="357"/>
                    </a:lnTo>
                    <a:lnTo>
                      <a:pt x="5" y="358"/>
                    </a:lnTo>
                    <a:lnTo>
                      <a:pt x="3" y="362"/>
                    </a:lnTo>
                    <a:lnTo>
                      <a:pt x="0" y="366"/>
                    </a:lnTo>
                    <a:lnTo>
                      <a:pt x="1" y="373"/>
                    </a:lnTo>
                    <a:lnTo>
                      <a:pt x="2" y="378"/>
                    </a:lnTo>
                    <a:lnTo>
                      <a:pt x="7" y="384"/>
                    </a:lnTo>
                    <a:lnTo>
                      <a:pt x="11" y="387"/>
                    </a:lnTo>
                    <a:lnTo>
                      <a:pt x="18" y="391"/>
                    </a:lnTo>
                    <a:lnTo>
                      <a:pt x="23" y="391"/>
                    </a:lnTo>
                    <a:lnTo>
                      <a:pt x="29" y="389"/>
                    </a:lnTo>
                    <a:lnTo>
                      <a:pt x="30" y="387"/>
                    </a:lnTo>
                    <a:lnTo>
                      <a:pt x="33" y="387"/>
                    </a:lnTo>
                    <a:lnTo>
                      <a:pt x="34" y="387"/>
                    </a:lnTo>
                    <a:lnTo>
                      <a:pt x="36" y="389"/>
                    </a:lnTo>
                    <a:lnTo>
                      <a:pt x="38" y="394"/>
                    </a:lnTo>
                    <a:lnTo>
                      <a:pt x="39" y="401"/>
                    </a:lnTo>
                    <a:lnTo>
                      <a:pt x="37" y="408"/>
                    </a:lnTo>
                    <a:lnTo>
                      <a:pt x="34" y="414"/>
                    </a:lnTo>
                    <a:lnTo>
                      <a:pt x="29" y="420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0" name="Freeform 179">
                <a:extLst>
                  <a:ext uri="{FF2B5EF4-FFF2-40B4-BE49-F238E27FC236}">
                    <a16:creationId xmlns:a16="http://schemas.microsoft.com/office/drawing/2014/main" id="{A3B9A2B3-74D2-520E-6836-BBEA932C9C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8" y="1943"/>
                <a:ext cx="323" cy="154"/>
              </a:xfrm>
              <a:custGeom>
                <a:avLst/>
                <a:gdLst>
                  <a:gd name="T0" fmla="*/ 911 w 969"/>
                  <a:gd name="T1" fmla="*/ 264 h 461"/>
                  <a:gd name="T2" fmla="*/ 925 w 969"/>
                  <a:gd name="T3" fmla="*/ 265 h 461"/>
                  <a:gd name="T4" fmla="*/ 940 w 969"/>
                  <a:gd name="T5" fmla="*/ 257 h 461"/>
                  <a:gd name="T6" fmla="*/ 925 w 969"/>
                  <a:gd name="T7" fmla="*/ 298 h 461"/>
                  <a:gd name="T8" fmla="*/ 918 w 969"/>
                  <a:gd name="T9" fmla="*/ 317 h 461"/>
                  <a:gd name="T10" fmla="*/ 955 w 969"/>
                  <a:gd name="T11" fmla="*/ 313 h 461"/>
                  <a:gd name="T12" fmla="*/ 946 w 969"/>
                  <a:gd name="T13" fmla="*/ 335 h 461"/>
                  <a:gd name="T14" fmla="*/ 936 w 969"/>
                  <a:gd name="T15" fmla="*/ 357 h 461"/>
                  <a:gd name="T16" fmla="*/ 964 w 969"/>
                  <a:gd name="T17" fmla="*/ 376 h 461"/>
                  <a:gd name="T18" fmla="*/ 967 w 969"/>
                  <a:gd name="T19" fmla="*/ 405 h 461"/>
                  <a:gd name="T20" fmla="*/ 947 w 969"/>
                  <a:gd name="T21" fmla="*/ 400 h 461"/>
                  <a:gd name="T22" fmla="*/ 928 w 969"/>
                  <a:gd name="T23" fmla="*/ 389 h 461"/>
                  <a:gd name="T24" fmla="*/ 928 w 969"/>
                  <a:gd name="T25" fmla="*/ 408 h 461"/>
                  <a:gd name="T26" fmla="*/ 877 w 969"/>
                  <a:gd name="T27" fmla="*/ 429 h 461"/>
                  <a:gd name="T28" fmla="*/ 871 w 969"/>
                  <a:gd name="T29" fmla="*/ 452 h 461"/>
                  <a:gd name="T30" fmla="*/ 860 w 969"/>
                  <a:gd name="T31" fmla="*/ 455 h 461"/>
                  <a:gd name="T32" fmla="*/ 841 w 969"/>
                  <a:gd name="T33" fmla="*/ 434 h 461"/>
                  <a:gd name="T34" fmla="*/ 813 w 969"/>
                  <a:gd name="T35" fmla="*/ 458 h 461"/>
                  <a:gd name="T36" fmla="*/ 796 w 969"/>
                  <a:gd name="T37" fmla="*/ 454 h 461"/>
                  <a:gd name="T38" fmla="*/ 796 w 969"/>
                  <a:gd name="T39" fmla="*/ 435 h 461"/>
                  <a:gd name="T40" fmla="*/ 769 w 969"/>
                  <a:gd name="T41" fmla="*/ 405 h 461"/>
                  <a:gd name="T42" fmla="*/ 745 w 969"/>
                  <a:gd name="T43" fmla="*/ 394 h 461"/>
                  <a:gd name="T44" fmla="*/ 736 w 969"/>
                  <a:gd name="T45" fmla="*/ 375 h 461"/>
                  <a:gd name="T46" fmla="*/ 690 w 969"/>
                  <a:gd name="T47" fmla="*/ 366 h 461"/>
                  <a:gd name="T48" fmla="*/ 658 w 969"/>
                  <a:gd name="T49" fmla="*/ 376 h 461"/>
                  <a:gd name="T50" fmla="*/ 631 w 969"/>
                  <a:gd name="T51" fmla="*/ 362 h 461"/>
                  <a:gd name="T52" fmla="*/ 595 w 969"/>
                  <a:gd name="T53" fmla="*/ 335 h 461"/>
                  <a:gd name="T54" fmla="*/ 566 w 969"/>
                  <a:gd name="T55" fmla="*/ 356 h 461"/>
                  <a:gd name="T56" fmla="*/ 539 w 969"/>
                  <a:gd name="T57" fmla="*/ 361 h 461"/>
                  <a:gd name="T58" fmla="*/ 514 w 969"/>
                  <a:gd name="T59" fmla="*/ 354 h 461"/>
                  <a:gd name="T60" fmla="*/ 490 w 969"/>
                  <a:gd name="T61" fmla="*/ 352 h 461"/>
                  <a:gd name="T62" fmla="*/ 478 w 969"/>
                  <a:gd name="T63" fmla="*/ 359 h 461"/>
                  <a:gd name="T64" fmla="*/ 466 w 969"/>
                  <a:gd name="T65" fmla="*/ 346 h 461"/>
                  <a:gd name="T66" fmla="*/ 446 w 969"/>
                  <a:gd name="T67" fmla="*/ 341 h 461"/>
                  <a:gd name="T68" fmla="*/ 417 w 969"/>
                  <a:gd name="T69" fmla="*/ 325 h 461"/>
                  <a:gd name="T70" fmla="*/ 392 w 969"/>
                  <a:gd name="T71" fmla="*/ 324 h 461"/>
                  <a:gd name="T72" fmla="*/ 364 w 969"/>
                  <a:gd name="T73" fmla="*/ 306 h 461"/>
                  <a:gd name="T74" fmla="*/ 332 w 969"/>
                  <a:gd name="T75" fmla="*/ 301 h 461"/>
                  <a:gd name="T76" fmla="*/ 335 w 969"/>
                  <a:gd name="T77" fmla="*/ 254 h 461"/>
                  <a:gd name="T78" fmla="*/ 324 w 969"/>
                  <a:gd name="T79" fmla="*/ 204 h 461"/>
                  <a:gd name="T80" fmla="*/ 307 w 969"/>
                  <a:gd name="T81" fmla="*/ 172 h 461"/>
                  <a:gd name="T82" fmla="*/ 293 w 969"/>
                  <a:gd name="T83" fmla="*/ 154 h 461"/>
                  <a:gd name="T84" fmla="*/ 289 w 969"/>
                  <a:gd name="T85" fmla="*/ 134 h 461"/>
                  <a:gd name="T86" fmla="*/ 291 w 969"/>
                  <a:gd name="T87" fmla="*/ 124 h 461"/>
                  <a:gd name="T88" fmla="*/ 255 w 969"/>
                  <a:gd name="T89" fmla="*/ 122 h 461"/>
                  <a:gd name="T90" fmla="*/ 197 w 969"/>
                  <a:gd name="T91" fmla="*/ 109 h 461"/>
                  <a:gd name="T92" fmla="*/ 160 w 969"/>
                  <a:gd name="T93" fmla="*/ 82 h 461"/>
                  <a:gd name="T94" fmla="*/ 142 w 969"/>
                  <a:gd name="T95" fmla="*/ 55 h 461"/>
                  <a:gd name="T96" fmla="*/ 113 w 969"/>
                  <a:gd name="T97" fmla="*/ 52 h 461"/>
                  <a:gd name="T98" fmla="*/ 87 w 969"/>
                  <a:gd name="T99" fmla="*/ 37 h 461"/>
                  <a:gd name="T100" fmla="*/ 81 w 969"/>
                  <a:gd name="T101" fmla="*/ 67 h 461"/>
                  <a:gd name="T102" fmla="*/ 70 w 969"/>
                  <a:gd name="T103" fmla="*/ 71 h 461"/>
                  <a:gd name="T104" fmla="*/ 54 w 969"/>
                  <a:gd name="T105" fmla="*/ 61 h 461"/>
                  <a:gd name="T106" fmla="*/ 43 w 969"/>
                  <a:gd name="T107" fmla="*/ 39 h 461"/>
                  <a:gd name="T108" fmla="*/ 56 w 969"/>
                  <a:gd name="T109" fmla="*/ 9 h 461"/>
                  <a:gd name="T110" fmla="*/ 43 w 969"/>
                  <a:gd name="T111" fmla="*/ 1 h 461"/>
                  <a:gd name="T112" fmla="*/ 32 w 969"/>
                  <a:gd name="T113" fmla="*/ 12 h 461"/>
                  <a:gd name="T114" fmla="*/ 6 w 969"/>
                  <a:gd name="T115" fmla="*/ 18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69" h="461">
                    <a:moveTo>
                      <a:pt x="902" y="251"/>
                    </a:moveTo>
                    <a:lnTo>
                      <a:pt x="901" y="256"/>
                    </a:lnTo>
                    <a:lnTo>
                      <a:pt x="902" y="261"/>
                    </a:lnTo>
                    <a:lnTo>
                      <a:pt x="903" y="264"/>
                    </a:lnTo>
                    <a:lnTo>
                      <a:pt x="906" y="266"/>
                    </a:lnTo>
                    <a:lnTo>
                      <a:pt x="911" y="264"/>
                    </a:lnTo>
                    <a:lnTo>
                      <a:pt x="915" y="265"/>
                    </a:lnTo>
                    <a:lnTo>
                      <a:pt x="916" y="265"/>
                    </a:lnTo>
                    <a:lnTo>
                      <a:pt x="918" y="266"/>
                    </a:lnTo>
                    <a:lnTo>
                      <a:pt x="922" y="267"/>
                    </a:lnTo>
                    <a:lnTo>
                      <a:pt x="925" y="266"/>
                    </a:lnTo>
                    <a:lnTo>
                      <a:pt x="925" y="265"/>
                    </a:lnTo>
                    <a:lnTo>
                      <a:pt x="926" y="265"/>
                    </a:lnTo>
                    <a:lnTo>
                      <a:pt x="928" y="265"/>
                    </a:lnTo>
                    <a:lnTo>
                      <a:pt x="932" y="258"/>
                    </a:lnTo>
                    <a:lnTo>
                      <a:pt x="934" y="256"/>
                    </a:lnTo>
                    <a:lnTo>
                      <a:pt x="937" y="256"/>
                    </a:lnTo>
                    <a:lnTo>
                      <a:pt x="940" y="257"/>
                    </a:lnTo>
                    <a:lnTo>
                      <a:pt x="945" y="264"/>
                    </a:lnTo>
                    <a:lnTo>
                      <a:pt x="944" y="268"/>
                    </a:lnTo>
                    <a:lnTo>
                      <a:pt x="943" y="274"/>
                    </a:lnTo>
                    <a:lnTo>
                      <a:pt x="939" y="281"/>
                    </a:lnTo>
                    <a:lnTo>
                      <a:pt x="934" y="288"/>
                    </a:lnTo>
                    <a:lnTo>
                      <a:pt x="925" y="298"/>
                    </a:lnTo>
                    <a:lnTo>
                      <a:pt x="919" y="305"/>
                    </a:lnTo>
                    <a:lnTo>
                      <a:pt x="916" y="310"/>
                    </a:lnTo>
                    <a:lnTo>
                      <a:pt x="915" y="311"/>
                    </a:lnTo>
                    <a:lnTo>
                      <a:pt x="916" y="313"/>
                    </a:lnTo>
                    <a:lnTo>
                      <a:pt x="917" y="317"/>
                    </a:lnTo>
                    <a:lnTo>
                      <a:pt x="918" y="317"/>
                    </a:lnTo>
                    <a:lnTo>
                      <a:pt x="921" y="318"/>
                    </a:lnTo>
                    <a:lnTo>
                      <a:pt x="924" y="317"/>
                    </a:lnTo>
                    <a:lnTo>
                      <a:pt x="928" y="317"/>
                    </a:lnTo>
                    <a:lnTo>
                      <a:pt x="937" y="315"/>
                    </a:lnTo>
                    <a:lnTo>
                      <a:pt x="947" y="313"/>
                    </a:lnTo>
                    <a:lnTo>
                      <a:pt x="955" y="313"/>
                    </a:lnTo>
                    <a:lnTo>
                      <a:pt x="959" y="314"/>
                    </a:lnTo>
                    <a:lnTo>
                      <a:pt x="963" y="319"/>
                    </a:lnTo>
                    <a:lnTo>
                      <a:pt x="961" y="322"/>
                    </a:lnTo>
                    <a:lnTo>
                      <a:pt x="959" y="326"/>
                    </a:lnTo>
                    <a:lnTo>
                      <a:pt x="953" y="330"/>
                    </a:lnTo>
                    <a:lnTo>
                      <a:pt x="946" y="335"/>
                    </a:lnTo>
                    <a:lnTo>
                      <a:pt x="936" y="340"/>
                    </a:lnTo>
                    <a:lnTo>
                      <a:pt x="931" y="344"/>
                    </a:lnTo>
                    <a:lnTo>
                      <a:pt x="929" y="348"/>
                    </a:lnTo>
                    <a:lnTo>
                      <a:pt x="930" y="353"/>
                    </a:lnTo>
                    <a:lnTo>
                      <a:pt x="931" y="354"/>
                    </a:lnTo>
                    <a:lnTo>
                      <a:pt x="936" y="357"/>
                    </a:lnTo>
                    <a:lnTo>
                      <a:pt x="944" y="358"/>
                    </a:lnTo>
                    <a:lnTo>
                      <a:pt x="954" y="360"/>
                    </a:lnTo>
                    <a:lnTo>
                      <a:pt x="958" y="361"/>
                    </a:lnTo>
                    <a:lnTo>
                      <a:pt x="961" y="364"/>
                    </a:lnTo>
                    <a:lnTo>
                      <a:pt x="963" y="368"/>
                    </a:lnTo>
                    <a:lnTo>
                      <a:pt x="964" y="376"/>
                    </a:lnTo>
                    <a:lnTo>
                      <a:pt x="964" y="385"/>
                    </a:lnTo>
                    <a:lnTo>
                      <a:pt x="969" y="395"/>
                    </a:lnTo>
                    <a:lnTo>
                      <a:pt x="968" y="397"/>
                    </a:lnTo>
                    <a:lnTo>
                      <a:pt x="968" y="400"/>
                    </a:lnTo>
                    <a:lnTo>
                      <a:pt x="967" y="402"/>
                    </a:lnTo>
                    <a:lnTo>
                      <a:pt x="967" y="405"/>
                    </a:lnTo>
                    <a:lnTo>
                      <a:pt x="965" y="405"/>
                    </a:lnTo>
                    <a:lnTo>
                      <a:pt x="963" y="406"/>
                    </a:lnTo>
                    <a:lnTo>
                      <a:pt x="957" y="406"/>
                    </a:lnTo>
                    <a:lnTo>
                      <a:pt x="953" y="404"/>
                    </a:lnTo>
                    <a:lnTo>
                      <a:pt x="950" y="402"/>
                    </a:lnTo>
                    <a:lnTo>
                      <a:pt x="947" y="400"/>
                    </a:lnTo>
                    <a:lnTo>
                      <a:pt x="945" y="399"/>
                    </a:lnTo>
                    <a:lnTo>
                      <a:pt x="941" y="397"/>
                    </a:lnTo>
                    <a:lnTo>
                      <a:pt x="939" y="396"/>
                    </a:lnTo>
                    <a:lnTo>
                      <a:pt x="934" y="391"/>
                    </a:lnTo>
                    <a:lnTo>
                      <a:pt x="931" y="389"/>
                    </a:lnTo>
                    <a:lnTo>
                      <a:pt x="928" y="389"/>
                    </a:lnTo>
                    <a:lnTo>
                      <a:pt x="925" y="390"/>
                    </a:lnTo>
                    <a:lnTo>
                      <a:pt x="925" y="394"/>
                    </a:lnTo>
                    <a:lnTo>
                      <a:pt x="925" y="397"/>
                    </a:lnTo>
                    <a:lnTo>
                      <a:pt x="928" y="403"/>
                    </a:lnTo>
                    <a:lnTo>
                      <a:pt x="928" y="405"/>
                    </a:lnTo>
                    <a:lnTo>
                      <a:pt x="928" y="408"/>
                    </a:lnTo>
                    <a:lnTo>
                      <a:pt x="926" y="409"/>
                    </a:lnTo>
                    <a:lnTo>
                      <a:pt x="925" y="411"/>
                    </a:lnTo>
                    <a:lnTo>
                      <a:pt x="895" y="419"/>
                    </a:lnTo>
                    <a:lnTo>
                      <a:pt x="886" y="420"/>
                    </a:lnTo>
                    <a:lnTo>
                      <a:pt x="880" y="424"/>
                    </a:lnTo>
                    <a:lnTo>
                      <a:pt x="877" y="429"/>
                    </a:lnTo>
                    <a:lnTo>
                      <a:pt x="876" y="438"/>
                    </a:lnTo>
                    <a:lnTo>
                      <a:pt x="874" y="445"/>
                    </a:lnTo>
                    <a:lnTo>
                      <a:pt x="872" y="448"/>
                    </a:lnTo>
                    <a:lnTo>
                      <a:pt x="871" y="448"/>
                    </a:lnTo>
                    <a:lnTo>
                      <a:pt x="871" y="449"/>
                    </a:lnTo>
                    <a:lnTo>
                      <a:pt x="871" y="452"/>
                    </a:lnTo>
                    <a:lnTo>
                      <a:pt x="869" y="452"/>
                    </a:lnTo>
                    <a:lnTo>
                      <a:pt x="868" y="452"/>
                    </a:lnTo>
                    <a:lnTo>
                      <a:pt x="868" y="453"/>
                    </a:lnTo>
                    <a:lnTo>
                      <a:pt x="865" y="454"/>
                    </a:lnTo>
                    <a:lnTo>
                      <a:pt x="862" y="454"/>
                    </a:lnTo>
                    <a:lnTo>
                      <a:pt x="860" y="455"/>
                    </a:lnTo>
                    <a:lnTo>
                      <a:pt x="857" y="453"/>
                    </a:lnTo>
                    <a:lnTo>
                      <a:pt x="855" y="451"/>
                    </a:lnTo>
                    <a:lnTo>
                      <a:pt x="851" y="447"/>
                    </a:lnTo>
                    <a:lnTo>
                      <a:pt x="848" y="443"/>
                    </a:lnTo>
                    <a:lnTo>
                      <a:pt x="844" y="437"/>
                    </a:lnTo>
                    <a:lnTo>
                      <a:pt x="841" y="434"/>
                    </a:lnTo>
                    <a:lnTo>
                      <a:pt x="837" y="432"/>
                    </a:lnTo>
                    <a:lnTo>
                      <a:pt x="834" y="433"/>
                    </a:lnTo>
                    <a:lnTo>
                      <a:pt x="824" y="438"/>
                    </a:lnTo>
                    <a:lnTo>
                      <a:pt x="819" y="451"/>
                    </a:lnTo>
                    <a:lnTo>
                      <a:pt x="815" y="456"/>
                    </a:lnTo>
                    <a:lnTo>
                      <a:pt x="813" y="458"/>
                    </a:lnTo>
                    <a:lnTo>
                      <a:pt x="812" y="460"/>
                    </a:lnTo>
                    <a:lnTo>
                      <a:pt x="809" y="460"/>
                    </a:lnTo>
                    <a:lnTo>
                      <a:pt x="806" y="461"/>
                    </a:lnTo>
                    <a:lnTo>
                      <a:pt x="802" y="460"/>
                    </a:lnTo>
                    <a:lnTo>
                      <a:pt x="797" y="457"/>
                    </a:lnTo>
                    <a:lnTo>
                      <a:pt x="796" y="454"/>
                    </a:lnTo>
                    <a:lnTo>
                      <a:pt x="795" y="449"/>
                    </a:lnTo>
                    <a:lnTo>
                      <a:pt x="798" y="446"/>
                    </a:lnTo>
                    <a:lnTo>
                      <a:pt x="797" y="444"/>
                    </a:lnTo>
                    <a:lnTo>
                      <a:pt x="797" y="443"/>
                    </a:lnTo>
                    <a:lnTo>
                      <a:pt x="797" y="441"/>
                    </a:lnTo>
                    <a:lnTo>
                      <a:pt x="796" y="435"/>
                    </a:lnTo>
                    <a:lnTo>
                      <a:pt x="793" y="426"/>
                    </a:lnTo>
                    <a:lnTo>
                      <a:pt x="788" y="418"/>
                    </a:lnTo>
                    <a:lnTo>
                      <a:pt x="783" y="411"/>
                    </a:lnTo>
                    <a:lnTo>
                      <a:pt x="779" y="408"/>
                    </a:lnTo>
                    <a:lnTo>
                      <a:pt x="774" y="405"/>
                    </a:lnTo>
                    <a:lnTo>
                      <a:pt x="769" y="405"/>
                    </a:lnTo>
                    <a:lnTo>
                      <a:pt x="765" y="404"/>
                    </a:lnTo>
                    <a:lnTo>
                      <a:pt x="762" y="404"/>
                    </a:lnTo>
                    <a:lnTo>
                      <a:pt x="757" y="402"/>
                    </a:lnTo>
                    <a:lnTo>
                      <a:pt x="753" y="400"/>
                    </a:lnTo>
                    <a:lnTo>
                      <a:pt x="747" y="397"/>
                    </a:lnTo>
                    <a:lnTo>
                      <a:pt x="745" y="394"/>
                    </a:lnTo>
                    <a:lnTo>
                      <a:pt x="744" y="389"/>
                    </a:lnTo>
                    <a:lnTo>
                      <a:pt x="746" y="386"/>
                    </a:lnTo>
                    <a:lnTo>
                      <a:pt x="745" y="381"/>
                    </a:lnTo>
                    <a:lnTo>
                      <a:pt x="744" y="378"/>
                    </a:lnTo>
                    <a:lnTo>
                      <a:pt x="741" y="376"/>
                    </a:lnTo>
                    <a:lnTo>
                      <a:pt x="736" y="375"/>
                    </a:lnTo>
                    <a:lnTo>
                      <a:pt x="727" y="377"/>
                    </a:lnTo>
                    <a:lnTo>
                      <a:pt x="719" y="377"/>
                    </a:lnTo>
                    <a:lnTo>
                      <a:pt x="711" y="376"/>
                    </a:lnTo>
                    <a:lnTo>
                      <a:pt x="700" y="369"/>
                    </a:lnTo>
                    <a:lnTo>
                      <a:pt x="695" y="366"/>
                    </a:lnTo>
                    <a:lnTo>
                      <a:pt x="690" y="366"/>
                    </a:lnTo>
                    <a:lnTo>
                      <a:pt x="684" y="367"/>
                    </a:lnTo>
                    <a:lnTo>
                      <a:pt x="679" y="371"/>
                    </a:lnTo>
                    <a:lnTo>
                      <a:pt x="675" y="370"/>
                    </a:lnTo>
                    <a:lnTo>
                      <a:pt x="670" y="371"/>
                    </a:lnTo>
                    <a:lnTo>
                      <a:pt x="664" y="372"/>
                    </a:lnTo>
                    <a:lnTo>
                      <a:pt x="658" y="376"/>
                    </a:lnTo>
                    <a:lnTo>
                      <a:pt x="651" y="376"/>
                    </a:lnTo>
                    <a:lnTo>
                      <a:pt x="647" y="376"/>
                    </a:lnTo>
                    <a:lnTo>
                      <a:pt x="643" y="373"/>
                    </a:lnTo>
                    <a:lnTo>
                      <a:pt x="640" y="370"/>
                    </a:lnTo>
                    <a:lnTo>
                      <a:pt x="636" y="365"/>
                    </a:lnTo>
                    <a:lnTo>
                      <a:pt x="631" y="362"/>
                    </a:lnTo>
                    <a:lnTo>
                      <a:pt x="622" y="359"/>
                    </a:lnTo>
                    <a:lnTo>
                      <a:pt x="611" y="354"/>
                    </a:lnTo>
                    <a:lnTo>
                      <a:pt x="607" y="351"/>
                    </a:lnTo>
                    <a:lnTo>
                      <a:pt x="604" y="347"/>
                    </a:lnTo>
                    <a:lnTo>
                      <a:pt x="599" y="340"/>
                    </a:lnTo>
                    <a:lnTo>
                      <a:pt x="595" y="335"/>
                    </a:lnTo>
                    <a:lnTo>
                      <a:pt x="592" y="332"/>
                    </a:lnTo>
                    <a:lnTo>
                      <a:pt x="592" y="331"/>
                    </a:lnTo>
                    <a:lnTo>
                      <a:pt x="586" y="330"/>
                    </a:lnTo>
                    <a:lnTo>
                      <a:pt x="583" y="334"/>
                    </a:lnTo>
                    <a:lnTo>
                      <a:pt x="574" y="346"/>
                    </a:lnTo>
                    <a:lnTo>
                      <a:pt x="566" y="356"/>
                    </a:lnTo>
                    <a:lnTo>
                      <a:pt x="561" y="358"/>
                    </a:lnTo>
                    <a:lnTo>
                      <a:pt x="556" y="361"/>
                    </a:lnTo>
                    <a:lnTo>
                      <a:pt x="553" y="361"/>
                    </a:lnTo>
                    <a:lnTo>
                      <a:pt x="551" y="362"/>
                    </a:lnTo>
                    <a:lnTo>
                      <a:pt x="547" y="363"/>
                    </a:lnTo>
                    <a:lnTo>
                      <a:pt x="539" y="361"/>
                    </a:lnTo>
                    <a:lnTo>
                      <a:pt x="534" y="361"/>
                    </a:lnTo>
                    <a:lnTo>
                      <a:pt x="530" y="360"/>
                    </a:lnTo>
                    <a:lnTo>
                      <a:pt x="529" y="360"/>
                    </a:lnTo>
                    <a:lnTo>
                      <a:pt x="523" y="354"/>
                    </a:lnTo>
                    <a:lnTo>
                      <a:pt x="518" y="353"/>
                    </a:lnTo>
                    <a:lnTo>
                      <a:pt x="514" y="354"/>
                    </a:lnTo>
                    <a:lnTo>
                      <a:pt x="511" y="358"/>
                    </a:lnTo>
                    <a:lnTo>
                      <a:pt x="506" y="358"/>
                    </a:lnTo>
                    <a:lnTo>
                      <a:pt x="502" y="354"/>
                    </a:lnTo>
                    <a:lnTo>
                      <a:pt x="496" y="351"/>
                    </a:lnTo>
                    <a:lnTo>
                      <a:pt x="493" y="351"/>
                    </a:lnTo>
                    <a:lnTo>
                      <a:pt x="490" y="352"/>
                    </a:lnTo>
                    <a:lnTo>
                      <a:pt x="490" y="356"/>
                    </a:lnTo>
                    <a:lnTo>
                      <a:pt x="488" y="356"/>
                    </a:lnTo>
                    <a:lnTo>
                      <a:pt x="487" y="356"/>
                    </a:lnTo>
                    <a:lnTo>
                      <a:pt x="487" y="357"/>
                    </a:lnTo>
                    <a:lnTo>
                      <a:pt x="484" y="359"/>
                    </a:lnTo>
                    <a:lnTo>
                      <a:pt x="478" y="359"/>
                    </a:lnTo>
                    <a:lnTo>
                      <a:pt x="472" y="359"/>
                    </a:lnTo>
                    <a:lnTo>
                      <a:pt x="468" y="359"/>
                    </a:lnTo>
                    <a:lnTo>
                      <a:pt x="467" y="359"/>
                    </a:lnTo>
                    <a:lnTo>
                      <a:pt x="466" y="357"/>
                    </a:lnTo>
                    <a:lnTo>
                      <a:pt x="467" y="353"/>
                    </a:lnTo>
                    <a:lnTo>
                      <a:pt x="466" y="346"/>
                    </a:lnTo>
                    <a:lnTo>
                      <a:pt x="465" y="343"/>
                    </a:lnTo>
                    <a:lnTo>
                      <a:pt x="464" y="342"/>
                    </a:lnTo>
                    <a:lnTo>
                      <a:pt x="460" y="340"/>
                    </a:lnTo>
                    <a:lnTo>
                      <a:pt x="458" y="340"/>
                    </a:lnTo>
                    <a:lnTo>
                      <a:pt x="452" y="341"/>
                    </a:lnTo>
                    <a:lnTo>
                      <a:pt x="446" y="341"/>
                    </a:lnTo>
                    <a:lnTo>
                      <a:pt x="437" y="337"/>
                    </a:lnTo>
                    <a:lnTo>
                      <a:pt x="432" y="333"/>
                    </a:lnTo>
                    <a:lnTo>
                      <a:pt x="430" y="330"/>
                    </a:lnTo>
                    <a:lnTo>
                      <a:pt x="426" y="326"/>
                    </a:lnTo>
                    <a:lnTo>
                      <a:pt x="420" y="325"/>
                    </a:lnTo>
                    <a:lnTo>
                      <a:pt x="417" y="325"/>
                    </a:lnTo>
                    <a:lnTo>
                      <a:pt x="413" y="326"/>
                    </a:lnTo>
                    <a:lnTo>
                      <a:pt x="406" y="327"/>
                    </a:lnTo>
                    <a:lnTo>
                      <a:pt x="398" y="329"/>
                    </a:lnTo>
                    <a:lnTo>
                      <a:pt x="396" y="327"/>
                    </a:lnTo>
                    <a:lnTo>
                      <a:pt x="394" y="326"/>
                    </a:lnTo>
                    <a:lnTo>
                      <a:pt x="392" y="324"/>
                    </a:lnTo>
                    <a:lnTo>
                      <a:pt x="391" y="323"/>
                    </a:lnTo>
                    <a:lnTo>
                      <a:pt x="389" y="320"/>
                    </a:lnTo>
                    <a:lnTo>
                      <a:pt x="376" y="313"/>
                    </a:lnTo>
                    <a:lnTo>
                      <a:pt x="372" y="312"/>
                    </a:lnTo>
                    <a:lnTo>
                      <a:pt x="369" y="310"/>
                    </a:lnTo>
                    <a:lnTo>
                      <a:pt x="364" y="306"/>
                    </a:lnTo>
                    <a:lnTo>
                      <a:pt x="361" y="304"/>
                    </a:lnTo>
                    <a:lnTo>
                      <a:pt x="355" y="303"/>
                    </a:lnTo>
                    <a:lnTo>
                      <a:pt x="349" y="303"/>
                    </a:lnTo>
                    <a:lnTo>
                      <a:pt x="341" y="305"/>
                    </a:lnTo>
                    <a:lnTo>
                      <a:pt x="335" y="303"/>
                    </a:lnTo>
                    <a:lnTo>
                      <a:pt x="332" y="301"/>
                    </a:lnTo>
                    <a:lnTo>
                      <a:pt x="329" y="298"/>
                    </a:lnTo>
                    <a:lnTo>
                      <a:pt x="330" y="293"/>
                    </a:lnTo>
                    <a:lnTo>
                      <a:pt x="330" y="286"/>
                    </a:lnTo>
                    <a:lnTo>
                      <a:pt x="333" y="276"/>
                    </a:lnTo>
                    <a:lnTo>
                      <a:pt x="334" y="265"/>
                    </a:lnTo>
                    <a:lnTo>
                      <a:pt x="335" y="254"/>
                    </a:lnTo>
                    <a:lnTo>
                      <a:pt x="334" y="247"/>
                    </a:lnTo>
                    <a:lnTo>
                      <a:pt x="332" y="243"/>
                    </a:lnTo>
                    <a:lnTo>
                      <a:pt x="326" y="233"/>
                    </a:lnTo>
                    <a:lnTo>
                      <a:pt x="325" y="228"/>
                    </a:lnTo>
                    <a:lnTo>
                      <a:pt x="325" y="209"/>
                    </a:lnTo>
                    <a:lnTo>
                      <a:pt x="324" y="204"/>
                    </a:lnTo>
                    <a:lnTo>
                      <a:pt x="324" y="201"/>
                    </a:lnTo>
                    <a:lnTo>
                      <a:pt x="326" y="193"/>
                    </a:lnTo>
                    <a:lnTo>
                      <a:pt x="319" y="179"/>
                    </a:lnTo>
                    <a:lnTo>
                      <a:pt x="316" y="175"/>
                    </a:lnTo>
                    <a:lnTo>
                      <a:pt x="314" y="173"/>
                    </a:lnTo>
                    <a:lnTo>
                      <a:pt x="307" y="172"/>
                    </a:lnTo>
                    <a:lnTo>
                      <a:pt x="301" y="171"/>
                    </a:lnTo>
                    <a:lnTo>
                      <a:pt x="298" y="169"/>
                    </a:lnTo>
                    <a:lnTo>
                      <a:pt x="296" y="166"/>
                    </a:lnTo>
                    <a:lnTo>
                      <a:pt x="296" y="160"/>
                    </a:lnTo>
                    <a:lnTo>
                      <a:pt x="294" y="156"/>
                    </a:lnTo>
                    <a:lnTo>
                      <a:pt x="293" y="154"/>
                    </a:lnTo>
                    <a:lnTo>
                      <a:pt x="288" y="152"/>
                    </a:lnTo>
                    <a:lnTo>
                      <a:pt x="284" y="143"/>
                    </a:lnTo>
                    <a:lnTo>
                      <a:pt x="282" y="138"/>
                    </a:lnTo>
                    <a:lnTo>
                      <a:pt x="283" y="136"/>
                    </a:lnTo>
                    <a:lnTo>
                      <a:pt x="284" y="134"/>
                    </a:lnTo>
                    <a:lnTo>
                      <a:pt x="289" y="134"/>
                    </a:lnTo>
                    <a:lnTo>
                      <a:pt x="293" y="132"/>
                    </a:lnTo>
                    <a:lnTo>
                      <a:pt x="295" y="131"/>
                    </a:lnTo>
                    <a:lnTo>
                      <a:pt x="296" y="129"/>
                    </a:lnTo>
                    <a:lnTo>
                      <a:pt x="296" y="128"/>
                    </a:lnTo>
                    <a:lnTo>
                      <a:pt x="294" y="126"/>
                    </a:lnTo>
                    <a:lnTo>
                      <a:pt x="291" y="124"/>
                    </a:lnTo>
                    <a:lnTo>
                      <a:pt x="285" y="124"/>
                    </a:lnTo>
                    <a:lnTo>
                      <a:pt x="280" y="127"/>
                    </a:lnTo>
                    <a:lnTo>
                      <a:pt x="274" y="126"/>
                    </a:lnTo>
                    <a:lnTo>
                      <a:pt x="268" y="126"/>
                    </a:lnTo>
                    <a:lnTo>
                      <a:pt x="261" y="123"/>
                    </a:lnTo>
                    <a:lnTo>
                      <a:pt x="255" y="122"/>
                    </a:lnTo>
                    <a:lnTo>
                      <a:pt x="238" y="120"/>
                    </a:lnTo>
                    <a:lnTo>
                      <a:pt x="225" y="117"/>
                    </a:lnTo>
                    <a:lnTo>
                      <a:pt x="217" y="116"/>
                    </a:lnTo>
                    <a:lnTo>
                      <a:pt x="208" y="115"/>
                    </a:lnTo>
                    <a:lnTo>
                      <a:pt x="202" y="113"/>
                    </a:lnTo>
                    <a:lnTo>
                      <a:pt x="197" y="109"/>
                    </a:lnTo>
                    <a:lnTo>
                      <a:pt x="193" y="103"/>
                    </a:lnTo>
                    <a:lnTo>
                      <a:pt x="185" y="92"/>
                    </a:lnTo>
                    <a:lnTo>
                      <a:pt x="177" y="86"/>
                    </a:lnTo>
                    <a:lnTo>
                      <a:pt x="171" y="84"/>
                    </a:lnTo>
                    <a:lnTo>
                      <a:pt x="165" y="84"/>
                    </a:lnTo>
                    <a:lnTo>
                      <a:pt x="160" y="82"/>
                    </a:lnTo>
                    <a:lnTo>
                      <a:pt x="155" y="79"/>
                    </a:lnTo>
                    <a:lnTo>
                      <a:pt x="152" y="74"/>
                    </a:lnTo>
                    <a:lnTo>
                      <a:pt x="151" y="69"/>
                    </a:lnTo>
                    <a:lnTo>
                      <a:pt x="150" y="64"/>
                    </a:lnTo>
                    <a:lnTo>
                      <a:pt x="148" y="61"/>
                    </a:lnTo>
                    <a:lnTo>
                      <a:pt x="142" y="55"/>
                    </a:lnTo>
                    <a:lnTo>
                      <a:pt x="135" y="50"/>
                    </a:lnTo>
                    <a:lnTo>
                      <a:pt x="130" y="48"/>
                    </a:lnTo>
                    <a:lnTo>
                      <a:pt x="124" y="48"/>
                    </a:lnTo>
                    <a:lnTo>
                      <a:pt x="120" y="52"/>
                    </a:lnTo>
                    <a:lnTo>
                      <a:pt x="116" y="52"/>
                    </a:lnTo>
                    <a:lnTo>
                      <a:pt x="113" y="52"/>
                    </a:lnTo>
                    <a:lnTo>
                      <a:pt x="109" y="51"/>
                    </a:lnTo>
                    <a:lnTo>
                      <a:pt x="105" y="50"/>
                    </a:lnTo>
                    <a:lnTo>
                      <a:pt x="100" y="46"/>
                    </a:lnTo>
                    <a:lnTo>
                      <a:pt x="95" y="41"/>
                    </a:lnTo>
                    <a:lnTo>
                      <a:pt x="90" y="37"/>
                    </a:lnTo>
                    <a:lnTo>
                      <a:pt x="87" y="37"/>
                    </a:lnTo>
                    <a:lnTo>
                      <a:pt x="85" y="40"/>
                    </a:lnTo>
                    <a:lnTo>
                      <a:pt x="85" y="47"/>
                    </a:lnTo>
                    <a:lnTo>
                      <a:pt x="84" y="55"/>
                    </a:lnTo>
                    <a:lnTo>
                      <a:pt x="84" y="65"/>
                    </a:lnTo>
                    <a:lnTo>
                      <a:pt x="82" y="67"/>
                    </a:lnTo>
                    <a:lnTo>
                      <a:pt x="81" y="67"/>
                    </a:lnTo>
                    <a:lnTo>
                      <a:pt x="81" y="69"/>
                    </a:lnTo>
                    <a:lnTo>
                      <a:pt x="81" y="71"/>
                    </a:lnTo>
                    <a:lnTo>
                      <a:pt x="78" y="72"/>
                    </a:lnTo>
                    <a:lnTo>
                      <a:pt x="76" y="73"/>
                    </a:lnTo>
                    <a:lnTo>
                      <a:pt x="72" y="72"/>
                    </a:lnTo>
                    <a:lnTo>
                      <a:pt x="70" y="71"/>
                    </a:lnTo>
                    <a:lnTo>
                      <a:pt x="69" y="71"/>
                    </a:lnTo>
                    <a:lnTo>
                      <a:pt x="65" y="69"/>
                    </a:lnTo>
                    <a:lnTo>
                      <a:pt x="61" y="66"/>
                    </a:lnTo>
                    <a:lnTo>
                      <a:pt x="57" y="64"/>
                    </a:lnTo>
                    <a:lnTo>
                      <a:pt x="55" y="62"/>
                    </a:lnTo>
                    <a:lnTo>
                      <a:pt x="54" y="61"/>
                    </a:lnTo>
                    <a:lnTo>
                      <a:pt x="50" y="56"/>
                    </a:lnTo>
                    <a:lnTo>
                      <a:pt x="46" y="51"/>
                    </a:lnTo>
                    <a:lnTo>
                      <a:pt x="43" y="47"/>
                    </a:lnTo>
                    <a:lnTo>
                      <a:pt x="42" y="45"/>
                    </a:lnTo>
                    <a:lnTo>
                      <a:pt x="43" y="43"/>
                    </a:lnTo>
                    <a:lnTo>
                      <a:pt x="43" y="39"/>
                    </a:lnTo>
                    <a:lnTo>
                      <a:pt x="45" y="36"/>
                    </a:lnTo>
                    <a:lnTo>
                      <a:pt x="47" y="32"/>
                    </a:lnTo>
                    <a:lnTo>
                      <a:pt x="51" y="27"/>
                    </a:lnTo>
                    <a:lnTo>
                      <a:pt x="54" y="21"/>
                    </a:lnTo>
                    <a:lnTo>
                      <a:pt x="56" y="17"/>
                    </a:lnTo>
                    <a:lnTo>
                      <a:pt x="56" y="9"/>
                    </a:lnTo>
                    <a:lnTo>
                      <a:pt x="55" y="5"/>
                    </a:lnTo>
                    <a:lnTo>
                      <a:pt x="54" y="3"/>
                    </a:lnTo>
                    <a:lnTo>
                      <a:pt x="52" y="1"/>
                    </a:lnTo>
                    <a:lnTo>
                      <a:pt x="51" y="1"/>
                    </a:lnTo>
                    <a:lnTo>
                      <a:pt x="46" y="0"/>
                    </a:lnTo>
                    <a:lnTo>
                      <a:pt x="43" y="1"/>
                    </a:lnTo>
                    <a:lnTo>
                      <a:pt x="39" y="5"/>
                    </a:lnTo>
                    <a:lnTo>
                      <a:pt x="37" y="7"/>
                    </a:lnTo>
                    <a:lnTo>
                      <a:pt x="35" y="10"/>
                    </a:lnTo>
                    <a:lnTo>
                      <a:pt x="33" y="10"/>
                    </a:lnTo>
                    <a:lnTo>
                      <a:pt x="32" y="10"/>
                    </a:lnTo>
                    <a:lnTo>
                      <a:pt x="32" y="12"/>
                    </a:lnTo>
                    <a:lnTo>
                      <a:pt x="30" y="13"/>
                    </a:lnTo>
                    <a:lnTo>
                      <a:pt x="27" y="12"/>
                    </a:lnTo>
                    <a:lnTo>
                      <a:pt x="24" y="13"/>
                    </a:lnTo>
                    <a:lnTo>
                      <a:pt x="16" y="14"/>
                    </a:lnTo>
                    <a:lnTo>
                      <a:pt x="9" y="17"/>
                    </a:lnTo>
                    <a:lnTo>
                      <a:pt x="6" y="18"/>
                    </a:lnTo>
                    <a:lnTo>
                      <a:pt x="0" y="21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1" name="Freeform 180">
                <a:extLst>
                  <a:ext uri="{FF2B5EF4-FFF2-40B4-BE49-F238E27FC236}">
                    <a16:creationId xmlns:a16="http://schemas.microsoft.com/office/drawing/2014/main" id="{27537532-DAF5-668A-832D-6A70FBA63A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026"/>
                <a:ext cx="99" cy="474"/>
              </a:xfrm>
              <a:custGeom>
                <a:avLst/>
                <a:gdLst>
                  <a:gd name="T0" fmla="*/ 24 w 297"/>
                  <a:gd name="T1" fmla="*/ 1395 h 1422"/>
                  <a:gd name="T2" fmla="*/ 44 w 297"/>
                  <a:gd name="T3" fmla="*/ 1358 h 1422"/>
                  <a:gd name="T4" fmla="*/ 50 w 297"/>
                  <a:gd name="T5" fmla="*/ 1340 h 1422"/>
                  <a:gd name="T6" fmla="*/ 45 w 297"/>
                  <a:gd name="T7" fmla="*/ 1294 h 1422"/>
                  <a:gd name="T8" fmla="*/ 38 w 297"/>
                  <a:gd name="T9" fmla="*/ 1256 h 1422"/>
                  <a:gd name="T10" fmla="*/ 30 w 297"/>
                  <a:gd name="T11" fmla="*/ 1237 h 1422"/>
                  <a:gd name="T12" fmla="*/ 49 w 297"/>
                  <a:gd name="T13" fmla="*/ 1184 h 1422"/>
                  <a:gd name="T14" fmla="*/ 74 w 297"/>
                  <a:gd name="T15" fmla="*/ 1157 h 1422"/>
                  <a:gd name="T16" fmla="*/ 90 w 297"/>
                  <a:gd name="T17" fmla="*/ 1124 h 1422"/>
                  <a:gd name="T18" fmla="*/ 105 w 297"/>
                  <a:gd name="T19" fmla="*/ 1100 h 1422"/>
                  <a:gd name="T20" fmla="*/ 110 w 297"/>
                  <a:gd name="T21" fmla="*/ 1077 h 1422"/>
                  <a:gd name="T22" fmla="*/ 112 w 297"/>
                  <a:gd name="T23" fmla="*/ 1053 h 1422"/>
                  <a:gd name="T24" fmla="*/ 123 w 297"/>
                  <a:gd name="T25" fmla="*/ 1025 h 1422"/>
                  <a:gd name="T26" fmla="*/ 123 w 297"/>
                  <a:gd name="T27" fmla="*/ 1008 h 1422"/>
                  <a:gd name="T28" fmla="*/ 107 w 297"/>
                  <a:gd name="T29" fmla="*/ 975 h 1422"/>
                  <a:gd name="T30" fmla="*/ 92 w 297"/>
                  <a:gd name="T31" fmla="*/ 944 h 1422"/>
                  <a:gd name="T32" fmla="*/ 91 w 297"/>
                  <a:gd name="T33" fmla="*/ 924 h 1422"/>
                  <a:gd name="T34" fmla="*/ 89 w 297"/>
                  <a:gd name="T35" fmla="*/ 908 h 1422"/>
                  <a:gd name="T36" fmla="*/ 102 w 297"/>
                  <a:gd name="T37" fmla="*/ 882 h 1422"/>
                  <a:gd name="T38" fmla="*/ 87 w 297"/>
                  <a:gd name="T39" fmla="*/ 869 h 1422"/>
                  <a:gd name="T40" fmla="*/ 79 w 297"/>
                  <a:gd name="T41" fmla="*/ 836 h 1422"/>
                  <a:gd name="T42" fmla="*/ 62 w 297"/>
                  <a:gd name="T43" fmla="*/ 808 h 1422"/>
                  <a:gd name="T44" fmla="*/ 66 w 297"/>
                  <a:gd name="T45" fmla="*/ 782 h 1422"/>
                  <a:gd name="T46" fmla="*/ 73 w 297"/>
                  <a:gd name="T47" fmla="*/ 762 h 1422"/>
                  <a:gd name="T48" fmla="*/ 61 w 297"/>
                  <a:gd name="T49" fmla="*/ 753 h 1422"/>
                  <a:gd name="T50" fmla="*/ 61 w 297"/>
                  <a:gd name="T51" fmla="*/ 733 h 1422"/>
                  <a:gd name="T52" fmla="*/ 60 w 297"/>
                  <a:gd name="T53" fmla="*/ 713 h 1422"/>
                  <a:gd name="T54" fmla="*/ 53 w 297"/>
                  <a:gd name="T55" fmla="*/ 676 h 1422"/>
                  <a:gd name="T56" fmla="*/ 56 w 297"/>
                  <a:gd name="T57" fmla="*/ 639 h 1422"/>
                  <a:gd name="T58" fmla="*/ 51 w 297"/>
                  <a:gd name="T59" fmla="*/ 606 h 1422"/>
                  <a:gd name="T60" fmla="*/ 37 w 297"/>
                  <a:gd name="T61" fmla="*/ 572 h 1422"/>
                  <a:gd name="T62" fmla="*/ 18 w 297"/>
                  <a:gd name="T63" fmla="*/ 514 h 1422"/>
                  <a:gd name="T64" fmla="*/ 0 w 297"/>
                  <a:gd name="T65" fmla="*/ 471 h 1422"/>
                  <a:gd name="T66" fmla="*/ 9 w 297"/>
                  <a:gd name="T67" fmla="*/ 447 h 1422"/>
                  <a:gd name="T68" fmla="*/ 17 w 297"/>
                  <a:gd name="T69" fmla="*/ 421 h 1422"/>
                  <a:gd name="T70" fmla="*/ 30 w 297"/>
                  <a:gd name="T71" fmla="*/ 410 h 1422"/>
                  <a:gd name="T72" fmla="*/ 49 w 297"/>
                  <a:gd name="T73" fmla="*/ 387 h 1422"/>
                  <a:gd name="T74" fmla="*/ 73 w 297"/>
                  <a:gd name="T75" fmla="*/ 371 h 1422"/>
                  <a:gd name="T76" fmla="*/ 91 w 297"/>
                  <a:gd name="T77" fmla="*/ 350 h 1422"/>
                  <a:gd name="T78" fmla="*/ 90 w 297"/>
                  <a:gd name="T79" fmla="*/ 325 h 1422"/>
                  <a:gd name="T80" fmla="*/ 52 w 297"/>
                  <a:gd name="T81" fmla="*/ 299 h 1422"/>
                  <a:gd name="T82" fmla="*/ 30 w 297"/>
                  <a:gd name="T83" fmla="*/ 278 h 1422"/>
                  <a:gd name="T84" fmla="*/ 29 w 297"/>
                  <a:gd name="T85" fmla="*/ 263 h 1422"/>
                  <a:gd name="T86" fmla="*/ 41 w 297"/>
                  <a:gd name="T87" fmla="*/ 243 h 1422"/>
                  <a:gd name="T88" fmla="*/ 56 w 297"/>
                  <a:gd name="T89" fmla="*/ 200 h 1422"/>
                  <a:gd name="T90" fmla="*/ 69 w 297"/>
                  <a:gd name="T91" fmla="*/ 170 h 1422"/>
                  <a:gd name="T92" fmla="*/ 70 w 297"/>
                  <a:gd name="T93" fmla="*/ 139 h 1422"/>
                  <a:gd name="T94" fmla="*/ 56 w 297"/>
                  <a:gd name="T95" fmla="*/ 114 h 1422"/>
                  <a:gd name="T96" fmla="*/ 65 w 297"/>
                  <a:gd name="T97" fmla="*/ 78 h 1422"/>
                  <a:gd name="T98" fmla="*/ 67 w 297"/>
                  <a:gd name="T99" fmla="*/ 62 h 1422"/>
                  <a:gd name="T100" fmla="*/ 85 w 297"/>
                  <a:gd name="T101" fmla="*/ 37 h 1422"/>
                  <a:gd name="T102" fmla="*/ 95 w 297"/>
                  <a:gd name="T103" fmla="*/ 38 h 1422"/>
                  <a:gd name="T104" fmla="*/ 117 w 297"/>
                  <a:gd name="T105" fmla="*/ 53 h 1422"/>
                  <a:gd name="T106" fmla="*/ 150 w 297"/>
                  <a:gd name="T107" fmla="*/ 48 h 1422"/>
                  <a:gd name="T108" fmla="*/ 183 w 297"/>
                  <a:gd name="T109" fmla="*/ 31 h 1422"/>
                  <a:gd name="T110" fmla="*/ 201 w 297"/>
                  <a:gd name="T111" fmla="*/ 33 h 1422"/>
                  <a:gd name="T112" fmla="*/ 223 w 297"/>
                  <a:gd name="T113" fmla="*/ 20 h 1422"/>
                  <a:gd name="T114" fmla="*/ 259 w 297"/>
                  <a:gd name="T115" fmla="*/ 4 h 1422"/>
                  <a:gd name="T116" fmla="*/ 292 w 297"/>
                  <a:gd name="T117" fmla="*/ 0 h 1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7" h="1422">
                    <a:moveTo>
                      <a:pt x="8" y="1422"/>
                    </a:moveTo>
                    <a:lnTo>
                      <a:pt x="12" y="1417"/>
                    </a:lnTo>
                    <a:lnTo>
                      <a:pt x="17" y="1410"/>
                    </a:lnTo>
                    <a:lnTo>
                      <a:pt x="21" y="1404"/>
                    </a:lnTo>
                    <a:lnTo>
                      <a:pt x="24" y="1395"/>
                    </a:lnTo>
                    <a:lnTo>
                      <a:pt x="28" y="1389"/>
                    </a:lnTo>
                    <a:lnTo>
                      <a:pt x="32" y="1378"/>
                    </a:lnTo>
                    <a:lnTo>
                      <a:pt x="36" y="1371"/>
                    </a:lnTo>
                    <a:lnTo>
                      <a:pt x="40" y="1363"/>
                    </a:lnTo>
                    <a:lnTo>
                      <a:pt x="44" y="1358"/>
                    </a:lnTo>
                    <a:lnTo>
                      <a:pt x="45" y="1353"/>
                    </a:lnTo>
                    <a:lnTo>
                      <a:pt x="47" y="1350"/>
                    </a:lnTo>
                    <a:lnTo>
                      <a:pt x="48" y="1346"/>
                    </a:lnTo>
                    <a:lnTo>
                      <a:pt x="50" y="1346"/>
                    </a:lnTo>
                    <a:lnTo>
                      <a:pt x="50" y="1340"/>
                    </a:lnTo>
                    <a:lnTo>
                      <a:pt x="50" y="1337"/>
                    </a:lnTo>
                    <a:lnTo>
                      <a:pt x="51" y="1335"/>
                    </a:lnTo>
                    <a:lnTo>
                      <a:pt x="51" y="1327"/>
                    </a:lnTo>
                    <a:lnTo>
                      <a:pt x="52" y="1321"/>
                    </a:lnTo>
                    <a:lnTo>
                      <a:pt x="45" y="1294"/>
                    </a:lnTo>
                    <a:lnTo>
                      <a:pt x="42" y="1284"/>
                    </a:lnTo>
                    <a:lnTo>
                      <a:pt x="40" y="1277"/>
                    </a:lnTo>
                    <a:lnTo>
                      <a:pt x="38" y="1270"/>
                    </a:lnTo>
                    <a:lnTo>
                      <a:pt x="40" y="1262"/>
                    </a:lnTo>
                    <a:lnTo>
                      <a:pt x="38" y="1256"/>
                    </a:lnTo>
                    <a:lnTo>
                      <a:pt x="36" y="1251"/>
                    </a:lnTo>
                    <a:lnTo>
                      <a:pt x="31" y="1245"/>
                    </a:lnTo>
                    <a:lnTo>
                      <a:pt x="30" y="1241"/>
                    </a:lnTo>
                    <a:lnTo>
                      <a:pt x="30" y="1239"/>
                    </a:lnTo>
                    <a:lnTo>
                      <a:pt x="30" y="1237"/>
                    </a:lnTo>
                    <a:lnTo>
                      <a:pt x="27" y="1232"/>
                    </a:lnTo>
                    <a:lnTo>
                      <a:pt x="27" y="1225"/>
                    </a:lnTo>
                    <a:lnTo>
                      <a:pt x="27" y="1218"/>
                    </a:lnTo>
                    <a:lnTo>
                      <a:pt x="28" y="1214"/>
                    </a:lnTo>
                    <a:lnTo>
                      <a:pt x="49" y="1184"/>
                    </a:lnTo>
                    <a:lnTo>
                      <a:pt x="52" y="1180"/>
                    </a:lnTo>
                    <a:lnTo>
                      <a:pt x="60" y="1175"/>
                    </a:lnTo>
                    <a:lnTo>
                      <a:pt x="71" y="1166"/>
                    </a:lnTo>
                    <a:lnTo>
                      <a:pt x="72" y="1162"/>
                    </a:lnTo>
                    <a:lnTo>
                      <a:pt x="74" y="1157"/>
                    </a:lnTo>
                    <a:lnTo>
                      <a:pt x="74" y="1152"/>
                    </a:lnTo>
                    <a:lnTo>
                      <a:pt x="76" y="1146"/>
                    </a:lnTo>
                    <a:lnTo>
                      <a:pt x="79" y="1136"/>
                    </a:lnTo>
                    <a:lnTo>
                      <a:pt x="81" y="1133"/>
                    </a:lnTo>
                    <a:lnTo>
                      <a:pt x="90" y="1124"/>
                    </a:lnTo>
                    <a:lnTo>
                      <a:pt x="90" y="1123"/>
                    </a:lnTo>
                    <a:lnTo>
                      <a:pt x="92" y="1121"/>
                    </a:lnTo>
                    <a:lnTo>
                      <a:pt x="98" y="1112"/>
                    </a:lnTo>
                    <a:lnTo>
                      <a:pt x="100" y="1105"/>
                    </a:lnTo>
                    <a:lnTo>
                      <a:pt x="105" y="1100"/>
                    </a:lnTo>
                    <a:lnTo>
                      <a:pt x="110" y="1089"/>
                    </a:lnTo>
                    <a:lnTo>
                      <a:pt x="111" y="1083"/>
                    </a:lnTo>
                    <a:lnTo>
                      <a:pt x="110" y="1080"/>
                    </a:lnTo>
                    <a:lnTo>
                      <a:pt x="110" y="1079"/>
                    </a:lnTo>
                    <a:lnTo>
                      <a:pt x="110" y="1077"/>
                    </a:lnTo>
                    <a:lnTo>
                      <a:pt x="108" y="1067"/>
                    </a:lnTo>
                    <a:lnTo>
                      <a:pt x="109" y="1058"/>
                    </a:lnTo>
                    <a:lnTo>
                      <a:pt x="112" y="1056"/>
                    </a:lnTo>
                    <a:lnTo>
                      <a:pt x="112" y="1054"/>
                    </a:lnTo>
                    <a:lnTo>
                      <a:pt x="112" y="1053"/>
                    </a:lnTo>
                    <a:lnTo>
                      <a:pt x="113" y="1053"/>
                    </a:lnTo>
                    <a:lnTo>
                      <a:pt x="115" y="1050"/>
                    </a:lnTo>
                    <a:lnTo>
                      <a:pt x="118" y="1042"/>
                    </a:lnTo>
                    <a:lnTo>
                      <a:pt x="119" y="1031"/>
                    </a:lnTo>
                    <a:lnTo>
                      <a:pt x="123" y="1025"/>
                    </a:lnTo>
                    <a:lnTo>
                      <a:pt x="125" y="1020"/>
                    </a:lnTo>
                    <a:lnTo>
                      <a:pt x="126" y="1017"/>
                    </a:lnTo>
                    <a:lnTo>
                      <a:pt x="126" y="1014"/>
                    </a:lnTo>
                    <a:lnTo>
                      <a:pt x="125" y="1012"/>
                    </a:lnTo>
                    <a:lnTo>
                      <a:pt x="123" y="1008"/>
                    </a:lnTo>
                    <a:lnTo>
                      <a:pt x="123" y="1002"/>
                    </a:lnTo>
                    <a:lnTo>
                      <a:pt x="121" y="996"/>
                    </a:lnTo>
                    <a:lnTo>
                      <a:pt x="119" y="993"/>
                    </a:lnTo>
                    <a:lnTo>
                      <a:pt x="117" y="991"/>
                    </a:lnTo>
                    <a:lnTo>
                      <a:pt x="107" y="975"/>
                    </a:lnTo>
                    <a:lnTo>
                      <a:pt x="102" y="966"/>
                    </a:lnTo>
                    <a:lnTo>
                      <a:pt x="100" y="957"/>
                    </a:lnTo>
                    <a:lnTo>
                      <a:pt x="95" y="947"/>
                    </a:lnTo>
                    <a:lnTo>
                      <a:pt x="93" y="944"/>
                    </a:lnTo>
                    <a:lnTo>
                      <a:pt x="92" y="944"/>
                    </a:lnTo>
                    <a:lnTo>
                      <a:pt x="90" y="942"/>
                    </a:lnTo>
                    <a:lnTo>
                      <a:pt x="89" y="939"/>
                    </a:lnTo>
                    <a:lnTo>
                      <a:pt x="89" y="935"/>
                    </a:lnTo>
                    <a:lnTo>
                      <a:pt x="91" y="930"/>
                    </a:lnTo>
                    <a:lnTo>
                      <a:pt x="91" y="924"/>
                    </a:lnTo>
                    <a:lnTo>
                      <a:pt x="92" y="921"/>
                    </a:lnTo>
                    <a:lnTo>
                      <a:pt x="91" y="918"/>
                    </a:lnTo>
                    <a:lnTo>
                      <a:pt x="91" y="917"/>
                    </a:lnTo>
                    <a:lnTo>
                      <a:pt x="89" y="912"/>
                    </a:lnTo>
                    <a:lnTo>
                      <a:pt x="89" y="908"/>
                    </a:lnTo>
                    <a:lnTo>
                      <a:pt x="90" y="903"/>
                    </a:lnTo>
                    <a:lnTo>
                      <a:pt x="91" y="900"/>
                    </a:lnTo>
                    <a:lnTo>
                      <a:pt x="96" y="895"/>
                    </a:lnTo>
                    <a:lnTo>
                      <a:pt x="100" y="888"/>
                    </a:lnTo>
                    <a:lnTo>
                      <a:pt x="102" y="882"/>
                    </a:lnTo>
                    <a:lnTo>
                      <a:pt x="101" y="878"/>
                    </a:lnTo>
                    <a:lnTo>
                      <a:pt x="101" y="876"/>
                    </a:lnTo>
                    <a:lnTo>
                      <a:pt x="99" y="874"/>
                    </a:lnTo>
                    <a:lnTo>
                      <a:pt x="98" y="874"/>
                    </a:lnTo>
                    <a:lnTo>
                      <a:pt x="87" y="869"/>
                    </a:lnTo>
                    <a:lnTo>
                      <a:pt x="80" y="865"/>
                    </a:lnTo>
                    <a:lnTo>
                      <a:pt x="76" y="859"/>
                    </a:lnTo>
                    <a:lnTo>
                      <a:pt x="79" y="849"/>
                    </a:lnTo>
                    <a:lnTo>
                      <a:pt x="79" y="840"/>
                    </a:lnTo>
                    <a:lnTo>
                      <a:pt x="79" y="836"/>
                    </a:lnTo>
                    <a:lnTo>
                      <a:pt x="80" y="834"/>
                    </a:lnTo>
                    <a:lnTo>
                      <a:pt x="77" y="830"/>
                    </a:lnTo>
                    <a:lnTo>
                      <a:pt x="76" y="828"/>
                    </a:lnTo>
                    <a:lnTo>
                      <a:pt x="72" y="822"/>
                    </a:lnTo>
                    <a:lnTo>
                      <a:pt x="62" y="808"/>
                    </a:lnTo>
                    <a:lnTo>
                      <a:pt x="60" y="804"/>
                    </a:lnTo>
                    <a:lnTo>
                      <a:pt x="60" y="801"/>
                    </a:lnTo>
                    <a:lnTo>
                      <a:pt x="60" y="796"/>
                    </a:lnTo>
                    <a:lnTo>
                      <a:pt x="62" y="790"/>
                    </a:lnTo>
                    <a:lnTo>
                      <a:pt x="66" y="782"/>
                    </a:lnTo>
                    <a:lnTo>
                      <a:pt x="72" y="777"/>
                    </a:lnTo>
                    <a:lnTo>
                      <a:pt x="75" y="769"/>
                    </a:lnTo>
                    <a:lnTo>
                      <a:pt x="75" y="766"/>
                    </a:lnTo>
                    <a:lnTo>
                      <a:pt x="76" y="765"/>
                    </a:lnTo>
                    <a:lnTo>
                      <a:pt x="73" y="762"/>
                    </a:lnTo>
                    <a:lnTo>
                      <a:pt x="71" y="761"/>
                    </a:lnTo>
                    <a:lnTo>
                      <a:pt x="66" y="760"/>
                    </a:lnTo>
                    <a:lnTo>
                      <a:pt x="64" y="758"/>
                    </a:lnTo>
                    <a:lnTo>
                      <a:pt x="63" y="756"/>
                    </a:lnTo>
                    <a:lnTo>
                      <a:pt x="61" y="753"/>
                    </a:lnTo>
                    <a:lnTo>
                      <a:pt x="60" y="748"/>
                    </a:lnTo>
                    <a:lnTo>
                      <a:pt x="60" y="744"/>
                    </a:lnTo>
                    <a:lnTo>
                      <a:pt x="62" y="741"/>
                    </a:lnTo>
                    <a:lnTo>
                      <a:pt x="61" y="736"/>
                    </a:lnTo>
                    <a:lnTo>
                      <a:pt x="61" y="733"/>
                    </a:lnTo>
                    <a:lnTo>
                      <a:pt x="58" y="729"/>
                    </a:lnTo>
                    <a:lnTo>
                      <a:pt x="57" y="727"/>
                    </a:lnTo>
                    <a:lnTo>
                      <a:pt x="57" y="726"/>
                    </a:lnTo>
                    <a:lnTo>
                      <a:pt x="56" y="721"/>
                    </a:lnTo>
                    <a:lnTo>
                      <a:pt x="60" y="713"/>
                    </a:lnTo>
                    <a:lnTo>
                      <a:pt x="60" y="709"/>
                    </a:lnTo>
                    <a:lnTo>
                      <a:pt x="60" y="704"/>
                    </a:lnTo>
                    <a:lnTo>
                      <a:pt x="55" y="688"/>
                    </a:lnTo>
                    <a:lnTo>
                      <a:pt x="52" y="682"/>
                    </a:lnTo>
                    <a:lnTo>
                      <a:pt x="53" y="676"/>
                    </a:lnTo>
                    <a:lnTo>
                      <a:pt x="52" y="664"/>
                    </a:lnTo>
                    <a:lnTo>
                      <a:pt x="53" y="656"/>
                    </a:lnTo>
                    <a:lnTo>
                      <a:pt x="56" y="648"/>
                    </a:lnTo>
                    <a:lnTo>
                      <a:pt x="56" y="645"/>
                    </a:lnTo>
                    <a:lnTo>
                      <a:pt x="56" y="639"/>
                    </a:lnTo>
                    <a:lnTo>
                      <a:pt x="55" y="635"/>
                    </a:lnTo>
                    <a:lnTo>
                      <a:pt x="55" y="632"/>
                    </a:lnTo>
                    <a:lnTo>
                      <a:pt x="55" y="625"/>
                    </a:lnTo>
                    <a:lnTo>
                      <a:pt x="53" y="611"/>
                    </a:lnTo>
                    <a:lnTo>
                      <a:pt x="51" y="606"/>
                    </a:lnTo>
                    <a:lnTo>
                      <a:pt x="50" y="602"/>
                    </a:lnTo>
                    <a:lnTo>
                      <a:pt x="45" y="591"/>
                    </a:lnTo>
                    <a:lnTo>
                      <a:pt x="42" y="583"/>
                    </a:lnTo>
                    <a:lnTo>
                      <a:pt x="40" y="578"/>
                    </a:lnTo>
                    <a:lnTo>
                      <a:pt x="37" y="572"/>
                    </a:lnTo>
                    <a:lnTo>
                      <a:pt x="35" y="561"/>
                    </a:lnTo>
                    <a:lnTo>
                      <a:pt x="35" y="550"/>
                    </a:lnTo>
                    <a:lnTo>
                      <a:pt x="33" y="540"/>
                    </a:lnTo>
                    <a:lnTo>
                      <a:pt x="30" y="533"/>
                    </a:lnTo>
                    <a:lnTo>
                      <a:pt x="18" y="514"/>
                    </a:lnTo>
                    <a:lnTo>
                      <a:pt x="13" y="505"/>
                    </a:lnTo>
                    <a:lnTo>
                      <a:pt x="11" y="496"/>
                    </a:lnTo>
                    <a:lnTo>
                      <a:pt x="7" y="483"/>
                    </a:lnTo>
                    <a:lnTo>
                      <a:pt x="3" y="475"/>
                    </a:lnTo>
                    <a:lnTo>
                      <a:pt x="0" y="471"/>
                    </a:lnTo>
                    <a:lnTo>
                      <a:pt x="0" y="467"/>
                    </a:lnTo>
                    <a:lnTo>
                      <a:pt x="2" y="463"/>
                    </a:lnTo>
                    <a:lnTo>
                      <a:pt x="5" y="460"/>
                    </a:lnTo>
                    <a:lnTo>
                      <a:pt x="6" y="456"/>
                    </a:lnTo>
                    <a:lnTo>
                      <a:pt x="9" y="447"/>
                    </a:lnTo>
                    <a:lnTo>
                      <a:pt x="11" y="439"/>
                    </a:lnTo>
                    <a:lnTo>
                      <a:pt x="12" y="431"/>
                    </a:lnTo>
                    <a:lnTo>
                      <a:pt x="13" y="423"/>
                    </a:lnTo>
                    <a:lnTo>
                      <a:pt x="14" y="421"/>
                    </a:lnTo>
                    <a:lnTo>
                      <a:pt x="17" y="421"/>
                    </a:lnTo>
                    <a:lnTo>
                      <a:pt x="23" y="419"/>
                    </a:lnTo>
                    <a:lnTo>
                      <a:pt x="27" y="417"/>
                    </a:lnTo>
                    <a:lnTo>
                      <a:pt x="28" y="415"/>
                    </a:lnTo>
                    <a:lnTo>
                      <a:pt x="30" y="414"/>
                    </a:lnTo>
                    <a:lnTo>
                      <a:pt x="30" y="410"/>
                    </a:lnTo>
                    <a:lnTo>
                      <a:pt x="31" y="408"/>
                    </a:lnTo>
                    <a:lnTo>
                      <a:pt x="32" y="400"/>
                    </a:lnTo>
                    <a:lnTo>
                      <a:pt x="37" y="394"/>
                    </a:lnTo>
                    <a:lnTo>
                      <a:pt x="43" y="388"/>
                    </a:lnTo>
                    <a:lnTo>
                      <a:pt x="49" y="387"/>
                    </a:lnTo>
                    <a:lnTo>
                      <a:pt x="55" y="385"/>
                    </a:lnTo>
                    <a:lnTo>
                      <a:pt x="63" y="379"/>
                    </a:lnTo>
                    <a:lnTo>
                      <a:pt x="68" y="373"/>
                    </a:lnTo>
                    <a:lnTo>
                      <a:pt x="70" y="371"/>
                    </a:lnTo>
                    <a:lnTo>
                      <a:pt x="73" y="371"/>
                    </a:lnTo>
                    <a:lnTo>
                      <a:pt x="76" y="366"/>
                    </a:lnTo>
                    <a:lnTo>
                      <a:pt x="81" y="363"/>
                    </a:lnTo>
                    <a:lnTo>
                      <a:pt x="83" y="360"/>
                    </a:lnTo>
                    <a:lnTo>
                      <a:pt x="85" y="359"/>
                    </a:lnTo>
                    <a:lnTo>
                      <a:pt x="91" y="350"/>
                    </a:lnTo>
                    <a:lnTo>
                      <a:pt x="98" y="338"/>
                    </a:lnTo>
                    <a:lnTo>
                      <a:pt x="99" y="332"/>
                    </a:lnTo>
                    <a:lnTo>
                      <a:pt x="98" y="329"/>
                    </a:lnTo>
                    <a:lnTo>
                      <a:pt x="94" y="326"/>
                    </a:lnTo>
                    <a:lnTo>
                      <a:pt x="90" y="325"/>
                    </a:lnTo>
                    <a:lnTo>
                      <a:pt x="76" y="320"/>
                    </a:lnTo>
                    <a:lnTo>
                      <a:pt x="68" y="315"/>
                    </a:lnTo>
                    <a:lnTo>
                      <a:pt x="62" y="308"/>
                    </a:lnTo>
                    <a:lnTo>
                      <a:pt x="56" y="302"/>
                    </a:lnTo>
                    <a:lnTo>
                      <a:pt x="52" y="299"/>
                    </a:lnTo>
                    <a:lnTo>
                      <a:pt x="48" y="294"/>
                    </a:lnTo>
                    <a:lnTo>
                      <a:pt x="44" y="288"/>
                    </a:lnTo>
                    <a:lnTo>
                      <a:pt x="40" y="284"/>
                    </a:lnTo>
                    <a:lnTo>
                      <a:pt x="34" y="281"/>
                    </a:lnTo>
                    <a:lnTo>
                      <a:pt x="30" y="278"/>
                    </a:lnTo>
                    <a:lnTo>
                      <a:pt x="28" y="277"/>
                    </a:lnTo>
                    <a:lnTo>
                      <a:pt x="26" y="274"/>
                    </a:lnTo>
                    <a:lnTo>
                      <a:pt x="26" y="272"/>
                    </a:lnTo>
                    <a:lnTo>
                      <a:pt x="25" y="267"/>
                    </a:lnTo>
                    <a:lnTo>
                      <a:pt x="29" y="263"/>
                    </a:lnTo>
                    <a:lnTo>
                      <a:pt x="31" y="258"/>
                    </a:lnTo>
                    <a:lnTo>
                      <a:pt x="32" y="256"/>
                    </a:lnTo>
                    <a:lnTo>
                      <a:pt x="34" y="255"/>
                    </a:lnTo>
                    <a:lnTo>
                      <a:pt x="38" y="249"/>
                    </a:lnTo>
                    <a:lnTo>
                      <a:pt x="41" y="243"/>
                    </a:lnTo>
                    <a:lnTo>
                      <a:pt x="44" y="238"/>
                    </a:lnTo>
                    <a:lnTo>
                      <a:pt x="47" y="231"/>
                    </a:lnTo>
                    <a:lnTo>
                      <a:pt x="48" y="217"/>
                    </a:lnTo>
                    <a:lnTo>
                      <a:pt x="53" y="209"/>
                    </a:lnTo>
                    <a:lnTo>
                      <a:pt x="56" y="200"/>
                    </a:lnTo>
                    <a:lnTo>
                      <a:pt x="62" y="194"/>
                    </a:lnTo>
                    <a:lnTo>
                      <a:pt x="64" y="188"/>
                    </a:lnTo>
                    <a:lnTo>
                      <a:pt x="66" y="182"/>
                    </a:lnTo>
                    <a:lnTo>
                      <a:pt x="67" y="176"/>
                    </a:lnTo>
                    <a:lnTo>
                      <a:pt x="69" y="170"/>
                    </a:lnTo>
                    <a:lnTo>
                      <a:pt x="71" y="152"/>
                    </a:lnTo>
                    <a:lnTo>
                      <a:pt x="71" y="144"/>
                    </a:lnTo>
                    <a:lnTo>
                      <a:pt x="70" y="142"/>
                    </a:lnTo>
                    <a:lnTo>
                      <a:pt x="70" y="141"/>
                    </a:lnTo>
                    <a:lnTo>
                      <a:pt x="70" y="139"/>
                    </a:lnTo>
                    <a:lnTo>
                      <a:pt x="70" y="135"/>
                    </a:lnTo>
                    <a:lnTo>
                      <a:pt x="66" y="125"/>
                    </a:lnTo>
                    <a:lnTo>
                      <a:pt x="62" y="121"/>
                    </a:lnTo>
                    <a:lnTo>
                      <a:pt x="57" y="118"/>
                    </a:lnTo>
                    <a:lnTo>
                      <a:pt x="56" y="114"/>
                    </a:lnTo>
                    <a:lnTo>
                      <a:pt x="56" y="109"/>
                    </a:lnTo>
                    <a:lnTo>
                      <a:pt x="58" y="103"/>
                    </a:lnTo>
                    <a:lnTo>
                      <a:pt x="61" y="94"/>
                    </a:lnTo>
                    <a:lnTo>
                      <a:pt x="63" y="89"/>
                    </a:lnTo>
                    <a:lnTo>
                      <a:pt x="65" y="78"/>
                    </a:lnTo>
                    <a:lnTo>
                      <a:pt x="67" y="74"/>
                    </a:lnTo>
                    <a:lnTo>
                      <a:pt x="68" y="67"/>
                    </a:lnTo>
                    <a:lnTo>
                      <a:pt x="67" y="65"/>
                    </a:lnTo>
                    <a:lnTo>
                      <a:pt x="67" y="64"/>
                    </a:lnTo>
                    <a:lnTo>
                      <a:pt x="67" y="62"/>
                    </a:lnTo>
                    <a:lnTo>
                      <a:pt x="67" y="50"/>
                    </a:lnTo>
                    <a:lnTo>
                      <a:pt x="70" y="41"/>
                    </a:lnTo>
                    <a:lnTo>
                      <a:pt x="77" y="37"/>
                    </a:lnTo>
                    <a:lnTo>
                      <a:pt x="83" y="37"/>
                    </a:lnTo>
                    <a:lnTo>
                      <a:pt x="85" y="37"/>
                    </a:lnTo>
                    <a:lnTo>
                      <a:pt x="86" y="37"/>
                    </a:lnTo>
                    <a:lnTo>
                      <a:pt x="88" y="38"/>
                    </a:lnTo>
                    <a:lnTo>
                      <a:pt x="92" y="38"/>
                    </a:lnTo>
                    <a:lnTo>
                      <a:pt x="94" y="38"/>
                    </a:lnTo>
                    <a:lnTo>
                      <a:pt x="95" y="38"/>
                    </a:lnTo>
                    <a:lnTo>
                      <a:pt x="98" y="39"/>
                    </a:lnTo>
                    <a:lnTo>
                      <a:pt x="101" y="37"/>
                    </a:lnTo>
                    <a:lnTo>
                      <a:pt x="104" y="37"/>
                    </a:lnTo>
                    <a:lnTo>
                      <a:pt x="108" y="40"/>
                    </a:lnTo>
                    <a:lnTo>
                      <a:pt x="117" y="53"/>
                    </a:lnTo>
                    <a:lnTo>
                      <a:pt x="122" y="56"/>
                    </a:lnTo>
                    <a:lnTo>
                      <a:pt x="128" y="58"/>
                    </a:lnTo>
                    <a:lnTo>
                      <a:pt x="136" y="56"/>
                    </a:lnTo>
                    <a:lnTo>
                      <a:pt x="147" y="51"/>
                    </a:lnTo>
                    <a:lnTo>
                      <a:pt x="150" y="48"/>
                    </a:lnTo>
                    <a:lnTo>
                      <a:pt x="153" y="46"/>
                    </a:lnTo>
                    <a:lnTo>
                      <a:pt x="161" y="45"/>
                    </a:lnTo>
                    <a:lnTo>
                      <a:pt x="176" y="39"/>
                    </a:lnTo>
                    <a:lnTo>
                      <a:pt x="179" y="34"/>
                    </a:lnTo>
                    <a:lnTo>
                      <a:pt x="183" y="31"/>
                    </a:lnTo>
                    <a:lnTo>
                      <a:pt x="185" y="27"/>
                    </a:lnTo>
                    <a:lnTo>
                      <a:pt x="188" y="26"/>
                    </a:lnTo>
                    <a:lnTo>
                      <a:pt x="192" y="24"/>
                    </a:lnTo>
                    <a:lnTo>
                      <a:pt x="198" y="29"/>
                    </a:lnTo>
                    <a:lnTo>
                      <a:pt x="201" y="33"/>
                    </a:lnTo>
                    <a:lnTo>
                      <a:pt x="208" y="34"/>
                    </a:lnTo>
                    <a:lnTo>
                      <a:pt x="211" y="33"/>
                    </a:lnTo>
                    <a:lnTo>
                      <a:pt x="216" y="31"/>
                    </a:lnTo>
                    <a:lnTo>
                      <a:pt x="219" y="24"/>
                    </a:lnTo>
                    <a:lnTo>
                      <a:pt x="223" y="20"/>
                    </a:lnTo>
                    <a:lnTo>
                      <a:pt x="226" y="17"/>
                    </a:lnTo>
                    <a:lnTo>
                      <a:pt x="229" y="16"/>
                    </a:lnTo>
                    <a:lnTo>
                      <a:pt x="238" y="10"/>
                    </a:lnTo>
                    <a:lnTo>
                      <a:pt x="249" y="7"/>
                    </a:lnTo>
                    <a:lnTo>
                      <a:pt x="259" y="4"/>
                    </a:lnTo>
                    <a:lnTo>
                      <a:pt x="267" y="3"/>
                    </a:lnTo>
                    <a:lnTo>
                      <a:pt x="278" y="0"/>
                    </a:lnTo>
                    <a:lnTo>
                      <a:pt x="282" y="0"/>
                    </a:lnTo>
                    <a:lnTo>
                      <a:pt x="285" y="0"/>
                    </a:lnTo>
                    <a:lnTo>
                      <a:pt x="292" y="0"/>
                    </a:lnTo>
                    <a:lnTo>
                      <a:pt x="297" y="3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2" name="Freeform 181">
                <a:extLst>
                  <a:ext uri="{FF2B5EF4-FFF2-40B4-BE49-F238E27FC236}">
                    <a16:creationId xmlns:a16="http://schemas.microsoft.com/office/drawing/2014/main" id="{FEF9ECD6-E31D-4000-5699-AE36533EC9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5" y="1864"/>
                <a:ext cx="270" cy="225"/>
              </a:xfrm>
              <a:custGeom>
                <a:avLst/>
                <a:gdLst>
                  <a:gd name="T0" fmla="*/ 13 w 812"/>
                  <a:gd name="T1" fmla="*/ 492 h 674"/>
                  <a:gd name="T2" fmla="*/ 46 w 812"/>
                  <a:gd name="T3" fmla="*/ 508 h 674"/>
                  <a:gd name="T4" fmla="*/ 59 w 812"/>
                  <a:gd name="T5" fmla="*/ 531 h 674"/>
                  <a:gd name="T6" fmla="*/ 82 w 812"/>
                  <a:gd name="T7" fmla="*/ 531 h 674"/>
                  <a:gd name="T8" fmla="*/ 104 w 812"/>
                  <a:gd name="T9" fmla="*/ 515 h 674"/>
                  <a:gd name="T10" fmla="*/ 123 w 812"/>
                  <a:gd name="T11" fmla="*/ 490 h 674"/>
                  <a:gd name="T12" fmla="*/ 135 w 812"/>
                  <a:gd name="T13" fmla="*/ 471 h 674"/>
                  <a:gd name="T14" fmla="*/ 141 w 812"/>
                  <a:gd name="T15" fmla="*/ 450 h 674"/>
                  <a:gd name="T16" fmla="*/ 159 w 812"/>
                  <a:gd name="T17" fmla="*/ 423 h 674"/>
                  <a:gd name="T18" fmla="*/ 169 w 812"/>
                  <a:gd name="T19" fmla="*/ 404 h 674"/>
                  <a:gd name="T20" fmla="*/ 193 w 812"/>
                  <a:gd name="T21" fmla="*/ 408 h 674"/>
                  <a:gd name="T22" fmla="*/ 224 w 812"/>
                  <a:gd name="T23" fmla="*/ 429 h 674"/>
                  <a:gd name="T24" fmla="*/ 236 w 812"/>
                  <a:gd name="T25" fmla="*/ 445 h 674"/>
                  <a:gd name="T26" fmla="*/ 250 w 812"/>
                  <a:gd name="T27" fmla="*/ 455 h 674"/>
                  <a:gd name="T28" fmla="*/ 239 w 812"/>
                  <a:gd name="T29" fmla="*/ 479 h 674"/>
                  <a:gd name="T30" fmla="*/ 255 w 812"/>
                  <a:gd name="T31" fmla="*/ 498 h 674"/>
                  <a:gd name="T32" fmla="*/ 274 w 812"/>
                  <a:gd name="T33" fmla="*/ 521 h 674"/>
                  <a:gd name="T34" fmla="*/ 288 w 812"/>
                  <a:gd name="T35" fmla="*/ 538 h 674"/>
                  <a:gd name="T36" fmla="*/ 304 w 812"/>
                  <a:gd name="T37" fmla="*/ 554 h 674"/>
                  <a:gd name="T38" fmla="*/ 324 w 812"/>
                  <a:gd name="T39" fmla="*/ 576 h 674"/>
                  <a:gd name="T40" fmla="*/ 340 w 812"/>
                  <a:gd name="T41" fmla="*/ 589 h 674"/>
                  <a:gd name="T42" fmla="*/ 349 w 812"/>
                  <a:gd name="T43" fmla="*/ 604 h 674"/>
                  <a:gd name="T44" fmla="*/ 355 w 812"/>
                  <a:gd name="T45" fmla="*/ 630 h 674"/>
                  <a:gd name="T46" fmla="*/ 373 w 812"/>
                  <a:gd name="T47" fmla="*/ 642 h 674"/>
                  <a:gd name="T48" fmla="*/ 393 w 812"/>
                  <a:gd name="T49" fmla="*/ 659 h 674"/>
                  <a:gd name="T50" fmla="*/ 427 w 812"/>
                  <a:gd name="T51" fmla="*/ 673 h 674"/>
                  <a:gd name="T52" fmla="*/ 463 w 812"/>
                  <a:gd name="T53" fmla="*/ 664 h 674"/>
                  <a:gd name="T54" fmla="*/ 463 w 812"/>
                  <a:gd name="T55" fmla="*/ 636 h 674"/>
                  <a:gd name="T56" fmla="*/ 476 w 812"/>
                  <a:gd name="T57" fmla="*/ 617 h 674"/>
                  <a:gd name="T58" fmla="*/ 473 w 812"/>
                  <a:gd name="T59" fmla="*/ 603 h 674"/>
                  <a:gd name="T60" fmla="*/ 470 w 812"/>
                  <a:gd name="T61" fmla="*/ 564 h 674"/>
                  <a:gd name="T62" fmla="*/ 474 w 812"/>
                  <a:gd name="T63" fmla="*/ 539 h 674"/>
                  <a:gd name="T64" fmla="*/ 505 w 812"/>
                  <a:gd name="T65" fmla="*/ 529 h 674"/>
                  <a:gd name="T66" fmla="*/ 527 w 812"/>
                  <a:gd name="T67" fmla="*/ 500 h 674"/>
                  <a:gd name="T68" fmla="*/ 541 w 812"/>
                  <a:gd name="T69" fmla="*/ 440 h 674"/>
                  <a:gd name="T70" fmla="*/ 568 w 812"/>
                  <a:gd name="T71" fmla="*/ 355 h 674"/>
                  <a:gd name="T72" fmla="*/ 561 w 812"/>
                  <a:gd name="T73" fmla="*/ 329 h 674"/>
                  <a:gd name="T74" fmla="*/ 569 w 812"/>
                  <a:gd name="T75" fmla="*/ 305 h 674"/>
                  <a:gd name="T76" fmla="*/ 561 w 812"/>
                  <a:gd name="T77" fmla="*/ 274 h 674"/>
                  <a:gd name="T78" fmla="*/ 547 w 812"/>
                  <a:gd name="T79" fmla="*/ 258 h 674"/>
                  <a:gd name="T80" fmla="*/ 546 w 812"/>
                  <a:gd name="T81" fmla="*/ 244 h 674"/>
                  <a:gd name="T82" fmla="*/ 547 w 812"/>
                  <a:gd name="T83" fmla="*/ 214 h 674"/>
                  <a:gd name="T84" fmla="*/ 543 w 812"/>
                  <a:gd name="T85" fmla="*/ 186 h 674"/>
                  <a:gd name="T86" fmla="*/ 552 w 812"/>
                  <a:gd name="T87" fmla="*/ 134 h 674"/>
                  <a:gd name="T88" fmla="*/ 574 w 812"/>
                  <a:gd name="T89" fmla="*/ 152 h 674"/>
                  <a:gd name="T90" fmla="*/ 604 w 812"/>
                  <a:gd name="T91" fmla="*/ 148 h 674"/>
                  <a:gd name="T92" fmla="*/ 608 w 812"/>
                  <a:gd name="T93" fmla="*/ 131 h 674"/>
                  <a:gd name="T94" fmla="*/ 614 w 812"/>
                  <a:gd name="T95" fmla="*/ 116 h 674"/>
                  <a:gd name="T96" fmla="*/ 641 w 812"/>
                  <a:gd name="T97" fmla="*/ 101 h 674"/>
                  <a:gd name="T98" fmla="*/ 652 w 812"/>
                  <a:gd name="T99" fmla="*/ 100 h 674"/>
                  <a:gd name="T100" fmla="*/ 661 w 812"/>
                  <a:gd name="T101" fmla="*/ 91 h 674"/>
                  <a:gd name="T102" fmla="*/ 693 w 812"/>
                  <a:gd name="T103" fmla="*/ 45 h 674"/>
                  <a:gd name="T104" fmla="*/ 718 w 812"/>
                  <a:gd name="T105" fmla="*/ 16 h 674"/>
                  <a:gd name="T106" fmla="*/ 741 w 812"/>
                  <a:gd name="T107" fmla="*/ 18 h 674"/>
                  <a:gd name="T108" fmla="*/ 762 w 812"/>
                  <a:gd name="T109" fmla="*/ 0 h 674"/>
                  <a:gd name="T110" fmla="*/ 762 w 812"/>
                  <a:gd name="T111" fmla="*/ 18 h 674"/>
                  <a:gd name="T112" fmla="*/ 774 w 812"/>
                  <a:gd name="T113" fmla="*/ 11 h 674"/>
                  <a:gd name="T114" fmla="*/ 793 w 812"/>
                  <a:gd name="T115" fmla="*/ 12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12" h="674">
                    <a:moveTo>
                      <a:pt x="0" y="487"/>
                    </a:moveTo>
                    <a:lnTo>
                      <a:pt x="5" y="489"/>
                    </a:lnTo>
                    <a:lnTo>
                      <a:pt x="7" y="490"/>
                    </a:lnTo>
                    <a:lnTo>
                      <a:pt x="9" y="492"/>
                    </a:lnTo>
                    <a:lnTo>
                      <a:pt x="13" y="492"/>
                    </a:lnTo>
                    <a:lnTo>
                      <a:pt x="18" y="498"/>
                    </a:lnTo>
                    <a:lnTo>
                      <a:pt x="24" y="504"/>
                    </a:lnTo>
                    <a:lnTo>
                      <a:pt x="37" y="504"/>
                    </a:lnTo>
                    <a:lnTo>
                      <a:pt x="42" y="505"/>
                    </a:lnTo>
                    <a:lnTo>
                      <a:pt x="46" y="508"/>
                    </a:lnTo>
                    <a:lnTo>
                      <a:pt x="50" y="517"/>
                    </a:lnTo>
                    <a:lnTo>
                      <a:pt x="51" y="520"/>
                    </a:lnTo>
                    <a:lnTo>
                      <a:pt x="53" y="526"/>
                    </a:lnTo>
                    <a:lnTo>
                      <a:pt x="54" y="528"/>
                    </a:lnTo>
                    <a:lnTo>
                      <a:pt x="59" y="531"/>
                    </a:lnTo>
                    <a:lnTo>
                      <a:pt x="67" y="534"/>
                    </a:lnTo>
                    <a:lnTo>
                      <a:pt x="71" y="534"/>
                    </a:lnTo>
                    <a:lnTo>
                      <a:pt x="75" y="535"/>
                    </a:lnTo>
                    <a:lnTo>
                      <a:pt x="78" y="532"/>
                    </a:lnTo>
                    <a:lnTo>
                      <a:pt x="82" y="531"/>
                    </a:lnTo>
                    <a:lnTo>
                      <a:pt x="85" y="529"/>
                    </a:lnTo>
                    <a:lnTo>
                      <a:pt x="90" y="527"/>
                    </a:lnTo>
                    <a:lnTo>
                      <a:pt x="92" y="523"/>
                    </a:lnTo>
                    <a:lnTo>
                      <a:pt x="97" y="520"/>
                    </a:lnTo>
                    <a:lnTo>
                      <a:pt x="104" y="515"/>
                    </a:lnTo>
                    <a:lnTo>
                      <a:pt x="114" y="510"/>
                    </a:lnTo>
                    <a:lnTo>
                      <a:pt x="118" y="504"/>
                    </a:lnTo>
                    <a:lnTo>
                      <a:pt x="119" y="500"/>
                    </a:lnTo>
                    <a:lnTo>
                      <a:pt x="121" y="497"/>
                    </a:lnTo>
                    <a:lnTo>
                      <a:pt x="123" y="490"/>
                    </a:lnTo>
                    <a:lnTo>
                      <a:pt x="130" y="485"/>
                    </a:lnTo>
                    <a:lnTo>
                      <a:pt x="131" y="483"/>
                    </a:lnTo>
                    <a:lnTo>
                      <a:pt x="133" y="480"/>
                    </a:lnTo>
                    <a:lnTo>
                      <a:pt x="134" y="475"/>
                    </a:lnTo>
                    <a:lnTo>
                      <a:pt x="135" y="471"/>
                    </a:lnTo>
                    <a:lnTo>
                      <a:pt x="134" y="465"/>
                    </a:lnTo>
                    <a:lnTo>
                      <a:pt x="137" y="460"/>
                    </a:lnTo>
                    <a:lnTo>
                      <a:pt x="140" y="455"/>
                    </a:lnTo>
                    <a:lnTo>
                      <a:pt x="140" y="452"/>
                    </a:lnTo>
                    <a:lnTo>
                      <a:pt x="141" y="450"/>
                    </a:lnTo>
                    <a:lnTo>
                      <a:pt x="140" y="446"/>
                    </a:lnTo>
                    <a:lnTo>
                      <a:pt x="141" y="443"/>
                    </a:lnTo>
                    <a:lnTo>
                      <a:pt x="144" y="436"/>
                    </a:lnTo>
                    <a:lnTo>
                      <a:pt x="150" y="428"/>
                    </a:lnTo>
                    <a:lnTo>
                      <a:pt x="159" y="423"/>
                    </a:lnTo>
                    <a:lnTo>
                      <a:pt x="160" y="422"/>
                    </a:lnTo>
                    <a:lnTo>
                      <a:pt x="162" y="418"/>
                    </a:lnTo>
                    <a:lnTo>
                      <a:pt x="165" y="414"/>
                    </a:lnTo>
                    <a:lnTo>
                      <a:pt x="168" y="409"/>
                    </a:lnTo>
                    <a:lnTo>
                      <a:pt x="169" y="404"/>
                    </a:lnTo>
                    <a:lnTo>
                      <a:pt x="173" y="401"/>
                    </a:lnTo>
                    <a:lnTo>
                      <a:pt x="176" y="399"/>
                    </a:lnTo>
                    <a:lnTo>
                      <a:pt x="181" y="402"/>
                    </a:lnTo>
                    <a:lnTo>
                      <a:pt x="188" y="404"/>
                    </a:lnTo>
                    <a:lnTo>
                      <a:pt x="193" y="408"/>
                    </a:lnTo>
                    <a:lnTo>
                      <a:pt x="197" y="412"/>
                    </a:lnTo>
                    <a:lnTo>
                      <a:pt x="206" y="418"/>
                    </a:lnTo>
                    <a:lnTo>
                      <a:pt x="210" y="421"/>
                    </a:lnTo>
                    <a:lnTo>
                      <a:pt x="217" y="424"/>
                    </a:lnTo>
                    <a:lnTo>
                      <a:pt x="224" y="429"/>
                    </a:lnTo>
                    <a:lnTo>
                      <a:pt x="226" y="430"/>
                    </a:lnTo>
                    <a:lnTo>
                      <a:pt x="231" y="434"/>
                    </a:lnTo>
                    <a:lnTo>
                      <a:pt x="234" y="437"/>
                    </a:lnTo>
                    <a:lnTo>
                      <a:pt x="237" y="444"/>
                    </a:lnTo>
                    <a:lnTo>
                      <a:pt x="236" y="445"/>
                    </a:lnTo>
                    <a:lnTo>
                      <a:pt x="237" y="447"/>
                    </a:lnTo>
                    <a:lnTo>
                      <a:pt x="238" y="447"/>
                    </a:lnTo>
                    <a:lnTo>
                      <a:pt x="242" y="448"/>
                    </a:lnTo>
                    <a:lnTo>
                      <a:pt x="246" y="451"/>
                    </a:lnTo>
                    <a:lnTo>
                      <a:pt x="250" y="455"/>
                    </a:lnTo>
                    <a:lnTo>
                      <a:pt x="250" y="459"/>
                    </a:lnTo>
                    <a:lnTo>
                      <a:pt x="248" y="463"/>
                    </a:lnTo>
                    <a:lnTo>
                      <a:pt x="243" y="468"/>
                    </a:lnTo>
                    <a:lnTo>
                      <a:pt x="240" y="472"/>
                    </a:lnTo>
                    <a:lnTo>
                      <a:pt x="239" y="479"/>
                    </a:lnTo>
                    <a:lnTo>
                      <a:pt x="240" y="483"/>
                    </a:lnTo>
                    <a:lnTo>
                      <a:pt x="246" y="487"/>
                    </a:lnTo>
                    <a:lnTo>
                      <a:pt x="249" y="491"/>
                    </a:lnTo>
                    <a:lnTo>
                      <a:pt x="253" y="496"/>
                    </a:lnTo>
                    <a:lnTo>
                      <a:pt x="255" y="498"/>
                    </a:lnTo>
                    <a:lnTo>
                      <a:pt x="257" y="501"/>
                    </a:lnTo>
                    <a:lnTo>
                      <a:pt x="262" y="507"/>
                    </a:lnTo>
                    <a:lnTo>
                      <a:pt x="266" y="511"/>
                    </a:lnTo>
                    <a:lnTo>
                      <a:pt x="270" y="513"/>
                    </a:lnTo>
                    <a:lnTo>
                      <a:pt x="274" y="521"/>
                    </a:lnTo>
                    <a:lnTo>
                      <a:pt x="282" y="529"/>
                    </a:lnTo>
                    <a:lnTo>
                      <a:pt x="285" y="534"/>
                    </a:lnTo>
                    <a:lnTo>
                      <a:pt x="286" y="535"/>
                    </a:lnTo>
                    <a:lnTo>
                      <a:pt x="288" y="537"/>
                    </a:lnTo>
                    <a:lnTo>
                      <a:pt x="288" y="538"/>
                    </a:lnTo>
                    <a:lnTo>
                      <a:pt x="289" y="540"/>
                    </a:lnTo>
                    <a:lnTo>
                      <a:pt x="291" y="543"/>
                    </a:lnTo>
                    <a:lnTo>
                      <a:pt x="295" y="548"/>
                    </a:lnTo>
                    <a:lnTo>
                      <a:pt x="302" y="553"/>
                    </a:lnTo>
                    <a:lnTo>
                      <a:pt x="304" y="554"/>
                    </a:lnTo>
                    <a:lnTo>
                      <a:pt x="306" y="556"/>
                    </a:lnTo>
                    <a:lnTo>
                      <a:pt x="308" y="560"/>
                    </a:lnTo>
                    <a:lnTo>
                      <a:pt x="313" y="563"/>
                    </a:lnTo>
                    <a:lnTo>
                      <a:pt x="321" y="570"/>
                    </a:lnTo>
                    <a:lnTo>
                      <a:pt x="324" y="576"/>
                    </a:lnTo>
                    <a:lnTo>
                      <a:pt x="325" y="579"/>
                    </a:lnTo>
                    <a:lnTo>
                      <a:pt x="327" y="584"/>
                    </a:lnTo>
                    <a:lnTo>
                      <a:pt x="327" y="585"/>
                    </a:lnTo>
                    <a:lnTo>
                      <a:pt x="330" y="587"/>
                    </a:lnTo>
                    <a:lnTo>
                      <a:pt x="340" y="589"/>
                    </a:lnTo>
                    <a:lnTo>
                      <a:pt x="344" y="589"/>
                    </a:lnTo>
                    <a:lnTo>
                      <a:pt x="349" y="593"/>
                    </a:lnTo>
                    <a:lnTo>
                      <a:pt x="350" y="597"/>
                    </a:lnTo>
                    <a:lnTo>
                      <a:pt x="350" y="601"/>
                    </a:lnTo>
                    <a:lnTo>
                      <a:pt x="349" y="604"/>
                    </a:lnTo>
                    <a:lnTo>
                      <a:pt x="352" y="611"/>
                    </a:lnTo>
                    <a:lnTo>
                      <a:pt x="355" y="618"/>
                    </a:lnTo>
                    <a:lnTo>
                      <a:pt x="357" y="621"/>
                    </a:lnTo>
                    <a:lnTo>
                      <a:pt x="357" y="626"/>
                    </a:lnTo>
                    <a:lnTo>
                      <a:pt x="355" y="630"/>
                    </a:lnTo>
                    <a:lnTo>
                      <a:pt x="358" y="634"/>
                    </a:lnTo>
                    <a:lnTo>
                      <a:pt x="361" y="636"/>
                    </a:lnTo>
                    <a:lnTo>
                      <a:pt x="367" y="638"/>
                    </a:lnTo>
                    <a:lnTo>
                      <a:pt x="371" y="640"/>
                    </a:lnTo>
                    <a:lnTo>
                      <a:pt x="373" y="642"/>
                    </a:lnTo>
                    <a:lnTo>
                      <a:pt x="377" y="646"/>
                    </a:lnTo>
                    <a:lnTo>
                      <a:pt x="381" y="650"/>
                    </a:lnTo>
                    <a:lnTo>
                      <a:pt x="387" y="654"/>
                    </a:lnTo>
                    <a:lnTo>
                      <a:pt x="390" y="655"/>
                    </a:lnTo>
                    <a:lnTo>
                      <a:pt x="393" y="659"/>
                    </a:lnTo>
                    <a:lnTo>
                      <a:pt x="400" y="672"/>
                    </a:lnTo>
                    <a:lnTo>
                      <a:pt x="405" y="674"/>
                    </a:lnTo>
                    <a:lnTo>
                      <a:pt x="415" y="673"/>
                    </a:lnTo>
                    <a:lnTo>
                      <a:pt x="419" y="672"/>
                    </a:lnTo>
                    <a:lnTo>
                      <a:pt x="427" y="673"/>
                    </a:lnTo>
                    <a:lnTo>
                      <a:pt x="438" y="673"/>
                    </a:lnTo>
                    <a:lnTo>
                      <a:pt x="445" y="673"/>
                    </a:lnTo>
                    <a:lnTo>
                      <a:pt x="459" y="671"/>
                    </a:lnTo>
                    <a:lnTo>
                      <a:pt x="461" y="668"/>
                    </a:lnTo>
                    <a:lnTo>
                      <a:pt x="463" y="664"/>
                    </a:lnTo>
                    <a:lnTo>
                      <a:pt x="462" y="660"/>
                    </a:lnTo>
                    <a:lnTo>
                      <a:pt x="462" y="657"/>
                    </a:lnTo>
                    <a:lnTo>
                      <a:pt x="460" y="649"/>
                    </a:lnTo>
                    <a:lnTo>
                      <a:pt x="459" y="642"/>
                    </a:lnTo>
                    <a:lnTo>
                      <a:pt x="463" y="636"/>
                    </a:lnTo>
                    <a:lnTo>
                      <a:pt x="468" y="631"/>
                    </a:lnTo>
                    <a:lnTo>
                      <a:pt x="474" y="624"/>
                    </a:lnTo>
                    <a:lnTo>
                      <a:pt x="477" y="620"/>
                    </a:lnTo>
                    <a:lnTo>
                      <a:pt x="476" y="618"/>
                    </a:lnTo>
                    <a:lnTo>
                      <a:pt x="476" y="617"/>
                    </a:lnTo>
                    <a:lnTo>
                      <a:pt x="476" y="614"/>
                    </a:lnTo>
                    <a:lnTo>
                      <a:pt x="474" y="608"/>
                    </a:lnTo>
                    <a:lnTo>
                      <a:pt x="473" y="606"/>
                    </a:lnTo>
                    <a:lnTo>
                      <a:pt x="473" y="605"/>
                    </a:lnTo>
                    <a:lnTo>
                      <a:pt x="473" y="603"/>
                    </a:lnTo>
                    <a:lnTo>
                      <a:pt x="469" y="596"/>
                    </a:lnTo>
                    <a:lnTo>
                      <a:pt x="470" y="586"/>
                    </a:lnTo>
                    <a:lnTo>
                      <a:pt x="469" y="576"/>
                    </a:lnTo>
                    <a:lnTo>
                      <a:pt x="468" y="569"/>
                    </a:lnTo>
                    <a:lnTo>
                      <a:pt x="470" y="564"/>
                    </a:lnTo>
                    <a:lnTo>
                      <a:pt x="472" y="558"/>
                    </a:lnTo>
                    <a:lnTo>
                      <a:pt x="473" y="555"/>
                    </a:lnTo>
                    <a:lnTo>
                      <a:pt x="473" y="546"/>
                    </a:lnTo>
                    <a:lnTo>
                      <a:pt x="472" y="541"/>
                    </a:lnTo>
                    <a:lnTo>
                      <a:pt x="474" y="539"/>
                    </a:lnTo>
                    <a:lnTo>
                      <a:pt x="482" y="532"/>
                    </a:lnTo>
                    <a:lnTo>
                      <a:pt x="486" y="530"/>
                    </a:lnTo>
                    <a:lnTo>
                      <a:pt x="494" y="531"/>
                    </a:lnTo>
                    <a:lnTo>
                      <a:pt x="498" y="531"/>
                    </a:lnTo>
                    <a:lnTo>
                      <a:pt x="505" y="529"/>
                    </a:lnTo>
                    <a:lnTo>
                      <a:pt x="511" y="523"/>
                    </a:lnTo>
                    <a:lnTo>
                      <a:pt x="519" y="516"/>
                    </a:lnTo>
                    <a:lnTo>
                      <a:pt x="524" y="507"/>
                    </a:lnTo>
                    <a:lnTo>
                      <a:pt x="525" y="503"/>
                    </a:lnTo>
                    <a:lnTo>
                      <a:pt x="527" y="500"/>
                    </a:lnTo>
                    <a:lnTo>
                      <a:pt x="530" y="478"/>
                    </a:lnTo>
                    <a:lnTo>
                      <a:pt x="536" y="458"/>
                    </a:lnTo>
                    <a:lnTo>
                      <a:pt x="537" y="450"/>
                    </a:lnTo>
                    <a:lnTo>
                      <a:pt x="539" y="445"/>
                    </a:lnTo>
                    <a:lnTo>
                      <a:pt x="541" y="440"/>
                    </a:lnTo>
                    <a:lnTo>
                      <a:pt x="544" y="432"/>
                    </a:lnTo>
                    <a:lnTo>
                      <a:pt x="547" y="428"/>
                    </a:lnTo>
                    <a:lnTo>
                      <a:pt x="550" y="424"/>
                    </a:lnTo>
                    <a:lnTo>
                      <a:pt x="551" y="422"/>
                    </a:lnTo>
                    <a:lnTo>
                      <a:pt x="568" y="355"/>
                    </a:lnTo>
                    <a:lnTo>
                      <a:pt x="568" y="351"/>
                    </a:lnTo>
                    <a:lnTo>
                      <a:pt x="566" y="347"/>
                    </a:lnTo>
                    <a:lnTo>
                      <a:pt x="562" y="338"/>
                    </a:lnTo>
                    <a:lnTo>
                      <a:pt x="560" y="333"/>
                    </a:lnTo>
                    <a:lnTo>
                      <a:pt x="561" y="329"/>
                    </a:lnTo>
                    <a:lnTo>
                      <a:pt x="566" y="320"/>
                    </a:lnTo>
                    <a:lnTo>
                      <a:pt x="565" y="318"/>
                    </a:lnTo>
                    <a:lnTo>
                      <a:pt x="565" y="315"/>
                    </a:lnTo>
                    <a:lnTo>
                      <a:pt x="566" y="310"/>
                    </a:lnTo>
                    <a:lnTo>
                      <a:pt x="569" y="305"/>
                    </a:lnTo>
                    <a:lnTo>
                      <a:pt x="569" y="287"/>
                    </a:lnTo>
                    <a:lnTo>
                      <a:pt x="568" y="284"/>
                    </a:lnTo>
                    <a:lnTo>
                      <a:pt x="568" y="283"/>
                    </a:lnTo>
                    <a:lnTo>
                      <a:pt x="565" y="279"/>
                    </a:lnTo>
                    <a:lnTo>
                      <a:pt x="561" y="274"/>
                    </a:lnTo>
                    <a:lnTo>
                      <a:pt x="559" y="272"/>
                    </a:lnTo>
                    <a:lnTo>
                      <a:pt x="558" y="271"/>
                    </a:lnTo>
                    <a:lnTo>
                      <a:pt x="556" y="269"/>
                    </a:lnTo>
                    <a:lnTo>
                      <a:pt x="551" y="262"/>
                    </a:lnTo>
                    <a:lnTo>
                      <a:pt x="547" y="258"/>
                    </a:lnTo>
                    <a:lnTo>
                      <a:pt x="546" y="254"/>
                    </a:lnTo>
                    <a:lnTo>
                      <a:pt x="547" y="250"/>
                    </a:lnTo>
                    <a:lnTo>
                      <a:pt x="546" y="248"/>
                    </a:lnTo>
                    <a:lnTo>
                      <a:pt x="546" y="246"/>
                    </a:lnTo>
                    <a:lnTo>
                      <a:pt x="546" y="244"/>
                    </a:lnTo>
                    <a:lnTo>
                      <a:pt x="544" y="238"/>
                    </a:lnTo>
                    <a:lnTo>
                      <a:pt x="543" y="232"/>
                    </a:lnTo>
                    <a:lnTo>
                      <a:pt x="546" y="225"/>
                    </a:lnTo>
                    <a:lnTo>
                      <a:pt x="547" y="219"/>
                    </a:lnTo>
                    <a:lnTo>
                      <a:pt x="547" y="214"/>
                    </a:lnTo>
                    <a:lnTo>
                      <a:pt x="544" y="209"/>
                    </a:lnTo>
                    <a:lnTo>
                      <a:pt x="544" y="202"/>
                    </a:lnTo>
                    <a:lnTo>
                      <a:pt x="542" y="200"/>
                    </a:lnTo>
                    <a:lnTo>
                      <a:pt x="542" y="197"/>
                    </a:lnTo>
                    <a:lnTo>
                      <a:pt x="543" y="186"/>
                    </a:lnTo>
                    <a:lnTo>
                      <a:pt x="545" y="167"/>
                    </a:lnTo>
                    <a:lnTo>
                      <a:pt x="553" y="148"/>
                    </a:lnTo>
                    <a:lnTo>
                      <a:pt x="554" y="144"/>
                    </a:lnTo>
                    <a:lnTo>
                      <a:pt x="553" y="140"/>
                    </a:lnTo>
                    <a:lnTo>
                      <a:pt x="552" y="134"/>
                    </a:lnTo>
                    <a:lnTo>
                      <a:pt x="556" y="133"/>
                    </a:lnTo>
                    <a:lnTo>
                      <a:pt x="558" y="135"/>
                    </a:lnTo>
                    <a:lnTo>
                      <a:pt x="563" y="142"/>
                    </a:lnTo>
                    <a:lnTo>
                      <a:pt x="568" y="147"/>
                    </a:lnTo>
                    <a:lnTo>
                      <a:pt x="574" y="152"/>
                    </a:lnTo>
                    <a:lnTo>
                      <a:pt x="581" y="153"/>
                    </a:lnTo>
                    <a:lnTo>
                      <a:pt x="591" y="154"/>
                    </a:lnTo>
                    <a:lnTo>
                      <a:pt x="594" y="152"/>
                    </a:lnTo>
                    <a:lnTo>
                      <a:pt x="598" y="150"/>
                    </a:lnTo>
                    <a:lnTo>
                      <a:pt x="604" y="148"/>
                    </a:lnTo>
                    <a:lnTo>
                      <a:pt x="605" y="146"/>
                    </a:lnTo>
                    <a:lnTo>
                      <a:pt x="608" y="145"/>
                    </a:lnTo>
                    <a:lnTo>
                      <a:pt x="609" y="143"/>
                    </a:lnTo>
                    <a:lnTo>
                      <a:pt x="611" y="142"/>
                    </a:lnTo>
                    <a:lnTo>
                      <a:pt x="608" y="131"/>
                    </a:lnTo>
                    <a:lnTo>
                      <a:pt x="607" y="126"/>
                    </a:lnTo>
                    <a:lnTo>
                      <a:pt x="607" y="123"/>
                    </a:lnTo>
                    <a:lnTo>
                      <a:pt x="609" y="121"/>
                    </a:lnTo>
                    <a:lnTo>
                      <a:pt x="611" y="118"/>
                    </a:lnTo>
                    <a:lnTo>
                      <a:pt x="614" y="116"/>
                    </a:lnTo>
                    <a:lnTo>
                      <a:pt x="620" y="111"/>
                    </a:lnTo>
                    <a:lnTo>
                      <a:pt x="627" y="105"/>
                    </a:lnTo>
                    <a:lnTo>
                      <a:pt x="633" y="102"/>
                    </a:lnTo>
                    <a:lnTo>
                      <a:pt x="637" y="100"/>
                    </a:lnTo>
                    <a:lnTo>
                      <a:pt x="641" y="101"/>
                    </a:lnTo>
                    <a:lnTo>
                      <a:pt x="645" y="101"/>
                    </a:lnTo>
                    <a:lnTo>
                      <a:pt x="649" y="101"/>
                    </a:lnTo>
                    <a:lnTo>
                      <a:pt x="649" y="100"/>
                    </a:lnTo>
                    <a:lnTo>
                      <a:pt x="650" y="100"/>
                    </a:lnTo>
                    <a:lnTo>
                      <a:pt x="652" y="100"/>
                    </a:lnTo>
                    <a:lnTo>
                      <a:pt x="656" y="100"/>
                    </a:lnTo>
                    <a:lnTo>
                      <a:pt x="658" y="97"/>
                    </a:lnTo>
                    <a:lnTo>
                      <a:pt x="661" y="95"/>
                    </a:lnTo>
                    <a:lnTo>
                      <a:pt x="661" y="92"/>
                    </a:lnTo>
                    <a:lnTo>
                      <a:pt x="661" y="91"/>
                    </a:lnTo>
                    <a:lnTo>
                      <a:pt x="662" y="91"/>
                    </a:lnTo>
                    <a:lnTo>
                      <a:pt x="665" y="89"/>
                    </a:lnTo>
                    <a:lnTo>
                      <a:pt x="681" y="51"/>
                    </a:lnTo>
                    <a:lnTo>
                      <a:pt x="686" y="46"/>
                    </a:lnTo>
                    <a:lnTo>
                      <a:pt x="693" y="45"/>
                    </a:lnTo>
                    <a:lnTo>
                      <a:pt x="700" y="41"/>
                    </a:lnTo>
                    <a:lnTo>
                      <a:pt x="709" y="35"/>
                    </a:lnTo>
                    <a:lnTo>
                      <a:pt x="715" y="28"/>
                    </a:lnTo>
                    <a:lnTo>
                      <a:pt x="717" y="24"/>
                    </a:lnTo>
                    <a:lnTo>
                      <a:pt x="718" y="16"/>
                    </a:lnTo>
                    <a:lnTo>
                      <a:pt x="720" y="15"/>
                    </a:lnTo>
                    <a:lnTo>
                      <a:pt x="725" y="18"/>
                    </a:lnTo>
                    <a:lnTo>
                      <a:pt x="731" y="19"/>
                    </a:lnTo>
                    <a:lnTo>
                      <a:pt x="736" y="19"/>
                    </a:lnTo>
                    <a:lnTo>
                      <a:pt x="741" y="18"/>
                    </a:lnTo>
                    <a:lnTo>
                      <a:pt x="745" y="15"/>
                    </a:lnTo>
                    <a:lnTo>
                      <a:pt x="753" y="3"/>
                    </a:lnTo>
                    <a:lnTo>
                      <a:pt x="756" y="0"/>
                    </a:lnTo>
                    <a:lnTo>
                      <a:pt x="761" y="1"/>
                    </a:lnTo>
                    <a:lnTo>
                      <a:pt x="762" y="0"/>
                    </a:lnTo>
                    <a:lnTo>
                      <a:pt x="763" y="1"/>
                    </a:lnTo>
                    <a:lnTo>
                      <a:pt x="763" y="3"/>
                    </a:lnTo>
                    <a:lnTo>
                      <a:pt x="763" y="7"/>
                    </a:lnTo>
                    <a:lnTo>
                      <a:pt x="762" y="15"/>
                    </a:lnTo>
                    <a:lnTo>
                      <a:pt x="762" y="18"/>
                    </a:lnTo>
                    <a:lnTo>
                      <a:pt x="764" y="20"/>
                    </a:lnTo>
                    <a:lnTo>
                      <a:pt x="767" y="19"/>
                    </a:lnTo>
                    <a:lnTo>
                      <a:pt x="772" y="14"/>
                    </a:lnTo>
                    <a:lnTo>
                      <a:pt x="774" y="13"/>
                    </a:lnTo>
                    <a:lnTo>
                      <a:pt x="774" y="11"/>
                    </a:lnTo>
                    <a:lnTo>
                      <a:pt x="776" y="11"/>
                    </a:lnTo>
                    <a:lnTo>
                      <a:pt x="782" y="12"/>
                    </a:lnTo>
                    <a:lnTo>
                      <a:pt x="785" y="13"/>
                    </a:lnTo>
                    <a:lnTo>
                      <a:pt x="789" y="13"/>
                    </a:lnTo>
                    <a:lnTo>
                      <a:pt x="793" y="12"/>
                    </a:lnTo>
                    <a:lnTo>
                      <a:pt x="799" y="10"/>
                    </a:lnTo>
                    <a:lnTo>
                      <a:pt x="805" y="4"/>
                    </a:lnTo>
                    <a:lnTo>
                      <a:pt x="812" y="0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3" name="Freeform 182">
                <a:extLst>
                  <a:ext uri="{FF2B5EF4-FFF2-40B4-BE49-F238E27FC236}">
                    <a16:creationId xmlns:a16="http://schemas.microsoft.com/office/drawing/2014/main" id="{95F4491D-F15F-06BA-C321-377183A2EE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4" y="2192"/>
                <a:ext cx="95" cy="244"/>
              </a:xfrm>
              <a:custGeom>
                <a:avLst/>
                <a:gdLst>
                  <a:gd name="T0" fmla="*/ 258 w 284"/>
                  <a:gd name="T1" fmla="*/ 660 h 731"/>
                  <a:gd name="T2" fmla="*/ 248 w 284"/>
                  <a:gd name="T3" fmla="*/ 688 h 731"/>
                  <a:gd name="T4" fmla="*/ 244 w 284"/>
                  <a:gd name="T5" fmla="*/ 713 h 731"/>
                  <a:gd name="T6" fmla="*/ 230 w 284"/>
                  <a:gd name="T7" fmla="*/ 731 h 731"/>
                  <a:gd name="T8" fmla="*/ 214 w 284"/>
                  <a:gd name="T9" fmla="*/ 723 h 731"/>
                  <a:gd name="T10" fmla="*/ 198 w 284"/>
                  <a:gd name="T11" fmla="*/ 711 h 731"/>
                  <a:gd name="T12" fmla="*/ 171 w 284"/>
                  <a:gd name="T13" fmla="*/ 708 h 731"/>
                  <a:gd name="T14" fmla="*/ 161 w 284"/>
                  <a:gd name="T15" fmla="*/ 685 h 731"/>
                  <a:gd name="T16" fmla="*/ 143 w 284"/>
                  <a:gd name="T17" fmla="*/ 675 h 731"/>
                  <a:gd name="T18" fmla="*/ 108 w 284"/>
                  <a:gd name="T19" fmla="*/ 635 h 731"/>
                  <a:gd name="T20" fmla="*/ 79 w 284"/>
                  <a:gd name="T21" fmla="*/ 625 h 731"/>
                  <a:gd name="T22" fmla="*/ 45 w 284"/>
                  <a:gd name="T23" fmla="*/ 618 h 731"/>
                  <a:gd name="T24" fmla="*/ 28 w 284"/>
                  <a:gd name="T25" fmla="*/ 595 h 731"/>
                  <a:gd name="T26" fmla="*/ 29 w 284"/>
                  <a:gd name="T27" fmla="*/ 575 h 731"/>
                  <a:gd name="T28" fmla="*/ 27 w 284"/>
                  <a:gd name="T29" fmla="*/ 553 h 731"/>
                  <a:gd name="T30" fmla="*/ 16 w 284"/>
                  <a:gd name="T31" fmla="*/ 541 h 731"/>
                  <a:gd name="T32" fmla="*/ 27 w 284"/>
                  <a:gd name="T33" fmla="*/ 528 h 731"/>
                  <a:gd name="T34" fmla="*/ 29 w 284"/>
                  <a:gd name="T35" fmla="*/ 514 h 731"/>
                  <a:gd name="T36" fmla="*/ 13 w 284"/>
                  <a:gd name="T37" fmla="*/ 491 h 731"/>
                  <a:gd name="T38" fmla="*/ 1 w 284"/>
                  <a:gd name="T39" fmla="*/ 460 h 731"/>
                  <a:gd name="T40" fmla="*/ 14 w 284"/>
                  <a:gd name="T41" fmla="*/ 465 h 731"/>
                  <a:gd name="T42" fmla="*/ 25 w 284"/>
                  <a:gd name="T43" fmla="*/ 462 h 731"/>
                  <a:gd name="T44" fmla="*/ 41 w 284"/>
                  <a:gd name="T45" fmla="*/ 430 h 731"/>
                  <a:gd name="T46" fmla="*/ 36 w 284"/>
                  <a:gd name="T47" fmla="*/ 409 h 731"/>
                  <a:gd name="T48" fmla="*/ 27 w 284"/>
                  <a:gd name="T49" fmla="*/ 396 h 731"/>
                  <a:gd name="T50" fmla="*/ 28 w 284"/>
                  <a:gd name="T51" fmla="*/ 356 h 731"/>
                  <a:gd name="T52" fmla="*/ 16 w 284"/>
                  <a:gd name="T53" fmla="*/ 342 h 731"/>
                  <a:gd name="T54" fmla="*/ 26 w 284"/>
                  <a:gd name="T55" fmla="*/ 318 h 731"/>
                  <a:gd name="T56" fmla="*/ 30 w 284"/>
                  <a:gd name="T57" fmla="*/ 296 h 731"/>
                  <a:gd name="T58" fmla="*/ 29 w 284"/>
                  <a:gd name="T59" fmla="*/ 281 h 731"/>
                  <a:gd name="T60" fmla="*/ 35 w 284"/>
                  <a:gd name="T61" fmla="*/ 262 h 731"/>
                  <a:gd name="T62" fmla="*/ 28 w 284"/>
                  <a:gd name="T63" fmla="*/ 240 h 731"/>
                  <a:gd name="T64" fmla="*/ 51 w 284"/>
                  <a:gd name="T65" fmla="*/ 227 h 731"/>
                  <a:gd name="T66" fmla="*/ 78 w 284"/>
                  <a:gd name="T67" fmla="*/ 221 h 731"/>
                  <a:gd name="T68" fmla="*/ 97 w 284"/>
                  <a:gd name="T69" fmla="*/ 219 h 731"/>
                  <a:gd name="T70" fmla="*/ 128 w 284"/>
                  <a:gd name="T71" fmla="*/ 229 h 731"/>
                  <a:gd name="T72" fmla="*/ 132 w 284"/>
                  <a:gd name="T73" fmla="*/ 217 h 731"/>
                  <a:gd name="T74" fmla="*/ 137 w 284"/>
                  <a:gd name="T75" fmla="*/ 197 h 731"/>
                  <a:gd name="T76" fmla="*/ 150 w 284"/>
                  <a:gd name="T77" fmla="*/ 207 h 731"/>
                  <a:gd name="T78" fmla="*/ 166 w 284"/>
                  <a:gd name="T79" fmla="*/ 193 h 731"/>
                  <a:gd name="T80" fmla="*/ 183 w 284"/>
                  <a:gd name="T81" fmla="*/ 177 h 731"/>
                  <a:gd name="T82" fmla="*/ 206 w 284"/>
                  <a:gd name="T83" fmla="*/ 166 h 731"/>
                  <a:gd name="T84" fmla="*/ 199 w 284"/>
                  <a:gd name="T85" fmla="*/ 150 h 731"/>
                  <a:gd name="T86" fmla="*/ 200 w 284"/>
                  <a:gd name="T87" fmla="*/ 131 h 731"/>
                  <a:gd name="T88" fmla="*/ 184 w 284"/>
                  <a:gd name="T89" fmla="*/ 111 h 731"/>
                  <a:gd name="T90" fmla="*/ 198 w 284"/>
                  <a:gd name="T91" fmla="*/ 92 h 731"/>
                  <a:gd name="T92" fmla="*/ 210 w 284"/>
                  <a:gd name="T93" fmla="*/ 92 h 731"/>
                  <a:gd name="T94" fmla="*/ 216 w 284"/>
                  <a:gd name="T95" fmla="*/ 87 h 731"/>
                  <a:gd name="T96" fmla="*/ 216 w 284"/>
                  <a:gd name="T97" fmla="*/ 77 h 731"/>
                  <a:gd name="T98" fmla="*/ 230 w 284"/>
                  <a:gd name="T99" fmla="*/ 72 h 731"/>
                  <a:gd name="T100" fmla="*/ 247 w 284"/>
                  <a:gd name="T101" fmla="*/ 57 h 731"/>
                  <a:gd name="T102" fmla="*/ 251 w 284"/>
                  <a:gd name="T103" fmla="*/ 22 h 731"/>
                  <a:gd name="T104" fmla="*/ 265 w 284"/>
                  <a:gd name="T105" fmla="*/ 15 h 731"/>
                  <a:gd name="T106" fmla="*/ 270 w 284"/>
                  <a:gd name="T107" fmla="*/ 4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4" h="731">
                    <a:moveTo>
                      <a:pt x="284" y="643"/>
                    </a:moveTo>
                    <a:lnTo>
                      <a:pt x="268" y="648"/>
                    </a:lnTo>
                    <a:lnTo>
                      <a:pt x="262" y="650"/>
                    </a:lnTo>
                    <a:lnTo>
                      <a:pt x="259" y="654"/>
                    </a:lnTo>
                    <a:lnTo>
                      <a:pt x="258" y="660"/>
                    </a:lnTo>
                    <a:lnTo>
                      <a:pt x="259" y="667"/>
                    </a:lnTo>
                    <a:lnTo>
                      <a:pt x="257" y="672"/>
                    </a:lnTo>
                    <a:lnTo>
                      <a:pt x="255" y="675"/>
                    </a:lnTo>
                    <a:lnTo>
                      <a:pt x="252" y="681"/>
                    </a:lnTo>
                    <a:lnTo>
                      <a:pt x="248" y="688"/>
                    </a:lnTo>
                    <a:lnTo>
                      <a:pt x="249" y="699"/>
                    </a:lnTo>
                    <a:lnTo>
                      <a:pt x="249" y="703"/>
                    </a:lnTo>
                    <a:lnTo>
                      <a:pt x="248" y="707"/>
                    </a:lnTo>
                    <a:lnTo>
                      <a:pt x="246" y="710"/>
                    </a:lnTo>
                    <a:lnTo>
                      <a:pt x="244" y="713"/>
                    </a:lnTo>
                    <a:lnTo>
                      <a:pt x="240" y="717"/>
                    </a:lnTo>
                    <a:lnTo>
                      <a:pt x="237" y="721"/>
                    </a:lnTo>
                    <a:lnTo>
                      <a:pt x="234" y="728"/>
                    </a:lnTo>
                    <a:lnTo>
                      <a:pt x="232" y="730"/>
                    </a:lnTo>
                    <a:lnTo>
                      <a:pt x="230" y="731"/>
                    </a:lnTo>
                    <a:lnTo>
                      <a:pt x="228" y="730"/>
                    </a:lnTo>
                    <a:lnTo>
                      <a:pt x="226" y="727"/>
                    </a:lnTo>
                    <a:lnTo>
                      <a:pt x="222" y="724"/>
                    </a:lnTo>
                    <a:lnTo>
                      <a:pt x="218" y="723"/>
                    </a:lnTo>
                    <a:lnTo>
                      <a:pt x="214" y="723"/>
                    </a:lnTo>
                    <a:lnTo>
                      <a:pt x="212" y="722"/>
                    </a:lnTo>
                    <a:lnTo>
                      <a:pt x="209" y="720"/>
                    </a:lnTo>
                    <a:lnTo>
                      <a:pt x="207" y="718"/>
                    </a:lnTo>
                    <a:lnTo>
                      <a:pt x="202" y="712"/>
                    </a:lnTo>
                    <a:lnTo>
                      <a:pt x="198" y="711"/>
                    </a:lnTo>
                    <a:lnTo>
                      <a:pt x="193" y="712"/>
                    </a:lnTo>
                    <a:lnTo>
                      <a:pt x="184" y="713"/>
                    </a:lnTo>
                    <a:lnTo>
                      <a:pt x="178" y="712"/>
                    </a:lnTo>
                    <a:lnTo>
                      <a:pt x="173" y="710"/>
                    </a:lnTo>
                    <a:lnTo>
                      <a:pt x="171" y="708"/>
                    </a:lnTo>
                    <a:lnTo>
                      <a:pt x="170" y="705"/>
                    </a:lnTo>
                    <a:lnTo>
                      <a:pt x="171" y="702"/>
                    </a:lnTo>
                    <a:lnTo>
                      <a:pt x="170" y="695"/>
                    </a:lnTo>
                    <a:lnTo>
                      <a:pt x="169" y="691"/>
                    </a:lnTo>
                    <a:lnTo>
                      <a:pt x="161" y="685"/>
                    </a:lnTo>
                    <a:lnTo>
                      <a:pt x="155" y="685"/>
                    </a:lnTo>
                    <a:lnTo>
                      <a:pt x="151" y="684"/>
                    </a:lnTo>
                    <a:lnTo>
                      <a:pt x="149" y="683"/>
                    </a:lnTo>
                    <a:lnTo>
                      <a:pt x="145" y="679"/>
                    </a:lnTo>
                    <a:lnTo>
                      <a:pt x="143" y="675"/>
                    </a:lnTo>
                    <a:lnTo>
                      <a:pt x="142" y="673"/>
                    </a:lnTo>
                    <a:lnTo>
                      <a:pt x="126" y="655"/>
                    </a:lnTo>
                    <a:lnTo>
                      <a:pt x="116" y="640"/>
                    </a:lnTo>
                    <a:lnTo>
                      <a:pt x="112" y="636"/>
                    </a:lnTo>
                    <a:lnTo>
                      <a:pt x="108" y="635"/>
                    </a:lnTo>
                    <a:lnTo>
                      <a:pt x="102" y="634"/>
                    </a:lnTo>
                    <a:lnTo>
                      <a:pt x="95" y="636"/>
                    </a:lnTo>
                    <a:lnTo>
                      <a:pt x="89" y="634"/>
                    </a:lnTo>
                    <a:lnTo>
                      <a:pt x="85" y="631"/>
                    </a:lnTo>
                    <a:lnTo>
                      <a:pt x="79" y="625"/>
                    </a:lnTo>
                    <a:lnTo>
                      <a:pt x="72" y="622"/>
                    </a:lnTo>
                    <a:lnTo>
                      <a:pt x="60" y="618"/>
                    </a:lnTo>
                    <a:lnTo>
                      <a:pt x="55" y="617"/>
                    </a:lnTo>
                    <a:lnTo>
                      <a:pt x="52" y="618"/>
                    </a:lnTo>
                    <a:lnTo>
                      <a:pt x="45" y="618"/>
                    </a:lnTo>
                    <a:lnTo>
                      <a:pt x="41" y="618"/>
                    </a:lnTo>
                    <a:lnTo>
                      <a:pt x="40" y="619"/>
                    </a:lnTo>
                    <a:lnTo>
                      <a:pt x="33" y="613"/>
                    </a:lnTo>
                    <a:lnTo>
                      <a:pt x="29" y="603"/>
                    </a:lnTo>
                    <a:lnTo>
                      <a:pt x="28" y="595"/>
                    </a:lnTo>
                    <a:lnTo>
                      <a:pt x="29" y="592"/>
                    </a:lnTo>
                    <a:lnTo>
                      <a:pt x="31" y="586"/>
                    </a:lnTo>
                    <a:lnTo>
                      <a:pt x="30" y="580"/>
                    </a:lnTo>
                    <a:lnTo>
                      <a:pt x="29" y="578"/>
                    </a:lnTo>
                    <a:lnTo>
                      <a:pt x="29" y="575"/>
                    </a:lnTo>
                    <a:lnTo>
                      <a:pt x="29" y="570"/>
                    </a:lnTo>
                    <a:lnTo>
                      <a:pt x="31" y="565"/>
                    </a:lnTo>
                    <a:lnTo>
                      <a:pt x="31" y="560"/>
                    </a:lnTo>
                    <a:lnTo>
                      <a:pt x="30" y="556"/>
                    </a:lnTo>
                    <a:lnTo>
                      <a:pt x="27" y="553"/>
                    </a:lnTo>
                    <a:lnTo>
                      <a:pt x="24" y="551"/>
                    </a:lnTo>
                    <a:lnTo>
                      <a:pt x="19" y="548"/>
                    </a:lnTo>
                    <a:lnTo>
                      <a:pt x="17" y="545"/>
                    </a:lnTo>
                    <a:lnTo>
                      <a:pt x="16" y="542"/>
                    </a:lnTo>
                    <a:lnTo>
                      <a:pt x="16" y="541"/>
                    </a:lnTo>
                    <a:lnTo>
                      <a:pt x="15" y="536"/>
                    </a:lnTo>
                    <a:lnTo>
                      <a:pt x="17" y="533"/>
                    </a:lnTo>
                    <a:lnTo>
                      <a:pt x="19" y="530"/>
                    </a:lnTo>
                    <a:lnTo>
                      <a:pt x="25" y="530"/>
                    </a:lnTo>
                    <a:lnTo>
                      <a:pt x="27" y="528"/>
                    </a:lnTo>
                    <a:lnTo>
                      <a:pt x="27" y="527"/>
                    </a:lnTo>
                    <a:lnTo>
                      <a:pt x="28" y="527"/>
                    </a:lnTo>
                    <a:lnTo>
                      <a:pt x="28" y="523"/>
                    </a:lnTo>
                    <a:lnTo>
                      <a:pt x="28" y="521"/>
                    </a:lnTo>
                    <a:lnTo>
                      <a:pt x="29" y="514"/>
                    </a:lnTo>
                    <a:lnTo>
                      <a:pt x="31" y="504"/>
                    </a:lnTo>
                    <a:lnTo>
                      <a:pt x="30" y="500"/>
                    </a:lnTo>
                    <a:lnTo>
                      <a:pt x="28" y="498"/>
                    </a:lnTo>
                    <a:lnTo>
                      <a:pt x="21" y="493"/>
                    </a:lnTo>
                    <a:lnTo>
                      <a:pt x="13" y="491"/>
                    </a:lnTo>
                    <a:lnTo>
                      <a:pt x="8" y="487"/>
                    </a:lnTo>
                    <a:lnTo>
                      <a:pt x="7" y="483"/>
                    </a:lnTo>
                    <a:lnTo>
                      <a:pt x="7" y="479"/>
                    </a:lnTo>
                    <a:lnTo>
                      <a:pt x="6" y="473"/>
                    </a:lnTo>
                    <a:lnTo>
                      <a:pt x="1" y="460"/>
                    </a:lnTo>
                    <a:lnTo>
                      <a:pt x="0" y="457"/>
                    </a:lnTo>
                    <a:lnTo>
                      <a:pt x="1" y="457"/>
                    </a:lnTo>
                    <a:lnTo>
                      <a:pt x="5" y="458"/>
                    </a:lnTo>
                    <a:lnTo>
                      <a:pt x="11" y="461"/>
                    </a:lnTo>
                    <a:lnTo>
                      <a:pt x="14" y="465"/>
                    </a:lnTo>
                    <a:lnTo>
                      <a:pt x="19" y="465"/>
                    </a:lnTo>
                    <a:lnTo>
                      <a:pt x="21" y="463"/>
                    </a:lnTo>
                    <a:lnTo>
                      <a:pt x="21" y="462"/>
                    </a:lnTo>
                    <a:lnTo>
                      <a:pt x="22" y="462"/>
                    </a:lnTo>
                    <a:lnTo>
                      <a:pt x="25" y="462"/>
                    </a:lnTo>
                    <a:lnTo>
                      <a:pt x="29" y="459"/>
                    </a:lnTo>
                    <a:lnTo>
                      <a:pt x="32" y="455"/>
                    </a:lnTo>
                    <a:lnTo>
                      <a:pt x="33" y="453"/>
                    </a:lnTo>
                    <a:lnTo>
                      <a:pt x="35" y="452"/>
                    </a:lnTo>
                    <a:lnTo>
                      <a:pt x="41" y="430"/>
                    </a:lnTo>
                    <a:lnTo>
                      <a:pt x="40" y="425"/>
                    </a:lnTo>
                    <a:lnTo>
                      <a:pt x="40" y="422"/>
                    </a:lnTo>
                    <a:lnTo>
                      <a:pt x="39" y="416"/>
                    </a:lnTo>
                    <a:lnTo>
                      <a:pt x="37" y="412"/>
                    </a:lnTo>
                    <a:lnTo>
                      <a:pt x="36" y="409"/>
                    </a:lnTo>
                    <a:lnTo>
                      <a:pt x="36" y="408"/>
                    </a:lnTo>
                    <a:lnTo>
                      <a:pt x="32" y="402"/>
                    </a:lnTo>
                    <a:lnTo>
                      <a:pt x="30" y="400"/>
                    </a:lnTo>
                    <a:lnTo>
                      <a:pt x="29" y="399"/>
                    </a:lnTo>
                    <a:lnTo>
                      <a:pt x="27" y="396"/>
                    </a:lnTo>
                    <a:lnTo>
                      <a:pt x="25" y="393"/>
                    </a:lnTo>
                    <a:lnTo>
                      <a:pt x="24" y="391"/>
                    </a:lnTo>
                    <a:lnTo>
                      <a:pt x="21" y="384"/>
                    </a:lnTo>
                    <a:lnTo>
                      <a:pt x="27" y="363"/>
                    </a:lnTo>
                    <a:lnTo>
                      <a:pt x="28" y="356"/>
                    </a:lnTo>
                    <a:lnTo>
                      <a:pt x="27" y="350"/>
                    </a:lnTo>
                    <a:lnTo>
                      <a:pt x="25" y="347"/>
                    </a:lnTo>
                    <a:lnTo>
                      <a:pt x="21" y="346"/>
                    </a:lnTo>
                    <a:lnTo>
                      <a:pt x="17" y="344"/>
                    </a:lnTo>
                    <a:lnTo>
                      <a:pt x="16" y="342"/>
                    </a:lnTo>
                    <a:lnTo>
                      <a:pt x="14" y="331"/>
                    </a:lnTo>
                    <a:lnTo>
                      <a:pt x="14" y="325"/>
                    </a:lnTo>
                    <a:lnTo>
                      <a:pt x="21" y="321"/>
                    </a:lnTo>
                    <a:lnTo>
                      <a:pt x="24" y="319"/>
                    </a:lnTo>
                    <a:lnTo>
                      <a:pt x="26" y="318"/>
                    </a:lnTo>
                    <a:lnTo>
                      <a:pt x="27" y="316"/>
                    </a:lnTo>
                    <a:lnTo>
                      <a:pt x="27" y="315"/>
                    </a:lnTo>
                    <a:lnTo>
                      <a:pt x="28" y="315"/>
                    </a:lnTo>
                    <a:lnTo>
                      <a:pt x="29" y="302"/>
                    </a:lnTo>
                    <a:lnTo>
                      <a:pt x="30" y="296"/>
                    </a:lnTo>
                    <a:lnTo>
                      <a:pt x="31" y="291"/>
                    </a:lnTo>
                    <a:lnTo>
                      <a:pt x="31" y="288"/>
                    </a:lnTo>
                    <a:lnTo>
                      <a:pt x="31" y="287"/>
                    </a:lnTo>
                    <a:lnTo>
                      <a:pt x="28" y="283"/>
                    </a:lnTo>
                    <a:lnTo>
                      <a:pt x="29" y="281"/>
                    </a:lnTo>
                    <a:lnTo>
                      <a:pt x="36" y="274"/>
                    </a:lnTo>
                    <a:lnTo>
                      <a:pt x="38" y="270"/>
                    </a:lnTo>
                    <a:lnTo>
                      <a:pt x="39" y="267"/>
                    </a:lnTo>
                    <a:lnTo>
                      <a:pt x="38" y="264"/>
                    </a:lnTo>
                    <a:lnTo>
                      <a:pt x="35" y="262"/>
                    </a:lnTo>
                    <a:lnTo>
                      <a:pt x="29" y="256"/>
                    </a:lnTo>
                    <a:lnTo>
                      <a:pt x="26" y="249"/>
                    </a:lnTo>
                    <a:lnTo>
                      <a:pt x="26" y="245"/>
                    </a:lnTo>
                    <a:lnTo>
                      <a:pt x="28" y="242"/>
                    </a:lnTo>
                    <a:lnTo>
                      <a:pt x="28" y="240"/>
                    </a:lnTo>
                    <a:lnTo>
                      <a:pt x="30" y="237"/>
                    </a:lnTo>
                    <a:lnTo>
                      <a:pt x="32" y="233"/>
                    </a:lnTo>
                    <a:lnTo>
                      <a:pt x="36" y="230"/>
                    </a:lnTo>
                    <a:lnTo>
                      <a:pt x="41" y="226"/>
                    </a:lnTo>
                    <a:lnTo>
                      <a:pt x="51" y="227"/>
                    </a:lnTo>
                    <a:lnTo>
                      <a:pt x="56" y="228"/>
                    </a:lnTo>
                    <a:lnTo>
                      <a:pt x="61" y="231"/>
                    </a:lnTo>
                    <a:lnTo>
                      <a:pt x="67" y="231"/>
                    </a:lnTo>
                    <a:lnTo>
                      <a:pt x="74" y="228"/>
                    </a:lnTo>
                    <a:lnTo>
                      <a:pt x="78" y="221"/>
                    </a:lnTo>
                    <a:lnTo>
                      <a:pt x="83" y="215"/>
                    </a:lnTo>
                    <a:lnTo>
                      <a:pt x="86" y="213"/>
                    </a:lnTo>
                    <a:lnTo>
                      <a:pt x="92" y="215"/>
                    </a:lnTo>
                    <a:lnTo>
                      <a:pt x="93" y="215"/>
                    </a:lnTo>
                    <a:lnTo>
                      <a:pt x="97" y="219"/>
                    </a:lnTo>
                    <a:lnTo>
                      <a:pt x="103" y="223"/>
                    </a:lnTo>
                    <a:lnTo>
                      <a:pt x="110" y="230"/>
                    </a:lnTo>
                    <a:lnTo>
                      <a:pt x="118" y="232"/>
                    </a:lnTo>
                    <a:lnTo>
                      <a:pt x="123" y="231"/>
                    </a:lnTo>
                    <a:lnTo>
                      <a:pt x="128" y="229"/>
                    </a:lnTo>
                    <a:lnTo>
                      <a:pt x="131" y="225"/>
                    </a:lnTo>
                    <a:lnTo>
                      <a:pt x="132" y="223"/>
                    </a:lnTo>
                    <a:lnTo>
                      <a:pt x="132" y="222"/>
                    </a:lnTo>
                    <a:lnTo>
                      <a:pt x="133" y="222"/>
                    </a:lnTo>
                    <a:lnTo>
                      <a:pt x="132" y="217"/>
                    </a:lnTo>
                    <a:lnTo>
                      <a:pt x="129" y="213"/>
                    </a:lnTo>
                    <a:lnTo>
                      <a:pt x="127" y="208"/>
                    </a:lnTo>
                    <a:lnTo>
                      <a:pt x="130" y="205"/>
                    </a:lnTo>
                    <a:lnTo>
                      <a:pt x="132" y="202"/>
                    </a:lnTo>
                    <a:lnTo>
                      <a:pt x="137" y="197"/>
                    </a:lnTo>
                    <a:lnTo>
                      <a:pt x="140" y="194"/>
                    </a:lnTo>
                    <a:lnTo>
                      <a:pt x="142" y="195"/>
                    </a:lnTo>
                    <a:lnTo>
                      <a:pt x="144" y="198"/>
                    </a:lnTo>
                    <a:lnTo>
                      <a:pt x="148" y="204"/>
                    </a:lnTo>
                    <a:lnTo>
                      <a:pt x="150" y="207"/>
                    </a:lnTo>
                    <a:lnTo>
                      <a:pt x="152" y="208"/>
                    </a:lnTo>
                    <a:lnTo>
                      <a:pt x="154" y="206"/>
                    </a:lnTo>
                    <a:lnTo>
                      <a:pt x="159" y="202"/>
                    </a:lnTo>
                    <a:lnTo>
                      <a:pt x="162" y="195"/>
                    </a:lnTo>
                    <a:lnTo>
                      <a:pt x="166" y="193"/>
                    </a:lnTo>
                    <a:lnTo>
                      <a:pt x="170" y="190"/>
                    </a:lnTo>
                    <a:lnTo>
                      <a:pt x="173" y="188"/>
                    </a:lnTo>
                    <a:lnTo>
                      <a:pt x="178" y="184"/>
                    </a:lnTo>
                    <a:lnTo>
                      <a:pt x="179" y="179"/>
                    </a:lnTo>
                    <a:lnTo>
                      <a:pt x="183" y="177"/>
                    </a:lnTo>
                    <a:lnTo>
                      <a:pt x="193" y="176"/>
                    </a:lnTo>
                    <a:lnTo>
                      <a:pt x="194" y="175"/>
                    </a:lnTo>
                    <a:lnTo>
                      <a:pt x="198" y="173"/>
                    </a:lnTo>
                    <a:lnTo>
                      <a:pt x="201" y="170"/>
                    </a:lnTo>
                    <a:lnTo>
                      <a:pt x="206" y="166"/>
                    </a:lnTo>
                    <a:lnTo>
                      <a:pt x="209" y="162"/>
                    </a:lnTo>
                    <a:lnTo>
                      <a:pt x="210" y="158"/>
                    </a:lnTo>
                    <a:lnTo>
                      <a:pt x="209" y="156"/>
                    </a:lnTo>
                    <a:lnTo>
                      <a:pt x="206" y="154"/>
                    </a:lnTo>
                    <a:lnTo>
                      <a:pt x="199" y="150"/>
                    </a:lnTo>
                    <a:lnTo>
                      <a:pt x="197" y="149"/>
                    </a:lnTo>
                    <a:lnTo>
                      <a:pt x="195" y="145"/>
                    </a:lnTo>
                    <a:lnTo>
                      <a:pt x="197" y="141"/>
                    </a:lnTo>
                    <a:lnTo>
                      <a:pt x="202" y="133"/>
                    </a:lnTo>
                    <a:lnTo>
                      <a:pt x="200" y="131"/>
                    </a:lnTo>
                    <a:lnTo>
                      <a:pt x="199" y="130"/>
                    </a:lnTo>
                    <a:lnTo>
                      <a:pt x="197" y="127"/>
                    </a:lnTo>
                    <a:lnTo>
                      <a:pt x="194" y="124"/>
                    </a:lnTo>
                    <a:lnTo>
                      <a:pt x="186" y="115"/>
                    </a:lnTo>
                    <a:lnTo>
                      <a:pt x="184" y="111"/>
                    </a:lnTo>
                    <a:lnTo>
                      <a:pt x="184" y="108"/>
                    </a:lnTo>
                    <a:lnTo>
                      <a:pt x="187" y="100"/>
                    </a:lnTo>
                    <a:lnTo>
                      <a:pt x="189" y="95"/>
                    </a:lnTo>
                    <a:lnTo>
                      <a:pt x="193" y="93"/>
                    </a:lnTo>
                    <a:lnTo>
                      <a:pt x="198" y="92"/>
                    </a:lnTo>
                    <a:lnTo>
                      <a:pt x="204" y="93"/>
                    </a:lnTo>
                    <a:lnTo>
                      <a:pt x="204" y="92"/>
                    </a:lnTo>
                    <a:lnTo>
                      <a:pt x="205" y="92"/>
                    </a:lnTo>
                    <a:lnTo>
                      <a:pt x="207" y="92"/>
                    </a:lnTo>
                    <a:lnTo>
                      <a:pt x="210" y="92"/>
                    </a:lnTo>
                    <a:lnTo>
                      <a:pt x="212" y="91"/>
                    </a:lnTo>
                    <a:lnTo>
                      <a:pt x="214" y="90"/>
                    </a:lnTo>
                    <a:lnTo>
                      <a:pt x="214" y="88"/>
                    </a:lnTo>
                    <a:lnTo>
                      <a:pt x="214" y="87"/>
                    </a:lnTo>
                    <a:lnTo>
                      <a:pt x="216" y="87"/>
                    </a:lnTo>
                    <a:lnTo>
                      <a:pt x="216" y="84"/>
                    </a:lnTo>
                    <a:lnTo>
                      <a:pt x="216" y="83"/>
                    </a:lnTo>
                    <a:lnTo>
                      <a:pt x="217" y="83"/>
                    </a:lnTo>
                    <a:lnTo>
                      <a:pt x="217" y="79"/>
                    </a:lnTo>
                    <a:lnTo>
                      <a:pt x="216" y="77"/>
                    </a:lnTo>
                    <a:lnTo>
                      <a:pt x="216" y="76"/>
                    </a:lnTo>
                    <a:lnTo>
                      <a:pt x="214" y="71"/>
                    </a:lnTo>
                    <a:lnTo>
                      <a:pt x="216" y="70"/>
                    </a:lnTo>
                    <a:lnTo>
                      <a:pt x="220" y="71"/>
                    </a:lnTo>
                    <a:lnTo>
                      <a:pt x="230" y="72"/>
                    </a:lnTo>
                    <a:lnTo>
                      <a:pt x="232" y="71"/>
                    </a:lnTo>
                    <a:lnTo>
                      <a:pt x="236" y="71"/>
                    </a:lnTo>
                    <a:lnTo>
                      <a:pt x="241" y="69"/>
                    </a:lnTo>
                    <a:lnTo>
                      <a:pt x="243" y="63"/>
                    </a:lnTo>
                    <a:lnTo>
                      <a:pt x="247" y="57"/>
                    </a:lnTo>
                    <a:lnTo>
                      <a:pt x="248" y="43"/>
                    </a:lnTo>
                    <a:lnTo>
                      <a:pt x="247" y="37"/>
                    </a:lnTo>
                    <a:lnTo>
                      <a:pt x="247" y="33"/>
                    </a:lnTo>
                    <a:lnTo>
                      <a:pt x="247" y="30"/>
                    </a:lnTo>
                    <a:lnTo>
                      <a:pt x="251" y="22"/>
                    </a:lnTo>
                    <a:lnTo>
                      <a:pt x="255" y="19"/>
                    </a:lnTo>
                    <a:lnTo>
                      <a:pt x="262" y="17"/>
                    </a:lnTo>
                    <a:lnTo>
                      <a:pt x="262" y="16"/>
                    </a:lnTo>
                    <a:lnTo>
                      <a:pt x="263" y="16"/>
                    </a:lnTo>
                    <a:lnTo>
                      <a:pt x="265" y="15"/>
                    </a:lnTo>
                    <a:lnTo>
                      <a:pt x="265" y="13"/>
                    </a:lnTo>
                    <a:lnTo>
                      <a:pt x="265" y="12"/>
                    </a:lnTo>
                    <a:lnTo>
                      <a:pt x="266" y="12"/>
                    </a:lnTo>
                    <a:lnTo>
                      <a:pt x="266" y="11"/>
                    </a:lnTo>
                    <a:lnTo>
                      <a:pt x="270" y="4"/>
                    </a:lnTo>
                    <a:lnTo>
                      <a:pt x="270" y="0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4" name="Freeform 183">
                <a:extLst>
                  <a:ext uri="{FF2B5EF4-FFF2-40B4-BE49-F238E27FC236}">
                    <a16:creationId xmlns:a16="http://schemas.microsoft.com/office/drawing/2014/main" id="{34770FBE-F728-372D-3A3C-8660437EA9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2" y="3018"/>
                <a:ext cx="265" cy="273"/>
              </a:xfrm>
              <a:custGeom>
                <a:avLst/>
                <a:gdLst>
                  <a:gd name="T0" fmla="*/ 25 w 793"/>
                  <a:gd name="T1" fmla="*/ 816 h 819"/>
                  <a:gd name="T2" fmla="*/ 54 w 793"/>
                  <a:gd name="T3" fmla="*/ 805 h 819"/>
                  <a:gd name="T4" fmla="*/ 83 w 793"/>
                  <a:gd name="T5" fmla="*/ 768 h 819"/>
                  <a:gd name="T6" fmla="*/ 89 w 793"/>
                  <a:gd name="T7" fmla="*/ 715 h 819"/>
                  <a:gd name="T8" fmla="*/ 95 w 793"/>
                  <a:gd name="T9" fmla="*/ 688 h 819"/>
                  <a:gd name="T10" fmla="*/ 97 w 793"/>
                  <a:gd name="T11" fmla="*/ 651 h 819"/>
                  <a:gd name="T12" fmla="*/ 90 w 793"/>
                  <a:gd name="T13" fmla="*/ 627 h 819"/>
                  <a:gd name="T14" fmla="*/ 63 w 793"/>
                  <a:gd name="T15" fmla="*/ 609 h 819"/>
                  <a:gd name="T16" fmla="*/ 65 w 793"/>
                  <a:gd name="T17" fmla="*/ 574 h 819"/>
                  <a:gd name="T18" fmla="*/ 123 w 793"/>
                  <a:gd name="T19" fmla="*/ 563 h 819"/>
                  <a:gd name="T20" fmla="*/ 158 w 793"/>
                  <a:gd name="T21" fmla="*/ 566 h 819"/>
                  <a:gd name="T22" fmla="*/ 179 w 793"/>
                  <a:gd name="T23" fmla="*/ 536 h 819"/>
                  <a:gd name="T24" fmla="*/ 179 w 793"/>
                  <a:gd name="T25" fmla="*/ 508 h 819"/>
                  <a:gd name="T26" fmla="*/ 162 w 793"/>
                  <a:gd name="T27" fmla="*/ 498 h 819"/>
                  <a:gd name="T28" fmla="*/ 155 w 793"/>
                  <a:gd name="T29" fmla="*/ 473 h 819"/>
                  <a:gd name="T30" fmla="*/ 143 w 793"/>
                  <a:gd name="T31" fmla="*/ 461 h 819"/>
                  <a:gd name="T32" fmla="*/ 151 w 793"/>
                  <a:gd name="T33" fmla="*/ 423 h 819"/>
                  <a:gd name="T34" fmla="*/ 174 w 793"/>
                  <a:gd name="T35" fmla="*/ 392 h 819"/>
                  <a:gd name="T36" fmla="*/ 185 w 793"/>
                  <a:gd name="T37" fmla="*/ 381 h 819"/>
                  <a:gd name="T38" fmla="*/ 203 w 793"/>
                  <a:gd name="T39" fmla="*/ 371 h 819"/>
                  <a:gd name="T40" fmla="*/ 203 w 793"/>
                  <a:gd name="T41" fmla="*/ 350 h 819"/>
                  <a:gd name="T42" fmla="*/ 199 w 793"/>
                  <a:gd name="T43" fmla="*/ 333 h 819"/>
                  <a:gd name="T44" fmla="*/ 191 w 793"/>
                  <a:gd name="T45" fmla="*/ 305 h 819"/>
                  <a:gd name="T46" fmla="*/ 197 w 793"/>
                  <a:gd name="T47" fmla="*/ 275 h 819"/>
                  <a:gd name="T48" fmla="*/ 191 w 793"/>
                  <a:gd name="T49" fmla="*/ 255 h 819"/>
                  <a:gd name="T50" fmla="*/ 168 w 793"/>
                  <a:gd name="T51" fmla="*/ 240 h 819"/>
                  <a:gd name="T52" fmla="*/ 183 w 793"/>
                  <a:gd name="T53" fmla="*/ 214 h 819"/>
                  <a:gd name="T54" fmla="*/ 209 w 793"/>
                  <a:gd name="T55" fmla="*/ 182 h 819"/>
                  <a:gd name="T56" fmla="*/ 235 w 793"/>
                  <a:gd name="T57" fmla="*/ 159 h 819"/>
                  <a:gd name="T58" fmla="*/ 242 w 793"/>
                  <a:gd name="T59" fmla="*/ 143 h 819"/>
                  <a:gd name="T60" fmla="*/ 248 w 793"/>
                  <a:gd name="T61" fmla="*/ 115 h 819"/>
                  <a:gd name="T62" fmla="*/ 253 w 793"/>
                  <a:gd name="T63" fmla="*/ 100 h 819"/>
                  <a:gd name="T64" fmla="*/ 267 w 793"/>
                  <a:gd name="T65" fmla="*/ 81 h 819"/>
                  <a:gd name="T66" fmla="*/ 283 w 793"/>
                  <a:gd name="T67" fmla="*/ 58 h 819"/>
                  <a:gd name="T68" fmla="*/ 296 w 793"/>
                  <a:gd name="T69" fmla="*/ 44 h 819"/>
                  <a:gd name="T70" fmla="*/ 303 w 793"/>
                  <a:gd name="T71" fmla="*/ 39 h 819"/>
                  <a:gd name="T72" fmla="*/ 315 w 793"/>
                  <a:gd name="T73" fmla="*/ 21 h 819"/>
                  <a:gd name="T74" fmla="*/ 337 w 793"/>
                  <a:gd name="T75" fmla="*/ 27 h 819"/>
                  <a:gd name="T76" fmla="*/ 337 w 793"/>
                  <a:gd name="T77" fmla="*/ 42 h 819"/>
                  <a:gd name="T78" fmla="*/ 364 w 793"/>
                  <a:gd name="T79" fmla="*/ 53 h 819"/>
                  <a:gd name="T80" fmla="*/ 378 w 793"/>
                  <a:gd name="T81" fmla="*/ 69 h 819"/>
                  <a:gd name="T82" fmla="*/ 409 w 793"/>
                  <a:gd name="T83" fmla="*/ 79 h 819"/>
                  <a:gd name="T84" fmla="*/ 435 w 793"/>
                  <a:gd name="T85" fmla="*/ 67 h 819"/>
                  <a:gd name="T86" fmla="*/ 459 w 793"/>
                  <a:gd name="T87" fmla="*/ 63 h 819"/>
                  <a:gd name="T88" fmla="*/ 491 w 793"/>
                  <a:gd name="T89" fmla="*/ 54 h 819"/>
                  <a:gd name="T90" fmla="*/ 500 w 793"/>
                  <a:gd name="T91" fmla="*/ 42 h 819"/>
                  <a:gd name="T92" fmla="*/ 523 w 793"/>
                  <a:gd name="T93" fmla="*/ 34 h 819"/>
                  <a:gd name="T94" fmla="*/ 548 w 793"/>
                  <a:gd name="T95" fmla="*/ 16 h 819"/>
                  <a:gd name="T96" fmla="*/ 562 w 793"/>
                  <a:gd name="T97" fmla="*/ 18 h 819"/>
                  <a:gd name="T98" fmla="*/ 599 w 793"/>
                  <a:gd name="T99" fmla="*/ 1 h 819"/>
                  <a:gd name="T100" fmla="*/ 619 w 793"/>
                  <a:gd name="T101" fmla="*/ 1 h 819"/>
                  <a:gd name="T102" fmla="*/ 632 w 793"/>
                  <a:gd name="T103" fmla="*/ 26 h 819"/>
                  <a:gd name="T104" fmla="*/ 651 w 793"/>
                  <a:gd name="T105" fmla="*/ 32 h 819"/>
                  <a:gd name="T106" fmla="*/ 680 w 793"/>
                  <a:gd name="T107" fmla="*/ 28 h 819"/>
                  <a:gd name="T108" fmla="*/ 695 w 793"/>
                  <a:gd name="T109" fmla="*/ 24 h 819"/>
                  <a:gd name="T110" fmla="*/ 703 w 793"/>
                  <a:gd name="T111" fmla="*/ 29 h 819"/>
                  <a:gd name="T112" fmla="*/ 713 w 793"/>
                  <a:gd name="T113" fmla="*/ 24 h 819"/>
                  <a:gd name="T114" fmla="*/ 729 w 793"/>
                  <a:gd name="T115" fmla="*/ 32 h 819"/>
                  <a:gd name="T116" fmla="*/ 736 w 793"/>
                  <a:gd name="T117" fmla="*/ 25 h 819"/>
                  <a:gd name="T118" fmla="*/ 748 w 793"/>
                  <a:gd name="T119" fmla="*/ 27 h 819"/>
                  <a:gd name="T120" fmla="*/ 756 w 793"/>
                  <a:gd name="T121" fmla="*/ 33 h 819"/>
                  <a:gd name="T122" fmla="*/ 774 w 793"/>
                  <a:gd name="T123" fmla="*/ 32 h 819"/>
                  <a:gd name="T124" fmla="*/ 789 w 793"/>
                  <a:gd name="T125" fmla="*/ 24 h 8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93" h="819">
                    <a:moveTo>
                      <a:pt x="0" y="798"/>
                    </a:moveTo>
                    <a:lnTo>
                      <a:pt x="3" y="799"/>
                    </a:lnTo>
                    <a:lnTo>
                      <a:pt x="9" y="803"/>
                    </a:lnTo>
                    <a:lnTo>
                      <a:pt x="15" y="808"/>
                    </a:lnTo>
                    <a:lnTo>
                      <a:pt x="25" y="816"/>
                    </a:lnTo>
                    <a:lnTo>
                      <a:pt x="30" y="819"/>
                    </a:lnTo>
                    <a:lnTo>
                      <a:pt x="40" y="819"/>
                    </a:lnTo>
                    <a:lnTo>
                      <a:pt x="45" y="812"/>
                    </a:lnTo>
                    <a:lnTo>
                      <a:pt x="50" y="808"/>
                    </a:lnTo>
                    <a:lnTo>
                      <a:pt x="54" y="805"/>
                    </a:lnTo>
                    <a:lnTo>
                      <a:pt x="58" y="804"/>
                    </a:lnTo>
                    <a:lnTo>
                      <a:pt x="77" y="788"/>
                    </a:lnTo>
                    <a:lnTo>
                      <a:pt x="77" y="785"/>
                    </a:lnTo>
                    <a:lnTo>
                      <a:pt x="80" y="778"/>
                    </a:lnTo>
                    <a:lnTo>
                      <a:pt x="83" y="768"/>
                    </a:lnTo>
                    <a:lnTo>
                      <a:pt x="89" y="753"/>
                    </a:lnTo>
                    <a:lnTo>
                      <a:pt x="91" y="744"/>
                    </a:lnTo>
                    <a:lnTo>
                      <a:pt x="92" y="735"/>
                    </a:lnTo>
                    <a:lnTo>
                      <a:pt x="91" y="725"/>
                    </a:lnTo>
                    <a:lnTo>
                      <a:pt x="89" y="715"/>
                    </a:lnTo>
                    <a:lnTo>
                      <a:pt x="86" y="706"/>
                    </a:lnTo>
                    <a:lnTo>
                      <a:pt x="86" y="699"/>
                    </a:lnTo>
                    <a:lnTo>
                      <a:pt x="87" y="694"/>
                    </a:lnTo>
                    <a:lnTo>
                      <a:pt x="92" y="691"/>
                    </a:lnTo>
                    <a:lnTo>
                      <a:pt x="95" y="688"/>
                    </a:lnTo>
                    <a:lnTo>
                      <a:pt x="97" y="683"/>
                    </a:lnTo>
                    <a:lnTo>
                      <a:pt x="97" y="677"/>
                    </a:lnTo>
                    <a:lnTo>
                      <a:pt x="97" y="671"/>
                    </a:lnTo>
                    <a:lnTo>
                      <a:pt x="96" y="658"/>
                    </a:lnTo>
                    <a:lnTo>
                      <a:pt x="97" y="651"/>
                    </a:lnTo>
                    <a:lnTo>
                      <a:pt x="100" y="644"/>
                    </a:lnTo>
                    <a:lnTo>
                      <a:pt x="100" y="640"/>
                    </a:lnTo>
                    <a:lnTo>
                      <a:pt x="99" y="638"/>
                    </a:lnTo>
                    <a:lnTo>
                      <a:pt x="95" y="632"/>
                    </a:lnTo>
                    <a:lnTo>
                      <a:pt x="90" y="627"/>
                    </a:lnTo>
                    <a:lnTo>
                      <a:pt x="86" y="624"/>
                    </a:lnTo>
                    <a:lnTo>
                      <a:pt x="80" y="620"/>
                    </a:lnTo>
                    <a:lnTo>
                      <a:pt x="73" y="617"/>
                    </a:lnTo>
                    <a:lnTo>
                      <a:pt x="67" y="613"/>
                    </a:lnTo>
                    <a:lnTo>
                      <a:pt x="63" y="609"/>
                    </a:lnTo>
                    <a:lnTo>
                      <a:pt x="58" y="602"/>
                    </a:lnTo>
                    <a:lnTo>
                      <a:pt x="54" y="593"/>
                    </a:lnTo>
                    <a:lnTo>
                      <a:pt x="57" y="584"/>
                    </a:lnTo>
                    <a:lnTo>
                      <a:pt x="59" y="578"/>
                    </a:lnTo>
                    <a:lnTo>
                      <a:pt x="65" y="574"/>
                    </a:lnTo>
                    <a:lnTo>
                      <a:pt x="76" y="569"/>
                    </a:lnTo>
                    <a:lnTo>
                      <a:pt x="90" y="565"/>
                    </a:lnTo>
                    <a:lnTo>
                      <a:pt x="102" y="563"/>
                    </a:lnTo>
                    <a:lnTo>
                      <a:pt x="111" y="563"/>
                    </a:lnTo>
                    <a:lnTo>
                      <a:pt x="123" y="563"/>
                    </a:lnTo>
                    <a:lnTo>
                      <a:pt x="134" y="563"/>
                    </a:lnTo>
                    <a:lnTo>
                      <a:pt x="143" y="565"/>
                    </a:lnTo>
                    <a:lnTo>
                      <a:pt x="151" y="565"/>
                    </a:lnTo>
                    <a:lnTo>
                      <a:pt x="154" y="565"/>
                    </a:lnTo>
                    <a:lnTo>
                      <a:pt x="158" y="566"/>
                    </a:lnTo>
                    <a:lnTo>
                      <a:pt x="159" y="564"/>
                    </a:lnTo>
                    <a:lnTo>
                      <a:pt x="162" y="560"/>
                    </a:lnTo>
                    <a:lnTo>
                      <a:pt x="166" y="553"/>
                    </a:lnTo>
                    <a:lnTo>
                      <a:pt x="174" y="544"/>
                    </a:lnTo>
                    <a:lnTo>
                      <a:pt x="179" y="536"/>
                    </a:lnTo>
                    <a:lnTo>
                      <a:pt x="183" y="529"/>
                    </a:lnTo>
                    <a:lnTo>
                      <a:pt x="184" y="524"/>
                    </a:lnTo>
                    <a:lnTo>
                      <a:pt x="185" y="521"/>
                    </a:lnTo>
                    <a:lnTo>
                      <a:pt x="181" y="513"/>
                    </a:lnTo>
                    <a:lnTo>
                      <a:pt x="179" y="508"/>
                    </a:lnTo>
                    <a:lnTo>
                      <a:pt x="177" y="504"/>
                    </a:lnTo>
                    <a:lnTo>
                      <a:pt x="177" y="503"/>
                    </a:lnTo>
                    <a:lnTo>
                      <a:pt x="173" y="500"/>
                    </a:lnTo>
                    <a:lnTo>
                      <a:pt x="168" y="499"/>
                    </a:lnTo>
                    <a:lnTo>
                      <a:pt x="162" y="498"/>
                    </a:lnTo>
                    <a:lnTo>
                      <a:pt x="158" y="494"/>
                    </a:lnTo>
                    <a:lnTo>
                      <a:pt x="155" y="486"/>
                    </a:lnTo>
                    <a:lnTo>
                      <a:pt x="156" y="477"/>
                    </a:lnTo>
                    <a:lnTo>
                      <a:pt x="155" y="474"/>
                    </a:lnTo>
                    <a:lnTo>
                      <a:pt x="155" y="473"/>
                    </a:lnTo>
                    <a:lnTo>
                      <a:pt x="154" y="471"/>
                    </a:lnTo>
                    <a:lnTo>
                      <a:pt x="152" y="469"/>
                    </a:lnTo>
                    <a:lnTo>
                      <a:pt x="151" y="468"/>
                    </a:lnTo>
                    <a:lnTo>
                      <a:pt x="146" y="466"/>
                    </a:lnTo>
                    <a:lnTo>
                      <a:pt x="143" y="461"/>
                    </a:lnTo>
                    <a:lnTo>
                      <a:pt x="142" y="454"/>
                    </a:lnTo>
                    <a:lnTo>
                      <a:pt x="149" y="444"/>
                    </a:lnTo>
                    <a:lnTo>
                      <a:pt x="151" y="434"/>
                    </a:lnTo>
                    <a:lnTo>
                      <a:pt x="152" y="429"/>
                    </a:lnTo>
                    <a:lnTo>
                      <a:pt x="151" y="423"/>
                    </a:lnTo>
                    <a:lnTo>
                      <a:pt x="152" y="417"/>
                    </a:lnTo>
                    <a:lnTo>
                      <a:pt x="154" y="412"/>
                    </a:lnTo>
                    <a:lnTo>
                      <a:pt x="159" y="408"/>
                    </a:lnTo>
                    <a:lnTo>
                      <a:pt x="169" y="398"/>
                    </a:lnTo>
                    <a:lnTo>
                      <a:pt x="174" y="392"/>
                    </a:lnTo>
                    <a:lnTo>
                      <a:pt x="176" y="388"/>
                    </a:lnTo>
                    <a:lnTo>
                      <a:pt x="177" y="382"/>
                    </a:lnTo>
                    <a:lnTo>
                      <a:pt x="178" y="381"/>
                    </a:lnTo>
                    <a:lnTo>
                      <a:pt x="181" y="383"/>
                    </a:lnTo>
                    <a:lnTo>
                      <a:pt x="185" y="381"/>
                    </a:lnTo>
                    <a:lnTo>
                      <a:pt x="186" y="378"/>
                    </a:lnTo>
                    <a:lnTo>
                      <a:pt x="188" y="377"/>
                    </a:lnTo>
                    <a:lnTo>
                      <a:pt x="196" y="375"/>
                    </a:lnTo>
                    <a:lnTo>
                      <a:pt x="201" y="374"/>
                    </a:lnTo>
                    <a:lnTo>
                      <a:pt x="203" y="371"/>
                    </a:lnTo>
                    <a:lnTo>
                      <a:pt x="206" y="367"/>
                    </a:lnTo>
                    <a:lnTo>
                      <a:pt x="206" y="364"/>
                    </a:lnTo>
                    <a:lnTo>
                      <a:pt x="207" y="362"/>
                    </a:lnTo>
                    <a:lnTo>
                      <a:pt x="209" y="355"/>
                    </a:lnTo>
                    <a:lnTo>
                      <a:pt x="203" y="350"/>
                    </a:lnTo>
                    <a:lnTo>
                      <a:pt x="199" y="346"/>
                    </a:lnTo>
                    <a:lnTo>
                      <a:pt x="197" y="344"/>
                    </a:lnTo>
                    <a:lnTo>
                      <a:pt x="196" y="341"/>
                    </a:lnTo>
                    <a:lnTo>
                      <a:pt x="197" y="336"/>
                    </a:lnTo>
                    <a:lnTo>
                      <a:pt x="199" y="333"/>
                    </a:lnTo>
                    <a:lnTo>
                      <a:pt x="201" y="328"/>
                    </a:lnTo>
                    <a:lnTo>
                      <a:pt x="199" y="319"/>
                    </a:lnTo>
                    <a:lnTo>
                      <a:pt x="195" y="313"/>
                    </a:lnTo>
                    <a:lnTo>
                      <a:pt x="192" y="309"/>
                    </a:lnTo>
                    <a:lnTo>
                      <a:pt x="191" y="305"/>
                    </a:lnTo>
                    <a:lnTo>
                      <a:pt x="191" y="299"/>
                    </a:lnTo>
                    <a:lnTo>
                      <a:pt x="193" y="294"/>
                    </a:lnTo>
                    <a:lnTo>
                      <a:pt x="196" y="284"/>
                    </a:lnTo>
                    <a:lnTo>
                      <a:pt x="197" y="279"/>
                    </a:lnTo>
                    <a:lnTo>
                      <a:pt x="197" y="275"/>
                    </a:lnTo>
                    <a:lnTo>
                      <a:pt x="197" y="272"/>
                    </a:lnTo>
                    <a:lnTo>
                      <a:pt x="196" y="268"/>
                    </a:lnTo>
                    <a:lnTo>
                      <a:pt x="196" y="263"/>
                    </a:lnTo>
                    <a:lnTo>
                      <a:pt x="193" y="258"/>
                    </a:lnTo>
                    <a:lnTo>
                      <a:pt x="191" y="255"/>
                    </a:lnTo>
                    <a:lnTo>
                      <a:pt x="187" y="252"/>
                    </a:lnTo>
                    <a:lnTo>
                      <a:pt x="185" y="252"/>
                    </a:lnTo>
                    <a:lnTo>
                      <a:pt x="177" y="250"/>
                    </a:lnTo>
                    <a:lnTo>
                      <a:pt x="173" y="248"/>
                    </a:lnTo>
                    <a:lnTo>
                      <a:pt x="168" y="240"/>
                    </a:lnTo>
                    <a:lnTo>
                      <a:pt x="166" y="233"/>
                    </a:lnTo>
                    <a:lnTo>
                      <a:pt x="171" y="228"/>
                    </a:lnTo>
                    <a:lnTo>
                      <a:pt x="176" y="222"/>
                    </a:lnTo>
                    <a:lnTo>
                      <a:pt x="180" y="218"/>
                    </a:lnTo>
                    <a:lnTo>
                      <a:pt x="183" y="214"/>
                    </a:lnTo>
                    <a:lnTo>
                      <a:pt x="185" y="211"/>
                    </a:lnTo>
                    <a:lnTo>
                      <a:pt x="186" y="201"/>
                    </a:lnTo>
                    <a:lnTo>
                      <a:pt x="192" y="196"/>
                    </a:lnTo>
                    <a:lnTo>
                      <a:pt x="203" y="186"/>
                    </a:lnTo>
                    <a:lnTo>
                      <a:pt x="209" y="182"/>
                    </a:lnTo>
                    <a:lnTo>
                      <a:pt x="215" y="175"/>
                    </a:lnTo>
                    <a:lnTo>
                      <a:pt x="222" y="166"/>
                    </a:lnTo>
                    <a:lnTo>
                      <a:pt x="232" y="162"/>
                    </a:lnTo>
                    <a:lnTo>
                      <a:pt x="235" y="160"/>
                    </a:lnTo>
                    <a:lnTo>
                      <a:pt x="235" y="159"/>
                    </a:lnTo>
                    <a:lnTo>
                      <a:pt x="236" y="159"/>
                    </a:lnTo>
                    <a:lnTo>
                      <a:pt x="238" y="159"/>
                    </a:lnTo>
                    <a:lnTo>
                      <a:pt x="243" y="157"/>
                    </a:lnTo>
                    <a:lnTo>
                      <a:pt x="242" y="147"/>
                    </a:lnTo>
                    <a:lnTo>
                      <a:pt x="242" y="143"/>
                    </a:lnTo>
                    <a:lnTo>
                      <a:pt x="239" y="133"/>
                    </a:lnTo>
                    <a:lnTo>
                      <a:pt x="238" y="126"/>
                    </a:lnTo>
                    <a:lnTo>
                      <a:pt x="240" y="120"/>
                    </a:lnTo>
                    <a:lnTo>
                      <a:pt x="242" y="117"/>
                    </a:lnTo>
                    <a:lnTo>
                      <a:pt x="248" y="115"/>
                    </a:lnTo>
                    <a:lnTo>
                      <a:pt x="250" y="111"/>
                    </a:lnTo>
                    <a:lnTo>
                      <a:pt x="252" y="108"/>
                    </a:lnTo>
                    <a:lnTo>
                      <a:pt x="252" y="105"/>
                    </a:lnTo>
                    <a:lnTo>
                      <a:pt x="253" y="103"/>
                    </a:lnTo>
                    <a:lnTo>
                      <a:pt x="253" y="100"/>
                    </a:lnTo>
                    <a:lnTo>
                      <a:pt x="254" y="98"/>
                    </a:lnTo>
                    <a:lnTo>
                      <a:pt x="254" y="95"/>
                    </a:lnTo>
                    <a:lnTo>
                      <a:pt x="256" y="92"/>
                    </a:lnTo>
                    <a:lnTo>
                      <a:pt x="261" y="86"/>
                    </a:lnTo>
                    <a:lnTo>
                      <a:pt x="267" y="81"/>
                    </a:lnTo>
                    <a:lnTo>
                      <a:pt x="269" y="80"/>
                    </a:lnTo>
                    <a:lnTo>
                      <a:pt x="270" y="69"/>
                    </a:lnTo>
                    <a:lnTo>
                      <a:pt x="274" y="64"/>
                    </a:lnTo>
                    <a:lnTo>
                      <a:pt x="279" y="60"/>
                    </a:lnTo>
                    <a:lnTo>
                      <a:pt x="283" y="58"/>
                    </a:lnTo>
                    <a:lnTo>
                      <a:pt x="287" y="57"/>
                    </a:lnTo>
                    <a:lnTo>
                      <a:pt x="289" y="57"/>
                    </a:lnTo>
                    <a:lnTo>
                      <a:pt x="293" y="47"/>
                    </a:lnTo>
                    <a:lnTo>
                      <a:pt x="294" y="44"/>
                    </a:lnTo>
                    <a:lnTo>
                      <a:pt x="296" y="44"/>
                    </a:lnTo>
                    <a:lnTo>
                      <a:pt x="298" y="43"/>
                    </a:lnTo>
                    <a:lnTo>
                      <a:pt x="298" y="42"/>
                    </a:lnTo>
                    <a:lnTo>
                      <a:pt x="299" y="42"/>
                    </a:lnTo>
                    <a:lnTo>
                      <a:pt x="301" y="42"/>
                    </a:lnTo>
                    <a:lnTo>
                      <a:pt x="303" y="39"/>
                    </a:lnTo>
                    <a:lnTo>
                      <a:pt x="305" y="37"/>
                    </a:lnTo>
                    <a:lnTo>
                      <a:pt x="307" y="35"/>
                    </a:lnTo>
                    <a:lnTo>
                      <a:pt x="307" y="30"/>
                    </a:lnTo>
                    <a:lnTo>
                      <a:pt x="310" y="27"/>
                    </a:lnTo>
                    <a:lnTo>
                      <a:pt x="315" y="21"/>
                    </a:lnTo>
                    <a:lnTo>
                      <a:pt x="324" y="20"/>
                    </a:lnTo>
                    <a:lnTo>
                      <a:pt x="330" y="21"/>
                    </a:lnTo>
                    <a:lnTo>
                      <a:pt x="332" y="22"/>
                    </a:lnTo>
                    <a:lnTo>
                      <a:pt x="335" y="25"/>
                    </a:lnTo>
                    <a:lnTo>
                      <a:pt x="337" y="27"/>
                    </a:lnTo>
                    <a:lnTo>
                      <a:pt x="339" y="30"/>
                    </a:lnTo>
                    <a:lnTo>
                      <a:pt x="340" y="34"/>
                    </a:lnTo>
                    <a:lnTo>
                      <a:pt x="336" y="37"/>
                    </a:lnTo>
                    <a:lnTo>
                      <a:pt x="335" y="39"/>
                    </a:lnTo>
                    <a:lnTo>
                      <a:pt x="337" y="42"/>
                    </a:lnTo>
                    <a:lnTo>
                      <a:pt x="343" y="44"/>
                    </a:lnTo>
                    <a:lnTo>
                      <a:pt x="351" y="48"/>
                    </a:lnTo>
                    <a:lnTo>
                      <a:pt x="358" y="50"/>
                    </a:lnTo>
                    <a:lnTo>
                      <a:pt x="360" y="51"/>
                    </a:lnTo>
                    <a:lnTo>
                      <a:pt x="364" y="53"/>
                    </a:lnTo>
                    <a:lnTo>
                      <a:pt x="367" y="56"/>
                    </a:lnTo>
                    <a:lnTo>
                      <a:pt x="369" y="59"/>
                    </a:lnTo>
                    <a:lnTo>
                      <a:pt x="372" y="63"/>
                    </a:lnTo>
                    <a:lnTo>
                      <a:pt x="377" y="67"/>
                    </a:lnTo>
                    <a:lnTo>
                      <a:pt x="378" y="69"/>
                    </a:lnTo>
                    <a:lnTo>
                      <a:pt x="383" y="71"/>
                    </a:lnTo>
                    <a:lnTo>
                      <a:pt x="389" y="73"/>
                    </a:lnTo>
                    <a:lnTo>
                      <a:pt x="398" y="77"/>
                    </a:lnTo>
                    <a:lnTo>
                      <a:pt x="403" y="78"/>
                    </a:lnTo>
                    <a:lnTo>
                      <a:pt x="409" y="79"/>
                    </a:lnTo>
                    <a:lnTo>
                      <a:pt x="413" y="76"/>
                    </a:lnTo>
                    <a:lnTo>
                      <a:pt x="420" y="71"/>
                    </a:lnTo>
                    <a:lnTo>
                      <a:pt x="422" y="68"/>
                    </a:lnTo>
                    <a:lnTo>
                      <a:pt x="426" y="67"/>
                    </a:lnTo>
                    <a:lnTo>
                      <a:pt x="435" y="67"/>
                    </a:lnTo>
                    <a:lnTo>
                      <a:pt x="446" y="67"/>
                    </a:lnTo>
                    <a:lnTo>
                      <a:pt x="450" y="65"/>
                    </a:lnTo>
                    <a:lnTo>
                      <a:pt x="452" y="64"/>
                    </a:lnTo>
                    <a:lnTo>
                      <a:pt x="455" y="64"/>
                    </a:lnTo>
                    <a:lnTo>
                      <a:pt x="459" y="63"/>
                    </a:lnTo>
                    <a:lnTo>
                      <a:pt x="468" y="63"/>
                    </a:lnTo>
                    <a:lnTo>
                      <a:pt x="475" y="63"/>
                    </a:lnTo>
                    <a:lnTo>
                      <a:pt x="486" y="61"/>
                    </a:lnTo>
                    <a:lnTo>
                      <a:pt x="490" y="57"/>
                    </a:lnTo>
                    <a:lnTo>
                      <a:pt x="491" y="54"/>
                    </a:lnTo>
                    <a:lnTo>
                      <a:pt x="493" y="53"/>
                    </a:lnTo>
                    <a:lnTo>
                      <a:pt x="495" y="49"/>
                    </a:lnTo>
                    <a:lnTo>
                      <a:pt x="498" y="46"/>
                    </a:lnTo>
                    <a:lnTo>
                      <a:pt x="498" y="44"/>
                    </a:lnTo>
                    <a:lnTo>
                      <a:pt x="500" y="42"/>
                    </a:lnTo>
                    <a:lnTo>
                      <a:pt x="503" y="39"/>
                    </a:lnTo>
                    <a:lnTo>
                      <a:pt x="509" y="34"/>
                    </a:lnTo>
                    <a:lnTo>
                      <a:pt x="511" y="33"/>
                    </a:lnTo>
                    <a:lnTo>
                      <a:pt x="519" y="35"/>
                    </a:lnTo>
                    <a:lnTo>
                      <a:pt x="523" y="34"/>
                    </a:lnTo>
                    <a:lnTo>
                      <a:pt x="527" y="34"/>
                    </a:lnTo>
                    <a:lnTo>
                      <a:pt x="533" y="32"/>
                    </a:lnTo>
                    <a:lnTo>
                      <a:pt x="536" y="31"/>
                    </a:lnTo>
                    <a:lnTo>
                      <a:pt x="543" y="20"/>
                    </a:lnTo>
                    <a:lnTo>
                      <a:pt x="548" y="16"/>
                    </a:lnTo>
                    <a:lnTo>
                      <a:pt x="552" y="19"/>
                    </a:lnTo>
                    <a:lnTo>
                      <a:pt x="559" y="19"/>
                    </a:lnTo>
                    <a:lnTo>
                      <a:pt x="559" y="18"/>
                    </a:lnTo>
                    <a:lnTo>
                      <a:pt x="560" y="18"/>
                    </a:lnTo>
                    <a:lnTo>
                      <a:pt x="562" y="18"/>
                    </a:lnTo>
                    <a:lnTo>
                      <a:pt x="566" y="15"/>
                    </a:lnTo>
                    <a:lnTo>
                      <a:pt x="571" y="10"/>
                    </a:lnTo>
                    <a:lnTo>
                      <a:pt x="578" y="7"/>
                    </a:lnTo>
                    <a:lnTo>
                      <a:pt x="594" y="2"/>
                    </a:lnTo>
                    <a:lnTo>
                      <a:pt x="599" y="1"/>
                    </a:lnTo>
                    <a:lnTo>
                      <a:pt x="603" y="2"/>
                    </a:lnTo>
                    <a:lnTo>
                      <a:pt x="605" y="2"/>
                    </a:lnTo>
                    <a:lnTo>
                      <a:pt x="610" y="1"/>
                    </a:lnTo>
                    <a:lnTo>
                      <a:pt x="616" y="0"/>
                    </a:lnTo>
                    <a:lnTo>
                      <a:pt x="619" y="1"/>
                    </a:lnTo>
                    <a:lnTo>
                      <a:pt x="623" y="6"/>
                    </a:lnTo>
                    <a:lnTo>
                      <a:pt x="629" y="19"/>
                    </a:lnTo>
                    <a:lnTo>
                      <a:pt x="631" y="21"/>
                    </a:lnTo>
                    <a:lnTo>
                      <a:pt x="632" y="25"/>
                    </a:lnTo>
                    <a:lnTo>
                      <a:pt x="632" y="26"/>
                    </a:lnTo>
                    <a:lnTo>
                      <a:pt x="633" y="27"/>
                    </a:lnTo>
                    <a:lnTo>
                      <a:pt x="636" y="30"/>
                    </a:lnTo>
                    <a:lnTo>
                      <a:pt x="643" y="32"/>
                    </a:lnTo>
                    <a:lnTo>
                      <a:pt x="647" y="32"/>
                    </a:lnTo>
                    <a:lnTo>
                      <a:pt x="651" y="32"/>
                    </a:lnTo>
                    <a:lnTo>
                      <a:pt x="654" y="29"/>
                    </a:lnTo>
                    <a:lnTo>
                      <a:pt x="658" y="30"/>
                    </a:lnTo>
                    <a:lnTo>
                      <a:pt x="666" y="30"/>
                    </a:lnTo>
                    <a:lnTo>
                      <a:pt x="676" y="29"/>
                    </a:lnTo>
                    <a:lnTo>
                      <a:pt x="680" y="28"/>
                    </a:lnTo>
                    <a:lnTo>
                      <a:pt x="681" y="26"/>
                    </a:lnTo>
                    <a:lnTo>
                      <a:pt x="683" y="25"/>
                    </a:lnTo>
                    <a:lnTo>
                      <a:pt x="684" y="22"/>
                    </a:lnTo>
                    <a:lnTo>
                      <a:pt x="690" y="23"/>
                    </a:lnTo>
                    <a:lnTo>
                      <a:pt x="695" y="24"/>
                    </a:lnTo>
                    <a:lnTo>
                      <a:pt x="697" y="25"/>
                    </a:lnTo>
                    <a:lnTo>
                      <a:pt x="698" y="27"/>
                    </a:lnTo>
                    <a:lnTo>
                      <a:pt x="699" y="29"/>
                    </a:lnTo>
                    <a:lnTo>
                      <a:pt x="700" y="29"/>
                    </a:lnTo>
                    <a:lnTo>
                      <a:pt x="703" y="29"/>
                    </a:lnTo>
                    <a:lnTo>
                      <a:pt x="706" y="24"/>
                    </a:lnTo>
                    <a:lnTo>
                      <a:pt x="709" y="21"/>
                    </a:lnTo>
                    <a:lnTo>
                      <a:pt x="711" y="21"/>
                    </a:lnTo>
                    <a:lnTo>
                      <a:pt x="712" y="21"/>
                    </a:lnTo>
                    <a:lnTo>
                      <a:pt x="713" y="24"/>
                    </a:lnTo>
                    <a:lnTo>
                      <a:pt x="714" y="27"/>
                    </a:lnTo>
                    <a:lnTo>
                      <a:pt x="716" y="29"/>
                    </a:lnTo>
                    <a:lnTo>
                      <a:pt x="720" y="31"/>
                    </a:lnTo>
                    <a:lnTo>
                      <a:pt x="723" y="31"/>
                    </a:lnTo>
                    <a:lnTo>
                      <a:pt x="729" y="32"/>
                    </a:lnTo>
                    <a:lnTo>
                      <a:pt x="729" y="31"/>
                    </a:lnTo>
                    <a:lnTo>
                      <a:pt x="730" y="31"/>
                    </a:lnTo>
                    <a:lnTo>
                      <a:pt x="732" y="31"/>
                    </a:lnTo>
                    <a:lnTo>
                      <a:pt x="734" y="30"/>
                    </a:lnTo>
                    <a:lnTo>
                      <a:pt x="736" y="25"/>
                    </a:lnTo>
                    <a:lnTo>
                      <a:pt x="739" y="22"/>
                    </a:lnTo>
                    <a:lnTo>
                      <a:pt x="743" y="23"/>
                    </a:lnTo>
                    <a:lnTo>
                      <a:pt x="744" y="24"/>
                    </a:lnTo>
                    <a:lnTo>
                      <a:pt x="747" y="26"/>
                    </a:lnTo>
                    <a:lnTo>
                      <a:pt x="748" y="27"/>
                    </a:lnTo>
                    <a:lnTo>
                      <a:pt x="749" y="29"/>
                    </a:lnTo>
                    <a:lnTo>
                      <a:pt x="748" y="32"/>
                    </a:lnTo>
                    <a:lnTo>
                      <a:pt x="749" y="32"/>
                    </a:lnTo>
                    <a:lnTo>
                      <a:pt x="752" y="33"/>
                    </a:lnTo>
                    <a:lnTo>
                      <a:pt x="756" y="33"/>
                    </a:lnTo>
                    <a:lnTo>
                      <a:pt x="761" y="35"/>
                    </a:lnTo>
                    <a:lnTo>
                      <a:pt x="767" y="35"/>
                    </a:lnTo>
                    <a:lnTo>
                      <a:pt x="771" y="35"/>
                    </a:lnTo>
                    <a:lnTo>
                      <a:pt x="772" y="33"/>
                    </a:lnTo>
                    <a:lnTo>
                      <a:pt x="774" y="32"/>
                    </a:lnTo>
                    <a:lnTo>
                      <a:pt x="776" y="30"/>
                    </a:lnTo>
                    <a:lnTo>
                      <a:pt x="777" y="23"/>
                    </a:lnTo>
                    <a:lnTo>
                      <a:pt x="778" y="20"/>
                    </a:lnTo>
                    <a:lnTo>
                      <a:pt x="781" y="21"/>
                    </a:lnTo>
                    <a:lnTo>
                      <a:pt x="789" y="24"/>
                    </a:lnTo>
                    <a:lnTo>
                      <a:pt x="790" y="23"/>
                    </a:lnTo>
                    <a:lnTo>
                      <a:pt x="793" y="21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5" name="Freeform 184">
                <a:extLst>
                  <a:ext uri="{FF2B5EF4-FFF2-40B4-BE49-F238E27FC236}">
                    <a16:creationId xmlns:a16="http://schemas.microsoft.com/office/drawing/2014/main" id="{91F1C36A-8D6B-E396-46BD-DA5E97C494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7" y="3023"/>
                <a:ext cx="82" cy="15"/>
              </a:xfrm>
              <a:custGeom>
                <a:avLst/>
                <a:gdLst>
                  <a:gd name="T0" fmla="*/ 0 w 246"/>
                  <a:gd name="T1" fmla="*/ 6 h 46"/>
                  <a:gd name="T2" fmla="*/ 1 w 246"/>
                  <a:gd name="T3" fmla="*/ 4 h 46"/>
                  <a:gd name="T4" fmla="*/ 4 w 246"/>
                  <a:gd name="T5" fmla="*/ 5 h 46"/>
                  <a:gd name="T6" fmla="*/ 11 w 246"/>
                  <a:gd name="T7" fmla="*/ 5 h 46"/>
                  <a:gd name="T8" fmla="*/ 15 w 246"/>
                  <a:gd name="T9" fmla="*/ 0 h 46"/>
                  <a:gd name="T10" fmla="*/ 21 w 246"/>
                  <a:gd name="T11" fmla="*/ 1 h 46"/>
                  <a:gd name="T12" fmla="*/ 27 w 246"/>
                  <a:gd name="T13" fmla="*/ 4 h 46"/>
                  <a:gd name="T14" fmla="*/ 34 w 246"/>
                  <a:gd name="T15" fmla="*/ 7 h 46"/>
                  <a:gd name="T16" fmla="*/ 43 w 246"/>
                  <a:gd name="T17" fmla="*/ 11 h 46"/>
                  <a:gd name="T18" fmla="*/ 50 w 246"/>
                  <a:gd name="T19" fmla="*/ 13 h 46"/>
                  <a:gd name="T20" fmla="*/ 51 w 246"/>
                  <a:gd name="T21" fmla="*/ 13 h 46"/>
                  <a:gd name="T22" fmla="*/ 53 w 246"/>
                  <a:gd name="T23" fmla="*/ 14 h 46"/>
                  <a:gd name="T24" fmla="*/ 56 w 246"/>
                  <a:gd name="T25" fmla="*/ 14 h 46"/>
                  <a:gd name="T26" fmla="*/ 60 w 246"/>
                  <a:gd name="T27" fmla="*/ 15 h 46"/>
                  <a:gd name="T28" fmla="*/ 66 w 246"/>
                  <a:gd name="T29" fmla="*/ 15 h 46"/>
                  <a:gd name="T30" fmla="*/ 71 w 246"/>
                  <a:gd name="T31" fmla="*/ 12 h 46"/>
                  <a:gd name="T32" fmla="*/ 76 w 246"/>
                  <a:gd name="T33" fmla="*/ 11 h 46"/>
                  <a:gd name="T34" fmla="*/ 81 w 246"/>
                  <a:gd name="T35" fmla="*/ 10 h 46"/>
                  <a:gd name="T36" fmla="*/ 86 w 246"/>
                  <a:gd name="T37" fmla="*/ 13 h 46"/>
                  <a:gd name="T38" fmla="*/ 90 w 246"/>
                  <a:gd name="T39" fmla="*/ 16 h 46"/>
                  <a:gd name="T40" fmla="*/ 96 w 246"/>
                  <a:gd name="T41" fmla="*/ 16 h 46"/>
                  <a:gd name="T42" fmla="*/ 108 w 246"/>
                  <a:gd name="T43" fmla="*/ 13 h 46"/>
                  <a:gd name="T44" fmla="*/ 119 w 246"/>
                  <a:gd name="T45" fmla="*/ 8 h 46"/>
                  <a:gd name="T46" fmla="*/ 130 w 246"/>
                  <a:gd name="T47" fmla="*/ 6 h 46"/>
                  <a:gd name="T48" fmla="*/ 137 w 246"/>
                  <a:gd name="T49" fmla="*/ 4 h 46"/>
                  <a:gd name="T50" fmla="*/ 143 w 246"/>
                  <a:gd name="T51" fmla="*/ 4 h 46"/>
                  <a:gd name="T52" fmla="*/ 166 w 246"/>
                  <a:gd name="T53" fmla="*/ 4 h 46"/>
                  <a:gd name="T54" fmla="*/ 171 w 246"/>
                  <a:gd name="T55" fmla="*/ 4 h 46"/>
                  <a:gd name="T56" fmla="*/ 175 w 246"/>
                  <a:gd name="T57" fmla="*/ 7 h 46"/>
                  <a:gd name="T58" fmla="*/ 177 w 246"/>
                  <a:gd name="T59" fmla="*/ 8 h 46"/>
                  <a:gd name="T60" fmla="*/ 178 w 246"/>
                  <a:gd name="T61" fmla="*/ 8 h 46"/>
                  <a:gd name="T62" fmla="*/ 180 w 246"/>
                  <a:gd name="T63" fmla="*/ 9 h 46"/>
                  <a:gd name="T64" fmla="*/ 182 w 246"/>
                  <a:gd name="T65" fmla="*/ 7 h 46"/>
                  <a:gd name="T66" fmla="*/ 187 w 246"/>
                  <a:gd name="T67" fmla="*/ 7 h 46"/>
                  <a:gd name="T68" fmla="*/ 198 w 246"/>
                  <a:gd name="T69" fmla="*/ 8 h 46"/>
                  <a:gd name="T70" fmla="*/ 205 w 246"/>
                  <a:gd name="T71" fmla="*/ 11 h 46"/>
                  <a:gd name="T72" fmla="*/ 207 w 246"/>
                  <a:gd name="T73" fmla="*/ 12 h 46"/>
                  <a:gd name="T74" fmla="*/ 209 w 246"/>
                  <a:gd name="T75" fmla="*/ 13 h 46"/>
                  <a:gd name="T76" fmla="*/ 211 w 246"/>
                  <a:gd name="T77" fmla="*/ 12 h 46"/>
                  <a:gd name="T78" fmla="*/ 213 w 246"/>
                  <a:gd name="T79" fmla="*/ 13 h 46"/>
                  <a:gd name="T80" fmla="*/ 214 w 246"/>
                  <a:gd name="T81" fmla="*/ 14 h 46"/>
                  <a:gd name="T82" fmla="*/ 216 w 246"/>
                  <a:gd name="T83" fmla="*/ 17 h 46"/>
                  <a:gd name="T84" fmla="*/ 217 w 246"/>
                  <a:gd name="T85" fmla="*/ 22 h 46"/>
                  <a:gd name="T86" fmla="*/ 222 w 246"/>
                  <a:gd name="T87" fmla="*/ 26 h 46"/>
                  <a:gd name="T88" fmla="*/ 224 w 246"/>
                  <a:gd name="T89" fmla="*/ 27 h 46"/>
                  <a:gd name="T90" fmla="*/ 229 w 246"/>
                  <a:gd name="T91" fmla="*/ 30 h 46"/>
                  <a:gd name="T92" fmla="*/ 234 w 246"/>
                  <a:gd name="T93" fmla="*/ 33 h 46"/>
                  <a:gd name="T94" fmla="*/ 242 w 246"/>
                  <a:gd name="T95" fmla="*/ 38 h 46"/>
                  <a:gd name="T96" fmla="*/ 246 w 246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46" h="46">
                    <a:moveTo>
                      <a:pt x="0" y="6"/>
                    </a:moveTo>
                    <a:lnTo>
                      <a:pt x="1" y="4"/>
                    </a:lnTo>
                    <a:lnTo>
                      <a:pt x="4" y="5"/>
                    </a:lnTo>
                    <a:lnTo>
                      <a:pt x="11" y="5"/>
                    </a:lnTo>
                    <a:lnTo>
                      <a:pt x="15" y="0"/>
                    </a:lnTo>
                    <a:lnTo>
                      <a:pt x="21" y="1"/>
                    </a:lnTo>
                    <a:lnTo>
                      <a:pt x="27" y="4"/>
                    </a:lnTo>
                    <a:lnTo>
                      <a:pt x="34" y="7"/>
                    </a:lnTo>
                    <a:lnTo>
                      <a:pt x="43" y="11"/>
                    </a:lnTo>
                    <a:lnTo>
                      <a:pt x="50" y="13"/>
                    </a:lnTo>
                    <a:lnTo>
                      <a:pt x="51" y="13"/>
                    </a:lnTo>
                    <a:lnTo>
                      <a:pt x="53" y="14"/>
                    </a:lnTo>
                    <a:lnTo>
                      <a:pt x="56" y="14"/>
                    </a:lnTo>
                    <a:lnTo>
                      <a:pt x="60" y="15"/>
                    </a:lnTo>
                    <a:lnTo>
                      <a:pt x="66" y="15"/>
                    </a:lnTo>
                    <a:lnTo>
                      <a:pt x="71" y="12"/>
                    </a:lnTo>
                    <a:lnTo>
                      <a:pt x="76" y="11"/>
                    </a:lnTo>
                    <a:lnTo>
                      <a:pt x="81" y="10"/>
                    </a:lnTo>
                    <a:lnTo>
                      <a:pt x="86" y="13"/>
                    </a:lnTo>
                    <a:lnTo>
                      <a:pt x="90" y="16"/>
                    </a:lnTo>
                    <a:lnTo>
                      <a:pt x="96" y="16"/>
                    </a:lnTo>
                    <a:lnTo>
                      <a:pt x="108" y="13"/>
                    </a:lnTo>
                    <a:lnTo>
                      <a:pt x="119" y="8"/>
                    </a:lnTo>
                    <a:lnTo>
                      <a:pt x="130" y="6"/>
                    </a:lnTo>
                    <a:lnTo>
                      <a:pt x="137" y="4"/>
                    </a:lnTo>
                    <a:lnTo>
                      <a:pt x="143" y="4"/>
                    </a:lnTo>
                    <a:lnTo>
                      <a:pt x="166" y="4"/>
                    </a:lnTo>
                    <a:lnTo>
                      <a:pt x="171" y="4"/>
                    </a:lnTo>
                    <a:lnTo>
                      <a:pt x="175" y="7"/>
                    </a:lnTo>
                    <a:lnTo>
                      <a:pt x="177" y="8"/>
                    </a:lnTo>
                    <a:lnTo>
                      <a:pt x="178" y="8"/>
                    </a:lnTo>
                    <a:lnTo>
                      <a:pt x="180" y="9"/>
                    </a:lnTo>
                    <a:lnTo>
                      <a:pt x="182" y="7"/>
                    </a:lnTo>
                    <a:lnTo>
                      <a:pt x="187" y="7"/>
                    </a:lnTo>
                    <a:lnTo>
                      <a:pt x="198" y="8"/>
                    </a:lnTo>
                    <a:lnTo>
                      <a:pt x="205" y="11"/>
                    </a:lnTo>
                    <a:lnTo>
                      <a:pt x="207" y="12"/>
                    </a:lnTo>
                    <a:lnTo>
                      <a:pt x="209" y="13"/>
                    </a:lnTo>
                    <a:lnTo>
                      <a:pt x="211" y="12"/>
                    </a:lnTo>
                    <a:lnTo>
                      <a:pt x="213" y="13"/>
                    </a:lnTo>
                    <a:lnTo>
                      <a:pt x="214" y="14"/>
                    </a:lnTo>
                    <a:lnTo>
                      <a:pt x="216" y="17"/>
                    </a:lnTo>
                    <a:lnTo>
                      <a:pt x="217" y="22"/>
                    </a:lnTo>
                    <a:lnTo>
                      <a:pt x="222" y="26"/>
                    </a:lnTo>
                    <a:lnTo>
                      <a:pt x="224" y="27"/>
                    </a:lnTo>
                    <a:lnTo>
                      <a:pt x="229" y="30"/>
                    </a:lnTo>
                    <a:lnTo>
                      <a:pt x="234" y="33"/>
                    </a:lnTo>
                    <a:lnTo>
                      <a:pt x="242" y="38"/>
                    </a:lnTo>
                    <a:lnTo>
                      <a:pt x="246" y="46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6" name="Freeform 185">
                <a:extLst>
                  <a:ext uri="{FF2B5EF4-FFF2-40B4-BE49-F238E27FC236}">
                    <a16:creationId xmlns:a16="http://schemas.microsoft.com/office/drawing/2014/main" id="{916AEF33-97B9-0BF0-4274-BE617DF2DB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8" y="2500"/>
                <a:ext cx="10" cy="42"/>
              </a:xfrm>
              <a:custGeom>
                <a:avLst/>
                <a:gdLst>
                  <a:gd name="T0" fmla="*/ 11 w 31"/>
                  <a:gd name="T1" fmla="*/ 126 h 126"/>
                  <a:gd name="T2" fmla="*/ 7 w 31"/>
                  <a:gd name="T3" fmla="*/ 122 h 126"/>
                  <a:gd name="T4" fmla="*/ 4 w 31"/>
                  <a:gd name="T5" fmla="*/ 119 h 126"/>
                  <a:gd name="T6" fmla="*/ 4 w 31"/>
                  <a:gd name="T7" fmla="*/ 114 h 126"/>
                  <a:gd name="T8" fmla="*/ 3 w 31"/>
                  <a:gd name="T9" fmla="*/ 101 h 126"/>
                  <a:gd name="T10" fmla="*/ 4 w 31"/>
                  <a:gd name="T11" fmla="*/ 92 h 126"/>
                  <a:gd name="T12" fmla="*/ 8 w 31"/>
                  <a:gd name="T13" fmla="*/ 87 h 126"/>
                  <a:gd name="T14" fmla="*/ 10 w 31"/>
                  <a:gd name="T15" fmla="*/ 83 h 126"/>
                  <a:gd name="T16" fmla="*/ 11 w 31"/>
                  <a:gd name="T17" fmla="*/ 78 h 126"/>
                  <a:gd name="T18" fmla="*/ 10 w 31"/>
                  <a:gd name="T19" fmla="*/ 71 h 126"/>
                  <a:gd name="T20" fmla="*/ 9 w 31"/>
                  <a:gd name="T21" fmla="*/ 68 h 126"/>
                  <a:gd name="T22" fmla="*/ 1 w 31"/>
                  <a:gd name="T23" fmla="*/ 51 h 126"/>
                  <a:gd name="T24" fmla="*/ 0 w 31"/>
                  <a:gd name="T25" fmla="*/ 41 h 126"/>
                  <a:gd name="T26" fmla="*/ 1 w 31"/>
                  <a:gd name="T27" fmla="*/ 37 h 126"/>
                  <a:gd name="T28" fmla="*/ 6 w 31"/>
                  <a:gd name="T29" fmla="*/ 35 h 126"/>
                  <a:gd name="T30" fmla="*/ 10 w 31"/>
                  <a:gd name="T31" fmla="*/ 29 h 126"/>
                  <a:gd name="T32" fmla="*/ 15 w 31"/>
                  <a:gd name="T33" fmla="*/ 19 h 126"/>
                  <a:gd name="T34" fmla="*/ 18 w 31"/>
                  <a:gd name="T35" fmla="*/ 12 h 126"/>
                  <a:gd name="T36" fmla="*/ 23 w 31"/>
                  <a:gd name="T37" fmla="*/ 7 h 126"/>
                  <a:gd name="T38" fmla="*/ 31 w 31"/>
                  <a:gd name="T39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1" h="126">
                    <a:moveTo>
                      <a:pt x="11" y="126"/>
                    </a:moveTo>
                    <a:lnTo>
                      <a:pt x="7" y="122"/>
                    </a:lnTo>
                    <a:lnTo>
                      <a:pt x="4" y="119"/>
                    </a:lnTo>
                    <a:lnTo>
                      <a:pt x="4" y="114"/>
                    </a:lnTo>
                    <a:lnTo>
                      <a:pt x="3" y="101"/>
                    </a:lnTo>
                    <a:lnTo>
                      <a:pt x="4" y="92"/>
                    </a:lnTo>
                    <a:lnTo>
                      <a:pt x="8" y="87"/>
                    </a:lnTo>
                    <a:lnTo>
                      <a:pt x="10" y="83"/>
                    </a:lnTo>
                    <a:lnTo>
                      <a:pt x="11" y="78"/>
                    </a:lnTo>
                    <a:lnTo>
                      <a:pt x="10" y="71"/>
                    </a:lnTo>
                    <a:lnTo>
                      <a:pt x="9" y="68"/>
                    </a:lnTo>
                    <a:lnTo>
                      <a:pt x="1" y="51"/>
                    </a:lnTo>
                    <a:lnTo>
                      <a:pt x="0" y="41"/>
                    </a:lnTo>
                    <a:lnTo>
                      <a:pt x="1" y="37"/>
                    </a:lnTo>
                    <a:lnTo>
                      <a:pt x="6" y="35"/>
                    </a:lnTo>
                    <a:lnTo>
                      <a:pt x="10" y="29"/>
                    </a:lnTo>
                    <a:lnTo>
                      <a:pt x="15" y="19"/>
                    </a:lnTo>
                    <a:lnTo>
                      <a:pt x="18" y="12"/>
                    </a:lnTo>
                    <a:lnTo>
                      <a:pt x="23" y="7"/>
                    </a:lnTo>
                    <a:lnTo>
                      <a:pt x="31" y="0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7" name="Freeform 186">
                <a:extLst>
                  <a:ext uri="{FF2B5EF4-FFF2-40B4-BE49-F238E27FC236}">
                    <a16:creationId xmlns:a16="http://schemas.microsoft.com/office/drawing/2014/main" id="{1600932A-FBB3-7457-4319-F1B15F4F7D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4" y="342"/>
                <a:ext cx="75" cy="58"/>
              </a:xfrm>
              <a:custGeom>
                <a:avLst/>
                <a:gdLst>
                  <a:gd name="T0" fmla="*/ 225 w 225"/>
                  <a:gd name="T1" fmla="*/ 173 h 173"/>
                  <a:gd name="T2" fmla="*/ 222 w 225"/>
                  <a:gd name="T3" fmla="*/ 171 h 173"/>
                  <a:gd name="T4" fmla="*/ 219 w 225"/>
                  <a:gd name="T5" fmla="*/ 171 h 173"/>
                  <a:gd name="T6" fmla="*/ 213 w 225"/>
                  <a:gd name="T7" fmla="*/ 168 h 173"/>
                  <a:gd name="T8" fmla="*/ 207 w 225"/>
                  <a:gd name="T9" fmla="*/ 168 h 173"/>
                  <a:gd name="T10" fmla="*/ 201 w 225"/>
                  <a:gd name="T11" fmla="*/ 168 h 173"/>
                  <a:gd name="T12" fmla="*/ 195 w 225"/>
                  <a:gd name="T13" fmla="*/ 167 h 173"/>
                  <a:gd name="T14" fmla="*/ 193 w 225"/>
                  <a:gd name="T15" fmla="*/ 166 h 173"/>
                  <a:gd name="T16" fmla="*/ 186 w 225"/>
                  <a:gd name="T17" fmla="*/ 161 h 173"/>
                  <a:gd name="T18" fmla="*/ 171 w 225"/>
                  <a:gd name="T19" fmla="*/ 154 h 173"/>
                  <a:gd name="T20" fmla="*/ 163 w 225"/>
                  <a:gd name="T21" fmla="*/ 152 h 173"/>
                  <a:gd name="T22" fmla="*/ 143 w 225"/>
                  <a:gd name="T23" fmla="*/ 137 h 173"/>
                  <a:gd name="T24" fmla="*/ 140 w 225"/>
                  <a:gd name="T25" fmla="*/ 136 h 173"/>
                  <a:gd name="T26" fmla="*/ 138 w 225"/>
                  <a:gd name="T27" fmla="*/ 134 h 173"/>
                  <a:gd name="T28" fmla="*/ 135 w 225"/>
                  <a:gd name="T29" fmla="*/ 129 h 173"/>
                  <a:gd name="T30" fmla="*/ 133 w 225"/>
                  <a:gd name="T31" fmla="*/ 126 h 173"/>
                  <a:gd name="T32" fmla="*/ 132 w 225"/>
                  <a:gd name="T33" fmla="*/ 124 h 173"/>
                  <a:gd name="T34" fmla="*/ 127 w 225"/>
                  <a:gd name="T35" fmla="*/ 121 h 173"/>
                  <a:gd name="T36" fmla="*/ 123 w 225"/>
                  <a:gd name="T37" fmla="*/ 123 h 173"/>
                  <a:gd name="T38" fmla="*/ 120 w 225"/>
                  <a:gd name="T39" fmla="*/ 123 h 173"/>
                  <a:gd name="T40" fmla="*/ 118 w 225"/>
                  <a:gd name="T41" fmla="*/ 122 h 173"/>
                  <a:gd name="T42" fmla="*/ 116 w 225"/>
                  <a:gd name="T43" fmla="*/ 120 h 173"/>
                  <a:gd name="T44" fmla="*/ 115 w 225"/>
                  <a:gd name="T45" fmla="*/ 118 h 173"/>
                  <a:gd name="T46" fmla="*/ 112 w 225"/>
                  <a:gd name="T47" fmla="*/ 112 h 173"/>
                  <a:gd name="T48" fmla="*/ 115 w 225"/>
                  <a:gd name="T49" fmla="*/ 106 h 173"/>
                  <a:gd name="T50" fmla="*/ 114 w 225"/>
                  <a:gd name="T51" fmla="*/ 104 h 173"/>
                  <a:gd name="T52" fmla="*/ 113 w 225"/>
                  <a:gd name="T53" fmla="*/ 102 h 173"/>
                  <a:gd name="T54" fmla="*/ 113 w 225"/>
                  <a:gd name="T55" fmla="*/ 101 h 173"/>
                  <a:gd name="T56" fmla="*/ 111 w 225"/>
                  <a:gd name="T57" fmla="*/ 97 h 173"/>
                  <a:gd name="T58" fmla="*/ 108 w 225"/>
                  <a:gd name="T59" fmla="*/ 93 h 173"/>
                  <a:gd name="T60" fmla="*/ 104 w 225"/>
                  <a:gd name="T61" fmla="*/ 86 h 173"/>
                  <a:gd name="T62" fmla="*/ 101 w 225"/>
                  <a:gd name="T63" fmla="*/ 85 h 173"/>
                  <a:gd name="T64" fmla="*/ 100 w 225"/>
                  <a:gd name="T65" fmla="*/ 86 h 173"/>
                  <a:gd name="T66" fmla="*/ 94 w 225"/>
                  <a:gd name="T67" fmla="*/ 86 h 173"/>
                  <a:gd name="T68" fmla="*/ 91 w 225"/>
                  <a:gd name="T69" fmla="*/ 84 h 173"/>
                  <a:gd name="T70" fmla="*/ 89 w 225"/>
                  <a:gd name="T71" fmla="*/ 83 h 173"/>
                  <a:gd name="T72" fmla="*/ 13 w 225"/>
                  <a:gd name="T73" fmla="*/ 18 h 173"/>
                  <a:gd name="T74" fmla="*/ 6 w 225"/>
                  <a:gd name="T75" fmla="*/ 13 h 173"/>
                  <a:gd name="T76" fmla="*/ 3 w 225"/>
                  <a:gd name="T77" fmla="*/ 10 h 173"/>
                  <a:gd name="T78" fmla="*/ 0 w 225"/>
                  <a:gd name="T79" fmla="*/ 5 h 173"/>
                  <a:gd name="T80" fmla="*/ 0 w 225"/>
                  <a:gd name="T81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25" h="173">
                    <a:moveTo>
                      <a:pt x="225" y="173"/>
                    </a:moveTo>
                    <a:lnTo>
                      <a:pt x="222" y="171"/>
                    </a:lnTo>
                    <a:lnTo>
                      <a:pt x="219" y="171"/>
                    </a:lnTo>
                    <a:lnTo>
                      <a:pt x="213" y="168"/>
                    </a:lnTo>
                    <a:lnTo>
                      <a:pt x="207" y="168"/>
                    </a:lnTo>
                    <a:lnTo>
                      <a:pt x="201" y="168"/>
                    </a:lnTo>
                    <a:lnTo>
                      <a:pt x="195" y="167"/>
                    </a:lnTo>
                    <a:lnTo>
                      <a:pt x="193" y="166"/>
                    </a:lnTo>
                    <a:lnTo>
                      <a:pt x="186" y="161"/>
                    </a:lnTo>
                    <a:lnTo>
                      <a:pt x="171" y="154"/>
                    </a:lnTo>
                    <a:lnTo>
                      <a:pt x="163" y="152"/>
                    </a:lnTo>
                    <a:lnTo>
                      <a:pt x="143" y="137"/>
                    </a:lnTo>
                    <a:lnTo>
                      <a:pt x="140" y="136"/>
                    </a:lnTo>
                    <a:lnTo>
                      <a:pt x="138" y="134"/>
                    </a:lnTo>
                    <a:lnTo>
                      <a:pt x="135" y="129"/>
                    </a:lnTo>
                    <a:lnTo>
                      <a:pt x="133" y="126"/>
                    </a:lnTo>
                    <a:lnTo>
                      <a:pt x="132" y="124"/>
                    </a:lnTo>
                    <a:lnTo>
                      <a:pt x="127" y="121"/>
                    </a:lnTo>
                    <a:lnTo>
                      <a:pt x="123" y="123"/>
                    </a:lnTo>
                    <a:lnTo>
                      <a:pt x="120" y="123"/>
                    </a:lnTo>
                    <a:lnTo>
                      <a:pt x="118" y="122"/>
                    </a:lnTo>
                    <a:lnTo>
                      <a:pt x="116" y="120"/>
                    </a:lnTo>
                    <a:lnTo>
                      <a:pt x="115" y="118"/>
                    </a:lnTo>
                    <a:lnTo>
                      <a:pt x="112" y="112"/>
                    </a:lnTo>
                    <a:lnTo>
                      <a:pt x="115" y="106"/>
                    </a:lnTo>
                    <a:lnTo>
                      <a:pt x="114" y="104"/>
                    </a:lnTo>
                    <a:lnTo>
                      <a:pt x="113" y="102"/>
                    </a:lnTo>
                    <a:lnTo>
                      <a:pt x="113" y="101"/>
                    </a:lnTo>
                    <a:lnTo>
                      <a:pt x="111" y="97"/>
                    </a:lnTo>
                    <a:lnTo>
                      <a:pt x="108" y="93"/>
                    </a:lnTo>
                    <a:lnTo>
                      <a:pt x="104" y="86"/>
                    </a:lnTo>
                    <a:lnTo>
                      <a:pt x="101" y="85"/>
                    </a:lnTo>
                    <a:lnTo>
                      <a:pt x="100" y="86"/>
                    </a:lnTo>
                    <a:lnTo>
                      <a:pt x="94" y="86"/>
                    </a:lnTo>
                    <a:lnTo>
                      <a:pt x="91" y="84"/>
                    </a:lnTo>
                    <a:lnTo>
                      <a:pt x="89" y="83"/>
                    </a:lnTo>
                    <a:lnTo>
                      <a:pt x="13" y="18"/>
                    </a:lnTo>
                    <a:lnTo>
                      <a:pt x="6" y="13"/>
                    </a:lnTo>
                    <a:lnTo>
                      <a:pt x="3" y="10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8" name="Freeform 187">
                <a:extLst>
                  <a:ext uri="{FF2B5EF4-FFF2-40B4-BE49-F238E27FC236}">
                    <a16:creationId xmlns:a16="http://schemas.microsoft.com/office/drawing/2014/main" id="{7DF8BAA9-4AE5-983C-A30E-0B4D9544FC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0" y="400"/>
                <a:ext cx="353" cy="115"/>
              </a:xfrm>
              <a:custGeom>
                <a:avLst/>
                <a:gdLst>
                  <a:gd name="T0" fmla="*/ 24 w 1058"/>
                  <a:gd name="T1" fmla="*/ 15 h 345"/>
                  <a:gd name="T2" fmla="*/ 40 w 1058"/>
                  <a:gd name="T3" fmla="*/ 24 h 345"/>
                  <a:gd name="T4" fmla="*/ 48 w 1058"/>
                  <a:gd name="T5" fmla="*/ 39 h 345"/>
                  <a:gd name="T6" fmla="*/ 67 w 1058"/>
                  <a:gd name="T7" fmla="*/ 65 h 345"/>
                  <a:gd name="T8" fmla="*/ 111 w 1058"/>
                  <a:gd name="T9" fmla="*/ 101 h 345"/>
                  <a:gd name="T10" fmla="*/ 138 w 1058"/>
                  <a:gd name="T11" fmla="*/ 105 h 345"/>
                  <a:gd name="T12" fmla="*/ 163 w 1058"/>
                  <a:gd name="T13" fmla="*/ 123 h 345"/>
                  <a:gd name="T14" fmla="*/ 198 w 1058"/>
                  <a:gd name="T15" fmla="*/ 139 h 345"/>
                  <a:gd name="T16" fmla="*/ 222 w 1058"/>
                  <a:gd name="T17" fmla="*/ 157 h 345"/>
                  <a:gd name="T18" fmla="*/ 231 w 1058"/>
                  <a:gd name="T19" fmla="*/ 158 h 345"/>
                  <a:gd name="T20" fmla="*/ 266 w 1058"/>
                  <a:gd name="T21" fmla="*/ 179 h 345"/>
                  <a:gd name="T22" fmla="*/ 352 w 1058"/>
                  <a:gd name="T23" fmla="*/ 170 h 345"/>
                  <a:gd name="T24" fmla="*/ 347 w 1058"/>
                  <a:gd name="T25" fmla="*/ 153 h 345"/>
                  <a:gd name="T26" fmla="*/ 364 w 1058"/>
                  <a:gd name="T27" fmla="*/ 154 h 345"/>
                  <a:gd name="T28" fmla="*/ 395 w 1058"/>
                  <a:gd name="T29" fmla="*/ 156 h 345"/>
                  <a:gd name="T30" fmla="*/ 403 w 1058"/>
                  <a:gd name="T31" fmla="*/ 139 h 345"/>
                  <a:gd name="T32" fmla="*/ 415 w 1058"/>
                  <a:gd name="T33" fmla="*/ 139 h 345"/>
                  <a:gd name="T34" fmla="*/ 437 w 1058"/>
                  <a:gd name="T35" fmla="*/ 140 h 345"/>
                  <a:gd name="T36" fmla="*/ 481 w 1058"/>
                  <a:gd name="T37" fmla="*/ 150 h 345"/>
                  <a:gd name="T38" fmla="*/ 500 w 1058"/>
                  <a:gd name="T39" fmla="*/ 166 h 345"/>
                  <a:gd name="T40" fmla="*/ 507 w 1058"/>
                  <a:gd name="T41" fmla="*/ 152 h 345"/>
                  <a:gd name="T42" fmla="*/ 516 w 1058"/>
                  <a:gd name="T43" fmla="*/ 135 h 345"/>
                  <a:gd name="T44" fmla="*/ 536 w 1058"/>
                  <a:gd name="T45" fmla="*/ 147 h 345"/>
                  <a:gd name="T46" fmla="*/ 549 w 1058"/>
                  <a:gd name="T47" fmla="*/ 124 h 345"/>
                  <a:gd name="T48" fmla="*/ 562 w 1058"/>
                  <a:gd name="T49" fmla="*/ 132 h 345"/>
                  <a:gd name="T50" fmla="*/ 580 w 1058"/>
                  <a:gd name="T51" fmla="*/ 111 h 345"/>
                  <a:gd name="T52" fmla="*/ 613 w 1058"/>
                  <a:gd name="T53" fmla="*/ 118 h 345"/>
                  <a:gd name="T54" fmla="*/ 609 w 1058"/>
                  <a:gd name="T55" fmla="*/ 86 h 345"/>
                  <a:gd name="T56" fmla="*/ 620 w 1058"/>
                  <a:gd name="T57" fmla="*/ 103 h 345"/>
                  <a:gd name="T58" fmla="*/ 632 w 1058"/>
                  <a:gd name="T59" fmla="*/ 104 h 345"/>
                  <a:gd name="T60" fmla="*/ 655 w 1058"/>
                  <a:gd name="T61" fmla="*/ 104 h 345"/>
                  <a:gd name="T62" fmla="*/ 677 w 1058"/>
                  <a:gd name="T63" fmla="*/ 101 h 345"/>
                  <a:gd name="T64" fmla="*/ 708 w 1058"/>
                  <a:gd name="T65" fmla="*/ 132 h 345"/>
                  <a:gd name="T66" fmla="*/ 707 w 1058"/>
                  <a:gd name="T67" fmla="*/ 174 h 345"/>
                  <a:gd name="T68" fmla="*/ 707 w 1058"/>
                  <a:gd name="T69" fmla="*/ 245 h 345"/>
                  <a:gd name="T70" fmla="*/ 726 w 1058"/>
                  <a:gd name="T71" fmla="*/ 257 h 345"/>
                  <a:gd name="T72" fmla="*/ 733 w 1058"/>
                  <a:gd name="T73" fmla="*/ 282 h 345"/>
                  <a:gd name="T74" fmla="*/ 739 w 1058"/>
                  <a:gd name="T75" fmla="*/ 292 h 345"/>
                  <a:gd name="T76" fmla="*/ 753 w 1058"/>
                  <a:gd name="T77" fmla="*/ 305 h 345"/>
                  <a:gd name="T78" fmla="*/ 766 w 1058"/>
                  <a:gd name="T79" fmla="*/ 331 h 345"/>
                  <a:gd name="T80" fmla="*/ 786 w 1058"/>
                  <a:gd name="T81" fmla="*/ 338 h 345"/>
                  <a:gd name="T82" fmla="*/ 829 w 1058"/>
                  <a:gd name="T83" fmla="*/ 335 h 345"/>
                  <a:gd name="T84" fmla="*/ 866 w 1058"/>
                  <a:gd name="T85" fmla="*/ 344 h 345"/>
                  <a:gd name="T86" fmla="*/ 874 w 1058"/>
                  <a:gd name="T87" fmla="*/ 332 h 345"/>
                  <a:gd name="T88" fmla="*/ 883 w 1058"/>
                  <a:gd name="T89" fmla="*/ 316 h 345"/>
                  <a:gd name="T90" fmla="*/ 907 w 1058"/>
                  <a:gd name="T91" fmla="*/ 314 h 345"/>
                  <a:gd name="T92" fmla="*/ 916 w 1058"/>
                  <a:gd name="T93" fmla="*/ 302 h 345"/>
                  <a:gd name="T94" fmla="*/ 926 w 1058"/>
                  <a:gd name="T95" fmla="*/ 278 h 345"/>
                  <a:gd name="T96" fmla="*/ 956 w 1058"/>
                  <a:gd name="T97" fmla="*/ 246 h 345"/>
                  <a:gd name="T98" fmla="*/ 989 w 1058"/>
                  <a:gd name="T99" fmla="*/ 226 h 345"/>
                  <a:gd name="T100" fmla="*/ 997 w 1058"/>
                  <a:gd name="T101" fmla="*/ 185 h 345"/>
                  <a:gd name="T102" fmla="*/ 1033 w 1058"/>
                  <a:gd name="T103" fmla="*/ 162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058" h="345">
                    <a:moveTo>
                      <a:pt x="0" y="0"/>
                    </a:moveTo>
                    <a:lnTo>
                      <a:pt x="11" y="8"/>
                    </a:lnTo>
                    <a:lnTo>
                      <a:pt x="16" y="12"/>
                    </a:lnTo>
                    <a:lnTo>
                      <a:pt x="20" y="13"/>
                    </a:lnTo>
                    <a:lnTo>
                      <a:pt x="24" y="15"/>
                    </a:lnTo>
                    <a:lnTo>
                      <a:pt x="30" y="18"/>
                    </a:lnTo>
                    <a:lnTo>
                      <a:pt x="33" y="19"/>
                    </a:lnTo>
                    <a:lnTo>
                      <a:pt x="36" y="22"/>
                    </a:lnTo>
                    <a:lnTo>
                      <a:pt x="39" y="21"/>
                    </a:lnTo>
                    <a:lnTo>
                      <a:pt x="40" y="24"/>
                    </a:lnTo>
                    <a:lnTo>
                      <a:pt x="41" y="25"/>
                    </a:lnTo>
                    <a:lnTo>
                      <a:pt x="43" y="28"/>
                    </a:lnTo>
                    <a:lnTo>
                      <a:pt x="44" y="31"/>
                    </a:lnTo>
                    <a:lnTo>
                      <a:pt x="46" y="37"/>
                    </a:lnTo>
                    <a:lnTo>
                      <a:pt x="48" y="39"/>
                    </a:lnTo>
                    <a:lnTo>
                      <a:pt x="51" y="43"/>
                    </a:lnTo>
                    <a:lnTo>
                      <a:pt x="55" y="48"/>
                    </a:lnTo>
                    <a:lnTo>
                      <a:pt x="58" y="53"/>
                    </a:lnTo>
                    <a:lnTo>
                      <a:pt x="63" y="60"/>
                    </a:lnTo>
                    <a:lnTo>
                      <a:pt x="67" y="65"/>
                    </a:lnTo>
                    <a:lnTo>
                      <a:pt x="73" y="69"/>
                    </a:lnTo>
                    <a:lnTo>
                      <a:pt x="82" y="73"/>
                    </a:lnTo>
                    <a:lnTo>
                      <a:pt x="90" y="80"/>
                    </a:lnTo>
                    <a:lnTo>
                      <a:pt x="106" y="98"/>
                    </a:lnTo>
                    <a:lnTo>
                      <a:pt x="111" y="101"/>
                    </a:lnTo>
                    <a:lnTo>
                      <a:pt x="119" y="103"/>
                    </a:lnTo>
                    <a:lnTo>
                      <a:pt x="123" y="104"/>
                    </a:lnTo>
                    <a:lnTo>
                      <a:pt x="130" y="103"/>
                    </a:lnTo>
                    <a:lnTo>
                      <a:pt x="133" y="102"/>
                    </a:lnTo>
                    <a:lnTo>
                      <a:pt x="138" y="105"/>
                    </a:lnTo>
                    <a:lnTo>
                      <a:pt x="153" y="117"/>
                    </a:lnTo>
                    <a:lnTo>
                      <a:pt x="155" y="118"/>
                    </a:lnTo>
                    <a:lnTo>
                      <a:pt x="158" y="120"/>
                    </a:lnTo>
                    <a:lnTo>
                      <a:pt x="160" y="121"/>
                    </a:lnTo>
                    <a:lnTo>
                      <a:pt x="163" y="123"/>
                    </a:lnTo>
                    <a:lnTo>
                      <a:pt x="174" y="132"/>
                    </a:lnTo>
                    <a:lnTo>
                      <a:pt x="177" y="134"/>
                    </a:lnTo>
                    <a:lnTo>
                      <a:pt x="181" y="136"/>
                    </a:lnTo>
                    <a:lnTo>
                      <a:pt x="190" y="139"/>
                    </a:lnTo>
                    <a:lnTo>
                      <a:pt x="198" y="139"/>
                    </a:lnTo>
                    <a:lnTo>
                      <a:pt x="207" y="142"/>
                    </a:lnTo>
                    <a:lnTo>
                      <a:pt x="211" y="143"/>
                    </a:lnTo>
                    <a:lnTo>
                      <a:pt x="215" y="146"/>
                    </a:lnTo>
                    <a:lnTo>
                      <a:pt x="222" y="156"/>
                    </a:lnTo>
                    <a:lnTo>
                      <a:pt x="222" y="157"/>
                    </a:lnTo>
                    <a:lnTo>
                      <a:pt x="223" y="159"/>
                    </a:lnTo>
                    <a:lnTo>
                      <a:pt x="225" y="161"/>
                    </a:lnTo>
                    <a:lnTo>
                      <a:pt x="226" y="161"/>
                    </a:lnTo>
                    <a:lnTo>
                      <a:pt x="228" y="160"/>
                    </a:lnTo>
                    <a:lnTo>
                      <a:pt x="231" y="158"/>
                    </a:lnTo>
                    <a:lnTo>
                      <a:pt x="236" y="162"/>
                    </a:lnTo>
                    <a:lnTo>
                      <a:pt x="244" y="164"/>
                    </a:lnTo>
                    <a:lnTo>
                      <a:pt x="250" y="168"/>
                    </a:lnTo>
                    <a:lnTo>
                      <a:pt x="263" y="177"/>
                    </a:lnTo>
                    <a:lnTo>
                      <a:pt x="266" y="179"/>
                    </a:lnTo>
                    <a:lnTo>
                      <a:pt x="270" y="181"/>
                    </a:lnTo>
                    <a:lnTo>
                      <a:pt x="279" y="182"/>
                    </a:lnTo>
                    <a:lnTo>
                      <a:pt x="349" y="174"/>
                    </a:lnTo>
                    <a:lnTo>
                      <a:pt x="351" y="172"/>
                    </a:lnTo>
                    <a:lnTo>
                      <a:pt x="352" y="170"/>
                    </a:lnTo>
                    <a:lnTo>
                      <a:pt x="352" y="166"/>
                    </a:lnTo>
                    <a:lnTo>
                      <a:pt x="351" y="164"/>
                    </a:lnTo>
                    <a:lnTo>
                      <a:pt x="351" y="163"/>
                    </a:lnTo>
                    <a:lnTo>
                      <a:pt x="348" y="156"/>
                    </a:lnTo>
                    <a:lnTo>
                      <a:pt x="347" y="153"/>
                    </a:lnTo>
                    <a:lnTo>
                      <a:pt x="348" y="152"/>
                    </a:lnTo>
                    <a:lnTo>
                      <a:pt x="351" y="150"/>
                    </a:lnTo>
                    <a:lnTo>
                      <a:pt x="353" y="150"/>
                    </a:lnTo>
                    <a:lnTo>
                      <a:pt x="358" y="152"/>
                    </a:lnTo>
                    <a:lnTo>
                      <a:pt x="364" y="154"/>
                    </a:lnTo>
                    <a:lnTo>
                      <a:pt x="367" y="156"/>
                    </a:lnTo>
                    <a:lnTo>
                      <a:pt x="371" y="160"/>
                    </a:lnTo>
                    <a:lnTo>
                      <a:pt x="375" y="162"/>
                    </a:lnTo>
                    <a:lnTo>
                      <a:pt x="382" y="160"/>
                    </a:lnTo>
                    <a:lnTo>
                      <a:pt x="395" y="156"/>
                    </a:lnTo>
                    <a:lnTo>
                      <a:pt x="396" y="154"/>
                    </a:lnTo>
                    <a:lnTo>
                      <a:pt x="398" y="153"/>
                    </a:lnTo>
                    <a:lnTo>
                      <a:pt x="399" y="151"/>
                    </a:lnTo>
                    <a:lnTo>
                      <a:pt x="401" y="150"/>
                    </a:lnTo>
                    <a:lnTo>
                      <a:pt x="403" y="139"/>
                    </a:lnTo>
                    <a:lnTo>
                      <a:pt x="403" y="135"/>
                    </a:lnTo>
                    <a:lnTo>
                      <a:pt x="405" y="134"/>
                    </a:lnTo>
                    <a:lnTo>
                      <a:pt x="407" y="134"/>
                    </a:lnTo>
                    <a:lnTo>
                      <a:pt x="411" y="137"/>
                    </a:lnTo>
                    <a:lnTo>
                      <a:pt x="415" y="139"/>
                    </a:lnTo>
                    <a:lnTo>
                      <a:pt x="419" y="141"/>
                    </a:lnTo>
                    <a:lnTo>
                      <a:pt x="421" y="142"/>
                    </a:lnTo>
                    <a:lnTo>
                      <a:pt x="425" y="142"/>
                    </a:lnTo>
                    <a:lnTo>
                      <a:pt x="434" y="140"/>
                    </a:lnTo>
                    <a:lnTo>
                      <a:pt x="437" y="140"/>
                    </a:lnTo>
                    <a:lnTo>
                      <a:pt x="441" y="143"/>
                    </a:lnTo>
                    <a:lnTo>
                      <a:pt x="454" y="153"/>
                    </a:lnTo>
                    <a:lnTo>
                      <a:pt x="460" y="155"/>
                    </a:lnTo>
                    <a:lnTo>
                      <a:pt x="468" y="154"/>
                    </a:lnTo>
                    <a:lnTo>
                      <a:pt x="481" y="150"/>
                    </a:lnTo>
                    <a:lnTo>
                      <a:pt x="486" y="151"/>
                    </a:lnTo>
                    <a:lnTo>
                      <a:pt x="492" y="154"/>
                    </a:lnTo>
                    <a:lnTo>
                      <a:pt x="498" y="165"/>
                    </a:lnTo>
                    <a:lnTo>
                      <a:pt x="498" y="166"/>
                    </a:lnTo>
                    <a:lnTo>
                      <a:pt x="500" y="166"/>
                    </a:lnTo>
                    <a:lnTo>
                      <a:pt x="502" y="165"/>
                    </a:lnTo>
                    <a:lnTo>
                      <a:pt x="505" y="163"/>
                    </a:lnTo>
                    <a:lnTo>
                      <a:pt x="507" y="158"/>
                    </a:lnTo>
                    <a:lnTo>
                      <a:pt x="507" y="154"/>
                    </a:lnTo>
                    <a:lnTo>
                      <a:pt x="507" y="152"/>
                    </a:lnTo>
                    <a:lnTo>
                      <a:pt x="507" y="151"/>
                    </a:lnTo>
                    <a:lnTo>
                      <a:pt x="509" y="151"/>
                    </a:lnTo>
                    <a:lnTo>
                      <a:pt x="510" y="143"/>
                    </a:lnTo>
                    <a:lnTo>
                      <a:pt x="513" y="138"/>
                    </a:lnTo>
                    <a:lnTo>
                      <a:pt x="516" y="135"/>
                    </a:lnTo>
                    <a:lnTo>
                      <a:pt x="520" y="138"/>
                    </a:lnTo>
                    <a:lnTo>
                      <a:pt x="530" y="149"/>
                    </a:lnTo>
                    <a:lnTo>
                      <a:pt x="530" y="150"/>
                    </a:lnTo>
                    <a:lnTo>
                      <a:pt x="532" y="150"/>
                    </a:lnTo>
                    <a:lnTo>
                      <a:pt x="536" y="147"/>
                    </a:lnTo>
                    <a:lnTo>
                      <a:pt x="539" y="140"/>
                    </a:lnTo>
                    <a:lnTo>
                      <a:pt x="542" y="127"/>
                    </a:lnTo>
                    <a:lnTo>
                      <a:pt x="543" y="124"/>
                    </a:lnTo>
                    <a:lnTo>
                      <a:pt x="545" y="123"/>
                    </a:lnTo>
                    <a:lnTo>
                      <a:pt x="549" y="124"/>
                    </a:lnTo>
                    <a:lnTo>
                      <a:pt x="553" y="127"/>
                    </a:lnTo>
                    <a:lnTo>
                      <a:pt x="557" y="132"/>
                    </a:lnTo>
                    <a:lnTo>
                      <a:pt x="561" y="133"/>
                    </a:lnTo>
                    <a:lnTo>
                      <a:pt x="561" y="132"/>
                    </a:lnTo>
                    <a:lnTo>
                      <a:pt x="562" y="132"/>
                    </a:lnTo>
                    <a:lnTo>
                      <a:pt x="564" y="131"/>
                    </a:lnTo>
                    <a:lnTo>
                      <a:pt x="569" y="126"/>
                    </a:lnTo>
                    <a:lnTo>
                      <a:pt x="572" y="118"/>
                    </a:lnTo>
                    <a:lnTo>
                      <a:pt x="576" y="113"/>
                    </a:lnTo>
                    <a:lnTo>
                      <a:pt x="580" y="111"/>
                    </a:lnTo>
                    <a:lnTo>
                      <a:pt x="586" y="112"/>
                    </a:lnTo>
                    <a:lnTo>
                      <a:pt x="607" y="121"/>
                    </a:lnTo>
                    <a:lnTo>
                      <a:pt x="610" y="121"/>
                    </a:lnTo>
                    <a:lnTo>
                      <a:pt x="612" y="120"/>
                    </a:lnTo>
                    <a:lnTo>
                      <a:pt x="613" y="118"/>
                    </a:lnTo>
                    <a:lnTo>
                      <a:pt x="613" y="115"/>
                    </a:lnTo>
                    <a:lnTo>
                      <a:pt x="602" y="102"/>
                    </a:lnTo>
                    <a:lnTo>
                      <a:pt x="600" y="96"/>
                    </a:lnTo>
                    <a:lnTo>
                      <a:pt x="602" y="92"/>
                    </a:lnTo>
                    <a:lnTo>
                      <a:pt x="609" y="86"/>
                    </a:lnTo>
                    <a:lnTo>
                      <a:pt x="615" y="89"/>
                    </a:lnTo>
                    <a:lnTo>
                      <a:pt x="617" y="92"/>
                    </a:lnTo>
                    <a:lnTo>
                      <a:pt x="619" y="95"/>
                    </a:lnTo>
                    <a:lnTo>
                      <a:pt x="621" y="101"/>
                    </a:lnTo>
                    <a:lnTo>
                      <a:pt x="620" y="103"/>
                    </a:lnTo>
                    <a:lnTo>
                      <a:pt x="622" y="105"/>
                    </a:lnTo>
                    <a:lnTo>
                      <a:pt x="626" y="105"/>
                    </a:lnTo>
                    <a:lnTo>
                      <a:pt x="631" y="105"/>
                    </a:lnTo>
                    <a:lnTo>
                      <a:pt x="631" y="104"/>
                    </a:lnTo>
                    <a:lnTo>
                      <a:pt x="632" y="104"/>
                    </a:lnTo>
                    <a:lnTo>
                      <a:pt x="634" y="104"/>
                    </a:lnTo>
                    <a:lnTo>
                      <a:pt x="638" y="104"/>
                    </a:lnTo>
                    <a:lnTo>
                      <a:pt x="646" y="104"/>
                    </a:lnTo>
                    <a:lnTo>
                      <a:pt x="651" y="104"/>
                    </a:lnTo>
                    <a:lnTo>
                      <a:pt x="655" y="104"/>
                    </a:lnTo>
                    <a:lnTo>
                      <a:pt x="660" y="103"/>
                    </a:lnTo>
                    <a:lnTo>
                      <a:pt x="668" y="102"/>
                    </a:lnTo>
                    <a:lnTo>
                      <a:pt x="673" y="99"/>
                    </a:lnTo>
                    <a:lnTo>
                      <a:pt x="676" y="100"/>
                    </a:lnTo>
                    <a:lnTo>
                      <a:pt x="677" y="101"/>
                    </a:lnTo>
                    <a:lnTo>
                      <a:pt x="677" y="106"/>
                    </a:lnTo>
                    <a:lnTo>
                      <a:pt x="676" y="113"/>
                    </a:lnTo>
                    <a:lnTo>
                      <a:pt x="677" y="115"/>
                    </a:lnTo>
                    <a:lnTo>
                      <a:pt x="681" y="118"/>
                    </a:lnTo>
                    <a:lnTo>
                      <a:pt x="708" y="132"/>
                    </a:lnTo>
                    <a:lnTo>
                      <a:pt x="714" y="137"/>
                    </a:lnTo>
                    <a:lnTo>
                      <a:pt x="716" y="144"/>
                    </a:lnTo>
                    <a:lnTo>
                      <a:pt x="713" y="154"/>
                    </a:lnTo>
                    <a:lnTo>
                      <a:pt x="709" y="168"/>
                    </a:lnTo>
                    <a:lnTo>
                      <a:pt x="707" y="174"/>
                    </a:lnTo>
                    <a:lnTo>
                      <a:pt x="706" y="179"/>
                    </a:lnTo>
                    <a:lnTo>
                      <a:pt x="706" y="187"/>
                    </a:lnTo>
                    <a:lnTo>
                      <a:pt x="702" y="203"/>
                    </a:lnTo>
                    <a:lnTo>
                      <a:pt x="707" y="244"/>
                    </a:lnTo>
                    <a:lnTo>
                      <a:pt x="707" y="245"/>
                    </a:lnTo>
                    <a:lnTo>
                      <a:pt x="709" y="247"/>
                    </a:lnTo>
                    <a:lnTo>
                      <a:pt x="716" y="249"/>
                    </a:lnTo>
                    <a:lnTo>
                      <a:pt x="722" y="250"/>
                    </a:lnTo>
                    <a:lnTo>
                      <a:pt x="725" y="253"/>
                    </a:lnTo>
                    <a:lnTo>
                      <a:pt x="726" y="257"/>
                    </a:lnTo>
                    <a:lnTo>
                      <a:pt x="727" y="264"/>
                    </a:lnTo>
                    <a:lnTo>
                      <a:pt x="727" y="270"/>
                    </a:lnTo>
                    <a:lnTo>
                      <a:pt x="728" y="273"/>
                    </a:lnTo>
                    <a:lnTo>
                      <a:pt x="731" y="277"/>
                    </a:lnTo>
                    <a:lnTo>
                      <a:pt x="733" y="282"/>
                    </a:lnTo>
                    <a:lnTo>
                      <a:pt x="736" y="286"/>
                    </a:lnTo>
                    <a:lnTo>
                      <a:pt x="736" y="287"/>
                    </a:lnTo>
                    <a:lnTo>
                      <a:pt x="737" y="289"/>
                    </a:lnTo>
                    <a:lnTo>
                      <a:pt x="737" y="290"/>
                    </a:lnTo>
                    <a:lnTo>
                      <a:pt x="739" y="292"/>
                    </a:lnTo>
                    <a:lnTo>
                      <a:pt x="737" y="296"/>
                    </a:lnTo>
                    <a:lnTo>
                      <a:pt x="739" y="299"/>
                    </a:lnTo>
                    <a:lnTo>
                      <a:pt x="741" y="302"/>
                    </a:lnTo>
                    <a:lnTo>
                      <a:pt x="745" y="304"/>
                    </a:lnTo>
                    <a:lnTo>
                      <a:pt x="753" y="305"/>
                    </a:lnTo>
                    <a:lnTo>
                      <a:pt x="756" y="307"/>
                    </a:lnTo>
                    <a:lnTo>
                      <a:pt x="759" y="310"/>
                    </a:lnTo>
                    <a:lnTo>
                      <a:pt x="765" y="328"/>
                    </a:lnTo>
                    <a:lnTo>
                      <a:pt x="765" y="330"/>
                    </a:lnTo>
                    <a:lnTo>
                      <a:pt x="766" y="331"/>
                    </a:lnTo>
                    <a:lnTo>
                      <a:pt x="771" y="331"/>
                    </a:lnTo>
                    <a:lnTo>
                      <a:pt x="774" y="330"/>
                    </a:lnTo>
                    <a:lnTo>
                      <a:pt x="779" y="331"/>
                    </a:lnTo>
                    <a:lnTo>
                      <a:pt x="783" y="336"/>
                    </a:lnTo>
                    <a:lnTo>
                      <a:pt x="786" y="338"/>
                    </a:lnTo>
                    <a:lnTo>
                      <a:pt x="797" y="344"/>
                    </a:lnTo>
                    <a:lnTo>
                      <a:pt x="801" y="344"/>
                    </a:lnTo>
                    <a:lnTo>
                      <a:pt x="806" y="344"/>
                    </a:lnTo>
                    <a:lnTo>
                      <a:pt x="820" y="336"/>
                    </a:lnTo>
                    <a:lnTo>
                      <a:pt x="829" y="335"/>
                    </a:lnTo>
                    <a:lnTo>
                      <a:pt x="838" y="340"/>
                    </a:lnTo>
                    <a:lnTo>
                      <a:pt x="841" y="343"/>
                    </a:lnTo>
                    <a:lnTo>
                      <a:pt x="848" y="345"/>
                    </a:lnTo>
                    <a:lnTo>
                      <a:pt x="856" y="345"/>
                    </a:lnTo>
                    <a:lnTo>
                      <a:pt x="866" y="344"/>
                    </a:lnTo>
                    <a:lnTo>
                      <a:pt x="868" y="342"/>
                    </a:lnTo>
                    <a:lnTo>
                      <a:pt x="871" y="340"/>
                    </a:lnTo>
                    <a:lnTo>
                      <a:pt x="874" y="335"/>
                    </a:lnTo>
                    <a:lnTo>
                      <a:pt x="874" y="333"/>
                    </a:lnTo>
                    <a:lnTo>
                      <a:pt x="874" y="332"/>
                    </a:lnTo>
                    <a:lnTo>
                      <a:pt x="875" y="332"/>
                    </a:lnTo>
                    <a:lnTo>
                      <a:pt x="877" y="330"/>
                    </a:lnTo>
                    <a:lnTo>
                      <a:pt x="878" y="323"/>
                    </a:lnTo>
                    <a:lnTo>
                      <a:pt x="880" y="319"/>
                    </a:lnTo>
                    <a:lnTo>
                      <a:pt x="883" y="316"/>
                    </a:lnTo>
                    <a:lnTo>
                      <a:pt x="888" y="316"/>
                    </a:lnTo>
                    <a:lnTo>
                      <a:pt x="893" y="315"/>
                    </a:lnTo>
                    <a:lnTo>
                      <a:pt x="898" y="315"/>
                    </a:lnTo>
                    <a:lnTo>
                      <a:pt x="902" y="314"/>
                    </a:lnTo>
                    <a:lnTo>
                      <a:pt x="907" y="314"/>
                    </a:lnTo>
                    <a:lnTo>
                      <a:pt x="912" y="310"/>
                    </a:lnTo>
                    <a:lnTo>
                      <a:pt x="913" y="308"/>
                    </a:lnTo>
                    <a:lnTo>
                      <a:pt x="915" y="307"/>
                    </a:lnTo>
                    <a:lnTo>
                      <a:pt x="915" y="304"/>
                    </a:lnTo>
                    <a:lnTo>
                      <a:pt x="916" y="302"/>
                    </a:lnTo>
                    <a:lnTo>
                      <a:pt x="916" y="298"/>
                    </a:lnTo>
                    <a:lnTo>
                      <a:pt x="917" y="296"/>
                    </a:lnTo>
                    <a:lnTo>
                      <a:pt x="916" y="291"/>
                    </a:lnTo>
                    <a:lnTo>
                      <a:pt x="918" y="287"/>
                    </a:lnTo>
                    <a:lnTo>
                      <a:pt x="926" y="278"/>
                    </a:lnTo>
                    <a:lnTo>
                      <a:pt x="936" y="267"/>
                    </a:lnTo>
                    <a:lnTo>
                      <a:pt x="939" y="261"/>
                    </a:lnTo>
                    <a:lnTo>
                      <a:pt x="943" y="258"/>
                    </a:lnTo>
                    <a:lnTo>
                      <a:pt x="950" y="254"/>
                    </a:lnTo>
                    <a:lnTo>
                      <a:pt x="956" y="246"/>
                    </a:lnTo>
                    <a:lnTo>
                      <a:pt x="963" y="240"/>
                    </a:lnTo>
                    <a:lnTo>
                      <a:pt x="974" y="233"/>
                    </a:lnTo>
                    <a:lnTo>
                      <a:pt x="983" y="230"/>
                    </a:lnTo>
                    <a:lnTo>
                      <a:pt x="988" y="228"/>
                    </a:lnTo>
                    <a:lnTo>
                      <a:pt x="989" y="226"/>
                    </a:lnTo>
                    <a:lnTo>
                      <a:pt x="991" y="225"/>
                    </a:lnTo>
                    <a:lnTo>
                      <a:pt x="993" y="220"/>
                    </a:lnTo>
                    <a:lnTo>
                      <a:pt x="993" y="217"/>
                    </a:lnTo>
                    <a:lnTo>
                      <a:pt x="994" y="215"/>
                    </a:lnTo>
                    <a:lnTo>
                      <a:pt x="997" y="185"/>
                    </a:lnTo>
                    <a:lnTo>
                      <a:pt x="1000" y="174"/>
                    </a:lnTo>
                    <a:lnTo>
                      <a:pt x="1003" y="171"/>
                    </a:lnTo>
                    <a:lnTo>
                      <a:pt x="1009" y="170"/>
                    </a:lnTo>
                    <a:lnTo>
                      <a:pt x="1025" y="164"/>
                    </a:lnTo>
                    <a:lnTo>
                      <a:pt x="1033" y="162"/>
                    </a:lnTo>
                    <a:lnTo>
                      <a:pt x="1043" y="162"/>
                    </a:lnTo>
                    <a:lnTo>
                      <a:pt x="1050" y="160"/>
                    </a:lnTo>
                    <a:lnTo>
                      <a:pt x="1058" y="155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9" name="Freeform 188">
                <a:extLst>
                  <a:ext uri="{FF2B5EF4-FFF2-40B4-BE49-F238E27FC236}">
                    <a16:creationId xmlns:a16="http://schemas.microsoft.com/office/drawing/2014/main" id="{A2A66AB8-C7C6-31C5-1EA9-BF4C4CF208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2" y="2500"/>
                <a:ext cx="6" cy="42"/>
              </a:xfrm>
              <a:custGeom>
                <a:avLst/>
                <a:gdLst>
                  <a:gd name="T0" fmla="*/ 0 w 20"/>
                  <a:gd name="T1" fmla="*/ 126 h 126"/>
                  <a:gd name="T2" fmla="*/ 0 w 20"/>
                  <a:gd name="T3" fmla="*/ 125 h 126"/>
                  <a:gd name="T4" fmla="*/ 0 w 20"/>
                  <a:gd name="T5" fmla="*/ 121 h 126"/>
                  <a:gd name="T6" fmla="*/ 2 w 20"/>
                  <a:gd name="T7" fmla="*/ 116 h 126"/>
                  <a:gd name="T8" fmla="*/ 5 w 20"/>
                  <a:gd name="T9" fmla="*/ 110 h 126"/>
                  <a:gd name="T10" fmla="*/ 11 w 20"/>
                  <a:gd name="T11" fmla="*/ 103 h 126"/>
                  <a:gd name="T12" fmla="*/ 17 w 20"/>
                  <a:gd name="T13" fmla="*/ 89 h 126"/>
                  <a:gd name="T14" fmla="*/ 19 w 20"/>
                  <a:gd name="T15" fmla="*/ 78 h 126"/>
                  <a:gd name="T16" fmla="*/ 18 w 20"/>
                  <a:gd name="T17" fmla="*/ 72 h 126"/>
                  <a:gd name="T18" fmla="*/ 18 w 20"/>
                  <a:gd name="T19" fmla="*/ 66 h 126"/>
                  <a:gd name="T20" fmla="*/ 17 w 20"/>
                  <a:gd name="T21" fmla="*/ 62 h 126"/>
                  <a:gd name="T22" fmla="*/ 17 w 20"/>
                  <a:gd name="T23" fmla="*/ 58 h 126"/>
                  <a:gd name="T24" fmla="*/ 16 w 20"/>
                  <a:gd name="T25" fmla="*/ 52 h 126"/>
                  <a:gd name="T26" fmla="*/ 12 w 20"/>
                  <a:gd name="T27" fmla="*/ 44 h 126"/>
                  <a:gd name="T28" fmla="*/ 11 w 20"/>
                  <a:gd name="T29" fmla="*/ 37 h 126"/>
                  <a:gd name="T30" fmla="*/ 12 w 20"/>
                  <a:gd name="T31" fmla="*/ 18 h 126"/>
                  <a:gd name="T32" fmla="*/ 20 w 20"/>
                  <a:gd name="T33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126">
                    <a:moveTo>
                      <a:pt x="0" y="126"/>
                    </a:moveTo>
                    <a:lnTo>
                      <a:pt x="0" y="125"/>
                    </a:lnTo>
                    <a:lnTo>
                      <a:pt x="0" y="121"/>
                    </a:lnTo>
                    <a:lnTo>
                      <a:pt x="2" y="116"/>
                    </a:lnTo>
                    <a:lnTo>
                      <a:pt x="5" y="110"/>
                    </a:lnTo>
                    <a:lnTo>
                      <a:pt x="11" y="103"/>
                    </a:lnTo>
                    <a:lnTo>
                      <a:pt x="17" y="89"/>
                    </a:lnTo>
                    <a:lnTo>
                      <a:pt x="19" y="78"/>
                    </a:lnTo>
                    <a:lnTo>
                      <a:pt x="18" y="72"/>
                    </a:lnTo>
                    <a:lnTo>
                      <a:pt x="18" y="66"/>
                    </a:lnTo>
                    <a:lnTo>
                      <a:pt x="17" y="62"/>
                    </a:lnTo>
                    <a:lnTo>
                      <a:pt x="17" y="58"/>
                    </a:lnTo>
                    <a:lnTo>
                      <a:pt x="16" y="52"/>
                    </a:lnTo>
                    <a:lnTo>
                      <a:pt x="12" y="44"/>
                    </a:lnTo>
                    <a:lnTo>
                      <a:pt x="11" y="37"/>
                    </a:lnTo>
                    <a:lnTo>
                      <a:pt x="12" y="18"/>
                    </a:lnTo>
                    <a:lnTo>
                      <a:pt x="20" y="0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0" name="Freeform 189">
                <a:extLst>
                  <a:ext uri="{FF2B5EF4-FFF2-40B4-BE49-F238E27FC236}">
                    <a16:creationId xmlns:a16="http://schemas.microsoft.com/office/drawing/2014/main" id="{B48324ED-CD37-E7F7-2D27-12D2A27FBE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2542"/>
                <a:ext cx="21" cy="141"/>
              </a:xfrm>
              <a:custGeom>
                <a:avLst/>
                <a:gdLst>
                  <a:gd name="T0" fmla="*/ 59 w 62"/>
                  <a:gd name="T1" fmla="*/ 422 h 425"/>
                  <a:gd name="T2" fmla="*/ 57 w 62"/>
                  <a:gd name="T3" fmla="*/ 404 h 425"/>
                  <a:gd name="T4" fmla="*/ 62 w 62"/>
                  <a:gd name="T5" fmla="*/ 392 h 425"/>
                  <a:gd name="T6" fmla="*/ 56 w 62"/>
                  <a:gd name="T7" fmla="*/ 378 h 425"/>
                  <a:gd name="T8" fmla="*/ 54 w 62"/>
                  <a:gd name="T9" fmla="*/ 370 h 425"/>
                  <a:gd name="T10" fmla="*/ 48 w 62"/>
                  <a:gd name="T11" fmla="*/ 363 h 425"/>
                  <a:gd name="T12" fmla="*/ 37 w 62"/>
                  <a:gd name="T13" fmla="*/ 344 h 425"/>
                  <a:gd name="T14" fmla="*/ 37 w 62"/>
                  <a:gd name="T15" fmla="*/ 341 h 425"/>
                  <a:gd name="T16" fmla="*/ 41 w 62"/>
                  <a:gd name="T17" fmla="*/ 338 h 425"/>
                  <a:gd name="T18" fmla="*/ 47 w 62"/>
                  <a:gd name="T19" fmla="*/ 330 h 425"/>
                  <a:gd name="T20" fmla="*/ 58 w 62"/>
                  <a:gd name="T21" fmla="*/ 322 h 425"/>
                  <a:gd name="T22" fmla="*/ 56 w 62"/>
                  <a:gd name="T23" fmla="*/ 315 h 425"/>
                  <a:gd name="T24" fmla="*/ 53 w 62"/>
                  <a:gd name="T25" fmla="*/ 311 h 425"/>
                  <a:gd name="T26" fmla="*/ 46 w 62"/>
                  <a:gd name="T27" fmla="*/ 309 h 425"/>
                  <a:gd name="T28" fmla="*/ 36 w 62"/>
                  <a:gd name="T29" fmla="*/ 313 h 425"/>
                  <a:gd name="T30" fmla="*/ 25 w 62"/>
                  <a:gd name="T31" fmla="*/ 314 h 425"/>
                  <a:gd name="T32" fmla="*/ 21 w 62"/>
                  <a:gd name="T33" fmla="*/ 307 h 425"/>
                  <a:gd name="T34" fmla="*/ 23 w 62"/>
                  <a:gd name="T35" fmla="*/ 300 h 425"/>
                  <a:gd name="T36" fmla="*/ 22 w 62"/>
                  <a:gd name="T37" fmla="*/ 289 h 425"/>
                  <a:gd name="T38" fmla="*/ 18 w 62"/>
                  <a:gd name="T39" fmla="*/ 280 h 425"/>
                  <a:gd name="T40" fmla="*/ 9 w 62"/>
                  <a:gd name="T41" fmla="*/ 269 h 425"/>
                  <a:gd name="T42" fmla="*/ 2 w 62"/>
                  <a:gd name="T43" fmla="*/ 250 h 425"/>
                  <a:gd name="T44" fmla="*/ 2 w 62"/>
                  <a:gd name="T45" fmla="*/ 243 h 425"/>
                  <a:gd name="T46" fmla="*/ 6 w 62"/>
                  <a:gd name="T47" fmla="*/ 221 h 425"/>
                  <a:gd name="T48" fmla="*/ 4 w 62"/>
                  <a:gd name="T49" fmla="*/ 209 h 425"/>
                  <a:gd name="T50" fmla="*/ 2 w 62"/>
                  <a:gd name="T51" fmla="*/ 190 h 425"/>
                  <a:gd name="T52" fmla="*/ 1 w 62"/>
                  <a:gd name="T53" fmla="*/ 187 h 425"/>
                  <a:gd name="T54" fmla="*/ 1 w 62"/>
                  <a:gd name="T55" fmla="*/ 176 h 425"/>
                  <a:gd name="T56" fmla="*/ 0 w 62"/>
                  <a:gd name="T57" fmla="*/ 134 h 425"/>
                  <a:gd name="T58" fmla="*/ 5 w 62"/>
                  <a:gd name="T59" fmla="*/ 115 h 425"/>
                  <a:gd name="T60" fmla="*/ 9 w 62"/>
                  <a:gd name="T61" fmla="*/ 103 h 425"/>
                  <a:gd name="T62" fmla="*/ 9 w 62"/>
                  <a:gd name="T63" fmla="*/ 97 h 425"/>
                  <a:gd name="T64" fmla="*/ 10 w 62"/>
                  <a:gd name="T65" fmla="*/ 96 h 425"/>
                  <a:gd name="T66" fmla="*/ 12 w 62"/>
                  <a:gd name="T67" fmla="*/ 68 h 425"/>
                  <a:gd name="T68" fmla="*/ 22 w 62"/>
                  <a:gd name="T69" fmla="*/ 57 h 425"/>
                  <a:gd name="T70" fmla="*/ 35 w 62"/>
                  <a:gd name="T71" fmla="*/ 47 h 425"/>
                  <a:gd name="T72" fmla="*/ 38 w 62"/>
                  <a:gd name="T7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2" h="425">
                    <a:moveTo>
                      <a:pt x="59" y="425"/>
                    </a:moveTo>
                    <a:lnTo>
                      <a:pt x="59" y="422"/>
                    </a:lnTo>
                    <a:lnTo>
                      <a:pt x="58" y="411"/>
                    </a:lnTo>
                    <a:lnTo>
                      <a:pt x="57" y="404"/>
                    </a:lnTo>
                    <a:lnTo>
                      <a:pt x="61" y="399"/>
                    </a:lnTo>
                    <a:lnTo>
                      <a:pt x="62" y="392"/>
                    </a:lnTo>
                    <a:lnTo>
                      <a:pt x="61" y="386"/>
                    </a:lnTo>
                    <a:lnTo>
                      <a:pt x="56" y="378"/>
                    </a:lnTo>
                    <a:lnTo>
                      <a:pt x="55" y="372"/>
                    </a:lnTo>
                    <a:lnTo>
                      <a:pt x="54" y="370"/>
                    </a:lnTo>
                    <a:lnTo>
                      <a:pt x="52" y="367"/>
                    </a:lnTo>
                    <a:lnTo>
                      <a:pt x="48" y="363"/>
                    </a:lnTo>
                    <a:lnTo>
                      <a:pt x="44" y="358"/>
                    </a:lnTo>
                    <a:lnTo>
                      <a:pt x="37" y="344"/>
                    </a:lnTo>
                    <a:lnTo>
                      <a:pt x="36" y="342"/>
                    </a:lnTo>
                    <a:lnTo>
                      <a:pt x="37" y="341"/>
                    </a:lnTo>
                    <a:lnTo>
                      <a:pt x="38" y="339"/>
                    </a:lnTo>
                    <a:lnTo>
                      <a:pt x="41" y="338"/>
                    </a:lnTo>
                    <a:lnTo>
                      <a:pt x="43" y="333"/>
                    </a:lnTo>
                    <a:lnTo>
                      <a:pt x="47" y="330"/>
                    </a:lnTo>
                    <a:lnTo>
                      <a:pt x="52" y="326"/>
                    </a:lnTo>
                    <a:lnTo>
                      <a:pt x="58" y="322"/>
                    </a:lnTo>
                    <a:lnTo>
                      <a:pt x="58" y="318"/>
                    </a:lnTo>
                    <a:lnTo>
                      <a:pt x="56" y="315"/>
                    </a:lnTo>
                    <a:lnTo>
                      <a:pt x="55" y="314"/>
                    </a:lnTo>
                    <a:lnTo>
                      <a:pt x="53" y="311"/>
                    </a:lnTo>
                    <a:lnTo>
                      <a:pt x="49" y="309"/>
                    </a:lnTo>
                    <a:lnTo>
                      <a:pt x="46" y="309"/>
                    </a:lnTo>
                    <a:lnTo>
                      <a:pt x="41" y="310"/>
                    </a:lnTo>
                    <a:lnTo>
                      <a:pt x="36" y="313"/>
                    </a:lnTo>
                    <a:lnTo>
                      <a:pt x="28" y="314"/>
                    </a:lnTo>
                    <a:lnTo>
                      <a:pt x="25" y="314"/>
                    </a:lnTo>
                    <a:lnTo>
                      <a:pt x="24" y="314"/>
                    </a:lnTo>
                    <a:lnTo>
                      <a:pt x="21" y="307"/>
                    </a:lnTo>
                    <a:lnTo>
                      <a:pt x="21" y="303"/>
                    </a:lnTo>
                    <a:lnTo>
                      <a:pt x="23" y="300"/>
                    </a:lnTo>
                    <a:lnTo>
                      <a:pt x="23" y="293"/>
                    </a:lnTo>
                    <a:lnTo>
                      <a:pt x="22" y="289"/>
                    </a:lnTo>
                    <a:lnTo>
                      <a:pt x="20" y="284"/>
                    </a:lnTo>
                    <a:lnTo>
                      <a:pt x="18" y="280"/>
                    </a:lnTo>
                    <a:lnTo>
                      <a:pt x="11" y="272"/>
                    </a:lnTo>
                    <a:lnTo>
                      <a:pt x="9" y="269"/>
                    </a:lnTo>
                    <a:lnTo>
                      <a:pt x="4" y="254"/>
                    </a:lnTo>
                    <a:lnTo>
                      <a:pt x="2" y="250"/>
                    </a:lnTo>
                    <a:lnTo>
                      <a:pt x="2" y="247"/>
                    </a:lnTo>
                    <a:lnTo>
                      <a:pt x="2" y="243"/>
                    </a:lnTo>
                    <a:lnTo>
                      <a:pt x="4" y="239"/>
                    </a:lnTo>
                    <a:lnTo>
                      <a:pt x="6" y="221"/>
                    </a:lnTo>
                    <a:lnTo>
                      <a:pt x="5" y="214"/>
                    </a:lnTo>
                    <a:lnTo>
                      <a:pt x="4" y="209"/>
                    </a:lnTo>
                    <a:lnTo>
                      <a:pt x="1" y="198"/>
                    </a:lnTo>
                    <a:lnTo>
                      <a:pt x="2" y="190"/>
                    </a:lnTo>
                    <a:lnTo>
                      <a:pt x="1" y="188"/>
                    </a:lnTo>
                    <a:lnTo>
                      <a:pt x="1" y="187"/>
                    </a:lnTo>
                    <a:lnTo>
                      <a:pt x="1" y="184"/>
                    </a:lnTo>
                    <a:lnTo>
                      <a:pt x="1" y="176"/>
                    </a:lnTo>
                    <a:lnTo>
                      <a:pt x="1" y="169"/>
                    </a:lnTo>
                    <a:lnTo>
                      <a:pt x="0" y="134"/>
                    </a:lnTo>
                    <a:lnTo>
                      <a:pt x="1" y="123"/>
                    </a:lnTo>
                    <a:lnTo>
                      <a:pt x="5" y="115"/>
                    </a:lnTo>
                    <a:lnTo>
                      <a:pt x="7" y="109"/>
                    </a:lnTo>
                    <a:lnTo>
                      <a:pt x="9" y="103"/>
                    </a:lnTo>
                    <a:lnTo>
                      <a:pt x="9" y="99"/>
                    </a:lnTo>
                    <a:lnTo>
                      <a:pt x="9" y="97"/>
                    </a:lnTo>
                    <a:lnTo>
                      <a:pt x="9" y="96"/>
                    </a:lnTo>
                    <a:lnTo>
                      <a:pt x="10" y="96"/>
                    </a:lnTo>
                    <a:lnTo>
                      <a:pt x="11" y="90"/>
                    </a:lnTo>
                    <a:lnTo>
                      <a:pt x="12" y="68"/>
                    </a:lnTo>
                    <a:lnTo>
                      <a:pt x="15" y="62"/>
                    </a:lnTo>
                    <a:lnTo>
                      <a:pt x="22" y="57"/>
                    </a:lnTo>
                    <a:lnTo>
                      <a:pt x="30" y="53"/>
                    </a:lnTo>
                    <a:lnTo>
                      <a:pt x="35" y="47"/>
                    </a:lnTo>
                    <a:lnTo>
                      <a:pt x="37" y="42"/>
                    </a:lnTo>
                    <a:lnTo>
                      <a:pt x="38" y="0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1" name="Freeform 190">
                <a:extLst>
                  <a:ext uri="{FF2B5EF4-FFF2-40B4-BE49-F238E27FC236}">
                    <a16:creationId xmlns:a16="http://schemas.microsoft.com/office/drawing/2014/main" id="{0D3F7557-3758-5177-6D45-DD3541185F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0" y="2728"/>
                <a:ext cx="76" cy="254"/>
              </a:xfrm>
              <a:custGeom>
                <a:avLst/>
                <a:gdLst>
                  <a:gd name="T0" fmla="*/ 200 w 229"/>
                  <a:gd name="T1" fmla="*/ 728 h 761"/>
                  <a:gd name="T2" fmla="*/ 163 w 229"/>
                  <a:gd name="T3" fmla="*/ 701 h 761"/>
                  <a:gd name="T4" fmla="*/ 149 w 229"/>
                  <a:gd name="T5" fmla="*/ 691 h 761"/>
                  <a:gd name="T6" fmla="*/ 133 w 229"/>
                  <a:gd name="T7" fmla="*/ 679 h 761"/>
                  <a:gd name="T8" fmla="*/ 121 w 229"/>
                  <a:gd name="T9" fmla="*/ 663 h 761"/>
                  <a:gd name="T10" fmla="*/ 121 w 229"/>
                  <a:gd name="T11" fmla="*/ 651 h 761"/>
                  <a:gd name="T12" fmla="*/ 125 w 229"/>
                  <a:gd name="T13" fmla="*/ 642 h 761"/>
                  <a:gd name="T14" fmla="*/ 132 w 229"/>
                  <a:gd name="T15" fmla="*/ 613 h 761"/>
                  <a:gd name="T16" fmla="*/ 131 w 229"/>
                  <a:gd name="T17" fmla="*/ 608 h 761"/>
                  <a:gd name="T18" fmla="*/ 122 w 229"/>
                  <a:gd name="T19" fmla="*/ 582 h 761"/>
                  <a:gd name="T20" fmla="*/ 114 w 229"/>
                  <a:gd name="T21" fmla="*/ 551 h 761"/>
                  <a:gd name="T22" fmla="*/ 99 w 229"/>
                  <a:gd name="T23" fmla="*/ 520 h 761"/>
                  <a:gd name="T24" fmla="*/ 64 w 229"/>
                  <a:gd name="T25" fmla="*/ 488 h 761"/>
                  <a:gd name="T26" fmla="*/ 51 w 229"/>
                  <a:gd name="T27" fmla="*/ 467 h 761"/>
                  <a:gd name="T28" fmla="*/ 49 w 229"/>
                  <a:gd name="T29" fmla="*/ 444 h 761"/>
                  <a:gd name="T30" fmla="*/ 34 w 229"/>
                  <a:gd name="T31" fmla="*/ 435 h 761"/>
                  <a:gd name="T32" fmla="*/ 26 w 229"/>
                  <a:gd name="T33" fmla="*/ 432 h 761"/>
                  <a:gd name="T34" fmla="*/ 7 w 229"/>
                  <a:gd name="T35" fmla="*/ 421 h 761"/>
                  <a:gd name="T36" fmla="*/ 0 w 229"/>
                  <a:gd name="T37" fmla="*/ 400 h 761"/>
                  <a:gd name="T38" fmla="*/ 16 w 229"/>
                  <a:gd name="T39" fmla="*/ 380 h 761"/>
                  <a:gd name="T40" fmla="*/ 17 w 229"/>
                  <a:gd name="T41" fmla="*/ 372 h 761"/>
                  <a:gd name="T42" fmla="*/ 18 w 229"/>
                  <a:gd name="T43" fmla="*/ 368 h 761"/>
                  <a:gd name="T44" fmla="*/ 17 w 229"/>
                  <a:gd name="T45" fmla="*/ 356 h 761"/>
                  <a:gd name="T46" fmla="*/ 14 w 229"/>
                  <a:gd name="T47" fmla="*/ 338 h 761"/>
                  <a:gd name="T48" fmla="*/ 14 w 229"/>
                  <a:gd name="T49" fmla="*/ 305 h 761"/>
                  <a:gd name="T50" fmla="*/ 19 w 229"/>
                  <a:gd name="T51" fmla="*/ 287 h 761"/>
                  <a:gd name="T52" fmla="*/ 29 w 229"/>
                  <a:gd name="T53" fmla="*/ 263 h 761"/>
                  <a:gd name="T54" fmla="*/ 37 w 229"/>
                  <a:gd name="T55" fmla="*/ 239 h 761"/>
                  <a:gd name="T56" fmla="*/ 39 w 229"/>
                  <a:gd name="T57" fmla="*/ 219 h 761"/>
                  <a:gd name="T58" fmla="*/ 36 w 229"/>
                  <a:gd name="T59" fmla="*/ 207 h 761"/>
                  <a:gd name="T60" fmla="*/ 29 w 229"/>
                  <a:gd name="T61" fmla="*/ 203 h 761"/>
                  <a:gd name="T62" fmla="*/ 17 w 229"/>
                  <a:gd name="T63" fmla="*/ 183 h 761"/>
                  <a:gd name="T64" fmla="*/ 14 w 229"/>
                  <a:gd name="T65" fmla="*/ 166 h 761"/>
                  <a:gd name="T66" fmla="*/ 26 w 229"/>
                  <a:gd name="T67" fmla="*/ 155 h 761"/>
                  <a:gd name="T68" fmla="*/ 38 w 229"/>
                  <a:gd name="T69" fmla="*/ 149 h 761"/>
                  <a:gd name="T70" fmla="*/ 55 w 229"/>
                  <a:gd name="T71" fmla="*/ 143 h 761"/>
                  <a:gd name="T72" fmla="*/ 71 w 229"/>
                  <a:gd name="T73" fmla="*/ 134 h 761"/>
                  <a:gd name="T74" fmla="*/ 86 w 229"/>
                  <a:gd name="T75" fmla="*/ 117 h 761"/>
                  <a:gd name="T76" fmla="*/ 106 w 229"/>
                  <a:gd name="T77" fmla="*/ 100 h 761"/>
                  <a:gd name="T78" fmla="*/ 113 w 229"/>
                  <a:gd name="T79" fmla="*/ 88 h 761"/>
                  <a:gd name="T80" fmla="*/ 137 w 229"/>
                  <a:gd name="T81" fmla="*/ 73 h 761"/>
                  <a:gd name="T82" fmla="*/ 148 w 229"/>
                  <a:gd name="T83" fmla="*/ 66 h 761"/>
                  <a:gd name="T84" fmla="*/ 160 w 229"/>
                  <a:gd name="T85" fmla="*/ 56 h 761"/>
                  <a:gd name="T86" fmla="*/ 192 w 229"/>
                  <a:gd name="T87" fmla="*/ 37 h 761"/>
                  <a:gd name="T88" fmla="*/ 205 w 229"/>
                  <a:gd name="T89" fmla="*/ 19 h 7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29" h="761">
                    <a:moveTo>
                      <a:pt x="229" y="761"/>
                    </a:moveTo>
                    <a:lnTo>
                      <a:pt x="215" y="743"/>
                    </a:lnTo>
                    <a:lnTo>
                      <a:pt x="200" y="728"/>
                    </a:lnTo>
                    <a:lnTo>
                      <a:pt x="185" y="717"/>
                    </a:lnTo>
                    <a:lnTo>
                      <a:pt x="171" y="708"/>
                    </a:lnTo>
                    <a:lnTo>
                      <a:pt x="163" y="701"/>
                    </a:lnTo>
                    <a:lnTo>
                      <a:pt x="157" y="697"/>
                    </a:lnTo>
                    <a:lnTo>
                      <a:pt x="151" y="692"/>
                    </a:lnTo>
                    <a:lnTo>
                      <a:pt x="149" y="691"/>
                    </a:lnTo>
                    <a:lnTo>
                      <a:pt x="140" y="686"/>
                    </a:lnTo>
                    <a:lnTo>
                      <a:pt x="135" y="683"/>
                    </a:lnTo>
                    <a:lnTo>
                      <a:pt x="133" y="679"/>
                    </a:lnTo>
                    <a:lnTo>
                      <a:pt x="131" y="676"/>
                    </a:lnTo>
                    <a:lnTo>
                      <a:pt x="125" y="667"/>
                    </a:lnTo>
                    <a:lnTo>
                      <a:pt x="121" y="663"/>
                    </a:lnTo>
                    <a:lnTo>
                      <a:pt x="120" y="660"/>
                    </a:lnTo>
                    <a:lnTo>
                      <a:pt x="119" y="655"/>
                    </a:lnTo>
                    <a:lnTo>
                      <a:pt x="121" y="651"/>
                    </a:lnTo>
                    <a:lnTo>
                      <a:pt x="124" y="644"/>
                    </a:lnTo>
                    <a:lnTo>
                      <a:pt x="124" y="642"/>
                    </a:lnTo>
                    <a:lnTo>
                      <a:pt x="125" y="642"/>
                    </a:lnTo>
                    <a:lnTo>
                      <a:pt x="130" y="630"/>
                    </a:lnTo>
                    <a:lnTo>
                      <a:pt x="133" y="620"/>
                    </a:lnTo>
                    <a:lnTo>
                      <a:pt x="132" y="613"/>
                    </a:lnTo>
                    <a:lnTo>
                      <a:pt x="131" y="611"/>
                    </a:lnTo>
                    <a:lnTo>
                      <a:pt x="131" y="610"/>
                    </a:lnTo>
                    <a:lnTo>
                      <a:pt x="131" y="608"/>
                    </a:lnTo>
                    <a:lnTo>
                      <a:pt x="129" y="601"/>
                    </a:lnTo>
                    <a:lnTo>
                      <a:pt x="127" y="594"/>
                    </a:lnTo>
                    <a:lnTo>
                      <a:pt x="122" y="582"/>
                    </a:lnTo>
                    <a:lnTo>
                      <a:pt x="121" y="568"/>
                    </a:lnTo>
                    <a:lnTo>
                      <a:pt x="118" y="558"/>
                    </a:lnTo>
                    <a:lnTo>
                      <a:pt x="114" y="551"/>
                    </a:lnTo>
                    <a:lnTo>
                      <a:pt x="106" y="536"/>
                    </a:lnTo>
                    <a:lnTo>
                      <a:pt x="103" y="527"/>
                    </a:lnTo>
                    <a:lnTo>
                      <a:pt x="99" y="520"/>
                    </a:lnTo>
                    <a:lnTo>
                      <a:pt x="81" y="502"/>
                    </a:lnTo>
                    <a:lnTo>
                      <a:pt x="71" y="494"/>
                    </a:lnTo>
                    <a:lnTo>
                      <a:pt x="64" y="488"/>
                    </a:lnTo>
                    <a:lnTo>
                      <a:pt x="58" y="481"/>
                    </a:lnTo>
                    <a:lnTo>
                      <a:pt x="55" y="477"/>
                    </a:lnTo>
                    <a:lnTo>
                      <a:pt x="51" y="467"/>
                    </a:lnTo>
                    <a:lnTo>
                      <a:pt x="51" y="458"/>
                    </a:lnTo>
                    <a:lnTo>
                      <a:pt x="51" y="449"/>
                    </a:lnTo>
                    <a:lnTo>
                      <a:pt x="49" y="444"/>
                    </a:lnTo>
                    <a:lnTo>
                      <a:pt x="46" y="442"/>
                    </a:lnTo>
                    <a:lnTo>
                      <a:pt x="37" y="437"/>
                    </a:lnTo>
                    <a:lnTo>
                      <a:pt x="34" y="435"/>
                    </a:lnTo>
                    <a:lnTo>
                      <a:pt x="32" y="434"/>
                    </a:lnTo>
                    <a:lnTo>
                      <a:pt x="31" y="434"/>
                    </a:lnTo>
                    <a:lnTo>
                      <a:pt x="26" y="432"/>
                    </a:lnTo>
                    <a:lnTo>
                      <a:pt x="18" y="430"/>
                    </a:lnTo>
                    <a:lnTo>
                      <a:pt x="11" y="427"/>
                    </a:lnTo>
                    <a:lnTo>
                      <a:pt x="7" y="421"/>
                    </a:lnTo>
                    <a:lnTo>
                      <a:pt x="3" y="414"/>
                    </a:lnTo>
                    <a:lnTo>
                      <a:pt x="2" y="406"/>
                    </a:lnTo>
                    <a:lnTo>
                      <a:pt x="0" y="400"/>
                    </a:lnTo>
                    <a:lnTo>
                      <a:pt x="4" y="394"/>
                    </a:lnTo>
                    <a:lnTo>
                      <a:pt x="9" y="386"/>
                    </a:lnTo>
                    <a:lnTo>
                      <a:pt x="16" y="380"/>
                    </a:lnTo>
                    <a:lnTo>
                      <a:pt x="16" y="377"/>
                    </a:lnTo>
                    <a:lnTo>
                      <a:pt x="17" y="375"/>
                    </a:lnTo>
                    <a:lnTo>
                      <a:pt x="17" y="372"/>
                    </a:lnTo>
                    <a:lnTo>
                      <a:pt x="17" y="370"/>
                    </a:lnTo>
                    <a:lnTo>
                      <a:pt x="17" y="368"/>
                    </a:lnTo>
                    <a:lnTo>
                      <a:pt x="18" y="368"/>
                    </a:lnTo>
                    <a:lnTo>
                      <a:pt x="18" y="359"/>
                    </a:lnTo>
                    <a:lnTo>
                      <a:pt x="17" y="357"/>
                    </a:lnTo>
                    <a:lnTo>
                      <a:pt x="17" y="356"/>
                    </a:lnTo>
                    <a:lnTo>
                      <a:pt x="17" y="354"/>
                    </a:lnTo>
                    <a:lnTo>
                      <a:pt x="17" y="349"/>
                    </a:lnTo>
                    <a:lnTo>
                      <a:pt x="14" y="338"/>
                    </a:lnTo>
                    <a:lnTo>
                      <a:pt x="12" y="325"/>
                    </a:lnTo>
                    <a:lnTo>
                      <a:pt x="13" y="311"/>
                    </a:lnTo>
                    <a:lnTo>
                      <a:pt x="14" y="305"/>
                    </a:lnTo>
                    <a:lnTo>
                      <a:pt x="17" y="301"/>
                    </a:lnTo>
                    <a:lnTo>
                      <a:pt x="19" y="292"/>
                    </a:lnTo>
                    <a:lnTo>
                      <a:pt x="19" y="287"/>
                    </a:lnTo>
                    <a:lnTo>
                      <a:pt x="21" y="283"/>
                    </a:lnTo>
                    <a:lnTo>
                      <a:pt x="23" y="272"/>
                    </a:lnTo>
                    <a:lnTo>
                      <a:pt x="29" y="263"/>
                    </a:lnTo>
                    <a:lnTo>
                      <a:pt x="31" y="257"/>
                    </a:lnTo>
                    <a:lnTo>
                      <a:pt x="35" y="248"/>
                    </a:lnTo>
                    <a:lnTo>
                      <a:pt x="37" y="239"/>
                    </a:lnTo>
                    <a:lnTo>
                      <a:pt x="38" y="231"/>
                    </a:lnTo>
                    <a:lnTo>
                      <a:pt x="38" y="224"/>
                    </a:lnTo>
                    <a:lnTo>
                      <a:pt x="39" y="219"/>
                    </a:lnTo>
                    <a:lnTo>
                      <a:pt x="39" y="213"/>
                    </a:lnTo>
                    <a:lnTo>
                      <a:pt x="39" y="211"/>
                    </a:lnTo>
                    <a:lnTo>
                      <a:pt x="36" y="207"/>
                    </a:lnTo>
                    <a:lnTo>
                      <a:pt x="34" y="205"/>
                    </a:lnTo>
                    <a:lnTo>
                      <a:pt x="31" y="203"/>
                    </a:lnTo>
                    <a:lnTo>
                      <a:pt x="29" y="203"/>
                    </a:lnTo>
                    <a:lnTo>
                      <a:pt x="26" y="202"/>
                    </a:lnTo>
                    <a:lnTo>
                      <a:pt x="25" y="199"/>
                    </a:lnTo>
                    <a:lnTo>
                      <a:pt x="17" y="183"/>
                    </a:lnTo>
                    <a:lnTo>
                      <a:pt x="15" y="176"/>
                    </a:lnTo>
                    <a:lnTo>
                      <a:pt x="15" y="172"/>
                    </a:lnTo>
                    <a:lnTo>
                      <a:pt x="14" y="166"/>
                    </a:lnTo>
                    <a:lnTo>
                      <a:pt x="15" y="162"/>
                    </a:lnTo>
                    <a:lnTo>
                      <a:pt x="18" y="157"/>
                    </a:lnTo>
                    <a:lnTo>
                      <a:pt x="26" y="155"/>
                    </a:lnTo>
                    <a:lnTo>
                      <a:pt x="31" y="152"/>
                    </a:lnTo>
                    <a:lnTo>
                      <a:pt x="35" y="150"/>
                    </a:lnTo>
                    <a:lnTo>
                      <a:pt x="38" y="149"/>
                    </a:lnTo>
                    <a:lnTo>
                      <a:pt x="41" y="149"/>
                    </a:lnTo>
                    <a:lnTo>
                      <a:pt x="45" y="145"/>
                    </a:lnTo>
                    <a:lnTo>
                      <a:pt x="55" y="143"/>
                    </a:lnTo>
                    <a:lnTo>
                      <a:pt x="62" y="139"/>
                    </a:lnTo>
                    <a:lnTo>
                      <a:pt x="67" y="137"/>
                    </a:lnTo>
                    <a:lnTo>
                      <a:pt x="71" y="134"/>
                    </a:lnTo>
                    <a:lnTo>
                      <a:pt x="75" y="131"/>
                    </a:lnTo>
                    <a:lnTo>
                      <a:pt x="79" y="122"/>
                    </a:lnTo>
                    <a:lnTo>
                      <a:pt x="86" y="117"/>
                    </a:lnTo>
                    <a:lnTo>
                      <a:pt x="92" y="112"/>
                    </a:lnTo>
                    <a:lnTo>
                      <a:pt x="98" y="108"/>
                    </a:lnTo>
                    <a:lnTo>
                      <a:pt x="106" y="100"/>
                    </a:lnTo>
                    <a:lnTo>
                      <a:pt x="106" y="97"/>
                    </a:lnTo>
                    <a:lnTo>
                      <a:pt x="109" y="93"/>
                    </a:lnTo>
                    <a:lnTo>
                      <a:pt x="113" y="88"/>
                    </a:lnTo>
                    <a:lnTo>
                      <a:pt x="120" y="83"/>
                    </a:lnTo>
                    <a:lnTo>
                      <a:pt x="126" y="76"/>
                    </a:lnTo>
                    <a:lnTo>
                      <a:pt x="137" y="73"/>
                    </a:lnTo>
                    <a:lnTo>
                      <a:pt x="145" y="69"/>
                    </a:lnTo>
                    <a:lnTo>
                      <a:pt x="146" y="67"/>
                    </a:lnTo>
                    <a:lnTo>
                      <a:pt x="148" y="66"/>
                    </a:lnTo>
                    <a:lnTo>
                      <a:pt x="152" y="64"/>
                    </a:lnTo>
                    <a:lnTo>
                      <a:pt x="158" y="59"/>
                    </a:lnTo>
                    <a:lnTo>
                      <a:pt x="160" y="56"/>
                    </a:lnTo>
                    <a:lnTo>
                      <a:pt x="166" y="48"/>
                    </a:lnTo>
                    <a:lnTo>
                      <a:pt x="176" y="43"/>
                    </a:lnTo>
                    <a:lnTo>
                      <a:pt x="192" y="37"/>
                    </a:lnTo>
                    <a:lnTo>
                      <a:pt x="198" y="33"/>
                    </a:lnTo>
                    <a:lnTo>
                      <a:pt x="202" y="29"/>
                    </a:lnTo>
                    <a:lnTo>
                      <a:pt x="205" y="19"/>
                    </a:lnTo>
                    <a:lnTo>
                      <a:pt x="202" y="8"/>
                    </a:lnTo>
                    <a:lnTo>
                      <a:pt x="199" y="0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2" name="Freeform 191">
                <a:extLst>
                  <a:ext uri="{FF2B5EF4-FFF2-40B4-BE49-F238E27FC236}">
                    <a16:creationId xmlns:a16="http://schemas.microsoft.com/office/drawing/2014/main" id="{29A1A330-1F5A-587D-9BB7-1B942F1C50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7" y="1299"/>
                <a:ext cx="43" cy="8"/>
              </a:xfrm>
              <a:custGeom>
                <a:avLst/>
                <a:gdLst>
                  <a:gd name="T0" fmla="*/ 130 w 130"/>
                  <a:gd name="T1" fmla="*/ 0 h 23"/>
                  <a:gd name="T2" fmla="*/ 127 w 130"/>
                  <a:gd name="T3" fmla="*/ 3 h 23"/>
                  <a:gd name="T4" fmla="*/ 126 w 130"/>
                  <a:gd name="T5" fmla="*/ 7 h 23"/>
                  <a:gd name="T6" fmla="*/ 127 w 130"/>
                  <a:gd name="T7" fmla="*/ 10 h 23"/>
                  <a:gd name="T8" fmla="*/ 128 w 130"/>
                  <a:gd name="T9" fmla="*/ 19 h 23"/>
                  <a:gd name="T10" fmla="*/ 129 w 130"/>
                  <a:gd name="T11" fmla="*/ 21 h 23"/>
                  <a:gd name="T12" fmla="*/ 128 w 130"/>
                  <a:gd name="T13" fmla="*/ 23 h 23"/>
                  <a:gd name="T14" fmla="*/ 125 w 130"/>
                  <a:gd name="T15" fmla="*/ 23 h 23"/>
                  <a:gd name="T16" fmla="*/ 122 w 130"/>
                  <a:gd name="T17" fmla="*/ 23 h 23"/>
                  <a:gd name="T18" fmla="*/ 118 w 130"/>
                  <a:gd name="T19" fmla="*/ 22 h 23"/>
                  <a:gd name="T20" fmla="*/ 115 w 130"/>
                  <a:gd name="T21" fmla="*/ 23 h 23"/>
                  <a:gd name="T22" fmla="*/ 109 w 130"/>
                  <a:gd name="T23" fmla="*/ 20 h 23"/>
                  <a:gd name="T24" fmla="*/ 104 w 130"/>
                  <a:gd name="T25" fmla="*/ 13 h 23"/>
                  <a:gd name="T26" fmla="*/ 99 w 130"/>
                  <a:gd name="T27" fmla="*/ 9 h 23"/>
                  <a:gd name="T28" fmla="*/ 95 w 130"/>
                  <a:gd name="T29" fmla="*/ 9 h 23"/>
                  <a:gd name="T30" fmla="*/ 89 w 130"/>
                  <a:gd name="T31" fmla="*/ 9 h 23"/>
                  <a:gd name="T32" fmla="*/ 85 w 130"/>
                  <a:gd name="T33" fmla="*/ 10 h 23"/>
                  <a:gd name="T34" fmla="*/ 82 w 130"/>
                  <a:gd name="T35" fmla="*/ 9 h 23"/>
                  <a:gd name="T36" fmla="*/ 81 w 130"/>
                  <a:gd name="T37" fmla="*/ 9 h 23"/>
                  <a:gd name="T38" fmla="*/ 74 w 130"/>
                  <a:gd name="T39" fmla="*/ 7 h 23"/>
                  <a:gd name="T40" fmla="*/ 70 w 130"/>
                  <a:gd name="T41" fmla="*/ 10 h 23"/>
                  <a:gd name="T42" fmla="*/ 66 w 130"/>
                  <a:gd name="T43" fmla="*/ 12 h 23"/>
                  <a:gd name="T44" fmla="*/ 64 w 130"/>
                  <a:gd name="T45" fmla="*/ 12 h 23"/>
                  <a:gd name="T46" fmla="*/ 62 w 130"/>
                  <a:gd name="T47" fmla="*/ 10 h 23"/>
                  <a:gd name="T48" fmla="*/ 61 w 130"/>
                  <a:gd name="T49" fmla="*/ 10 h 23"/>
                  <a:gd name="T50" fmla="*/ 58 w 130"/>
                  <a:gd name="T51" fmla="*/ 7 h 23"/>
                  <a:gd name="T52" fmla="*/ 54 w 130"/>
                  <a:gd name="T53" fmla="*/ 2 h 23"/>
                  <a:gd name="T54" fmla="*/ 51 w 130"/>
                  <a:gd name="T55" fmla="*/ 2 h 23"/>
                  <a:gd name="T56" fmla="*/ 49 w 130"/>
                  <a:gd name="T57" fmla="*/ 5 h 23"/>
                  <a:gd name="T58" fmla="*/ 43 w 130"/>
                  <a:gd name="T59" fmla="*/ 7 h 23"/>
                  <a:gd name="T60" fmla="*/ 36 w 130"/>
                  <a:gd name="T61" fmla="*/ 8 h 23"/>
                  <a:gd name="T62" fmla="*/ 29 w 130"/>
                  <a:gd name="T63" fmla="*/ 7 h 23"/>
                  <a:gd name="T64" fmla="*/ 26 w 130"/>
                  <a:gd name="T65" fmla="*/ 8 h 23"/>
                  <a:gd name="T66" fmla="*/ 25 w 130"/>
                  <a:gd name="T67" fmla="*/ 13 h 23"/>
                  <a:gd name="T68" fmla="*/ 22 w 130"/>
                  <a:gd name="T69" fmla="*/ 15 h 23"/>
                  <a:gd name="T70" fmla="*/ 16 w 130"/>
                  <a:gd name="T71" fmla="*/ 19 h 23"/>
                  <a:gd name="T72" fmla="*/ 9 w 130"/>
                  <a:gd name="T73" fmla="*/ 16 h 23"/>
                  <a:gd name="T74" fmla="*/ 6 w 130"/>
                  <a:gd name="T75" fmla="*/ 14 h 23"/>
                  <a:gd name="T76" fmla="*/ 0 w 130"/>
                  <a:gd name="T77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30" h="23">
                    <a:moveTo>
                      <a:pt x="130" y="0"/>
                    </a:moveTo>
                    <a:lnTo>
                      <a:pt x="127" y="3"/>
                    </a:lnTo>
                    <a:lnTo>
                      <a:pt x="126" y="7"/>
                    </a:lnTo>
                    <a:lnTo>
                      <a:pt x="127" y="10"/>
                    </a:lnTo>
                    <a:lnTo>
                      <a:pt x="128" y="19"/>
                    </a:lnTo>
                    <a:lnTo>
                      <a:pt x="129" y="21"/>
                    </a:lnTo>
                    <a:lnTo>
                      <a:pt x="128" y="23"/>
                    </a:lnTo>
                    <a:lnTo>
                      <a:pt x="125" y="23"/>
                    </a:lnTo>
                    <a:lnTo>
                      <a:pt x="122" y="23"/>
                    </a:lnTo>
                    <a:lnTo>
                      <a:pt x="118" y="22"/>
                    </a:lnTo>
                    <a:lnTo>
                      <a:pt x="115" y="23"/>
                    </a:lnTo>
                    <a:lnTo>
                      <a:pt x="109" y="20"/>
                    </a:lnTo>
                    <a:lnTo>
                      <a:pt x="104" y="13"/>
                    </a:lnTo>
                    <a:lnTo>
                      <a:pt x="99" y="9"/>
                    </a:lnTo>
                    <a:lnTo>
                      <a:pt x="95" y="9"/>
                    </a:lnTo>
                    <a:lnTo>
                      <a:pt x="89" y="9"/>
                    </a:lnTo>
                    <a:lnTo>
                      <a:pt x="85" y="10"/>
                    </a:lnTo>
                    <a:lnTo>
                      <a:pt x="82" y="9"/>
                    </a:lnTo>
                    <a:lnTo>
                      <a:pt x="81" y="9"/>
                    </a:lnTo>
                    <a:lnTo>
                      <a:pt x="74" y="7"/>
                    </a:lnTo>
                    <a:lnTo>
                      <a:pt x="70" y="10"/>
                    </a:lnTo>
                    <a:lnTo>
                      <a:pt x="66" y="12"/>
                    </a:lnTo>
                    <a:lnTo>
                      <a:pt x="64" y="12"/>
                    </a:lnTo>
                    <a:lnTo>
                      <a:pt x="62" y="10"/>
                    </a:lnTo>
                    <a:lnTo>
                      <a:pt x="61" y="10"/>
                    </a:lnTo>
                    <a:lnTo>
                      <a:pt x="58" y="7"/>
                    </a:lnTo>
                    <a:lnTo>
                      <a:pt x="54" y="2"/>
                    </a:lnTo>
                    <a:lnTo>
                      <a:pt x="51" y="2"/>
                    </a:lnTo>
                    <a:lnTo>
                      <a:pt x="49" y="5"/>
                    </a:lnTo>
                    <a:lnTo>
                      <a:pt x="43" y="7"/>
                    </a:lnTo>
                    <a:lnTo>
                      <a:pt x="36" y="8"/>
                    </a:lnTo>
                    <a:lnTo>
                      <a:pt x="29" y="7"/>
                    </a:lnTo>
                    <a:lnTo>
                      <a:pt x="26" y="8"/>
                    </a:lnTo>
                    <a:lnTo>
                      <a:pt x="25" y="13"/>
                    </a:lnTo>
                    <a:lnTo>
                      <a:pt x="22" y="15"/>
                    </a:lnTo>
                    <a:lnTo>
                      <a:pt x="16" y="19"/>
                    </a:lnTo>
                    <a:lnTo>
                      <a:pt x="9" y="16"/>
                    </a:lnTo>
                    <a:lnTo>
                      <a:pt x="6" y="14"/>
                    </a:lnTo>
                    <a:lnTo>
                      <a:pt x="0" y="15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3" name="Freeform 192">
                <a:extLst>
                  <a:ext uri="{FF2B5EF4-FFF2-40B4-BE49-F238E27FC236}">
                    <a16:creationId xmlns:a16="http://schemas.microsoft.com/office/drawing/2014/main" id="{B143C7B0-9642-DF6A-8C0D-9854D5A5A4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2793"/>
                <a:ext cx="284" cy="340"/>
              </a:xfrm>
              <a:custGeom>
                <a:avLst/>
                <a:gdLst>
                  <a:gd name="T0" fmla="*/ 839 w 851"/>
                  <a:gd name="T1" fmla="*/ 1018 h 1019"/>
                  <a:gd name="T2" fmla="*/ 827 w 851"/>
                  <a:gd name="T3" fmla="*/ 1005 h 1019"/>
                  <a:gd name="T4" fmla="*/ 804 w 851"/>
                  <a:gd name="T5" fmla="*/ 987 h 1019"/>
                  <a:gd name="T6" fmla="*/ 785 w 851"/>
                  <a:gd name="T7" fmla="*/ 949 h 1019"/>
                  <a:gd name="T8" fmla="*/ 746 w 851"/>
                  <a:gd name="T9" fmla="*/ 923 h 1019"/>
                  <a:gd name="T10" fmla="*/ 718 w 851"/>
                  <a:gd name="T11" fmla="*/ 876 h 1019"/>
                  <a:gd name="T12" fmla="*/ 703 w 851"/>
                  <a:gd name="T13" fmla="*/ 833 h 1019"/>
                  <a:gd name="T14" fmla="*/ 697 w 851"/>
                  <a:gd name="T15" fmla="*/ 819 h 1019"/>
                  <a:gd name="T16" fmla="*/ 676 w 851"/>
                  <a:gd name="T17" fmla="*/ 778 h 1019"/>
                  <a:gd name="T18" fmla="*/ 670 w 851"/>
                  <a:gd name="T19" fmla="*/ 736 h 1019"/>
                  <a:gd name="T20" fmla="*/ 671 w 851"/>
                  <a:gd name="T21" fmla="*/ 693 h 1019"/>
                  <a:gd name="T22" fmla="*/ 671 w 851"/>
                  <a:gd name="T23" fmla="*/ 672 h 1019"/>
                  <a:gd name="T24" fmla="*/ 665 w 851"/>
                  <a:gd name="T25" fmla="*/ 656 h 1019"/>
                  <a:gd name="T26" fmla="*/ 663 w 851"/>
                  <a:gd name="T27" fmla="*/ 600 h 1019"/>
                  <a:gd name="T28" fmla="*/ 679 w 851"/>
                  <a:gd name="T29" fmla="*/ 567 h 1019"/>
                  <a:gd name="T30" fmla="*/ 677 w 851"/>
                  <a:gd name="T31" fmla="*/ 548 h 1019"/>
                  <a:gd name="T32" fmla="*/ 673 w 851"/>
                  <a:gd name="T33" fmla="*/ 494 h 1019"/>
                  <a:gd name="T34" fmla="*/ 679 w 851"/>
                  <a:gd name="T35" fmla="*/ 476 h 1019"/>
                  <a:gd name="T36" fmla="*/ 666 w 851"/>
                  <a:gd name="T37" fmla="*/ 441 h 1019"/>
                  <a:gd name="T38" fmla="*/ 666 w 851"/>
                  <a:gd name="T39" fmla="*/ 421 h 1019"/>
                  <a:gd name="T40" fmla="*/ 647 w 851"/>
                  <a:gd name="T41" fmla="*/ 399 h 1019"/>
                  <a:gd name="T42" fmla="*/ 631 w 851"/>
                  <a:gd name="T43" fmla="*/ 377 h 1019"/>
                  <a:gd name="T44" fmla="*/ 630 w 851"/>
                  <a:gd name="T45" fmla="*/ 350 h 1019"/>
                  <a:gd name="T46" fmla="*/ 632 w 851"/>
                  <a:gd name="T47" fmla="*/ 323 h 1019"/>
                  <a:gd name="T48" fmla="*/ 622 w 851"/>
                  <a:gd name="T49" fmla="*/ 310 h 1019"/>
                  <a:gd name="T50" fmla="*/ 614 w 851"/>
                  <a:gd name="T51" fmla="*/ 284 h 1019"/>
                  <a:gd name="T52" fmla="*/ 608 w 851"/>
                  <a:gd name="T53" fmla="*/ 255 h 1019"/>
                  <a:gd name="T54" fmla="*/ 608 w 851"/>
                  <a:gd name="T55" fmla="*/ 243 h 1019"/>
                  <a:gd name="T56" fmla="*/ 602 w 851"/>
                  <a:gd name="T57" fmla="*/ 216 h 1019"/>
                  <a:gd name="T58" fmla="*/ 601 w 851"/>
                  <a:gd name="T59" fmla="*/ 198 h 1019"/>
                  <a:gd name="T60" fmla="*/ 596 w 851"/>
                  <a:gd name="T61" fmla="*/ 176 h 1019"/>
                  <a:gd name="T62" fmla="*/ 588 w 851"/>
                  <a:gd name="T63" fmla="*/ 159 h 1019"/>
                  <a:gd name="T64" fmla="*/ 562 w 851"/>
                  <a:gd name="T65" fmla="*/ 152 h 1019"/>
                  <a:gd name="T66" fmla="*/ 543 w 851"/>
                  <a:gd name="T67" fmla="*/ 156 h 1019"/>
                  <a:gd name="T68" fmla="*/ 519 w 851"/>
                  <a:gd name="T69" fmla="*/ 158 h 1019"/>
                  <a:gd name="T70" fmla="*/ 509 w 851"/>
                  <a:gd name="T71" fmla="*/ 164 h 1019"/>
                  <a:gd name="T72" fmla="*/ 472 w 851"/>
                  <a:gd name="T73" fmla="*/ 154 h 1019"/>
                  <a:gd name="T74" fmla="*/ 438 w 851"/>
                  <a:gd name="T75" fmla="*/ 131 h 1019"/>
                  <a:gd name="T76" fmla="*/ 421 w 851"/>
                  <a:gd name="T77" fmla="*/ 129 h 1019"/>
                  <a:gd name="T78" fmla="*/ 412 w 851"/>
                  <a:gd name="T79" fmla="*/ 126 h 1019"/>
                  <a:gd name="T80" fmla="*/ 405 w 851"/>
                  <a:gd name="T81" fmla="*/ 107 h 1019"/>
                  <a:gd name="T82" fmla="*/ 386 w 851"/>
                  <a:gd name="T83" fmla="*/ 93 h 1019"/>
                  <a:gd name="T84" fmla="*/ 384 w 851"/>
                  <a:gd name="T85" fmla="*/ 75 h 1019"/>
                  <a:gd name="T86" fmla="*/ 383 w 851"/>
                  <a:gd name="T87" fmla="*/ 68 h 1019"/>
                  <a:gd name="T88" fmla="*/ 373 w 851"/>
                  <a:gd name="T89" fmla="*/ 65 h 1019"/>
                  <a:gd name="T90" fmla="*/ 357 w 851"/>
                  <a:gd name="T91" fmla="*/ 53 h 1019"/>
                  <a:gd name="T92" fmla="*/ 347 w 851"/>
                  <a:gd name="T93" fmla="*/ 39 h 1019"/>
                  <a:gd name="T94" fmla="*/ 332 w 851"/>
                  <a:gd name="T95" fmla="*/ 28 h 1019"/>
                  <a:gd name="T96" fmla="*/ 300 w 851"/>
                  <a:gd name="T97" fmla="*/ 19 h 1019"/>
                  <a:gd name="T98" fmla="*/ 247 w 851"/>
                  <a:gd name="T99" fmla="*/ 13 h 1019"/>
                  <a:gd name="T100" fmla="*/ 240 w 851"/>
                  <a:gd name="T101" fmla="*/ 1 h 1019"/>
                  <a:gd name="T102" fmla="*/ 235 w 851"/>
                  <a:gd name="T103" fmla="*/ 11 h 1019"/>
                  <a:gd name="T104" fmla="*/ 221 w 851"/>
                  <a:gd name="T105" fmla="*/ 12 h 1019"/>
                  <a:gd name="T106" fmla="*/ 205 w 851"/>
                  <a:gd name="T107" fmla="*/ 12 h 1019"/>
                  <a:gd name="T108" fmla="*/ 165 w 851"/>
                  <a:gd name="T109" fmla="*/ 10 h 1019"/>
                  <a:gd name="T110" fmla="*/ 152 w 851"/>
                  <a:gd name="T111" fmla="*/ 16 h 1019"/>
                  <a:gd name="T112" fmla="*/ 110 w 851"/>
                  <a:gd name="T113" fmla="*/ 11 h 1019"/>
                  <a:gd name="T114" fmla="*/ 78 w 851"/>
                  <a:gd name="T115" fmla="*/ 12 h 1019"/>
                  <a:gd name="T116" fmla="*/ 67 w 851"/>
                  <a:gd name="T117" fmla="*/ 18 h 1019"/>
                  <a:gd name="T118" fmla="*/ 55 w 851"/>
                  <a:gd name="T119" fmla="*/ 17 h 1019"/>
                  <a:gd name="T120" fmla="*/ 14 w 851"/>
                  <a:gd name="T121" fmla="*/ 26 h 1019"/>
                  <a:gd name="T122" fmla="*/ 0 w 851"/>
                  <a:gd name="T123" fmla="*/ 16 h 10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51" h="1019">
                    <a:moveTo>
                      <a:pt x="851" y="1017"/>
                    </a:moveTo>
                    <a:lnTo>
                      <a:pt x="847" y="1018"/>
                    </a:lnTo>
                    <a:lnTo>
                      <a:pt x="843" y="1019"/>
                    </a:lnTo>
                    <a:lnTo>
                      <a:pt x="841" y="1018"/>
                    </a:lnTo>
                    <a:lnTo>
                      <a:pt x="839" y="1018"/>
                    </a:lnTo>
                    <a:lnTo>
                      <a:pt x="837" y="1018"/>
                    </a:lnTo>
                    <a:lnTo>
                      <a:pt x="833" y="1014"/>
                    </a:lnTo>
                    <a:lnTo>
                      <a:pt x="831" y="1008"/>
                    </a:lnTo>
                    <a:lnTo>
                      <a:pt x="829" y="1006"/>
                    </a:lnTo>
                    <a:lnTo>
                      <a:pt x="827" y="1005"/>
                    </a:lnTo>
                    <a:lnTo>
                      <a:pt x="823" y="1003"/>
                    </a:lnTo>
                    <a:lnTo>
                      <a:pt x="818" y="1001"/>
                    </a:lnTo>
                    <a:lnTo>
                      <a:pt x="812" y="998"/>
                    </a:lnTo>
                    <a:lnTo>
                      <a:pt x="808" y="993"/>
                    </a:lnTo>
                    <a:lnTo>
                      <a:pt x="804" y="987"/>
                    </a:lnTo>
                    <a:lnTo>
                      <a:pt x="800" y="983"/>
                    </a:lnTo>
                    <a:lnTo>
                      <a:pt x="793" y="975"/>
                    </a:lnTo>
                    <a:lnTo>
                      <a:pt x="788" y="959"/>
                    </a:lnTo>
                    <a:lnTo>
                      <a:pt x="787" y="953"/>
                    </a:lnTo>
                    <a:lnTo>
                      <a:pt x="785" y="949"/>
                    </a:lnTo>
                    <a:lnTo>
                      <a:pt x="781" y="946"/>
                    </a:lnTo>
                    <a:lnTo>
                      <a:pt x="777" y="944"/>
                    </a:lnTo>
                    <a:lnTo>
                      <a:pt x="761" y="937"/>
                    </a:lnTo>
                    <a:lnTo>
                      <a:pt x="754" y="931"/>
                    </a:lnTo>
                    <a:lnTo>
                      <a:pt x="746" y="923"/>
                    </a:lnTo>
                    <a:lnTo>
                      <a:pt x="739" y="913"/>
                    </a:lnTo>
                    <a:lnTo>
                      <a:pt x="731" y="902"/>
                    </a:lnTo>
                    <a:lnTo>
                      <a:pt x="724" y="888"/>
                    </a:lnTo>
                    <a:lnTo>
                      <a:pt x="720" y="882"/>
                    </a:lnTo>
                    <a:lnTo>
                      <a:pt x="718" y="876"/>
                    </a:lnTo>
                    <a:lnTo>
                      <a:pt x="717" y="866"/>
                    </a:lnTo>
                    <a:lnTo>
                      <a:pt x="715" y="851"/>
                    </a:lnTo>
                    <a:lnTo>
                      <a:pt x="712" y="844"/>
                    </a:lnTo>
                    <a:lnTo>
                      <a:pt x="705" y="836"/>
                    </a:lnTo>
                    <a:lnTo>
                      <a:pt x="703" y="833"/>
                    </a:lnTo>
                    <a:lnTo>
                      <a:pt x="702" y="832"/>
                    </a:lnTo>
                    <a:lnTo>
                      <a:pt x="701" y="830"/>
                    </a:lnTo>
                    <a:lnTo>
                      <a:pt x="701" y="829"/>
                    </a:lnTo>
                    <a:lnTo>
                      <a:pt x="699" y="825"/>
                    </a:lnTo>
                    <a:lnTo>
                      <a:pt x="697" y="819"/>
                    </a:lnTo>
                    <a:lnTo>
                      <a:pt x="693" y="812"/>
                    </a:lnTo>
                    <a:lnTo>
                      <a:pt x="688" y="808"/>
                    </a:lnTo>
                    <a:lnTo>
                      <a:pt x="683" y="796"/>
                    </a:lnTo>
                    <a:lnTo>
                      <a:pt x="681" y="789"/>
                    </a:lnTo>
                    <a:lnTo>
                      <a:pt x="676" y="778"/>
                    </a:lnTo>
                    <a:lnTo>
                      <a:pt x="673" y="770"/>
                    </a:lnTo>
                    <a:lnTo>
                      <a:pt x="671" y="762"/>
                    </a:lnTo>
                    <a:lnTo>
                      <a:pt x="671" y="758"/>
                    </a:lnTo>
                    <a:lnTo>
                      <a:pt x="670" y="745"/>
                    </a:lnTo>
                    <a:lnTo>
                      <a:pt x="670" y="736"/>
                    </a:lnTo>
                    <a:lnTo>
                      <a:pt x="670" y="729"/>
                    </a:lnTo>
                    <a:lnTo>
                      <a:pt x="672" y="724"/>
                    </a:lnTo>
                    <a:lnTo>
                      <a:pt x="672" y="698"/>
                    </a:lnTo>
                    <a:lnTo>
                      <a:pt x="671" y="696"/>
                    </a:lnTo>
                    <a:lnTo>
                      <a:pt x="671" y="693"/>
                    </a:lnTo>
                    <a:lnTo>
                      <a:pt x="671" y="687"/>
                    </a:lnTo>
                    <a:lnTo>
                      <a:pt x="673" y="681"/>
                    </a:lnTo>
                    <a:lnTo>
                      <a:pt x="672" y="675"/>
                    </a:lnTo>
                    <a:lnTo>
                      <a:pt x="671" y="673"/>
                    </a:lnTo>
                    <a:lnTo>
                      <a:pt x="671" y="672"/>
                    </a:lnTo>
                    <a:lnTo>
                      <a:pt x="671" y="669"/>
                    </a:lnTo>
                    <a:lnTo>
                      <a:pt x="669" y="665"/>
                    </a:lnTo>
                    <a:lnTo>
                      <a:pt x="668" y="663"/>
                    </a:lnTo>
                    <a:lnTo>
                      <a:pt x="668" y="662"/>
                    </a:lnTo>
                    <a:lnTo>
                      <a:pt x="665" y="656"/>
                    </a:lnTo>
                    <a:lnTo>
                      <a:pt x="664" y="648"/>
                    </a:lnTo>
                    <a:lnTo>
                      <a:pt x="665" y="645"/>
                    </a:lnTo>
                    <a:lnTo>
                      <a:pt x="664" y="623"/>
                    </a:lnTo>
                    <a:lnTo>
                      <a:pt x="665" y="608"/>
                    </a:lnTo>
                    <a:lnTo>
                      <a:pt x="663" y="600"/>
                    </a:lnTo>
                    <a:lnTo>
                      <a:pt x="664" y="596"/>
                    </a:lnTo>
                    <a:lnTo>
                      <a:pt x="670" y="584"/>
                    </a:lnTo>
                    <a:lnTo>
                      <a:pt x="675" y="577"/>
                    </a:lnTo>
                    <a:lnTo>
                      <a:pt x="678" y="570"/>
                    </a:lnTo>
                    <a:lnTo>
                      <a:pt x="679" y="567"/>
                    </a:lnTo>
                    <a:lnTo>
                      <a:pt x="679" y="562"/>
                    </a:lnTo>
                    <a:lnTo>
                      <a:pt x="678" y="560"/>
                    </a:lnTo>
                    <a:lnTo>
                      <a:pt x="678" y="559"/>
                    </a:lnTo>
                    <a:lnTo>
                      <a:pt x="678" y="557"/>
                    </a:lnTo>
                    <a:lnTo>
                      <a:pt x="677" y="548"/>
                    </a:lnTo>
                    <a:lnTo>
                      <a:pt x="678" y="538"/>
                    </a:lnTo>
                    <a:lnTo>
                      <a:pt x="678" y="529"/>
                    </a:lnTo>
                    <a:lnTo>
                      <a:pt x="676" y="513"/>
                    </a:lnTo>
                    <a:lnTo>
                      <a:pt x="673" y="503"/>
                    </a:lnTo>
                    <a:lnTo>
                      <a:pt x="673" y="494"/>
                    </a:lnTo>
                    <a:lnTo>
                      <a:pt x="678" y="488"/>
                    </a:lnTo>
                    <a:lnTo>
                      <a:pt x="678" y="485"/>
                    </a:lnTo>
                    <a:lnTo>
                      <a:pt x="679" y="483"/>
                    </a:lnTo>
                    <a:lnTo>
                      <a:pt x="679" y="479"/>
                    </a:lnTo>
                    <a:lnTo>
                      <a:pt x="679" y="476"/>
                    </a:lnTo>
                    <a:lnTo>
                      <a:pt x="675" y="471"/>
                    </a:lnTo>
                    <a:lnTo>
                      <a:pt x="670" y="460"/>
                    </a:lnTo>
                    <a:lnTo>
                      <a:pt x="666" y="453"/>
                    </a:lnTo>
                    <a:lnTo>
                      <a:pt x="665" y="446"/>
                    </a:lnTo>
                    <a:lnTo>
                      <a:pt x="666" y="441"/>
                    </a:lnTo>
                    <a:lnTo>
                      <a:pt x="668" y="435"/>
                    </a:lnTo>
                    <a:lnTo>
                      <a:pt x="670" y="427"/>
                    </a:lnTo>
                    <a:lnTo>
                      <a:pt x="669" y="425"/>
                    </a:lnTo>
                    <a:lnTo>
                      <a:pt x="669" y="424"/>
                    </a:lnTo>
                    <a:lnTo>
                      <a:pt x="666" y="421"/>
                    </a:lnTo>
                    <a:lnTo>
                      <a:pt x="665" y="420"/>
                    </a:lnTo>
                    <a:lnTo>
                      <a:pt x="653" y="413"/>
                    </a:lnTo>
                    <a:lnTo>
                      <a:pt x="650" y="410"/>
                    </a:lnTo>
                    <a:lnTo>
                      <a:pt x="649" y="405"/>
                    </a:lnTo>
                    <a:lnTo>
                      <a:pt x="647" y="399"/>
                    </a:lnTo>
                    <a:lnTo>
                      <a:pt x="646" y="397"/>
                    </a:lnTo>
                    <a:lnTo>
                      <a:pt x="641" y="393"/>
                    </a:lnTo>
                    <a:lnTo>
                      <a:pt x="638" y="387"/>
                    </a:lnTo>
                    <a:lnTo>
                      <a:pt x="634" y="382"/>
                    </a:lnTo>
                    <a:lnTo>
                      <a:pt x="631" y="377"/>
                    </a:lnTo>
                    <a:lnTo>
                      <a:pt x="630" y="370"/>
                    </a:lnTo>
                    <a:lnTo>
                      <a:pt x="630" y="366"/>
                    </a:lnTo>
                    <a:lnTo>
                      <a:pt x="630" y="361"/>
                    </a:lnTo>
                    <a:lnTo>
                      <a:pt x="628" y="353"/>
                    </a:lnTo>
                    <a:lnTo>
                      <a:pt x="630" y="350"/>
                    </a:lnTo>
                    <a:lnTo>
                      <a:pt x="631" y="344"/>
                    </a:lnTo>
                    <a:lnTo>
                      <a:pt x="633" y="341"/>
                    </a:lnTo>
                    <a:lnTo>
                      <a:pt x="633" y="338"/>
                    </a:lnTo>
                    <a:lnTo>
                      <a:pt x="634" y="337"/>
                    </a:lnTo>
                    <a:lnTo>
                      <a:pt x="632" y="323"/>
                    </a:lnTo>
                    <a:lnTo>
                      <a:pt x="630" y="316"/>
                    </a:lnTo>
                    <a:lnTo>
                      <a:pt x="628" y="314"/>
                    </a:lnTo>
                    <a:lnTo>
                      <a:pt x="626" y="313"/>
                    </a:lnTo>
                    <a:lnTo>
                      <a:pt x="625" y="313"/>
                    </a:lnTo>
                    <a:lnTo>
                      <a:pt x="622" y="310"/>
                    </a:lnTo>
                    <a:lnTo>
                      <a:pt x="621" y="306"/>
                    </a:lnTo>
                    <a:lnTo>
                      <a:pt x="623" y="295"/>
                    </a:lnTo>
                    <a:lnTo>
                      <a:pt x="622" y="290"/>
                    </a:lnTo>
                    <a:lnTo>
                      <a:pt x="619" y="287"/>
                    </a:lnTo>
                    <a:lnTo>
                      <a:pt x="614" y="284"/>
                    </a:lnTo>
                    <a:lnTo>
                      <a:pt x="611" y="282"/>
                    </a:lnTo>
                    <a:lnTo>
                      <a:pt x="608" y="279"/>
                    </a:lnTo>
                    <a:lnTo>
                      <a:pt x="607" y="274"/>
                    </a:lnTo>
                    <a:lnTo>
                      <a:pt x="607" y="265"/>
                    </a:lnTo>
                    <a:lnTo>
                      <a:pt x="608" y="255"/>
                    </a:lnTo>
                    <a:lnTo>
                      <a:pt x="608" y="248"/>
                    </a:lnTo>
                    <a:lnTo>
                      <a:pt x="608" y="246"/>
                    </a:lnTo>
                    <a:lnTo>
                      <a:pt x="609" y="246"/>
                    </a:lnTo>
                    <a:lnTo>
                      <a:pt x="608" y="244"/>
                    </a:lnTo>
                    <a:lnTo>
                      <a:pt x="608" y="243"/>
                    </a:lnTo>
                    <a:lnTo>
                      <a:pt x="606" y="241"/>
                    </a:lnTo>
                    <a:lnTo>
                      <a:pt x="605" y="240"/>
                    </a:lnTo>
                    <a:lnTo>
                      <a:pt x="603" y="233"/>
                    </a:lnTo>
                    <a:lnTo>
                      <a:pt x="602" y="221"/>
                    </a:lnTo>
                    <a:lnTo>
                      <a:pt x="602" y="216"/>
                    </a:lnTo>
                    <a:lnTo>
                      <a:pt x="603" y="211"/>
                    </a:lnTo>
                    <a:lnTo>
                      <a:pt x="602" y="203"/>
                    </a:lnTo>
                    <a:lnTo>
                      <a:pt x="601" y="201"/>
                    </a:lnTo>
                    <a:lnTo>
                      <a:pt x="601" y="200"/>
                    </a:lnTo>
                    <a:lnTo>
                      <a:pt x="601" y="198"/>
                    </a:lnTo>
                    <a:lnTo>
                      <a:pt x="600" y="196"/>
                    </a:lnTo>
                    <a:lnTo>
                      <a:pt x="600" y="195"/>
                    </a:lnTo>
                    <a:lnTo>
                      <a:pt x="600" y="192"/>
                    </a:lnTo>
                    <a:lnTo>
                      <a:pt x="598" y="185"/>
                    </a:lnTo>
                    <a:lnTo>
                      <a:pt x="596" y="176"/>
                    </a:lnTo>
                    <a:lnTo>
                      <a:pt x="592" y="171"/>
                    </a:lnTo>
                    <a:lnTo>
                      <a:pt x="591" y="168"/>
                    </a:lnTo>
                    <a:lnTo>
                      <a:pt x="589" y="164"/>
                    </a:lnTo>
                    <a:lnTo>
                      <a:pt x="589" y="162"/>
                    </a:lnTo>
                    <a:lnTo>
                      <a:pt x="588" y="159"/>
                    </a:lnTo>
                    <a:lnTo>
                      <a:pt x="587" y="157"/>
                    </a:lnTo>
                    <a:lnTo>
                      <a:pt x="582" y="153"/>
                    </a:lnTo>
                    <a:lnTo>
                      <a:pt x="578" y="152"/>
                    </a:lnTo>
                    <a:lnTo>
                      <a:pt x="568" y="151"/>
                    </a:lnTo>
                    <a:lnTo>
                      <a:pt x="562" y="152"/>
                    </a:lnTo>
                    <a:lnTo>
                      <a:pt x="557" y="156"/>
                    </a:lnTo>
                    <a:lnTo>
                      <a:pt x="555" y="156"/>
                    </a:lnTo>
                    <a:lnTo>
                      <a:pt x="551" y="156"/>
                    </a:lnTo>
                    <a:lnTo>
                      <a:pt x="546" y="156"/>
                    </a:lnTo>
                    <a:lnTo>
                      <a:pt x="543" y="156"/>
                    </a:lnTo>
                    <a:lnTo>
                      <a:pt x="541" y="157"/>
                    </a:lnTo>
                    <a:lnTo>
                      <a:pt x="537" y="154"/>
                    </a:lnTo>
                    <a:lnTo>
                      <a:pt x="532" y="151"/>
                    </a:lnTo>
                    <a:lnTo>
                      <a:pt x="524" y="152"/>
                    </a:lnTo>
                    <a:lnTo>
                      <a:pt x="519" y="158"/>
                    </a:lnTo>
                    <a:lnTo>
                      <a:pt x="516" y="158"/>
                    </a:lnTo>
                    <a:lnTo>
                      <a:pt x="515" y="159"/>
                    </a:lnTo>
                    <a:lnTo>
                      <a:pt x="513" y="161"/>
                    </a:lnTo>
                    <a:lnTo>
                      <a:pt x="511" y="163"/>
                    </a:lnTo>
                    <a:lnTo>
                      <a:pt x="509" y="164"/>
                    </a:lnTo>
                    <a:lnTo>
                      <a:pt x="497" y="162"/>
                    </a:lnTo>
                    <a:lnTo>
                      <a:pt x="479" y="164"/>
                    </a:lnTo>
                    <a:lnTo>
                      <a:pt x="476" y="161"/>
                    </a:lnTo>
                    <a:lnTo>
                      <a:pt x="474" y="158"/>
                    </a:lnTo>
                    <a:lnTo>
                      <a:pt x="472" y="154"/>
                    </a:lnTo>
                    <a:lnTo>
                      <a:pt x="470" y="152"/>
                    </a:lnTo>
                    <a:lnTo>
                      <a:pt x="467" y="152"/>
                    </a:lnTo>
                    <a:lnTo>
                      <a:pt x="448" y="143"/>
                    </a:lnTo>
                    <a:lnTo>
                      <a:pt x="442" y="137"/>
                    </a:lnTo>
                    <a:lnTo>
                      <a:pt x="438" y="131"/>
                    </a:lnTo>
                    <a:lnTo>
                      <a:pt x="432" y="127"/>
                    </a:lnTo>
                    <a:lnTo>
                      <a:pt x="428" y="126"/>
                    </a:lnTo>
                    <a:lnTo>
                      <a:pt x="424" y="125"/>
                    </a:lnTo>
                    <a:lnTo>
                      <a:pt x="423" y="128"/>
                    </a:lnTo>
                    <a:lnTo>
                      <a:pt x="421" y="129"/>
                    </a:lnTo>
                    <a:lnTo>
                      <a:pt x="419" y="130"/>
                    </a:lnTo>
                    <a:lnTo>
                      <a:pt x="416" y="129"/>
                    </a:lnTo>
                    <a:lnTo>
                      <a:pt x="415" y="129"/>
                    </a:lnTo>
                    <a:lnTo>
                      <a:pt x="413" y="127"/>
                    </a:lnTo>
                    <a:lnTo>
                      <a:pt x="412" y="126"/>
                    </a:lnTo>
                    <a:lnTo>
                      <a:pt x="409" y="123"/>
                    </a:lnTo>
                    <a:lnTo>
                      <a:pt x="408" y="121"/>
                    </a:lnTo>
                    <a:lnTo>
                      <a:pt x="407" y="116"/>
                    </a:lnTo>
                    <a:lnTo>
                      <a:pt x="406" y="110"/>
                    </a:lnTo>
                    <a:lnTo>
                      <a:pt x="405" y="107"/>
                    </a:lnTo>
                    <a:lnTo>
                      <a:pt x="400" y="104"/>
                    </a:lnTo>
                    <a:lnTo>
                      <a:pt x="394" y="102"/>
                    </a:lnTo>
                    <a:lnTo>
                      <a:pt x="391" y="100"/>
                    </a:lnTo>
                    <a:lnTo>
                      <a:pt x="389" y="97"/>
                    </a:lnTo>
                    <a:lnTo>
                      <a:pt x="386" y="93"/>
                    </a:lnTo>
                    <a:lnTo>
                      <a:pt x="384" y="90"/>
                    </a:lnTo>
                    <a:lnTo>
                      <a:pt x="383" y="88"/>
                    </a:lnTo>
                    <a:lnTo>
                      <a:pt x="381" y="85"/>
                    </a:lnTo>
                    <a:lnTo>
                      <a:pt x="381" y="83"/>
                    </a:lnTo>
                    <a:lnTo>
                      <a:pt x="384" y="75"/>
                    </a:lnTo>
                    <a:lnTo>
                      <a:pt x="385" y="72"/>
                    </a:lnTo>
                    <a:lnTo>
                      <a:pt x="386" y="71"/>
                    </a:lnTo>
                    <a:lnTo>
                      <a:pt x="385" y="68"/>
                    </a:lnTo>
                    <a:lnTo>
                      <a:pt x="385" y="67"/>
                    </a:lnTo>
                    <a:lnTo>
                      <a:pt x="383" y="68"/>
                    </a:lnTo>
                    <a:lnTo>
                      <a:pt x="377" y="71"/>
                    </a:lnTo>
                    <a:lnTo>
                      <a:pt x="375" y="70"/>
                    </a:lnTo>
                    <a:lnTo>
                      <a:pt x="374" y="68"/>
                    </a:lnTo>
                    <a:lnTo>
                      <a:pt x="374" y="67"/>
                    </a:lnTo>
                    <a:lnTo>
                      <a:pt x="373" y="65"/>
                    </a:lnTo>
                    <a:lnTo>
                      <a:pt x="373" y="64"/>
                    </a:lnTo>
                    <a:lnTo>
                      <a:pt x="371" y="62"/>
                    </a:lnTo>
                    <a:lnTo>
                      <a:pt x="370" y="61"/>
                    </a:lnTo>
                    <a:lnTo>
                      <a:pt x="359" y="55"/>
                    </a:lnTo>
                    <a:lnTo>
                      <a:pt x="357" y="53"/>
                    </a:lnTo>
                    <a:lnTo>
                      <a:pt x="356" y="51"/>
                    </a:lnTo>
                    <a:lnTo>
                      <a:pt x="354" y="48"/>
                    </a:lnTo>
                    <a:lnTo>
                      <a:pt x="352" y="44"/>
                    </a:lnTo>
                    <a:lnTo>
                      <a:pt x="350" y="42"/>
                    </a:lnTo>
                    <a:lnTo>
                      <a:pt x="347" y="39"/>
                    </a:lnTo>
                    <a:lnTo>
                      <a:pt x="338" y="37"/>
                    </a:lnTo>
                    <a:lnTo>
                      <a:pt x="336" y="35"/>
                    </a:lnTo>
                    <a:lnTo>
                      <a:pt x="337" y="32"/>
                    </a:lnTo>
                    <a:lnTo>
                      <a:pt x="336" y="30"/>
                    </a:lnTo>
                    <a:lnTo>
                      <a:pt x="332" y="28"/>
                    </a:lnTo>
                    <a:lnTo>
                      <a:pt x="326" y="28"/>
                    </a:lnTo>
                    <a:lnTo>
                      <a:pt x="315" y="30"/>
                    </a:lnTo>
                    <a:lnTo>
                      <a:pt x="310" y="22"/>
                    </a:lnTo>
                    <a:lnTo>
                      <a:pt x="306" y="18"/>
                    </a:lnTo>
                    <a:lnTo>
                      <a:pt x="300" y="19"/>
                    </a:lnTo>
                    <a:lnTo>
                      <a:pt x="295" y="25"/>
                    </a:lnTo>
                    <a:lnTo>
                      <a:pt x="284" y="25"/>
                    </a:lnTo>
                    <a:lnTo>
                      <a:pt x="271" y="23"/>
                    </a:lnTo>
                    <a:lnTo>
                      <a:pt x="254" y="18"/>
                    </a:lnTo>
                    <a:lnTo>
                      <a:pt x="247" y="13"/>
                    </a:lnTo>
                    <a:lnTo>
                      <a:pt x="244" y="12"/>
                    </a:lnTo>
                    <a:lnTo>
                      <a:pt x="241" y="9"/>
                    </a:lnTo>
                    <a:lnTo>
                      <a:pt x="241" y="6"/>
                    </a:lnTo>
                    <a:lnTo>
                      <a:pt x="241" y="3"/>
                    </a:lnTo>
                    <a:lnTo>
                      <a:pt x="240" y="1"/>
                    </a:lnTo>
                    <a:lnTo>
                      <a:pt x="238" y="0"/>
                    </a:lnTo>
                    <a:lnTo>
                      <a:pt x="237" y="1"/>
                    </a:lnTo>
                    <a:lnTo>
                      <a:pt x="235" y="5"/>
                    </a:lnTo>
                    <a:lnTo>
                      <a:pt x="233" y="7"/>
                    </a:lnTo>
                    <a:lnTo>
                      <a:pt x="235" y="11"/>
                    </a:lnTo>
                    <a:lnTo>
                      <a:pt x="235" y="14"/>
                    </a:lnTo>
                    <a:lnTo>
                      <a:pt x="227" y="15"/>
                    </a:lnTo>
                    <a:lnTo>
                      <a:pt x="224" y="14"/>
                    </a:lnTo>
                    <a:lnTo>
                      <a:pt x="223" y="14"/>
                    </a:lnTo>
                    <a:lnTo>
                      <a:pt x="221" y="12"/>
                    </a:lnTo>
                    <a:lnTo>
                      <a:pt x="220" y="11"/>
                    </a:lnTo>
                    <a:lnTo>
                      <a:pt x="216" y="9"/>
                    </a:lnTo>
                    <a:lnTo>
                      <a:pt x="213" y="9"/>
                    </a:lnTo>
                    <a:lnTo>
                      <a:pt x="209" y="9"/>
                    </a:lnTo>
                    <a:lnTo>
                      <a:pt x="205" y="12"/>
                    </a:lnTo>
                    <a:lnTo>
                      <a:pt x="197" y="14"/>
                    </a:lnTo>
                    <a:lnTo>
                      <a:pt x="191" y="14"/>
                    </a:lnTo>
                    <a:lnTo>
                      <a:pt x="184" y="15"/>
                    </a:lnTo>
                    <a:lnTo>
                      <a:pt x="173" y="12"/>
                    </a:lnTo>
                    <a:lnTo>
                      <a:pt x="165" y="10"/>
                    </a:lnTo>
                    <a:lnTo>
                      <a:pt x="160" y="8"/>
                    </a:lnTo>
                    <a:lnTo>
                      <a:pt x="158" y="11"/>
                    </a:lnTo>
                    <a:lnTo>
                      <a:pt x="157" y="14"/>
                    </a:lnTo>
                    <a:lnTo>
                      <a:pt x="154" y="15"/>
                    </a:lnTo>
                    <a:lnTo>
                      <a:pt x="152" y="16"/>
                    </a:lnTo>
                    <a:lnTo>
                      <a:pt x="129" y="15"/>
                    </a:lnTo>
                    <a:lnTo>
                      <a:pt x="116" y="18"/>
                    </a:lnTo>
                    <a:lnTo>
                      <a:pt x="113" y="17"/>
                    </a:lnTo>
                    <a:lnTo>
                      <a:pt x="112" y="16"/>
                    </a:lnTo>
                    <a:lnTo>
                      <a:pt x="110" y="11"/>
                    </a:lnTo>
                    <a:lnTo>
                      <a:pt x="108" y="8"/>
                    </a:lnTo>
                    <a:lnTo>
                      <a:pt x="104" y="7"/>
                    </a:lnTo>
                    <a:lnTo>
                      <a:pt x="100" y="7"/>
                    </a:lnTo>
                    <a:lnTo>
                      <a:pt x="95" y="10"/>
                    </a:lnTo>
                    <a:lnTo>
                      <a:pt x="78" y="12"/>
                    </a:lnTo>
                    <a:lnTo>
                      <a:pt x="73" y="14"/>
                    </a:lnTo>
                    <a:lnTo>
                      <a:pt x="70" y="17"/>
                    </a:lnTo>
                    <a:lnTo>
                      <a:pt x="68" y="17"/>
                    </a:lnTo>
                    <a:lnTo>
                      <a:pt x="67" y="17"/>
                    </a:lnTo>
                    <a:lnTo>
                      <a:pt x="67" y="18"/>
                    </a:lnTo>
                    <a:lnTo>
                      <a:pt x="65" y="18"/>
                    </a:lnTo>
                    <a:lnTo>
                      <a:pt x="64" y="18"/>
                    </a:lnTo>
                    <a:lnTo>
                      <a:pt x="64" y="19"/>
                    </a:lnTo>
                    <a:lnTo>
                      <a:pt x="58" y="18"/>
                    </a:lnTo>
                    <a:lnTo>
                      <a:pt x="55" y="17"/>
                    </a:lnTo>
                    <a:lnTo>
                      <a:pt x="48" y="14"/>
                    </a:lnTo>
                    <a:lnTo>
                      <a:pt x="42" y="15"/>
                    </a:lnTo>
                    <a:lnTo>
                      <a:pt x="29" y="17"/>
                    </a:lnTo>
                    <a:lnTo>
                      <a:pt x="21" y="23"/>
                    </a:lnTo>
                    <a:lnTo>
                      <a:pt x="14" y="26"/>
                    </a:lnTo>
                    <a:lnTo>
                      <a:pt x="11" y="24"/>
                    </a:lnTo>
                    <a:lnTo>
                      <a:pt x="10" y="19"/>
                    </a:lnTo>
                    <a:lnTo>
                      <a:pt x="8" y="16"/>
                    </a:lnTo>
                    <a:lnTo>
                      <a:pt x="6" y="15"/>
                    </a:lnTo>
                    <a:lnTo>
                      <a:pt x="0" y="16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4" name="Freeform 193">
                <a:extLst>
                  <a:ext uri="{FF2B5EF4-FFF2-40B4-BE49-F238E27FC236}">
                    <a16:creationId xmlns:a16="http://schemas.microsoft.com/office/drawing/2014/main" id="{F000EC98-438D-9C9C-7637-E0DCA89A35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2779"/>
                <a:ext cx="225" cy="114"/>
              </a:xfrm>
              <a:custGeom>
                <a:avLst/>
                <a:gdLst>
                  <a:gd name="T0" fmla="*/ 645 w 675"/>
                  <a:gd name="T1" fmla="*/ 57 h 342"/>
                  <a:gd name="T2" fmla="*/ 634 w 675"/>
                  <a:gd name="T3" fmla="*/ 41 h 342"/>
                  <a:gd name="T4" fmla="*/ 626 w 675"/>
                  <a:gd name="T5" fmla="*/ 45 h 342"/>
                  <a:gd name="T6" fmla="*/ 622 w 675"/>
                  <a:gd name="T7" fmla="*/ 37 h 342"/>
                  <a:gd name="T8" fmla="*/ 603 w 675"/>
                  <a:gd name="T9" fmla="*/ 29 h 342"/>
                  <a:gd name="T10" fmla="*/ 590 w 675"/>
                  <a:gd name="T11" fmla="*/ 26 h 342"/>
                  <a:gd name="T12" fmla="*/ 579 w 675"/>
                  <a:gd name="T13" fmla="*/ 14 h 342"/>
                  <a:gd name="T14" fmla="*/ 559 w 675"/>
                  <a:gd name="T15" fmla="*/ 17 h 342"/>
                  <a:gd name="T16" fmla="*/ 558 w 675"/>
                  <a:gd name="T17" fmla="*/ 9 h 342"/>
                  <a:gd name="T18" fmla="*/ 552 w 675"/>
                  <a:gd name="T19" fmla="*/ 2 h 342"/>
                  <a:gd name="T20" fmla="*/ 546 w 675"/>
                  <a:gd name="T21" fmla="*/ 33 h 342"/>
                  <a:gd name="T22" fmla="*/ 533 w 675"/>
                  <a:gd name="T23" fmla="*/ 32 h 342"/>
                  <a:gd name="T24" fmla="*/ 510 w 675"/>
                  <a:gd name="T25" fmla="*/ 30 h 342"/>
                  <a:gd name="T26" fmla="*/ 503 w 675"/>
                  <a:gd name="T27" fmla="*/ 51 h 342"/>
                  <a:gd name="T28" fmla="*/ 507 w 675"/>
                  <a:gd name="T29" fmla="*/ 62 h 342"/>
                  <a:gd name="T30" fmla="*/ 504 w 675"/>
                  <a:gd name="T31" fmla="*/ 76 h 342"/>
                  <a:gd name="T32" fmla="*/ 502 w 675"/>
                  <a:gd name="T33" fmla="*/ 83 h 342"/>
                  <a:gd name="T34" fmla="*/ 497 w 675"/>
                  <a:gd name="T35" fmla="*/ 85 h 342"/>
                  <a:gd name="T36" fmla="*/ 496 w 675"/>
                  <a:gd name="T37" fmla="*/ 93 h 342"/>
                  <a:gd name="T38" fmla="*/ 497 w 675"/>
                  <a:gd name="T39" fmla="*/ 97 h 342"/>
                  <a:gd name="T40" fmla="*/ 484 w 675"/>
                  <a:gd name="T41" fmla="*/ 98 h 342"/>
                  <a:gd name="T42" fmla="*/ 481 w 675"/>
                  <a:gd name="T43" fmla="*/ 90 h 342"/>
                  <a:gd name="T44" fmla="*/ 474 w 675"/>
                  <a:gd name="T45" fmla="*/ 75 h 342"/>
                  <a:gd name="T46" fmla="*/ 461 w 675"/>
                  <a:gd name="T47" fmla="*/ 80 h 342"/>
                  <a:gd name="T48" fmla="*/ 454 w 675"/>
                  <a:gd name="T49" fmla="*/ 75 h 342"/>
                  <a:gd name="T50" fmla="*/ 449 w 675"/>
                  <a:gd name="T51" fmla="*/ 79 h 342"/>
                  <a:gd name="T52" fmla="*/ 439 w 675"/>
                  <a:gd name="T53" fmla="*/ 81 h 342"/>
                  <a:gd name="T54" fmla="*/ 420 w 675"/>
                  <a:gd name="T55" fmla="*/ 95 h 342"/>
                  <a:gd name="T56" fmla="*/ 408 w 675"/>
                  <a:gd name="T57" fmla="*/ 102 h 342"/>
                  <a:gd name="T58" fmla="*/ 384 w 675"/>
                  <a:gd name="T59" fmla="*/ 98 h 342"/>
                  <a:gd name="T60" fmla="*/ 368 w 675"/>
                  <a:gd name="T61" fmla="*/ 110 h 342"/>
                  <a:gd name="T62" fmla="*/ 350 w 675"/>
                  <a:gd name="T63" fmla="*/ 136 h 342"/>
                  <a:gd name="T64" fmla="*/ 342 w 675"/>
                  <a:gd name="T65" fmla="*/ 138 h 342"/>
                  <a:gd name="T66" fmla="*/ 328 w 675"/>
                  <a:gd name="T67" fmla="*/ 158 h 342"/>
                  <a:gd name="T68" fmla="*/ 309 w 675"/>
                  <a:gd name="T69" fmla="*/ 168 h 342"/>
                  <a:gd name="T70" fmla="*/ 300 w 675"/>
                  <a:gd name="T71" fmla="*/ 169 h 342"/>
                  <a:gd name="T72" fmla="*/ 286 w 675"/>
                  <a:gd name="T73" fmla="*/ 169 h 342"/>
                  <a:gd name="T74" fmla="*/ 251 w 675"/>
                  <a:gd name="T75" fmla="*/ 200 h 342"/>
                  <a:gd name="T76" fmla="*/ 253 w 675"/>
                  <a:gd name="T77" fmla="*/ 227 h 342"/>
                  <a:gd name="T78" fmla="*/ 274 w 675"/>
                  <a:gd name="T79" fmla="*/ 250 h 342"/>
                  <a:gd name="T80" fmla="*/ 278 w 675"/>
                  <a:gd name="T81" fmla="*/ 263 h 342"/>
                  <a:gd name="T82" fmla="*/ 276 w 675"/>
                  <a:gd name="T83" fmla="*/ 268 h 342"/>
                  <a:gd name="T84" fmla="*/ 264 w 675"/>
                  <a:gd name="T85" fmla="*/ 267 h 342"/>
                  <a:gd name="T86" fmla="*/ 260 w 675"/>
                  <a:gd name="T87" fmla="*/ 276 h 342"/>
                  <a:gd name="T88" fmla="*/ 273 w 675"/>
                  <a:gd name="T89" fmla="*/ 286 h 342"/>
                  <a:gd name="T90" fmla="*/ 235 w 675"/>
                  <a:gd name="T91" fmla="*/ 317 h 342"/>
                  <a:gd name="T92" fmla="*/ 213 w 675"/>
                  <a:gd name="T93" fmla="*/ 326 h 342"/>
                  <a:gd name="T94" fmla="*/ 189 w 675"/>
                  <a:gd name="T95" fmla="*/ 330 h 342"/>
                  <a:gd name="T96" fmla="*/ 158 w 675"/>
                  <a:gd name="T97" fmla="*/ 327 h 342"/>
                  <a:gd name="T98" fmla="*/ 118 w 675"/>
                  <a:gd name="T99" fmla="*/ 333 h 342"/>
                  <a:gd name="T100" fmla="*/ 70 w 675"/>
                  <a:gd name="T101" fmla="*/ 337 h 342"/>
                  <a:gd name="T102" fmla="*/ 53 w 675"/>
                  <a:gd name="T103" fmla="*/ 340 h 342"/>
                  <a:gd name="T104" fmla="*/ 28 w 675"/>
                  <a:gd name="T105" fmla="*/ 333 h 342"/>
                  <a:gd name="T106" fmla="*/ 15 w 675"/>
                  <a:gd name="T107" fmla="*/ 303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75" h="342">
                    <a:moveTo>
                      <a:pt x="675" y="58"/>
                    </a:moveTo>
                    <a:lnTo>
                      <a:pt x="666" y="60"/>
                    </a:lnTo>
                    <a:lnTo>
                      <a:pt x="656" y="60"/>
                    </a:lnTo>
                    <a:lnTo>
                      <a:pt x="645" y="57"/>
                    </a:lnTo>
                    <a:lnTo>
                      <a:pt x="638" y="52"/>
                    </a:lnTo>
                    <a:lnTo>
                      <a:pt x="635" y="48"/>
                    </a:lnTo>
                    <a:lnTo>
                      <a:pt x="635" y="45"/>
                    </a:lnTo>
                    <a:lnTo>
                      <a:pt x="634" y="41"/>
                    </a:lnTo>
                    <a:lnTo>
                      <a:pt x="633" y="41"/>
                    </a:lnTo>
                    <a:lnTo>
                      <a:pt x="630" y="41"/>
                    </a:lnTo>
                    <a:lnTo>
                      <a:pt x="629" y="43"/>
                    </a:lnTo>
                    <a:lnTo>
                      <a:pt x="626" y="45"/>
                    </a:lnTo>
                    <a:lnTo>
                      <a:pt x="624" y="46"/>
                    </a:lnTo>
                    <a:lnTo>
                      <a:pt x="622" y="43"/>
                    </a:lnTo>
                    <a:lnTo>
                      <a:pt x="623" y="40"/>
                    </a:lnTo>
                    <a:lnTo>
                      <a:pt x="622" y="37"/>
                    </a:lnTo>
                    <a:lnTo>
                      <a:pt x="622" y="36"/>
                    </a:lnTo>
                    <a:lnTo>
                      <a:pt x="617" y="32"/>
                    </a:lnTo>
                    <a:lnTo>
                      <a:pt x="610" y="32"/>
                    </a:lnTo>
                    <a:lnTo>
                      <a:pt x="603" y="29"/>
                    </a:lnTo>
                    <a:lnTo>
                      <a:pt x="601" y="27"/>
                    </a:lnTo>
                    <a:lnTo>
                      <a:pt x="599" y="23"/>
                    </a:lnTo>
                    <a:lnTo>
                      <a:pt x="597" y="23"/>
                    </a:lnTo>
                    <a:lnTo>
                      <a:pt x="590" y="26"/>
                    </a:lnTo>
                    <a:lnTo>
                      <a:pt x="586" y="26"/>
                    </a:lnTo>
                    <a:lnTo>
                      <a:pt x="583" y="20"/>
                    </a:lnTo>
                    <a:lnTo>
                      <a:pt x="582" y="15"/>
                    </a:lnTo>
                    <a:lnTo>
                      <a:pt x="579" y="14"/>
                    </a:lnTo>
                    <a:lnTo>
                      <a:pt x="577" y="12"/>
                    </a:lnTo>
                    <a:lnTo>
                      <a:pt x="573" y="12"/>
                    </a:lnTo>
                    <a:lnTo>
                      <a:pt x="565" y="12"/>
                    </a:lnTo>
                    <a:lnTo>
                      <a:pt x="559" y="17"/>
                    </a:lnTo>
                    <a:lnTo>
                      <a:pt x="556" y="15"/>
                    </a:lnTo>
                    <a:lnTo>
                      <a:pt x="556" y="14"/>
                    </a:lnTo>
                    <a:lnTo>
                      <a:pt x="556" y="11"/>
                    </a:lnTo>
                    <a:lnTo>
                      <a:pt x="558" y="9"/>
                    </a:lnTo>
                    <a:lnTo>
                      <a:pt x="558" y="4"/>
                    </a:lnTo>
                    <a:lnTo>
                      <a:pt x="559" y="3"/>
                    </a:lnTo>
                    <a:lnTo>
                      <a:pt x="554" y="0"/>
                    </a:lnTo>
                    <a:lnTo>
                      <a:pt x="552" y="2"/>
                    </a:lnTo>
                    <a:lnTo>
                      <a:pt x="546" y="11"/>
                    </a:lnTo>
                    <a:lnTo>
                      <a:pt x="544" y="14"/>
                    </a:lnTo>
                    <a:lnTo>
                      <a:pt x="546" y="21"/>
                    </a:lnTo>
                    <a:lnTo>
                      <a:pt x="546" y="33"/>
                    </a:lnTo>
                    <a:lnTo>
                      <a:pt x="542" y="37"/>
                    </a:lnTo>
                    <a:lnTo>
                      <a:pt x="539" y="38"/>
                    </a:lnTo>
                    <a:lnTo>
                      <a:pt x="535" y="35"/>
                    </a:lnTo>
                    <a:lnTo>
                      <a:pt x="533" y="32"/>
                    </a:lnTo>
                    <a:lnTo>
                      <a:pt x="528" y="27"/>
                    </a:lnTo>
                    <a:lnTo>
                      <a:pt x="520" y="26"/>
                    </a:lnTo>
                    <a:lnTo>
                      <a:pt x="513" y="28"/>
                    </a:lnTo>
                    <a:lnTo>
                      <a:pt x="510" y="30"/>
                    </a:lnTo>
                    <a:lnTo>
                      <a:pt x="508" y="34"/>
                    </a:lnTo>
                    <a:lnTo>
                      <a:pt x="507" y="41"/>
                    </a:lnTo>
                    <a:lnTo>
                      <a:pt x="505" y="48"/>
                    </a:lnTo>
                    <a:lnTo>
                      <a:pt x="503" y="51"/>
                    </a:lnTo>
                    <a:lnTo>
                      <a:pt x="502" y="55"/>
                    </a:lnTo>
                    <a:lnTo>
                      <a:pt x="503" y="56"/>
                    </a:lnTo>
                    <a:lnTo>
                      <a:pt x="507" y="58"/>
                    </a:lnTo>
                    <a:lnTo>
                      <a:pt x="507" y="62"/>
                    </a:lnTo>
                    <a:lnTo>
                      <a:pt x="507" y="67"/>
                    </a:lnTo>
                    <a:lnTo>
                      <a:pt x="508" y="73"/>
                    </a:lnTo>
                    <a:lnTo>
                      <a:pt x="506" y="74"/>
                    </a:lnTo>
                    <a:lnTo>
                      <a:pt x="504" y="76"/>
                    </a:lnTo>
                    <a:lnTo>
                      <a:pt x="497" y="77"/>
                    </a:lnTo>
                    <a:lnTo>
                      <a:pt x="497" y="78"/>
                    </a:lnTo>
                    <a:lnTo>
                      <a:pt x="501" y="80"/>
                    </a:lnTo>
                    <a:lnTo>
                      <a:pt x="502" y="83"/>
                    </a:lnTo>
                    <a:lnTo>
                      <a:pt x="503" y="85"/>
                    </a:lnTo>
                    <a:lnTo>
                      <a:pt x="501" y="85"/>
                    </a:lnTo>
                    <a:lnTo>
                      <a:pt x="499" y="85"/>
                    </a:lnTo>
                    <a:lnTo>
                      <a:pt x="497" y="85"/>
                    </a:lnTo>
                    <a:lnTo>
                      <a:pt x="497" y="86"/>
                    </a:lnTo>
                    <a:lnTo>
                      <a:pt x="495" y="87"/>
                    </a:lnTo>
                    <a:lnTo>
                      <a:pt x="496" y="91"/>
                    </a:lnTo>
                    <a:lnTo>
                      <a:pt x="496" y="93"/>
                    </a:lnTo>
                    <a:lnTo>
                      <a:pt x="500" y="96"/>
                    </a:lnTo>
                    <a:lnTo>
                      <a:pt x="499" y="96"/>
                    </a:lnTo>
                    <a:lnTo>
                      <a:pt x="497" y="96"/>
                    </a:lnTo>
                    <a:lnTo>
                      <a:pt x="497" y="97"/>
                    </a:lnTo>
                    <a:lnTo>
                      <a:pt x="495" y="97"/>
                    </a:lnTo>
                    <a:lnTo>
                      <a:pt x="493" y="98"/>
                    </a:lnTo>
                    <a:lnTo>
                      <a:pt x="489" y="97"/>
                    </a:lnTo>
                    <a:lnTo>
                      <a:pt x="484" y="98"/>
                    </a:lnTo>
                    <a:lnTo>
                      <a:pt x="482" y="97"/>
                    </a:lnTo>
                    <a:lnTo>
                      <a:pt x="482" y="95"/>
                    </a:lnTo>
                    <a:lnTo>
                      <a:pt x="484" y="93"/>
                    </a:lnTo>
                    <a:lnTo>
                      <a:pt x="481" y="90"/>
                    </a:lnTo>
                    <a:lnTo>
                      <a:pt x="480" y="87"/>
                    </a:lnTo>
                    <a:lnTo>
                      <a:pt x="477" y="83"/>
                    </a:lnTo>
                    <a:lnTo>
                      <a:pt x="477" y="76"/>
                    </a:lnTo>
                    <a:lnTo>
                      <a:pt x="474" y="75"/>
                    </a:lnTo>
                    <a:lnTo>
                      <a:pt x="472" y="76"/>
                    </a:lnTo>
                    <a:lnTo>
                      <a:pt x="467" y="79"/>
                    </a:lnTo>
                    <a:lnTo>
                      <a:pt x="464" y="81"/>
                    </a:lnTo>
                    <a:lnTo>
                      <a:pt x="461" y="80"/>
                    </a:lnTo>
                    <a:lnTo>
                      <a:pt x="458" y="79"/>
                    </a:lnTo>
                    <a:lnTo>
                      <a:pt x="457" y="76"/>
                    </a:lnTo>
                    <a:lnTo>
                      <a:pt x="456" y="75"/>
                    </a:lnTo>
                    <a:lnTo>
                      <a:pt x="454" y="75"/>
                    </a:lnTo>
                    <a:lnTo>
                      <a:pt x="452" y="78"/>
                    </a:lnTo>
                    <a:lnTo>
                      <a:pt x="450" y="78"/>
                    </a:lnTo>
                    <a:lnTo>
                      <a:pt x="449" y="78"/>
                    </a:lnTo>
                    <a:lnTo>
                      <a:pt x="449" y="79"/>
                    </a:lnTo>
                    <a:lnTo>
                      <a:pt x="447" y="81"/>
                    </a:lnTo>
                    <a:lnTo>
                      <a:pt x="443" y="81"/>
                    </a:lnTo>
                    <a:lnTo>
                      <a:pt x="441" y="81"/>
                    </a:lnTo>
                    <a:lnTo>
                      <a:pt x="439" y="81"/>
                    </a:lnTo>
                    <a:lnTo>
                      <a:pt x="439" y="83"/>
                    </a:lnTo>
                    <a:lnTo>
                      <a:pt x="432" y="84"/>
                    </a:lnTo>
                    <a:lnTo>
                      <a:pt x="427" y="87"/>
                    </a:lnTo>
                    <a:lnTo>
                      <a:pt x="420" y="95"/>
                    </a:lnTo>
                    <a:lnTo>
                      <a:pt x="415" y="99"/>
                    </a:lnTo>
                    <a:lnTo>
                      <a:pt x="411" y="103"/>
                    </a:lnTo>
                    <a:lnTo>
                      <a:pt x="409" y="102"/>
                    </a:lnTo>
                    <a:lnTo>
                      <a:pt x="408" y="102"/>
                    </a:lnTo>
                    <a:lnTo>
                      <a:pt x="406" y="102"/>
                    </a:lnTo>
                    <a:lnTo>
                      <a:pt x="399" y="102"/>
                    </a:lnTo>
                    <a:lnTo>
                      <a:pt x="392" y="99"/>
                    </a:lnTo>
                    <a:lnTo>
                      <a:pt x="384" y="98"/>
                    </a:lnTo>
                    <a:lnTo>
                      <a:pt x="376" y="97"/>
                    </a:lnTo>
                    <a:lnTo>
                      <a:pt x="371" y="99"/>
                    </a:lnTo>
                    <a:lnTo>
                      <a:pt x="368" y="103"/>
                    </a:lnTo>
                    <a:lnTo>
                      <a:pt x="368" y="110"/>
                    </a:lnTo>
                    <a:lnTo>
                      <a:pt x="371" y="122"/>
                    </a:lnTo>
                    <a:lnTo>
                      <a:pt x="367" y="125"/>
                    </a:lnTo>
                    <a:lnTo>
                      <a:pt x="358" y="132"/>
                    </a:lnTo>
                    <a:lnTo>
                      <a:pt x="350" y="136"/>
                    </a:lnTo>
                    <a:lnTo>
                      <a:pt x="346" y="137"/>
                    </a:lnTo>
                    <a:lnTo>
                      <a:pt x="343" y="137"/>
                    </a:lnTo>
                    <a:lnTo>
                      <a:pt x="342" y="137"/>
                    </a:lnTo>
                    <a:lnTo>
                      <a:pt x="342" y="138"/>
                    </a:lnTo>
                    <a:lnTo>
                      <a:pt x="336" y="141"/>
                    </a:lnTo>
                    <a:lnTo>
                      <a:pt x="330" y="148"/>
                    </a:lnTo>
                    <a:lnTo>
                      <a:pt x="328" y="151"/>
                    </a:lnTo>
                    <a:lnTo>
                      <a:pt x="328" y="158"/>
                    </a:lnTo>
                    <a:lnTo>
                      <a:pt x="323" y="162"/>
                    </a:lnTo>
                    <a:lnTo>
                      <a:pt x="315" y="167"/>
                    </a:lnTo>
                    <a:lnTo>
                      <a:pt x="311" y="168"/>
                    </a:lnTo>
                    <a:lnTo>
                      <a:pt x="309" y="168"/>
                    </a:lnTo>
                    <a:lnTo>
                      <a:pt x="308" y="168"/>
                    </a:lnTo>
                    <a:lnTo>
                      <a:pt x="308" y="169"/>
                    </a:lnTo>
                    <a:lnTo>
                      <a:pt x="303" y="169"/>
                    </a:lnTo>
                    <a:lnTo>
                      <a:pt x="300" y="169"/>
                    </a:lnTo>
                    <a:lnTo>
                      <a:pt x="297" y="167"/>
                    </a:lnTo>
                    <a:lnTo>
                      <a:pt x="294" y="167"/>
                    </a:lnTo>
                    <a:lnTo>
                      <a:pt x="290" y="167"/>
                    </a:lnTo>
                    <a:lnTo>
                      <a:pt x="286" y="169"/>
                    </a:lnTo>
                    <a:lnTo>
                      <a:pt x="279" y="170"/>
                    </a:lnTo>
                    <a:lnTo>
                      <a:pt x="274" y="175"/>
                    </a:lnTo>
                    <a:lnTo>
                      <a:pt x="262" y="187"/>
                    </a:lnTo>
                    <a:lnTo>
                      <a:pt x="251" y="200"/>
                    </a:lnTo>
                    <a:lnTo>
                      <a:pt x="247" y="212"/>
                    </a:lnTo>
                    <a:lnTo>
                      <a:pt x="246" y="218"/>
                    </a:lnTo>
                    <a:lnTo>
                      <a:pt x="250" y="223"/>
                    </a:lnTo>
                    <a:lnTo>
                      <a:pt x="253" y="227"/>
                    </a:lnTo>
                    <a:lnTo>
                      <a:pt x="259" y="231"/>
                    </a:lnTo>
                    <a:lnTo>
                      <a:pt x="267" y="237"/>
                    </a:lnTo>
                    <a:lnTo>
                      <a:pt x="273" y="243"/>
                    </a:lnTo>
                    <a:lnTo>
                      <a:pt x="274" y="250"/>
                    </a:lnTo>
                    <a:lnTo>
                      <a:pt x="276" y="256"/>
                    </a:lnTo>
                    <a:lnTo>
                      <a:pt x="277" y="260"/>
                    </a:lnTo>
                    <a:lnTo>
                      <a:pt x="277" y="261"/>
                    </a:lnTo>
                    <a:lnTo>
                      <a:pt x="278" y="263"/>
                    </a:lnTo>
                    <a:lnTo>
                      <a:pt x="278" y="265"/>
                    </a:lnTo>
                    <a:lnTo>
                      <a:pt x="279" y="267"/>
                    </a:lnTo>
                    <a:lnTo>
                      <a:pt x="277" y="268"/>
                    </a:lnTo>
                    <a:lnTo>
                      <a:pt x="276" y="268"/>
                    </a:lnTo>
                    <a:lnTo>
                      <a:pt x="276" y="269"/>
                    </a:lnTo>
                    <a:lnTo>
                      <a:pt x="273" y="269"/>
                    </a:lnTo>
                    <a:lnTo>
                      <a:pt x="270" y="269"/>
                    </a:lnTo>
                    <a:lnTo>
                      <a:pt x="264" y="267"/>
                    </a:lnTo>
                    <a:lnTo>
                      <a:pt x="261" y="267"/>
                    </a:lnTo>
                    <a:lnTo>
                      <a:pt x="258" y="271"/>
                    </a:lnTo>
                    <a:lnTo>
                      <a:pt x="257" y="274"/>
                    </a:lnTo>
                    <a:lnTo>
                      <a:pt x="260" y="276"/>
                    </a:lnTo>
                    <a:lnTo>
                      <a:pt x="263" y="278"/>
                    </a:lnTo>
                    <a:lnTo>
                      <a:pt x="271" y="281"/>
                    </a:lnTo>
                    <a:lnTo>
                      <a:pt x="273" y="282"/>
                    </a:lnTo>
                    <a:lnTo>
                      <a:pt x="273" y="286"/>
                    </a:lnTo>
                    <a:lnTo>
                      <a:pt x="270" y="291"/>
                    </a:lnTo>
                    <a:lnTo>
                      <a:pt x="264" y="299"/>
                    </a:lnTo>
                    <a:lnTo>
                      <a:pt x="238" y="317"/>
                    </a:lnTo>
                    <a:lnTo>
                      <a:pt x="235" y="317"/>
                    </a:lnTo>
                    <a:lnTo>
                      <a:pt x="231" y="319"/>
                    </a:lnTo>
                    <a:lnTo>
                      <a:pt x="225" y="321"/>
                    </a:lnTo>
                    <a:lnTo>
                      <a:pt x="218" y="324"/>
                    </a:lnTo>
                    <a:lnTo>
                      <a:pt x="213" y="326"/>
                    </a:lnTo>
                    <a:lnTo>
                      <a:pt x="208" y="329"/>
                    </a:lnTo>
                    <a:lnTo>
                      <a:pt x="202" y="330"/>
                    </a:lnTo>
                    <a:lnTo>
                      <a:pt x="196" y="332"/>
                    </a:lnTo>
                    <a:lnTo>
                      <a:pt x="189" y="330"/>
                    </a:lnTo>
                    <a:lnTo>
                      <a:pt x="183" y="330"/>
                    </a:lnTo>
                    <a:lnTo>
                      <a:pt x="175" y="329"/>
                    </a:lnTo>
                    <a:lnTo>
                      <a:pt x="166" y="329"/>
                    </a:lnTo>
                    <a:lnTo>
                      <a:pt x="158" y="327"/>
                    </a:lnTo>
                    <a:lnTo>
                      <a:pt x="154" y="328"/>
                    </a:lnTo>
                    <a:lnTo>
                      <a:pt x="131" y="330"/>
                    </a:lnTo>
                    <a:lnTo>
                      <a:pt x="123" y="332"/>
                    </a:lnTo>
                    <a:lnTo>
                      <a:pt x="118" y="333"/>
                    </a:lnTo>
                    <a:lnTo>
                      <a:pt x="91" y="332"/>
                    </a:lnTo>
                    <a:lnTo>
                      <a:pt x="85" y="332"/>
                    </a:lnTo>
                    <a:lnTo>
                      <a:pt x="77" y="335"/>
                    </a:lnTo>
                    <a:lnTo>
                      <a:pt x="70" y="337"/>
                    </a:lnTo>
                    <a:lnTo>
                      <a:pt x="66" y="339"/>
                    </a:lnTo>
                    <a:lnTo>
                      <a:pt x="63" y="340"/>
                    </a:lnTo>
                    <a:lnTo>
                      <a:pt x="62" y="342"/>
                    </a:lnTo>
                    <a:lnTo>
                      <a:pt x="53" y="340"/>
                    </a:lnTo>
                    <a:lnTo>
                      <a:pt x="46" y="338"/>
                    </a:lnTo>
                    <a:lnTo>
                      <a:pt x="32" y="334"/>
                    </a:lnTo>
                    <a:lnTo>
                      <a:pt x="29" y="333"/>
                    </a:lnTo>
                    <a:lnTo>
                      <a:pt x="28" y="333"/>
                    </a:lnTo>
                    <a:lnTo>
                      <a:pt x="21" y="324"/>
                    </a:lnTo>
                    <a:lnTo>
                      <a:pt x="19" y="318"/>
                    </a:lnTo>
                    <a:lnTo>
                      <a:pt x="17" y="310"/>
                    </a:lnTo>
                    <a:lnTo>
                      <a:pt x="15" y="303"/>
                    </a:lnTo>
                    <a:lnTo>
                      <a:pt x="13" y="300"/>
                    </a:lnTo>
                    <a:lnTo>
                      <a:pt x="11" y="299"/>
                    </a:lnTo>
                    <a:lnTo>
                      <a:pt x="0" y="295"/>
                    </a:lnTo>
                  </a:path>
                </a:pathLst>
              </a:custGeom>
              <a:noFill/>
              <a:ln w="7938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5" name="Freeform 194">
                <a:extLst>
                  <a:ext uri="{FF2B5EF4-FFF2-40B4-BE49-F238E27FC236}">
                    <a16:creationId xmlns:a16="http://schemas.microsoft.com/office/drawing/2014/main" id="{691430DF-9F54-1472-A703-603B609B4F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1811"/>
                <a:ext cx="84" cy="381"/>
              </a:xfrm>
              <a:custGeom>
                <a:avLst/>
                <a:gdLst>
                  <a:gd name="T0" fmla="*/ 214 w 250"/>
                  <a:gd name="T1" fmla="*/ 1134 h 1143"/>
                  <a:gd name="T2" fmla="*/ 228 w 250"/>
                  <a:gd name="T3" fmla="*/ 1126 h 1143"/>
                  <a:gd name="T4" fmla="*/ 233 w 250"/>
                  <a:gd name="T5" fmla="*/ 1115 h 1143"/>
                  <a:gd name="T6" fmla="*/ 231 w 250"/>
                  <a:gd name="T7" fmla="*/ 1092 h 1143"/>
                  <a:gd name="T8" fmla="*/ 231 w 250"/>
                  <a:gd name="T9" fmla="*/ 1077 h 1143"/>
                  <a:gd name="T10" fmla="*/ 230 w 250"/>
                  <a:gd name="T11" fmla="*/ 1058 h 1143"/>
                  <a:gd name="T12" fmla="*/ 237 w 250"/>
                  <a:gd name="T13" fmla="*/ 1024 h 1143"/>
                  <a:gd name="T14" fmla="*/ 235 w 250"/>
                  <a:gd name="T15" fmla="*/ 1013 h 1143"/>
                  <a:gd name="T16" fmla="*/ 228 w 250"/>
                  <a:gd name="T17" fmla="*/ 984 h 1143"/>
                  <a:gd name="T18" fmla="*/ 222 w 250"/>
                  <a:gd name="T19" fmla="*/ 970 h 1143"/>
                  <a:gd name="T20" fmla="*/ 245 w 250"/>
                  <a:gd name="T21" fmla="*/ 957 h 1143"/>
                  <a:gd name="T22" fmla="*/ 250 w 250"/>
                  <a:gd name="T23" fmla="*/ 956 h 1143"/>
                  <a:gd name="T24" fmla="*/ 248 w 250"/>
                  <a:gd name="T25" fmla="*/ 948 h 1143"/>
                  <a:gd name="T26" fmla="*/ 224 w 250"/>
                  <a:gd name="T27" fmla="*/ 924 h 1143"/>
                  <a:gd name="T28" fmla="*/ 219 w 250"/>
                  <a:gd name="T29" fmla="*/ 894 h 1143"/>
                  <a:gd name="T30" fmla="*/ 212 w 250"/>
                  <a:gd name="T31" fmla="*/ 885 h 1143"/>
                  <a:gd name="T32" fmla="*/ 209 w 250"/>
                  <a:gd name="T33" fmla="*/ 863 h 1143"/>
                  <a:gd name="T34" fmla="*/ 189 w 250"/>
                  <a:gd name="T35" fmla="*/ 841 h 1143"/>
                  <a:gd name="T36" fmla="*/ 188 w 250"/>
                  <a:gd name="T37" fmla="*/ 822 h 1143"/>
                  <a:gd name="T38" fmla="*/ 188 w 250"/>
                  <a:gd name="T39" fmla="*/ 791 h 1143"/>
                  <a:gd name="T40" fmla="*/ 187 w 250"/>
                  <a:gd name="T41" fmla="*/ 770 h 1143"/>
                  <a:gd name="T42" fmla="*/ 196 w 250"/>
                  <a:gd name="T43" fmla="*/ 754 h 1143"/>
                  <a:gd name="T44" fmla="*/ 182 w 250"/>
                  <a:gd name="T45" fmla="*/ 724 h 1143"/>
                  <a:gd name="T46" fmla="*/ 174 w 250"/>
                  <a:gd name="T47" fmla="*/ 697 h 1143"/>
                  <a:gd name="T48" fmla="*/ 170 w 250"/>
                  <a:gd name="T49" fmla="*/ 682 h 1143"/>
                  <a:gd name="T50" fmla="*/ 171 w 250"/>
                  <a:gd name="T51" fmla="*/ 672 h 1143"/>
                  <a:gd name="T52" fmla="*/ 163 w 250"/>
                  <a:gd name="T53" fmla="*/ 655 h 1143"/>
                  <a:gd name="T54" fmla="*/ 154 w 250"/>
                  <a:gd name="T55" fmla="*/ 652 h 1143"/>
                  <a:gd name="T56" fmla="*/ 148 w 250"/>
                  <a:gd name="T57" fmla="*/ 642 h 1143"/>
                  <a:gd name="T58" fmla="*/ 124 w 250"/>
                  <a:gd name="T59" fmla="*/ 596 h 1143"/>
                  <a:gd name="T60" fmla="*/ 105 w 250"/>
                  <a:gd name="T61" fmla="*/ 598 h 1143"/>
                  <a:gd name="T62" fmla="*/ 108 w 250"/>
                  <a:gd name="T63" fmla="*/ 581 h 1143"/>
                  <a:gd name="T64" fmla="*/ 100 w 250"/>
                  <a:gd name="T65" fmla="*/ 563 h 1143"/>
                  <a:gd name="T66" fmla="*/ 76 w 250"/>
                  <a:gd name="T67" fmla="*/ 546 h 1143"/>
                  <a:gd name="T68" fmla="*/ 46 w 250"/>
                  <a:gd name="T69" fmla="*/ 525 h 1143"/>
                  <a:gd name="T70" fmla="*/ 44 w 250"/>
                  <a:gd name="T71" fmla="*/ 510 h 1143"/>
                  <a:gd name="T72" fmla="*/ 31 w 250"/>
                  <a:gd name="T73" fmla="*/ 488 h 1143"/>
                  <a:gd name="T74" fmla="*/ 30 w 250"/>
                  <a:gd name="T75" fmla="*/ 466 h 1143"/>
                  <a:gd name="T76" fmla="*/ 42 w 250"/>
                  <a:gd name="T77" fmla="*/ 475 h 1143"/>
                  <a:gd name="T78" fmla="*/ 55 w 250"/>
                  <a:gd name="T79" fmla="*/ 465 h 1143"/>
                  <a:gd name="T80" fmla="*/ 56 w 250"/>
                  <a:gd name="T81" fmla="*/ 449 h 1143"/>
                  <a:gd name="T82" fmla="*/ 63 w 250"/>
                  <a:gd name="T83" fmla="*/ 423 h 1143"/>
                  <a:gd name="T84" fmla="*/ 93 w 250"/>
                  <a:gd name="T85" fmla="*/ 390 h 1143"/>
                  <a:gd name="T86" fmla="*/ 108 w 250"/>
                  <a:gd name="T87" fmla="*/ 375 h 1143"/>
                  <a:gd name="T88" fmla="*/ 101 w 250"/>
                  <a:gd name="T89" fmla="*/ 362 h 1143"/>
                  <a:gd name="T90" fmla="*/ 96 w 250"/>
                  <a:gd name="T91" fmla="*/ 350 h 1143"/>
                  <a:gd name="T92" fmla="*/ 94 w 250"/>
                  <a:gd name="T93" fmla="*/ 326 h 1143"/>
                  <a:gd name="T94" fmla="*/ 97 w 250"/>
                  <a:gd name="T95" fmla="*/ 294 h 1143"/>
                  <a:gd name="T96" fmla="*/ 95 w 250"/>
                  <a:gd name="T97" fmla="*/ 266 h 1143"/>
                  <a:gd name="T98" fmla="*/ 90 w 250"/>
                  <a:gd name="T99" fmla="*/ 256 h 1143"/>
                  <a:gd name="T100" fmla="*/ 81 w 250"/>
                  <a:gd name="T101" fmla="*/ 220 h 1143"/>
                  <a:gd name="T102" fmla="*/ 52 w 250"/>
                  <a:gd name="T103" fmla="*/ 189 h 1143"/>
                  <a:gd name="T104" fmla="*/ 43 w 250"/>
                  <a:gd name="T105" fmla="*/ 170 h 1143"/>
                  <a:gd name="T106" fmla="*/ 36 w 250"/>
                  <a:gd name="T107" fmla="*/ 163 h 1143"/>
                  <a:gd name="T108" fmla="*/ 30 w 250"/>
                  <a:gd name="T109" fmla="*/ 127 h 1143"/>
                  <a:gd name="T110" fmla="*/ 31 w 250"/>
                  <a:gd name="T111" fmla="*/ 110 h 1143"/>
                  <a:gd name="T112" fmla="*/ 34 w 250"/>
                  <a:gd name="T113" fmla="*/ 102 h 1143"/>
                  <a:gd name="T114" fmla="*/ 24 w 250"/>
                  <a:gd name="T115" fmla="*/ 76 h 1143"/>
                  <a:gd name="T116" fmla="*/ 5 w 250"/>
                  <a:gd name="T117" fmla="*/ 66 h 1143"/>
                  <a:gd name="T118" fmla="*/ 3 w 250"/>
                  <a:gd name="T119" fmla="*/ 52 h 1143"/>
                  <a:gd name="T120" fmla="*/ 11 w 250"/>
                  <a:gd name="T121" fmla="*/ 15 h 1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50" h="1143">
                    <a:moveTo>
                      <a:pt x="210" y="1143"/>
                    </a:moveTo>
                    <a:lnTo>
                      <a:pt x="208" y="1138"/>
                    </a:lnTo>
                    <a:lnTo>
                      <a:pt x="209" y="1135"/>
                    </a:lnTo>
                    <a:lnTo>
                      <a:pt x="210" y="1133"/>
                    </a:lnTo>
                    <a:lnTo>
                      <a:pt x="214" y="1134"/>
                    </a:lnTo>
                    <a:lnTo>
                      <a:pt x="216" y="1134"/>
                    </a:lnTo>
                    <a:lnTo>
                      <a:pt x="217" y="1134"/>
                    </a:lnTo>
                    <a:lnTo>
                      <a:pt x="219" y="1135"/>
                    </a:lnTo>
                    <a:lnTo>
                      <a:pt x="225" y="1133"/>
                    </a:lnTo>
                    <a:lnTo>
                      <a:pt x="228" y="1126"/>
                    </a:lnTo>
                    <a:lnTo>
                      <a:pt x="228" y="1124"/>
                    </a:lnTo>
                    <a:lnTo>
                      <a:pt x="228" y="1123"/>
                    </a:lnTo>
                    <a:lnTo>
                      <a:pt x="229" y="1123"/>
                    </a:lnTo>
                    <a:lnTo>
                      <a:pt x="231" y="1121"/>
                    </a:lnTo>
                    <a:lnTo>
                      <a:pt x="233" y="1115"/>
                    </a:lnTo>
                    <a:lnTo>
                      <a:pt x="233" y="1110"/>
                    </a:lnTo>
                    <a:lnTo>
                      <a:pt x="229" y="1103"/>
                    </a:lnTo>
                    <a:lnTo>
                      <a:pt x="229" y="1098"/>
                    </a:lnTo>
                    <a:lnTo>
                      <a:pt x="229" y="1093"/>
                    </a:lnTo>
                    <a:lnTo>
                      <a:pt x="231" y="1092"/>
                    </a:lnTo>
                    <a:lnTo>
                      <a:pt x="234" y="1087"/>
                    </a:lnTo>
                    <a:lnTo>
                      <a:pt x="234" y="1084"/>
                    </a:lnTo>
                    <a:lnTo>
                      <a:pt x="235" y="1082"/>
                    </a:lnTo>
                    <a:lnTo>
                      <a:pt x="234" y="1078"/>
                    </a:lnTo>
                    <a:lnTo>
                      <a:pt x="231" y="1077"/>
                    </a:lnTo>
                    <a:lnTo>
                      <a:pt x="230" y="1072"/>
                    </a:lnTo>
                    <a:lnTo>
                      <a:pt x="233" y="1070"/>
                    </a:lnTo>
                    <a:lnTo>
                      <a:pt x="234" y="1066"/>
                    </a:lnTo>
                    <a:lnTo>
                      <a:pt x="233" y="1062"/>
                    </a:lnTo>
                    <a:lnTo>
                      <a:pt x="230" y="1058"/>
                    </a:lnTo>
                    <a:lnTo>
                      <a:pt x="228" y="1051"/>
                    </a:lnTo>
                    <a:lnTo>
                      <a:pt x="227" y="1045"/>
                    </a:lnTo>
                    <a:lnTo>
                      <a:pt x="227" y="1042"/>
                    </a:lnTo>
                    <a:lnTo>
                      <a:pt x="229" y="1040"/>
                    </a:lnTo>
                    <a:lnTo>
                      <a:pt x="237" y="1024"/>
                    </a:lnTo>
                    <a:lnTo>
                      <a:pt x="237" y="1021"/>
                    </a:lnTo>
                    <a:lnTo>
                      <a:pt x="237" y="1019"/>
                    </a:lnTo>
                    <a:lnTo>
                      <a:pt x="236" y="1016"/>
                    </a:lnTo>
                    <a:lnTo>
                      <a:pt x="236" y="1015"/>
                    </a:lnTo>
                    <a:lnTo>
                      <a:pt x="235" y="1013"/>
                    </a:lnTo>
                    <a:lnTo>
                      <a:pt x="228" y="1006"/>
                    </a:lnTo>
                    <a:lnTo>
                      <a:pt x="228" y="1001"/>
                    </a:lnTo>
                    <a:lnTo>
                      <a:pt x="229" y="987"/>
                    </a:lnTo>
                    <a:lnTo>
                      <a:pt x="228" y="985"/>
                    </a:lnTo>
                    <a:lnTo>
                      <a:pt x="228" y="984"/>
                    </a:lnTo>
                    <a:lnTo>
                      <a:pt x="227" y="982"/>
                    </a:lnTo>
                    <a:lnTo>
                      <a:pt x="227" y="981"/>
                    </a:lnTo>
                    <a:lnTo>
                      <a:pt x="226" y="978"/>
                    </a:lnTo>
                    <a:lnTo>
                      <a:pt x="224" y="974"/>
                    </a:lnTo>
                    <a:lnTo>
                      <a:pt x="222" y="970"/>
                    </a:lnTo>
                    <a:lnTo>
                      <a:pt x="225" y="967"/>
                    </a:lnTo>
                    <a:lnTo>
                      <a:pt x="233" y="961"/>
                    </a:lnTo>
                    <a:lnTo>
                      <a:pt x="238" y="958"/>
                    </a:lnTo>
                    <a:lnTo>
                      <a:pt x="245" y="958"/>
                    </a:lnTo>
                    <a:lnTo>
                      <a:pt x="245" y="957"/>
                    </a:lnTo>
                    <a:lnTo>
                      <a:pt x="246" y="957"/>
                    </a:lnTo>
                    <a:lnTo>
                      <a:pt x="248" y="957"/>
                    </a:lnTo>
                    <a:lnTo>
                      <a:pt x="248" y="956"/>
                    </a:lnTo>
                    <a:lnTo>
                      <a:pt x="249" y="956"/>
                    </a:lnTo>
                    <a:lnTo>
                      <a:pt x="250" y="956"/>
                    </a:lnTo>
                    <a:lnTo>
                      <a:pt x="249" y="954"/>
                    </a:lnTo>
                    <a:lnTo>
                      <a:pt x="249" y="953"/>
                    </a:lnTo>
                    <a:lnTo>
                      <a:pt x="248" y="951"/>
                    </a:lnTo>
                    <a:lnTo>
                      <a:pt x="248" y="950"/>
                    </a:lnTo>
                    <a:lnTo>
                      <a:pt x="248" y="948"/>
                    </a:lnTo>
                    <a:lnTo>
                      <a:pt x="237" y="933"/>
                    </a:lnTo>
                    <a:lnTo>
                      <a:pt x="234" y="929"/>
                    </a:lnTo>
                    <a:lnTo>
                      <a:pt x="229" y="927"/>
                    </a:lnTo>
                    <a:lnTo>
                      <a:pt x="226" y="925"/>
                    </a:lnTo>
                    <a:lnTo>
                      <a:pt x="224" y="924"/>
                    </a:lnTo>
                    <a:lnTo>
                      <a:pt x="219" y="921"/>
                    </a:lnTo>
                    <a:lnTo>
                      <a:pt x="214" y="916"/>
                    </a:lnTo>
                    <a:lnTo>
                      <a:pt x="212" y="909"/>
                    </a:lnTo>
                    <a:lnTo>
                      <a:pt x="215" y="899"/>
                    </a:lnTo>
                    <a:lnTo>
                      <a:pt x="219" y="894"/>
                    </a:lnTo>
                    <a:lnTo>
                      <a:pt x="220" y="889"/>
                    </a:lnTo>
                    <a:lnTo>
                      <a:pt x="221" y="887"/>
                    </a:lnTo>
                    <a:lnTo>
                      <a:pt x="220" y="886"/>
                    </a:lnTo>
                    <a:lnTo>
                      <a:pt x="217" y="887"/>
                    </a:lnTo>
                    <a:lnTo>
                      <a:pt x="212" y="885"/>
                    </a:lnTo>
                    <a:lnTo>
                      <a:pt x="210" y="881"/>
                    </a:lnTo>
                    <a:lnTo>
                      <a:pt x="207" y="874"/>
                    </a:lnTo>
                    <a:lnTo>
                      <a:pt x="209" y="869"/>
                    </a:lnTo>
                    <a:lnTo>
                      <a:pt x="209" y="867"/>
                    </a:lnTo>
                    <a:lnTo>
                      <a:pt x="209" y="863"/>
                    </a:lnTo>
                    <a:lnTo>
                      <a:pt x="208" y="860"/>
                    </a:lnTo>
                    <a:lnTo>
                      <a:pt x="207" y="853"/>
                    </a:lnTo>
                    <a:lnTo>
                      <a:pt x="204" y="848"/>
                    </a:lnTo>
                    <a:lnTo>
                      <a:pt x="199" y="844"/>
                    </a:lnTo>
                    <a:lnTo>
                      <a:pt x="189" y="841"/>
                    </a:lnTo>
                    <a:lnTo>
                      <a:pt x="183" y="839"/>
                    </a:lnTo>
                    <a:lnTo>
                      <a:pt x="178" y="835"/>
                    </a:lnTo>
                    <a:lnTo>
                      <a:pt x="181" y="831"/>
                    </a:lnTo>
                    <a:lnTo>
                      <a:pt x="184" y="825"/>
                    </a:lnTo>
                    <a:lnTo>
                      <a:pt x="188" y="822"/>
                    </a:lnTo>
                    <a:lnTo>
                      <a:pt x="190" y="818"/>
                    </a:lnTo>
                    <a:lnTo>
                      <a:pt x="190" y="815"/>
                    </a:lnTo>
                    <a:lnTo>
                      <a:pt x="191" y="813"/>
                    </a:lnTo>
                    <a:lnTo>
                      <a:pt x="189" y="798"/>
                    </a:lnTo>
                    <a:lnTo>
                      <a:pt x="188" y="791"/>
                    </a:lnTo>
                    <a:lnTo>
                      <a:pt x="191" y="785"/>
                    </a:lnTo>
                    <a:lnTo>
                      <a:pt x="192" y="781"/>
                    </a:lnTo>
                    <a:lnTo>
                      <a:pt x="191" y="779"/>
                    </a:lnTo>
                    <a:lnTo>
                      <a:pt x="188" y="775"/>
                    </a:lnTo>
                    <a:lnTo>
                      <a:pt x="187" y="770"/>
                    </a:lnTo>
                    <a:lnTo>
                      <a:pt x="187" y="763"/>
                    </a:lnTo>
                    <a:lnTo>
                      <a:pt x="193" y="757"/>
                    </a:lnTo>
                    <a:lnTo>
                      <a:pt x="195" y="755"/>
                    </a:lnTo>
                    <a:lnTo>
                      <a:pt x="195" y="754"/>
                    </a:lnTo>
                    <a:lnTo>
                      <a:pt x="196" y="754"/>
                    </a:lnTo>
                    <a:lnTo>
                      <a:pt x="195" y="749"/>
                    </a:lnTo>
                    <a:lnTo>
                      <a:pt x="195" y="741"/>
                    </a:lnTo>
                    <a:lnTo>
                      <a:pt x="192" y="735"/>
                    </a:lnTo>
                    <a:lnTo>
                      <a:pt x="186" y="728"/>
                    </a:lnTo>
                    <a:lnTo>
                      <a:pt x="182" y="724"/>
                    </a:lnTo>
                    <a:lnTo>
                      <a:pt x="181" y="721"/>
                    </a:lnTo>
                    <a:lnTo>
                      <a:pt x="179" y="714"/>
                    </a:lnTo>
                    <a:lnTo>
                      <a:pt x="177" y="710"/>
                    </a:lnTo>
                    <a:lnTo>
                      <a:pt x="173" y="704"/>
                    </a:lnTo>
                    <a:lnTo>
                      <a:pt x="174" y="697"/>
                    </a:lnTo>
                    <a:lnTo>
                      <a:pt x="173" y="695"/>
                    </a:lnTo>
                    <a:lnTo>
                      <a:pt x="173" y="694"/>
                    </a:lnTo>
                    <a:lnTo>
                      <a:pt x="173" y="691"/>
                    </a:lnTo>
                    <a:lnTo>
                      <a:pt x="172" y="687"/>
                    </a:lnTo>
                    <a:lnTo>
                      <a:pt x="170" y="682"/>
                    </a:lnTo>
                    <a:lnTo>
                      <a:pt x="173" y="679"/>
                    </a:lnTo>
                    <a:lnTo>
                      <a:pt x="172" y="677"/>
                    </a:lnTo>
                    <a:lnTo>
                      <a:pt x="172" y="676"/>
                    </a:lnTo>
                    <a:lnTo>
                      <a:pt x="171" y="674"/>
                    </a:lnTo>
                    <a:lnTo>
                      <a:pt x="171" y="672"/>
                    </a:lnTo>
                    <a:lnTo>
                      <a:pt x="168" y="669"/>
                    </a:lnTo>
                    <a:lnTo>
                      <a:pt x="169" y="665"/>
                    </a:lnTo>
                    <a:lnTo>
                      <a:pt x="169" y="660"/>
                    </a:lnTo>
                    <a:lnTo>
                      <a:pt x="167" y="657"/>
                    </a:lnTo>
                    <a:lnTo>
                      <a:pt x="163" y="655"/>
                    </a:lnTo>
                    <a:lnTo>
                      <a:pt x="159" y="658"/>
                    </a:lnTo>
                    <a:lnTo>
                      <a:pt x="153" y="659"/>
                    </a:lnTo>
                    <a:lnTo>
                      <a:pt x="152" y="658"/>
                    </a:lnTo>
                    <a:lnTo>
                      <a:pt x="151" y="655"/>
                    </a:lnTo>
                    <a:lnTo>
                      <a:pt x="154" y="652"/>
                    </a:lnTo>
                    <a:lnTo>
                      <a:pt x="156" y="650"/>
                    </a:lnTo>
                    <a:lnTo>
                      <a:pt x="156" y="648"/>
                    </a:lnTo>
                    <a:lnTo>
                      <a:pt x="154" y="646"/>
                    </a:lnTo>
                    <a:lnTo>
                      <a:pt x="152" y="646"/>
                    </a:lnTo>
                    <a:lnTo>
                      <a:pt x="148" y="642"/>
                    </a:lnTo>
                    <a:lnTo>
                      <a:pt x="144" y="637"/>
                    </a:lnTo>
                    <a:lnTo>
                      <a:pt x="138" y="631"/>
                    </a:lnTo>
                    <a:lnTo>
                      <a:pt x="137" y="624"/>
                    </a:lnTo>
                    <a:lnTo>
                      <a:pt x="125" y="601"/>
                    </a:lnTo>
                    <a:lnTo>
                      <a:pt x="124" y="596"/>
                    </a:lnTo>
                    <a:lnTo>
                      <a:pt x="122" y="595"/>
                    </a:lnTo>
                    <a:lnTo>
                      <a:pt x="119" y="594"/>
                    </a:lnTo>
                    <a:lnTo>
                      <a:pt x="115" y="596"/>
                    </a:lnTo>
                    <a:lnTo>
                      <a:pt x="109" y="599"/>
                    </a:lnTo>
                    <a:lnTo>
                      <a:pt x="105" y="598"/>
                    </a:lnTo>
                    <a:lnTo>
                      <a:pt x="102" y="591"/>
                    </a:lnTo>
                    <a:lnTo>
                      <a:pt x="107" y="588"/>
                    </a:lnTo>
                    <a:lnTo>
                      <a:pt x="107" y="586"/>
                    </a:lnTo>
                    <a:lnTo>
                      <a:pt x="108" y="584"/>
                    </a:lnTo>
                    <a:lnTo>
                      <a:pt x="108" y="581"/>
                    </a:lnTo>
                    <a:lnTo>
                      <a:pt x="109" y="579"/>
                    </a:lnTo>
                    <a:lnTo>
                      <a:pt x="106" y="572"/>
                    </a:lnTo>
                    <a:lnTo>
                      <a:pt x="104" y="569"/>
                    </a:lnTo>
                    <a:lnTo>
                      <a:pt x="103" y="567"/>
                    </a:lnTo>
                    <a:lnTo>
                      <a:pt x="100" y="563"/>
                    </a:lnTo>
                    <a:lnTo>
                      <a:pt x="97" y="560"/>
                    </a:lnTo>
                    <a:lnTo>
                      <a:pt x="92" y="553"/>
                    </a:lnTo>
                    <a:lnTo>
                      <a:pt x="89" y="550"/>
                    </a:lnTo>
                    <a:lnTo>
                      <a:pt x="84" y="548"/>
                    </a:lnTo>
                    <a:lnTo>
                      <a:pt x="76" y="546"/>
                    </a:lnTo>
                    <a:lnTo>
                      <a:pt x="69" y="545"/>
                    </a:lnTo>
                    <a:lnTo>
                      <a:pt x="62" y="541"/>
                    </a:lnTo>
                    <a:lnTo>
                      <a:pt x="56" y="533"/>
                    </a:lnTo>
                    <a:lnTo>
                      <a:pt x="50" y="527"/>
                    </a:lnTo>
                    <a:lnTo>
                      <a:pt x="46" y="525"/>
                    </a:lnTo>
                    <a:lnTo>
                      <a:pt x="43" y="523"/>
                    </a:lnTo>
                    <a:lnTo>
                      <a:pt x="42" y="521"/>
                    </a:lnTo>
                    <a:lnTo>
                      <a:pt x="42" y="517"/>
                    </a:lnTo>
                    <a:lnTo>
                      <a:pt x="44" y="514"/>
                    </a:lnTo>
                    <a:lnTo>
                      <a:pt x="44" y="510"/>
                    </a:lnTo>
                    <a:lnTo>
                      <a:pt x="44" y="507"/>
                    </a:lnTo>
                    <a:lnTo>
                      <a:pt x="43" y="503"/>
                    </a:lnTo>
                    <a:lnTo>
                      <a:pt x="42" y="498"/>
                    </a:lnTo>
                    <a:lnTo>
                      <a:pt x="35" y="490"/>
                    </a:lnTo>
                    <a:lnTo>
                      <a:pt x="31" y="488"/>
                    </a:lnTo>
                    <a:lnTo>
                      <a:pt x="28" y="486"/>
                    </a:lnTo>
                    <a:lnTo>
                      <a:pt x="27" y="484"/>
                    </a:lnTo>
                    <a:lnTo>
                      <a:pt x="28" y="476"/>
                    </a:lnTo>
                    <a:lnTo>
                      <a:pt x="28" y="468"/>
                    </a:lnTo>
                    <a:lnTo>
                      <a:pt x="30" y="466"/>
                    </a:lnTo>
                    <a:lnTo>
                      <a:pt x="32" y="466"/>
                    </a:lnTo>
                    <a:lnTo>
                      <a:pt x="36" y="472"/>
                    </a:lnTo>
                    <a:lnTo>
                      <a:pt x="37" y="475"/>
                    </a:lnTo>
                    <a:lnTo>
                      <a:pt x="39" y="477"/>
                    </a:lnTo>
                    <a:lnTo>
                      <a:pt x="42" y="475"/>
                    </a:lnTo>
                    <a:lnTo>
                      <a:pt x="44" y="472"/>
                    </a:lnTo>
                    <a:lnTo>
                      <a:pt x="44" y="470"/>
                    </a:lnTo>
                    <a:lnTo>
                      <a:pt x="47" y="469"/>
                    </a:lnTo>
                    <a:lnTo>
                      <a:pt x="50" y="467"/>
                    </a:lnTo>
                    <a:lnTo>
                      <a:pt x="55" y="465"/>
                    </a:lnTo>
                    <a:lnTo>
                      <a:pt x="57" y="460"/>
                    </a:lnTo>
                    <a:lnTo>
                      <a:pt x="57" y="458"/>
                    </a:lnTo>
                    <a:lnTo>
                      <a:pt x="57" y="457"/>
                    </a:lnTo>
                    <a:lnTo>
                      <a:pt x="58" y="457"/>
                    </a:lnTo>
                    <a:lnTo>
                      <a:pt x="56" y="449"/>
                    </a:lnTo>
                    <a:lnTo>
                      <a:pt x="53" y="442"/>
                    </a:lnTo>
                    <a:lnTo>
                      <a:pt x="54" y="437"/>
                    </a:lnTo>
                    <a:lnTo>
                      <a:pt x="55" y="431"/>
                    </a:lnTo>
                    <a:lnTo>
                      <a:pt x="61" y="427"/>
                    </a:lnTo>
                    <a:lnTo>
                      <a:pt x="63" y="423"/>
                    </a:lnTo>
                    <a:lnTo>
                      <a:pt x="68" y="418"/>
                    </a:lnTo>
                    <a:lnTo>
                      <a:pt x="74" y="412"/>
                    </a:lnTo>
                    <a:lnTo>
                      <a:pt x="84" y="404"/>
                    </a:lnTo>
                    <a:lnTo>
                      <a:pt x="89" y="394"/>
                    </a:lnTo>
                    <a:lnTo>
                      <a:pt x="93" y="390"/>
                    </a:lnTo>
                    <a:lnTo>
                      <a:pt x="100" y="388"/>
                    </a:lnTo>
                    <a:lnTo>
                      <a:pt x="103" y="385"/>
                    </a:lnTo>
                    <a:lnTo>
                      <a:pt x="106" y="383"/>
                    </a:lnTo>
                    <a:lnTo>
                      <a:pt x="107" y="379"/>
                    </a:lnTo>
                    <a:lnTo>
                      <a:pt x="108" y="375"/>
                    </a:lnTo>
                    <a:lnTo>
                      <a:pt x="106" y="368"/>
                    </a:lnTo>
                    <a:lnTo>
                      <a:pt x="105" y="364"/>
                    </a:lnTo>
                    <a:lnTo>
                      <a:pt x="105" y="363"/>
                    </a:lnTo>
                    <a:lnTo>
                      <a:pt x="103" y="361"/>
                    </a:lnTo>
                    <a:lnTo>
                      <a:pt x="101" y="362"/>
                    </a:lnTo>
                    <a:lnTo>
                      <a:pt x="93" y="363"/>
                    </a:lnTo>
                    <a:lnTo>
                      <a:pt x="91" y="362"/>
                    </a:lnTo>
                    <a:lnTo>
                      <a:pt x="90" y="359"/>
                    </a:lnTo>
                    <a:lnTo>
                      <a:pt x="91" y="357"/>
                    </a:lnTo>
                    <a:lnTo>
                      <a:pt x="96" y="350"/>
                    </a:lnTo>
                    <a:lnTo>
                      <a:pt x="96" y="346"/>
                    </a:lnTo>
                    <a:lnTo>
                      <a:pt x="97" y="344"/>
                    </a:lnTo>
                    <a:lnTo>
                      <a:pt x="97" y="339"/>
                    </a:lnTo>
                    <a:lnTo>
                      <a:pt x="96" y="333"/>
                    </a:lnTo>
                    <a:lnTo>
                      <a:pt x="94" y="326"/>
                    </a:lnTo>
                    <a:lnTo>
                      <a:pt x="92" y="319"/>
                    </a:lnTo>
                    <a:lnTo>
                      <a:pt x="94" y="314"/>
                    </a:lnTo>
                    <a:lnTo>
                      <a:pt x="94" y="303"/>
                    </a:lnTo>
                    <a:lnTo>
                      <a:pt x="96" y="298"/>
                    </a:lnTo>
                    <a:lnTo>
                      <a:pt x="97" y="294"/>
                    </a:lnTo>
                    <a:lnTo>
                      <a:pt x="99" y="289"/>
                    </a:lnTo>
                    <a:lnTo>
                      <a:pt x="97" y="282"/>
                    </a:lnTo>
                    <a:lnTo>
                      <a:pt x="95" y="279"/>
                    </a:lnTo>
                    <a:lnTo>
                      <a:pt x="95" y="275"/>
                    </a:lnTo>
                    <a:lnTo>
                      <a:pt x="95" y="266"/>
                    </a:lnTo>
                    <a:lnTo>
                      <a:pt x="94" y="264"/>
                    </a:lnTo>
                    <a:lnTo>
                      <a:pt x="94" y="263"/>
                    </a:lnTo>
                    <a:lnTo>
                      <a:pt x="93" y="261"/>
                    </a:lnTo>
                    <a:lnTo>
                      <a:pt x="93" y="260"/>
                    </a:lnTo>
                    <a:lnTo>
                      <a:pt x="90" y="256"/>
                    </a:lnTo>
                    <a:lnTo>
                      <a:pt x="88" y="251"/>
                    </a:lnTo>
                    <a:lnTo>
                      <a:pt x="82" y="233"/>
                    </a:lnTo>
                    <a:lnTo>
                      <a:pt x="82" y="223"/>
                    </a:lnTo>
                    <a:lnTo>
                      <a:pt x="81" y="221"/>
                    </a:lnTo>
                    <a:lnTo>
                      <a:pt x="81" y="220"/>
                    </a:lnTo>
                    <a:lnTo>
                      <a:pt x="81" y="218"/>
                    </a:lnTo>
                    <a:lnTo>
                      <a:pt x="77" y="211"/>
                    </a:lnTo>
                    <a:lnTo>
                      <a:pt x="69" y="203"/>
                    </a:lnTo>
                    <a:lnTo>
                      <a:pt x="58" y="196"/>
                    </a:lnTo>
                    <a:lnTo>
                      <a:pt x="52" y="189"/>
                    </a:lnTo>
                    <a:lnTo>
                      <a:pt x="48" y="186"/>
                    </a:lnTo>
                    <a:lnTo>
                      <a:pt x="43" y="183"/>
                    </a:lnTo>
                    <a:lnTo>
                      <a:pt x="37" y="179"/>
                    </a:lnTo>
                    <a:lnTo>
                      <a:pt x="41" y="174"/>
                    </a:lnTo>
                    <a:lnTo>
                      <a:pt x="43" y="170"/>
                    </a:lnTo>
                    <a:lnTo>
                      <a:pt x="43" y="168"/>
                    </a:lnTo>
                    <a:lnTo>
                      <a:pt x="43" y="167"/>
                    </a:lnTo>
                    <a:lnTo>
                      <a:pt x="44" y="167"/>
                    </a:lnTo>
                    <a:lnTo>
                      <a:pt x="41" y="164"/>
                    </a:lnTo>
                    <a:lnTo>
                      <a:pt x="36" y="163"/>
                    </a:lnTo>
                    <a:lnTo>
                      <a:pt x="34" y="159"/>
                    </a:lnTo>
                    <a:lnTo>
                      <a:pt x="32" y="152"/>
                    </a:lnTo>
                    <a:lnTo>
                      <a:pt x="31" y="137"/>
                    </a:lnTo>
                    <a:lnTo>
                      <a:pt x="30" y="130"/>
                    </a:lnTo>
                    <a:lnTo>
                      <a:pt x="30" y="127"/>
                    </a:lnTo>
                    <a:lnTo>
                      <a:pt x="27" y="123"/>
                    </a:lnTo>
                    <a:lnTo>
                      <a:pt x="26" y="118"/>
                    </a:lnTo>
                    <a:lnTo>
                      <a:pt x="27" y="112"/>
                    </a:lnTo>
                    <a:lnTo>
                      <a:pt x="28" y="110"/>
                    </a:lnTo>
                    <a:lnTo>
                      <a:pt x="31" y="110"/>
                    </a:lnTo>
                    <a:lnTo>
                      <a:pt x="33" y="109"/>
                    </a:lnTo>
                    <a:lnTo>
                      <a:pt x="33" y="108"/>
                    </a:lnTo>
                    <a:lnTo>
                      <a:pt x="34" y="108"/>
                    </a:lnTo>
                    <a:lnTo>
                      <a:pt x="34" y="105"/>
                    </a:lnTo>
                    <a:lnTo>
                      <a:pt x="34" y="102"/>
                    </a:lnTo>
                    <a:lnTo>
                      <a:pt x="30" y="94"/>
                    </a:lnTo>
                    <a:lnTo>
                      <a:pt x="28" y="90"/>
                    </a:lnTo>
                    <a:lnTo>
                      <a:pt x="28" y="85"/>
                    </a:lnTo>
                    <a:lnTo>
                      <a:pt x="25" y="78"/>
                    </a:lnTo>
                    <a:lnTo>
                      <a:pt x="24" y="76"/>
                    </a:lnTo>
                    <a:lnTo>
                      <a:pt x="19" y="72"/>
                    </a:lnTo>
                    <a:lnTo>
                      <a:pt x="17" y="67"/>
                    </a:lnTo>
                    <a:lnTo>
                      <a:pt x="13" y="64"/>
                    </a:lnTo>
                    <a:lnTo>
                      <a:pt x="9" y="64"/>
                    </a:lnTo>
                    <a:lnTo>
                      <a:pt x="5" y="66"/>
                    </a:lnTo>
                    <a:lnTo>
                      <a:pt x="1" y="65"/>
                    </a:lnTo>
                    <a:lnTo>
                      <a:pt x="0" y="64"/>
                    </a:lnTo>
                    <a:lnTo>
                      <a:pt x="0" y="60"/>
                    </a:lnTo>
                    <a:lnTo>
                      <a:pt x="3" y="56"/>
                    </a:lnTo>
                    <a:lnTo>
                      <a:pt x="3" y="52"/>
                    </a:lnTo>
                    <a:lnTo>
                      <a:pt x="3" y="45"/>
                    </a:lnTo>
                    <a:lnTo>
                      <a:pt x="3" y="33"/>
                    </a:lnTo>
                    <a:lnTo>
                      <a:pt x="4" y="25"/>
                    </a:lnTo>
                    <a:lnTo>
                      <a:pt x="9" y="19"/>
                    </a:lnTo>
                    <a:lnTo>
                      <a:pt x="11" y="15"/>
                    </a:lnTo>
                    <a:lnTo>
                      <a:pt x="10" y="13"/>
                    </a:lnTo>
                    <a:lnTo>
                      <a:pt x="10" y="12"/>
                    </a:lnTo>
                    <a:lnTo>
                      <a:pt x="10" y="10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6" name="Freeform 195">
                <a:extLst>
                  <a:ext uri="{FF2B5EF4-FFF2-40B4-BE49-F238E27FC236}">
                    <a16:creationId xmlns:a16="http://schemas.microsoft.com/office/drawing/2014/main" id="{CAAE0C44-E921-76C6-022A-4A43BD969E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9" y="1571"/>
                <a:ext cx="250" cy="240"/>
              </a:xfrm>
              <a:custGeom>
                <a:avLst/>
                <a:gdLst>
                  <a:gd name="T0" fmla="*/ 732 w 751"/>
                  <a:gd name="T1" fmla="*/ 705 h 721"/>
                  <a:gd name="T2" fmla="*/ 740 w 751"/>
                  <a:gd name="T3" fmla="*/ 694 h 721"/>
                  <a:gd name="T4" fmla="*/ 736 w 751"/>
                  <a:gd name="T5" fmla="*/ 679 h 721"/>
                  <a:gd name="T6" fmla="*/ 742 w 751"/>
                  <a:gd name="T7" fmla="*/ 666 h 721"/>
                  <a:gd name="T8" fmla="*/ 750 w 751"/>
                  <a:gd name="T9" fmla="*/ 652 h 721"/>
                  <a:gd name="T10" fmla="*/ 740 w 751"/>
                  <a:gd name="T11" fmla="*/ 639 h 721"/>
                  <a:gd name="T12" fmla="*/ 746 w 751"/>
                  <a:gd name="T13" fmla="*/ 627 h 721"/>
                  <a:gd name="T14" fmla="*/ 734 w 751"/>
                  <a:gd name="T15" fmla="*/ 619 h 721"/>
                  <a:gd name="T16" fmla="*/ 712 w 751"/>
                  <a:gd name="T17" fmla="*/ 616 h 721"/>
                  <a:gd name="T18" fmla="*/ 708 w 751"/>
                  <a:gd name="T19" fmla="*/ 606 h 721"/>
                  <a:gd name="T20" fmla="*/ 706 w 751"/>
                  <a:gd name="T21" fmla="*/ 597 h 721"/>
                  <a:gd name="T22" fmla="*/ 693 w 751"/>
                  <a:gd name="T23" fmla="*/ 598 h 721"/>
                  <a:gd name="T24" fmla="*/ 679 w 751"/>
                  <a:gd name="T25" fmla="*/ 592 h 721"/>
                  <a:gd name="T26" fmla="*/ 664 w 751"/>
                  <a:gd name="T27" fmla="*/ 609 h 721"/>
                  <a:gd name="T28" fmla="*/ 657 w 751"/>
                  <a:gd name="T29" fmla="*/ 607 h 721"/>
                  <a:gd name="T30" fmla="*/ 636 w 751"/>
                  <a:gd name="T31" fmla="*/ 586 h 721"/>
                  <a:gd name="T32" fmla="*/ 627 w 751"/>
                  <a:gd name="T33" fmla="*/ 574 h 721"/>
                  <a:gd name="T34" fmla="*/ 619 w 751"/>
                  <a:gd name="T35" fmla="*/ 560 h 721"/>
                  <a:gd name="T36" fmla="*/ 598 w 751"/>
                  <a:gd name="T37" fmla="*/ 562 h 721"/>
                  <a:gd name="T38" fmla="*/ 588 w 751"/>
                  <a:gd name="T39" fmla="*/ 565 h 721"/>
                  <a:gd name="T40" fmla="*/ 579 w 751"/>
                  <a:gd name="T41" fmla="*/ 556 h 721"/>
                  <a:gd name="T42" fmla="*/ 561 w 751"/>
                  <a:gd name="T43" fmla="*/ 542 h 721"/>
                  <a:gd name="T44" fmla="*/ 536 w 751"/>
                  <a:gd name="T45" fmla="*/ 538 h 721"/>
                  <a:gd name="T46" fmla="*/ 540 w 751"/>
                  <a:gd name="T47" fmla="*/ 516 h 721"/>
                  <a:gd name="T48" fmla="*/ 537 w 751"/>
                  <a:gd name="T49" fmla="*/ 484 h 721"/>
                  <a:gd name="T50" fmla="*/ 534 w 751"/>
                  <a:gd name="T51" fmla="*/ 457 h 721"/>
                  <a:gd name="T52" fmla="*/ 529 w 751"/>
                  <a:gd name="T53" fmla="*/ 449 h 721"/>
                  <a:gd name="T54" fmla="*/ 516 w 751"/>
                  <a:gd name="T55" fmla="*/ 435 h 721"/>
                  <a:gd name="T56" fmla="*/ 496 w 751"/>
                  <a:gd name="T57" fmla="*/ 402 h 721"/>
                  <a:gd name="T58" fmla="*/ 479 w 751"/>
                  <a:gd name="T59" fmla="*/ 388 h 721"/>
                  <a:gd name="T60" fmla="*/ 482 w 751"/>
                  <a:gd name="T61" fmla="*/ 375 h 721"/>
                  <a:gd name="T62" fmla="*/ 459 w 751"/>
                  <a:gd name="T63" fmla="*/ 361 h 721"/>
                  <a:gd name="T64" fmla="*/ 464 w 751"/>
                  <a:gd name="T65" fmla="*/ 348 h 721"/>
                  <a:gd name="T66" fmla="*/ 455 w 751"/>
                  <a:gd name="T67" fmla="*/ 335 h 721"/>
                  <a:gd name="T68" fmla="*/ 449 w 751"/>
                  <a:gd name="T69" fmla="*/ 313 h 721"/>
                  <a:gd name="T70" fmla="*/ 444 w 751"/>
                  <a:gd name="T71" fmla="*/ 302 h 721"/>
                  <a:gd name="T72" fmla="*/ 430 w 751"/>
                  <a:gd name="T73" fmla="*/ 298 h 721"/>
                  <a:gd name="T74" fmla="*/ 416 w 751"/>
                  <a:gd name="T75" fmla="*/ 276 h 721"/>
                  <a:gd name="T76" fmla="*/ 405 w 751"/>
                  <a:gd name="T77" fmla="*/ 271 h 721"/>
                  <a:gd name="T78" fmla="*/ 381 w 751"/>
                  <a:gd name="T79" fmla="*/ 257 h 721"/>
                  <a:gd name="T80" fmla="*/ 363 w 751"/>
                  <a:gd name="T81" fmla="*/ 243 h 721"/>
                  <a:gd name="T82" fmla="*/ 344 w 751"/>
                  <a:gd name="T83" fmla="*/ 227 h 721"/>
                  <a:gd name="T84" fmla="*/ 316 w 751"/>
                  <a:gd name="T85" fmla="*/ 218 h 721"/>
                  <a:gd name="T86" fmla="*/ 305 w 751"/>
                  <a:gd name="T87" fmla="*/ 201 h 721"/>
                  <a:gd name="T88" fmla="*/ 276 w 751"/>
                  <a:gd name="T89" fmla="*/ 206 h 721"/>
                  <a:gd name="T90" fmla="*/ 261 w 751"/>
                  <a:gd name="T91" fmla="*/ 217 h 721"/>
                  <a:gd name="T92" fmla="*/ 247 w 751"/>
                  <a:gd name="T93" fmla="*/ 214 h 721"/>
                  <a:gd name="T94" fmla="*/ 211 w 751"/>
                  <a:gd name="T95" fmla="*/ 191 h 721"/>
                  <a:gd name="T96" fmla="*/ 195 w 751"/>
                  <a:gd name="T97" fmla="*/ 174 h 721"/>
                  <a:gd name="T98" fmla="*/ 180 w 751"/>
                  <a:gd name="T99" fmla="*/ 161 h 721"/>
                  <a:gd name="T100" fmla="*/ 170 w 751"/>
                  <a:gd name="T101" fmla="*/ 147 h 721"/>
                  <a:gd name="T102" fmla="*/ 156 w 751"/>
                  <a:gd name="T103" fmla="*/ 120 h 721"/>
                  <a:gd name="T104" fmla="*/ 142 w 751"/>
                  <a:gd name="T105" fmla="*/ 86 h 721"/>
                  <a:gd name="T106" fmla="*/ 121 w 751"/>
                  <a:gd name="T107" fmla="*/ 61 h 721"/>
                  <a:gd name="T108" fmla="*/ 93 w 751"/>
                  <a:gd name="T109" fmla="*/ 34 h 721"/>
                  <a:gd name="T110" fmla="*/ 44 w 751"/>
                  <a:gd name="T111" fmla="*/ 54 h 721"/>
                  <a:gd name="T112" fmla="*/ 31 w 751"/>
                  <a:gd name="T113" fmla="*/ 58 h 721"/>
                  <a:gd name="T114" fmla="*/ 4 w 751"/>
                  <a:gd name="T115" fmla="*/ 39 h 7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51" h="721">
                    <a:moveTo>
                      <a:pt x="737" y="721"/>
                    </a:moveTo>
                    <a:lnTo>
                      <a:pt x="733" y="715"/>
                    </a:lnTo>
                    <a:lnTo>
                      <a:pt x="734" y="711"/>
                    </a:lnTo>
                    <a:lnTo>
                      <a:pt x="733" y="707"/>
                    </a:lnTo>
                    <a:lnTo>
                      <a:pt x="732" y="705"/>
                    </a:lnTo>
                    <a:lnTo>
                      <a:pt x="730" y="702"/>
                    </a:lnTo>
                    <a:lnTo>
                      <a:pt x="732" y="700"/>
                    </a:lnTo>
                    <a:lnTo>
                      <a:pt x="733" y="697"/>
                    </a:lnTo>
                    <a:lnTo>
                      <a:pt x="735" y="695"/>
                    </a:lnTo>
                    <a:lnTo>
                      <a:pt x="740" y="694"/>
                    </a:lnTo>
                    <a:lnTo>
                      <a:pt x="741" y="692"/>
                    </a:lnTo>
                    <a:lnTo>
                      <a:pt x="741" y="691"/>
                    </a:lnTo>
                    <a:lnTo>
                      <a:pt x="738" y="686"/>
                    </a:lnTo>
                    <a:lnTo>
                      <a:pt x="735" y="681"/>
                    </a:lnTo>
                    <a:lnTo>
                      <a:pt x="736" y="679"/>
                    </a:lnTo>
                    <a:lnTo>
                      <a:pt x="737" y="674"/>
                    </a:lnTo>
                    <a:lnTo>
                      <a:pt x="741" y="670"/>
                    </a:lnTo>
                    <a:lnTo>
                      <a:pt x="741" y="667"/>
                    </a:lnTo>
                    <a:lnTo>
                      <a:pt x="741" y="666"/>
                    </a:lnTo>
                    <a:lnTo>
                      <a:pt x="742" y="666"/>
                    </a:lnTo>
                    <a:lnTo>
                      <a:pt x="741" y="664"/>
                    </a:lnTo>
                    <a:lnTo>
                      <a:pt x="740" y="663"/>
                    </a:lnTo>
                    <a:lnTo>
                      <a:pt x="738" y="658"/>
                    </a:lnTo>
                    <a:lnTo>
                      <a:pt x="746" y="656"/>
                    </a:lnTo>
                    <a:lnTo>
                      <a:pt x="750" y="652"/>
                    </a:lnTo>
                    <a:lnTo>
                      <a:pt x="751" y="648"/>
                    </a:lnTo>
                    <a:lnTo>
                      <a:pt x="748" y="644"/>
                    </a:lnTo>
                    <a:lnTo>
                      <a:pt x="745" y="642"/>
                    </a:lnTo>
                    <a:lnTo>
                      <a:pt x="743" y="641"/>
                    </a:lnTo>
                    <a:lnTo>
                      <a:pt x="740" y="639"/>
                    </a:lnTo>
                    <a:lnTo>
                      <a:pt x="738" y="637"/>
                    </a:lnTo>
                    <a:lnTo>
                      <a:pt x="740" y="635"/>
                    </a:lnTo>
                    <a:lnTo>
                      <a:pt x="744" y="634"/>
                    </a:lnTo>
                    <a:lnTo>
                      <a:pt x="745" y="629"/>
                    </a:lnTo>
                    <a:lnTo>
                      <a:pt x="746" y="627"/>
                    </a:lnTo>
                    <a:lnTo>
                      <a:pt x="744" y="624"/>
                    </a:lnTo>
                    <a:lnTo>
                      <a:pt x="741" y="623"/>
                    </a:lnTo>
                    <a:lnTo>
                      <a:pt x="735" y="623"/>
                    </a:lnTo>
                    <a:lnTo>
                      <a:pt x="733" y="621"/>
                    </a:lnTo>
                    <a:lnTo>
                      <a:pt x="734" y="619"/>
                    </a:lnTo>
                    <a:lnTo>
                      <a:pt x="733" y="616"/>
                    </a:lnTo>
                    <a:lnTo>
                      <a:pt x="732" y="614"/>
                    </a:lnTo>
                    <a:lnTo>
                      <a:pt x="723" y="613"/>
                    </a:lnTo>
                    <a:lnTo>
                      <a:pt x="717" y="613"/>
                    </a:lnTo>
                    <a:lnTo>
                      <a:pt x="712" y="616"/>
                    </a:lnTo>
                    <a:lnTo>
                      <a:pt x="707" y="615"/>
                    </a:lnTo>
                    <a:lnTo>
                      <a:pt x="705" y="614"/>
                    </a:lnTo>
                    <a:lnTo>
                      <a:pt x="705" y="613"/>
                    </a:lnTo>
                    <a:lnTo>
                      <a:pt x="705" y="608"/>
                    </a:lnTo>
                    <a:lnTo>
                      <a:pt x="708" y="606"/>
                    </a:lnTo>
                    <a:lnTo>
                      <a:pt x="714" y="603"/>
                    </a:lnTo>
                    <a:lnTo>
                      <a:pt x="713" y="600"/>
                    </a:lnTo>
                    <a:lnTo>
                      <a:pt x="711" y="599"/>
                    </a:lnTo>
                    <a:lnTo>
                      <a:pt x="708" y="597"/>
                    </a:lnTo>
                    <a:lnTo>
                      <a:pt x="706" y="597"/>
                    </a:lnTo>
                    <a:lnTo>
                      <a:pt x="702" y="597"/>
                    </a:lnTo>
                    <a:lnTo>
                      <a:pt x="698" y="599"/>
                    </a:lnTo>
                    <a:lnTo>
                      <a:pt x="696" y="598"/>
                    </a:lnTo>
                    <a:lnTo>
                      <a:pt x="695" y="598"/>
                    </a:lnTo>
                    <a:lnTo>
                      <a:pt x="693" y="598"/>
                    </a:lnTo>
                    <a:lnTo>
                      <a:pt x="690" y="596"/>
                    </a:lnTo>
                    <a:lnTo>
                      <a:pt x="688" y="595"/>
                    </a:lnTo>
                    <a:lnTo>
                      <a:pt x="687" y="595"/>
                    </a:lnTo>
                    <a:lnTo>
                      <a:pt x="683" y="592"/>
                    </a:lnTo>
                    <a:lnTo>
                      <a:pt x="679" y="592"/>
                    </a:lnTo>
                    <a:lnTo>
                      <a:pt x="675" y="592"/>
                    </a:lnTo>
                    <a:lnTo>
                      <a:pt x="671" y="595"/>
                    </a:lnTo>
                    <a:lnTo>
                      <a:pt x="668" y="599"/>
                    </a:lnTo>
                    <a:lnTo>
                      <a:pt x="666" y="607"/>
                    </a:lnTo>
                    <a:lnTo>
                      <a:pt x="664" y="609"/>
                    </a:lnTo>
                    <a:lnTo>
                      <a:pt x="663" y="609"/>
                    </a:lnTo>
                    <a:lnTo>
                      <a:pt x="663" y="610"/>
                    </a:lnTo>
                    <a:lnTo>
                      <a:pt x="660" y="609"/>
                    </a:lnTo>
                    <a:lnTo>
                      <a:pt x="659" y="609"/>
                    </a:lnTo>
                    <a:lnTo>
                      <a:pt x="657" y="607"/>
                    </a:lnTo>
                    <a:lnTo>
                      <a:pt x="640" y="600"/>
                    </a:lnTo>
                    <a:lnTo>
                      <a:pt x="635" y="597"/>
                    </a:lnTo>
                    <a:lnTo>
                      <a:pt x="634" y="594"/>
                    </a:lnTo>
                    <a:lnTo>
                      <a:pt x="633" y="589"/>
                    </a:lnTo>
                    <a:lnTo>
                      <a:pt x="636" y="586"/>
                    </a:lnTo>
                    <a:lnTo>
                      <a:pt x="635" y="579"/>
                    </a:lnTo>
                    <a:lnTo>
                      <a:pt x="634" y="576"/>
                    </a:lnTo>
                    <a:lnTo>
                      <a:pt x="634" y="575"/>
                    </a:lnTo>
                    <a:lnTo>
                      <a:pt x="631" y="571"/>
                    </a:lnTo>
                    <a:lnTo>
                      <a:pt x="627" y="574"/>
                    </a:lnTo>
                    <a:lnTo>
                      <a:pt x="621" y="573"/>
                    </a:lnTo>
                    <a:lnTo>
                      <a:pt x="619" y="573"/>
                    </a:lnTo>
                    <a:lnTo>
                      <a:pt x="615" y="567"/>
                    </a:lnTo>
                    <a:lnTo>
                      <a:pt x="617" y="564"/>
                    </a:lnTo>
                    <a:lnTo>
                      <a:pt x="619" y="560"/>
                    </a:lnTo>
                    <a:lnTo>
                      <a:pt x="617" y="556"/>
                    </a:lnTo>
                    <a:lnTo>
                      <a:pt x="615" y="554"/>
                    </a:lnTo>
                    <a:lnTo>
                      <a:pt x="614" y="554"/>
                    </a:lnTo>
                    <a:lnTo>
                      <a:pt x="610" y="555"/>
                    </a:lnTo>
                    <a:lnTo>
                      <a:pt x="598" y="562"/>
                    </a:lnTo>
                    <a:lnTo>
                      <a:pt x="594" y="565"/>
                    </a:lnTo>
                    <a:lnTo>
                      <a:pt x="592" y="565"/>
                    </a:lnTo>
                    <a:lnTo>
                      <a:pt x="591" y="565"/>
                    </a:lnTo>
                    <a:lnTo>
                      <a:pt x="591" y="566"/>
                    </a:lnTo>
                    <a:lnTo>
                      <a:pt x="588" y="565"/>
                    </a:lnTo>
                    <a:lnTo>
                      <a:pt x="587" y="564"/>
                    </a:lnTo>
                    <a:lnTo>
                      <a:pt x="586" y="561"/>
                    </a:lnTo>
                    <a:lnTo>
                      <a:pt x="582" y="556"/>
                    </a:lnTo>
                    <a:lnTo>
                      <a:pt x="580" y="555"/>
                    </a:lnTo>
                    <a:lnTo>
                      <a:pt x="579" y="556"/>
                    </a:lnTo>
                    <a:lnTo>
                      <a:pt x="571" y="556"/>
                    </a:lnTo>
                    <a:lnTo>
                      <a:pt x="567" y="552"/>
                    </a:lnTo>
                    <a:lnTo>
                      <a:pt x="564" y="548"/>
                    </a:lnTo>
                    <a:lnTo>
                      <a:pt x="562" y="544"/>
                    </a:lnTo>
                    <a:lnTo>
                      <a:pt x="561" y="542"/>
                    </a:lnTo>
                    <a:lnTo>
                      <a:pt x="557" y="542"/>
                    </a:lnTo>
                    <a:lnTo>
                      <a:pt x="551" y="544"/>
                    </a:lnTo>
                    <a:lnTo>
                      <a:pt x="545" y="546"/>
                    </a:lnTo>
                    <a:lnTo>
                      <a:pt x="541" y="544"/>
                    </a:lnTo>
                    <a:lnTo>
                      <a:pt x="536" y="538"/>
                    </a:lnTo>
                    <a:lnTo>
                      <a:pt x="533" y="532"/>
                    </a:lnTo>
                    <a:lnTo>
                      <a:pt x="533" y="530"/>
                    </a:lnTo>
                    <a:lnTo>
                      <a:pt x="534" y="525"/>
                    </a:lnTo>
                    <a:lnTo>
                      <a:pt x="538" y="521"/>
                    </a:lnTo>
                    <a:lnTo>
                      <a:pt x="540" y="516"/>
                    </a:lnTo>
                    <a:lnTo>
                      <a:pt x="540" y="512"/>
                    </a:lnTo>
                    <a:lnTo>
                      <a:pt x="541" y="510"/>
                    </a:lnTo>
                    <a:lnTo>
                      <a:pt x="540" y="502"/>
                    </a:lnTo>
                    <a:lnTo>
                      <a:pt x="540" y="495"/>
                    </a:lnTo>
                    <a:lnTo>
                      <a:pt x="537" y="484"/>
                    </a:lnTo>
                    <a:lnTo>
                      <a:pt x="531" y="471"/>
                    </a:lnTo>
                    <a:lnTo>
                      <a:pt x="531" y="463"/>
                    </a:lnTo>
                    <a:lnTo>
                      <a:pt x="534" y="461"/>
                    </a:lnTo>
                    <a:lnTo>
                      <a:pt x="534" y="459"/>
                    </a:lnTo>
                    <a:lnTo>
                      <a:pt x="534" y="457"/>
                    </a:lnTo>
                    <a:lnTo>
                      <a:pt x="535" y="457"/>
                    </a:lnTo>
                    <a:lnTo>
                      <a:pt x="535" y="455"/>
                    </a:lnTo>
                    <a:lnTo>
                      <a:pt x="535" y="454"/>
                    </a:lnTo>
                    <a:lnTo>
                      <a:pt x="532" y="450"/>
                    </a:lnTo>
                    <a:lnTo>
                      <a:pt x="529" y="449"/>
                    </a:lnTo>
                    <a:lnTo>
                      <a:pt x="526" y="446"/>
                    </a:lnTo>
                    <a:lnTo>
                      <a:pt x="525" y="443"/>
                    </a:lnTo>
                    <a:lnTo>
                      <a:pt x="523" y="438"/>
                    </a:lnTo>
                    <a:lnTo>
                      <a:pt x="522" y="436"/>
                    </a:lnTo>
                    <a:lnTo>
                      <a:pt x="516" y="435"/>
                    </a:lnTo>
                    <a:lnTo>
                      <a:pt x="511" y="433"/>
                    </a:lnTo>
                    <a:lnTo>
                      <a:pt x="508" y="429"/>
                    </a:lnTo>
                    <a:lnTo>
                      <a:pt x="503" y="409"/>
                    </a:lnTo>
                    <a:lnTo>
                      <a:pt x="499" y="403"/>
                    </a:lnTo>
                    <a:lnTo>
                      <a:pt x="496" y="402"/>
                    </a:lnTo>
                    <a:lnTo>
                      <a:pt x="493" y="399"/>
                    </a:lnTo>
                    <a:lnTo>
                      <a:pt x="491" y="396"/>
                    </a:lnTo>
                    <a:lnTo>
                      <a:pt x="487" y="392"/>
                    </a:lnTo>
                    <a:lnTo>
                      <a:pt x="482" y="390"/>
                    </a:lnTo>
                    <a:lnTo>
                      <a:pt x="479" y="388"/>
                    </a:lnTo>
                    <a:lnTo>
                      <a:pt x="479" y="386"/>
                    </a:lnTo>
                    <a:lnTo>
                      <a:pt x="479" y="383"/>
                    </a:lnTo>
                    <a:lnTo>
                      <a:pt x="482" y="379"/>
                    </a:lnTo>
                    <a:lnTo>
                      <a:pt x="482" y="377"/>
                    </a:lnTo>
                    <a:lnTo>
                      <a:pt x="482" y="375"/>
                    </a:lnTo>
                    <a:lnTo>
                      <a:pt x="480" y="372"/>
                    </a:lnTo>
                    <a:lnTo>
                      <a:pt x="479" y="370"/>
                    </a:lnTo>
                    <a:lnTo>
                      <a:pt x="474" y="367"/>
                    </a:lnTo>
                    <a:lnTo>
                      <a:pt x="468" y="365"/>
                    </a:lnTo>
                    <a:lnTo>
                      <a:pt x="459" y="361"/>
                    </a:lnTo>
                    <a:lnTo>
                      <a:pt x="458" y="357"/>
                    </a:lnTo>
                    <a:lnTo>
                      <a:pt x="463" y="355"/>
                    </a:lnTo>
                    <a:lnTo>
                      <a:pt x="467" y="353"/>
                    </a:lnTo>
                    <a:lnTo>
                      <a:pt x="468" y="351"/>
                    </a:lnTo>
                    <a:lnTo>
                      <a:pt x="464" y="348"/>
                    </a:lnTo>
                    <a:lnTo>
                      <a:pt x="458" y="347"/>
                    </a:lnTo>
                    <a:lnTo>
                      <a:pt x="455" y="346"/>
                    </a:lnTo>
                    <a:lnTo>
                      <a:pt x="454" y="344"/>
                    </a:lnTo>
                    <a:lnTo>
                      <a:pt x="453" y="339"/>
                    </a:lnTo>
                    <a:lnTo>
                      <a:pt x="455" y="335"/>
                    </a:lnTo>
                    <a:lnTo>
                      <a:pt x="456" y="328"/>
                    </a:lnTo>
                    <a:lnTo>
                      <a:pt x="456" y="325"/>
                    </a:lnTo>
                    <a:lnTo>
                      <a:pt x="454" y="319"/>
                    </a:lnTo>
                    <a:lnTo>
                      <a:pt x="453" y="316"/>
                    </a:lnTo>
                    <a:lnTo>
                      <a:pt x="449" y="313"/>
                    </a:lnTo>
                    <a:lnTo>
                      <a:pt x="447" y="313"/>
                    </a:lnTo>
                    <a:lnTo>
                      <a:pt x="443" y="311"/>
                    </a:lnTo>
                    <a:lnTo>
                      <a:pt x="442" y="309"/>
                    </a:lnTo>
                    <a:lnTo>
                      <a:pt x="442" y="306"/>
                    </a:lnTo>
                    <a:lnTo>
                      <a:pt x="444" y="302"/>
                    </a:lnTo>
                    <a:lnTo>
                      <a:pt x="446" y="297"/>
                    </a:lnTo>
                    <a:lnTo>
                      <a:pt x="444" y="295"/>
                    </a:lnTo>
                    <a:lnTo>
                      <a:pt x="440" y="293"/>
                    </a:lnTo>
                    <a:lnTo>
                      <a:pt x="437" y="294"/>
                    </a:lnTo>
                    <a:lnTo>
                      <a:pt x="430" y="298"/>
                    </a:lnTo>
                    <a:lnTo>
                      <a:pt x="426" y="299"/>
                    </a:lnTo>
                    <a:lnTo>
                      <a:pt x="423" y="297"/>
                    </a:lnTo>
                    <a:lnTo>
                      <a:pt x="421" y="292"/>
                    </a:lnTo>
                    <a:lnTo>
                      <a:pt x="420" y="283"/>
                    </a:lnTo>
                    <a:lnTo>
                      <a:pt x="416" y="276"/>
                    </a:lnTo>
                    <a:lnTo>
                      <a:pt x="411" y="277"/>
                    </a:lnTo>
                    <a:lnTo>
                      <a:pt x="409" y="277"/>
                    </a:lnTo>
                    <a:lnTo>
                      <a:pt x="407" y="276"/>
                    </a:lnTo>
                    <a:lnTo>
                      <a:pt x="405" y="274"/>
                    </a:lnTo>
                    <a:lnTo>
                      <a:pt x="405" y="271"/>
                    </a:lnTo>
                    <a:lnTo>
                      <a:pt x="391" y="263"/>
                    </a:lnTo>
                    <a:lnTo>
                      <a:pt x="388" y="261"/>
                    </a:lnTo>
                    <a:lnTo>
                      <a:pt x="386" y="260"/>
                    </a:lnTo>
                    <a:lnTo>
                      <a:pt x="385" y="260"/>
                    </a:lnTo>
                    <a:lnTo>
                      <a:pt x="381" y="257"/>
                    </a:lnTo>
                    <a:lnTo>
                      <a:pt x="377" y="255"/>
                    </a:lnTo>
                    <a:lnTo>
                      <a:pt x="372" y="253"/>
                    </a:lnTo>
                    <a:lnTo>
                      <a:pt x="369" y="251"/>
                    </a:lnTo>
                    <a:lnTo>
                      <a:pt x="365" y="248"/>
                    </a:lnTo>
                    <a:lnTo>
                      <a:pt x="363" y="243"/>
                    </a:lnTo>
                    <a:lnTo>
                      <a:pt x="361" y="241"/>
                    </a:lnTo>
                    <a:lnTo>
                      <a:pt x="359" y="239"/>
                    </a:lnTo>
                    <a:lnTo>
                      <a:pt x="354" y="236"/>
                    </a:lnTo>
                    <a:lnTo>
                      <a:pt x="350" y="233"/>
                    </a:lnTo>
                    <a:lnTo>
                      <a:pt x="344" y="227"/>
                    </a:lnTo>
                    <a:lnTo>
                      <a:pt x="338" y="227"/>
                    </a:lnTo>
                    <a:lnTo>
                      <a:pt x="330" y="226"/>
                    </a:lnTo>
                    <a:lnTo>
                      <a:pt x="326" y="223"/>
                    </a:lnTo>
                    <a:lnTo>
                      <a:pt x="321" y="219"/>
                    </a:lnTo>
                    <a:lnTo>
                      <a:pt x="316" y="218"/>
                    </a:lnTo>
                    <a:lnTo>
                      <a:pt x="313" y="216"/>
                    </a:lnTo>
                    <a:lnTo>
                      <a:pt x="312" y="213"/>
                    </a:lnTo>
                    <a:lnTo>
                      <a:pt x="311" y="207"/>
                    </a:lnTo>
                    <a:lnTo>
                      <a:pt x="309" y="204"/>
                    </a:lnTo>
                    <a:lnTo>
                      <a:pt x="305" y="201"/>
                    </a:lnTo>
                    <a:lnTo>
                      <a:pt x="300" y="201"/>
                    </a:lnTo>
                    <a:lnTo>
                      <a:pt x="291" y="201"/>
                    </a:lnTo>
                    <a:lnTo>
                      <a:pt x="286" y="203"/>
                    </a:lnTo>
                    <a:lnTo>
                      <a:pt x="279" y="206"/>
                    </a:lnTo>
                    <a:lnTo>
                      <a:pt x="276" y="206"/>
                    </a:lnTo>
                    <a:lnTo>
                      <a:pt x="276" y="207"/>
                    </a:lnTo>
                    <a:lnTo>
                      <a:pt x="271" y="206"/>
                    </a:lnTo>
                    <a:lnTo>
                      <a:pt x="268" y="207"/>
                    </a:lnTo>
                    <a:lnTo>
                      <a:pt x="265" y="213"/>
                    </a:lnTo>
                    <a:lnTo>
                      <a:pt x="261" y="217"/>
                    </a:lnTo>
                    <a:lnTo>
                      <a:pt x="256" y="219"/>
                    </a:lnTo>
                    <a:lnTo>
                      <a:pt x="254" y="218"/>
                    </a:lnTo>
                    <a:lnTo>
                      <a:pt x="253" y="218"/>
                    </a:lnTo>
                    <a:lnTo>
                      <a:pt x="251" y="217"/>
                    </a:lnTo>
                    <a:lnTo>
                      <a:pt x="247" y="214"/>
                    </a:lnTo>
                    <a:lnTo>
                      <a:pt x="241" y="210"/>
                    </a:lnTo>
                    <a:lnTo>
                      <a:pt x="232" y="208"/>
                    </a:lnTo>
                    <a:lnTo>
                      <a:pt x="223" y="204"/>
                    </a:lnTo>
                    <a:lnTo>
                      <a:pt x="216" y="198"/>
                    </a:lnTo>
                    <a:lnTo>
                      <a:pt x="211" y="191"/>
                    </a:lnTo>
                    <a:lnTo>
                      <a:pt x="207" y="185"/>
                    </a:lnTo>
                    <a:lnTo>
                      <a:pt x="204" y="182"/>
                    </a:lnTo>
                    <a:lnTo>
                      <a:pt x="203" y="182"/>
                    </a:lnTo>
                    <a:lnTo>
                      <a:pt x="198" y="179"/>
                    </a:lnTo>
                    <a:lnTo>
                      <a:pt x="195" y="174"/>
                    </a:lnTo>
                    <a:lnTo>
                      <a:pt x="190" y="168"/>
                    </a:lnTo>
                    <a:lnTo>
                      <a:pt x="186" y="167"/>
                    </a:lnTo>
                    <a:lnTo>
                      <a:pt x="184" y="164"/>
                    </a:lnTo>
                    <a:lnTo>
                      <a:pt x="181" y="162"/>
                    </a:lnTo>
                    <a:lnTo>
                      <a:pt x="180" y="161"/>
                    </a:lnTo>
                    <a:lnTo>
                      <a:pt x="178" y="159"/>
                    </a:lnTo>
                    <a:lnTo>
                      <a:pt x="177" y="158"/>
                    </a:lnTo>
                    <a:lnTo>
                      <a:pt x="175" y="155"/>
                    </a:lnTo>
                    <a:lnTo>
                      <a:pt x="172" y="150"/>
                    </a:lnTo>
                    <a:lnTo>
                      <a:pt x="170" y="147"/>
                    </a:lnTo>
                    <a:lnTo>
                      <a:pt x="166" y="140"/>
                    </a:lnTo>
                    <a:lnTo>
                      <a:pt x="166" y="134"/>
                    </a:lnTo>
                    <a:lnTo>
                      <a:pt x="165" y="127"/>
                    </a:lnTo>
                    <a:lnTo>
                      <a:pt x="160" y="122"/>
                    </a:lnTo>
                    <a:lnTo>
                      <a:pt x="156" y="120"/>
                    </a:lnTo>
                    <a:lnTo>
                      <a:pt x="154" y="117"/>
                    </a:lnTo>
                    <a:lnTo>
                      <a:pt x="150" y="108"/>
                    </a:lnTo>
                    <a:lnTo>
                      <a:pt x="147" y="99"/>
                    </a:lnTo>
                    <a:lnTo>
                      <a:pt x="145" y="91"/>
                    </a:lnTo>
                    <a:lnTo>
                      <a:pt x="142" y="86"/>
                    </a:lnTo>
                    <a:lnTo>
                      <a:pt x="142" y="83"/>
                    </a:lnTo>
                    <a:lnTo>
                      <a:pt x="136" y="76"/>
                    </a:lnTo>
                    <a:lnTo>
                      <a:pt x="130" y="70"/>
                    </a:lnTo>
                    <a:lnTo>
                      <a:pt x="123" y="64"/>
                    </a:lnTo>
                    <a:lnTo>
                      <a:pt x="121" y="61"/>
                    </a:lnTo>
                    <a:lnTo>
                      <a:pt x="121" y="59"/>
                    </a:lnTo>
                    <a:lnTo>
                      <a:pt x="116" y="49"/>
                    </a:lnTo>
                    <a:lnTo>
                      <a:pt x="110" y="43"/>
                    </a:lnTo>
                    <a:lnTo>
                      <a:pt x="102" y="38"/>
                    </a:lnTo>
                    <a:lnTo>
                      <a:pt x="93" y="34"/>
                    </a:lnTo>
                    <a:lnTo>
                      <a:pt x="77" y="31"/>
                    </a:lnTo>
                    <a:lnTo>
                      <a:pt x="72" y="31"/>
                    </a:lnTo>
                    <a:lnTo>
                      <a:pt x="69" y="33"/>
                    </a:lnTo>
                    <a:lnTo>
                      <a:pt x="50" y="52"/>
                    </a:lnTo>
                    <a:lnTo>
                      <a:pt x="44" y="54"/>
                    </a:lnTo>
                    <a:lnTo>
                      <a:pt x="38" y="57"/>
                    </a:lnTo>
                    <a:lnTo>
                      <a:pt x="34" y="57"/>
                    </a:lnTo>
                    <a:lnTo>
                      <a:pt x="32" y="57"/>
                    </a:lnTo>
                    <a:lnTo>
                      <a:pt x="31" y="57"/>
                    </a:lnTo>
                    <a:lnTo>
                      <a:pt x="31" y="58"/>
                    </a:lnTo>
                    <a:lnTo>
                      <a:pt x="22" y="58"/>
                    </a:lnTo>
                    <a:lnTo>
                      <a:pt x="15" y="54"/>
                    </a:lnTo>
                    <a:lnTo>
                      <a:pt x="9" y="50"/>
                    </a:lnTo>
                    <a:lnTo>
                      <a:pt x="5" y="45"/>
                    </a:lnTo>
                    <a:lnTo>
                      <a:pt x="4" y="39"/>
                    </a:lnTo>
                    <a:lnTo>
                      <a:pt x="0" y="16"/>
                    </a:lnTo>
                    <a:lnTo>
                      <a:pt x="0" y="7"/>
                    </a:lnTo>
                    <a:lnTo>
                      <a:pt x="3" y="0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7" name="Freeform 196">
                <a:extLst>
                  <a:ext uri="{FF2B5EF4-FFF2-40B4-BE49-F238E27FC236}">
                    <a16:creationId xmlns:a16="http://schemas.microsoft.com/office/drawing/2014/main" id="{8BC34B61-1E47-5AC4-CC12-D9A9919948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6" y="1317"/>
                <a:ext cx="104" cy="254"/>
              </a:xfrm>
              <a:custGeom>
                <a:avLst/>
                <a:gdLst>
                  <a:gd name="T0" fmla="*/ 312 w 313"/>
                  <a:gd name="T1" fmla="*/ 754 h 761"/>
                  <a:gd name="T2" fmla="*/ 313 w 313"/>
                  <a:gd name="T3" fmla="*/ 739 h 761"/>
                  <a:gd name="T4" fmla="*/ 311 w 313"/>
                  <a:gd name="T5" fmla="*/ 724 h 761"/>
                  <a:gd name="T6" fmla="*/ 306 w 313"/>
                  <a:gd name="T7" fmla="*/ 713 h 761"/>
                  <a:gd name="T8" fmla="*/ 280 w 313"/>
                  <a:gd name="T9" fmla="*/ 702 h 761"/>
                  <a:gd name="T10" fmla="*/ 271 w 313"/>
                  <a:gd name="T11" fmla="*/ 695 h 761"/>
                  <a:gd name="T12" fmla="*/ 270 w 313"/>
                  <a:gd name="T13" fmla="*/ 689 h 761"/>
                  <a:gd name="T14" fmla="*/ 276 w 313"/>
                  <a:gd name="T15" fmla="*/ 677 h 761"/>
                  <a:gd name="T16" fmla="*/ 283 w 313"/>
                  <a:gd name="T17" fmla="*/ 658 h 761"/>
                  <a:gd name="T18" fmla="*/ 283 w 313"/>
                  <a:gd name="T19" fmla="*/ 629 h 761"/>
                  <a:gd name="T20" fmla="*/ 280 w 313"/>
                  <a:gd name="T21" fmla="*/ 608 h 761"/>
                  <a:gd name="T22" fmla="*/ 266 w 313"/>
                  <a:gd name="T23" fmla="*/ 563 h 761"/>
                  <a:gd name="T24" fmla="*/ 238 w 313"/>
                  <a:gd name="T25" fmla="*/ 500 h 761"/>
                  <a:gd name="T26" fmla="*/ 240 w 313"/>
                  <a:gd name="T27" fmla="*/ 479 h 761"/>
                  <a:gd name="T28" fmla="*/ 240 w 313"/>
                  <a:gd name="T29" fmla="*/ 468 h 761"/>
                  <a:gd name="T30" fmla="*/ 216 w 313"/>
                  <a:gd name="T31" fmla="*/ 447 h 761"/>
                  <a:gd name="T32" fmla="*/ 197 w 313"/>
                  <a:gd name="T33" fmla="*/ 428 h 761"/>
                  <a:gd name="T34" fmla="*/ 187 w 313"/>
                  <a:gd name="T35" fmla="*/ 414 h 761"/>
                  <a:gd name="T36" fmla="*/ 172 w 313"/>
                  <a:gd name="T37" fmla="*/ 408 h 761"/>
                  <a:gd name="T38" fmla="*/ 161 w 313"/>
                  <a:gd name="T39" fmla="*/ 401 h 761"/>
                  <a:gd name="T40" fmla="*/ 155 w 313"/>
                  <a:gd name="T41" fmla="*/ 389 h 761"/>
                  <a:gd name="T42" fmla="*/ 157 w 313"/>
                  <a:gd name="T43" fmla="*/ 366 h 761"/>
                  <a:gd name="T44" fmla="*/ 167 w 313"/>
                  <a:gd name="T45" fmla="*/ 351 h 761"/>
                  <a:gd name="T46" fmla="*/ 172 w 313"/>
                  <a:gd name="T47" fmla="*/ 345 h 761"/>
                  <a:gd name="T48" fmla="*/ 178 w 313"/>
                  <a:gd name="T49" fmla="*/ 326 h 761"/>
                  <a:gd name="T50" fmla="*/ 189 w 313"/>
                  <a:gd name="T51" fmla="*/ 307 h 761"/>
                  <a:gd name="T52" fmla="*/ 194 w 313"/>
                  <a:gd name="T53" fmla="*/ 296 h 761"/>
                  <a:gd name="T54" fmla="*/ 194 w 313"/>
                  <a:gd name="T55" fmla="*/ 288 h 761"/>
                  <a:gd name="T56" fmla="*/ 198 w 313"/>
                  <a:gd name="T57" fmla="*/ 276 h 761"/>
                  <a:gd name="T58" fmla="*/ 200 w 313"/>
                  <a:gd name="T59" fmla="*/ 270 h 761"/>
                  <a:gd name="T60" fmla="*/ 201 w 313"/>
                  <a:gd name="T61" fmla="*/ 269 h 761"/>
                  <a:gd name="T62" fmla="*/ 198 w 313"/>
                  <a:gd name="T63" fmla="*/ 260 h 761"/>
                  <a:gd name="T64" fmla="*/ 196 w 313"/>
                  <a:gd name="T65" fmla="*/ 253 h 761"/>
                  <a:gd name="T66" fmla="*/ 195 w 313"/>
                  <a:gd name="T67" fmla="*/ 250 h 761"/>
                  <a:gd name="T68" fmla="*/ 195 w 313"/>
                  <a:gd name="T69" fmla="*/ 241 h 761"/>
                  <a:gd name="T70" fmla="*/ 188 w 313"/>
                  <a:gd name="T71" fmla="*/ 223 h 761"/>
                  <a:gd name="T72" fmla="*/ 175 w 313"/>
                  <a:gd name="T73" fmla="*/ 209 h 761"/>
                  <a:gd name="T74" fmla="*/ 169 w 313"/>
                  <a:gd name="T75" fmla="*/ 187 h 761"/>
                  <a:gd name="T76" fmla="*/ 154 w 313"/>
                  <a:gd name="T77" fmla="*/ 169 h 761"/>
                  <a:gd name="T78" fmla="*/ 135 w 313"/>
                  <a:gd name="T79" fmla="*/ 149 h 761"/>
                  <a:gd name="T80" fmla="*/ 112 w 313"/>
                  <a:gd name="T81" fmla="*/ 108 h 761"/>
                  <a:gd name="T82" fmla="*/ 100 w 313"/>
                  <a:gd name="T83" fmla="*/ 98 h 761"/>
                  <a:gd name="T84" fmla="*/ 95 w 313"/>
                  <a:gd name="T85" fmla="*/ 95 h 761"/>
                  <a:gd name="T86" fmla="*/ 71 w 313"/>
                  <a:gd name="T87" fmla="*/ 79 h 761"/>
                  <a:gd name="T88" fmla="*/ 63 w 313"/>
                  <a:gd name="T89" fmla="*/ 73 h 761"/>
                  <a:gd name="T90" fmla="*/ 54 w 313"/>
                  <a:gd name="T91" fmla="*/ 62 h 761"/>
                  <a:gd name="T92" fmla="*/ 52 w 313"/>
                  <a:gd name="T93" fmla="*/ 48 h 761"/>
                  <a:gd name="T94" fmla="*/ 47 w 313"/>
                  <a:gd name="T95" fmla="*/ 37 h 761"/>
                  <a:gd name="T96" fmla="*/ 38 w 313"/>
                  <a:gd name="T97" fmla="*/ 28 h 761"/>
                  <a:gd name="T98" fmla="*/ 31 w 313"/>
                  <a:gd name="T99" fmla="*/ 22 h 761"/>
                  <a:gd name="T100" fmla="*/ 24 w 313"/>
                  <a:gd name="T101" fmla="*/ 12 h 761"/>
                  <a:gd name="T102" fmla="*/ 14 w 313"/>
                  <a:gd name="T103" fmla="*/ 6 h 761"/>
                  <a:gd name="T104" fmla="*/ 6 w 313"/>
                  <a:gd name="T105" fmla="*/ 3 h 761"/>
                  <a:gd name="T106" fmla="*/ 0 w 313"/>
                  <a:gd name="T107" fmla="*/ 0 h 7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13" h="761">
                    <a:moveTo>
                      <a:pt x="311" y="761"/>
                    </a:moveTo>
                    <a:lnTo>
                      <a:pt x="312" y="754"/>
                    </a:lnTo>
                    <a:lnTo>
                      <a:pt x="313" y="748"/>
                    </a:lnTo>
                    <a:lnTo>
                      <a:pt x="313" y="739"/>
                    </a:lnTo>
                    <a:lnTo>
                      <a:pt x="313" y="732"/>
                    </a:lnTo>
                    <a:lnTo>
                      <a:pt x="311" y="724"/>
                    </a:lnTo>
                    <a:lnTo>
                      <a:pt x="309" y="718"/>
                    </a:lnTo>
                    <a:lnTo>
                      <a:pt x="306" y="713"/>
                    </a:lnTo>
                    <a:lnTo>
                      <a:pt x="304" y="712"/>
                    </a:lnTo>
                    <a:lnTo>
                      <a:pt x="280" y="702"/>
                    </a:lnTo>
                    <a:lnTo>
                      <a:pt x="273" y="698"/>
                    </a:lnTo>
                    <a:lnTo>
                      <a:pt x="271" y="695"/>
                    </a:lnTo>
                    <a:lnTo>
                      <a:pt x="271" y="693"/>
                    </a:lnTo>
                    <a:lnTo>
                      <a:pt x="270" y="689"/>
                    </a:lnTo>
                    <a:lnTo>
                      <a:pt x="271" y="686"/>
                    </a:lnTo>
                    <a:lnTo>
                      <a:pt x="276" y="677"/>
                    </a:lnTo>
                    <a:lnTo>
                      <a:pt x="282" y="663"/>
                    </a:lnTo>
                    <a:lnTo>
                      <a:pt x="283" y="658"/>
                    </a:lnTo>
                    <a:lnTo>
                      <a:pt x="284" y="655"/>
                    </a:lnTo>
                    <a:lnTo>
                      <a:pt x="283" y="629"/>
                    </a:lnTo>
                    <a:lnTo>
                      <a:pt x="281" y="617"/>
                    </a:lnTo>
                    <a:lnTo>
                      <a:pt x="280" y="608"/>
                    </a:lnTo>
                    <a:lnTo>
                      <a:pt x="273" y="584"/>
                    </a:lnTo>
                    <a:lnTo>
                      <a:pt x="266" y="563"/>
                    </a:lnTo>
                    <a:lnTo>
                      <a:pt x="242" y="507"/>
                    </a:lnTo>
                    <a:lnTo>
                      <a:pt x="238" y="500"/>
                    </a:lnTo>
                    <a:lnTo>
                      <a:pt x="238" y="494"/>
                    </a:lnTo>
                    <a:lnTo>
                      <a:pt x="240" y="479"/>
                    </a:lnTo>
                    <a:lnTo>
                      <a:pt x="240" y="472"/>
                    </a:lnTo>
                    <a:lnTo>
                      <a:pt x="240" y="468"/>
                    </a:lnTo>
                    <a:lnTo>
                      <a:pt x="238" y="463"/>
                    </a:lnTo>
                    <a:lnTo>
                      <a:pt x="216" y="447"/>
                    </a:lnTo>
                    <a:lnTo>
                      <a:pt x="206" y="439"/>
                    </a:lnTo>
                    <a:lnTo>
                      <a:pt x="197" y="428"/>
                    </a:lnTo>
                    <a:lnTo>
                      <a:pt x="192" y="420"/>
                    </a:lnTo>
                    <a:lnTo>
                      <a:pt x="187" y="414"/>
                    </a:lnTo>
                    <a:lnTo>
                      <a:pt x="179" y="410"/>
                    </a:lnTo>
                    <a:lnTo>
                      <a:pt x="172" y="408"/>
                    </a:lnTo>
                    <a:lnTo>
                      <a:pt x="166" y="405"/>
                    </a:lnTo>
                    <a:lnTo>
                      <a:pt x="161" y="401"/>
                    </a:lnTo>
                    <a:lnTo>
                      <a:pt x="157" y="395"/>
                    </a:lnTo>
                    <a:lnTo>
                      <a:pt x="155" y="389"/>
                    </a:lnTo>
                    <a:lnTo>
                      <a:pt x="153" y="375"/>
                    </a:lnTo>
                    <a:lnTo>
                      <a:pt x="157" y="366"/>
                    </a:lnTo>
                    <a:lnTo>
                      <a:pt x="162" y="356"/>
                    </a:lnTo>
                    <a:lnTo>
                      <a:pt x="167" y="351"/>
                    </a:lnTo>
                    <a:lnTo>
                      <a:pt x="170" y="346"/>
                    </a:lnTo>
                    <a:lnTo>
                      <a:pt x="172" y="345"/>
                    </a:lnTo>
                    <a:lnTo>
                      <a:pt x="174" y="333"/>
                    </a:lnTo>
                    <a:lnTo>
                      <a:pt x="178" y="326"/>
                    </a:lnTo>
                    <a:lnTo>
                      <a:pt x="185" y="314"/>
                    </a:lnTo>
                    <a:lnTo>
                      <a:pt x="189" y="307"/>
                    </a:lnTo>
                    <a:lnTo>
                      <a:pt x="192" y="302"/>
                    </a:lnTo>
                    <a:lnTo>
                      <a:pt x="194" y="296"/>
                    </a:lnTo>
                    <a:lnTo>
                      <a:pt x="196" y="294"/>
                    </a:lnTo>
                    <a:lnTo>
                      <a:pt x="194" y="288"/>
                    </a:lnTo>
                    <a:lnTo>
                      <a:pt x="194" y="284"/>
                    </a:lnTo>
                    <a:lnTo>
                      <a:pt x="198" y="276"/>
                    </a:lnTo>
                    <a:lnTo>
                      <a:pt x="200" y="272"/>
                    </a:lnTo>
                    <a:lnTo>
                      <a:pt x="200" y="270"/>
                    </a:lnTo>
                    <a:lnTo>
                      <a:pt x="200" y="269"/>
                    </a:lnTo>
                    <a:lnTo>
                      <a:pt x="201" y="269"/>
                    </a:lnTo>
                    <a:lnTo>
                      <a:pt x="200" y="265"/>
                    </a:lnTo>
                    <a:lnTo>
                      <a:pt x="198" y="260"/>
                    </a:lnTo>
                    <a:lnTo>
                      <a:pt x="196" y="257"/>
                    </a:lnTo>
                    <a:lnTo>
                      <a:pt x="196" y="253"/>
                    </a:lnTo>
                    <a:lnTo>
                      <a:pt x="195" y="251"/>
                    </a:lnTo>
                    <a:lnTo>
                      <a:pt x="195" y="250"/>
                    </a:lnTo>
                    <a:lnTo>
                      <a:pt x="195" y="248"/>
                    </a:lnTo>
                    <a:lnTo>
                      <a:pt x="195" y="241"/>
                    </a:lnTo>
                    <a:lnTo>
                      <a:pt x="191" y="229"/>
                    </a:lnTo>
                    <a:lnTo>
                      <a:pt x="188" y="223"/>
                    </a:lnTo>
                    <a:lnTo>
                      <a:pt x="186" y="220"/>
                    </a:lnTo>
                    <a:lnTo>
                      <a:pt x="175" y="209"/>
                    </a:lnTo>
                    <a:lnTo>
                      <a:pt x="172" y="199"/>
                    </a:lnTo>
                    <a:lnTo>
                      <a:pt x="169" y="187"/>
                    </a:lnTo>
                    <a:lnTo>
                      <a:pt x="162" y="177"/>
                    </a:lnTo>
                    <a:lnTo>
                      <a:pt x="154" y="169"/>
                    </a:lnTo>
                    <a:lnTo>
                      <a:pt x="144" y="160"/>
                    </a:lnTo>
                    <a:lnTo>
                      <a:pt x="135" y="149"/>
                    </a:lnTo>
                    <a:lnTo>
                      <a:pt x="130" y="140"/>
                    </a:lnTo>
                    <a:lnTo>
                      <a:pt x="112" y="108"/>
                    </a:lnTo>
                    <a:lnTo>
                      <a:pt x="105" y="102"/>
                    </a:lnTo>
                    <a:lnTo>
                      <a:pt x="100" y="98"/>
                    </a:lnTo>
                    <a:lnTo>
                      <a:pt x="97" y="96"/>
                    </a:lnTo>
                    <a:lnTo>
                      <a:pt x="95" y="95"/>
                    </a:lnTo>
                    <a:lnTo>
                      <a:pt x="80" y="85"/>
                    </a:lnTo>
                    <a:lnTo>
                      <a:pt x="71" y="79"/>
                    </a:lnTo>
                    <a:lnTo>
                      <a:pt x="64" y="74"/>
                    </a:lnTo>
                    <a:lnTo>
                      <a:pt x="63" y="73"/>
                    </a:lnTo>
                    <a:lnTo>
                      <a:pt x="57" y="67"/>
                    </a:lnTo>
                    <a:lnTo>
                      <a:pt x="54" y="62"/>
                    </a:lnTo>
                    <a:lnTo>
                      <a:pt x="52" y="55"/>
                    </a:lnTo>
                    <a:lnTo>
                      <a:pt x="52" y="48"/>
                    </a:lnTo>
                    <a:lnTo>
                      <a:pt x="50" y="41"/>
                    </a:lnTo>
                    <a:lnTo>
                      <a:pt x="47" y="37"/>
                    </a:lnTo>
                    <a:lnTo>
                      <a:pt x="45" y="35"/>
                    </a:lnTo>
                    <a:lnTo>
                      <a:pt x="38" y="28"/>
                    </a:lnTo>
                    <a:lnTo>
                      <a:pt x="34" y="25"/>
                    </a:lnTo>
                    <a:lnTo>
                      <a:pt x="31" y="22"/>
                    </a:lnTo>
                    <a:lnTo>
                      <a:pt x="31" y="21"/>
                    </a:lnTo>
                    <a:lnTo>
                      <a:pt x="24" y="12"/>
                    </a:lnTo>
                    <a:lnTo>
                      <a:pt x="18" y="8"/>
                    </a:lnTo>
                    <a:lnTo>
                      <a:pt x="14" y="6"/>
                    </a:lnTo>
                    <a:lnTo>
                      <a:pt x="9" y="5"/>
                    </a:lnTo>
                    <a:lnTo>
                      <a:pt x="6" y="3"/>
                    </a:lnTo>
                    <a:lnTo>
                      <a:pt x="4" y="2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8" name="Freeform 197">
                <a:extLst>
                  <a:ext uri="{FF2B5EF4-FFF2-40B4-BE49-F238E27FC236}">
                    <a16:creationId xmlns:a16="http://schemas.microsoft.com/office/drawing/2014/main" id="{326D5D55-19A5-D526-01CB-1F0F927B31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6" y="1224"/>
                <a:ext cx="740" cy="253"/>
              </a:xfrm>
              <a:custGeom>
                <a:avLst/>
                <a:gdLst>
                  <a:gd name="T0" fmla="*/ 2150 w 2220"/>
                  <a:gd name="T1" fmla="*/ 242 h 758"/>
                  <a:gd name="T2" fmla="*/ 2122 w 2220"/>
                  <a:gd name="T3" fmla="*/ 222 h 758"/>
                  <a:gd name="T4" fmla="*/ 2086 w 2220"/>
                  <a:gd name="T5" fmla="*/ 204 h 758"/>
                  <a:gd name="T6" fmla="*/ 2057 w 2220"/>
                  <a:gd name="T7" fmla="*/ 172 h 758"/>
                  <a:gd name="T8" fmla="*/ 2007 w 2220"/>
                  <a:gd name="T9" fmla="*/ 155 h 758"/>
                  <a:gd name="T10" fmla="*/ 1976 w 2220"/>
                  <a:gd name="T11" fmla="*/ 164 h 758"/>
                  <a:gd name="T12" fmla="*/ 1950 w 2220"/>
                  <a:gd name="T13" fmla="*/ 137 h 758"/>
                  <a:gd name="T14" fmla="*/ 1919 w 2220"/>
                  <a:gd name="T15" fmla="*/ 130 h 758"/>
                  <a:gd name="T16" fmla="*/ 1931 w 2220"/>
                  <a:gd name="T17" fmla="*/ 102 h 758"/>
                  <a:gd name="T18" fmla="*/ 1900 w 2220"/>
                  <a:gd name="T19" fmla="*/ 91 h 758"/>
                  <a:gd name="T20" fmla="*/ 1884 w 2220"/>
                  <a:gd name="T21" fmla="*/ 74 h 758"/>
                  <a:gd name="T22" fmla="*/ 1874 w 2220"/>
                  <a:gd name="T23" fmla="*/ 54 h 758"/>
                  <a:gd name="T24" fmla="*/ 1836 w 2220"/>
                  <a:gd name="T25" fmla="*/ 62 h 758"/>
                  <a:gd name="T26" fmla="*/ 1783 w 2220"/>
                  <a:gd name="T27" fmla="*/ 38 h 758"/>
                  <a:gd name="T28" fmla="*/ 1726 w 2220"/>
                  <a:gd name="T29" fmla="*/ 57 h 758"/>
                  <a:gd name="T30" fmla="*/ 1721 w 2220"/>
                  <a:gd name="T31" fmla="*/ 25 h 758"/>
                  <a:gd name="T32" fmla="*/ 1684 w 2220"/>
                  <a:gd name="T33" fmla="*/ 4 h 758"/>
                  <a:gd name="T34" fmla="*/ 1626 w 2220"/>
                  <a:gd name="T35" fmla="*/ 9 h 758"/>
                  <a:gd name="T36" fmla="*/ 1536 w 2220"/>
                  <a:gd name="T37" fmla="*/ 42 h 758"/>
                  <a:gd name="T38" fmla="*/ 1500 w 2220"/>
                  <a:gd name="T39" fmla="*/ 60 h 758"/>
                  <a:gd name="T40" fmla="*/ 1466 w 2220"/>
                  <a:gd name="T41" fmla="*/ 88 h 758"/>
                  <a:gd name="T42" fmla="*/ 1441 w 2220"/>
                  <a:gd name="T43" fmla="*/ 130 h 758"/>
                  <a:gd name="T44" fmla="*/ 1417 w 2220"/>
                  <a:gd name="T45" fmla="*/ 140 h 758"/>
                  <a:gd name="T46" fmla="*/ 1395 w 2220"/>
                  <a:gd name="T47" fmla="*/ 186 h 758"/>
                  <a:gd name="T48" fmla="*/ 1364 w 2220"/>
                  <a:gd name="T49" fmla="*/ 214 h 758"/>
                  <a:gd name="T50" fmla="*/ 1364 w 2220"/>
                  <a:gd name="T51" fmla="*/ 226 h 758"/>
                  <a:gd name="T52" fmla="*/ 1340 w 2220"/>
                  <a:gd name="T53" fmla="*/ 249 h 758"/>
                  <a:gd name="T54" fmla="*/ 1303 w 2220"/>
                  <a:gd name="T55" fmla="*/ 273 h 758"/>
                  <a:gd name="T56" fmla="*/ 1272 w 2220"/>
                  <a:gd name="T57" fmla="*/ 281 h 758"/>
                  <a:gd name="T58" fmla="*/ 1235 w 2220"/>
                  <a:gd name="T59" fmla="*/ 303 h 758"/>
                  <a:gd name="T60" fmla="*/ 1201 w 2220"/>
                  <a:gd name="T61" fmla="*/ 340 h 758"/>
                  <a:gd name="T62" fmla="*/ 1135 w 2220"/>
                  <a:gd name="T63" fmla="*/ 408 h 758"/>
                  <a:gd name="T64" fmla="*/ 1107 w 2220"/>
                  <a:gd name="T65" fmla="*/ 439 h 758"/>
                  <a:gd name="T66" fmla="*/ 1072 w 2220"/>
                  <a:gd name="T67" fmla="*/ 463 h 758"/>
                  <a:gd name="T68" fmla="*/ 996 w 2220"/>
                  <a:gd name="T69" fmla="*/ 491 h 758"/>
                  <a:gd name="T70" fmla="*/ 972 w 2220"/>
                  <a:gd name="T71" fmla="*/ 501 h 758"/>
                  <a:gd name="T72" fmla="*/ 843 w 2220"/>
                  <a:gd name="T73" fmla="*/ 563 h 758"/>
                  <a:gd name="T74" fmla="*/ 795 w 2220"/>
                  <a:gd name="T75" fmla="*/ 567 h 758"/>
                  <a:gd name="T76" fmla="*/ 743 w 2220"/>
                  <a:gd name="T77" fmla="*/ 556 h 758"/>
                  <a:gd name="T78" fmla="*/ 675 w 2220"/>
                  <a:gd name="T79" fmla="*/ 563 h 758"/>
                  <a:gd name="T80" fmla="*/ 590 w 2220"/>
                  <a:gd name="T81" fmla="*/ 572 h 758"/>
                  <a:gd name="T82" fmla="*/ 555 w 2220"/>
                  <a:gd name="T83" fmla="*/ 584 h 758"/>
                  <a:gd name="T84" fmla="*/ 503 w 2220"/>
                  <a:gd name="T85" fmla="*/ 602 h 758"/>
                  <a:gd name="T86" fmla="*/ 478 w 2220"/>
                  <a:gd name="T87" fmla="*/ 631 h 758"/>
                  <a:gd name="T88" fmla="*/ 463 w 2220"/>
                  <a:gd name="T89" fmla="*/ 643 h 758"/>
                  <a:gd name="T90" fmla="*/ 403 w 2220"/>
                  <a:gd name="T91" fmla="*/ 667 h 758"/>
                  <a:gd name="T92" fmla="*/ 367 w 2220"/>
                  <a:gd name="T93" fmla="*/ 693 h 758"/>
                  <a:gd name="T94" fmla="*/ 352 w 2220"/>
                  <a:gd name="T95" fmla="*/ 704 h 758"/>
                  <a:gd name="T96" fmla="*/ 270 w 2220"/>
                  <a:gd name="T97" fmla="*/ 732 h 758"/>
                  <a:gd name="T98" fmla="*/ 247 w 2220"/>
                  <a:gd name="T99" fmla="*/ 735 h 758"/>
                  <a:gd name="T100" fmla="*/ 193 w 2220"/>
                  <a:gd name="T101" fmla="*/ 748 h 758"/>
                  <a:gd name="T102" fmla="*/ 144 w 2220"/>
                  <a:gd name="T103" fmla="*/ 743 h 758"/>
                  <a:gd name="T104" fmla="*/ 65 w 2220"/>
                  <a:gd name="T105" fmla="*/ 706 h 758"/>
                  <a:gd name="T106" fmla="*/ 3 w 2220"/>
                  <a:gd name="T107" fmla="*/ 649 h 7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20" h="758">
                    <a:moveTo>
                      <a:pt x="2220" y="280"/>
                    </a:moveTo>
                    <a:lnTo>
                      <a:pt x="2208" y="276"/>
                    </a:lnTo>
                    <a:lnTo>
                      <a:pt x="2201" y="270"/>
                    </a:lnTo>
                    <a:lnTo>
                      <a:pt x="2194" y="263"/>
                    </a:lnTo>
                    <a:lnTo>
                      <a:pt x="2190" y="260"/>
                    </a:lnTo>
                    <a:lnTo>
                      <a:pt x="2150" y="242"/>
                    </a:lnTo>
                    <a:lnTo>
                      <a:pt x="2146" y="240"/>
                    </a:lnTo>
                    <a:lnTo>
                      <a:pt x="2144" y="239"/>
                    </a:lnTo>
                    <a:lnTo>
                      <a:pt x="2143" y="239"/>
                    </a:lnTo>
                    <a:lnTo>
                      <a:pt x="2139" y="236"/>
                    </a:lnTo>
                    <a:lnTo>
                      <a:pt x="2136" y="234"/>
                    </a:lnTo>
                    <a:lnTo>
                      <a:pt x="2122" y="222"/>
                    </a:lnTo>
                    <a:lnTo>
                      <a:pt x="2118" y="217"/>
                    </a:lnTo>
                    <a:lnTo>
                      <a:pt x="2113" y="215"/>
                    </a:lnTo>
                    <a:lnTo>
                      <a:pt x="2108" y="213"/>
                    </a:lnTo>
                    <a:lnTo>
                      <a:pt x="2103" y="213"/>
                    </a:lnTo>
                    <a:lnTo>
                      <a:pt x="2093" y="209"/>
                    </a:lnTo>
                    <a:lnTo>
                      <a:pt x="2086" y="204"/>
                    </a:lnTo>
                    <a:lnTo>
                      <a:pt x="2081" y="197"/>
                    </a:lnTo>
                    <a:lnTo>
                      <a:pt x="2078" y="190"/>
                    </a:lnTo>
                    <a:lnTo>
                      <a:pt x="2074" y="186"/>
                    </a:lnTo>
                    <a:lnTo>
                      <a:pt x="2069" y="182"/>
                    </a:lnTo>
                    <a:lnTo>
                      <a:pt x="2062" y="175"/>
                    </a:lnTo>
                    <a:lnTo>
                      <a:pt x="2057" y="172"/>
                    </a:lnTo>
                    <a:lnTo>
                      <a:pt x="2054" y="170"/>
                    </a:lnTo>
                    <a:lnTo>
                      <a:pt x="2038" y="163"/>
                    </a:lnTo>
                    <a:lnTo>
                      <a:pt x="2032" y="160"/>
                    </a:lnTo>
                    <a:lnTo>
                      <a:pt x="2028" y="160"/>
                    </a:lnTo>
                    <a:lnTo>
                      <a:pt x="2017" y="158"/>
                    </a:lnTo>
                    <a:lnTo>
                      <a:pt x="2007" y="155"/>
                    </a:lnTo>
                    <a:lnTo>
                      <a:pt x="2000" y="152"/>
                    </a:lnTo>
                    <a:lnTo>
                      <a:pt x="1996" y="153"/>
                    </a:lnTo>
                    <a:lnTo>
                      <a:pt x="1992" y="154"/>
                    </a:lnTo>
                    <a:lnTo>
                      <a:pt x="1988" y="159"/>
                    </a:lnTo>
                    <a:lnTo>
                      <a:pt x="1982" y="163"/>
                    </a:lnTo>
                    <a:lnTo>
                      <a:pt x="1976" y="164"/>
                    </a:lnTo>
                    <a:lnTo>
                      <a:pt x="1972" y="162"/>
                    </a:lnTo>
                    <a:lnTo>
                      <a:pt x="1969" y="156"/>
                    </a:lnTo>
                    <a:lnTo>
                      <a:pt x="1963" y="147"/>
                    </a:lnTo>
                    <a:lnTo>
                      <a:pt x="1959" y="143"/>
                    </a:lnTo>
                    <a:lnTo>
                      <a:pt x="1955" y="139"/>
                    </a:lnTo>
                    <a:lnTo>
                      <a:pt x="1950" y="137"/>
                    </a:lnTo>
                    <a:lnTo>
                      <a:pt x="1942" y="136"/>
                    </a:lnTo>
                    <a:lnTo>
                      <a:pt x="1935" y="136"/>
                    </a:lnTo>
                    <a:lnTo>
                      <a:pt x="1929" y="134"/>
                    </a:lnTo>
                    <a:lnTo>
                      <a:pt x="1925" y="133"/>
                    </a:lnTo>
                    <a:lnTo>
                      <a:pt x="1920" y="131"/>
                    </a:lnTo>
                    <a:lnTo>
                      <a:pt x="1919" y="130"/>
                    </a:lnTo>
                    <a:lnTo>
                      <a:pt x="1918" y="127"/>
                    </a:lnTo>
                    <a:lnTo>
                      <a:pt x="1919" y="124"/>
                    </a:lnTo>
                    <a:lnTo>
                      <a:pt x="1921" y="119"/>
                    </a:lnTo>
                    <a:lnTo>
                      <a:pt x="1926" y="116"/>
                    </a:lnTo>
                    <a:lnTo>
                      <a:pt x="1929" y="109"/>
                    </a:lnTo>
                    <a:lnTo>
                      <a:pt x="1931" y="102"/>
                    </a:lnTo>
                    <a:lnTo>
                      <a:pt x="1929" y="97"/>
                    </a:lnTo>
                    <a:lnTo>
                      <a:pt x="1925" y="93"/>
                    </a:lnTo>
                    <a:lnTo>
                      <a:pt x="1916" y="88"/>
                    </a:lnTo>
                    <a:lnTo>
                      <a:pt x="1911" y="88"/>
                    </a:lnTo>
                    <a:lnTo>
                      <a:pt x="1907" y="90"/>
                    </a:lnTo>
                    <a:lnTo>
                      <a:pt x="1900" y="91"/>
                    </a:lnTo>
                    <a:lnTo>
                      <a:pt x="1896" y="92"/>
                    </a:lnTo>
                    <a:lnTo>
                      <a:pt x="1889" y="90"/>
                    </a:lnTo>
                    <a:lnTo>
                      <a:pt x="1884" y="86"/>
                    </a:lnTo>
                    <a:lnTo>
                      <a:pt x="1883" y="82"/>
                    </a:lnTo>
                    <a:lnTo>
                      <a:pt x="1882" y="78"/>
                    </a:lnTo>
                    <a:lnTo>
                      <a:pt x="1884" y="74"/>
                    </a:lnTo>
                    <a:lnTo>
                      <a:pt x="1886" y="67"/>
                    </a:lnTo>
                    <a:lnTo>
                      <a:pt x="1886" y="62"/>
                    </a:lnTo>
                    <a:lnTo>
                      <a:pt x="1884" y="58"/>
                    </a:lnTo>
                    <a:lnTo>
                      <a:pt x="1882" y="56"/>
                    </a:lnTo>
                    <a:lnTo>
                      <a:pt x="1878" y="53"/>
                    </a:lnTo>
                    <a:lnTo>
                      <a:pt x="1874" y="54"/>
                    </a:lnTo>
                    <a:lnTo>
                      <a:pt x="1868" y="56"/>
                    </a:lnTo>
                    <a:lnTo>
                      <a:pt x="1860" y="61"/>
                    </a:lnTo>
                    <a:lnTo>
                      <a:pt x="1853" y="64"/>
                    </a:lnTo>
                    <a:lnTo>
                      <a:pt x="1846" y="66"/>
                    </a:lnTo>
                    <a:lnTo>
                      <a:pt x="1840" y="64"/>
                    </a:lnTo>
                    <a:lnTo>
                      <a:pt x="1836" y="62"/>
                    </a:lnTo>
                    <a:lnTo>
                      <a:pt x="1830" y="58"/>
                    </a:lnTo>
                    <a:lnTo>
                      <a:pt x="1824" y="57"/>
                    </a:lnTo>
                    <a:lnTo>
                      <a:pt x="1814" y="52"/>
                    </a:lnTo>
                    <a:lnTo>
                      <a:pt x="1803" y="47"/>
                    </a:lnTo>
                    <a:lnTo>
                      <a:pt x="1793" y="41"/>
                    </a:lnTo>
                    <a:lnTo>
                      <a:pt x="1783" y="38"/>
                    </a:lnTo>
                    <a:lnTo>
                      <a:pt x="1773" y="37"/>
                    </a:lnTo>
                    <a:lnTo>
                      <a:pt x="1763" y="39"/>
                    </a:lnTo>
                    <a:lnTo>
                      <a:pt x="1749" y="43"/>
                    </a:lnTo>
                    <a:lnTo>
                      <a:pt x="1742" y="49"/>
                    </a:lnTo>
                    <a:lnTo>
                      <a:pt x="1733" y="55"/>
                    </a:lnTo>
                    <a:lnTo>
                      <a:pt x="1726" y="57"/>
                    </a:lnTo>
                    <a:lnTo>
                      <a:pt x="1723" y="54"/>
                    </a:lnTo>
                    <a:lnTo>
                      <a:pt x="1722" y="51"/>
                    </a:lnTo>
                    <a:lnTo>
                      <a:pt x="1722" y="45"/>
                    </a:lnTo>
                    <a:lnTo>
                      <a:pt x="1724" y="39"/>
                    </a:lnTo>
                    <a:lnTo>
                      <a:pt x="1723" y="31"/>
                    </a:lnTo>
                    <a:lnTo>
                      <a:pt x="1721" y="25"/>
                    </a:lnTo>
                    <a:lnTo>
                      <a:pt x="1716" y="21"/>
                    </a:lnTo>
                    <a:lnTo>
                      <a:pt x="1708" y="19"/>
                    </a:lnTo>
                    <a:lnTo>
                      <a:pt x="1702" y="17"/>
                    </a:lnTo>
                    <a:lnTo>
                      <a:pt x="1698" y="16"/>
                    </a:lnTo>
                    <a:lnTo>
                      <a:pt x="1692" y="12"/>
                    </a:lnTo>
                    <a:lnTo>
                      <a:pt x="1684" y="4"/>
                    </a:lnTo>
                    <a:lnTo>
                      <a:pt x="1675" y="1"/>
                    </a:lnTo>
                    <a:lnTo>
                      <a:pt x="1661" y="0"/>
                    </a:lnTo>
                    <a:lnTo>
                      <a:pt x="1648" y="3"/>
                    </a:lnTo>
                    <a:lnTo>
                      <a:pt x="1642" y="4"/>
                    </a:lnTo>
                    <a:lnTo>
                      <a:pt x="1637" y="6"/>
                    </a:lnTo>
                    <a:lnTo>
                      <a:pt x="1626" y="9"/>
                    </a:lnTo>
                    <a:lnTo>
                      <a:pt x="1602" y="7"/>
                    </a:lnTo>
                    <a:lnTo>
                      <a:pt x="1590" y="10"/>
                    </a:lnTo>
                    <a:lnTo>
                      <a:pt x="1580" y="18"/>
                    </a:lnTo>
                    <a:lnTo>
                      <a:pt x="1560" y="34"/>
                    </a:lnTo>
                    <a:lnTo>
                      <a:pt x="1547" y="40"/>
                    </a:lnTo>
                    <a:lnTo>
                      <a:pt x="1536" y="42"/>
                    </a:lnTo>
                    <a:lnTo>
                      <a:pt x="1529" y="41"/>
                    </a:lnTo>
                    <a:lnTo>
                      <a:pt x="1524" y="42"/>
                    </a:lnTo>
                    <a:lnTo>
                      <a:pt x="1519" y="44"/>
                    </a:lnTo>
                    <a:lnTo>
                      <a:pt x="1517" y="49"/>
                    </a:lnTo>
                    <a:lnTo>
                      <a:pt x="1506" y="57"/>
                    </a:lnTo>
                    <a:lnTo>
                      <a:pt x="1500" y="60"/>
                    </a:lnTo>
                    <a:lnTo>
                      <a:pt x="1497" y="63"/>
                    </a:lnTo>
                    <a:lnTo>
                      <a:pt x="1489" y="68"/>
                    </a:lnTo>
                    <a:lnTo>
                      <a:pt x="1485" y="73"/>
                    </a:lnTo>
                    <a:lnTo>
                      <a:pt x="1480" y="76"/>
                    </a:lnTo>
                    <a:lnTo>
                      <a:pt x="1473" y="81"/>
                    </a:lnTo>
                    <a:lnTo>
                      <a:pt x="1466" y="88"/>
                    </a:lnTo>
                    <a:lnTo>
                      <a:pt x="1464" y="91"/>
                    </a:lnTo>
                    <a:lnTo>
                      <a:pt x="1464" y="95"/>
                    </a:lnTo>
                    <a:lnTo>
                      <a:pt x="1451" y="121"/>
                    </a:lnTo>
                    <a:lnTo>
                      <a:pt x="1448" y="126"/>
                    </a:lnTo>
                    <a:lnTo>
                      <a:pt x="1446" y="129"/>
                    </a:lnTo>
                    <a:lnTo>
                      <a:pt x="1441" y="130"/>
                    </a:lnTo>
                    <a:lnTo>
                      <a:pt x="1437" y="130"/>
                    </a:lnTo>
                    <a:lnTo>
                      <a:pt x="1430" y="130"/>
                    </a:lnTo>
                    <a:lnTo>
                      <a:pt x="1427" y="132"/>
                    </a:lnTo>
                    <a:lnTo>
                      <a:pt x="1422" y="134"/>
                    </a:lnTo>
                    <a:lnTo>
                      <a:pt x="1420" y="137"/>
                    </a:lnTo>
                    <a:lnTo>
                      <a:pt x="1417" y="140"/>
                    </a:lnTo>
                    <a:lnTo>
                      <a:pt x="1412" y="145"/>
                    </a:lnTo>
                    <a:lnTo>
                      <a:pt x="1409" y="152"/>
                    </a:lnTo>
                    <a:lnTo>
                      <a:pt x="1402" y="173"/>
                    </a:lnTo>
                    <a:lnTo>
                      <a:pt x="1398" y="183"/>
                    </a:lnTo>
                    <a:lnTo>
                      <a:pt x="1396" y="184"/>
                    </a:lnTo>
                    <a:lnTo>
                      <a:pt x="1395" y="186"/>
                    </a:lnTo>
                    <a:lnTo>
                      <a:pt x="1393" y="190"/>
                    </a:lnTo>
                    <a:lnTo>
                      <a:pt x="1385" y="194"/>
                    </a:lnTo>
                    <a:lnTo>
                      <a:pt x="1376" y="200"/>
                    </a:lnTo>
                    <a:lnTo>
                      <a:pt x="1369" y="202"/>
                    </a:lnTo>
                    <a:lnTo>
                      <a:pt x="1365" y="205"/>
                    </a:lnTo>
                    <a:lnTo>
                      <a:pt x="1364" y="214"/>
                    </a:lnTo>
                    <a:lnTo>
                      <a:pt x="1364" y="220"/>
                    </a:lnTo>
                    <a:lnTo>
                      <a:pt x="1364" y="222"/>
                    </a:lnTo>
                    <a:lnTo>
                      <a:pt x="1364" y="223"/>
                    </a:lnTo>
                    <a:lnTo>
                      <a:pt x="1365" y="225"/>
                    </a:lnTo>
                    <a:lnTo>
                      <a:pt x="1364" y="225"/>
                    </a:lnTo>
                    <a:lnTo>
                      <a:pt x="1364" y="226"/>
                    </a:lnTo>
                    <a:lnTo>
                      <a:pt x="1364" y="228"/>
                    </a:lnTo>
                    <a:lnTo>
                      <a:pt x="1363" y="228"/>
                    </a:lnTo>
                    <a:lnTo>
                      <a:pt x="1363" y="229"/>
                    </a:lnTo>
                    <a:lnTo>
                      <a:pt x="1363" y="231"/>
                    </a:lnTo>
                    <a:lnTo>
                      <a:pt x="1349" y="244"/>
                    </a:lnTo>
                    <a:lnTo>
                      <a:pt x="1340" y="249"/>
                    </a:lnTo>
                    <a:lnTo>
                      <a:pt x="1334" y="253"/>
                    </a:lnTo>
                    <a:lnTo>
                      <a:pt x="1326" y="257"/>
                    </a:lnTo>
                    <a:lnTo>
                      <a:pt x="1321" y="261"/>
                    </a:lnTo>
                    <a:lnTo>
                      <a:pt x="1315" y="267"/>
                    </a:lnTo>
                    <a:lnTo>
                      <a:pt x="1307" y="271"/>
                    </a:lnTo>
                    <a:lnTo>
                      <a:pt x="1303" y="273"/>
                    </a:lnTo>
                    <a:lnTo>
                      <a:pt x="1300" y="272"/>
                    </a:lnTo>
                    <a:lnTo>
                      <a:pt x="1297" y="273"/>
                    </a:lnTo>
                    <a:lnTo>
                      <a:pt x="1287" y="279"/>
                    </a:lnTo>
                    <a:lnTo>
                      <a:pt x="1284" y="279"/>
                    </a:lnTo>
                    <a:lnTo>
                      <a:pt x="1279" y="281"/>
                    </a:lnTo>
                    <a:lnTo>
                      <a:pt x="1272" y="281"/>
                    </a:lnTo>
                    <a:lnTo>
                      <a:pt x="1262" y="283"/>
                    </a:lnTo>
                    <a:lnTo>
                      <a:pt x="1250" y="286"/>
                    </a:lnTo>
                    <a:lnTo>
                      <a:pt x="1245" y="289"/>
                    </a:lnTo>
                    <a:lnTo>
                      <a:pt x="1242" y="296"/>
                    </a:lnTo>
                    <a:lnTo>
                      <a:pt x="1239" y="298"/>
                    </a:lnTo>
                    <a:lnTo>
                      <a:pt x="1235" y="303"/>
                    </a:lnTo>
                    <a:lnTo>
                      <a:pt x="1228" y="308"/>
                    </a:lnTo>
                    <a:lnTo>
                      <a:pt x="1222" y="317"/>
                    </a:lnTo>
                    <a:lnTo>
                      <a:pt x="1216" y="323"/>
                    </a:lnTo>
                    <a:lnTo>
                      <a:pt x="1209" y="328"/>
                    </a:lnTo>
                    <a:lnTo>
                      <a:pt x="1205" y="331"/>
                    </a:lnTo>
                    <a:lnTo>
                      <a:pt x="1201" y="340"/>
                    </a:lnTo>
                    <a:lnTo>
                      <a:pt x="1198" y="344"/>
                    </a:lnTo>
                    <a:lnTo>
                      <a:pt x="1192" y="348"/>
                    </a:lnTo>
                    <a:lnTo>
                      <a:pt x="1160" y="373"/>
                    </a:lnTo>
                    <a:lnTo>
                      <a:pt x="1152" y="378"/>
                    </a:lnTo>
                    <a:lnTo>
                      <a:pt x="1148" y="386"/>
                    </a:lnTo>
                    <a:lnTo>
                      <a:pt x="1135" y="408"/>
                    </a:lnTo>
                    <a:lnTo>
                      <a:pt x="1130" y="415"/>
                    </a:lnTo>
                    <a:lnTo>
                      <a:pt x="1127" y="419"/>
                    </a:lnTo>
                    <a:lnTo>
                      <a:pt x="1120" y="423"/>
                    </a:lnTo>
                    <a:lnTo>
                      <a:pt x="1114" y="429"/>
                    </a:lnTo>
                    <a:lnTo>
                      <a:pt x="1109" y="433"/>
                    </a:lnTo>
                    <a:lnTo>
                      <a:pt x="1107" y="439"/>
                    </a:lnTo>
                    <a:lnTo>
                      <a:pt x="1104" y="455"/>
                    </a:lnTo>
                    <a:lnTo>
                      <a:pt x="1101" y="459"/>
                    </a:lnTo>
                    <a:lnTo>
                      <a:pt x="1096" y="462"/>
                    </a:lnTo>
                    <a:lnTo>
                      <a:pt x="1090" y="463"/>
                    </a:lnTo>
                    <a:lnTo>
                      <a:pt x="1084" y="464"/>
                    </a:lnTo>
                    <a:lnTo>
                      <a:pt x="1072" y="463"/>
                    </a:lnTo>
                    <a:lnTo>
                      <a:pt x="1068" y="464"/>
                    </a:lnTo>
                    <a:lnTo>
                      <a:pt x="1067" y="468"/>
                    </a:lnTo>
                    <a:lnTo>
                      <a:pt x="1049" y="476"/>
                    </a:lnTo>
                    <a:lnTo>
                      <a:pt x="1013" y="488"/>
                    </a:lnTo>
                    <a:lnTo>
                      <a:pt x="1001" y="490"/>
                    </a:lnTo>
                    <a:lnTo>
                      <a:pt x="996" y="491"/>
                    </a:lnTo>
                    <a:lnTo>
                      <a:pt x="993" y="493"/>
                    </a:lnTo>
                    <a:lnTo>
                      <a:pt x="988" y="494"/>
                    </a:lnTo>
                    <a:lnTo>
                      <a:pt x="987" y="496"/>
                    </a:lnTo>
                    <a:lnTo>
                      <a:pt x="976" y="497"/>
                    </a:lnTo>
                    <a:lnTo>
                      <a:pt x="973" y="498"/>
                    </a:lnTo>
                    <a:lnTo>
                      <a:pt x="972" y="501"/>
                    </a:lnTo>
                    <a:lnTo>
                      <a:pt x="961" y="509"/>
                    </a:lnTo>
                    <a:lnTo>
                      <a:pt x="885" y="552"/>
                    </a:lnTo>
                    <a:lnTo>
                      <a:pt x="874" y="556"/>
                    </a:lnTo>
                    <a:lnTo>
                      <a:pt x="861" y="560"/>
                    </a:lnTo>
                    <a:lnTo>
                      <a:pt x="847" y="563"/>
                    </a:lnTo>
                    <a:lnTo>
                      <a:pt x="843" y="563"/>
                    </a:lnTo>
                    <a:lnTo>
                      <a:pt x="841" y="563"/>
                    </a:lnTo>
                    <a:lnTo>
                      <a:pt x="840" y="563"/>
                    </a:lnTo>
                    <a:lnTo>
                      <a:pt x="840" y="564"/>
                    </a:lnTo>
                    <a:lnTo>
                      <a:pt x="834" y="566"/>
                    </a:lnTo>
                    <a:lnTo>
                      <a:pt x="805" y="567"/>
                    </a:lnTo>
                    <a:lnTo>
                      <a:pt x="795" y="567"/>
                    </a:lnTo>
                    <a:lnTo>
                      <a:pt x="786" y="569"/>
                    </a:lnTo>
                    <a:lnTo>
                      <a:pt x="777" y="570"/>
                    </a:lnTo>
                    <a:lnTo>
                      <a:pt x="770" y="571"/>
                    </a:lnTo>
                    <a:lnTo>
                      <a:pt x="765" y="570"/>
                    </a:lnTo>
                    <a:lnTo>
                      <a:pt x="762" y="569"/>
                    </a:lnTo>
                    <a:lnTo>
                      <a:pt x="743" y="556"/>
                    </a:lnTo>
                    <a:lnTo>
                      <a:pt x="732" y="552"/>
                    </a:lnTo>
                    <a:lnTo>
                      <a:pt x="723" y="552"/>
                    </a:lnTo>
                    <a:lnTo>
                      <a:pt x="709" y="554"/>
                    </a:lnTo>
                    <a:lnTo>
                      <a:pt x="701" y="558"/>
                    </a:lnTo>
                    <a:lnTo>
                      <a:pt x="688" y="561"/>
                    </a:lnTo>
                    <a:lnTo>
                      <a:pt x="675" y="563"/>
                    </a:lnTo>
                    <a:lnTo>
                      <a:pt x="667" y="560"/>
                    </a:lnTo>
                    <a:lnTo>
                      <a:pt x="661" y="560"/>
                    </a:lnTo>
                    <a:lnTo>
                      <a:pt x="654" y="560"/>
                    </a:lnTo>
                    <a:lnTo>
                      <a:pt x="650" y="563"/>
                    </a:lnTo>
                    <a:lnTo>
                      <a:pt x="597" y="572"/>
                    </a:lnTo>
                    <a:lnTo>
                      <a:pt x="590" y="572"/>
                    </a:lnTo>
                    <a:lnTo>
                      <a:pt x="585" y="573"/>
                    </a:lnTo>
                    <a:lnTo>
                      <a:pt x="579" y="575"/>
                    </a:lnTo>
                    <a:lnTo>
                      <a:pt x="572" y="578"/>
                    </a:lnTo>
                    <a:lnTo>
                      <a:pt x="568" y="580"/>
                    </a:lnTo>
                    <a:lnTo>
                      <a:pt x="560" y="582"/>
                    </a:lnTo>
                    <a:lnTo>
                      <a:pt x="555" y="584"/>
                    </a:lnTo>
                    <a:lnTo>
                      <a:pt x="546" y="586"/>
                    </a:lnTo>
                    <a:lnTo>
                      <a:pt x="539" y="587"/>
                    </a:lnTo>
                    <a:lnTo>
                      <a:pt x="534" y="589"/>
                    </a:lnTo>
                    <a:lnTo>
                      <a:pt x="524" y="592"/>
                    </a:lnTo>
                    <a:lnTo>
                      <a:pt x="510" y="597"/>
                    </a:lnTo>
                    <a:lnTo>
                      <a:pt x="503" y="602"/>
                    </a:lnTo>
                    <a:lnTo>
                      <a:pt x="498" y="613"/>
                    </a:lnTo>
                    <a:lnTo>
                      <a:pt x="493" y="620"/>
                    </a:lnTo>
                    <a:lnTo>
                      <a:pt x="490" y="622"/>
                    </a:lnTo>
                    <a:lnTo>
                      <a:pt x="488" y="625"/>
                    </a:lnTo>
                    <a:lnTo>
                      <a:pt x="480" y="629"/>
                    </a:lnTo>
                    <a:lnTo>
                      <a:pt x="478" y="631"/>
                    </a:lnTo>
                    <a:lnTo>
                      <a:pt x="478" y="634"/>
                    </a:lnTo>
                    <a:lnTo>
                      <a:pt x="474" y="636"/>
                    </a:lnTo>
                    <a:lnTo>
                      <a:pt x="472" y="637"/>
                    </a:lnTo>
                    <a:lnTo>
                      <a:pt x="471" y="640"/>
                    </a:lnTo>
                    <a:lnTo>
                      <a:pt x="467" y="641"/>
                    </a:lnTo>
                    <a:lnTo>
                      <a:pt x="463" y="643"/>
                    </a:lnTo>
                    <a:lnTo>
                      <a:pt x="443" y="646"/>
                    </a:lnTo>
                    <a:lnTo>
                      <a:pt x="431" y="648"/>
                    </a:lnTo>
                    <a:lnTo>
                      <a:pt x="420" y="655"/>
                    </a:lnTo>
                    <a:lnTo>
                      <a:pt x="417" y="656"/>
                    </a:lnTo>
                    <a:lnTo>
                      <a:pt x="414" y="660"/>
                    </a:lnTo>
                    <a:lnTo>
                      <a:pt x="403" y="667"/>
                    </a:lnTo>
                    <a:lnTo>
                      <a:pt x="401" y="667"/>
                    </a:lnTo>
                    <a:lnTo>
                      <a:pt x="398" y="669"/>
                    </a:lnTo>
                    <a:lnTo>
                      <a:pt x="390" y="672"/>
                    </a:lnTo>
                    <a:lnTo>
                      <a:pt x="382" y="674"/>
                    </a:lnTo>
                    <a:lnTo>
                      <a:pt x="379" y="678"/>
                    </a:lnTo>
                    <a:lnTo>
                      <a:pt x="367" y="693"/>
                    </a:lnTo>
                    <a:lnTo>
                      <a:pt x="365" y="693"/>
                    </a:lnTo>
                    <a:lnTo>
                      <a:pt x="364" y="693"/>
                    </a:lnTo>
                    <a:lnTo>
                      <a:pt x="364" y="694"/>
                    </a:lnTo>
                    <a:lnTo>
                      <a:pt x="362" y="697"/>
                    </a:lnTo>
                    <a:lnTo>
                      <a:pt x="358" y="701"/>
                    </a:lnTo>
                    <a:lnTo>
                      <a:pt x="352" y="704"/>
                    </a:lnTo>
                    <a:lnTo>
                      <a:pt x="345" y="708"/>
                    </a:lnTo>
                    <a:lnTo>
                      <a:pt x="334" y="708"/>
                    </a:lnTo>
                    <a:lnTo>
                      <a:pt x="325" y="710"/>
                    </a:lnTo>
                    <a:lnTo>
                      <a:pt x="320" y="710"/>
                    </a:lnTo>
                    <a:lnTo>
                      <a:pt x="319" y="712"/>
                    </a:lnTo>
                    <a:lnTo>
                      <a:pt x="270" y="732"/>
                    </a:lnTo>
                    <a:lnTo>
                      <a:pt x="264" y="733"/>
                    </a:lnTo>
                    <a:lnTo>
                      <a:pt x="260" y="733"/>
                    </a:lnTo>
                    <a:lnTo>
                      <a:pt x="258" y="733"/>
                    </a:lnTo>
                    <a:lnTo>
                      <a:pt x="257" y="733"/>
                    </a:lnTo>
                    <a:lnTo>
                      <a:pt x="257" y="735"/>
                    </a:lnTo>
                    <a:lnTo>
                      <a:pt x="247" y="735"/>
                    </a:lnTo>
                    <a:lnTo>
                      <a:pt x="237" y="735"/>
                    </a:lnTo>
                    <a:lnTo>
                      <a:pt x="226" y="732"/>
                    </a:lnTo>
                    <a:lnTo>
                      <a:pt x="219" y="733"/>
                    </a:lnTo>
                    <a:lnTo>
                      <a:pt x="211" y="736"/>
                    </a:lnTo>
                    <a:lnTo>
                      <a:pt x="206" y="740"/>
                    </a:lnTo>
                    <a:lnTo>
                      <a:pt x="193" y="748"/>
                    </a:lnTo>
                    <a:lnTo>
                      <a:pt x="181" y="756"/>
                    </a:lnTo>
                    <a:lnTo>
                      <a:pt x="169" y="758"/>
                    </a:lnTo>
                    <a:lnTo>
                      <a:pt x="162" y="756"/>
                    </a:lnTo>
                    <a:lnTo>
                      <a:pt x="150" y="747"/>
                    </a:lnTo>
                    <a:lnTo>
                      <a:pt x="146" y="744"/>
                    </a:lnTo>
                    <a:lnTo>
                      <a:pt x="144" y="743"/>
                    </a:lnTo>
                    <a:lnTo>
                      <a:pt x="122" y="730"/>
                    </a:lnTo>
                    <a:lnTo>
                      <a:pt x="109" y="723"/>
                    </a:lnTo>
                    <a:lnTo>
                      <a:pt x="99" y="718"/>
                    </a:lnTo>
                    <a:lnTo>
                      <a:pt x="78" y="709"/>
                    </a:lnTo>
                    <a:lnTo>
                      <a:pt x="70" y="707"/>
                    </a:lnTo>
                    <a:lnTo>
                      <a:pt x="65" y="706"/>
                    </a:lnTo>
                    <a:lnTo>
                      <a:pt x="59" y="703"/>
                    </a:lnTo>
                    <a:lnTo>
                      <a:pt x="57" y="701"/>
                    </a:lnTo>
                    <a:lnTo>
                      <a:pt x="27" y="673"/>
                    </a:lnTo>
                    <a:lnTo>
                      <a:pt x="16" y="663"/>
                    </a:lnTo>
                    <a:lnTo>
                      <a:pt x="9" y="655"/>
                    </a:lnTo>
                    <a:lnTo>
                      <a:pt x="3" y="649"/>
                    </a:lnTo>
                    <a:lnTo>
                      <a:pt x="0" y="645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9" name="Freeform 198">
                <a:extLst>
                  <a:ext uri="{FF2B5EF4-FFF2-40B4-BE49-F238E27FC236}">
                    <a16:creationId xmlns:a16="http://schemas.microsoft.com/office/drawing/2014/main" id="{FCA59BBB-8DB9-9F60-0673-275A197DA3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8" y="1390"/>
                <a:ext cx="488" cy="74"/>
              </a:xfrm>
              <a:custGeom>
                <a:avLst/>
                <a:gdLst>
                  <a:gd name="T0" fmla="*/ 1454 w 1465"/>
                  <a:gd name="T1" fmla="*/ 133 h 221"/>
                  <a:gd name="T2" fmla="*/ 1431 w 1465"/>
                  <a:gd name="T3" fmla="*/ 117 h 221"/>
                  <a:gd name="T4" fmla="*/ 1414 w 1465"/>
                  <a:gd name="T5" fmla="*/ 106 h 221"/>
                  <a:gd name="T6" fmla="*/ 1388 w 1465"/>
                  <a:gd name="T7" fmla="*/ 89 h 221"/>
                  <a:gd name="T8" fmla="*/ 1372 w 1465"/>
                  <a:gd name="T9" fmla="*/ 66 h 221"/>
                  <a:gd name="T10" fmla="*/ 1359 w 1465"/>
                  <a:gd name="T11" fmla="*/ 39 h 221"/>
                  <a:gd name="T12" fmla="*/ 1343 w 1465"/>
                  <a:gd name="T13" fmla="*/ 29 h 221"/>
                  <a:gd name="T14" fmla="*/ 1277 w 1465"/>
                  <a:gd name="T15" fmla="*/ 9 h 221"/>
                  <a:gd name="T16" fmla="*/ 1236 w 1465"/>
                  <a:gd name="T17" fmla="*/ 13 h 221"/>
                  <a:gd name="T18" fmla="*/ 1218 w 1465"/>
                  <a:gd name="T19" fmla="*/ 9 h 221"/>
                  <a:gd name="T20" fmla="*/ 1199 w 1465"/>
                  <a:gd name="T21" fmla="*/ 10 h 221"/>
                  <a:gd name="T22" fmla="*/ 1166 w 1465"/>
                  <a:gd name="T23" fmla="*/ 0 h 221"/>
                  <a:gd name="T24" fmla="*/ 1139 w 1465"/>
                  <a:gd name="T25" fmla="*/ 5 h 221"/>
                  <a:gd name="T26" fmla="*/ 1116 w 1465"/>
                  <a:gd name="T27" fmla="*/ 6 h 221"/>
                  <a:gd name="T28" fmla="*/ 1096 w 1465"/>
                  <a:gd name="T29" fmla="*/ 18 h 221"/>
                  <a:gd name="T30" fmla="*/ 1077 w 1465"/>
                  <a:gd name="T31" fmla="*/ 49 h 221"/>
                  <a:gd name="T32" fmla="*/ 1054 w 1465"/>
                  <a:gd name="T33" fmla="*/ 56 h 221"/>
                  <a:gd name="T34" fmla="*/ 1033 w 1465"/>
                  <a:gd name="T35" fmla="*/ 65 h 221"/>
                  <a:gd name="T36" fmla="*/ 1022 w 1465"/>
                  <a:gd name="T37" fmla="*/ 66 h 221"/>
                  <a:gd name="T38" fmla="*/ 994 w 1465"/>
                  <a:gd name="T39" fmla="*/ 58 h 221"/>
                  <a:gd name="T40" fmla="*/ 965 w 1465"/>
                  <a:gd name="T41" fmla="*/ 43 h 221"/>
                  <a:gd name="T42" fmla="*/ 937 w 1465"/>
                  <a:gd name="T43" fmla="*/ 31 h 221"/>
                  <a:gd name="T44" fmla="*/ 925 w 1465"/>
                  <a:gd name="T45" fmla="*/ 25 h 221"/>
                  <a:gd name="T46" fmla="*/ 906 w 1465"/>
                  <a:gd name="T47" fmla="*/ 23 h 221"/>
                  <a:gd name="T48" fmla="*/ 898 w 1465"/>
                  <a:gd name="T49" fmla="*/ 20 h 221"/>
                  <a:gd name="T50" fmla="*/ 885 w 1465"/>
                  <a:gd name="T51" fmla="*/ 17 h 221"/>
                  <a:gd name="T52" fmla="*/ 869 w 1465"/>
                  <a:gd name="T53" fmla="*/ 13 h 221"/>
                  <a:gd name="T54" fmla="*/ 853 w 1465"/>
                  <a:gd name="T55" fmla="*/ 16 h 221"/>
                  <a:gd name="T56" fmla="*/ 833 w 1465"/>
                  <a:gd name="T57" fmla="*/ 36 h 221"/>
                  <a:gd name="T58" fmla="*/ 797 w 1465"/>
                  <a:gd name="T59" fmla="*/ 42 h 221"/>
                  <a:gd name="T60" fmla="*/ 752 w 1465"/>
                  <a:gd name="T61" fmla="*/ 46 h 221"/>
                  <a:gd name="T62" fmla="*/ 719 w 1465"/>
                  <a:gd name="T63" fmla="*/ 43 h 221"/>
                  <a:gd name="T64" fmla="*/ 693 w 1465"/>
                  <a:gd name="T65" fmla="*/ 43 h 221"/>
                  <a:gd name="T66" fmla="*/ 670 w 1465"/>
                  <a:gd name="T67" fmla="*/ 42 h 221"/>
                  <a:gd name="T68" fmla="*/ 642 w 1465"/>
                  <a:gd name="T69" fmla="*/ 58 h 221"/>
                  <a:gd name="T70" fmla="*/ 618 w 1465"/>
                  <a:gd name="T71" fmla="*/ 60 h 221"/>
                  <a:gd name="T72" fmla="*/ 575 w 1465"/>
                  <a:gd name="T73" fmla="*/ 69 h 221"/>
                  <a:gd name="T74" fmla="*/ 551 w 1465"/>
                  <a:gd name="T75" fmla="*/ 78 h 221"/>
                  <a:gd name="T76" fmla="*/ 448 w 1465"/>
                  <a:gd name="T77" fmla="*/ 156 h 221"/>
                  <a:gd name="T78" fmla="*/ 420 w 1465"/>
                  <a:gd name="T79" fmla="*/ 180 h 221"/>
                  <a:gd name="T80" fmla="*/ 395 w 1465"/>
                  <a:gd name="T81" fmla="*/ 192 h 221"/>
                  <a:gd name="T82" fmla="*/ 353 w 1465"/>
                  <a:gd name="T83" fmla="*/ 205 h 221"/>
                  <a:gd name="T84" fmla="*/ 340 w 1465"/>
                  <a:gd name="T85" fmla="*/ 205 h 221"/>
                  <a:gd name="T86" fmla="*/ 322 w 1465"/>
                  <a:gd name="T87" fmla="*/ 219 h 221"/>
                  <a:gd name="T88" fmla="*/ 305 w 1465"/>
                  <a:gd name="T89" fmla="*/ 221 h 221"/>
                  <a:gd name="T90" fmla="*/ 289 w 1465"/>
                  <a:gd name="T91" fmla="*/ 221 h 221"/>
                  <a:gd name="T92" fmla="*/ 273 w 1465"/>
                  <a:gd name="T93" fmla="*/ 219 h 221"/>
                  <a:gd name="T94" fmla="*/ 257 w 1465"/>
                  <a:gd name="T95" fmla="*/ 214 h 221"/>
                  <a:gd name="T96" fmla="*/ 240 w 1465"/>
                  <a:gd name="T97" fmla="*/ 206 h 221"/>
                  <a:gd name="T98" fmla="*/ 222 w 1465"/>
                  <a:gd name="T99" fmla="*/ 199 h 221"/>
                  <a:gd name="T100" fmla="*/ 199 w 1465"/>
                  <a:gd name="T101" fmla="*/ 199 h 221"/>
                  <a:gd name="T102" fmla="*/ 187 w 1465"/>
                  <a:gd name="T103" fmla="*/ 199 h 221"/>
                  <a:gd name="T104" fmla="*/ 175 w 1465"/>
                  <a:gd name="T105" fmla="*/ 193 h 221"/>
                  <a:gd name="T106" fmla="*/ 160 w 1465"/>
                  <a:gd name="T107" fmla="*/ 188 h 221"/>
                  <a:gd name="T108" fmla="*/ 155 w 1465"/>
                  <a:gd name="T109" fmla="*/ 187 h 221"/>
                  <a:gd name="T110" fmla="*/ 132 w 1465"/>
                  <a:gd name="T111" fmla="*/ 167 h 221"/>
                  <a:gd name="T112" fmla="*/ 113 w 1465"/>
                  <a:gd name="T113" fmla="*/ 132 h 221"/>
                  <a:gd name="T114" fmla="*/ 67 w 1465"/>
                  <a:gd name="T115" fmla="*/ 105 h 221"/>
                  <a:gd name="T116" fmla="*/ 0 w 1465"/>
                  <a:gd name="T117" fmla="*/ 87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65" h="221">
                    <a:moveTo>
                      <a:pt x="1465" y="147"/>
                    </a:moveTo>
                    <a:lnTo>
                      <a:pt x="1459" y="138"/>
                    </a:lnTo>
                    <a:lnTo>
                      <a:pt x="1454" y="133"/>
                    </a:lnTo>
                    <a:lnTo>
                      <a:pt x="1443" y="126"/>
                    </a:lnTo>
                    <a:lnTo>
                      <a:pt x="1436" y="120"/>
                    </a:lnTo>
                    <a:lnTo>
                      <a:pt x="1431" y="117"/>
                    </a:lnTo>
                    <a:lnTo>
                      <a:pt x="1425" y="114"/>
                    </a:lnTo>
                    <a:lnTo>
                      <a:pt x="1418" y="109"/>
                    </a:lnTo>
                    <a:lnTo>
                      <a:pt x="1414" y="106"/>
                    </a:lnTo>
                    <a:lnTo>
                      <a:pt x="1410" y="104"/>
                    </a:lnTo>
                    <a:lnTo>
                      <a:pt x="1398" y="96"/>
                    </a:lnTo>
                    <a:lnTo>
                      <a:pt x="1388" y="89"/>
                    </a:lnTo>
                    <a:lnTo>
                      <a:pt x="1381" y="79"/>
                    </a:lnTo>
                    <a:lnTo>
                      <a:pt x="1377" y="72"/>
                    </a:lnTo>
                    <a:lnTo>
                      <a:pt x="1372" y="66"/>
                    </a:lnTo>
                    <a:lnTo>
                      <a:pt x="1370" y="61"/>
                    </a:lnTo>
                    <a:lnTo>
                      <a:pt x="1364" y="47"/>
                    </a:lnTo>
                    <a:lnTo>
                      <a:pt x="1359" y="39"/>
                    </a:lnTo>
                    <a:lnTo>
                      <a:pt x="1356" y="35"/>
                    </a:lnTo>
                    <a:lnTo>
                      <a:pt x="1350" y="33"/>
                    </a:lnTo>
                    <a:lnTo>
                      <a:pt x="1343" y="29"/>
                    </a:lnTo>
                    <a:lnTo>
                      <a:pt x="1333" y="27"/>
                    </a:lnTo>
                    <a:lnTo>
                      <a:pt x="1287" y="11"/>
                    </a:lnTo>
                    <a:lnTo>
                      <a:pt x="1277" y="9"/>
                    </a:lnTo>
                    <a:lnTo>
                      <a:pt x="1269" y="10"/>
                    </a:lnTo>
                    <a:lnTo>
                      <a:pt x="1247" y="14"/>
                    </a:lnTo>
                    <a:lnTo>
                      <a:pt x="1236" y="13"/>
                    </a:lnTo>
                    <a:lnTo>
                      <a:pt x="1226" y="11"/>
                    </a:lnTo>
                    <a:lnTo>
                      <a:pt x="1222" y="9"/>
                    </a:lnTo>
                    <a:lnTo>
                      <a:pt x="1218" y="9"/>
                    </a:lnTo>
                    <a:lnTo>
                      <a:pt x="1213" y="9"/>
                    </a:lnTo>
                    <a:lnTo>
                      <a:pt x="1209" y="11"/>
                    </a:lnTo>
                    <a:lnTo>
                      <a:pt x="1199" y="10"/>
                    </a:lnTo>
                    <a:lnTo>
                      <a:pt x="1194" y="9"/>
                    </a:lnTo>
                    <a:lnTo>
                      <a:pt x="1177" y="1"/>
                    </a:lnTo>
                    <a:lnTo>
                      <a:pt x="1166" y="0"/>
                    </a:lnTo>
                    <a:lnTo>
                      <a:pt x="1152" y="3"/>
                    </a:lnTo>
                    <a:lnTo>
                      <a:pt x="1145" y="4"/>
                    </a:lnTo>
                    <a:lnTo>
                      <a:pt x="1139" y="5"/>
                    </a:lnTo>
                    <a:lnTo>
                      <a:pt x="1132" y="6"/>
                    </a:lnTo>
                    <a:lnTo>
                      <a:pt x="1124" y="5"/>
                    </a:lnTo>
                    <a:lnTo>
                      <a:pt x="1116" y="6"/>
                    </a:lnTo>
                    <a:lnTo>
                      <a:pt x="1104" y="9"/>
                    </a:lnTo>
                    <a:lnTo>
                      <a:pt x="1100" y="13"/>
                    </a:lnTo>
                    <a:lnTo>
                      <a:pt x="1096" y="18"/>
                    </a:lnTo>
                    <a:lnTo>
                      <a:pt x="1093" y="28"/>
                    </a:lnTo>
                    <a:lnTo>
                      <a:pt x="1083" y="40"/>
                    </a:lnTo>
                    <a:lnTo>
                      <a:pt x="1077" y="49"/>
                    </a:lnTo>
                    <a:lnTo>
                      <a:pt x="1066" y="55"/>
                    </a:lnTo>
                    <a:lnTo>
                      <a:pt x="1059" y="57"/>
                    </a:lnTo>
                    <a:lnTo>
                      <a:pt x="1054" y="56"/>
                    </a:lnTo>
                    <a:lnTo>
                      <a:pt x="1050" y="57"/>
                    </a:lnTo>
                    <a:lnTo>
                      <a:pt x="1041" y="62"/>
                    </a:lnTo>
                    <a:lnTo>
                      <a:pt x="1033" y="65"/>
                    </a:lnTo>
                    <a:lnTo>
                      <a:pt x="1027" y="65"/>
                    </a:lnTo>
                    <a:lnTo>
                      <a:pt x="1024" y="65"/>
                    </a:lnTo>
                    <a:lnTo>
                      <a:pt x="1022" y="66"/>
                    </a:lnTo>
                    <a:lnTo>
                      <a:pt x="1008" y="61"/>
                    </a:lnTo>
                    <a:lnTo>
                      <a:pt x="1001" y="59"/>
                    </a:lnTo>
                    <a:lnTo>
                      <a:pt x="994" y="58"/>
                    </a:lnTo>
                    <a:lnTo>
                      <a:pt x="983" y="55"/>
                    </a:lnTo>
                    <a:lnTo>
                      <a:pt x="976" y="51"/>
                    </a:lnTo>
                    <a:lnTo>
                      <a:pt x="965" y="43"/>
                    </a:lnTo>
                    <a:lnTo>
                      <a:pt x="955" y="38"/>
                    </a:lnTo>
                    <a:lnTo>
                      <a:pt x="944" y="34"/>
                    </a:lnTo>
                    <a:lnTo>
                      <a:pt x="937" y="31"/>
                    </a:lnTo>
                    <a:lnTo>
                      <a:pt x="931" y="29"/>
                    </a:lnTo>
                    <a:lnTo>
                      <a:pt x="928" y="28"/>
                    </a:lnTo>
                    <a:lnTo>
                      <a:pt x="925" y="25"/>
                    </a:lnTo>
                    <a:lnTo>
                      <a:pt x="921" y="25"/>
                    </a:lnTo>
                    <a:lnTo>
                      <a:pt x="913" y="23"/>
                    </a:lnTo>
                    <a:lnTo>
                      <a:pt x="906" y="23"/>
                    </a:lnTo>
                    <a:lnTo>
                      <a:pt x="901" y="21"/>
                    </a:lnTo>
                    <a:lnTo>
                      <a:pt x="899" y="20"/>
                    </a:lnTo>
                    <a:lnTo>
                      <a:pt x="898" y="20"/>
                    </a:lnTo>
                    <a:lnTo>
                      <a:pt x="896" y="20"/>
                    </a:lnTo>
                    <a:lnTo>
                      <a:pt x="889" y="18"/>
                    </a:lnTo>
                    <a:lnTo>
                      <a:pt x="885" y="17"/>
                    </a:lnTo>
                    <a:lnTo>
                      <a:pt x="882" y="17"/>
                    </a:lnTo>
                    <a:lnTo>
                      <a:pt x="874" y="14"/>
                    </a:lnTo>
                    <a:lnTo>
                      <a:pt x="869" y="13"/>
                    </a:lnTo>
                    <a:lnTo>
                      <a:pt x="864" y="12"/>
                    </a:lnTo>
                    <a:lnTo>
                      <a:pt x="861" y="13"/>
                    </a:lnTo>
                    <a:lnTo>
                      <a:pt x="853" y="16"/>
                    </a:lnTo>
                    <a:lnTo>
                      <a:pt x="849" y="21"/>
                    </a:lnTo>
                    <a:lnTo>
                      <a:pt x="841" y="29"/>
                    </a:lnTo>
                    <a:lnTo>
                      <a:pt x="833" y="36"/>
                    </a:lnTo>
                    <a:lnTo>
                      <a:pt x="822" y="41"/>
                    </a:lnTo>
                    <a:lnTo>
                      <a:pt x="813" y="43"/>
                    </a:lnTo>
                    <a:lnTo>
                      <a:pt x="797" y="42"/>
                    </a:lnTo>
                    <a:lnTo>
                      <a:pt x="786" y="46"/>
                    </a:lnTo>
                    <a:lnTo>
                      <a:pt x="769" y="48"/>
                    </a:lnTo>
                    <a:lnTo>
                      <a:pt x="752" y="46"/>
                    </a:lnTo>
                    <a:lnTo>
                      <a:pt x="744" y="42"/>
                    </a:lnTo>
                    <a:lnTo>
                      <a:pt x="736" y="41"/>
                    </a:lnTo>
                    <a:lnTo>
                      <a:pt x="719" y="43"/>
                    </a:lnTo>
                    <a:lnTo>
                      <a:pt x="709" y="43"/>
                    </a:lnTo>
                    <a:lnTo>
                      <a:pt x="700" y="44"/>
                    </a:lnTo>
                    <a:lnTo>
                      <a:pt x="693" y="43"/>
                    </a:lnTo>
                    <a:lnTo>
                      <a:pt x="688" y="42"/>
                    </a:lnTo>
                    <a:lnTo>
                      <a:pt x="678" y="40"/>
                    </a:lnTo>
                    <a:lnTo>
                      <a:pt x="670" y="42"/>
                    </a:lnTo>
                    <a:lnTo>
                      <a:pt x="659" y="46"/>
                    </a:lnTo>
                    <a:lnTo>
                      <a:pt x="651" y="53"/>
                    </a:lnTo>
                    <a:lnTo>
                      <a:pt x="642" y="58"/>
                    </a:lnTo>
                    <a:lnTo>
                      <a:pt x="634" y="60"/>
                    </a:lnTo>
                    <a:lnTo>
                      <a:pt x="624" y="59"/>
                    </a:lnTo>
                    <a:lnTo>
                      <a:pt x="618" y="60"/>
                    </a:lnTo>
                    <a:lnTo>
                      <a:pt x="594" y="68"/>
                    </a:lnTo>
                    <a:lnTo>
                      <a:pt x="580" y="69"/>
                    </a:lnTo>
                    <a:lnTo>
                      <a:pt x="575" y="69"/>
                    </a:lnTo>
                    <a:lnTo>
                      <a:pt x="572" y="70"/>
                    </a:lnTo>
                    <a:lnTo>
                      <a:pt x="561" y="72"/>
                    </a:lnTo>
                    <a:lnTo>
                      <a:pt x="551" y="78"/>
                    </a:lnTo>
                    <a:lnTo>
                      <a:pt x="474" y="136"/>
                    </a:lnTo>
                    <a:lnTo>
                      <a:pt x="460" y="147"/>
                    </a:lnTo>
                    <a:lnTo>
                      <a:pt x="448" y="156"/>
                    </a:lnTo>
                    <a:lnTo>
                      <a:pt x="439" y="164"/>
                    </a:lnTo>
                    <a:lnTo>
                      <a:pt x="431" y="171"/>
                    </a:lnTo>
                    <a:lnTo>
                      <a:pt x="420" y="180"/>
                    </a:lnTo>
                    <a:lnTo>
                      <a:pt x="408" y="188"/>
                    </a:lnTo>
                    <a:lnTo>
                      <a:pt x="404" y="189"/>
                    </a:lnTo>
                    <a:lnTo>
                      <a:pt x="395" y="192"/>
                    </a:lnTo>
                    <a:lnTo>
                      <a:pt x="383" y="196"/>
                    </a:lnTo>
                    <a:lnTo>
                      <a:pt x="366" y="203"/>
                    </a:lnTo>
                    <a:lnTo>
                      <a:pt x="353" y="205"/>
                    </a:lnTo>
                    <a:lnTo>
                      <a:pt x="349" y="205"/>
                    </a:lnTo>
                    <a:lnTo>
                      <a:pt x="347" y="206"/>
                    </a:lnTo>
                    <a:lnTo>
                      <a:pt x="340" y="205"/>
                    </a:lnTo>
                    <a:lnTo>
                      <a:pt x="335" y="208"/>
                    </a:lnTo>
                    <a:lnTo>
                      <a:pt x="325" y="219"/>
                    </a:lnTo>
                    <a:lnTo>
                      <a:pt x="322" y="219"/>
                    </a:lnTo>
                    <a:lnTo>
                      <a:pt x="320" y="220"/>
                    </a:lnTo>
                    <a:lnTo>
                      <a:pt x="315" y="221"/>
                    </a:lnTo>
                    <a:lnTo>
                      <a:pt x="305" y="221"/>
                    </a:lnTo>
                    <a:lnTo>
                      <a:pt x="302" y="221"/>
                    </a:lnTo>
                    <a:lnTo>
                      <a:pt x="296" y="221"/>
                    </a:lnTo>
                    <a:lnTo>
                      <a:pt x="289" y="221"/>
                    </a:lnTo>
                    <a:lnTo>
                      <a:pt x="282" y="221"/>
                    </a:lnTo>
                    <a:lnTo>
                      <a:pt x="275" y="220"/>
                    </a:lnTo>
                    <a:lnTo>
                      <a:pt x="273" y="219"/>
                    </a:lnTo>
                    <a:lnTo>
                      <a:pt x="272" y="219"/>
                    </a:lnTo>
                    <a:lnTo>
                      <a:pt x="270" y="219"/>
                    </a:lnTo>
                    <a:lnTo>
                      <a:pt x="257" y="214"/>
                    </a:lnTo>
                    <a:lnTo>
                      <a:pt x="252" y="212"/>
                    </a:lnTo>
                    <a:lnTo>
                      <a:pt x="247" y="210"/>
                    </a:lnTo>
                    <a:lnTo>
                      <a:pt x="240" y="206"/>
                    </a:lnTo>
                    <a:lnTo>
                      <a:pt x="234" y="203"/>
                    </a:lnTo>
                    <a:lnTo>
                      <a:pt x="228" y="200"/>
                    </a:lnTo>
                    <a:lnTo>
                      <a:pt x="222" y="199"/>
                    </a:lnTo>
                    <a:lnTo>
                      <a:pt x="215" y="197"/>
                    </a:lnTo>
                    <a:lnTo>
                      <a:pt x="209" y="199"/>
                    </a:lnTo>
                    <a:lnTo>
                      <a:pt x="199" y="199"/>
                    </a:lnTo>
                    <a:lnTo>
                      <a:pt x="194" y="200"/>
                    </a:lnTo>
                    <a:lnTo>
                      <a:pt x="189" y="199"/>
                    </a:lnTo>
                    <a:lnTo>
                      <a:pt x="187" y="199"/>
                    </a:lnTo>
                    <a:lnTo>
                      <a:pt x="183" y="196"/>
                    </a:lnTo>
                    <a:lnTo>
                      <a:pt x="181" y="195"/>
                    </a:lnTo>
                    <a:lnTo>
                      <a:pt x="175" y="193"/>
                    </a:lnTo>
                    <a:lnTo>
                      <a:pt x="170" y="191"/>
                    </a:lnTo>
                    <a:lnTo>
                      <a:pt x="166" y="190"/>
                    </a:lnTo>
                    <a:lnTo>
                      <a:pt x="160" y="188"/>
                    </a:lnTo>
                    <a:lnTo>
                      <a:pt x="158" y="187"/>
                    </a:lnTo>
                    <a:lnTo>
                      <a:pt x="157" y="187"/>
                    </a:lnTo>
                    <a:lnTo>
                      <a:pt x="155" y="187"/>
                    </a:lnTo>
                    <a:lnTo>
                      <a:pt x="145" y="181"/>
                    </a:lnTo>
                    <a:lnTo>
                      <a:pt x="138" y="174"/>
                    </a:lnTo>
                    <a:lnTo>
                      <a:pt x="132" y="167"/>
                    </a:lnTo>
                    <a:lnTo>
                      <a:pt x="128" y="161"/>
                    </a:lnTo>
                    <a:lnTo>
                      <a:pt x="119" y="144"/>
                    </a:lnTo>
                    <a:lnTo>
                      <a:pt x="113" y="132"/>
                    </a:lnTo>
                    <a:lnTo>
                      <a:pt x="104" y="123"/>
                    </a:lnTo>
                    <a:lnTo>
                      <a:pt x="98" y="118"/>
                    </a:lnTo>
                    <a:lnTo>
                      <a:pt x="67" y="105"/>
                    </a:lnTo>
                    <a:lnTo>
                      <a:pt x="52" y="99"/>
                    </a:lnTo>
                    <a:lnTo>
                      <a:pt x="37" y="96"/>
                    </a:lnTo>
                    <a:lnTo>
                      <a:pt x="0" y="87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0" name="Freeform 199">
                <a:extLst>
                  <a:ext uri="{FF2B5EF4-FFF2-40B4-BE49-F238E27FC236}">
                    <a16:creationId xmlns:a16="http://schemas.microsoft.com/office/drawing/2014/main" id="{8E68471F-F088-7C0B-F911-3F0C3C82E3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8" y="973"/>
                <a:ext cx="352" cy="410"/>
              </a:xfrm>
              <a:custGeom>
                <a:avLst/>
                <a:gdLst>
                  <a:gd name="T0" fmla="*/ 1050 w 1054"/>
                  <a:gd name="T1" fmla="*/ 1204 h 1229"/>
                  <a:gd name="T2" fmla="*/ 1039 w 1054"/>
                  <a:gd name="T3" fmla="*/ 1177 h 1229"/>
                  <a:gd name="T4" fmla="*/ 1048 w 1054"/>
                  <a:gd name="T5" fmla="*/ 1154 h 1229"/>
                  <a:gd name="T6" fmla="*/ 1040 w 1054"/>
                  <a:gd name="T7" fmla="*/ 1127 h 1229"/>
                  <a:gd name="T8" fmla="*/ 1030 w 1054"/>
                  <a:gd name="T9" fmla="*/ 1112 h 1229"/>
                  <a:gd name="T10" fmla="*/ 1021 w 1054"/>
                  <a:gd name="T11" fmla="*/ 1077 h 1229"/>
                  <a:gd name="T12" fmla="*/ 1024 w 1054"/>
                  <a:gd name="T13" fmla="*/ 1041 h 1229"/>
                  <a:gd name="T14" fmla="*/ 991 w 1054"/>
                  <a:gd name="T15" fmla="*/ 987 h 1229"/>
                  <a:gd name="T16" fmla="*/ 961 w 1054"/>
                  <a:gd name="T17" fmla="*/ 974 h 1229"/>
                  <a:gd name="T18" fmla="*/ 955 w 1054"/>
                  <a:gd name="T19" fmla="*/ 936 h 1229"/>
                  <a:gd name="T20" fmla="*/ 913 w 1054"/>
                  <a:gd name="T21" fmla="*/ 888 h 1229"/>
                  <a:gd name="T22" fmla="*/ 913 w 1054"/>
                  <a:gd name="T23" fmla="*/ 847 h 1229"/>
                  <a:gd name="T24" fmla="*/ 931 w 1054"/>
                  <a:gd name="T25" fmla="*/ 810 h 1229"/>
                  <a:gd name="T26" fmla="*/ 938 w 1054"/>
                  <a:gd name="T27" fmla="*/ 797 h 1229"/>
                  <a:gd name="T28" fmla="*/ 924 w 1054"/>
                  <a:gd name="T29" fmla="*/ 790 h 1229"/>
                  <a:gd name="T30" fmla="*/ 900 w 1054"/>
                  <a:gd name="T31" fmla="*/ 757 h 1229"/>
                  <a:gd name="T32" fmla="*/ 907 w 1054"/>
                  <a:gd name="T33" fmla="*/ 741 h 1229"/>
                  <a:gd name="T34" fmla="*/ 875 w 1054"/>
                  <a:gd name="T35" fmla="*/ 668 h 1229"/>
                  <a:gd name="T36" fmla="*/ 854 w 1054"/>
                  <a:gd name="T37" fmla="*/ 642 h 1229"/>
                  <a:gd name="T38" fmla="*/ 834 w 1054"/>
                  <a:gd name="T39" fmla="*/ 619 h 1229"/>
                  <a:gd name="T40" fmla="*/ 790 w 1054"/>
                  <a:gd name="T41" fmla="*/ 574 h 1229"/>
                  <a:gd name="T42" fmla="*/ 774 w 1054"/>
                  <a:gd name="T43" fmla="*/ 542 h 1229"/>
                  <a:gd name="T44" fmla="*/ 773 w 1054"/>
                  <a:gd name="T45" fmla="*/ 496 h 1229"/>
                  <a:gd name="T46" fmla="*/ 741 w 1054"/>
                  <a:gd name="T47" fmla="*/ 472 h 1229"/>
                  <a:gd name="T48" fmla="*/ 695 w 1054"/>
                  <a:gd name="T49" fmla="*/ 471 h 1229"/>
                  <a:gd name="T50" fmla="*/ 663 w 1054"/>
                  <a:gd name="T51" fmla="*/ 445 h 1229"/>
                  <a:gd name="T52" fmla="*/ 651 w 1054"/>
                  <a:gd name="T53" fmla="*/ 423 h 1229"/>
                  <a:gd name="T54" fmla="*/ 614 w 1054"/>
                  <a:gd name="T55" fmla="*/ 399 h 1229"/>
                  <a:gd name="T56" fmla="*/ 599 w 1054"/>
                  <a:gd name="T57" fmla="*/ 377 h 1229"/>
                  <a:gd name="T58" fmla="*/ 585 w 1054"/>
                  <a:gd name="T59" fmla="*/ 361 h 1229"/>
                  <a:gd name="T60" fmla="*/ 563 w 1054"/>
                  <a:gd name="T61" fmla="*/ 329 h 1229"/>
                  <a:gd name="T62" fmla="*/ 550 w 1054"/>
                  <a:gd name="T63" fmla="*/ 303 h 1229"/>
                  <a:gd name="T64" fmla="*/ 540 w 1054"/>
                  <a:gd name="T65" fmla="*/ 271 h 1229"/>
                  <a:gd name="T66" fmla="*/ 514 w 1054"/>
                  <a:gd name="T67" fmla="*/ 251 h 1229"/>
                  <a:gd name="T68" fmla="*/ 495 w 1054"/>
                  <a:gd name="T69" fmla="*/ 227 h 1229"/>
                  <a:gd name="T70" fmla="*/ 479 w 1054"/>
                  <a:gd name="T71" fmla="*/ 207 h 1229"/>
                  <a:gd name="T72" fmla="*/ 458 w 1054"/>
                  <a:gd name="T73" fmla="*/ 184 h 1229"/>
                  <a:gd name="T74" fmla="*/ 434 w 1054"/>
                  <a:gd name="T75" fmla="*/ 134 h 1229"/>
                  <a:gd name="T76" fmla="*/ 425 w 1054"/>
                  <a:gd name="T77" fmla="*/ 118 h 1229"/>
                  <a:gd name="T78" fmla="*/ 405 w 1054"/>
                  <a:gd name="T79" fmla="*/ 91 h 1229"/>
                  <a:gd name="T80" fmla="*/ 400 w 1054"/>
                  <a:gd name="T81" fmla="*/ 59 h 1229"/>
                  <a:gd name="T82" fmla="*/ 373 w 1054"/>
                  <a:gd name="T83" fmla="*/ 48 h 1229"/>
                  <a:gd name="T84" fmla="*/ 347 w 1054"/>
                  <a:gd name="T85" fmla="*/ 40 h 1229"/>
                  <a:gd name="T86" fmla="*/ 291 w 1054"/>
                  <a:gd name="T87" fmla="*/ 30 h 1229"/>
                  <a:gd name="T88" fmla="*/ 271 w 1054"/>
                  <a:gd name="T89" fmla="*/ 6 h 1229"/>
                  <a:gd name="T90" fmla="*/ 249 w 1054"/>
                  <a:gd name="T91" fmla="*/ 3 h 1229"/>
                  <a:gd name="T92" fmla="*/ 214 w 1054"/>
                  <a:gd name="T93" fmla="*/ 16 h 1229"/>
                  <a:gd name="T94" fmla="*/ 190 w 1054"/>
                  <a:gd name="T95" fmla="*/ 35 h 1229"/>
                  <a:gd name="T96" fmla="*/ 172 w 1054"/>
                  <a:gd name="T97" fmla="*/ 40 h 1229"/>
                  <a:gd name="T98" fmla="*/ 148 w 1054"/>
                  <a:gd name="T99" fmla="*/ 47 h 1229"/>
                  <a:gd name="T100" fmla="*/ 126 w 1054"/>
                  <a:gd name="T101" fmla="*/ 46 h 1229"/>
                  <a:gd name="T102" fmla="*/ 117 w 1054"/>
                  <a:gd name="T103" fmla="*/ 59 h 1229"/>
                  <a:gd name="T104" fmla="*/ 110 w 1054"/>
                  <a:gd name="T105" fmla="*/ 61 h 1229"/>
                  <a:gd name="T106" fmla="*/ 89 w 1054"/>
                  <a:gd name="T107" fmla="*/ 76 h 1229"/>
                  <a:gd name="T108" fmla="*/ 66 w 1054"/>
                  <a:gd name="T109" fmla="*/ 84 h 1229"/>
                  <a:gd name="T110" fmla="*/ 64 w 1054"/>
                  <a:gd name="T111" fmla="*/ 89 h 1229"/>
                  <a:gd name="T112" fmla="*/ 44 w 1054"/>
                  <a:gd name="T113" fmla="*/ 80 h 1229"/>
                  <a:gd name="T114" fmla="*/ 43 w 1054"/>
                  <a:gd name="T115" fmla="*/ 98 h 1229"/>
                  <a:gd name="T116" fmla="*/ 26 w 1054"/>
                  <a:gd name="T117" fmla="*/ 106 h 1229"/>
                  <a:gd name="T118" fmla="*/ 8 w 1054"/>
                  <a:gd name="T119" fmla="*/ 116 h 1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54" h="1229">
                    <a:moveTo>
                      <a:pt x="1054" y="1229"/>
                    </a:moveTo>
                    <a:lnTo>
                      <a:pt x="1051" y="1222"/>
                    </a:lnTo>
                    <a:lnTo>
                      <a:pt x="1050" y="1216"/>
                    </a:lnTo>
                    <a:lnTo>
                      <a:pt x="1049" y="1212"/>
                    </a:lnTo>
                    <a:lnTo>
                      <a:pt x="1050" y="1210"/>
                    </a:lnTo>
                    <a:lnTo>
                      <a:pt x="1050" y="1204"/>
                    </a:lnTo>
                    <a:lnTo>
                      <a:pt x="1049" y="1202"/>
                    </a:lnTo>
                    <a:lnTo>
                      <a:pt x="1049" y="1201"/>
                    </a:lnTo>
                    <a:lnTo>
                      <a:pt x="1049" y="1198"/>
                    </a:lnTo>
                    <a:lnTo>
                      <a:pt x="1045" y="1188"/>
                    </a:lnTo>
                    <a:lnTo>
                      <a:pt x="1041" y="1182"/>
                    </a:lnTo>
                    <a:lnTo>
                      <a:pt x="1039" y="1177"/>
                    </a:lnTo>
                    <a:lnTo>
                      <a:pt x="1038" y="1173"/>
                    </a:lnTo>
                    <a:lnTo>
                      <a:pt x="1040" y="1171"/>
                    </a:lnTo>
                    <a:lnTo>
                      <a:pt x="1043" y="1164"/>
                    </a:lnTo>
                    <a:lnTo>
                      <a:pt x="1046" y="1159"/>
                    </a:lnTo>
                    <a:lnTo>
                      <a:pt x="1047" y="1155"/>
                    </a:lnTo>
                    <a:lnTo>
                      <a:pt x="1048" y="1154"/>
                    </a:lnTo>
                    <a:lnTo>
                      <a:pt x="1047" y="1149"/>
                    </a:lnTo>
                    <a:lnTo>
                      <a:pt x="1050" y="1142"/>
                    </a:lnTo>
                    <a:lnTo>
                      <a:pt x="1050" y="1138"/>
                    </a:lnTo>
                    <a:lnTo>
                      <a:pt x="1049" y="1135"/>
                    </a:lnTo>
                    <a:lnTo>
                      <a:pt x="1043" y="1131"/>
                    </a:lnTo>
                    <a:lnTo>
                      <a:pt x="1040" y="1127"/>
                    </a:lnTo>
                    <a:lnTo>
                      <a:pt x="1039" y="1120"/>
                    </a:lnTo>
                    <a:lnTo>
                      <a:pt x="1038" y="1118"/>
                    </a:lnTo>
                    <a:lnTo>
                      <a:pt x="1036" y="1117"/>
                    </a:lnTo>
                    <a:lnTo>
                      <a:pt x="1034" y="1115"/>
                    </a:lnTo>
                    <a:lnTo>
                      <a:pt x="1033" y="1114"/>
                    </a:lnTo>
                    <a:lnTo>
                      <a:pt x="1030" y="1112"/>
                    </a:lnTo>
                    <a:lnTo>
                      <a:pt x="1024" y="1103"/>
                    </a:lnTo>
                    <a:lnTo>
                      <a:pt x="1024" y="1097"/>
                    </a:lnTo>
                    <a:lnTo>
                      <a:pt x="1023" y="1090"/>
                    </a:lnTo>
                    <a:lnTo>
                      <a:pt x="1021" y="1083"/>
                    </a:lnTo>
                    <a:lnTo>
                      <a:pt x="1020" y="1080"/>
                    </a:lnTo>
                    <a:lnTo>
                      <a:pt x="1021" y="1077"/>
                    </a:lnTo>
                    <a:lnTo>
                      <a:pt x="1022" y="1073"/>
                    </a:lnTo>
                    <a:lnTo>
                      <a:pt x="1025" y="1068"/>
                    </a:lnTo>
                    <a:lnTo>
                      <a:pt x="1026" y="1058"/>
                    </a:lnTo>
                    <a:lnTo>
                      <a:pt x="1026" y="1052"/>
                    </a:lnTo>
                    <a:lnTo>
                      <a:pt x="1025" y="1045"/>
                    </a:lnTo>
                    <a:lnTo>
                      <a:pt x="1024" y="1041"/>
                    </a:lnTo>
                    <a:lnTo>
                      <a:pt x="1017" y="1030"/>
                    </a:lnTo>
                    <a:lnTo>
                      <a:pt x="1015" y="1020"/>
                    </a:lnTo>
                    <a:lnTo>
                      <a:pt x="1013" y="1012"/>
                    </a:lnTo>
                    <a:lnTo>
                      <a:pt x="1009" y="1004"/>
                    </a:lnTo>
                    <a:lnTo>
                      <a:pt x="995" y="991"/>
                    </a:lnTo>
                    <a:lnTo>
                      <a:pt x="991" y="987"/>
                    </a:lnTo>
                    <a:lnTo>
                      <a:pt x="987" y="986"/>
                    </a:lnTo>
                    <a:lnTo>
                      <a:pt x="977" y="985"/>
                    </a:lnTo>
                    <a:lnTo>
                      <a:pt x="970" y="982"/>
                    </a:lnTo>
                    <a:lnTo>
                      <a:pt x="966" y="980"/>
                    </a:lnTo>
                    <a:lnTo>
                      <a:pt x="962" y="977"/>
                    </a:lnTo>
                    <a:lnTo>
                      <a:pt x="961" y="974"/>
                    </a:lnTo>
                    <a:lnTo>
                      <a:pt x="959" y="964"/>
                    </a:lnTo>
                    <a:lnTo>
                      <a:pt x="959" y="951"/>
                    </a:lnTo>
                    <a:lnTo>
                      <a:pt x="959" y="950"/>
                    </a:lnTo>
                    <a:lnTo>
                      <a:pt x="958" y="944"/>
                    </a:lnTo>
                    <a:lnTo>
                      <a:pt x="957" y="940"/>
                    </a:lnTo>
                    <a:lnTo>
                      <a:pt x="955" y="936"/>
                    </a:lnTo>
                    <a:lnTo>
                      <a:pt x="953" y="935"/>
                    </a:lnTo>
                    <a:lnTo>
                      <a:pt x="946" y="928"/>
                    </a:lnTo>
                    <a:lnTo>
                      <a:pt x="942" y="921"/>
                    </a:lnTo>
                    <a:lnTo>
                      <a:pt x="935" y="908"/>
                    </a:lnTo>
                    <a:lnTo>
                      <a:pt x="925" y="899"/>
                    </a:lnTo>
                    <a:lnTo>
                      <a:pt x="913" y="888"/>
                    </a:lnTo>
                    <a:lnTo>
                      <a:pt x="910" y="882"/>
                    </a:lnTo>
                    <a:lnTo>
                      <a:pt x="911" y="878"/>
                    </a:lnTo>
                    <a:lnTo>
                      <a:pt x="913" y="859"/>
                    </a:lnTo>
                    <a:lnTo>
                      <a:pt x="910" y="854"/>
                    </a:lnTo>
                    <a:lnTo>
                      <a:pt x="911" y="851"/>
                    </a:lnTo>
                    <a:lnTo>
                      <a:pt x="913" y="847"/>
                    </a:lnTo>
                    <a:lnTo>
                      <a:pt x="918" y="843"/>
                    </a:lnTo>
                    <a:lnTo>
                      <a:pt x="926" y="835"/>
                    </a:lnTo>
                    <a:lnTo>
                      <a:pt x="931" y="829"/>
                    </a:lnTo>
                    <a:lnTo>
                      <a:pt x="933" y="823"/>
                    </a:lnTo>
                    <a:lnTo>
                      <a:pt x="933" y="817"/>
                    </a:lnTo>
                    <a:lnTo>
                      <a:pt x="931" y="810"/>
                    </a:lnTo>
                    <a:lnTo>
                      <a:pt x="931" y="806"/>
                    </a:lnTo>
                    <a:lnTo>
                      <a:pt x="932" y="802"/>
                    </a:lnTo>
                    <a:lnTo>
                      <a:pt x="936" y="801"/>
                    </a:lnTo>
                    <a:lnTo>
                      <a:pt x="937" y="798"/>
                    </a:lnTo>
                    <a:lnTo>
                      <a:pt x="937" y="797"/>
                    </a:lnTo>
                    <a:lnTo>
                      <a:pt x="938" y="797"/>
                    </a:lnTo>
                    <a:lnTo>
                      <a:pt x="937" y="795"/>
                    </a:lnTo>
                    <a:lnTo>
                      <a:pt x="937" y="794"/>
                    </a:lnTo>
                    <a:lnTo>
                      <a:pt x="933" y="791"/>
                    </a:lnTo>
                    <a:lnTo>
                      <a:pt x="931" y="790"/>
                    </a:lnTo>
                    <a:lnTo>
                      <a:pt x="930" y="791"/>
                    </a:lnTo>
                    <a:lnTo>
                      <a:pt x="924" y="790"/>
                    </a:lnTo>
                    <a:lnTo>
                      <a:pt x="919" y="789"/>
                    </a:lnTo>
                    <a:lnTo>
                      <a:pt x="915" y="786"/>
                    </a:lnTo>
                    <a:lnTo>
                      <a:pt x="912" y="782"/>
                    </a:lnTo>
                    <a:lnTo>
                      <a:pt x="902" y="766"/>
                    </a:lnTo>
                    <a:lnTo>
                      <a:pt x="899" y="760"/>
                    </a:lnTo>
                    <a:lnTo>
                      <a:pt x="900" y="757"/>
                    </a:lnTo>
                    <a:lnTo>
                      <a:pt x="904" y="755"/>
                    </a:lnTo>
                    <a:lnTo>
                      <a:pt x="909" y="754"/>
                    </a:lnTo>
                    <a:lnTo>
                      <a:pt x="910" y="752"/>
                    </a:lnTo>
                    <a:lnTo>
                      <a:pt x="910" y="750"/>
                    </a:lnTo>
                    <a:lnTo>
                      <a:pt x="909" y="746"/>
                    </a:lnTo>
                    <a:lnTo>
                      <a:pt x="907" y="741"/>
                    </a:lnTo>
                    <a:lnTo>
                      <a:pt x="886" y="707"/>
                    </a:lnTo>
                    <a:lnTo>
                      <a:pt x="879" y="696"/>
                    </a:lnTo>
                    <a:lnTo>
                      <a:pt x="876" y="688"/>
                    </a:lnTo>
                    <a:lnTo>
                      <a:pt x="874" y="680"/>
                    </a:lnTo>
                    <a:lnTo>
                      <a:pt x="875" y="675"/>
                    </a:lnTo>
                    <a:lnTo>
                      <a:pt x="875" y="668"/>
                    </a:lnTo>
                    <a:lnTo>
                      <a:pt x="874" y="662"/>
                    </a:lnTo>
                    <a:lnTo>
                      <a:pt x="871" y="658"/>
                    </a:lnTo>
                    <a:lnTo>
                      <a:pt x="866" y="656"/>
                    </a:lnTo>
                    <a:lnTo>
                      <a:pt x="859" y="652"/>
                    </a:lnTo>
                    <a:lnTo>
                      <a:pt x="856" y="648"/>
                    </a:lnTo>
                    <a:lnTo>
                      <a:pt x="854" y="642"/>
                    </a:lnTo>
                    <a:lnTo>
                      <a:pt x="854" y="637"/>
                    </a:lnTo>
                    <a:lnTo>
                      <a:pt x="853" y="630"/>
                    </a:lnTo>
                    <a:lnTo>
                      <a:pt x="850" y="625"/>
                    </a:lnTo>
                    <a:lnTo>
                      <a:pt x="844" y="622"/>
                    </a:lnTo>
                    <a:lnTo>
                      <a:pt x="839" y="621"/>
                    </a:lnTo>
                    <a:lnTo>
                      <a:pt x="834" y="619"/>
                    </a:lnTo>
                    <a:lnTo>
                      <a:pt x="831" y="617"/>
                    </a:lnTo>
                    <a:lnTo>
                      <a:pt x="829" y="616"/>
                    </a:lnTo>
                    <a:lnTo>
                      <a:pt x="822" y="611"/>
                    </a:lnTo>
                    <a:lnTo>
                      <a:pt x="816" y="605"/>
                    </a:lnTo>
                    <a:lnTo>
                      <a:pt x="796" y="585"/>
                    </a:lnTo>
                    <a:lnTo>
                      <a:pt x="790" y="574"/>
                    </a:lnTo>
                    <a:lnTo>
                      <a:pt x="781" y="566"/>
                    </a:lnTo>
                    <a:lnTo>
                      <a:pt x="777" y="563"/>
                    </a:lnTo>
                    <a:lnTo>
                      <a:pt x="775" y="561"/>
                    </a:lnTo>
                    <a:lnTo>
                      <a:pt x="772" y="556"/>
                    </a:lnTo>
                    <a:lnTo>
                      <a:pt x="771" y="548"/>
                    </a:lnTo>
                    <a:lnTo>
                      <a:pt x="774" y="542"/>
                    </a:lnTo>
                    <a:lnTo>
                      <a:pt x="776" y="528"/>
                    </a:lnTo>
                    <a:lnTo>
                      <a:pt x="778" y="519"/>
                    </a:lnTo>
                    <a:lnTo>
                      <a:pt x="779" y="511"/>
                    </a:lnTo>
                    <a:lnTo>
                      <a:pt x="780" y="508"/>
                    </a:lnTo>
                    <a:lnTo>
                      <a:pt x="776" y="501"/>
                    </a:lnTo>
                    <a:lnTo>
                      <a:pt x="773" y="496"/>
                    </a:lnTo>
                    <a:lnTo>
                      <a:pt x="767" y="491"/>
                    </a:lnTo>
                    <a:lnTo>
                      <a:pt x="762" y="490"/>
                    </a:lnTo>
                    <a:lnTo>
                      <a:pt x="756" y="487"/>
                    </a:lnTo>
                    <a:lnTo>
                      <a:pt x="752" y="485"/>
                    </a:lnTo>
                    <a:lnTo>
                      <a:pt x="746" y="478"/>
                    </a:lnTo>
                    <a:lnTo>
                      <a:pt x="741" y="472"/>
                    </a:lnTo>
                    <a:lnTo>
                      <a:pt x="736" y="469"/>
                    </a:lnTo>
                    <a:lnTo>
                      <a:pt x="729" y="468"/>
                    </a:lnTo>
                    <a:lnTo>
                      <a:pt x="724" y="469"/>
                    </a:lnTo>
                    <a:lnTo>
                      <a:pt x="710" y="470"/>
                    </a:lnTo>
                    <a:lnTo>
                      <a:pt x="701" y="471"/>
                    </a:lnTo>
                    <a:lnTo>
                      <a:pt x="695" y="471"/>
                    </a:lnTo>
                    <a:lnTo>
                      <a:pt x="693" y="471"/>
                    </a:lnTo>
                    <a:lnTo>
                      <a:pt x="680" y="451"/>
                    </a:lnTo>
                    <a:lnTo>
                      <a:pt x="677" y="448"/>
                    </a:lnTo>
                    <a:lnTo>
                      <a:pt x="675" y="447"/>
                    </a:lnTo>
                    <a:lnTo>
                      <a:pt x="668" y="446"/>
                    </a:lnTo>
                    <a:lnTo>
                      <a:pt x="663" y="445"/>
                    </a:lnTo>
                    <a:lnTo>
                      <a:pt x="660" y="443"/>
                    </a:lnTo>
                    <a:lnTo>
                      <a:pt x="658" y="439"/>
                    </a:lnTo>
                    <a:lnTo>
                      <a:pt x="658" y="434"/>
                    </a:lnTo>
                    <a:lnTo>
                      <a:pt x="655" y="428"/>
                    </a:lnTo>
                    <a:lnTo>
                      <a:pt x="652" y="425"/>
                    </a:lnTo>
                    <a:lnTo>
                      <a:pt x="651" y="423"/>
                    </a:lnTo>
                    <a:lnTo>
                      <a:pt x="646" y="416"/>
                    </a:lnTo>
                    <a:lnTo>
                      <a:pt x="640" y="411"/>
                    </a:lnTo>
                    <a:lnTo>
                      <a:pt x="630" y="402"/>
                    </a:lnTo>
                    <a:lnTo>
                      <a:pt x="623" y="401"/>
                    </a:lnTo>
                    <a:lnTo>
                      <a:pt x="618" y="400"/>
                    </a:lnTo>
                    <a:lnTo>
                      <a:pt x="614" y="399"/>
                    </a:lnTo>
                    <a:lnTo>
                      <a:pt x="611" y="396"/>
                    </a:lnTo>
                    <a:lnTo>
                      <a:pt x="610" y="393"/>
                    </a:lnTo>
                    <a:lnTo>
                      <a:pt x="608" y="389"/>
                    </a:lnTo>
                    <a:lnTo>
                      <a:pt x="606" y="386"/>
                    </a:lnTo>
                    <a:lnTo>
                      <a:pt x="603" y="382"/>
                    </a:lnTo>
                    <a:lnTo>
                      <a:pt x="599" y="377"/>
                    </a:lnTo>
                    <a:lnTo>
                      <a:pt x="595" y="373"/>
                    </a:lnTo>
                    <a:lnTo>
                      <a:pt x="593" y="370"/>
                    </a:lnTo>
                    <a:lnTo>
                      <a:pt x="593" y="366"/>
                    </a:lnTo>
                    <a:lnTo>
                      <a:pt x="591" y="364"/>
                    </a:lnTo>
                    <a:lnTo>
                      <a:pt x="590" y="363"/>
                    </a:lnTo>
                    <a:lnTo>
                      <a:pt x="585" y="361"/>
                    </a:lnTo>
                    <a:lnTo>
                      <a:pt x="578" y="355"/>
                    </a:lnTo>
                    <a:lnTo>
                      <a:pt x="574" y="347"/>
                    </a:lnTo>
                    <a:lnTo>
                      <a:pt x="572" y="344"/>
                    </a:lnTo>
                    <a:lnTo>
                      <a:pt x="570" y="342"/>
                    </a:lnTo>
                    <a:lnTo>
                      <a:pt x="565" y="335"/>
                    </a:lnTo>
                    <a:lnTo>
                      <a:pt x="563" y="329"/>
                    </a:lnTo>
                    <a:lnTo>
                      <a:pt x="562" y="320"/>
                    </a:lnTo>
                    <a:lnTo>
                      <a:pt x="560" y="314"/>
                    </a:lnTo>
                    <a:lnTo>
                      <a:pt x="559" y="311"/>
                    </a:lnTo>
                    <a:lnTo>
                      <a:pt x="555" y="308"/>
                    </a:lnTo>
                    <a:lnTo>
                      <a:pt x="553" y="307"/>
                    </a:lnTo>
                    <a:lnTo>
                      <a:pt x="550" y="303"/>
                    </a:lnTo>
                    <a:lnTo>
                      <a:pt x="549" y="297"/>
                    </a:lnTo>
                    <a:lnTo>
                      <a:pt x="548" y="295"/>
                    </a:lnTo>
                    <a:lnTo>
                      <a:pt x="548" y="294"/>
                    </a:lnTo>
                    <a:lnTo>
                      <a:pt x="548" y="292"/>
                    </a:lnTo>
                    <a:lnTo>
                      <a:pt x="546" y="286"/>
                    </a:lnTo>
                    <a:lnTo>
                      <a:pt x="540" y="271"/>
                    </a:lnTo>
                    <a:lnTo>
                      <a:pt x="537" y="267"/>
                    </a:lnTo>
                    <a:lnTo>
                      <a:pt x="535" y="263"/>
                    </a:lnTo>
                    <a:lnTo>
                      <a:pt x="532" y="261"/>
                    </a:lnTo>
                    <a:lnTo>
                      <a:pt x="524" y="257"/>
                    </a:lnTo>
                    <a:lnTo>
                      <a:pt x="517" y="254"/>
                    </a:lnTo>
                    <a:lnTo>
                      <a:pt x="514" y="251"/>
                    </a:lnTo>
                    <a:lnTo>
                      <a:pt x="511" y="247"/>
                    </a:lnTo>
                    <a:lnTo>
                      <a:pt x="511" y="243"/>
                    </a:lnTo>
                    <a:lnTo>
                      <a:pt x="507" y="235"/>
                    </a:lnTo>
                    <a:lnTo>
                      <a:pt x="502" y="232"/>
                    </a:lnTo>
                    <a:lnTo>
                      <a:pt x="497" y="229"/>
                    </a:lnTo>
                    <a:lnTo>
                      <a:pt x="495" y="227"/>
                    </a:lnTo>
                    <a:lnTo>
                      <a:pt x="494" y="226"/>
                    </a:lnTo>
                    <a:lnTo>
                      <a:pt x="492" y="223"/>
                    </a:lnTo>
                    <a:lnTo>
                      <a:pt x="491" y="222"/>
                    </a:lnTo>
                    <a:lnTo>
                      <a:pt x="489" y="220"/>
                    </a:lnTo>
                    <a:lnTo>
                      <a:pt x="485" y="213"/>
                    </a:lnTo>
                    <a:lnTo>
                      <a:pt x="479" y="207"/>
                    </a:lnTo>
                    <a:lnTo>
                      <a:pt x="475" y="203"/>
                    </a:lnTo>
                    <a:lnTo>
                      <a:pt x="471" y="201"/>
                    </a:lnTo>
                    <a:lnTo>
                      <a:pt x="466" y="197"/>
                    </a:lnTo>
                    <a:lnTo>
                      <a:pt x="463" y="194"/>
                    </a:lnTo>
                    <a:lnTo>
                      <a:pt x="459" y="189"/>
                    </a:lnTo>
                    <a:lnTo>
                      <a:pt x="458" y="184"/>
                    </a:lnTo>
                    <a:lnTo>
                      <a:pt x="451" y="169"/>
                    </a:lnTo>
                    <a:lnTo>
                      <a:pt x="448" y="161"/>
                    </a:lnTo>
                    <a:lnTo>
                      <a:pt x="443" y="157"/>
                    </a:lnTo>
                    <a:lnTo>
                      <a:pt x="439" y="153"/>
                    </a:lnTo>
                    <a:lnTo>
                      <a:pt x="436" y="141"/>
                    </a:lnTo>
                    <a:lnTo>
                      <a:pt x="434" y="134"/>
                    </a:lnTo>
                    <a:lnTo>
                      <a:pt x="433" y="128"/>
                    </a:lnTo>
                    <a:lnTo>
                      <a:pt x="431" y="124"/>
                    </a:lnTo>
                    <a:lnTo>
                      <a:pt x="430" y="123"/>
                    </a:lnTo>
                    <a:lnTo>
                      <a:pt x="428" y="121"/>
                    </a:lnTo>
                    <a:lnTo>
                      <a:pt x="427" y="120"/>
                    </a:lnTo>
                    <a:lnTo>
                      <a:pt x="425" y="118"/>
                    </a:lnTo>
                    <a:lnTo>
                      <a:pt x="424" y="117"/>
                    </a:lnTo>
                    <a:lnTo>
                      <a:pt x="419" y="112"/>
                    </a:lnTo>
                    <a:lnTo>
                      <a:pt x="415" y="106"/>
                    </a:lnTo>
                    <a:lnTo>
                      <a:pt x="410" y="100"/>
                    </a:lnTo>
                    <a:lnTo>
                      <a:pt x="408" y="98"/>
                    </a:lnTo>
                    <a:lnTo>
                      <a:pt x="405" y="91"/>
                    </a:lnTo>
                    <a:lnTo>
                      <a:pt x="403" y="86"/>
                    </a:lnTo>
                    <a:lnTo>
                      <a:pt x="403" y="80"/>
                    </a:lnTo>
                    <a:lnTo>
                      <a:pt x="403" y="71"/>
                    </a:lnTo>
                    <a:lnTo>
                      <a:pt x="403" y="66"/>
                    </a:lnTo>
                    <a:lnTo>
                      <a:pt x="401" y="61"/>
                    </a:lnTo>
                    <a:lnTo>
                      <a:pt x="400" y="59"/>
                    </a:lnTo>
                    <a:lnTo>
                      <a:pt x="394" y="55"/>
                    </a:lnTo>
                    <a:lnTo>
                      <a:pt x="387" y="52"/>
                    </a:lnTo>
                    <a:lnTo>
                      <a:pt x="382" y="51"/>
                    </a:lnTo>
                    <a:lnTo>
                      <a:pt x="379" y="51"/>
                    </a:lnTo>
                    <a:lnTo>
                      <a:pt x="375" y="49"/>
                    </a:lnTo>
                    <a:lnTo>
                      <a:pt x="373" y="48"/>
                    </a:lnTo>
                    <a:lnTo>
                      <a:pt x="372" y="48"/>
                    </a:lnTo>
                    <a:lnTo>
                      <a:pt x="358" y="42"/>
                    </a:lnTo>
                    <a:lnTo>
                      <a:pt x="353" y="40"/>
                    </a:lnTo>
                    <a:lnTo>
                      <a:pt x="350" y="41"/>
                    </a:lnTo>
                    <a:lnTo>
                      <a:pt x="348" y="40"/>
                    </a:lnTo>
                    <a:lnTo>
                      <a:pt x="347" y="40"/>
                    </a:lnTo>
                    <a:lnTo>
                      <a:pt x="342" y="40"/>
                    </a:lnTo>
                    <a:lnTo>
                      <a:pt x="335" y="38"/>
                    </a:lnTo>
                    <a:lnTo>
                      <a:pt x="328" y="38"/>
                    </a:lnTo>
                    <a:lnTo>
                      <a:pt x="311" y="35"/>
                    </a:lnTo>
                    <a:lnTo>
                      <a:pt x="300" y="33"/>
                    </a:lnTo>
                    <a:lnTo>
                      <a:pt x="291" y="30"/>
                    </a:lnTo>
                    <a:lnTo>
                      <a:pt x="284" y="27"/>
                    </a:lnTo>
                    <a:lnTo>
                      <a:pt x="279" y="23"/>
                    </a:lnTo>
                    <a:lnTo>
                      <a:pt x="276" y="20"/>
                    </a:lnTo>
                    <a:lnTo>
                      <a:pt x="273" y="16"/>
                    </a:lnTo>
                    <a:lnTo>
                      <a:pt x="273" y="12"/>
                    </a:lnTo>
                    <a:lnTo>
                      <a:pt x="271" y="6"/>
                    </a:lnTo>
                    <a:lnTo>
                      <a:pt x="268" y="3"/>
                    </a:lnTo>
                    <a:lnTo>
                      <a:pt x="264" y="0"/>
                    </a:lnTo>
                    <a:lnTo>
                      <a:pt x="261" y="1"/>
                    </a:lnTo>
                    <a:lnTo>
                      <a:pt x="258" y="0"/>
                    </a:lnTo>
                    <a:lnTo>
                      <a:pt x="255" y="1"/>
                    </a:lnTo>
                    <a:lnTo>
                      <a:pt x="249" y="3"/>
                    </a:lnTo>
                    <a:lnTo>
                      <a:pt x="242" y="7"/>
                    </a:lnTo>
                    <a:lnTo>
                      <a:pt x="234" y="9"/>
                    </a:lnTo>
                    <a:lnTo>
                      <a:pt x="228" y="11"/>
                    </a:lnTo>
                    <a:lnTo>
                      <a:pt x="224" y="12"/>
                    </a:lnTo>
                    <a:lnTo>
                      <a:pt x="222" y="14"/>
                    </a:lnTo>
                    <a:lnTo>
                      <a:pt x="214" y="16"/>
                    </a:lnTo>
                    <a:lnTo>
                      <a:pt x="210" y="21"/>
                    </a:lnTo>
                    <a:lnTo>
                      <a:pt x="208" y="22"/>
                    </a:lnTo>
                    <a:lnTo>
                      <a:pt x="207" y="24"/>
                    </a:lnTo>
                    <a:lnTo>
                      <a:pt x="205" y="27"/>
                    </a:lnTo>
                    <a:lnTo>
                      <a:pt x="199" y="31"/>
                    </a:lnTo>
                    <a:lnTo>
                      <a:pt x="190" y="35"/>
                    </a:lnTo>
                    <a:lnTo>
                      <a:pt x="186" y="39"/>
                    </a:lnTo>
                    <a:lnTo>
                      <a:pt x="182" y="42"/>
                    </a:lnTo>
                    <a:lnTo>
                      <a:pt x="180" y="45"/>
                    </a:lnTo>
                    <a:lnTo>
                      <a:pt x="178" y="44"/>
                    </a:lnTo>
                    <a:lnTo>
                      <a:pt x="176" y="43"/>
                    </a:lnTo>
                    <a:lnTo>
                      <a:pt x="172" y="40"/>
                    </a:lnTo>
                    <a:lnTo>
                      <a:pt x="170" y="40"/>
                    </a:lnTo>
                    <a:lnTo>
                      <a:pt x="167" y="41"/>
                    </a:lnTo>
                    <a:lnTo>
                      <a:pt x="165" y="45"/>
                    </a:lnTo>
                    <a:lnTo>
                      <a:pt x="159" y="48"/>
                    </a:lnTo>
                    <a:lnTo>
                      <a:pt x="153" y="49"/>
                    </a:lnTo>
                    <a:lnTo>
                      <a:pt x="148" y="47"/>
                    </a:lnTo>
                    <a:lnTo>
                      <a:pt x="145" y="47"/>
                    </a:lnTo>
                    <a:lnTo>
                      <a:pt x="140" y="48"/>
                    </a:lnTo>
                    <a:lnTo>
                      <a:pt x="133" y="48"/>
                    </a:lnTo>
                    <a:lnTo>
                      <a:pt x="129" y="47"/>
                    </a:lnTo>
                    <a:lnTo>
                      <a:pt x="127" y="46"/>
                    </a:lnTo>
                    <a:lnTo>
                      <a:pt x="126" y="46"/>
                    </a:lnTo>
                    <a:lnTo>
                      <a:pt x="121" y="45"/>
                    </a:lnTo>
                    <a:lnTo>
                      <a:pt x="120" y="52"/>
                    </a:lnTo>
                    <a:lnTo>
                      <a:pt x="119" y="52"/>
                    </a:lnTo>
                    <a:lnTo>
                      <a:pt x="119" y="54"/>
                    </a:lnTo>
                    <a:lnTo>
                      <a:pt x="119" y="56"/>
                    </a:lnTo>
                    <a:lnTo>
                      <a:pt x="117" y="59"/>
                    </a:lnTo>
                    <a:lnTo>
                      <a:pt x="114" y="59"/>
                    </a:lnTo>
                    <a:lnTo>
                      <a:pt x="113" y="59"/>
                    </a:lnTo>
                    <a:lnTo>
                      <a:pt x="113" y="60"/>
                    </a:lnTo>
                    <a:lnTo>
                      <a:pt x="111" y="60"/>
                    </a:lnTo>
                    <a:lnTo>
                      <a:pt x="110" y="60"/>
                    </a:lnTo>
                    <a:lnTo>
                      <a:pt x="110" y="61"/>
                    </a:lnTo>
                    <a:lnTo>
                      <a:pt x="104" y="62"/>
                    </a:lnTo>
                    <a:lnTo>
                      <a:pt x="101" y="67"/>
                    </a:lnTo>
                    <a:lnTo>
                      <a:pt x="98" y="71"/>
                    </a:lnTo>
                    <a:lnTo>
                      <a:pt x="95" y="75"/>
                    </a:lnTo>
                    <a:lnTo>
                      <a:pt x="91" y="76"/>
                    </a:lnTo>
                    <a:lnTo>
                      <a:pt x="89" y="76"/>
                    </a:lnTo>
                    <a:lnTo>
                      <a:pt x="88" y="76"/>
                    </a:lnTo>
                    <a:lnTo>
                      <a:pt x="88" y="77"/>
                    </a:lnTo>
                    <a:lnTo>
                      <a:pt x="77" y="74"/>
                    </a:lnTo>
                    <a:lnTo>
                      <a:pt x="70" y="76"/>
                    </a:lnTo>
                    <a:lnTo>
                      <a:pt x="67" y="78"/>
                    </a:lnTo>
                    <a:lnTo>
                      <a:pt x="66" y="84"/>
                    </a:lnTo>
                    <a:lnTo>
                      <a:pt x="65" y="84"/>
                    </a:lnTo>
                    <a:lnTo>
                      <a:pt x="65" y="85"/>
                    </a:lnTo>
                    <a:lnTo>
                      <a:pt x="65" y="87"/>
                    </a:lnTo>
                    <a:lnTo>
                      <a:pt x="64" y="87"/>
                    </a:lnTo>
                    <a:lnTo>
                      <a:pt x="64" y="88"/>
                    </a:lnTo>
                    <a:lnTo>
                      <a:pt x="64" y="89"/>
                    </a:lnTo>
                    <a:lnTo>
                      <a:pt x="62" y="87"/>
                    </a:lnTo>
                    <a:lnTo>
                      <a:pt x="60" y="84"/>
                    </a:lnTo>
                    <a:lnTo>
                      <a:pt x="53" y="78"/>
                    </a:lnTo>
                    <a:lnTo>
                      <a:pt x="49" y="78"/>
                    </a:lnTo>
                    <a:lnTo>
                      <a:pt x="45" y="78"/>
                    </a:lnTo>
                    <a:lnTo>
                      <a:pt x="44" y="80"/>
                    </a:lnTo>
                    <a:lnTo>
                      <a:pt x="43" y="83"/>
                    </a:lnTo>
                    <a:lnTo>
                      <a:pt x="45" y="88"/>
                    </a:lnTo>
                    <a:lnTo>
                      <a:pt x="45" y="91"/>
                    </a:lnTo>
                    <a:lnTo>
                      <a:pt x="45" y="96"/>
                    </a:lnTo>
                    <a:lnTo>
                      <a:pt x="44" y="98"/>
                    </a:lnTo>
                    <a:lnTo>
                      <a:pt x="43" y="98"/>
                    </a:lnTo>
                    <a:lnTo>
                      <a:pt x="43" y="99"/>
                    </a:lnTo>
                    <a:lnTo>
                      <a:pt x="43" y="101"/>
                    </a:lnTo>
                    <a:lnTo>
                      <a:pt x="36" y="103"/>
                    </a:lnTo>
                    <a:lnTo>
                      <a:pt x="32" y="105"/>
                    </a:lnTo>
                    <a:lnTo>
                      <a:pt x="28" y="105"/>
                    </a:lnTo>
                    <a:lnTo>
                      <a:pt x="26" y="106"/>
                    </a:lnTo>
                    <a:lnTo>
                      <a:pt x="19" y="108"/>
                    </a:lnTo>
                    <a:lnTo>
                      <a:pt x="13" y="115"/>
                    </a:lnTo>
                    <a:lnTo>
                      <a:pt x="11" y="115"/>
                    </a:lnTo>
                    <a:lnTo>
                      <a:pt x="10" y="115"/>
                    </a:lnTo>
                    <a:lnTo>
                      <a:pt x="10" y="116"/>
                    </a:lnTo>
                    <a:lnTo>
                      <a:pt x="8" y="116"/>
                    </a:lnTo>
                    <a:lnTo>
                      <a:pt x="4" y="115"/>
                    </a:lnTo>
                    <a:lnTo>
                      <a:pt x="0" y="113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1" name="Freeform 200">
                <a:extLst>
                  <a:ext uri="{FF2B5EF4-FFF2-40B4-BE49-F238E27FC236}">
                    <a16:creationId xmlns:a16="http://schemas.microsoft.com/office/drawing/2014/main" id="{80592444-9F4E-D2C0-06AF-7835BA42BC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3" y="764"/>
                <a:ext cx="475" cy="281"/>
              </a:xfrm>
              <a:custGeom>
                <a:avLst/>
                <a:gdLst>
                  <a:gd name="T0" fmla="*/ 1396 w 1427"/>
                  <a:gd name="T1" fmla="*/ 741 h 844"/>
                  <a:gd name="T2" fmla="*/ 1384 w 1427"/>
                  <a:gd name="T3" fmla="*/ 761 h 844"/>
                  <a:gd name="T4" fmla="*/ 1378 w 1427"/>
                  <a:gd name="T5" fmla="*/ 774 h 844"/>
                  <a:gd name="T6" fmla="*/ 1347 w 1427"/>
                  <a:gd name="T7" fmla="*/ 789 h 844"/>
                  <a:gd name="T8" fmla="*/ 1320 w 1427"/>
                  <a:gd name="T9" fmla="*/ 791 h 844"/>
                  <a:gd name="T10" fmla="*/ 1302 w 1427"/>
                  <a:gd name="T11" fmla="*/ 782 h 844"/>
                  <a:gd name="T12" fmla="*/ 1252 w 1427"/>
                  <a:gd name="T13" fmla="*/ 799 h 844"/>
                  <a:gd name="T14" fmla="*/ 1223 w 1427"/>
                  <a:gd name="T15" fmla="*/ 799 h 844"/>
                  <a:gd name="T16" fmla="*/ 1194 w 1427"/>
                  <a:gd name="T17" fmla="*/ 818 h 844"/>
                  <a:gd name="T18" fmla="*/ 1161 w 1427"/>
                  <a:gd name="T19" fmla="*/ 823 h 844"/>
                  <a:gd name="T20" fmla="*/ 1113 w 1427"/>
                  <a:gd name="T21" fmla="*/ 820 h 844"/>
                  <a:gd name="T22" fmla="*/ 1092 w 1427"/>
                  <a:gd name="T23" fmla="*/ 824 h 844"/>
                  <a:gd name="T24" fmla="*/ 1034 w 1427"/>
                  <a:gd name="T25" fmla="*/ 842 h 844"/>
                  <a:gd name="T26" fmla="*/ 1018 w 1427"/>
                  <a:gd name="T27" fmla="*/ 830 h 844"/>
                  <a:gd name="T28" fmla="*/ 986 w 1427"/>
                  <a:gd name="T29" fmla="*/ 825 h 844"/>
                  <a:gd name="T30" fmla="*/ 979 w 1427"/>
                  <a:gd name="T31" fmla="*/ 802 h 844"/>
                  <a:gd name="T32" fmla="*/ 955 w 1427"/>
                  <a:gd name="T33" fmla="*/ 800 h 844"/>
                  <a:gd name="T34" fmla="*/ 944 w 1427"/>
                  <a:gd name="T35" fmla="*/ 768 h 844"/>
                  <a:gd name="T36" fmla="*/ 961 w 1427"/>
                  <a:gd name="T37" fmla="*/ 732 h 844"/>
                  <a:gd name="T38" fmla="*/ 916 w 1427"/>
                  <a:gd name="T39" fmla="*/ 715 h 844"/>
                  <a:gd name="T40" fmla="*/ 885 w 1427"/>
                  <a:gd name="T41" fmla="*/ 671 h 844"/>
                  <a:gd name="T42" fmla="*/ 865 w 1427"/>
                  <a:gd name="T43" fmla="*/ 652 h 844"/>
                  <a:gd name="T44" fmla="*/ 808 w 1427"/>
                  <a:gd name="T45" fmla="*/ 653 h 844"/>
                  <a:gd name="T46" fmla="*/ 785 w 1427"/>
                  <a:gd name="T47" fmla="*/ 628 h 844"/>
                  <a:gd name="T48" fmla="*/ 769 w 1427"/>
                  <a:gd name="T49" fmla="*/ 608 h 844"/>
                  <a:gd name="T50" fmla="*/ 748 w 1427"/>
                  <a:gd name="T51" fmla="*/ 577 h 844"/>
                  <a:gd name="T52" fmla="*/ 731 w 1427"/>
                  <a:gd name="T53" fmla="*/ 541 h 844"/>
                  <a:gd name="T54" fmla="*/ 679 w 1427"/>
                  <a:gd name="T55" fmla="*/ 491 h 844"/>
                  <a:gd name="T56" fmla="*/ 690 w 1427"/>
                  <a:gd name="T57" fmla="*/ 445 h 844"/>
                  <a:gd name="T58" fmla="*/ 706 w 1427"/>
                  <a:gd name="T59" fmla="*/ 427 h 844"/>
                  <a:gd name="T60" fmla="*/ 694 w 1427"/>
                  <a:gd name="T61" fmla="*/ 392 h 844"/>
                  <a:gd name="T62" fmla="*/ 693 w 1427"/>
                  <a:gd name="T63" fmla="*/ 354 h 844"/>
                  <a:gd name="T64" fmla="*/ 679 w 1427"/>
                  <a:gd name="T65" fmla="*/ 323 h 844"/>
                  <a:gd name="T66" fmla="*/ 655 w 1427"/>
                  <a:gd name="T67" fmla="*/ 290 h 844"/>
                  <a:gd name="T68" fmla="*/ 591 w 1427"/>
                  <a:gd name="T69" fmla="*/ 277 h 844"/>
                  <a:gd name="T70" fmla="*/ 552 w 1427"/>
                  <a:gd name="T71" fmla="*/ 309 h 844"/>
                  <a:gd name="T72" fmla="*/ 576 w 1427"/>
                  <a:gd name="T73" fmla="*/ 239 h 844"/>
                  <a:gd name="T74" fmla="*/ 615 w 1427"/>
                  <a:gd name="T75" fmla="*/ 213 h 844"/>
                  <a:gd name="T76" fmla="*/ 630 w 1427"/>
                  <a:gd name="T77" fmla="*/ 178 h 844"/>
                  <a:gd name="T78" fmla="*/ 568 w 1427"/>
                  <a:gd name="T79" fmla="*/ 188 h 844"/>
                  <a:gd name="T80" fmla="*/ 502 w 1427"/>
                  <a:gd name="T81" fmla="*/ 235 h 844"/>
                  <a:gd name="T82" fmla="*/ 483 w 1427"/>
                  <a:gd name="T83" fmla="*/ 262 h 844"/>
                  <a:gd name="T84" fmla="*/ 458 w 1427"/>
                  <a:gd name="T85" fmla="*/ 238 h 844"/>
                  <a:gd name="T86" fmla="*/ 502 w 1427"/>
                  <a:gd name="T87" fmla="*/ 173 h 844"/>
                  <a:gd name="T88" fmla="*/ 503 w 1427"/>
                  <a:gd name="T89" fmla="*/ 134 h 844"/>
                  <a:gd name="T90" fmla="*/ 425 w 1427"/>
                  <a:gd name="T91" fmla="*/ 136 h 844"/>
                  <a:gd name="T92" fmla="*/ 406 w 1427"/>
                  <a:gd name="T93" fmla="*/ 180 h 844"/>
                  <a:gd name="T94" fmla="*/ 390 w 1427"/>
                  <a:gd name="T95" fmla="*/ 191 h 844"/>
                  <a:gd name="T96" fmla="*/ 378 w 1427"/>
                  <a:gd name="T97" fmla="*/ 140 h 844"/>
                  <a:gd name="T98" fmla="*/ 330 w 1427"/>
                  <a:gd name="T99" fmla="*/ 105 h 844"/>
                  <a:gd name="T100" fmla="*/ 288 w 1427"/>
                  <a:gd name="T101" fmla="*/ 117 h 844"/>
                  <a:gd name="T102" fmla="*/ 204 w 1427"/>
                  <a:gd name="T103" fmla="*/ 143 h 844"/>
                  <a:gd name="T104" fmla="*/ 152 w 1427"/>
                  <a:gd name="T105" fmla="*/ 99 h 844"/>
                  <a:gd name="T106" fmla="*/ 96 w 1427"/>
                  <a:gd name="T107" fmla="*/ 99 h 844"/>
                  <a:gd name="T108" fmla="*/ 96 w 1427"/>
                  <a:gd name="T109" fmla="*/ 67 h 844"/>
                  <a:gd name="T110" fmla="*/ 119 w 1427"/>
                  <a:gd name="T111" fmla="*/ 56 h 844"/>
                  <a:gd name="T112" fmla="*/ 147 w 1427"/>
                  <a:gd name="T113" fmla="*/ 35 h 844"/>
                  <a:gd name="T114" fmla="*/ 112 w 1427"/>
                  <a:gd name="T115" fmla="*/ 15 h 844"/>
                  <a:gd name="T116" fmla="*/ 73 w 1427"/>
                  <a:gd name="T117" fmla="*/ 38 h 844"/>
                  <a:gd name="T118" fmla="*/ 48 w 1427"/>
                  <a:gd name="T119" fmla="*/ 59 h 844"/>
                  <a:gd name="T120" fmla="*/ 28 w 1427"/>
                  <a:gd name="T121" fmla="*/ 51 h 844"/>
                  <a:gd name="T122" fmla="*/ 0 w 1427"/>
                  <a:gd name="T123" fmla="*/ 0 h 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427" h="844">
                    <a:moveTo>
                      <a:pt x="1427" y="740"/>
                    </a:moveTo>
                    <a:lnTo>
                      <a:pt x="1424" y="737"/>
                    </a:lnTo>
                    <a:lnTo>
                      <a:pt x="1421" y="737"/>
                    </a:lnTo>
                    <a:lnTo>
                      <a:pt x="1417" y="737"/>
                    </a:lnTo>
                    <a:lnTo>
                      <a:pt x="1413" y="740"/>
                    </a:lnTo>
                    <a:lnTo>
                      <a:pt x="1396" y="741"/>
                    </a:lnTo>
                    <a:lnTo>
                      <a:pt x="1392" y="740"/>
                    </a:lnTo>
                    <a:lnTo>
                      <a:pt x="1389" y="741"/>
                    </a:lnTo>
                    <a:lnTo>
                      <a:pt x="1387" y="743"/>
                    </a:lnTo>
                    <a:lnTo>
                      <a:pt x="1388" y="748"/>
                    </a:lnTo>
                    <a:lnTo>
                      <a:pt x="1387" y="754"/>
                    </a:lnTo>
                    <a:lnTo>
                      <a:pt x="1384" y="761"/>
                    </a:lnTo>
                    <a:lnTo>
                      <a:pt x="1381" y="764"/>
                    </a:lnTo>
                    <a:lnTo>
                      <a:pt x="1380" y="769"/>
                    </a:lnTo>
                    <a:lnTo>
                      <a:pt x="1379" y="771"/>
                    </a:lnTo>
                    <a:lnTo>
                      <a:pt x="1378" y="771"/>
                    </a:lnTo>
                    <a:lnTo>
                      <a:pt x="1378" y="772"/>
                    </a:lnTo>
                    <a:lnTo>
                      <a:pt x="1378" y="774"/>
                    </a:lnTo>
                    <a:lnTo>
                      <a:pt x="1376" y="775"/>
                    </a:lnTo>
                    <a:lnTo>
                      <a:pt x="1374" y="778"/>
                    </a:lnTo>
                    <a:lnTo>
                      <a:pt x="1361" y="778"/>
                    </a:lnTo>
                    <a:lnTo>
                      <a:pt x="1355" y="781"/>
                    </a:lnTo>
                    <a:lnTo>
                      <a:pt x="1349" y="785"/>
                    </a:lnTo>
                    <a:lnTo>
                      <a:pt x="1347" y="789"/>
                    </a:lnTo>
                    <a:lnTo>
                      <a:pt x="1346" y="789"/>
                    </a:lnTo>
                    <a:lnTo>
                      <a:pt x="1344" y="790"/>
                    </a:lnTo>
                    <a:lnTo>
                      <a:pt x="1338" y="792"/>
                    </a:lnTo>
                    <a:lnTo>
                      <a:pt x="1330" y="793"/>
                    </a:lnTo>
                    <a:lnTo>
                      <a:pt x="1325" y="793"/>
                    </a:lnTo>
                    <a:lnTo>
                      <a:pt x="1320" y="791"/>
                    </a:lnTo>
                    <a:lnTo>
                      <a:pt x="1318" y="788"/>
                    </a:lnTo>
                    <a:lnTo>
                      <a:pt x="1315" y="785"/>
                    </a:lnTo>
                    <a:lnTo>
                      <a:pt x="1312" y="784"/>
                    </a:lnTo>
                    <a:lnTo>
                      <a:pt x="1308" y="786"/>
                    </a:lnTo>
                    <a:lnTo>
                      <a:pt x="1303" y="785"/>
                    </a:lnTo>
                    <a:lnTo>
                      <a:pt x="1302" y="782"/>
                    </a:lnTo>
                    <a:lnTo>
                      <a:pt x="1301" y="780"/>
                    </a:lnTo>
                    <a:lnTo>
                      <a:pt x="1299" y="779"/>
                    </a:lnTo>
                    <a:lnTo>
                      <a:pt x="1290" y="780"/>
                    </a:lnTo>
                    <a:lnTo>
                      <a:pt x="1270" y="786"/>
                    </a:lnTo>
                    <a:lnTo>
                      <a:pt x="1260" y="790"/>
                    </a:lnTo>
                    <a:lnTo>
                      <a:pt x="1252" y="799"/>
                    </a:lnTo>
                    <a:lnTo>
                      <a:pt x="1247" y="803"/>
                    </a:lnTo>
                    <a:lnTo>
                      <a:pt x="1243" y="806"/>
                    </a:lnTo>
                    <a:lnTo>
                      <a:pt x="1239" y="807"/>
                    </a:lnTo>
                    <a:lnTo>
                      <a:pt x="1235" y="808"/>
                    </a:lnTo>
                    <a:lnTo>
                      <a:pt x="1229" y="804"/>
                    </a:lnTo>
                    <a:lnTo>
                      <a:pt x="1223" y="799"/>
                    </a:lnTo>
                    <a:lnTo>
                      <a:pt x="1214" y="799"/>
                    </a:lnTo>
                    <a:lnTo>
                      <a:pt x="1209" y="805"/>
                    </a:lnTo>
                    <a:lnTo>
                      <a:pt x="1207" y="806"/>
                    </a:lnTo>
                    <a:lnTo>
                      <a:pt x="1204" y="809"/>
                    </a:lnTo>
                    <a:lnTo>
                      <a:pt x="1200" y="812"/>
                    </a:lnTo>
                    <a:lnTo>
                      <a:pt x="1194" y="818"/>
                    </a:lnTo>
                    <a:lnTo>
                      <a:pt x="1190" y="819"/>
                    </a:lnTo>
                    <a:lnTo>
                      <a:pt x="1187" y="821"/>
                    </a:lnTo>
                    <a:lnTo>
                      <a:pt x="1182" y="821"/>
                    </a:lnTo>
                    <a:lnTo>
                      <a:pt x="1177" y="822"/>
                    </a:lnTo>
                    <a:lnTo>
                      <a:pt x="1168" y="822"/>
                    </a:lnTo>
                    <a:lnTo>
                      <a:pt x="1161" y="823"/>
                    </a:lnTo>
                    <a:lnTo>
                      <a:pt x="1154" y="822"/>
                    </a:lnTo>
                    <a:lnTo>
                      <a:pt x="1150" y="822"/>
                    </a:lnTo>
                    <a:lnTo>
                      <a:pt x="1126" y="815"/>
                    </a:lnTo>
                    <a:lnTo>
                      <a:pt x="1123" y="813"/>
                    </a:lnTo>
                    <a:lnTo>
                      <a:pt x="1120" y="815"/>
                    </a:lnTo>
                    <a:lnTo>
                      <a:pt x="1113" y="820"/>
                    </a:lnTo>
                    <a:lnTo>
                      <a:pt x="1110" y="823"/>
                    </a:lnTo>
                    <a:lnTo>
                      <a:pt x="1108" y="823"/>
                    </a:lnTo>
                    <a:lnTo>
                      <a:pt x="1108" y="824"/>
                    </a:lnTo>
                    <a:lnTo>
                      <a:pt x="1107" y="824"/>
                    </a:lnTo>
                    <a:lnTo>
                      <a:pt x="1099" y="823"/>
                    </a:lnTo>
                    <a:lnTo>
                      <a:pt x="1092" y="824"/>
                    </a:lnTo>
                    <a:lnTo>
                      <a:pt x="1086" y="829"/>
                    </a:lnTo>
                    <a:lnTo>
                      <a:pt x="1073" y="838"/>
                    </a:lnTo>
                    <a:lnTo>
                      <a:pt x="1060" y="843"/>
                    </a:lnTo>
                    <a:lnTo>
                      <a:pt x="1050" y="844"/>
                    </a:lnTo>
                    <a:lnTo>
                      <a:pt x="1041" y="844"/>
                    </a:lnTo>
                    <a:lnTo>
                      <a:pt x="1034" y="842"/>
                    </a:lnTo>
                    <a:lnTo>
                      <a:pt x="1029" y="840"/>
                    </a:lnTo>
                    <a:lnTo>
                      <a:pt x="1024" y="837"/>
                    </a:lnTo>
                    <a:lnTo>
                      <a:pt x="1022" y="835"/>
                    </a:lnTo>
                    <a:lnTo>
                      <a:pt x="1021" y="834"/>
                    </a:lnTo>
                    <a:lnTo>
                      <a:pt x="1019" y="831"/>
                    </a:lnTo>
                    <a:lnTo>
                      <a:pt x="1018" y="830"/>
                    </a:lnTo>
                    <a:lnTo>
                      <a:pt x="1016" y="828"/>
                    </a:lnTo>
                    <a:lnTo>
                      <a:pt x="1012" y="824"/>
                    </a:lnTo>
                    <a:lnTo>
                      <a:pt x="1007" y="821"/>
                    </a:lnTo>
                    <a:lnTo>
                      <a:pt x="1002" y="820"/>
                    </a:lnTo>
                    <a:lnTo>
                      <a:pt x="994" y="822"/>
                    </a:lnTo>
                    <a:lnTo>
                      <a:pt x="986" y="825"/>
                    </a:lnTo>
                    <a:lnTo>
                      <a:pt x="981" y="826"/>
                    </a:lnTo>
                    <a:lnTo>
                      <a:pt x="978" y="823"/>
                    </a:lnTo>
                    <a:lnTo>
                      <a:pt x="979" y="818"/>
                    </a:lnTo>
                    <a:lnTo>
                      <a:pt x="979" y="810"/>
                    </a:lnTo>
                    <a:lnTo>
                      <a:pt x="980" y="806"/>
                    </a:lnTo>
                    <a:lnTo>
                      <a:pt x="979" y="802"/>
                    </a:lnTo>
                    <a:lnTo>
                      <a:pt x="979" y="801"/>
                    </a:lnTo>
                    <a:lnTo>
                      <a:pt x="976" y="798"/>
                    </a:lnTo>
                    <a:lnTo>
                      <a:pt x="973" y="797"/>
                    </a:lnTo>
                    <a:lnTo>
                      <a:pt x="969" y="797"/>
                    </a:lnTo>
                    <a:lnTo>
                      <a:pt x="964" y="799"/>
                    </a:lnTo>
                    <a:lnTo>
                      <a:pt x="955" y="800"/>
                    </a:lnTo>
                    <a:lnTo>
                      <a:pt x="951" y="799"/>
                    </a:lnTo>
                    <a:lnTo>
                      <a:pt x="949" y="799"/>
                    </a:lnTo>
                    <a:lnTo>
                      <a:pt x="945" y="796"/>
                    </a:lnTo>
                    <a:lnTo>
                      <a:pt x="944" y="793"/>
                    </a:lnTo>
                    <a:lnTo>
                      <a:pt x="943" y="786"/>
                    </a:lnTo>
                    <a:lnTo>
                      <a:pt x="944" y="768"/>
                    </a:lnTo>
                    <a:lnTo>
                      <a:pt x="946" y="761"/>
                    </a:lnTo>
                    <a:lnTo>
                      <a:pt x="951" y="755"/>
                    </a:lnTo>
                    <a:lnTo>
                      <a:pt x="955" y="747"/>
                    </a:lnTo>
                    <a:lnTo>
                      <a:pt x="958" y="741"/>
                    </a:lnTo>
                    <a:lnTo>
                      <a:pt x="960" y="735"/>
                    </a:lnTo>
                    <a:lnTo>
                      <a:pt x="961" y="732"/>
                    </a:lnTo>
                    <a:lnTo>
                      <a:pt x="959" y="724"/>
                    </a:lnTo>
                    <a:lnTo>
                      <a:pt x="956" y="718"/>
                    </a:lnTo>
                    <a:lnTo>
                      <a:pt x="951" y="715"/>
                    </a:lnTo>
                    <a:lnTo>
                      <a:pt x="943" y="714"/>
                    </a:lnTo>
                    <a:lnTo>
                      <a:pt x="928" y="713"/>
                    </a:lnTo>
                    <a:lnTo>
                      <a:pt x="916" y="715"/>
                    </a:lnTo>
                    <a:lnTo>
                      <a:pt x="906" y="715"/>
                    </a:lnTo>
                    <a:lnTo>
                      <a:pt x="899" y="713"/>
                    </a:lnTo>
                    <a:lnTo>
                      <a:pt x="893" y="707"/>
                    </a:lnTo>
                    <a:lnTo>
                      <a:pt x="889" y="699"/>
                    </a:lnTo>
                    <a:lnTo>
                      <a:pt x="886" y="686"/>
                    </a:lnTo>
                    <a:lnTo>
                      <a:pt x="885" y="671"/>
                    </a:lnTo>
                    <a:lnTo>
                      <a:pt x="884" y="665"/>
                    </a:lnTo>
                    <a:lnTo>
                      <a:pt x="883" y="660"/>
                    </a:lnTo>
                    <a:lnTo>
                      <a:pt x="881" y="656"/>
                    </a:lnTo>
                    <a:lnTo>
                      <a:pt x="880" y="654"/>
                    </a:lnTo>
                    <a:lnTo>
                      <a:pt x="871" y="649"/>
                    </a:lnTo>
                    <a:lnTo>
                      <a:pt x="865" y="652"/>
                    </a:lnTo>
                    <a:lnTo>
                      <a:pt x="845" y="666"/>
                    </a:lnTo>
                    <a:lnTo>
                      <a:pt x="838" y="669"/>
                    </a:lnTo>
                    <a:lnTo>
                      <a:pt x="831" y="670"/>
                    </a:lnTo>
                    <a:lnTo>
                      <a:pt x="825" y="667"/>
                    </a:lnTo>
                    <a:lnTo>
                      <a:pt x="820" y="663"/>
                    </a:lnTo>
                    <a:lnTo>
                      <a:pt x="808" y="653"/>
                    </a:lnTo>
                    <a:lnTo>
                      <a:pt x="794" y="648"/>
                    </a:lnTo>
                    <a:lnTo>
                      <a:pt x="785" y="644"/>
                    </a:lnTo>
                    <a:lnTo>
                      <a:pt x="782" y="640"/>
                    </a:lnTo>
                    <a:lnTo>
                      <a:pt x="782" y="638"/>
                    </a:lnTo>
                    <a:lnTo>
                      <a:pt x="783" y="632"/>
                    </a:lnTo>
                    <a:lnTo>
                      <a:pt x="785" y="628"/>
                    </a:lnTo>
                    <a:lnTo>
                      <a:pt x="789" y="625"/>
                    </a:lnTo>
                    <a:lnTo>
                      <a:pt x="793" y="617"/>
                    </a:lnTo>
                    <a:lnTo>
                      <a:pt x="793" y="613"/>
                    </a:lnTo>
                    <a:lnTo>
                      <a:pt x="789" y="610"/>
                    </a:lnTo>
                    <a:lnTo>
                      <a:pt x="781" y="609"/>
                    </a:lnTo>
                    <a:lnTo>
                      <a:pt x="769" y="608"/>
                    </a:lnTo>
                    <a:lnTo>
                      <a:pt x="761" y="611"/>
                    </a:lnTo>
                    <a:lnTo>
                      <a:pt x="753" y="612"/>
                    </a:lnTo>
                    <a:lnTo>
                      <a:pt x="748" y="611"/>
                    </a:lnTo>
                    <a:lnTo>
                      <a:pt x="745" y="607"/>
                    </a:lnTo>
                    <a:lnTo>
                      <a:pt x="746" y="599"/>
                    </a:lnTo>
                    <a:lnTo>
                      <a:pt x="748" y="577"/>
                    </a:lnTo>
                    <a:lnTo>
                      <a:pt x="748" y="569"/>
                    </a:lnTo>
                    <a:lnTo>
                      <a:pt x="746" y="564"/>
                    </a:lnTo>
                    <a:lnTo>
                      <a:pt x="743" y="562"/>
                    </a:lnTo>
                    <a:lnTo>
                      <a:pt x="738" y="555"/>
                    </a:lnTo>
                    <a:lnTo>
                      <a:pt x="735" y="549"/>
                    </a:lnTo>
                    <a:lnTo>
                      <a:pt x="731" y="541"/>
                    </a:lnTo>
                    <a:lnTo>
                      <a:pt x="728" y="536"/>
                    </a:lnTo>
                    <a:lnTo>
                      <a:pt x="712" y="520"/>
                    </a:lnTo>
                    <a:lnTo>
                      <a:pt x="701" y="509"/>
                    </a:lnTo>
                    <a:lnTo>
                      <a:pt x="691" y="501"/>
                    </a:lnTo>
                    <a:lnTo>
                      <a:pt x="684" y="494"/>
                    </a:lnTo>
                    <a:lnTo>
                      <a:pt x="679" y="491"/>
                    </a:lnTo>
                    <a:lnTo>
                      <a:pt x="677" y="485"/>
                    </a:lnTo>
                    <a:lnTo>
                      <a:pt x="677" y="480"/>
                    </a:lnTo>
                    <a:lnTo>
                      <a:pt x="678" y="472"/>
                    </a:lnTo>
                    <a:lnTo>
                      <a:pt x="682" y="462"/>
                    </a:lnTo>
                    <a:lnTo>
                      <a:pt x="686" y="452"/>
                    </a:lnTo>
                    <a:lnTo>
                      <a:pt x="690" y="445"/>
                    </a:lnTo>
                    <a:lnTo>
                      <a:pt x="693" y="441"/>
                    </a:lnTo>
                    <a:lnTo>
                      <a:pt x="701" y="437"/>
                    </a:lnTo>
                    <a:lnTo>
                      <a:pt x="705" y="430"/>
                    </a:lnTo>
                    <a:lnTo>
                      <a:pt x="705" y="428"/>
                    </a:lnTo>
                    <a:lnTo>
                      <a:pt x="705" y="427"/>
                    </a:lnTo>
                    <a:lnTo>
                      <a:pt x="706" y="427"/>
                    </a:lnTo>
                    <a:lnTo>
                      <a:pt x="707" y="425"/>
                    </a:lnTo>
                    <a:lnTo>
                      <a:pt x="706" y="421"/>
                    </a:lnTo>
                    <a:lnTo>
                      <a:pt x="706" y="418"/>
                    </a:lnTo>
                    <a:lnTo>
                      <a:pt x="704" y="411"/>
                    </a:lnTo>
                    <a:lnTo>
                      <a:pt x="698" y="402"/>
                    </a:lnTo>
                    <a:lnTo>
                      <a:pt x="694" y="392"/>
                    </a:lnTo>
                    <a:lnTo>
                      <a:pt x="692" y="388"/>
                    </a:lnTo>
                    <a:lnTo>
                      <a:pt x="688" y="382"/>
                    </a:lnTo>
                    <a:lnTo>
                      <a:pt x="689" y="377"/>
                    </a:lnTo>
                    <a:lnTo>
                      <a:pt x="692" y="367"/>
                    </a:lnTo>
                    <a:lnTo>
                      <a:pt x="693" y="361"/>
                    </a:lnTo>
                    <a:lnTo>
                      <a:pt x="693" y="354"/>
                    </a:lnTo>
                    <a:lnTo>
                      <a:pt x="692" y="349"/>
                    </a:lnTo>
                    <a:lnTo>
                      <a:pt x="690" y="345"/>
                    </a:lnTo>
                    <a:lnTo>
                      <a:pt x="688" y="341"/>
                    </a:lnTo>
                    <a:lnTo>
                      <a:pt x="686" y="335"/>
                    </a:lnTo>
                    <a:lnTo>
                      <a:pt x="683" y="329"/>
                    </a:lnTo>
                    <a:lnTo>
                      <a:pt x="679" y="323"/>
                    </a:lnTo>
                    <a:lnTo>
                      <a:pt x="678" y="322"/>
                    </a:lnTo>
                    <a:lnTo>
                      <a:pt x="678" y="321"/>
                    </a:lnTo>
                    <a:lnTo>
                      <a:pt x="676" y="318"/>
                    </a:lnTo>
                    <a:lnTo>
                      <a:pt x="672" y="312"/>
                    </a:lnTo>
                    <a:lnTo>
                      <a:pt x="668" y="305"/>
                    </a:lnTo>
                    <a:lnTo>
                      <a:pt x="655" y="290"/>
                    </a:lnTo>
                    <a:lnTo>
                      <a:pt x="645" y="281"/>
                    </a:lnTo>
                    <a:lnTo>
                      <a:pt x="626" y="271"/>
                    </a:lnTo>
                    <a:lnTo>
                      <a:pt x="610" y="267"/>
                    </a:lnTo>
                    <a:lnTo>
                      <a:pt x="604" y="267"/>
                    </a:lnTo>
                    <a:lnTo>
                      <a:pt x="597" y="271"/>
                    </a:lnTo>
                    <a:lnTo>
                      <a:pt x="591" y="277"/>
                    </a:lnTo>
                    <a:lnTo>
                      <a:pt x="585" y="287"/>
                    </a:lnTo>
                    <a:lnTo>
                      <a:pt x="570" y="309"/>
                    </a:lnTo>
                    <a:lnTo>
                      <a:pt x="563" y="313"/>
                    </a:lnTo>
                    <a:lnTo>
                      <a:pt x="559" y="315"/>
                    </a:lnTo>
                    <a:lnTo>
                      <a:pt x="555" y="313"/>
                    </a:lnTo>
                    <a:lnTo>
                      <a:pt x="552" y="309"/>
                    </a:lnTo>
                    <a:lnTo>
                      <a:pt x="549" y="300"/>
                    </a:lnTo>
                    <a:lnTo>
                      <a:pt x="550" y="290"/>
                    </a:lnTo>
                    <a:lnTo>
                      <a:pt x="553" y="270"/>
                    </a:lnTo>
                    <a:lnTo>
                      <a:pt x="560" y="258"/>
                    </a:lnTo>
                    <a:lnTo>
                      <a:pt x="574" y="244"/>
                    </a:lnTo>
                    <a:lnTo>
                      <a:pt x="576" y="239"/>
                    </a:lnTo>
                    <a:lnTo>
                      <a:pt x="580" y="236"/>
                    </a:lnTo>
                    <a:lnTo>
                      <a:pt x="586" y="231"/>
                    </a:lnTo>
                    <a:lnTo>
                      <a:pt x="593" y="227"/>
                    </a:lnTo>
                    <a:lnTo>
                      <a:pt x="606" y="217"/>
                    </a:lnTo>
                    <a:lnTo>
                      <a:pt x="611" y="214"/>
                    </a:lnTo>
                    <a:lnTo>
                      <a:pt x="615" y="213"/>
                    </a:lnTo>
                    <a:lnTo>
                      <a:pt x="618" y="211"/>
                    </a:lnTo>
                    <a:lnTo>
                      <a:pt x="623" y="208"/>
                    </a:lnTo>
                    <a:lnTo>
                      <a:pt x="631" y="197"/>
                    </a:lnTo>
                    <a:lnTo>
                      <a:pt x="633" y="186"/>
                    </a:lnTo>
                    <a:lnTo>
                      <a:pt x="632" y="181"/>
                    </a:lnTo>
                    <a:lnTo>
                      <a:pt x="630" y="178"/>
                    </a:lnTo>
                    <a:lnTo>
                      <a:pt x="621" y="173"/>
                    </a:lnTo>
                    <a:lnTo>
                      <a:pt x="615" y="172"/>
                    </a:lnTo>
                    <a:lnTo>
                      <a:pt x="608" y="172"/>
                    </a:lnTo>
                    <a:lnTo>
                      <a:pt x="587" y="175"/>
                    </a:lnTo>
                    <a:lnTo>
                      <a:pt x="576" y="180"/>
                    </a:lnTo>
                    <a:lnTo>
                      <a:pt x="568" y="188"/>
                    </a:lnTo>
                    <a:lnTo>
                      <a:pt x="534" y="214"/>
                    </a:lnTo>
                    <a:lnTo>
                      <a:pt x="529" y="216"/>
                    </a:lnTo>
                    <a:lnTo>
                      <a:pt x="524" y="219"/>
                    </a:lnTo>
                    <a:lnTo>
                      <a:pt x="516" y="224"/>
                    </a:lnTo>
                    <a:lnTo>
                      <a:pt x="508" y="227"/>
                    </a:lnTo>
                    <a:lnTo>
                      <a:pt x="502" y="235"/>
                    </a:lnTo>
                    <a:lnTo>
                      <a:pt x="497" y="249"/>
                    </a:lnTo>
                    <a:lnTo>
                      <a:pt x="493" y="254"/>
                    </a:lnTo>
                    <a:lnTo>
                      <a:pt x="491" y="258"/>
                    </a:lnTo>
                    <a:lnTo>
                      <a:pt x="486" y="262"/>
                    </a:lnTo>
                    <a:lnTo>
                      <a:pt x="484" y="262"/>
                    </a:lnTo>
                    <a:lnTo>
                      <a:pt x="483" y="262"/>
                    </a:lnTo>
                    <a:lnTo>
                      <a:pt x="483" y="263"/>
                    </a:lnTo>
                    <a:lnTo>
                      <a:pt x="476" y="262"/>
                    </a:lnTo>
                    <a:lnTo>
                      <a:pt x="471" y="258"/>
                    </a:lnTo>
                    <a:lnTo>
                      <a:pt x="465" y="253"/>
                    </a:lnTo>
                    <a:lnTo>
                      <a:pt x="461" y="246"/>
                    </a:lnTo>
                    <a:lnTo>
                      <a:pt x="458" y="238"/>
                    </a:lnTo>
                    <a:lnTo>
                      <a:pt x="459" y="231"/>
                    </a:lnTo>
                    <a:lnTo>
                      <a:pt x="460" y="221"/>
                    </a:lnTo>
                    <a:lnTo>
                      <a:pt x="465" y="212"/>
                    </a:lnTo>
                    <a:lnTo>
                      <a:pt x="470" y="202"/>
                    </a:lnTo>
                    <a:lnTo>
                      <a:pt x="477" y="194"/>
                    </a:lnTo>
                    <a:lnTo>
                      <a:pt x="502" y="173"/>
                    </a:lnTo>
                    <a:lnTo>
                      <a:pt x="508" y="166"/>
                    </a:lnTo>
                    <a:lnTo>
                      <a:pt x="512" y="159"/>
                    </a:lnTo>
                    <a:lnTo>
                      <a:pt x="513" y="153"/>
                    </a:lnTo>
                    <a:lnTo>
                      <a:pt x="513" y="147"/>
                    </a:lnTo>
                    <a:lnTo>
                      <a:pt x="509" y="139"/>
                    </a:lnTo>
                    <a:lnTo>
                      <a:pt x="503" y="134"/>
                    </a:lnTo>
                    <a:lnTo>
                      <a:pt x="494" y="130"/>
                    </a:lnTo>
                    <a:lnTo>
                      <a:pt x="484" y="129"/>
                    </a:lnTo>
                    <a:lnTo>
                      <a:pt x="462" y="125"/>
                    </a:lnTo>
                    <a:lnTo>
                      <a:pt x="445" y="127"/>
                    </a:lnTo>
                    <a:lnTo>
                      <a:pt x="432" y="132"/>
                    </a:lnTo>
                    <a:lnTo>
                      <a:pt x="425" y="136"/>
                    </a:lnTo>
                    <a:lnTo>
                      <a:pt x="421" y="143"/>
                    </a:lnTo>
                    <a:lnTo>
                      <a:pt x="418" y="147"/>
                    </a:lnTo>
                    <a:lnTo>
                      <a:pt x="416" y="154"/>
                    </a:lnTo>
                    <a:lnTo>
                      <a:pt x="413" y="161"/>
                    </a:lnTo>
                    <a:lnTo>
                      <a:pt x="410" y="173"/>
                    </a:lnTo>
                    <a:lnTo>
                      <a:pt x="406" y="180"/>
                    </a:lnTo>
                    <a:lnTo>
                      <a:pt x="402" y="186"/>
                    </a:lnTo>
                    <a:lnTo>
                      <a:pt x="400" y="186"/>
                    </a:lnTo>
                    <a:lnTo>
                      <a:pt x="399" y="186"/>
                    </a:lnTo>
                    <a:lnTo>
                      <a:pt x="399" y="187"/>
                    </a:lnTo>
                    <a:lnTo>
                      <a:pt x="397" y="189"/>
                    </a:lnTo>
                    <a:lnTo>
                      <a:pt x="390" y="191"/>
                    </a:lnTo>
                    <a:lnTo>
                      <a:pt x="384" y="188"/>
                    </a:lnTo>
                    <a:lnTo>
                      <a:pt x="381" y="184"/>
                    </a:lnTo>
                    <a:lnTo>
                      <a:pt x="379" y="176"/>
                    </a:lnTo>
                    <a:lnTo>
                      <a:pt x="379" y="167"/>
                    </a:lnTo>
                    <a:lnTo>
                      <a:pt x="379" y="147"/>
                    </a:lnTo>
                    <a:lnTo>
                      <a:pt x="378" y="140"/>
                    </a:lnTo>
                    <a:lnTo>
                      <a:pt x="375" y="135"/>
                    </a:lnTo>
                    <a:lnTo>
                      <a:pt x="369" y="129"/>
                    </a:lnTo>
                    <a:lnTo>
                      <a:pt x="364" y="124"/>
                    </a:lnTo>
                    <a:lnTo>
                      <a:pt x="340" y="109"/>
                    </a:lnTo>
                    <a:lnTo>
                      <a:pt x="335" y="105"/>
                    </a:lnTo>
                    <a:lnTo>
                      <a:pt x="330" y="105"/>
                    </a:lnTo>
                    <a:lnTo>
                      <a:pt x="324" y="105"/>
                    </a:lnTo>
                    <a:lnTo>
                      <a:pt x="319" y="108"/>
                    </a:lnTo>
                    <a:lnTo>
                      <a:pt x="313" y="108"/>
                    </a:lnTo>
                    <a:lnTo>
                      <a:pt x="308" y="110"/>
                    </a:lnTo>
                    <a:lnTo>
                      <a:pt x="299" y="113"/>
                    </a:lnTo>
                    <a:lnTo>
                      <a:pt x="288" y="117"/>
                    </a:lnTo>
                    <a:lnTo>
                      <a:pt x="274" y="121"/>
                    </a:lnTo>
                    <a:lnTo>
                      <a:pt x="259" y="127"/>
                    </a:lnTo>
                    <a:lnTo>
                      <a:pt x="241" y="133"/>
                    </a:lnTo>
                    <a:lnTo>
                      <a:pt x="221" y="141"/>
                    </a:lnTo>
                    <a:lnTo>
                      <a:pt x="211" y="142"/>
                    </a:lnTo>
                    <a:lnTo>
                      <a:pt x="204" y="143"/>
                    </a:lnTo>
                    <a:lnTo>
                      <a:pt x="192" y="143"/>
                    </a:lnTo>
                    <a:lnTo>
                      <a:pt x="183" y="140"/>
                    </a:lnTo>
                    <a:lnTo>
                      <a:pt x="177" y="135"/>
                    </a:lnTo>
                    <a:lnTo>
                      <a:pt x="159" y="105"/>
                    </a:lnTo>
                    <a:lnTo>
                      <a:pt x="155" y="101"/>
                    </a:lnTo>
                    <a:lnTo>
                      <a:pt x="152" y="99"/>
                    </a:lnTo>
                    <a:lnTo>
                      <a:pt x="144" y="96"/>
                    </a:lnTo>
                    <a:lnTo>
                      <a:pt x="132" y="95"/>
                    </a:lnTo>
                    <a:lnTo>
                      <a:pt x="118" y="98"/>
                    </a:lnTo>
                    <a:lnTo>
                      <a:pt x="111" y="98"/>
                    </a:lnTo>
                    <a:lnTo>
                      <a:pt x="106" y="99"/>
                    </a:lnTo>
                    <a:lnTo>
                      <a:pt x="96" y="99"/>
                    </a:lnTo>
                    <a:lnTo>
                      <a:pt x="89" y="95"/>
                    </a:lnTo>
                    <a:lnTo>
                      <a:pt x="86" y="90"/>
                    </a:lnTo>
                    <a:lnTo>
                      <a:pt x="83" y="82"/>
                    </a:lnTo>
                    <a:lnTo>
                      <a:pt x="84" y="77"/>
                    </a:lnTo>
                    <a:lnTo>
                      <a:pt x="89" y="72"/>
                    </a:lnTo>
                    <a:lnTo>
                      <a:pt x="96" y="67"/>
                    </a:lnTo>
                    <a:lnTo>
                      <a:pt x="97" y="65"/>
                    </a:lnTo>
                    <a:lnTo>
                      <a:pt x="100" y="64"/>
                    </a:lnTo>
                    <a:lnTo>
                      <a:pt x="103" y="62"/>
                    </a:lnTo>
                    <a:lnTo>
                      <a:pt x="109" y="61"/>
                    </a:lnTo>
                    <a:lnTo>
                      <a:pt x="113" y="58"/>
                    </a:lnTo>
                    <a:lnTo>
                      <a:pt x="119" y="56"/>
                    </a:lnTo>
                    <a:lnTo>
                      <a:pt x="126" y="53"/>
                    </a:lnTo>
                    <a:lnTo>
                      <a:pt x="134" y="51"/>
                    </a:lnTo>
                    <a:lnTo>
                      <a:pt x="142" y="46"/>
                    </a:lnTo>
                    <a:lnTo>
                      <a:pt x="145" y="43"/>
                    </a:lnTo>
                    <a:lnTo>
                      <a:pt x="147" y="41"/>
                    </a:lnTo>
                    <a:lnTo>
                      <a:pt x="147" y="35"/>
                    </a:lnTo>
                    <a:lnTo>
                      <a:pt x="146" y="31"/>
                    </a:lnTo>
                    <a:lnTo>
                      <a:pt x="144" y="28"/>
                    </a:lnTo>
                    <a:lnTo>
                      <a:pt x="139" y="24"/>
                    </a:lnTo>
                    <a:lnTo>
                      <a:pt x="134" y="22"/>
                    </a:lnTo>
                    <a:lnTo>
                      <a:pt x="121" y="18"/>
                    </a:lnTo>
                    <a:lnTo>
                      <a:pt x="112" y="15"/>
                    </a:lnTo>
                    <a:lnTo>
                      <a:pt x="105" y="14"/>
                    </a:lnTo>
                    <a:lnTo>
                      <a:pt x="98" y="15"/>
                    </a:lnTo>
                    <a:lnTo>
                      <a:pt x="93" y="18"/>
                    </a:lnTo>
                    <a:lnTo>
                      <a:pt x="87" y="21"/>
                    </a:lnTo>
                    <a:lnTo>
                      <a:pt x="80" y="28"/>
                    </a:lnTo>
                    <a:lnTo>
                      <a:pt x="73" y="38"/>
                    </a:lnTo>
                    <a:lnTo>
                      <a:pt x="65" y="49"/>
                    </a:lnTo>
                    <a:lnTo>
                      <a:pt x="61" y="52"/>
                    </a:lnTo>
                    <a:lnTo>
                      <a:pt x="59" y="53"/>
                    </a:lnTo>
                    <a:lnTo>
                      <a:pt x="58" y="55"/>
                    </a:lnTo>
                    <a:lnTo>
                      <a:pt x="52" y="59"/>
                    </a:lnTo>
                    <a:lnTo>
                      <a:pt x="48" y="59"/>
                    </a:lnTo>
                    <a:lnTo>
                      <a:pt x="45" y="59"/>
                    </a:lnTo>
                    <a:lnTo>
                      <a:pt x="44" y="59"/>
                    </a:lnTo>
                    <a:lnTo>
                      <a:pt x="44" y="60"/>
                    </a:lnTo>
                    <a:lnTo>
                      <a:pt x="38" y="59"/>
                    </a:lnTo>
                    <a:lnTo>
                      <a:pt x="32" y="56"/>
                    </a:lnTo>
                    <a:lnTo>
                      <a:pt x="28" y="51"/>
                    </a:lnTo>
                    <a:lnTo>
                      <a:pt x="23" y="43"/>
                    </a:lnTo>
                    <a:lnTo>
                      <a:pt x="19" y="34"/>
                    </a:lnTo>
                    <a:lnTo>
                      <a:pt x="13" y="20"/>
                    </a:lnTo>
                    <a:lnTo>
                      <a:pt x="7" y="10"/>
                    </a:lnTo>
                    <a:lnTo>
                      <a:pt x="3" y="3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2" name="Freeform 201">
                <a:extLst>
                  <a:ext uri="{FF2B5EF4-FFF2-40B4-BE49-F238E27FC236}">
                    <a16:creationId xmlns:a16="http://schemas.microsoft.com/office/drawing/2014/main" id="{B232BB7C-FDEF-2512-DDA1-7DC32F7960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2" y="592"/>
                <a:ext cx="291" cy="172"/>
              </a:xfrm>
              <a:custGeom>
                <a:avLst/>
                <a:gdLst>
                  <a:gd name="T0" fmla="*/ 787 w 873"/>
                  <a:gd name="T1" fmla="*/ 422 h 517"/>
                  <a:gd name="T2" fmla="*/ 751 w 873"/>
                  <a:gd name="T3" fmla="*/ 394 h 517"/>
                  <a:gd name="T4" fmla="*/ 781 w 873"/>
                  <a:gd name="T5" fmla="*/ 369 h 517"/>
                  <a:gd name="T6" fmla="*/ 797 w 873"/>
                  <a:gd name="T7" fmla="*/ 343 h 517"/>
                  <a:gd name="T8" fmla="*/ 761 w 873"/>
                  <a:gd name="T9" fmla="*/ 332 h 517"/>
                  <a:gd name="T10" fmla="*/ 715 w 873"/>
                  <a:gd name="T11" fmla="*/ 362 h 517"/>
                  <a:gd name="T12" fmla="*/ 701 w 873"/>
                  <a:gd name="T13" fmla="*/ 376 h 517"/>
                  <a:gd name="T14" fmla="*/ 685 w 873"/>
                  <a:gd name="T15" fmla="*/ 377 h 517"/>
                  <a:gd name="T16" fmla="*/ 667 w 873"/>
                  <a:gd name="T17" fmla="*/ 351 h 517"/>
                  <a:gd name="T18" fmla="*/ 688 w 873"/>
                  <a:gd name="T19" fmla="*/ 328 h 517"/>
                  <a:gd name="T20" fmla="*/ 694 w 873"/>
                  <a:gd name="T21" fmla="*/ 317 h 517"/>
                  <a:gd name="T22" fmla="*/ 695 w 873"/>
                  <a:gd name="T23" fmla="*/ 303 h 517"/>
                  <a:gd name="T24" fmla="*/ 686 w 873"/>
                  <a:gd name="T25" fmla="*/ 263 h 517"/>
                  <a:gd name="T26" fmla="*/ 639 w 873"/>
                  <a:gd name="T27" fmla="*/ 258 h 517"/>
                  <a:gd name="T28" fmla="*/ 618 w 873"/>
                  <a:gd name="T29" fmla="*/ 259 h 517"/>
                  <a:gd name="T30" fmla="*/ 580 w 873"/>
                  <a:gd name="T31" fmla="*/ 257 h 517"/>
                  <a:gd name="T32" fmla="*/ 532 w 873"/>
                  <a:gd name="T33" fmla="*/ 268 h 517"/>
                  <a:gd name="T34" fmla="*/ 500 w 873"/>
                  <a:gd name="T35" fmla="*/ 274 h 517"/>
                  <a:gd name="T36" fmla="*/ 492 w 873"/>
                  <a:gd name="T37" fmla="*/ 262 h 517"/>
                  <a:gd name="T38" fmla="*/ 520 w 873"/>
                  <a:gd name="T39" fmla="*/ 238 h 517"/>
                  <a:gd name="T40" fmla="*/ 591 w 873"/>
                  <a:gd name="T41" fmla="*/ 215 h 517"/>
                  <a:gd name="T42" fmla="*/ 609 w 873"/>
                  <a:gd name="T43" fmla="*/ 195 h 517"/>
                  <a:gd name="T44" fmla="*/ 607 w 873"/>
                  <a:gd name="T45" fmla="*/ 144 h 517"/>
                  <a:gd name="T46" fmla="*/ 598 w 873"/>
                  <a:gd name="T47" fmla="*/ 118 h 517"/>
                  <a:gd name="T48" fmla="*/ 580 w 873"/>
                  <a:gd name="T49" fmla="*/ 110 h 517"/>
                  <a:gd name="T50" fmla="*/ 530 w 873"/>
                  <a:gd name="T51" fmla="*/ 107 h 517"/>
                  <a:gd name="T52" fmla="*/ 504 w 873"/>
                  <a:gd name="T53" fmla="*/ 162 h 517"/>
                  <a:gd name="T54" fmla="*/ 487 w 873"/>
                  <a:gd name="T55" fmla="*/ 197 h 517"/>
                  <a:gd name="T56" fmla="*/ 452 w 873"/>
                  <a:gd name="T57" fmla="*/ 205 h 517"/>
                  <a:gd name="T58" fmla="*/ 433 w 873"/>
                  <a:gd name="T59" fmla="*/ 175 h 517"/>
                  <a:gd name="T60" fmla="*/ 447 w 873"/>
                  <a:gd name="T61" fmla="*/ 129 h 517"/>
                  <a:gd name="T62" fmla="*/ 447 w 873"/>
                  <a:gd name="T63" fmla="*/ 64 h 517"/>
                  <a:gd name="T64" fmla="*/ 426 w 873"/>
                  <a:gd name="T65" fmla="*/ 46 h 517"/>
                  <a:gd name="T66" fmla="*/ 395 w 873"/>
                  <a:gd name="T67" fmla="*/ 63 h 517"/>
                  <a:gd name="T68" fmla="*/ 395 w 873"/>
                  <a:gd name="T69" fmla="*/ 113 h 517"/>
                  <a:gd name="T70" fmla="*/ 400 w 873"/>
                  <a:gd name="T71" fmla="*/ 136 h 517"/>
                  <a:gd name="T72" fmla="*/ 396 w 873"/>
                  <a:gd name="T73" fmla="*/ 145 h 517"/>
                  <a:gd name="T74" fmla="*/ 377 w 873"/>
                  <a:gd name="T75" fmla="*/ 153 h 517"/>
                  <a:gd name="T76" fmla="*/ 351 w 873"/>
                  <a:gd name="T77" fmla="*/ 116 h 517"/>
                  <a:gd name="T78" fmla="*/ 359 w 873"/>
                  <a:gd name="T79" fmla="*/ 64 h 517"/>
                  <a:gd name="T80" fmla="*/ 330 w 873"/>
                  <a:gd name="T81" fmla="*/ 41 h 517"/>
                  <a:gd name="T82" fmla="*/ 323 w 873"/>
                  <a:gd name="T83" fmla="*/ 10 h 517"/>
                  <a:gd name="T84" fmla="*/ 276 w 873"/>
                  <a:gd name="T85" fmla="*/ 2 h 517"/>
                  <a:gd name="T86" fmla="*/ 251 w 873"/>
                  <a:gd name="T87" fmla="*/ 37 h 517"/>
                  <a:gd name="T88" fmla="*/ 242 w 873"/>
                  <a:gd name="T89" fmla="*/ 75 h 517"/>
                  <a:gd name="T90" fmla="*/ 219 w 873"/>
                  <a:gd name="T91" fmla="*/ 99 h 517"/>
                  <a:gd name="T92" fmla="*/ 208 w 873"/>
                  <a:gd name="T93" fmla="*/ 104 h 517"/>
                  <a:gd name="T94" fmla="*/ 151 w 873"/>
                  <a:gd name="T95" fmla="*/ 61 h 517"/>
                  <a:gd name="T96" fmla="*/ 93 w 873"/>
                  <a:gd name="T97" fmla="*/ 54 h 517"/>
                  <a:gd name="T98" fmla="*/ 39 w 873"/>
                  <a:gd name="T99" fmla="*/ 75 h 517"/>
                  <a:gd name="T100" fmla="*/ 14 w 873"/>
                  <a:gd name="T101" fmla="*/ 80 h 5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73" h="517">
                    <a:moveTo>
                      <a:pt x="873" y="517"/>
                    </a:moveTo>
                    <a:lnTo>
                      <a:pt x="812" y="446"/>
                    </a:lnTo>
                    <a:lnTo>
                      <a:pt x="802" y="435"/>
                    </a:lnTo>
                    <a:lnTo>
                      <a:pt x="794" y="427"/>
                    </a:lnTo>
                    <a:lnTo>
                      <a:pt x="787" y="422"/>
                    </a:lnTo>
                    <a:lnTo>
                      <a:pt x="780" y="419"/>
                    </a:lnTo>
                    <a:lnTo>
                      <a:pt x="762" y="408"/>
                    </a:lnTo>
                    <a:lnTo>
                      <a:pt x="753" y="400"/>
                    </a:lnTo>
                    <a:lnTo>
                      <a:pt x="751" y="397"/>
                    </a:lnTo>
                    <a:lnTo>
                      <a:pt x="751" y="394"/>
                    </a:lnTo>
                    <a:lnTo>
                      <a:pt x="752" y="390"/>
                    </a:lnTo>
                    <a:lnTo>
                      <a:pt x="756" y="387"/>
                    </a:lnTo>
                    <a:lnTo>
                      <a:pt x="765" y="379"/>
                    </a:lnTo>
                    <a:lnTo>
                      <a:pt x="772" y="373"/>
                    </a:lnTo>
                    <a:lnTo>
                      <a:pt x="781" y="369"/>
                    </a:lnTo>
                    <a:lnTo>
                      <a:pt x="792" y="361"/>
                    </a:lnTo>
                    <a:lnTo>
                      <a:pt x="795" y="357"/>
                    </a:lnTo>
                    <a:lnTo>
                      <a:pt x="797" y="352"/>
                    </a:lnTo>
                    <a:lnTo>
                      <a:pt x="797" y="347"/>
                    </a:lnTo>
                    <a:lnTo>
                      <a:pt x="797" y="343"/>
                    </a:lnTo>
                    <a:lnTo>
                      <a:pt x="793" y="334"/>
                    </a:lnTo>
                    <a:lnTo>
                      <a:pt x="784" y="327"/>
                    </a:lnTo>
                    <a:lnTo>
                      <a:pt x="776" y="325"/>
                    </a:lnTo>
                    <a:lnTo>
                      <a:pt x="768" y="326"/>
                    </a:lnTo>
                    <a:lnTo>
                      <a:pt x="761" y="332"/>
                    </a:lnTo>
                    <a:lnTo>
                      <a:pt x="751" y="340"/>
                    </a:lnTo>
                    <a:lnTo>
                      <a:pt x="742" y="350"/>
                    </a:lnTo>
                    <a:lnTo>
                      <a:pt x="734" y="357"/>
                    </a:lnTo>
                    <a:lnTo>
                      <a:pt x="725" y="361"/>
                    </a:lnTo>
                    <a:lnTo>
                      <a:pt x="715" y="362"/>
                    </a:lnTo>
                    <a:lnTo>
                      <a:pt x="711" y="364"/>
                    </a:lnTo>
                    <a:lnTo>
                      <a:pt x="708" y="368"/>
                    </a:lnTo>
                    <a:lnTo>
                      <a:pt x="704" y="372"/>
                    </a:lnTo>
                    <a:lnTo>
                      <a:pt x="702" y="373"/>
                    </a:lnTo>
                    <a:lnTo>
                      <a:pt x="701" y="376"/>
                    </a:lnTo>
                    <a:lnTo>
                      <a:pt x="697" y="378"/>
                    </a:lnTo>
                    <a:lnTo>
                      <a:pt x="695" y="378"/>
                    </a:lnTo>
                    <a:lnTo>
                      <a:pt x="694" y="378"/>
                    </a:lnTo>
                    <a:lnTo>
                      <a:pt x="694" y="379"/>
                    </a:lnTo>
                    <a:lnTo>
                      <a:pt x="685" y="377"/>
                    </a:lnTo>
                    <a:lnTo>
                      <a:pt x="681" y="374"/>
                    </a:lnTo>
                    <a:lnTo>
                      <a:pt x="679" y="372"/>
                    </a:lnTo>
                    <a:lnTo>
                      <a:pt x="678" y="371"/>
                    </a:lnTo>
                    <a:lnTo>
                      <a:pt x="668" y="361"/>
                    </a:lnTo>
                    <a:lnTo>
                      <a:pt x="667" y="351"/>
                    </a:lnTo>
                    <a:lnTo>
                      <a:pt x="671" y="343"/>
                    </a:lnTo>
                    <a:lnTo>
                      <a:pt x="682" y="335"/>
                    </a:lnTo>
                    <a:lnTo>
                      <a:pt x="685" y="331"/>
                    </a:lnTo>
                    <a:lnTo>
                      <a:pt x="686" y="329"/>
                    </a:lnTo>
                    <a:lnTo>
                      <a:pt x="688" y="328"/>
                    </a:lnTo>
                    <a:lnTo>
                      <a:pt x="691" y="323"/>
                    </a:lnTo>
                    <a:lnTo>
                      <a:pt x="691" y="321"/>
                    </a:lnTo>
                    <a:lnTo>
                      <a:pt x="691" y="320"/>
                    </a:lnTo>
                    <a:lnTo>
                      <a:pt x="692" y="320"/>
                    </a:lnTo>
                    <a:lnTo>
                      <a:pt x="694" y="317"/>
                    </a:lnTo>
                    <a:lnTo>
                      <a:pt x="694" y="310"/>
                    </a:lnTo>
                    <a:lnTo>
                      <a:pt x="694" y="306"/>
                    </a:lnTo>
                    <a:lnTo>
                      <a:pt x="694" y="304"/>
                    </a:lnTo>
                    <a:lnTo>
                      <a:pt x="694" y="303"/>
                    </a:lnTo>
                    <a:lnTo>
                      <a:pt x="695" y="303"/>
                    </a:lnTo>
                    <a:lnTo>
                      <a:pt x="695" y="293"/>
                    </a:lnTo>
                    <a:lnTo>
                      <a:pt x="696" y="285"/>
                    </a:lnTo>
                    <a:lnTo>
                      <a:pt x="692" y="271"/>
                    </a:lnTo>
                    <a:lnTo>
                      <a:pt x="688" y="266"/>
                    </a:lnTo>
                    <a:lnTo>
                      <a:pt x="686" y="263"/>
                    </a:lnTo>
                    <a:lnTo>
                      <a:pt x="678" y="257"/>
                    </a:lnTo>
                    <a:lnTo>
                      <a:pt x="668" y="256"/>
                    </a:lnTo>
                    <a:lnTo>
                      <a:pt x="658" y="255"/>
                    </a:lnTo>
                    <a:lnTo>
                      <a:pt x="646" y="258"/>
                    </a:lnTo>
                    <a:lnTo>
                      <a:pt x="639" y="258"/>
                    </a:lnTo>
                    <a:lnTo>
                      <a:pt x="633" y="259"/>
                    </a:lnTo>
                    <a:lnTo>
                      <a:pt x="625" y="259"/>
                    </a:lnTo>
                    <a:lnTo>
                      <a:pt x="621" y="259"/>
                    </a:lnTo>
                    <a:lnTo>
                      <a:pt x="619" y="259"/>
                    </a:lnTo>
                    <a:lnTo>
                      <a:pt x="618" y="259"/>
                    </a:lnTo>
                    <a:lnTo>
                      <a:pt x="618" y="260"/>
                    </a:lnTo>
                    <a:lnTo>
                      <a:pt x="610" y="258"/>
                    </a:lnTo>
                    <a:lnTo>
                      <a:pt x="602" y="257"/>
                    </a:lnTo>
                    <a:lnTo>
                      <a:pt x="591" y="257"/>
                    </a:lnTo>
                    <a:lnTo>
                      <a:pt x="580" y="257"/>
                    </a:lnTo>
                    <a:lnTo>
                      <a:pt x="571" y="256"/>
                    </a:lnTo>
                    <a:lnTo>
                      <a:pt x="563" y="258"/>
                    </a:lnTo>
                    <a:lnTo>
                      <a:pt x="553" y="260"/>
                    </a:lnTo>
                    <a:lnTo>
                      <a:pt x="544" y="265"/>
                    </a:lnTo>
                    <a:lnTo>
                      <a:pt x="532" y="268"/>
                    </a:lnTo>
                    <a:lnTo>
                      <a:pt x="524" y="271"/>
                    </a:lnTo>
                    <a:lnTo>
                      <a:pt x="515" y="273"/>
                    </a:lnTo>
                    <a:lnTo>
                      <a:pt x="510" y="275"/>
                    </a:lnTo>
                    <a:lnTo>
                      <a:pt x="504" y="274"/>
                    </a:lnTo>
                    <a:lnTo>
                      <a:pt x="500" y="274"/>
                    </a:lnTo>
                    <a:lnTo>
                      <a:pt x="495" y="273"/>
                    </a:lnTo>
                    <a:lnTo>
                      <a:pt x="493" y="272"/>
                    </a:lnTo>
                    <a:lnTo>
                      <a:pt x="491" y="269"/>
                    </a:lnTo>
                    <a:lnTo>
                      <a:pt x="491" y="266"/>
                    </a:lnTo>
                    <a:lnTo>
                      <a:pt x="492" y="262"/>
                    </a:lnTo>
                    <a:lnTo>
                      <a:pt x="495" y="257"/>
                    </a:lnTo>
                    <a:lnTo>
                      <a:pt x="501" y="246"/>
                    </a:lnTo>
                    <a:lnTo>
                      <a:pt x="505" y="243"/>
                    </a:lnTo>
                    <a:lnTo>
                      <a:pt x="511" y="241"/>
                    </a:lnTo>
                    <a:lnTo>
                      <a:pt x="520" y="238"/>
                    </a:lnTo>
                    <a:lnTo>
                      <a:pt x="529" y="236"/>
                    </a:lnTo>
                    <a:lnTo>
                      <a:pt x="547" y="232"/>
                    </a:lnTo>
                    <a:lnTo>
                      <a:pt x="564" y="226"/>
                    </a:lnTo>
                    <a:lnTo>
                      <a:pt x="580" y="221"/>
                    </a:lnTo>
                    <a:lnTo>
                      <a:pt x="591" y="215"/>
                    </a:lnTo>
                    <a:lnTo>
                      <a:pt x="601" y="209"/>
                    </a:lnTo>
                    <a:lnTo>
                      <a:pt x="603" y="205"/>
                    </a:lnTo>
                    <a:lnTo>
                      <a:pt x="604" y="202"/>
                    </a:lnTo>
                    <a:lnTo>
                      <a:pt x="606" y="201"/>
                    </a:lnTo>
                    <a:lnTo>
                      <a:pt x="609" y="195"/>
                    </a:lnTo>
                    <a:lnTo>
                      <a:pt x="609" y="186"/>
                    </a:lnTo>
                    <a:lnTo>
                      <a:pt x="610" y="177"/>
                    </a:lnTo>
                    <a:lnTo>
                      <a:pt x="610" y="159"/>
                    </a:lnTo>
                    <a:lnTo>
                      <a:pt x="608" y="151"/>
                    </a:lnTo>
                    <a:lnTo>
                      <a:pt x="607" y="144"/>
                    </a:lnTo>
                    <a:lnTo>
                      <a:pt x="605" y="133"/>
                    </a:lnTo>
                    <a:lnTo>
                      <a:pt x="603" y="128"/>
                    </a:lnTo>
                    <a:lnTo>
                      <a:pt x="602" y="124"/>
                    </a:lnTo>
                    <a:lnTo>
                      <a:pt x="600" y="120"/>
                    </a:lnTo>
                    <a:lnTo>
                      <a:pt x="598" y="118"/>
                    </a:lnTo>
                    <a:lnTo>
                      <a:pt x="596" y="117"/>
                    </a:lnTo>
                    <a:lnTo>
                      <a:pt x="592" y="115"/>
                    </a:lnTo>
                    <a:lnTo>
                      <a:pt x="590" y="114"/>
                    </a:lnTo>
                    <a:lnTo>
                      <a:pt x="589" y="114"/>
                    </a:lnTo>
                    <a:lnTo>
                      <a:pt x="580" y="110"/>
                    </a:lnTo>
                    <a:lnTo>
                      <a:pt x="568" y="105"/>
                    </a:lnTo>
                    <a:lnTo>
                      <a:pt x="558" y="102"/>
                    </a:lnTo>
                    <a:lnTo>
                      <a:pt x="549" y="101"/>
                    </a:lnTo>
                    <a:lnTo>
                      <a:pt x="539" y="102"/>
                    </a:lnTo>
                    <a:lnTo>
                      <a:pt x="530" y="107"/>
                    </a:lnTo>
                    <a:lnTo>
                      <a:pt x="521" y="113"/>
                    </a:lnTo>
                    <a:lnTo>
                      <a:pt x="514" y="123"/>
                    </a:lnTo>
                    <a:lnTo>
                      <a:pt x="509" y="136"/>
                    </a:lnTo>
                    <a:lnTo>
                      <a:pt x="507" y="154"/>
                    </a:lnTo>
                    <a:lnTo>
                      <a:pt x="504" y="162"/>
                    </a:lnTo>
                    <a:lnTo>
                      <a:pt x="502" y="172"/>
                    </a:lnTo>
                    <a:lnTo>
                      <a:pt x="499" y="180"/>
                    </a:lnTo>
                    <a:lnTo>
                      <a:pt x="495" y="189"/>
                    </a:lnTo>
                    <a:lnTo>
                      <a:pt x="491" y="193"/>
                    </a:lnTo>
                    <a:lnTo>
                      <a:pt x="487" y="197"/>
                    </a:lnTo>
                    <a:lnTo>
                      <a:pt x="481" y="200"/>
                    </a:lnTo>
                    <a:lnTo>
                      <a:pt x="475" y="205"/>
                    </a:lnTo>
                    <a:lnTo>
                      <a:pt x="467" y="206"/>
                    </a:lnTo>
                    <a:lnTo>
                      <a:pt x="460" y="207"/>
                    </a:lnTo>
                    <a:lnTo>
                      <a:pt x="452" y="205"/>
                    </a:lnTo>
                    <a:lnTo>
                      <a:pt x="447" y="201"/>
                    </a:lnTo>
                    <a:lnTo>
                      <a:pt x="441" y="195"/>
                    </a:lnTo>
                    <a:lnTo>
                      <a:pt x="436" y="189"/>
                    </a:lnTo>
                    <a:lnTo>
                      <a:pt x="433" y="181"/>
                    </a:lnTo>
                    <a:lnTo>
                      <a:pt x="433" y="175"/>
                    </a:lnTo>
                    <a:lnTo>
                      <a:pt x="432" y="167"/>
                    </a:lnTo>
                    <a:lnTo>
                      <a:pt x="434" y="158"/>
                    </a:lnTo>
                    <a:lnTo>
                      <a:pt x="437" y="149"/>
                    </a:lnTo>
                    <a:lnTo>
                      <a:pt x="444" y="140"/>
                    </a:lnTo>
                    <a:lnTo>
                      <a:pt x="447" y="129"/>
                    </a:lnTo>
                    <a:lnTo>
                      <a:pt x="450" y="119"/>
                    </a:lnTo>
                    <a:lnTo>
                      <a:pt x="452" y="111"/>
                    </a:lnTo>
                    <a:lnTo>
                      <a:pt x="453" y="105"/>
                    </a:lnTo>
                    <a:lnTo>
                      <a:pt x="449" y="72"/>
                    </a:lnTo>
                    <a:lnTo>
                      <a:pt x="447" y="64"/>
                    </a:lnTo>
                    <a:lnTo>
                      <a:pt x="445" y="59"/>
                    </a:lnTo>
                    <a:lnTo>
                      <a:pt x="439" y="52"/>
                    </a:lnTo>
                    <a:lnTo>
                      <a:pt x="435" y="48"/>
                    </a:lnTo>
                    <a:lnTo>
                      <a:pt x="431" y="47"/>
                    </a:lnTo>
                    <a:lnTo>
                      <a:pt x="426" y="46"/>
                    </a:lnTo>
                    <a:lnTo>
                      <a:pt x="422" y="47"/>
                    </a:lnTo>
                    <a:lnTo>
                      <a:pt x="408" y="51"/>
                    </a:lnTo>
                    <a:lnTo>
                      <a:pt x="403" y="54"/>
                    </a:lnTo>
                    <a:lnTo>
                      <a:pt x="399" y="59"/>
                    </a:lnTo>
                    <a:lnTo>
                      <a:pt x="395" y="63"/>
                    </a:lnTo>
                    <a:lnTo>
                      <a:pt x="393" y="69"/>
                    </a:lnTo>
                    <a:lnTo>
                      <a:pt x="392" y="86"/>
                    </a:lnTo>
                    <a:lnTo>
                      <a:pt x="391" y="92"/>
                    </a:lnTo>
                    <a:lnTo>
                      <a:pt x="393" y="101"/>
                    </a:lnTo>
                    <a:lnTo>
                      <a:pt x="395" y="113"/>
                    </a:lnTo>
                    <a:lnTo>
                      <a:pt x="399" y="126"/>
                    </a:lnTo>
                    <a:lnTo>
                      <a:pt x="399" y="131"/>
                    </a:lnTo>
                    <a:lnTo>
                      <a:pt x="399" y="133"/>
                    </a:lnTo>
                    <a:lnTo>
                      <a:pt x="399" y="134"/>
                    </a:lnTo>
                    <a:lnTo>
                      <a:pt x="400" y="136"/>
                    </a:lnTo>
                    <a:lnTo>
                      <a:pt x="399" y="136"/>
                    </a:lnTo>
                    <a:lnTo>
                      <a:pt x="399" y="137"/>
                    </a:lnTo>
                    <a:lnTo>
                      <a:pt x="399" y="139"/>
                    </a:lnTo>
                    <a:lnTo>
                      <a:pt x="399" y="143"/>
                    </a:lnTo>
                    <a:lnTo>
                      <a:pt x="396" y="145"/>
                    </a:lnTo>
                    <a:lnTo>
                      <a:pt x="394" y="149"/>
                    </a:lnTo>
                    <a:lnTo>
                      <a:pt x="391" y="151"/>
                    </a:lnTo>
                    <a:lnTo>
                      <a:pt x="389" y="152"/>
                    </a:lnTo>
                    <a:lnTo>
                      <a:pt x="388" y="154"/>
                    </a:lnTo>
                    <a:lnTo>
                      <a:pt x="377" y="153"/>
                    </a:lnTo>
                    <a:lnTo>
                      <a:pt x="370" y="152"/>
                    </a:lnTo>
                    <a:lnTo>
                      <a:pt x="364" y="149"/>
                    </a:lnTo>
                    <a:lnTo>
                      <a:pt x="360" y="143"/>
                    </a:lnTo>
                    <a:lnTo>
                      <a:pt x="354" y="129"/>
                    </a:lnTo>
                    <a:lnTo>
                      <a:pt x="351" y="116"/>
                    </a:lnTo>
                    <a:lnTo>
                      <a:pt x="351" y="106"/>
                    </a:lnTo>
                    <a:lnTo>
                      <a:pt x="357" y="98"/>
                    </a:lnTo>
                    <a:lnTo>
                      <a:pt x="361" y="87"/>
                    </a:lnTo>
                    <a:lnTo>
                      <a:pt x="364" y="79"/>
                    </a:lnTo>
                    <a:lnTo>
                      <a:pt x="359" y="64"/>
                    </a:lnTo>
                    <a:lnTo>
                      <a:pt x="353" y="57"/>
                    </a:lnTo>
                    <a:lnTo>
                      <a:pt x="343" y="53"/>
                    </a:lnTo>
                    <a:lnTo>
                      <a:pt x="336" y="49"/>
                    </a:lnTo>
                    <a:lnTo>
                      <a:pt x="333" y="46"/>
                    </a:lnTo>
                    <a:lnTo>
                      <a:pt x="330" y="41"/>
                    </a:lnTo>
                    <a:lnTo>
                      <a:pt x="331" y="35"/>
                    </a:lnTo>
                    <a:lnTo>
                      <a:pt x="329" y="22"/>
                    </a:lnTo>
                    <a:lnTo>
                      <a:pt x="327" y="16"/>
                    </a:lnTo>
                    <a:lnTo>
                      <a:pt x="324" y="13"/>
                    </a:lnTo>
                    <a:lnTo>
                      <a:pt x="323" y="10"/>
                    </a:lnTo>
                    <a:lnTo>
                      <a:pt x="317" y="4"/>
                    </a:lnTo>
                    <a:lnTo>
                      <a:pt x="310" y="1"/>
                    </a:lnTo>
                    <a:lnTo>
                      <a:pt x="300" y="0"/>
                    </a:lnTo>
                    <a:lnTo>
                      <a:pt x="290" y="1"/>
                    </a:lnTo>
                    <a:lnTo>
                      <a:pt x="276" y="2"/>
                    </a:lnTo>
                    <a:lnTo>
                      <a:pt x="266" y="6"/>
                    </a:lnTo>
                    <a:lnTo>
                      <a:pt x="259" y="11"/>
                    </a:lnTo>
                    <a:lnTo>
                      <a:pt x="255" y="19"/>
                    </a:lnTo>
                    <a:lnTo>
                      <a:pt x="252" y="26"/>
                    </a:lnTo>
                    <a:lnTo>
                      <a:pt x="251" y="37"/>
                    </a:lnTo>
                    <a:lnTo>
                      <a:pt x="249" y="59"/>
                    </a:lnTo>
                    <a:lnTo>
                      <a:pt x="246" y="66"/>
                    </a:lnTo>
                    <a:lnTo>
                      <a:pt x="245" y="73"/>
                    </a:lnTo>
                    <a:lnTo>
                      <a:pt x="243" y="75"/>
                    </a:lnTo>
                    <a:lnTo>
                      <a:pt x="242" y="75"/>
                    </a:lnTo>
                    <a:lnTo>
                      <a:pt x="242" y="76"/>
                    </a:lnTo>
                    <a:lnTo>
                      <a:pt x="242" y="78"/>
                    </a:lnTo>
                    <a:lnTo>
                      <a:pt x="240" y="83"/>
                    </a:lnTo>
                    <a:lnTo>
                      <a:pt x="228" y="90"/>
                    </a:lnTo>
                    <a:lnTo>
                      <a:pt x="219" y="99"/>
                    </a:lnTo>
                    <a:lnTo>
                      <a:pt x="217" y="99"/>
                    </a:lnTo>
                    <a:lnTo>
                      <a:pt x="216" y="99"/>
                    </a:lnTo>
                    <a:lnTo>
                      <a:pt x="216" y="100"/>
                    </a:lnTo>
                    <a:lnTo>
                      <a:pt x="214" y="102"/>
                    </a:lnTo>
                    <a:lnTo>
                      <a:pt x="208" y="104"/>
                    </a:lnTo>
                    <a:lnTo>
                      <a:pt x="202" y="105"/>
                    </a:lnTo>
                    <a:lnTo>
                      <a:pt x="196" y="106"/>
                    </a:lnTo>
                    <a:lnTo>
                      <a:pt x="186" y="102"/>
                    </a:lnTo>
                    <a:lnTo>
                      <a:pt x="179" y="96"/>
                    </a:lnTo>
                    <a:lnTo>
                      <a:pt x="151" y="61"/>
                    </a:lnTo>
                    <a:lnTo>
                      <a:pt x="140" y="49"/>
                    </a:lnTo>
                    <a:lnTo>
                      <a:pt x="129" y="43"/>
                    </a:lnTo>
                    <a:lnTo>
                      <a:pt x="119" y="41"/>
                    </a:lnTo>
                    <a:lnTo>
                      <a:pt x="110" y="44"/>
                    </a:lnTo>
                    <a:lnTo>
                      <a:pt x="93" y="54"/>
                    </a:lnTo>
                    <a:lnTo>
                      <a:pt x="80" y="61"/>
                    </a:lnTo>
                    <a:lnTo>
                      <a:pt x="66" y="67"/>
                    </a:lnTo>
                    <a:lnTo>
                      <a:pt x="55" y="73"/>
                    </a:lnTo>
                    <a:lnTo>
                      <a:pt x="43" y="75"/>
                    </a:lnTo>
                    <a:lnTo>
                      <a:pt x="39" y="75"/>
                    </a:lnTo>
                    <a:lnTo>
                      <a:pt x="36" y="75"/>
                    </a:lnTo>
                    <a:lnTo>
                      <a:pt x="35" y="75"/>
                    </a:lnTo>
                    <a:lnTo>
                      <a:pt x="35" y="76"/>
                    </a:lnTo>
                    <a:lnTo>
                      <a:pt x="29" y="78"/>
                    </a:lnTo>
                    <a:lnTo>
                      <a:pt x="14" y="80"/>
                    </a:lnTo>
                    <a:lnTo>
                      <a:pt x="0" y="83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3" name="Freeform 202">
                <a:extLst>
                  <a:ext uri="{FF2B5EF4-FFF2-40B4-BE49-F238E27FC236}">
                    <a16:creationId xmlns:a16="http://schemas.microsoft.com/office/drawing/2014/main" id="{5483AB04-3D81-02AF-FA6B-5DB9F12B79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" y="923"/>
                <a:ext cx="57" cy="394"/>
              </a:xfrm>
              <a:custGeom>
                <a:avLst/>
                <a:gdLst>
                  <a:gd name="T0" fmla="*/ 64 w 170"/>
                  <a:gd name="T1" fmla="*/ 1164 h 1182"/>
                  <a:gd name="T2" fmla="*/ 62 w 170"/>
                  <a:gd name="T3" fmla="*/ 1156 h 1182"/>
                  <a:gd name="T4" fmla="*/ 56 w 170"/>
                  <a:gd name="T5" fmla="*/ 1147 h 1182"/>
                  <a:gd name="T6" fmla="*/ 16 w 170"/>
                  <a:gd name="T7" fmla="*/ 1100 h 1182"/>
                  <a:gd name="T8" fmla="*/ 3 w 170"/>
                  <a:gd name="T9" fmla="*/ 1067 h 1182"/>
                  <a:gd name="T10" fmla="*/ 0 w 170"/>
                  <a:gd name="T11" fmla="*/ 1044 h 1182"/>
                  <a:gd name="T12" fmla="*/ 15 w 170"/>
                  <a:gd name="T13" fmla="*/ 1024 h 1182"/>
                  <a:gd name="T14" fmla="*/ 24 w 170"/>
                  <a:gd name="T15" fmla="*/ 1003 h 1182"/>
                  <a:gd name="T16" fmla="*/ 9 w 170"/>
                  <a:gd name="T17" fmla="*/ 959 h 1182"/>
                  <a:gd name="T18" fmla="*/ 12 w 170"/>
                  <a:gd name="T19" fmla="*/ 933 h 1182"/>
                  <a:gd name="T20" fmla="*/ 21 w 170"/>
                  <a:gd name="T21" fmla="*/ 895 h 1182"/>
                  <a:gd name="T22" fmla="*/ 26 w 170"/>
                  <a:gd name="T23" fmla="*/ 877 h 1182"/>
                  <a:gd name="T24" fmla="*/ 24 w 170"/>
                  <a:gd name="T25" fmla="*/ 853 h 1182"/>
                  <a:gd name="T26" fmla="*/ 24 w 170"/>
                  <a:gd name="T27" fmla="*/ 831 h 1182"/>
                  <a:gd name="T28" fmla="*/ 38 w 170"/>
                  <a:gd name="T29" fmla="*/ 809 h 1182"/>
                  <a:gd name="T30" fmla="*/ 40 w 170"/>
                  <a:gd name="T31" fmla="*/ 792 h 1182"/>
                  <a:gd name="T32" fmla="*/ 44 w 170"/>
                  <a:gd name="T33" fmla="*/ 766 h 1182"/>
                  <a:gd name="T34" fmla="*/ 58 w 170"/>
                  <a:gd name="T35" fmla="*/ 737 h 1182"/>
                  <a:gd name="T36" fmla="*/ 63 w 170"/>
                  <a:gd name="T37" fmla="*/ 723 h 1182"/>
                  <a:gd name="T38" fmla="*/ 58 w 170"/>
                  <a:gd name="T39" fmla="*/ 700 h 1182"/>
                  <a:gd name="T40" fmla="*/ 45 w 170"/>
                  <a:gd name="T41" fmla="*/ 685 h 1182"/>
                  <a:gd name="T42" fmla="*/ 33 w 170"/>
                  <a:gd name="T43" fmla="*/ 669 h 1182"/>
                  <a:gd name="T44" fmla="*/ 22 w 170"/>
                  <a:gd name="T45" fmla="*/ 640 h 1182"/>
                  <a:gd name="T46" fmla="*/ 22 w 170"/>
                  <a:gd name="T47" fmla="*/ 619 h 1182"/>
                  <a:gd name="T48" fmla="*/ 20 w 170"/>
                  <a:gd name="T49" fmla="*/ 599 h 1182"/>
                  <a:gd name="T50" fmla="*/ 23 w 170"/>
                  <a:gd name="T51" fmla="*/ 574 h 1182"/>
                  <a:gd name="T52" fmla="*/ 23 w 170"/>
                  <a:gd name="T53" fmla="*/ 558 h 1182"/>
                  <a:gd name="T54" fmla="*/ 33 w 170"/>
                  <a:gd name="T55" fmla="*/ 531 h 1182"/>
                  <a:gd name="T56" fmla="*/ 42 w 170"/>
                  <a:gd name="T57" fmla="*/ 501 h 1182"/>
                  <a:gd name="T58" fmla="*/ 60 w 170"/>
                  <a:gd name="T59" fmla="*/ 468 h 1182"/>
                  <a:gd name="T60" fmla="*/ 71 w 170"/>
                  <a:gd name="T61" fmla="*/ 447 h 1182"/>
                  <a:gd name="T62" fmla="*/ 83 w 170"/>
                  <a:gd name="T63" fmla="*/ 426 h 1182"/>
                  <a:gd name="T64" fmla="*/ 93 w 170"/>
                  <a:gd name="T65" fmla="*/ 380 h 1182"/>
                  <a:gd name="T66" fmla="*/ 97 w 170"/>
                  <a:gd name="T67" fmla="*/ 355 h 1182"/>
                  <a:gd name="T68" fmla="*/ 100 w 170"/>
                  <a:gd name="T69" fmla="*/ 339 h 1182"/>
                  <a:gd name="T70" fmla="*/ 134 w 170"/>
                  <a:gd name="T71" fmla="*/ 308 h 1182"/>
                  <a:gd name="T72" fmla="*/ 133 w 170"/>
                  <a:gd name="T73" fmla="*/ 278 h 1182"/>
                  <a:gd name="T74" fmla="*/ 130 w 170"/>
                  <a:gd name="T75" fmla="*/ 267 h 1182"/>
                  <a:gd name="T76" fmla="*/ 124 w 170"/>
                  <a:gd name="T77" fmla="*/ 225 h 1182"/>
                  <a:gd name="T78" fmla="*/ 133 w 170"/>
                  <a:gd name="T79" fmla="*/ 190 h 1182"/>
                  <a:gd name="T80" fmla="*/ 139 w 170"/>
                  <a:gd name="T81" fmla="*/ 165 h 1182"/>
                  <a:gd name="T82" fmla="*/ 145 w 170"/>
                  <a:gd name="T83" fmla="*/ 154 h 1182"/>
                  <a:gd name="T84" fmla="*/ 145 w 170"/>
                  <a:gd name="T85" fmla="*/ 139 h 1182"/>
                  <a:gd name="T86" fmla="*/ 146 w 170"/>
                  <a:gd name="T87" fmla="*/ 130 h 1182"/>
                  <a:gd name="T88" fmla="*/ 152 w 170"/>
                  <a:gd name="T89" fmla="*/ 108 h 1182"/>
                  <a:gd name="T90" fmla="*/ 168 w 170"/>
                  <a:gd name="T91" fmla="*/ 88 h 1182"/>
                  <a:gd name="T92" fmla="*/ 170 w 170"/>
                  <a:gd name="T93" fmla="*/ 85 h 1182"/>
                  <a:gd name="T94" fmla="*/ 168 w 170"/>
                  <a:gd name="T95" fmla="*/ 25 h 1182"/>
                  <a:gd name="T96" fmla="*/ 165 w 170"/>
                  <a:gd name="T97" fmla="*/ 0 h 1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0" h="1182">
                    <a:moveTo>
                      <a:pt x="64" y="1182"/>
                    </a:moveTo>
                    <a:lnTo>
                      <a:pt x="65" y="1170"/>
                    </a:lnTo>
                    <a:lnTo>
                      <a:pt x="64" y="1164"/>
                    </a:lnTo>
                    <a:lnTo>
                      <a:pt x="63" y="1159"/>
                    </a:lnTo>
                    <a:lnTo>
                      <a:pt x="62" y="1157"/>
                    </a:lnTo>
                    <a:lnTo>
                      <a:pt x="62" y="1156"/>
                    </a:lnTo>
                    <a:lnTo>
                      <a:pt x="60" y="1153"/>
                    </a:lnTo>
                    <a:lnTo>
                      <a:pt x="59" y="1151"/>
                    </a:lnTo>
                    <a:lnTo>
                      <a:pt x="56" y="1147"/>
                    </a:lnTo>
                    <a:lnTo>
                      <a:pt x="52" y="1142"/>
                    </a:lnTo>
                    <a:lnTo>
                      <a:pt x="49" y="1137"/>
                    </a:lnTo>
                    <a:lnTo>
                      <a:pt x="16" y="1100"/>
                    </a:lnTo>
                    <a:lnTo>
                      <a:pt x="6" y="1090"/>
                    </a:lnTo>
                    <a:lnTo>
                      <a:pt x="4" y="1079"/>
                    </a:lnTo>
                    <a:lnTo>
                      <a:pt x="3" y="1067"/>
                    </a:lnTo>
                    <a:lnTo>
                      <a:pt x="1" y="1056"/>
                    </a:lnTo>
                    <a:lnTo>
                      <a:pt x="0" y="1049"/>
                    </a:lnTo>
                    <a:lnTo>
                      <a:pt x="0" y="1044"/>
                    </a:lnTo>
                    <a:lnTo>
                      <a:pt x="2" y="1041"/>
                    </a:lnTo>
                    <a:lnTo>
                      <a:pt x="6" y="1033"/>
                    </a:lnTo>
                    <a:lnTo>
                      <a:pt x="15" y="1024"/>
                    </a:lnTo>
                    <a:lnTo>
                      <a:pt x="20" y="1016"/>
                    </a:lnTo>
                    <a:lnTo>
                      <a:pt x="23" y="1010"/>
                    </a:lnTo>
                    <a:lnTo>
                      <a:pt x="24" y="1003"/>
                    </a:lnTo>
                    <a:lnTo>
                      <a:pt x="25" y="997"/>
                    </a:lnTo>
                    <a:lnTo>
                      <a:pt x="13" y="968"/>
                    </a:lnTo>
                    <a:lnTo>
                      <a:pt x="9" y="959"/>
                    </a:lnTo>
                    <a:lnTo>
                      <a:pt x="8" y="951"/>
                    </a:lnTo>
                    <a:lnTo>
                      <a:pt x="8" y="941"/>
                    </a:lnTo>
                    <a:lnTo>
                      <a:pt x="12" y="933"/>
                    </a:lnTo>
                    <a:lnTo>
                      <a:pt x="14" y="921"/>
                    </a:lnTo>
                    <a:lnTo>
                      <a:pt x="17" y="911"/>
                    </a:lnTo>
                    <a:lnTo>
                      <a:pt x="21" y="895"/>
                    </a:lnTo>
                    <a:lnTo>
                      <a:pt x="22" y="887"/>
                    </a:lnTo>
                    <a:lnTo>
                      <a:pt x="24" y="883"/>
                    </a:lnTo>
                    <a:lnTo>
                      <a:pt x="26" y="877"/>
                    </a:lnTo>
                    <a:lnTo>
                      <a:pt x="26" y="869"/>
                    </a:lnTo>
                    <a:lnTo>
                      <a:pt x="26" y="862"/>
                    </a:lnTo>
                    <a:lnTo>
                      <a:pt x="24" y="853"/>
                    </a:lnTo>
                    <a:lnTo>
                      <a:pt x="23" y="845"/>
                    </a:lnTo>
                    <a:lnTo>
                      <a:pt x="22" y="838"/>
                    </a:lnTo>
                    <a:lnTo>
                      <a:pt x="24" y="831"/>
                    </a:lnTo>
                    <a:lnTo>
                      <a:pt x="28" y="823"/>
                    </a:lnTo>
                    <a:lnTo>
                      <a:pt x="36" y="815"/>
                    </a:lnTo>
                    <a:lnTo>
                      <a:pt x="38" y="809"/>
                    </a:lnTo>
                    <a:lnTo>
                      <a:pt x="40" y="804"/>
                    </a:lnTo>
                    <a:lnTo>
                      <a:pt x="40" y="798"/>
                    </a:lnTo>
                    <a:lnTo>
                      <a:pt x="40" y="792"/>
                    </a:lnTo>
                    <a:lnTo>
                      <a:pt x="39" y="784"/>
                    </a:lnTo>
                    <a:lnTo>
                      <a:pt x="40" y="777"/>
                    </a:lnTo>
                    <a:lnTo>
                      <a:pt x="44" y="766"/>
                    </a:lnTo>
                    <a:lnTo>
                      <a:pt x="50" y="754"/>
                    </a:lnTo>
                    <a:lnTo>
                      <a:pt x="55" y="745"/>
                    </a:lnTo>
                    <a:lnTo>
                      <a:pt x="58" y="737"/>
                    </a:lnTo>
                    <a:lnTo>
                      <a:pt x="59" y="734"/>
                    </a:lnTo>
                    <a:lnTo>
                      <a:pt x="61" y="733"/>
                    </a:lnTo>
                    <a:lnTo>
                      <a:pt x="63" y="723"/>
                    </a:lnTo>
                    <a:lnTo>
                      <a:pt x="63" y="714"/>
                    </a:lnTo>
                    <a:lnTo>
                      <a:pt x="60" y="704"/>
                    </a:lnTo>
                    <a:lnTo>
                      <a:pt x="58" y="700"/>
                    </a:lnTo>
                    <a:lnTo>
                      <a:pt x="57" y="698"/>
                    </a:lnTo>
                    <a:lnTo>
                      <a:pt x="55" y="694"/>
                    </a:lnTo>
                    <a:lnTo>
                      <a:pt x="45" y="685"/>
                    </a:lnTo>
                    <a:lnTo>
                      <a:pt x="40" y="677"/>
                    </a:lnTo>
                    <a:lnTo>
                      <a:pt x="35" y="672"/>
                    </a:lnTo>
                    <a:lnTo>
                      <a:pt x="33" y="669"/>
                    </a:lnTo>
                    <a:lnTo>
                      <a:pt x="23" y="654"/>
                    </a:lnTo>
                    <a:lnTo>
                      <a:pt x="21" y="647"/>
                    </a:lnTo>
                    <a:lnTo>
                      <a:pt x="22" y="640"/>
                    </a:lnTo>
                    <a:lnTo>
                      <a:pt x="22" y="632"/>
                    </a:lnTo>
                    <a:lnTo>
                      <a:pt x="23" y="626"/>
                    </a:lnTo>
                    <a:lnTo>
                      <a:pt x="22" y="619"/>
                    </a:lnTo>
                    <a:lnTo>
                      <a:pt x="22" y="615"/>
                    </a:lnTo>
                    <a:lnTo>
                      <a:pt x="20" y="605"/>
                    </a:lnTo>
                    <a:lnTo>
                      <a:pt x="20" y="599"/>
                    </a:lnTo>
                    <a:lnTo>
                      <a:pt x="20" y="593"/>
                    </a:lnTo>
                    <a:lnTo>
                      <a:pt x="22" y="590"/>
                    </a:lnTo>
                    <a:lnTo>
                      <a:pt x="23" y="574"/>
                    </a:lnTo>
                    <a:lnTo>
                      <a:pt x="23" y="567"/>
                    </a:lnTo>
                    <a:lnTo>
                      <a:pt x="24" y="563"/>
                    </a:lnTo>
                    <a:lnTo>
                      <a:pt x="23" y="558"/>
                    </a:lnTo>
                    <a:lnTo>
                      <a:pt x="25" y="552"/>
                    </a:lnTo>
                    <a:lnTo>
                      <a:pt x="27" y="542"/>
                    </a:lnTo>
                    <a:lnTo>
                      <a:pt x="33" y="531"/>
                    </a:lnTo>
                    <a:lnTo>
                      <a:pt x="36" y="517"/>
                    </a:lnTo>
                    <a:lnTo>
                      <a:pt x="40" y="507"/>
                    </a:lnTo>
                    <a:lnTo>
                      <a:pt x="42" y="501"/>
                    </a:lnTo>
                    <a:lnTo>
                      <a:pt x="44" y="498"/>
                    </a:lnTo>
                    <a:lnTo>
                      <a:pt x="55" y="479"/>
                    </a:lnTo>
                    <a:lnTo>
                      <a:pt x="60" y="468"/>
                    </a:lnTo>
                    <a:lnTo>
                      <a:pt x="66" y="457"/>
                    </a:lnTo>
                    <a:lnTo>
                      <a:pt x="68" y="451"/>
                    </a:lnTo>
                    <a:lnTo>
                      <a:pt x="71" y="447"/>
                    </a:lnTo>
                    <a:lnTo>
                      <a:pt x="79" y="439"/>
                    </a:lnTo>
                    <a:lnTo>
                      <a:pt x="81" y="435"/>
                    </a:lnTo>
                    <a:lnTo>
                      <a:pt x="83" y="426"/>
                    </a:lnTo>
                    <a:lnTo>
                      <a:pt x="87" y="413"/>
                    </a:lnTo>
                    <a:lnTo>
                      <a:pt x="91" y="399"/>
                    </a:lnTo>
                    <a:lnTo>
                      <a:pt x="93" y="380"/>
                    </a:lnTo>
                    <a:lnTo>
                      <a:pt x="96" y="366"/>
                    </a:lnTo>
                    <a:lnTo>
                      <a:pt x="96" y="360"/>
                    </a:lnTo>
                    <a:lnTo>
                      <a:pt x="97" y="355"/>
                    </a:lnTo>
                    <a:lnTo>
                      <a:pt x="97" y="352"/>
                    </a:lnTo>
                    <a:lnTo>
                      <a:pt x="98" y="351"/>
                    </a:lnTo>
                    <a:lnTo>
                      <a:pt x="100" y="339"/>
                    </a:lnTo>
                    <a:lnTo>
                      <a:pt x="106" y="331"/>
                    </a:lnTo>
                    <a:lnTo>
                      <a:pt x="131" y="314"/>
                    </a:lnTo>
                    <a:lnTo>
                      <a:pt x="134" y="308"/>
                    </a:lnTo>
                    <a:lnTo>
                      <a:pt x="137" y="302"/>
                    </a:lnTo>
                    <a:lnTo>
                      <a:pt x="135" y="291"/>
                    </a:lnTo>
                    <a:lnTo>
                      <a:pt x="133" y="278"/>
                    </a:lnTo>
                    <a:lnTo>
                      <a:pt x="131" y="274"/>
                    </a:lnTo>
                    <a:lnTo>
                      <a:pt x="130" y="270"/>
                    </a:lnTo>
                    <a:lnTo>
                      <a:pt x="130" y="267"/>
                    </a:lnTo>
                    <a:lnTo>
                      <a:pt x="128" y="255"/>
                    </a:lnTo>
                    <a:lnTo>
                      <a:pt x="126" y="240"/>
                    </a:lnTo>
                    <a:lnTo>
                      <a:pt x="124" y="225"/>
                    </a:lnTo>
                    <a:lnTo>
                      <a:pt x="128" y="214"/>
                    </a:lnTo>
                    <a:lnTo>
                      <a:pt x="130" y="200"/>
                    </a:lnTo>
                    <a:lnTo>
                      <a:pt x="133" y="190"/>
                    </a:lnTo>
                    <a:lnTo>
                      <a:pt x="135" y="180"/>
                    </a:lnTo>
                    <a:lnTo>
                      <a:pt x="138" y="173"/>
                    </a:lnTo>
                    <a:lnTo>
                      <a:pt x="139" y="165"/>
                    </a:lnTo>
                    <a:lnTo>
                      <a:pt x="141" y="160"/>
                    </a:lnTo>
                    <a:lnTo>
                      <a:pt x="142" y="156"/>
                    </a:lnTo>
                    <a:lnTo>
                      <a:pt x="145" y="154"/>
                    </a:lnTo>
                    <a:lnTo>
                      <a:pt x="145" y="145"/>
                    </a:lnTo>
                    <a:lnTo>
                      <a:pt x="145" y="141"/>
                    </a:lnTo>
                    <a:lnTo>
                      <a:pt x="145" y="139"/>
                    </a:lnTo>
                    <a:lnTo>
                      <a:pt x="145" y="138"/>
                    </a:lnTo>
                    <a:lnTo>
                      <a:pt x="146" y="138"/>
                    </a:lnTo>
                    <a:lnTo>
                      <a:pt x="146" y="130"/>
                    </a:lnTo>
                    <a:lnTo>
                      <a:pt x="147" y="121"/>
                    </a:lnTo>
                    <a:lnTo>
                      <a:pt x="148" y="114"/>
                    </a:lnTo>
                    <a:lnTo>
                      <a:pt x="152" y="108"/>
                    </a:lnTo>
                    <a:lnTo>
                      <a:pt x="165" y="97"/>
                    </a:lnTo>
                    <a:lnTo>
                      <a:pt x="168" y="91"/>
                    </a:lnTo>
                    <a:lnTo>
                      <a:pt x="168" y="88"/>
                    </a:lnTo>
                    <a:lnTo>
                      <a:pt x="168" y="87"/>
                    </a:lnTo>
                    <a:lnTo>
                      <a:pt x="169" y="87"/>
                    </a:lnTo>
                    <a:lnTo>
                      <a:pt x="170" y="85"/>
                    </a:lnTo>
                    <a:lnTo>
                      <a:pt x="169" y="43"/>
                    </a:lnTo>
                    <a:lnTo>
                      <a:pt x="168" y="33"/>
                    </a:lnTo>
                    <a:lnTo>
                      <a:pt x="168" y="25"/>
                    </a:lnTo>
                    <a:lnTo>
                      <a:pt x="166" y="14"/>
                    </a:lnTo>
                    <a:lnTo>
                      <a:pt x="164" y="5"/>
                    </a:lnTo>
                    <a:lnTo>
                      <a:pt x="165" y="0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4" name="Freeform 203">
                <a:extLst>
                  <a:ext uri="{FF2B5EF4-FFF2-40B4-BE49-F238E27FC236}">
                    <a16:creationId xmlns:a16="http://schemas.microsoft.com/office/drawing/2014/main" id="{72252B33-24BF-F51F-8C73-3A6969AECB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9" y="2315"/>
                <a:ext cx="279" cy="101"/>
              </a:xfrm>
              <a:custGeom>
                <a:avLst/>
                <a:gdLst>
                  <a:gd name="T0" fmla="*/ 813 w 835"/>
                  <a:gd name="T1" fmla="*/ 9 h 304"/>
                  <a:gd name="T2" fmla="*/ 819 w 835"/>
                  <a:gd name="T3" fmla="*/ 33 h 304"/>
                  <a:gd name="T4" fmla="*/ 810 w 835"/>
                  <a:gd name="T5" fmla="*/ 38 h 304"/>
                  <a:gd name="T6" fmla="*/ 787 w 835"/>
                  <a:gd name="T7" fmla="*/ 38 h 304"/>
                  <a:gd name="T8" fmla="*/ 771 w 835"/>
                  <a:gd name="T9" fmla="*/ 44 h 304"/>
                  <a:gd name="T10" fmla="*/ 769 w 835"/>
                  <a:gd name="T11" fmla="*/ 54 h 304"/>
                  <a:gd name="T12" fmla="*/ 767 w 835"/>
                  <a:gd name="T13" fmla="*/ 61 h 304"/>
                  <a:gd name="T14" fmla="*/ 765 w 835"/>
                  <a:gd name="T15" fmla="*/ 69 h 304"/>
                  <a:gd name="T16" fmla="*/ 773 w 835"/>
                  <a:gd name="T17" fmla="*/ 82 h 304"/>
                  <a:gd name="T18" fmla="*/ 766 w 835"/>
                  <a:gd name="T19" fmla="*/ 87 h 304"/>
                  <a:gd name="T20" fmla="*/ 757 w 835"/>
                  <a:gd name="T21" fmla="*/ 108 h 304"/>
                  <a:gd name="T22" fmla="*/ 771 w 835"/>
                  <a:gd name="T23" fmla="*/ 148 h 304"/>
                  <a:gd name="T24" fmla="*/ 767 w 835"/>
                  <a:gd name="T25" fmla="*/ 154 h 304"/>
                  <a:gd name="T26" fmla="*/ 754 w 835"/>
                  <a:gd name="T27" fmla="*/ 156 h 304"/>
                  <a:gd name="T28" fmla="*/ 745 w 835"/>
                  <a:gd name="T29" fmla="*/ 173 h 304"/>
                  <a:gd name="T30" fmla="*/ 730 w 835"/>
                  <a:gd name="T31" fmla="*/ 180 h 304"/>
                  <a:gd name="T32" fmla="*/ 729 w 835"/>
                  <a:gd name="T33" fmla="*/ 203 h 304"/>
                  <a:gd name="T34" fmla="*/ 695 w 835"/>
                  <a:gd name="T35" fmla="*/ 203 h 304"/>
                  <a:gd name="T36" fmla="*/ 683 w 835"/>
                  <a:gd name="T37" fmla="*/ 188 h 304"/>
                  <a:gd name="T38" fmla="*/ 645 w 835"/>
                  <a:gd name="T39" fmla="*/ 165 h 304"/>
                  <a:gd name="T40" fmla="*/ 615 w 835"/>
                  <a:gd name="T41" fmla="*/ 171 h 304"/>
                  <a:gd name="T42" fmla="*/ 596 w 835"/>
                  <a:gd name="T43" fmla="*/ 188 h 304"/>
                  <a:gd name="T44" fmla="*/ 593 w 835"/>
                  <a:gd name="T45" fmla="*/ 199 h 304"/>
                  <a:gd name="T46" fmla="*/ 577 w 835"/>
                  <a:gd name="T47" fmla="*/ 196 h 304"/>
                  <a:gd name="T48" fmla="*/ 571 w 835"/>
                  <a:gd name="T49" fmla="*/ 226 h 304"/>
                  <a:gd name="T50" fmla="*/ 544 w 835"/>
                  <a:gd name="T51" fmla="*/ 213 h 304"/>
                  <a:gd name="T52" fmla="*/ 543 w 835"/>
                  <a:gd name="T53" fmla="*/ 235 h 304"/>
                  <a:gd name="T54" fmla="*/ 538 w 835"/>
                  <a:gd name="T55" fmla="*/ 237 h 304"/>
                  <a:gd name="T56" fmla="*/ 526 w 835"/>
                  <a:gd name="T57" fmla="*/ 257 h 304"/>
                  <a:gd name="T58" fmla="*/ 510 w 835"/>
                  <a:gd name="T59" fmla="*/ 249 h 304"/>
                  <a:gd name="T60" fmla="*/ 499 w 835"/>
                  <a:gd name="T61" fmla="*/ 262 h 304"/>
                  <a:gd name="T62" fmla="*/ 486 w 835"/>
                  <a:gd name="T63" fmla="*/ 267 h 304"/>
                  <a:gd name="T64" fmla="*/ 469 w 835"/>
                  <a:gd name="T65" fmla="*/ 259 h 304"/>
                  <a:gd name="T66" fmla="*/ 475 w 835"/>
                  <a:gd name="T67" fmla="*/ 229 h 304"/>
                  <a:gd name="T68" fmla="*/ 441 w 835"/>
                  <a:gd name="T69" fmla="*/ 222 h 304"/>
                  <a:gd name="T70" fmla="*/ 421 w 835"/>
                  <a:gd name="T71" fmla="*/ 232 h 304"/>
                  <a:gd name="T72" fmla="*/ 394 w 835"/>
                  <a:gd name="T73" fmla="*/ 218 h 304"/>
                  <a:gd name="T74" fmla="*/ 368 w 835"/>
                  <a:gd name="T75" fmla="*/ 236 h 304"/>
                  <a:gd name="T76" fmla="*/ 342 w 835"/>
                  <a:gd name="T77" fmla="*/ 256 h 304"/>
                  <a:gd name="T78" fmla="*/ 312 w 835"/>
                  <a:gd name="T79" fmla="*/ 275 h 304"/>
                  <a:gd name="T80" fmla="*/ 289 w 835"/>
                  <a:gd name="T81" fmla="*/ 283 h 304"/>
                  <a:gd name="T82" fmla="*/ 279 w 835"/>
                  <a:gd name="T83" fmla="*/ 262 h 304"/>
                  <a:gd name="T84" fmla="*/ 280 w 835"/>
                  <a:gd name="T85" fmla="*/ 276 h 304"/>
                  <a:gd name="T86" fmla="*/ 274 w 835"/>
                  <a:gd name="T87" fmla="*/ 285 h 304"/>
                  <a:gd name="T88" fmla="*/ 245 w 835"/>
                  <a:gd name="T89" fmla="*/ 285 h 304"/>
                  <a:gd name="T90" fmla="*/ 244 w 835"/>
                  <a:gd name="T91" fmla="*/ 303 h 304"/>
                  <a:gd name="T92" fmla="*/ 225 w 835"/>
                  <a:gd name="T93" fmla="*/ 300 h 304"/>
                  <a:gd name="T94" fmla="*/ 216 w 835"/>
                  <a:gd name="T95" fmla="*/ 280 h 304"/>
                  <a:gd name="T96" fmla="*/ 193 w 835"/>
                  <a:gd name="T97" fmla="*/ 290 h 304"/>
                  <a:gd name="T98" fmla="*/ 183 w 835"/>
                  <a:gd name="T99" fmla="*/ 263 h 304"/>
                  <a:gd name="T100" fmla="*/ 142 w 835"/>
                  <a:gd name="T101" fmla="*/ 277 h 304"/>
                  <a:gd name="T102" fmla="*/ 122 w 835"/>
                  <a:gd name="T103" fmla="*/ 260 h 304"/>
                  <a:gd name="T104" fmla="*/ 93 w 835"/>
                  <a:gd name="T105" fmla="*/ 240 h 304"/>
                  <a:gd name="T106" fmla="*/ 76 w 835"/>
                  <a:gd name="T107" fmla="*/ 262 h 304"/>
                  <a:gd name="T108" fmla="*/ 36 w 835"/>
                  <a:gd name="T109" fmla="*/ 269 h 304"/>
                  <a:gd name="T110" fmla="*/ 5 w 835"/>
                  <a:gd name="T111" fmla="*/ 242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35" h="304">
                    <a:moveTo>
                      <a:pt x="835" y="5"/>
                    </a:moveTo>
                    <a:lnTo>
                      <a:pt x="829" y="0"/>
                    </a:lnTo>
                    <a:lnTo>
                      <a:pt x="823" y="1"/>
                    </a:lnTo>
                    <a:lnTo>
                      <a:pt x="815" y="3"/>
                    </a:lnTo>
                    <a:lnTo>
                      <a:pt x="813" y="8"/>
                    </a:lnTo>
                    <a:lnTo>
                      <a:pt x="813" y="9"/>
                    </a:lnTo>
                    <a:lnTo>
                      <a:pt x="815" y="11"/>
                    </a:lnTo>
                    <a:lnTo>
                      <a:pt x="822" y="15"/>
                    </a:lnTo>
                    <a:lnTo>
                      <a:pt x="824" y="17"/>
                    </a:lnTo>
                    <a:lnTo>
                      <a:pt x="824" y="21"/>
                    </a:lnTo>
                    <a:lnTo>
                      <a:pt x="822" y="26"/>
                    </a:lnTo>
                    <a:lnTo>
                      <a:pt x="819" y="33"/>
                    </a:lnTo>
                    <a:lnTo>
                      <a:pt x="816" y="36"/>
                    </a:lnTo>
                    <a:lnTo>
                      <a:pt x="815" y="38"/>
                    </a:lnTo>
                    <a:lnTo>
                      <a:pt x="813" y="38"/>
                    </a:lnTo>
                    <a:lnTo>
                      <a:pt x="812" y="38"/>
                    </a:lnTo>
                    <a:lnTo>
                      <a:pt x="812" y="39"/>
                    </a:lnTo>
                    <a:lnTo>
                      <a:pt x="810" y="38"/>
                    </a:lnTo>
                    <a:lnTo>
                      <a:pt x="807" y="36"/>
                    </a:lnTo>
                    <a:lnTo>
                      <a:pt x="804" y="36"/>
                    </a:lnTo>
                    <a:lnTo>
                      <a:pt x="796" y="37"/>
                    </a:lnTo>
                    <a:lnTo>
                      <a:pt x="791" y="38"/>
                    </a:lnTo>
                    <a:lnTo>
                      <a:pt x="789" y="39"/>
                    </a:lnTo>
                    <a:lnTo>
                      <a:pt x="787" y="38"/>
                    </a:lnTo>
                    <a:lnTo>
                      <a:pt x="783" y="35"/>
                    </a:lnTo>
                    <a:lnTo>
                      <a:pt x="781" y="36"/>
                    </a:lnTo>
                    <a:lnTo>
                      <a:pt x="779" y="40"/>
                    </a:lnTo>
                    <a:lnTo>
                      <a:pt x="776" y="42"/>
                    </a:lnTo>
                    <a:lnTo>
                      <a:pt x="773" y="42"/>
                    </a:lnTo>
                    <a:lnTo>
                      <a:pt x="771" y="44"/>
                    </a:lnTo>
                    <a:lnTo>
                      <a:pt x="767" y="45"/>
                    </a:lnTo>
                    <a:lnTo>
                      <a:pt x="766" y="47"/>
                    </a:lnTo>
                    <a:lnTo>
                      <a:pt x="765" y="50"/>
                    </a:lnTo>
                    <a:lnTo>
                      <a:pt x="765" y="51"/>
                    </a:lnTo>
                    <a:lnTo>
                      <a:pt x="767" y="52"/>
                    </a:lnTo>
                    <a:lnTo>
                      <a:pt x="769" y="54"/>
                    </a:lnTo>
                    <a:lnTo>
                      <a:pt x="769" y="55"/>
                    </a:lnTo>
                    <a:lnTo>
                      <a:pt x="770" y="57"/>
                    </a:lnTo>
                    <a:lnTo>
                      <a:pt x="769" y="57"/>
                    </a:lnTo>
                    <a:lnTo>
                      <a:pt x="769" y="58"/>
                    </a:lnTo>
                    <a:lnTo>
                      <a:pt x="769" y="60"/>
                    </a:lnTo>
                    <a:lnTo>
                      <a:pt x="767" y="61"/>
                    </a:lnTo>
                    <a:lnTo>
                      <a:pt x="766" y="61"/>
                    </a:lnTo>
                    <a:lnTo>
                      <a:pt x="766" y="63"/>
                    </a:lnTo>
                    <a:lnTo>
                      <a:pt x="762" y="63"/>
                    </a:lnTo>
                    <a:lnTo>
                      <a:pt x="760" y="66"/>
                    </a:lnTo>
                    <a:lnTo>
                      <a:pt x="762" y="68"/>
                    </a:lnTo>
                    <a:lnTo>
                      <a:pt x="765" y="69"/>
                    </a:lnTo>
                    <a:lnTo>
                      <a:pt x="770" y="72"/>
                    </a:lnTo>
                    <a:lnTo>
                      <a:pt x="772" y="74"/>
                    </a:lnTo>
                    <a:lnTo>
                      <a:pt x="774" y="78"/>
                    </a:lnTo>
                    <a:lnTo>
                      <a:pt x="773" y="78"/>
                    </a:lnTo>
                    <a:lnTo>
                      <a:pt x="773" y="79"/>
                    </a:lnTo>
                    <a:lnTo>
                      <a:pt x="773" y="82"/>
                    </a:lnTo>
                    <a:lnTo>
                      <a:pt x="772" y="82"/>
                    </a:lnTo>
                    <a:lnTo>
                      <a:pt x="772" y="83"/>
                    </a:lnTo>
                    <a:lnTo>
                      <a:pt x="772" y="85"/>
                    </a:lnTo>
                    <a:lnTo>
                      <a:pt x="769" y="87"/>
                    </a:lnTo>
                    <a:lnTo>
                      <a:pt x="767" y="87"/>
                    </a:lnTo>
                    <a:lnTo>
                      <a:pt x="766" y="87"/>
                    </a:lnTo>
                    <a:lnTo>
                      <a:pt x="766" y="88"/>
                    </a:lnTo>
                    <a:lnTo>
                      <a:pt x="759" y="88"/>
                    </a:lnTo>
                    <a:lnTo>
                      <a:pt x="756" y="94"/>
                    </a:lnTo>
                    <a:lnTo>
                      <a:pt x="753" y="98"/>
                    </a:lnTo>
                    <a:lnTo>
                      <a:pt x="754" y="104"/>
                    </a:lnTo>
                    <a:lnTo>
                      <a:pt x="757" y="108"/>
                    </a:lnTo>
                    <a:lnTo>
                      <a:pt x="764" y="112"/>
                    </a:lnTo>
                    <a:lnTo>
                      <a:pt x="768" y="117"/>
                    </a:lnTo>
                    <a:lnTo>
                      <a:pt x="771" y="125"/>
                    </a:lnTo>
                    <a:lnTo>
                      <a:pt x="772" y="134"/>
                    </a:lnTo>
                    <a:lnTo>
                      <a:pt x="772" y="146"/>
                    </a:lnTo>
                    <a:lnTo>
                      <a:pt x="771" y="148"/>
                    </a:lnTo>
                    <a:lnTo>
                      <a:pt x="771" y="151"/>
                    </a:lnTo>
                    <a:lnTo>
                      <a:pt x="770" y="151"/>
                    </a:lnTo>
                    <a:lnTo>
                      <a:pt x="770" y="152"/>
                    </a:lnTo>
                    <a:lnTo>
                      <a:pt x="770" y="154"/>
                    </a:lnTo>
                    <a:lnTo>
                      <a:pt x="768" y="154"/>
                    </a:lnTo>
                    <a:lnTo>
                      <a:pt x="767" y="154"/>
                    </a:lnTo>
                    <a:lnTo>
                      <a:pt x="767" y="155"/>
                    </a:lnTo>
                    <a:lnTo>
                      <a:pt x="765" y="154"/>
                    </a:lnTo>
                    <a:lnTo>
                      <a:pt x="764" y="154"/>
                    </a:lnTo>
                    <a:lnTo>
                      <a:pt x="758" y="152"/>
                    </a:lnTo>
                    <a:lnTo>
                      <a:pt x="756" y="153"/>
                    </a:lnTo>
                    <a:lnTo>
                      <a:pt x="754" y="156"/>
                    </a:lnTo>
                    <a:lnTo>
                      <a:pt x="753" y="165"/>
                    </a:lnTo>
                    <a:lnTo>
                      <a:pt x="750" y="169"/>
                    </a:lnTo>
                    <a:lnTo>
                      <a:pt x="748" y="172"/>
                    </a:lnTo>
                    <a:lnTo>
                      <a:pt x="746" y="172"/>
                    </a:lnTo>
                    <a:lnTo>
                      <a:pt x="745" y="172"/>
                    </a:lnTo>
                    <a:lnTo>
                      <a:pt x="745" y="173"/>
                    </a:lnTo>
                    <a:lnTo>
                      <a:pt x="743" y="174"/>
                    </a:lnTo>
                    <a:lnTo>
                      <a:pt x="737" y="173"/>
                    </a:lnTo>
                    <a:lnTo>
                      <a:pt x="734" y="174"/>
                    </a:lnTo>
                    <a:lnTo>
                      <a:pt x="731" y="175"/>
                    </a:lnTo>
                    <a:lnTo>
                      <a:pt x="731" y="180"/>
                    </a:lnTo>
                    <a:lnTo>
                      <a:pt x="730" y="180"/>
                    </a:lnTo>
                    <a:lnTo>
                      <a:pt x="731" y="182"/>
                    </a:lnTo>
                    <a:lnTo>
                      <a:pt x="734" y="187"/>
                    </a:lnTo>
                    <a:lnTo>
                      <a:pt x="736" y="192"/>
                    </a:lnTo>
                    <a:lnTo>
                      <a:pt x="736" y="193"/>
                    </a:lnTo>
                    <a:lnTo>
                      <a:pt x="737" y="196"/>
                    </a:lnTo>
                    <a:lnTo>
                      <a:pt x="729" y="203"/>
                    </a:lnTo>
                    <a:lnTo>
                      <a:pt x="722" y="208"/>
                    </a:lnTo>
                    <a:lnTo>
                      <a:pt x="716" y="209"/>
                    </a:lnTo>
                    <a:lnTo>
                      <a:pt x="712" y="208"/>
                    </a:lnTo>
                    <a:lnTo>
                      <a:pt x="709" y="208"/>
                    </a:lnTo>
                    <a:lnTo>
                      <a:pt x="700" y="205"/>
                    </a:lnTo>
                    <a:lnTo>
                      <a:pt x="695" y="203"/>
                    </a:lnTo>
                    <a:lnTo>
                      <a:pt x="691" y="202"/>
                    </a:lnTo>
                    <a:lnTo>
                      <a:pt x="689" y="200"/>
                    </a:lnTo>
                    <a:lnTo>
                      <a:pt x="687" y="197"/>
                    </a:lnTo>
                    <a:lnTo>
                      <a:pt x="685" y="191"/>
                    </a:lnTo>
                    <a:lnTo>
                      <a:pt x="683" y="189"/>
                    </a:lnTo>
                    <a:lnTo>
                      <a:pt x="683" y="188"/>
                    </a:lnTo>
                    <a:lnTo>
                      <a:pt x="683" y="186"/>
                    </a:lnTo>
                    <a:lnTo>
                      <a:pt x="675" y="180"/>
                    </a:lnTo>
                    <a:lnTo>
                      <a:pt x="670" y="174"/>
                    </a:lnTo>
                    <a:lnTo>
                      <a:pt x="660" y="170"/>
                    </a:lnTo>
                    <a:lnTo>
                      <a:pt x="657" y="166"/>
                    </a:lnTo>
                    <a:lnTo>
                      <a:pt x="645" y="165"/>
                    </a:lnTo>
                    <a:lnTo>
                      <a:pt x="640" y="164"/>
                    </a:lnTo>
                    <a:lnTo>
                      <a:pt x="637" y="164"/>
                    </a:lnTo>
                    <a:lnTo>
                      <a:pt x="633" y="163"/>
                    </a:lnTo>
                    <a:lnTo>
                      <a:pt x="628" y="164"/>
                    </a:lnTo>
                    <a:lnTo>
                      <a:pt x="621" y="166"/>
                    </a:lnTo>
                    <a:lnTo>
                      <a:pt x="615" y="171"/>
                    </a:lnTo>
                    <a:lnTo>
                      <a:pt x="609" y="170"/>
                    </a:lnTo>
                    <a:lnTo>
                      <a:pt x="604" y="172"/>
                    </a:lnTo>
                    <a:lnTo>
                      <a:pt x="601" y="175"/>
                    </a:lnTo>
                    <a:lnTo>
                      <a:pt x="600" y="182"/>
                    </a:lnTo>
                    <a:lnTo>
                      <a:pt x="595" y="183"/>
                    </a:lnTo>
                    <a:lnTo>
                      <a:pt x="596" y="188"/>
                    </a:lnTo>
                    <a:lnTo>
                      <a:pt x="596" y="190"/>
                    </a:lnTo>
                    <a:lnTo>
                      <a:pt x="596" y="191"/>
                    </a:lnTo>
                    <a:lnTo>
                      <a:pt x="597" y="193"/>
                    </a:lnTo>
                    <a:lnTo>
                      <a:pt x="597" y="196"/>
                    </a:lnTo>
                    <a:lnTo>
                      <a:pt x="597" y="198"/>
                    </a:lnTo>
                    <a:lnTo>
                      <a:pt x="593" y="199"/>
                    </a:lnTo>
                    <a:lnTo>
                      <a:pt x="591" y="198"/>
                    </a:lnTo>
                    <a:lnTo>
                      <a:pt x="589" y="196"/>
                    </a:lnTo>
                    <a:lnTo>
                      <a:pt x="587" y="192"/>
                    </a:lnTo>
                    <a:lnTo>
                      <a:pt x="584" y="191"/>
                    </a:lnTo>
                    <a:lnTo>
                      <a:pt x="582" y="192"/>
                    </a:lnTo>
                    <a:lnTo>
                      <a:pt x="577" y="196"/>
                    </a:lnTo>
                    <a:lnTo>
                      <a:pt x="575" y="202"/>
                    </a:lnTo>
                    <a:lnTo>
                      <a:pt x="573" y="208"/>
                    </a:lnTo>
                    <a:lnTo>
                      <a:pt x="573" y="217"/>
                    </a:lnTo>
                    <a:lnTo>
                      <a:pt x="573" y="221"/>
                    </a:lnTo>
                    <a:lnTo>
                      <a:pt x="573" y="224"/>
                    </a:lnTo>
                    <a:lnTo>
                      <a:pt x="571" y="226"/>
                    </a:lnTo>
                    <a:lnTo>
                      <a:pt x="568" y="228"/>
                    </a:lnTo>
                    <a:lnTo>
                      <a:pt x="564" y="225"/>
                    </a:lnTo>
                    <a:lnTo>
                      <a:pt x="560" y="221"/>
                    </a:lnTo>
                    <a:lnTo>
                      <a:pt x="553" y="214"/>
                    </a:lnTo>
                    <a:lnTo>
                      <a:pt x="549" y="212"/>
                    </a:lnTo>
                    <a:lnTo>
                      <a:pt x="544" y="213"/>
                    </a:lnTo>
                    <a:lnTo>
                      <a:pt x="541" y="217"/>
                    </a:lnTo>
                    <a:lnTo>
                      <a:pt x="540" y="222"/>
                    </a:lnTo>
                    <a:lnTo>
                      <a:pt x="543" y="231"/>
                    </a:lnTo>
                    <a:lnTo>
                      <a:pt x="543" y="232"/>
                    </a:lnTo>
                    <a:lnTo>
                      <a:pt x="544" y="235"/>
                    </a:lnTo>
                    <a:lnTo>
                      <a:pt x="543" y="235"/>
                    </a:lnTo>
                    <a:lnTo>
                      <a:pt x="543" y="236"/>
                    </a:lnTo>
                    <a:lnTo>
                      <a:pt x="543" y="238"/>
                    </a:lnTo>
                    <a:lnTo>
                      <a:pt x="541" y="238"/>
                    </a:lnTo>
                    <a:lnTo>
                      <a:pt x="540" y="238"/>
                    </a:lnTo>
                    <a:lnTo>
                      <a:pt x="540" y="239"/>
                    </a:lnTo>
                    <a:lnTo>
                      <a:pt x="538" y="237"/>
                    </a:lnTo>
                    <a:lnTo>
                      <a:pt x="533" y="235"/>
                    </a:lnTo>
                    <a:lnTo>
                      <a:pt x="528" y="237"/>
                    </a:lnTo>
                    <a:lnTo>
                      <a:pt x="527" y="240"/>
                    </a:lnTo>
                    <a:lnTo>
                      <a:pt x="527" y="248"/>
                    </a:lnTo>
                    <a:lnTo>
                      <a:pt x="527" y="252"/>
                    </a:lnTo>
                    <a:lnTo>
                      <a:pt x="526" y="257"/>
                    </a:lnTo>
                    <a:lnTo>
                      <a:pt x="524" y="259"/>
                    </a:lnTo>
                    <a:lnTo>
                      <a:pt x="522" y="261"/>
                    </a:lnTo>
                    <a:lnTo>
                      <a:pt x="518" y="260"/>
                    </a:lnTo>
                    <a:lnTo>
                      <a:pt x="516" y="259"/>
                    </a:lnTo>
                    <a:lnTo>
                      <a:pt x="513" y="255"/>
                    </a:lnTo>
                    <a:lnTo>
                      <a:pt x="510" y="249"/>
                    </a:lnTo>
                    <a:lnTo>
                      <a:pt x="506" y="247"/>
                    </a:lnTo>
                    <a:lnTo>
                      <a:pt x="502" y="248"/>
                    </a:lnTo>
                    <a:lnTo>
                      <a:pt x="499" y="250"/>
                    </a:lnTo>
                    <a:lnTo>
                      <a:pt x="500" y="256"/>
                    </a:lnTo>
                    <a:lnTo>
                      <a:pt x="500" y="258"/>
                    </a:lnTo>
                    <a:lnTo>
                      <a:pt x="499" y="262"/>
                    </a:lnTo>
                    <a:lnTo>
                      <a:pt x="496" y="264"/>
                    </a:lnTo>
                    <a:lnTo>
                      <a:pt x="494" y="264"/>
                    </a:lnTo>
                    <a:lnTo>
                      <a:pt x="493" y="264"/>
                    </a:lnTo>
                    <a:lnTo>
                      <a:pt x="493" y="265"/>
                    </a:lnTo>
                    <a:lnTo>
                      <a:pt x="490" y="267"/>
                    </a:lnTo>
                    <a:lnTo>
                      <a:pt x="486" y="267"/>
                    </a:lnTo>
                    <a:lnTo>
                      <a:pt x="484" y="266"/>
                    </a:lnTo>
                    <a:lnTo>
                      <a:pt x="483" y="266"/>
                    </a:lnTo>
                    <a:lnTo>
                      <a:pt x="478" y="264"/>
                    </a:lnTo>
                    <a:lnTo>
                      <a:pt x="475" y="262"/>
                    </a:lnTo>
                    <a:lnTo>
                      <a:pt x="472" y="261"/>
                    </a:lnTo>
                    <a:lnTo>
                      <a:pt x="469" y="259"/>
                    </a:lnTo>
                    <a:lnTo>
                      <a:pt x="468" y="258"/>
                    </a:lnTo>
                    <a:lnTo>
                      <a:pt x="467" y="252"/>
                    </a:lnTo>
                    <a:lnTo>
                      <a:pt x="467" y="248"/>
                    </a:lnTo>
                    <a:lnTo>
                      <a:pt x="469" y="245"/>
                    </a:lnTo>
                    <a:lnTo>
                      <a:pt x="475" y="238"/>
                    </a:lnTo>
                    <a:lnTo>
                      <a:pt x="475" y="229"/>
                    </a:lnTo>
                    <a:lnTo>
                      <a:pt x="470" y="220"/>
                    </a:lnTo>
                    <a:lnTo>
                      <a:pt x="463" y="214"/>
                    </a:lnTo>
                    <a:lnTo>
                      <a:pt x="455" y="212"/>
                    </a:lnTo>
                    <a:lnTo>
                      <a:pt x="446" y="218"/>
                    </a:lnTo>
                    <a:lnTo>
                      <a:pt x="443" y="219"/>
                    </a:lnTo>
                    <a:lnTo>
                      <a:pt x="441" y="222"/>
                    </a:lnTo>
                    <a:lnTo>
                      <a:pt x="438" y="226"/>
                    </a:lnTo>
                    <a:lnTo>
                      <a:pt x="434" y="232"/>
                    </a:lnTo>
                    <a:lnTo>
                      <a:pt x="426" y="233"/>
                    </a:lnTo>
                    <a:lnTo>
                      <a:pt x="424" y="232"/>
                    </a:lnTo>
                    <a:lnTo>
                      <a:pt x="423" y="232"/>
                    </a:lnTo>
                    <a:lnTo>
                      <a:pt x="421" y="232"/>
                    </a:lnTo>
                    <a:lnTo>
                      <a:pt x="417" y="232"/>
                    </a:lnTo>
                    <a:lnTo>
                      <a:pt x="410" y="229"/>
                    </a:lnTo>
                    <a:lnTo>
                      <a:pt x="406" y="226"/>
                    </a:lnTo>
                    <a:lnTo>
                      <a:pt x="400" y="220"/>
                    </a:lnTo>
                    <a:lnTo>
                      <a:pt x="397" y="218"/>
                    </a:lnTo>
                    <a:lnTo>
                      <a:pt x="394" y="218"/>
                    </a:lnTo>
                    <a:lnTo>
                      <a:pt x="382" y="221"/>
                    </a:lnTo>
                    <a:lnTo>
                      <a:pt x="376" y="225"/>
                    </a:lnTo>
                    <a:lnTo>
                      <a:pt x="375" y="230"/>
                    </a:lnTo>
                    <a:lnTo>
                      <a:pt x="374" y="231"/>
                    </a:lnTo>
                    <a:lnTo>
                      <a:pt x="376" y="236"/>
                    </a:lnTo>
                    <a:lnTo>
                      <a:pt x="368" y="236"/>
                    </a:lnTo>
                    <a:lnTo>
                      <a:pt x="365" y="236"/>
                    </a:lnTo>
                    <a:lnTo>
                      <a:pt x="363" y="238"/>
                    </a:lnTo>
                    <a:lnTo>
                      <a:pt x="360" y="240"/>
                    </a:lnTo>
                    <a:lnTo>
                      <a:pt x="356" y="244"/>
                    </a:lnTo>
                    <a:lnTo>
                      <a:pt x="348" y="250"/>
                    </a:lnTo>
                    <a:lnTo>
                      <a:pt x="342" y="256"/>
                    </a:lnTo>
                    <a:lnTo>
                      <a:pt x="336" y="259"/>
                    </a:lnTo>
                    <a:lnTo>
                      <a:pt x="332" y="261"/>
                    </a:lnTo>
                    <a:lnTo>
                      <a:pt x="323" y="263"/>
                    </a:lnTo>
                    <a:lnTo>
                      <a:pt x="318" y="266"/>
                    </a:lnTo>
                    <a:lnTo>
                      <a:pt x="313" y="270"/>
                    </a:lnTo>
                    <a:lnTo>
                      <a:pt x="312" y="275"/>
                    </a:lnTo>
                    <a:lnTo>
                      <a:pt x="310" y="278"/>
                    </a:lnTo>
                    <a:lnTo>
                      <a:pt x="308" y="281"/>
                    </a:lnTo>
                    <a:lnTo>
                      <a:pt x="304" y="282"/>
                    </a:lnTo>
                    <a:lnTo>
                      <a:pt x="299" y="284"/>
                    </a:lnTo>
                    <a:lnTo>
                      <a:pt x="293" y="283"/>
                    </a:lnTo>
                    <a:lnTo>
                      <a:pt x="289" y="283"/>
                    </a:lnTo>
                    <a:lnTo>
                      <a:pt x="286" y="281"/>
                    </a:lnTo>
                    <a:lnTo>
                      <a:pt x="286" y="279"/>
                    </a:lnTo>
                    <a:lnTo>
                      <a:pt x="286" y="269"/>
                    </a:lnTo>
                    <a:lnTo>
                      <a:pt x="284" y="265"/>
                    </a:lnTo>
                    <a:lnTo>
                      <a:pt x="283" y="263"/>
                    </a:lnTo>
                    <a:lnTo>
                      <a:pt x="279" y="262"/>
                    </a:lnTo>
                    <a:lnTo>
                      <a:pt x="277" y="263"/>
                    </a:lnTo>
                    <a:lnTo>
                      <a:pt x="273" y="265"/>
                    </a:lnTo>
                    <a:lnTo>
                      <a:pt x="272" y="267"/>
                    </a:lnTo>
                    <a:lnTo>
                      <a:pt x="273" y="269"/>
                    </a:lnTo>
                    <a:lnTo>
                      <a:pt x="277" y="274"/>
                    </a:lnTo>
                    <a:lnTo>
                      <a:pt x="280" y="276"/>
                    </a:lnTo>
                    <a:lnTo>
                      <a:pt x="280" y="277"/>
                    </a:lnTo>
                    <a:lnTo>
                      <a:pt x="282" y="279"/>
                    </a:lnTo>
                    <a:lnTo>
                      <a:pt x="282" y="281"/>
                    </a:lnTo>
                    <a:lnTo>
                      <a:pt x="280" y="285"/>
                    </a:lnTo>
                    <a:lnTo>
                      <a:pt x="277" y="285"/>
                    </a:lnTo>
                    <a:lnTo>
                      <a:pt x="274" y="285"/>
                    </a:lnTo>
                    <a:lnTo>
                      <a:pt x="270" y="284"/>
                    </a:lnTo>
                    <a:lnTo>
                      <a:pt x="267" y="284"/>
                    </a:lnTo>
                    <a:lnTo>
                      <a:pt x="257" y="280"/>
                    </a:lnTo>
                    <a:lnTo>
                      <a:pt x="250" y="281"/>
                    </a:lnTo>
                    <a:lnTo>
                      <a:pt x="246" y="282"/>
                    </a:lnTo>
                    <a:lnTo>
                      <a:pt x="245" y="285"/>
                    </a:lnTo>
                    <a:lnTo>
                      <a:pt x="244" y="288"/>
                    </a:lnTo>
                    <a:lnTo>
                      <a:pt x="245" y="294"/>
                    </a:lnTo>
                    <a:lnTo>
                      <a:pt x="246" y="298"/>
                    </a:lnTo>
                    <a:lnTo>
                      <a:pt x="246" y="301"/>
                    </a:lnTo>
                    <a:lnTo>
                      <a:pt x="245" y="303"/>
                    </a:lnTo>
                    <a:lnTo>
                      <a:pt x="244" y="303"/>
                    </a:lnTo>
                    <a:lnTo>
                      <a:pt x="244" y="304"/>
                    </a:lnTo>
                    <a:lnTo>
                      <a:pt x="237" y="303"/>
                    </a:lnTo>
                    <a:lnTo>
                      <a:pt x="235" y="302"/>
                    </a:lnTo>
                    <a:lnTo>
                      <a:pt x="234" y="302"/>
                    </a:lnTo>
                    <a:lnTo>
                      <a:pt x="232" y="302"/>
                    </a:lnTo>
                    <a:lnTo>
                      <a:pt x="225" y="300"/>
                    </a:lnTo>
                    <a:lnTo>
                      <a:pt x="218" y="297"/>
                    </a:lnTo>
                    <a:lnTo>
                      <a:pt x="215" y="294"/>
                    </a:lnTo>
                    <a:lnTo>
                      <a:pt x="214" y="290"/>
                    </a:lnTo>
                    <a:lnTo>
                      <a:pt x="215" y="286"/>
                    </a:lnTo>
                    <a:lnTo>
                      <a:pt x="218" y="283"/>
                    </a:lnTo>
                    <a:lnTo>
                      <a:pt x="216" y="280"/>
                    </a:lnTo>
                    <a:lnTo>
                      <a:pt x="215" y="279"/>
                    </a:lnTo>
                    <a:lnTo>
                      <a:pt x="211" y="281"/>
                    </a:lnTo>
                    <a:lnTo>
                      <a:pt x="205" y="287"/>
                    </a:lnTo>
                    <a:lnTo>
                      <a:pt x="200" y="290"/>
                    </a:lnTo>
                    <a:lnTo>
                      <a:pt x="196" y="293"/>
                    </a:lnTo>
                    <a:lnTo>
                      <a:pt x="193" y="290"/>
                    </a:lnTo>
                    <a:lnTo>
                      <a:pt x="191" y="287"/>
                    </a:lnTo>
                    <a:lnTo>
                      <a:pt x="190" y="282"/>
                    </a:lnTo>
                    <a:lnTo>
                      <a:pt x="190" y="275"/>
                    </a:lnTo>
                    <a:lnTo>
                      <a:pt x="188" y="268"/>
                    </a:lnTo>
                    <a:lnTo>
                      <a:pt x="187" y="265"/>
                    </a:lnTo>
                    <a:lnTo>
                      <a:pt x="183" y="263"/>
                    </a:lnTo>
                    <a:lnTo>
                      <a:pt x="181" y="264"/>
                    </a:lnTo>
                    <a:lnTo>
                      <a:pt x="173" y="265"/>
                    </a:lnTo>
                    <a:lnTo>
                      <a:pt x="167" y="271"/>
                    </a:lnTo>
                    <a:lnTo>
                      <a:pt x="157" y="278"/>
                    </a:lnTo>
                    <a:lnTo>
                      <a:pt x="150" y="280"/>
                    </a:lnTo>
                    <a:lnTo>
                      <a:pt x="142" y="277"/>
                    </a:lnTo>
                    <a:lnTo>
                      <a:pt x="138" y="275"/>
                    </a:lnTo>
                    <a:lnTo>
                      <a:pt x="135" y="270"/>
                    </a:lnTo>
                    <a:lnTo>
                      <a:pt x="134" y="267"/>
                    </a:lnTo>
                    <a:lnTo>
                      <a:pt x="129" y="261"/>
                    </a:lnTo>
                    <a:lnTo>
                      <a:pt x="125" y="260"/>
                    </a:lnTo>
                    <a:lnTo>
                      <a:pt x="122" y="260"/>
                    </a:lnTo>
                    <a:lnTo>
                      <a:pt x="118" y="262"/>
                    </a:lnTo>
                    <a:lnTo>
                      <a:pt x="116" y="260"/>
                    </a:lnTo>
                    <a:lnTo>
                      <a:pt x="114" y="256"/>
                    </a:lnTo>
                    <a:lnTo>
                      <a:pt x="105" y="249"/>
                    </a:lnTo>
                    <a:lnTo>
                      <a:pt x="98" y="242"/>
                    </a:lnTo>
                    <a:lnTo>
                      <a:pt x="93" y="240"/>
                    </a:lnTo>
                    <a:lnTo>
                      <a:pt x="87" y="239"/>
                    </a:lnTo>
                    <a:lnTo>
                      <a:pt x="84" y="242"/>
                    </a:lnTo>
                    <a:lnTo>
                      <a:pt x="82" y="245"/>
                    </a:lnTo>
                    <a:lnTo>
                      <a:pt x="81" y="252"/>
                    </a:lnTo>
                    <a:lnTo>
                      <a:pt x="79" y="258"/>
                    </a:lnTo>
                    <a:lnTo>
                      <a:pt x="76" y="262"/>
                    </a:lnTo>
                    <a:lnTo>
                      <a:pt x="68" y="265"/>
                    </a:lnTo>
                    <a:lnTo>
                      <a:pt x="63" y="268"/>
                    </a:lnTo>
                    <a:lnTo>
                      <a:pt x="56" y="268"/>
                    </a:lnTo>
                    <a:lnTo>
                      <a:pt x="50" y="268"/>
                    </a:lnTo>
                    <a:lnTo>
                      <a:pt x="46" y="269"/>
                    </a:lnTo>
                    <a:lnTo>
                      <a:pt x="36" y="269"/>
                    </a:lnTo>
                    <a:lnTo>
                      <a:pt x="30" y="265"/>
                    </a:lnTo>
                    <a:lnTo>
                      <a:pt x="27" y="260"/>
                    </a:lnTo>
                    <a:lnTo>
                      <a:pt x="22" y="252"/>
                    </a:lnTo>
                    <a:lnTo>
                      <a:pt x="15" y="249"/>
                    </a:lnTo>
                    <a:lnTo>
                      <a:pt x="9" y="247"/>
                    </a:lnTo>
                    <a:lnTo>
                      <a:pt x="5" y="242"/>
                    </a:lnTo>
                    <a:lnTo>
                      <a:pt x="3" y="239"/>
                    </a:lnTo>
                    <a:lnTo>
                      <a:pt x="0" y="238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5" name="Freeform 204">
                <a:extLst>
                  <a:ext uri="{FF2B5EF4-FFF2-40B4-BE49-F238E27FC236}">
                    <a16:creationId xmlns:a16="http://schemas.microsoft.com/office/drawing/2014/main" id="{02208408-A9AC-3F9B-807A-546A1F8890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9" y="2300"/>
                <a:ext cx="420" cy="103"/>
              </a:xfrm>
              <a:custGeom>
                <a:avLst/>
                <a:gdLst>
                  <a:gd name="T0" fmla="*/ 1242 w 1262"/>
                  <a:gd name="T1" fmla="*/ 285 h 309"/>
                  <a:gd name="T2" fmla="*/ 1241 w 1262"/>
                  <a:gd name="T3" fmla="*/ 264 h 309"/>
                  <a:gd name="T4" fmla="*/ 1222 w 1262"/>
                  <a:gd name="T5" fmla="*/ 254 h 309"/>
                  <a:gd name="T6" fmla="*/ 1210 w 1262"/>
                  <a:gd name="T7" fmla="*/ 284 h 309"/>
                  <a:gd name="T8" fmla="*/ 1193 w 1262"/>
                  <a:gd name="T9" fmla="*/ 285 h 309"/>
                  <a:gd name="T10" fmla="*/ 1186 w 1262"/>
                  <a:gd name="T11" fmla="*/ 255 h 309"/>
                  <a:gd name="T12" fmla="*/ 1167 w 1262"/>
                  <a:gd name="T13" fmla="*/ 250 h 309"/>
                  <a:gd name="T14" fmla="*/ 1169 w 1262"/>
                  <a:gd name="T15" fmla="*/ 283 h 309"/>
                  <a:gd name="T16" fmla="*/ 1156 w 1262"/>
                  <a:gd name="T17" fmla="*/ 296 h 309"/>
                  <a:gd name="T18" fmla="*/ 1068 w 1262"/>
                  <a:gd name="T19" fmla="*/ 303 h 309"/>
                  <a:gd name="T20" fmla="*/ 1036 w 1262"/>
                  <a:gd name="T21" fmla="*/ 296 h 309"/>
                  <a:gd name="T22" fmla="*/ 970 w 1262"/>
                  <a:gd name="T23" fmla="*/ 282 h 309"/>
                  <a:gd name="T24" fmla="*/ 917 w 1262"/>
                  <a:gd name="T25" fmla="*/ 293 h 309"/>
                  <a:gd name="T26" fmla="*/ 895 w 1262"/>
                  <a:gd name="T27" fmla="*/ 277 h 309"/>
                  <a:gd name="T28" fmla="*/ 876 w 1262"/>
                  <a:gd name="T29" fmla="*/ 283 h 309"/>
                  <a:gd name="T30" fmla="*/ 868 w 1262"/>
                  <a:gd name="T31" fmla="*/ 291 h 309"/>
                  <a:gd name="T32" fmla="*/ 857 w 1262"/>
                  <a:gd name="T33" fmla="*/ 290 h 309"/>
                  <a:gd name="T34" fmla="*/ 838 w 1262"/>
                  <a:gd name="T35" fmla="*/ 276 h 309"/>
                  <a:gd name="T36" fmla="*/ 803 w 1262"/>
                  <a:gd name="T37" fmla="*/ 270 h 309"/>
                  <a:gd name="T38" fmla="*/ 788 w 1262"/>
                  <a:gd name="T39" fmla="*/ 283 h 309"/>
                  <a:gd name="T40" fmla="*/ 758 w 1262"/>
                  <a:gd name="T41" fmla="*/ 272 h 309"/>
                  <a:gd name="T42" fmla="*/ 725 w 1262"/>
                  <a:gd name="T43" fmla="*/ 253 h 309"/>
                  <a:gd name="T44" fmla="*/ 704 w 1262"/>
                  <a:gd name="T45" fmla="*/ 249 h 309"/>
                  <a:gd name="T46" fmla="*/ 687 w 1262"/>
                  <a:gd name="T47" fmla="*/ 277 h 309"/>
                  <a:gd name="T48" fmla="*/ 662 w 1262"/>
                  <a:gd name="T49" fmla="*/ 304 h 309"/>
                  <a:gd name="T50" fmla="*/ 631 w 1262"/>
                  <a:gd name="T51" fmla="*/ 295 h 309"/>
                  <a:gd name="T52" fmla="*/ 594 w 1262"/>
                  <a:gd name="T53" fmla="*/ 300 h 309"/>
                  <a:gd name="T54" fmla="*/ 577 w 1262"/>
                  <a:gd name="T55" fmla="*/ 286 h 309"/>
                  <a:gd name="T56" fmla="*/ 561 w 1262"/>
                  <a:gd name="T57" fmla="*/ 302 h 309"/>
                  <a:gd name="T58" fmla="*/ 542 w 1262"/>
                  <a:gd name="T59" fmla="*/ 298 h 309"/>
                  <a:gd name="T60" fmla="*/ 528 w 1262"/>
                  <a:gd name="T61" fmla="*/ 273 h 309"/>
                  <a:gd name="T62" fmla="*/ 510 w 1262"/>
                  <a:gd name="T63" fmla="*/ 270 h 309"/>
                  <a:gd name="T64" fmla="*/ 470 w 1262"/>
                  <a:gd name="T65" fmla="*/ 265 h 309"/>
                  <a:gd name="T66" fmla="*/ 397 w 1262"/>
                  <a:gd name="T67" fmla="*/ 296 h 309"/>
                  <a:gd name="T68" fmla="*/ 376 w 1262"/>
                  <a:gd name="T69" fmla="*/ 284 h 309"/>
                  <a:gd name="T70" fmla="*/ 379 w 1262"/>
                  <a:gd name="T71" fmla="*/ 267 h 309"/>
                  <a:gd name="T72" fmla="*/ 347 w 1262"/>
                  <a:gd name="T73" fmla="*/ 276 h 309"/>
                  <a:gd name="T74" fmla="*/ 327 w 1262"/>
                  <a:gd name="T75" fmla="*/ 247 h 309"/>
                  <a:gd name="T76" fmla="*/ 339 w 1262"/>
                  <a:gd name="T77" fmla="*/ 215 h 309"/>
                  <a:gd name="T78" fmla="*/ 311 w 1262"/>
                  <a:gd name="T79" fmla="*/ 208 h 309"/>
                  <a:gd name="T80" fmla="*/ 308 w 1262"/>
                  <a:gd name="T81" fmla="*/ 225 h 309"/>
                  <a:gd name="T82" fmla="*/ 293 w 1262"/>
                  <a:gd name="T83" fmla="*/ 214 h 309"/>
                  <a:gd name="T84" fmla="*/ 302 w 1262"/>
                  <a:gd name="T85" fmla="*/ 185 h 309"/>
                  <a:gd name="T86" fmla="*/ 272 w 1262"/>
                  <a:gd name="T87" fmla="*/ 178 h 309"/>
                  <a:gd name="T88" fmla="*/ 266 w 1262"/>
                  <a:gd name="T89" fmla="*/ 198 h 309"/>
                  <a:gd name="T90" fmla="*/ 247 w 1262"/>
                  <a:gd name="T91" fmla="*/ 172 h 309"/>
                  <a:gd name="T92" fmla="*/ 237 w 1262"/>
                  <a:gd name="T93" fmla="*/ 157 h 309"/>
                  <a:gd name="T94" fmla="*/ 196 w 1262"/>
                  <a:gd name="T95" fmla="*/ 151 h 309"/>
                  <a:gd name="T96" fmla="*/ 145 w 1262"/>
                  <a:gd name="T97" fmla="*/ 148 h 309"/>
                  <a:gd name="T98" fmla="*/ 122 w 1262"/>
                  <a:gd name="T99" fmla="*/ 90 h 309"/>
                  <a:gd name="T100" fmla="*/ 109 w 1262"/>
                  <a:gd name="T101" fmla="*/ 66 h 309"/>
                  <a:gd name="T102" fmla="*/ 70 w 1262"/>
                  <a:gd name="T103" fmla="*/ 39 h 309"/>
                  <a:gd name="T104" fmla="*/ 32 w 1262"/>
                  <a:gd name="T105" fmla="*/ 23 h 309"/>
                  <a:gd name="T106" fmla="*/ 0 w 1262"/>
                  <a:gd name="T107" fmla="*/ 0 h 309"/>
                  <a:gd name="T108" fmla="*/ 35 w 1262"/>
                  <a:gd name="T109" fmla="*/ 46 h 309"/>
                  <a:gd name="T110" fmla="*/ 56 w 1262"/>
                  <a:gd name="T111" fmla="*/ 76 h 309"/>
                  <a:gd name="T112" fmla="*/ 70 w 1262"/>
                  <a:gd name="T113" fmla="*/ 105 h 309"/>
                  <a:gd name="T114" fmla="*/ 57 w 1262"/>
                  <a:gd name="T115" fmla="*/ 154 h 309"/>
                  <a:gd name="T116" fmla="*/ 53 w 1262"/>
                  <a:gd name="T117" fmla="*/ 219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62" h="309">
                    <a:moveTo>
                      <a:pt x="1262" y="282"/>
                    </a:moveTo>
                    <a:lnTo>
                      <a:pt x="1256" y="282"/>
                    </a:lnTo>
                    <a:lnTo>
                      <a:pt x="1251" y="283"/>
                    </a:lnTo>
                    <a:lnTo>
                      <a:pt x="1248" y="286"/>
                    </a:lnTo>
                    <a:lnTo>
                      <a:pt x="1244" y="285"/>
                    </a:lnTo>
                    <a:lnTo>
                      <a:pt x="1242" y="285"/>
                    </a:lnTo>
                    <a:lnTo>
                      <a:pt x="1240" y="283"/>
                    </a:lnTo>
                    <a:lnTo>
                      <a:pt x="1240" y="281"/>
                    </a:lnTo>
                    <a:lnTo>
                      <a:pt x="1237" y="275"/>
                    </a:lnTo>
                    <a:lnTo>
                      <a:pt x="1238" y="271"/>
                    </a:lnTo>
                    <a:lnTo>
                      <a:pt x="1240" y="266"/>
                    </a:lnTo>
                    <a:lnTo>
                      <a:pt x="1241" y="264"/>
                    </a:lnTo>
                    <a:lnTo>
                      <a:pt x="1241" y="258"/>
                    </a:lnTo>
                    <a:lnTo>
                      <a:pt x="1241" y="255"/>
                    </a:lnTo>
                    <a:lnTo>
                      <a:pt x="1238" y="252"/>
                    </a:lnTo>
                    <a:lnTo>
                      <a:pt x="1229" y="250"/>
                    </a:lnTo>
                    <a:lnTo>
                      <a:pt x="1225" y="251"/>
                    </a:lnTo>
                    <a:lnTo>
                      <a:pt x="1222" y="254"/>
                    </a:lnTo>
                    <a:lnTo>
                      <a:pt x="1216" y="257"/>
                    </a:lnTo>
                    <a:lnTo>
                      <a:pt x="1214" y="264"/>
                    </a:lnTo>
                    <a:lnTo>
                      <a:pt x="1213" y="270"/>
                    </a:lnTo>
                    <a:lnTo>
                      <a:pt x="1216" y="280"/>
                    </a:lnTo>
                    <a:lnTo>
                      <a:pt x="1212" y="283"/>
                    </a:lnTo>
                    <a:lnTo>
                      <a:pt x="1210" y="284"/>
                    </a:lnTo>
                    <a:lnTo>
                      <a:pt x="1209" y="286"/>
                    </a:lnTo>
                    <a:lnTo>
                      <a:pt x="1206" y="286"/>
                    </a:lnTo>
                    <a:lnTo>
                      <a:pt x="1204" y="287"/>
                    </a:lnTo>
                    <a:lnTo>
                      <a:pt x="1200" y="288"/>
                    </a:lnTo>
                    <a:lnTo>
                      <a:pt x="1195" y="286"/>
                    </a:lnTo>
                    <a:lnTo>
                      <a:pt x="1193" y="285"/>
                    </a:lnTo>
                    <a:lnTo>
                      <a:pt x="1192" y="285"/>
                    </a:lnTo>
                    <a:lnTo>
                      <a:pt x="1186" y="281"/>
                    </a:lnTo>
                    <a:lnTo>
                      <a:pt x="1183" y="276"/>
                    </a:lnTo>
                    <a:lnTo>
                      <a:pt x="1183" y="271"/>
                    </a:lnTo>
                    <a:lnTo>
                      <a:pt x="1183" y="264"/>
                    </a:lnTo>
                    <a:lnTo>
                      <a:pt x="1186" y="255"/>
                    </a:lnTo>
                    <a:lnTo>
                      <a:pt x="1185" y="250"/>
                    </a:lnTo>
                    <a:lnTo>
                      <a:pt x="1184" y="248"/>
                    </a:lnTo>
                    <a:lnTo>
                      <a:pt x="1181" y="246"/>
                    </a:lnTo>
                    <a:lnTo>
                      <a:pt x="1177" y="247"/>
                    </a:lnTo>
                    <a:lnTo>
                      <a:pt x="1170" y="248"/>
                    </a:lnTo>
                    <a:lnTo>
                      <a:pt x="1167" y="250"/>
                    </a:lnTo>
                    <a:lnTo>
                      <a:pt x="1166" y="254"/>
                    </a:lnTo>
                    <a:lnTo>
                      <a:pt x="1165" y="255"/>
                    </a:lnTo>
                    <a:lnTo>
                      <a:pt x="1166" y="261"/>
                    </a:lnTo>
                    <a:lnTo>
                      <a:pt x="1167" y="268"/>
                    </a:lnTo>
                    <a:lnTo>
                      <a:pt x="1170" y="279"/>
                    </a:lnTo>
                    <a:lnTo>
                      <a:pt x="1169" y="283"/>
                    </a:lnTo>
                    <a:lnTo>
                      <a:pt x="1167" y="285"/>
                    </a:lnTo>
                    <a:lnTo>
                      <a:pt x="1166" y="285"/>
                    </a:lnTo>
                    <a:lnTo>
                      <a:pt x="1166" y="286"/>
                    </a:lnTo>
                    <a:lnTo>
                      <a:pt x="1166" y="288"/>
                    </a:lnTo>
                    <a:lnTo>
                      <a:pt x="1162" y="292"/>
                    </a:lnTo>
                    <a:lnTo>
                      <a:pt x="1156" y="296"/>
                    </a:lnTo>
                    <a:lnTo>
                      <a:pt x="1133" y="305"/>
                    </a:lnTo>
                    <a:lnTo>
                      <a:pt x="1090" y="309"/>
                    </a:lnTo>
                    <a:lnTo>
                      <a:pt x="1085" y="307"/>
                    </a:lnTo>
                    <a:lnTo>
                      <a:pt x="1078" y="306"/>
                    </a:lnTo>
                    <a:lnTo>
                      <a:pt x="1070" y="304"/>
                    </a:lnTo>
                    <a:lnTo>
                      <a:pt x="1068" y="303"/>
                    </a:lnTo>
                    <a:lnTo>
                      <a:pt x="1067" y="303"/>
                    </a:lnTo>
                    <a:lnTo>
                      <a:pt x="1065" y="303"/>
                    </a:lnTo>
                    <a:lnTo>
                      <a:pt x="1060" y="303"/>
                    </a:lnTo>
                    <a:lnTo>
                      <a:pt x="1051" y="300"/>
                    </a:lnTo>
                    <a:lnTo>
                      <a:pt x="1041" y="298"/>
                    </a:lnTo>
                    <a:lnTo>
                      <a:pt x="1036" y="296"/>
                    </a:lnTo>
                    <a:lnTo>
                      <a:pt x="1032" y="295"/>
                    </a:lnTo>
                    <a:lnTo>
                      <a:pt x="1031" y="295"/>
                    </a:lnTo>
                    <a:lnTo>
                      <a:pt x="1011" y="286"/>
                    </a:lnTo>
                    <a:lnTo>
                      <a:pt x="995" y="283"/>
                    </a:lnTo>
                    <a:lnTo>
                      <a:pt x="977" y="282"/>
                    </a:lnTo>
                    <a:lnTo>
                      <a:pt x="970" y="282"/>
                    </a:lnTo>
                    <a:lnTo>
                      <a:pt x="964" y="284"/>
                    </a:lnTo>
                    <a:lnTo>
                      <a:pt x="942" y="289"/>
                    </a:lnTo>
                    <a:lnTo>
                      <a:pt x="935" y="290"/>
                    </a:lnTo>
                    <a:lnTo>
                      <a:pt x="930" y="292"/>
                    </a:lnTo>
                    <a:lnTo>
                      <a:pt x="920" y="295"/>
                    </a:lnTo>
                    <a:lnTo>
                      <a:pt x="917" y="293"/>
                    </a:lnTo>
                    <a:lnTo>
                      <a:pt x="914" y="291"/>
                    </a:lnTo>
                    <a:lnTo>
                      <a:pt x="909" y="287"/>
                    </a:lnTo>
                    <a:lnTo>
                      <a:pt x="904" y="283"/>
                    </a:lnTo>
                    <a:lnTo>
                      <a:pt x="900" y="277"/>
                    </a:lnTo>
                    <a:lnTo>
                      <a:pt x="897" y="276"/>
                    </a:lnTo>
                    <a:lnTo>
                      <a:pt x="895" y="277"/>
                    </a:lnTo>
                    <a:lnTo>
                      <a:pt x="893" y="281"/>
                    </a:lnTo>
                    <a:lnTo>
                      <a:pt x="888" y="282"/>
                    </a:lnTo>
                    <a:lnTo>
                      <a:pt x="885" y="282"/>
                    </a:lnTo>
                    <a:lnTo>
                      <a:pt x="883" y="283"/>
                    </a:lnTo>
                    <a:lnTo>
                      <a:pt x="878" y="282"/>
                    </a:lnTo>
                    <a:lnTo>
                      <a:pt x="876" y="283"/>
                    </a:lnTo>
                    <a:lnTo>
                      <a:pt x="874" y="284"/>
                    </a:lnTo>
                    <a:lnTo>
                      <a:pt x="874" y="287"/>
                    </a:lnTo>
                    <a:lnTo>
                      <a:pt x="873" y="289"/>
                    </a:lnTo>
                    <a:lnTo>
                      <a:pt x="871" y="291"/>
                    </a:lnTo>
                    <a:lnTo>
                      <a:pt x="869" y="291"/>
                    </a:lnTo>
                    <a:lnTo>
                      <a:pt x="868" y="291"/>
                    </a:lnTo>
                    <a:lnTo>
                      <a:pt x="868" y="292"/>
                    </a:lnTo>
                    <a:lnTo>
                      <a:pt x="866" y="292"/>
                    </a:lnTo>
                    <a:lnTo>
                      <a:pt x="865" y="292"/>
                    </a:lnTo>
                    <a:lnTo>
                      <a:pt x="865" y="293"/>
                    </a:lnTo>
                    <a:lnTo>
                      <a:pt x="860" y="291"/>
                    </a:lnTo>
                    <a:lnTo>
                      <a:pt x="857" y="290"/>
                    </a:lnTo>
                    <a:lnTo>
                      <a:pt x="851" y="286"/>
                    </a:lnTo>
                    <a:lnTo>
                      <a:pt x="847" y="285"/>
                    </a:lnTo>
                    <a:lnTo>
                      <a:pt x="842" y="284"/>
                    </a:lnTo>
                    <a:lnTo>
                      <a:pt x="840" y="283"/>
                    </a:lnTo>
                    <a:lnTo>
                      <a:pt x="838" y="280"/>
                    </a:lnTo>
                    <a:lnTo>
                      <a:pt x="838" y="276"/>
                    </a:lnTo>
                    <a:lnTo>
                      <a:pt x="831" y="274"/>
                    </a:lnTo>
                    <a:lnTo>
                      <a:pt x="828" y="274"/>
                    </a:lnTo>
                    <a:lnTo>
                      <a:pt x="826" y="276"/>
                    </a:lnTo>
                    <a:lnTo>
                      <a:pt x="819" y="276"/>
                    </a:lnTo>
                    <a:lnTo>
                      <a:pt x="812" y="275"/>
                    </a:lnTo>
                    <a:lnTo>
                      <a:pt x="803" y="270"/>
                    </a:lnTo>
                    <a:lnTo>
                      <a:pt x="800" y="269"/>
                    </a:lnTo>
                    <a:lnTo>
                      <a:pt x="800" y="270"/>
                    </a:lnTo>
                    <a:lnTo>
                      <a:pt x="794" y="273"/>
                    </a:lnTo>
                    <a:lnTo>
                      <a:pt x="792" y="280"/>
                    </a:lnTo>
                    <a:lnTo>
                      <a:pt x="790" y="281"/>
                    </a:lnTo>
                    <a:lnTo>
                      <a:pt x="788" y="283"/>
                    </a:lnTo>
                    <a:lnTo>
                      <a:pt x="784" y="284"/>
                    </a:lnTo>
                    <a:lnTo>
                      <a:pt x="781" y="284"/>
                    </a:lnTo>
                    <a:lnTo>
                      <a:pt x="779" y="285"/>
                    </a:lnTo>
                    <a:lnTo>
                      <a:pt x="771" y="283"/>
                    </a:lnTo>
                    <a:lnTo>
                      <a:pt x="766" y="280"/>
                    </a:lnTo>
                    <a:lnTo>
                      <a:pt x="758" y="272"/>
                    </a:lnTo>
                    <a:lnTo>
                      <a:pt x="753" y="268"/>
                    </a:lnTo>
                    <a:lnTo>
                      <a:pt x="751" y="266"/>
                    </a:lnTo>
                    <a:lnTo>
                      <a:pt x="750" y="265"/>
                    </a:lnTo>
                    <a:lnTo>
                      <a:pt x="742" y="258"/>
                    </a:lnTo>
                    <a:lnTo>
                      <a:pt x="734" y="254"/>
                    </a:lnTo>
                    <a:lnTo>
                      <a:pt x="725" y="253"/>
                    </a:lnTo>
                    <a:lnTo>
                      <a:pt x="720" y="252"/>
                    </a:lnTo>
                    <a:lnTo>
                      <a:pt x="716" y="252"/>
                    </a:lnTo>
                    <a:lnTo>
                      <a:pt x="712" y="250"/>
                    </a:lnTo>
                    <a:lnTo>
                      <a:pt x="707" y="247"/>
                    </a:lnTo>
                    <a:lnTo>
                      <a:pt x="705" y="247"/>
                    </a:lnTo>
                    <a:lnTo>
                      <a:pt x="704" y="249"/>
                    </a:lnTo>
                    <a:lnTo>
                      <a:pt x="706" y="256"/>
                    </a:lnTo>
                    <a:lnTo>
                      <a:pt x="706" y="262"/>
                    </a:lnTo>
                    <a:lnTo>
                      <a:pt x="704" y="265"/>
                    </a:lnTo>
                    <a:lnTo>
                      <a:pt x="701" y="269"/>
                    </a:lnTo>
                    <a:lnTo>
                      <a:pt x="691" y="275"/>
                    </a:lnTo>
                    <a:lnTo>
                      <a:pt x="687" y="277"/>
                    </a:lnTo>
                    <a:lnTo>
                      <a:pt x="685" y="279"/>
                    </a:lnTo>
                    <a:lnTo>
                      <a:pt x="681" y="279"/>
                    </a:lnTo>
                    <a:lnTo>
                      <a:pt x="678" y="282"/>
                    </a:lnTo>
                    <a:lnTo>
                      <a:pt x="668" y="299"/>
                    </a:lnTo>
                    <a:lnTo>
                      <a:pt x="664" y="302"/>
                    </a:lnTo>
                    <a:lnTo>
                      <a:pt x="662" y="304"/>
                    </a:lnTo>
                    <a:lnTo>
                      <a:pt x="657" y="303"/>
                    </a:lnTo>
                    <a:lnTo>
                      <a:pt x="655" y="300"/>
                    </a:lnTo>
                    <a:lnTo>
                      <a:pt x="652" y="298"/>
                    </a:lnTo>
                    <a:lnTo>
                      <a:pt x="648" y="298"/>
                    </a:lnTo>
                    <a:lnTo>
                      <a:pt x="640" y="295"/>
                    </a:lnTo>
                    <a:lnTo>
                      <a:pt x="631" y="295"/>
                    </a:lnTo>
                    <a:lnTo>
                      <a:pt x="613" y="293"/>
                    </a:lnTo>
                    <a:lnTo>
                      <a:pt x="607" y="294"/>
                    </a:lnTo>
                    <a:lnTo>
                      <a:pt x="604" y="299"/>
                    </a:lnTo>
                    <a:lnTo>
                      <a:pt x="599" y="302"/>
                    </a:lnTo>
                    <a:lnTo>
                      <a:pt x="597" y="304"/>
                    </a:lnTo>
                    <a:lnTo>
                      <a:pt x="594" y="300"/>
                    </a:lnTo>
                    <a:lnTo>
                      <a:pt x="594" y="291"/>
                    </a:lnTo>
                    <a:lnTo>
                      <a:pt x="592" y="288"/>
                    </a:lnTo>
                    <a:lnTo>
                      <a:pt x="590" y="287"/>
                    </a:lnTo>
                    <a:lnTo>
                      <a:pt x="587" y="286"/>
                    </a:lnTo>
                    <a:lnTo>
                      <a:pt x="582" y="286"/>
                    </a:lnTo>
                    <a:lnTo>
                      <a:pt x="577" y="286"/>
                    </a:lnTo>
                    <a:lnTo>
                      <a:pt x="574" y="288"/>
                    </a:lnTo>
                    <a:lnTo>
                      <a:pt x="571" y="290"/>
                    </a:lnTo>
                    <a:lnTo>
                      <a:pt x="570" y="295"/>
                    </a:lnTo>
                    <a:lnTo>
                      <a:pt x="566" y="301"/>
                    </a:lnTo>
                    <a:lnTo>
                      <a:pt x="563" y="303"/>
                    </a:lnTo>
                    <a:lnTo>
                      <a:pt x="561" y="302"/>
                    </a:lnTo>
                    <a:lnTo>
                      <a:pt x="559" y="298"/>
                    </a:lnTo>
                    <a:lnTo>
                      <a:pt x="556" y="294"/>
                    </a:lnTo>
                    <a:lnTo>
                      <a:pt x="554" y="294"/>
                    </a:lnTo>
                    <a:lnTo>
                      <a:pt x="551" y="294"/>
                    </a:lnTo>
                    <a:lnTo>
                      <a:pt x="548" y="296"/>
                    </a:lnTo>
                    <a:lnTo>
                      <a:pt x="542" y="298"/>
                    </a:lnTo>
                    <a:lnTo>
                      <a:pt x="539" y="296"/>
                    </a:lnTo>
                    <a:lnTo>
                      <a:pt x="537" y="293"/>
                    </a:lnTo>
                    <a:lnTo>
                      <a:pt x="537" y="289"/>
                    </a:lnTo>
                    <a:lnTo>
                      <a:pt x="533" y="283"/>
                    </a:lnTo>
                    <a:lnTo>
                      <a:pt x="531" y="279"/>
                    </a:lnTo>
                    <a:lnTo>
                      <a:pt x="528" y="273"/>
                    </a:lnTo>
                    <a:lnTo>
                      <a:pt x="524" y="269"/>
                    </a:lnTo>
                    <a:lnTo>
                      <a:pt x="523" y="268"/>
                    </a:lnTo>
                    <a:lnTo>
                      <a:pt x="518" y="268"/>
                    </a:lnTo>
                    <a:lnTo>
                      <a:pt x="516" y="271"/>
                    </a:lnTo>
                    <a:lnTo>
                      <a:pt x="512" y="271"/>
                    </a:lnTo>
                    <a:lnTo>
                      <a:pt x="510" y="270"/>
                    </a:lnTo>
                    <a:lnTo>
                      <a:pt x="509" y="270"/>
                    </a:lnTo>
                    <a:lnTo>
                      <a:pt x="505" y="270"/>
                    </a:lnTo>
                    <a:lnTo>
                      <a:pt x="485" y="265"/>
                    </a:lnTo>
                    <a:lnTo>
                      <a:pt x="481" y="263"/>
                    </a:lnTo>
                    <a:lnTo>
                      <a:pt x="478" y="263"/>
                    </a:lnTo>
                    <a:lnTo>
                      <a:pt x="470" y="265"/>
                    </a:lnTo>
                    <a:lnTo>
                      <a:pt x="426" y="289"/>
                    </a:lnTo>
                    <a:lnTo>
                      <a:pt x="416" y="293"/>
                    </a:lnTo>
                    <a:lnTo>
                      <a:pt x="410" y="293"/>
                    </a:lnTo>
                    <a:lnTo>
                      <a:pt x="406" y="292"/>
                    </a:lnTo>
                    <a:lnTo>
                      <a:pt x="401" y="292"/>
                    </a:lnTo>
                    <a:lnTo>
                      <a:pt x="397" y="296"/>
                    </a:lnTo>
                    <a:lnTo>
                      <a:pt x="393" y="301"/>
                    </a:lnTo>
                    <a:lnTo>
                      <a:pt x="391" y="303"/>
                    </a:lnTo>
                    <a:lnTo>
                      <a:pt x="386" y="299"/>
                    </a:lnTo>
                    <a:lnTo>
                      <a:pt x="382" y="292"/>
                    </a:lnTo>
                    <a:lnTo>
                      <a:pt x="377" y="288"/>
                    </a:lnTo>
                    <a:lnTo>
                      <a:pt x="376" y="284"/>
                    </a:lnTo>
                    <a:lnTo>
                      <a:pt x="375" y="279"/>
                    </a:lnTo>
                    <a:lnTo>
                      <a:pt x="380" y="275"/>
                    </a:lnTo>
                    <a:lnTo>
                      <a:pt x="381" y="273"/>
                    </a:lnTo>
                    <a:lnTo>
                      <a:pt x="383" y="272"/>
                    </a:lnTo>
                    <a:lnTo>
                      <a:pt x="383" y="270"/>
                    </a:lnTo>
                    <a:lnTo>
                      <a:pt x="379" y="267"/>
                    </a:lnTo>
                    <a:lnTo>
                      <a:pt x="375" y="267"/>
                    </a:lnTo>
                    <a:lnTo>
                      <a:pt x="370" y="269"/>
                    </a:lnTo>
                    <a:lnTo>
                      <a:pt x="361" y="271"/>
                    </a:lnTo>
                    <a:lnTo>
                      <a:pt x="357" y="275"/>
                    </a:lnTo>
                    <a:lnTo>
                      <a:pt x="350" y="277"/>
                    </a:lnTo>
                    <a:lnTo>
                      <a:pt x="347" y="276"/>
                    </a:lnTo>
                    <a:lnTo>
                      <a:pt x="345" y="274"/>
                    </a:lnTo>
                    <a:lnTo>
                      <a:pt x="337" y="263"/>
                    </a:lnTo>
                    <a:lnTo>
                      <a:pt x="331" y="256"/>
                    </a:lnTo>
                    <a:lnTo>
                      <a:pt x="328" y="252"/>
                    </a:lnTo>
                    <a:lnTo>
                      <a:pt x="326" y="248"/>
                    </a:lnTo>
                    <a:lnTo>
                      <a:pt x="327" y="247"/>
                    </a:lnTo>
                    <a:lnTo>
                      <a:pt x="328" y="242"/>
                    </a:lnTo>
                    <a:lnTo>
                      <a:pt x="333" y="235"/>
                    </a:lnTo>
                    <a:lnTo>
                      <a:pt x="339" y="225"/>
                    </a:lnTo>
                    <a:lnTo>
                      <a:pt x="339" y="222"/>
                    </a:lnTo>
                    <a:lnTo>
                      <a:pt x="340" y="219"/>
                    </a:lnTo>
                    <a:lnTo>
                      <a:pt x="339" y="215"/>
                    </a:lnTo>
                    <a:lnTo>
                      <a:pt x="337" y="210"/>
                    </a:lnTo>
                    <a:lnTo>
                      <a:pt x="333" y="208"/>
                    </a:lnTo>
                    <a:lnTo>
                      <a:pt x="329" y="206"/>
                    </a:lnTo>
                    <a:lnTo>
                      <a:pt x="325" y="206"/>
                    </a:lnTo>
                    <a:lnTo>
                      <a:pt x="316" y="206"/>
                    </a:lnTo>
                    <a:lnTo>
                      <a:pt x="311" y="208"/>
                    </a:lnTo>
                    <a:lnTo>
                      <a:pt x="308" y="212"/>
                    </a:lnTo>
                    <a:lnTo>
                      <a:pt x="312" y="217"/>
                    </a:lnTo>
                    <a:lnTo>
                      <a:pt x="313" y="219"/>
                    </a:lnTo>
                    <a:lnTo>
                      <a:pt x="313" y="222"/>
                    </a:lnTo>
                    <a:lnTo>
                      <a:pt x="310" y="224"/>
                    </a:lnTo>
                    <a:lnTo>
                      <a:pt x="308" y="225"/>
                    </a:lnTo>
                    <a:lnTo>
                      <a:pt x="307" y="227"/>
                    </a:lnTo>
                    <a:lnTo>
                      <a:pt x="302" y="228"/>
                    </a:lnTo>
                    <a:lnTo>
                      <a:pt x="299" y="229"/>
                    </a:lnTo>
                    <a:lnTo>
                      <a:pt x="295" y="228"/>
                    </a:lnTo>
                    <a:lnTo>
                      <a:pt x="294" y="226"/>
                    </a:lnTo>
                    <a:lnTo>
                      <a:pt x="293" y="214"/>
                    </a:lnTo>
                    <a:lnTo>
                      <a:pt x="294" y="210"/>
                    </a:lnTo>
                    <a:lnTo>
                      <a:pt x="299" y="208"/>
                    </a:lnTo>
                    <a:lnTo>
                      <a:pt x="303" y="198"/>
                    </a:lnTo>
                    <a:lnTo>
                      <a:pt x="304" y="194"/>
                    </a:lnTo>
                    <a:lnTo>
                      <a:pt x="304" y="191"/>
                    </a:lnTo>
                    <a:lnTo>
                      <a:pt x="302" y="185"/>
                    </a:lnTo>
                    <a:lnTo>
                      <a:pt x="301" y="181"/>
                    </a:lnTo>
                    <a:lnTo>
                      <a:pt x="299" y="178"/>
                    </a:lnTo>
                    <a:lnTo>
                      <a:pt x="299" y="179"/>
                    </a:lnTo>
                    <a:lnTo>
                      <a:pt x="286" y="177"/>
                    </a:lnTo>
                    <a:lnTo>
                      <a:pt x="276" y="176"/>
                    </a:lnTo>
                    <a:lnTo>
                      <a:pt x="272" y="178"/>
                    </a:lnTo>
                    <a:lnTo>
                      <a:pt x="271" y="188"/>
                    </a:lnTo>
                    <a:lnTo>
                      <a:pt x="271" y="191"/>
                    </a:lnTo>
                    <a:lnTo>
                      <a:pt x="271" y="194"/>
                    </a:lnTo>
                    <a:lnTo>
                      <a:pt x="270" y="196"/>
                    </a:lnTo>
                    <a:lnTo>
                      <a:pt x="269" y="198"/>
                    </a:lnTo>
                    <a:lnTo>
                      <a:pt x="266" y="198"/>
                    </a:lnTo>
                    <a:lnTo>
                      <a:pt x="264" y="198"/>
                    </a:lnTo>
                    <a:lnTo>
                      <a:pt x="260" y="196"/>
                    </a:lnTo>
                    <a:lnTo>
                      <a:pt x="256" y="194"/>
                    </a:lnTo>
                    <a:lnTo>
                      <a:pt x="250" y="185"/>
                    </a:lnTo>
                    <a:lnTo>
                      <a:pt x="248" y="179"/>
                    </a:lnTo>
                    <a:lnTo>
                      <a:pt x="247" y="172"/>
                    </a:lnTo>
                    <a:lnTo>
                      <a:pt x="247" y="167"/>
                    </a:lnTo>
                    <a:lnTo>
                      <a:pt x="247" y="164"/>
                    </a:lnTo>
                    <a:lnTo>
                      <a:pt x="247" y="162"/>
                    </a:lnTo>
                    <a:lnTo>
                      <a:pt x="245" y="160"/>
                    </a:lnTo>
                    <a:lnTo>
                      <a:pt x="242" y="159"/>
                    </a:lnTo>
                    <a:lnTo>
                      <a:pt x="237" y="157"/>
                    </a:lnTo>
                    <a:lnTo>
                      <a:pt x="232" y="157"/>
                    </a:lnTo>
                    <a:lnTo>
                      <a:pt x="217" y="152"/>
                    </a:lnTo>
                    <a:lnTo>
                      <a:pt x="214" y="151"/>
                    </a:lnTo>
                    <a:lnTo>
                      <a:pt x="210" y="151"/>
                    </a:lnTo>
                    <a:lnTo>
                      <a:pt x="204" y="151"/>
                    </a:lnTo>
                    <a:lnTo>
                      <a:pt x="196" y="151"/>
                    </a:lnTo>
                    <a:lnTo>
                      <a:pt x="185" y="138"/>
                    </a:lnTo>
                    <a:lnTo>
                      <a:pt x="176" y="136"/>
                    </a:lnTo>
                    <a:lnTo>
                      <a:pt x="171" y="140"/>
                    </a:lnTo>
                    <a:lnTo>
                      <a:pt x="155" y="150"/>
                    </a:lnTo>
                    <a:lnTo>
                      <a:pt x="148" y="150"/>
                    </a:lnTo>
                    <a:lnTo>
                      <a:pt x="145" y="148"/>
                    </a:lnTo>
                    <a:lnTo>
                      <a:pt x="138" y="128"/>
                    </a:lnTo>
                    <a:lnTo>
                      <a:pt x="132" y="118"/>
                    </a:lnTo>
                    <a:lnTo>
                      <a:pt x="128" y="112"/>
                    </a:lnTo>
                    <a:lnTo>
                      <a:pt x="125" y="107"/>
                    </a:lnTo>
                    <a:lnTo>
                      <a:pt x="125" y="104"/>
                    </a:lnTo>
                    <a:lnTo>
                      <a:pt x="122" y="90"/>
                    </a:lnTo>
                    <a:lnTo>
                      <a:pt x="120" y="80"/>
                    </a:lnTo>
                    <a:lnTo>
                      <a:pt x="118" y="74"/>
                    </a:lnTo>
                    <a:lnTo>
                      <a:pt x="118" y="72"/>
                    </a:lnTo>
                    <a:lnTo>
                      <a:pt x="116" y="70"/>
                    </a:lnTo>
                    <a:lnTo>
                      <a:pt x="114" y="69"/>
                    </a:lnTo>
                    <a:lnTo>
                      <a:pt x="109" y="66"/>
                    </a:lnTo>
                    <a:lnTo>
                      <a:pt x="105" y="64"/>
                    </a:lnTo>
                    <a:lnTo>
                      <a:pt x="100" y="63"/>
                    </a:lnTo>
                    <a:lnTo>
                      <a:pt x="91" y="61"/>
                    </a:lnTo>
                    <a:lnTo>
                      <a:pt x="82" y="52"/>
                    </a:lnTo>
                    <a:lnTo>
                      <a:pt x="76" y="44"/>
                    </a:lnTo>
                    <a:lnTo>
                      <a:pt x="70" y="39"/>
                    </a:lnTo>
                    <a:lnTo>
                      <a:pt x="65" y="37"/>
                    </a:lnTo>
                    <a:lnTo>
                      <a:pt x="52" y="31"/>
                    </a:lnTo>
                    <a:lnTo>
                      <a:pt x="40" y="28"/>
                    </a:lnTo>
                    <a:lnTo>
                      <a:pt x="38" y="27"/>
                    </a:lnTo>
                    <a:lnTo>
                      <a:pt x="36" y="26"/>
                    </a:lnTo>
                    <a:lnTo>
                      <a:pt x="32" y="23"/>
                    </a:lnTo>
                    <a:lnTo>
                      <a:pt x="28" y="21"/>
                    </a:lnTo>
                    <a:lnTo>
                      <a:pt x="21" y="16"/>
                    </a:lnTo>
                    <a:lnTo>
                      <a:pt x="15" y="12"/>
                    </a:lnTo>
                    <a:lnTo>
                      <a:pt x="7" y="5"/>
                    </a:lnTo>
                    <a:lnTo>
                      <a:pt x="3" y="2"/>
                    </a:lnTo>
                    <a:lnTo>
                      <a:pt x="0" y="0"/>
                    </a:lnTo>
                    <a:lnTo>
                      <a:pt x="3" y="4"/>
                    </a:lnTo>
                    <a:lnTo>
                      <a:pt x="7" y="9"/>
                    </a:lnTo>
                    <a:lnTo>
                      <a:pt x="16" y="20"/>
                    </a:lnTo>
                    <a:lnTo>
                      <a:pt x="30" y="39"/>
                    </a:lnTo>
                    <a:lnTo>
                      <a:pt x="32" y="42"/>
                    </a:lnTo>
                    <a:lnTo>
                      <a:pt x="35" y="46"/>
                    </a:lnTo>
                    <a:lnTo>
                      <a:pt x="41" y="55"/>
                    </a:lnTo>
                    <a:lnTo>
                      <a:pt x="43" y="58"/>
                    </a:lnTo>
                    <a:lnTo>
                      <a:pt x="46" y="62"/>
                    </a:lnTo>
                    <a:lnTo>
                      <a:pt x="53" y="71"/>
                    </a:lnTo>
                    <a:lnTo>
                      <a:pt x="54" y="73"/>
                    </a:lnTo>
                    <a:lnTo>
                      <a:pt x="56" y="76"/>
                    </a:lnTo>
                    <a:lnTo>
                      <a:pt x="60" y="82"/>
                    </a:lnTo>
                    <a:lnTo>
                      <a:pt x="62" y="88"/>
                    </a:lnTo>
                    <a:lnTo>
                      <a:pt x="65" y="94"/>
                    </a:lnTo>
                    <a:lnTo>
                      <a:pt x="69" y="102"/>
                    </a:lnTo>
                    <a:lnTo>
                      <a:pt x="69" y="103"/>
                    </a:lnTo>
                    <a:lnTo>
                      <a:pt x="70" y="105"/>
                    </a:lnTo>
                    <a:lnTo>
                      <a:pt x="71" y="110"/>
                    </a:lnTo>
                    <a:lnTo>
                      <a:pt x="69" y="117"/>
                    </a:lnTo>
                    <a:lnTo>
                      <a:pt x="67" y="127"/>
                    </a:lnTo>
                    <a:lnTo>
                      <a:pt x="62" y="136"/>
                    </a:lnTo>
                    <a:lnTo>
                      <a:pt x="58" y="148"/>
                    </a:lnTo>
                    <a:lnTo>
                      <a:pt x="57" y="154"/>
                    </a:lnTo>
                    <a:lnTo>
                      <a:pt x="58" y="166"/>
                    </a:lnTo>
                    <a:lnTo>
                      <a:pt x="59" y="180"/>
                    </a:lnTo>
                    <a:lnTo>
                      <a:pt x="62" y="200"/>
                    </a:lnTo>
                    <a:lnTo>
                      <a:pt x="60" y="207"/>
                    </a:lnTo>
                    <a:lnTo>
                      <a:pt x="57" y="213"/>
                    </a:lnTo>
                    <a:lnTo>
                      <a:pt x="53" y="219"/>
                    </a:lnTo>
                    <a:lnTo>
                      <a:pt x="48" y="226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C6DCEA9E-58B4-843D-6E70-248F0F8C9C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88" y="109"/>
              <a:ext cx="3331" cy="3454"/>
              <a:chOff x="2388" y="109"/>
              <a:chExt cx="3331" cy="3454"/>
            </a:xfrm>
          </p:grpSpPr>
          <p:sp>
            <p:nvSpPr>
              <p:cNvPr id="486" name="Freeform 206">
                <a:extLst>
                  <a:ext uri="{FF2B5EF4-FFF2-40B4-BE49-F238E27FC236}">
                    <a16:creationId xmlns:a16="http://schemas.microsoft.com/office/drawing/2014/main" id="{EAD82BE0-0F74-2EC2-D00F-86C857CB05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0" y="2375"/>
                <a:ext cx="454" cy="345"/>
              </a:xfrm>
              <a:custGeom>
                <a:avLst/>
                <a:gdLst>
                  <a:gd name="T0" fmla="*/ 0 w 1362"/>
                  <a:gd name="T1" fmla="*/ 16 h 1035"/>
                  <a:gd name="T2" fmla="*/ 17 w 1362"/>
                  <a:gd name="T3" fmla="*/ 37 h 1035"/>
                  <a:gd name="T4" fmla="*/ 35 w 1362"/>
                  <a:gd name="T5" fmla="*/ 66 h 1035"/>
                  <a:gd name="T6" fmla="*/ 45 w 1362"/>
                  <a:gd name="T7" fmla="*/ 137 h 1035"/>
                  <a:gd name="T8" fmla="*/ 87 w 1362"/>
                  <a:gd name="T9" fmla="*/ 163 h 1035"/>
                  <a:gd name="T10" fmla="*/ 98 w 1362"/>
                  <a:gd name="T11" fmla="*/ 174 h 1035"/>
                  <a:gd name="T12" fmla="*/ 117 w 1362"/>
                  <a:gd name="T13" fmla="*/ 192 h 1035"/>
                  <a:gd name="T14" fmla="*/ 139 w 1362"/>
                  <a:gd name="T15" fmla="*/ 195 h 1035"/>
                  <a:gd name="T16" fmla="*/ 145 w 1362"/>
                  <a:gd name="T17" fmla="*/ 212 h 1035"/>
                  <a:gd name="T18" fmla="*/ 162 w 1362"/>
                  <a:gd name="T19" fmla="*/ 236 h 1035"/>
                  <a:gd name="T20" fmla="*/ 181 w 1362"/>
                  <a:gd name="T21" fmla="*/ 251 h 1035"/>
                  <a:gd name="T22" fmla="*/ 206 w 1362"/>
                  <a:gd name="T23" fmla="*/ 292 h 1035"/>
                  <a:gd name="T24" fmla="*/ 234 w 1362"/>
                  <a:gd name="T25" fmla="*/ 344 h 1035"/>
                  <a:gd name="T26" fmla="*/ 283 w 1362"/>
                  <a:gd name="T27" fmla="*/ 363 h 1035"/>
                  <a:gd name="T28" fmla="*/ 313 w 1362"/>
                  <a:gd name="T29" fmla="*/ 361 h 1035"/>
                  <a:gd name="T30" fmla="*/ 345 w 1362"/>
                  <a:gd name="T31" fmla="*/ 354 h 1035"/>
                  <a:gd name="T32" fmla="*/ 377 w 1362"/>
                  <a:gd name="T33" fmla="*/ 359 h 1035"/>
                  <a:gd name="T34" fmla="*/ 433 w 1362"/>
                  <a:gd name="T35" fmla="*/ 360 h 1035"/>
                  <a:gd name="T36" fmla="*/ 452 w 1362"/>
                  <a:gd name="T37" fmla="*/ 381 h 1035"/>
                  <a:gd name="T38" fmla="*/ 475 w 1362"/>
                  <a:gd name="T39" fmla="*/ 398 h 1035"/>
                  <a:gd name="T40" fmla="*/ 494 w 1362"/>
                  <a:gd name="T41" fmla="*/ 395 h 1035"/>
                  <a:gd name="T42" fmla="*/ 493 w 1362"/>
                  <a:gd name="T43" fmla="*/ 425 h 1035"/>
                  <a:gd name="T44" fmla="*/ 509 w 1362"/>
                  <a:gd name="T45" fmla="*/ 399 h 1035"/>
                  <a:gd name="T46" fmla="*/ 525 w 1362"/>
                  <a:gd name="T47" fmla="*/ 412 h 1035"/>
                  <a:gd name="T48" fmla="*/ 531 w 1362"/>
                  <a:gd name="T49" fmla="*/ 437 h 1035"/>
                  <a:gd name="T50" fmla="*/ 560 w 1362"/>
                  <a:gd name="T51" fmla="*/ 444 h 1035"/>
                  <a:gd name="T52" fmla="*/ 583 w 1362"/>
                  <a:gd name="T53" fmla="*/ 449 h 1035"/>
                  <a:gd name="T54" fmla="*/ 594 w 1362"/>
                  <a:gd name="T55" fmla="*/ 463 h 1035"/>
                  <a:gd name="T56" fmla="*/ 604 w 1362"/>
                  <a:gd name="T57" fmla="*/ 488 h 1035"/>
                  <a:gd name="T58" fmla="*/ 600 w 1362"/>
                  <a:gd name="T59" fmla="*/ 513 h 1035"/>
                  <a:gd name="T60" fmla="*/ 627 w 1362"/>
                  <a:gd name="T61" fmla="*/ 529 h 1035"/>
                  <a:gd name="T62" fmla="*/ 643 w 1362"/>
                  <a:gd name="T63" fmla="*/ 557 h 1035"/>
                  <a:gd name="T64" fmla="*/ 661 w 1362"/>
                  <a:gd name="T65" fmla="*/ 557 h 1035"/>
                  <a:gd name="T66" fmla="*/ 684 w 1362"/>
                  <a:gd name="T67" fmla="*/ 557 h 1035"/>
                  <a:gd name="T68" fmla="*/ 692 w 1362"/>
                  <a:gd name="T69" fmla="*/ 575 h 1035"/>
                  <a:gd name="T70" fmla="*/ 701 w 1362"/>
                  <a:gd name="T71" fmla="*/ 598 h 1035"/>
                  <a:gd name="T72" fmla="*/ 712 w 1362"/>
                  <a:gd name="T73" fmla="*/ 660 h 1035"/>
                  <a:gd name="T74" fmla="*/ 715 w 1362"/>
                  <a:gd name="T75" fmla="*/ 689 h 1035"/>
                  <a:gd name="T76" fmla="*/ 729 w 1362"/>
                  <a:gd name="T77" fmla="*/ 751 h 1035"/>
                  <a:gd name="T78" fmla="*/ 757 w 1362"/>
                  <a:gd name="T79" fmla="*/ 756 h 1035"/>
                  <a:gd name="T80" fmla="*/ 787 w 1362"/>
                  <a:gd name="T81" fmla="*/ 762 h 1035"/>
                  <a:gd name="T82" fmla="*/ 838 w 1362"/>
                  <a:gd name="T83" fmla="*/ 764 h 1035"/>
                  <a:gd name="T84" fmla="*/ 876 w 1362"/>
                  <a:gd name="T85" fmla="*/ 787 h 1035"/>
                  <a:gd name="T86" fmla="*/ 932 w 1362"/>
                  <a:gd name="T87" fmla="*/ 799 h 1035"/>
                  <a:gd name="T88" fmla="*/ 960 w 1362"/>
                  <a:gd name="T89" fmla="*/ 858 h 1035"/>
                  <a:gd name="T90" fmla="*/ 979 w 1362"/>
                  <a:gd name="T91" fmla="*/ 871 h 1035"/>
                  <a:gd name="T92" fmla="*/ 1011 w 1362"/>
                  <a:gd name="T93" fmla="*/ 859 h 1035"/>
                  <a:gd name="T94" fmla="*/ 1058 w 1362"/>
                  <a:gd name="T95" fmla="*/ 881 h 1035"/>
                  <a:gd name="T96" fmla="*/ 1087 w 1362"/>
                  <a:gd name="T97" fmla="*/ 886 h 1035"/>
                  <a:gd name="T98" fmla="*/ 1108 w 1362"/>
                  <a:gd name="T99" fmla="*/ 903 h 1035"/>
                  <a:gd name="T100" fmla="*/ 1133 w 1362"/>
                  <a:gd name="T101" fmla="*/ 923 h 1035"/>
                  <a:gd name="T102" fmla="*/ 1173 w 1362"/>
                  <a:gd name="T103" fmla="*/ 945 h 1035"/>
                  <a:gd name="T104" fmla="*/ 1198 w 1362"/>
                  <a:gd name="T105" fmla="*/ 970 h 1035"/>
                  <a:gd name="T106" fmla="*/ 1209 w 1362"/>
                  <a:gd name="T107" fmla="*/ 970 h 1035"/>
                  <a:gd name="T108" fmla="*/ 1228 w 1362"/>
                  <a:gd name="T109" fmla="*/ 963 h 1035"/>
                  <a:gd name="T110" fmla="*/ 1270 w 1362"/>
                  <a:gd name="T111" fmla="*/ 940 h 1035"/>
                  <a:gd name="T112" fmla="*/ 1307 w 1362"/>
                  <a:gd name="T113" fmla="*/ 955 h 1035"/>
                  <a:gd name="T114" fmla="*/ 1319 w 1362"/>
                  <a:gd name="T115" fmla="*/ 973 h 1035"/>
                  <a:gd name="T116" fmla="*/ 1342 w 1362"/>
                  <a:gd name="T117" fmla="*/ 1017 h 1035"/>
                  <a:gd name="T118" fmla="*/ 1356 w 1362"/>
                  <a:gd name="T119" fmla="*/ 1030 h 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62" h="1035">
                    <a:moveTo>
                      <a:pt x="13" y="0"/>
                    </a:moveTo>
                    <a:lnTo>
                      <a:pt x="10" y="0"/>
                    </a:lnTo>
                    <a:lnTo>
                      <a:pt x="9" y="2"/>
                    </a:lnTo>
                    <a:lnTo>
                      <a:pt x="6" y="5"/>
                    </a:lnTo>
                    <a:lnTo>
                      <a:pt x="3" y="11"/>
                    </a:lnTo>
                    <a:lnTo>
                      <a:pt x="0" y="16"/>
                    </a:lnTo>
                    <a:lnTo>
                      <a:pt x="1" y="20"/>
                    </a:lnTo>
                    <a:lnTo>
                      <a:pt x="2" y="24"/>
                    </a:lnTo>
                    <a:lnTo>
                      <a:pt x="7" y="28"/>
                    </a:lnTo>
                    <a:lnTo>
                      <a:pt x="11" y="31"/>
                    </a:lnTo>
                    <a:lnTo>
                      <a:pt x="16" y="36"/>
                    </a:lnTo>
                    <a:lnTo>
                      <a:pt x="17" y="37"/>
                    </a:lnTo>
                    <a:lnTo>
                      <a:pt x="19" y="39"/>
                    </a:lnTo>
                    <a:lnTo>
                      <a:pt x="23" y="43"/>
                    </a:lnTo>
                    <a:lnTo>
                      <a:pt x="24" y="45"/>
                    </a:lnTo>
                    <a:lnTo>
                      <a:pt x="26" y="48"/>
                    </a:lnTo>
                    <a:lnTo>
                      <a:pt x="29" y="53"/>
                    </a:lnTo>
                    <a:lnTo>
                      <a:pt x="35" y="66"/>
                    </a:lnTo>
                    <a:lnTo>
                      <a:pt x="39" y="81"/>
                    </a:lnTo>
                    <a:lnTo>
                      <a:pt x="45" y="112"/>
                    </a:lnTo>
                    <a:lnTo>
                      <a:pt x="44" y="114"/>
                    </a:lnTo>
                    <a:lnTo>
                      <a:pt x="44" y="119"/>
                    </a:lnTo>
                    <a:lnTo>
                      <a:pt x="44" y="132"/>
                    </a:lnTo>
                    <a:lnTo>
                      <a:pt x="45" y="137"/>
                    </a:lnTo>
                    <a:lnTo>
                      <a:pt x="49" y="142"/>
                    </a:lnTo>
                    <a:lnTo>
                      <a:pt x="54" y="146"/>
                    </a:lnTo>
                    <a:lnTo>
                      <a:pt x="61" y="151"/>
                    </a:lnTo>
                    <a:lnTo>
                      <a:pt x="72" y="155"/>
                    </a:lnTo>
                    <a:lnTo>
                      <a:pt x="81" y="159"/>
                    </a:lnTo>
                    <a:lnTo>
                      <a:pt x="87" y="163"/>
                    </a:lnTo>
                    <a:lnTo>
                      <a:pt x="90" y="165"/>
                    </a:lnTo>
                    <a:lnTo>
                      <a:pt x="91" y="167"/>
                    </a:lnTo>
                    <a:lnTo>
                      <a:pt x="93" y="169"/>
                    </a:lnTo>
                    <a:lnTo>
                      <a:pt x="95" y="171"/>
                    </a:lnTo>
                    <a:lnTo>
                      <a:pt x="96" y="172"/>
                    </a:lnTo>
                    <a:lnTo>
                      <a:pt x="98" y="174"/>
                    </a:lnTo>
                    <a:lnTo>
                      <a:pt x="99" y="175"/>
                    </a:lnTo>
                    <a:lnTo>
                      <a:pt x="101" y="177"/>
                    </a:lnTo>
                    <a:lnTo>
                      <a:pt x="103" y="184"/>
                    </a:lnTo>
                    <a:lnTo>
                      <a:pt x="107" y="190"/>
                    </a:lnTo>
                    <a:lnTo>
                      <a:pt x="112" y="192"/>
                    </a:lnTo>
                    <a:lnTo>
                      <a:pt x="117" y="192"/>
                    </a:lnTo>
                    <a:lnTo>
                      <a:pt x="125" y="187"/>
                    </a:lnTo>
                    <a:lnTo>
                      <a:pt x="130" y="187"/>
                    </a:lnTo>
                    <a:lnTo>
                      <a:pt x="135" y="190"/>
                    </a:lnTo>
                    <a:lnTo>
                      <a:pt x="138" y="192"/>
                    </a:lnTo>
                    <a:lnTo>
                      <a:pt x="138" y="193"/>
                    </a:lnTo>
                    <a:lnTo>
                      <a:pt x="139" y="195"/>
                    </a:lnTo>
                    <a:lnTo>
                      <a:pt x="138" y="197"/>
                    </a:lnTo>
                    <a:lnTo>
                      <a:pt x="137" y="201"/>
                    </a:lnTo>
                    <a:lnTo>
                      <a:pt x="133" y="206"/>
                    </a:lnTo>
                    <a:lnTo>
                      <a:pt x="135" y="210"/>
                    </a:lnTo>
                    <a:lnTo>
                      <a:pt x="138" y="211"/>
                    </a:lnTo>
                    <a:lnTo>
                      <a:pt x="145" y="212"/>
                    </a:lnTo>
                    <a:lnTo>
                      <a:pt x="149" y="211"/>
                    </a:lnTo>
                    <a:lnTo>
                      <a:pt x="152" y="214"/>
                    </a:lnTo>
                    <a:lnTo>
                      <a:pt x="154" y="217"/>
                    </a:lnTo>
                    <a:lnTo>
                      <a:pt x="157" y="225"/>
                    </a:lnTo>
                    <a:lnTo>
                      <a:pt x="159" y="232"/>
                    </a:lnTo>
                    <a:lnTo>
                      <a:pt x="162" y="236"/>
                    </a:lnTo>
                    <a:lnTo>
                      <a:pt x="168" y="242"/>
                    </a:lnTo>
                    <a:lnTo>
                      <a:pt x="168" y="246"/>
                    </a:lnTo>
                    <a:lnTo>
                      <a:pt x="171" y="249"/>
                    </a:lnTo>
                    <a:lnTo>
                      <a:pt x="174" y="250"/>
                    </a:lnTo>
                    <a:lnTo>
                      <a:pt x="179" y="251"/>
                    </a:lnTo>
                    <a:lnTo>
                      <a:pt x="181" y="251"/>
                    </a:lnTo>
                    <a:lnTo>
                      <a:pt x="185" y="253"/>
                    </a:lnTo>
                    <a:lnTo>
                      <a:pt x="187" y="256"/>
                    </a:lnTo>
                    <a:lnTo>
                      <a:pt x="189" y="263"/>
                    </a:lnTo>
                    <a:lnTo>
                      <a:pt x="188" y="271"/>
                    </a:lnTo>
                    <a:lnTo>
                      <a:pt x="199" y="283"/>
                    </a:lnTo>
                    <a:lnTo>
                      <a:pt x="206" y="292"/>
                    </a:lnTo>
                    <a:lnTo>
                      <a:pt x="209" y="305"/>
                    </a:lnTo>
                    <a:lnTo>
                      <a:pt x="211" y="321"/>
                    </a:lnTo>
                    <a:lnTo>
                      <a:pt x="214" y="328"/>
                    </a:lnTo>
                    <a:lnTo>
                      <a:pt x="221" y="334"/>
                    </a:lnTo>
                    <a:lnTo>
                      <a:pt x="228" y="339"/>
                    </a:lnTo>
                    <a:lnTo>
                      <a:pt x="234" y="344"/>
                    </a:lnTo>
                    <a:lnTo>
                      <a:pt x="243" y="352"/>
                    </a:lnTo>
                    <a:lnTo>
                      <a:pt x="251" y="361"/>
                    </a:lnTo>
                    <a:lnTo>
                      <a:pt x="255" y="363"/>
                    </a:lnTo>
                    <a:lnTo>
                      <a:pt x="260" y="364"/>
                    </a:lnTo>
                    <a:lnTo>
                      <a:pt x="278" y="365"/>
                    </a:lnTo>
                    <a:lnTo>
                      <a:pt x="283" y="363"/>
                    </a:lnTo>
                    <a:lnTo>
                      <a:pt x="287" y="363"/>
                    </a:lnTo>
                    <a:lnTo>
                      <a:pt x="293" y="364"/>
                    </a:lnTo>
                    <a:lnTo>
                      <a:pt x="294" y="363"/>
                    </a:lnTo>
                    <a:lnTo>
                      <a:pt x="297" y="363"/>
                    </a:lnTo>
                    <a:lnTo>
                      <a:pt x="307" y="362"/>
                    </a:lnTo>
                    <a:lnTo>
                      <a:pt x="313" y="361"/>
                    </a:lnTo>
                    <a:lnTo>
                      <a:pt x="317" y="361"/>
                    </a:lnTo>
                    <a:lnTo>
                      <a:pt x="325" y="363"/>
                    </a:lnTo>
                    <a:lnTo>
                      <a:pt x="331" y="363"/>
                    </a:lnTo>
                    <a:lnTo>
                      <a:pt x="334" y="361"/>
                    </a:lnTo>
                    <a:lnTo>
                      <a:pt x="339" y="359"/>
                    </a:lnTo>
                    <a:lnTo>
                      <a:pt x="345" y="354"/>
                    </a:lnTo>
                    <a:lnTo>
                      <a:pt x="347" y="354"/>
                    </a:lnTo>
                    <a:lnTo>
                      <a:pt x="350" y="356"/>
                    </a:lnTo>
                    <a:lnTo>
                      <a:pt x="354" y="355"/>
                    </a:lnTo>
                    <a:lnTo>
                      <a:pt x="362" y="354"/>
                    </a:lnTo>
                    <a:lnTo>
                      <a:pt x="367" y="354"/>
                    </a:lnTo>
                    <a:lnTo>
                      <a:pt x="377" y="359"/>
                    </a:lnTo>
                    <a:lnTo>
                      <a:pt x="388" y="360"/>
                    </a:lnTo>
                    <a:lnTo>
                      <a:pt x="394" y="361"/>
                    </a:lnTo>
                    <a:lnTo>
                      <a:pt x="403" y="360"/>
                    </a:lnTo>
                    <a:lnTo>
                      <a:pt x="409" y="356"/>
                    </a:lnTo>
                    <a:lnTo>
                      <a:pt x="418" y="359"/>
                    </a:lnTo>
                    <a:lnTo>
                      <a:pt x="433" y="360"/>
                    </a:lnTo>
                    <a:lnTo>
                      <a:pt x="438" y="362"/>
                    </a:lnTo>
                    <a:lnTo>
                      <a:pt x="441" y="366"/>
                    </a:lnTo>
                    <a:lnTo>
                      <a:pt x="443" y="371"/>
                    </a:lnTo>
                    <a:lnTo>
                      <a:pt x="447" y="374"/>
                    </a:lnTo>
                    <a:lnTo>
                      <a:pt x="449" y="379"/>
                    </a:lnTo>
                    <a:lnTo>
                      <a:pt x="452" y="381"/>
                    </a:lnTo>
                    <a:lnTo>
                      <a:pt x="458" y="384"/>
                    </a:lnTo>
                    <a:lnTo>
                      <a:pt x="461" y="385"/>
                    </a:lnTo>
                    <a:lnTo>
                      <a:pt x="467" y="391"/>
                    </a:lnTo>
                    <a:lnTo>
                      <a:pt x="469" y="394"/>
                    </a:lnTo>
                    <a:lnTo>
                      <a:pt x="473" y="397"/>
                    </a:lnTo>
                    <a:lnTo>
                      <a:pt x="475" y="398"/>
                    </a:lnTo>
                    <a:lnTo>
                      <a:pt x="479" y="398"/>
                    </a:lnTo>
                    <a:lnTo>
                      <a:pt x="484" y="394"/>
                    </a:lnTo>
                    <a:lnTo>
                      <a:pt x="488" y="393"/>
                    </a:lnTo>
                    <a:lnTo>
                      <a:pt x="492" y="392"/>
                    </a:lnTo>
                    <a:lnTo>
                      <a:pt x="494" y="394"/>
                    </a:lnTo>
                    <a:lnTo>
                      <a:pt x="494" y="395"/>
                    </a:lnTo>
                    <a:lnTo>
                      <a:pt x="493" y="400"/>
                    </a:lnTo>
                    <a:lnTo>
                      <a:pt x="490" y="405"/>
                    </a:lnTo>
                    <a:lnTo>
                      <a:pt x="487" y="412"/>
                    </a:lnTo>
                    <a:lnTo>
                      <a:pt x="488" y="421"/>
                    </a:lnTo>
                    <a:lnTo>
                      <a:pt x="489" y="423"/>
                    </a:lnTo>
                    <a:lnTo>
                      <a:pt x="493" y="425"/>
                    </a:lnTo>
                    <a:lnTo>
                      <a:pt x="494" y="425"/>
                    </a:lnTo>
                    <a:lnTo>
                      <a:pt x="496" y="424"/>
                    </a:lnTo>
                    <a:lnTo>
                      <a:pt x="502" y="420"/>
                    </a:lnTo>
                    <a:lnTo>
                      <a:pt x="503" y="408"/>
                    </a:lnTo>
                    <a:lnTo>
                      <a:pt x="507" y="402"/>
                    </a:lnTo>
                    <a:lnTo>
                      <a:pt x="509" y="399"/>
                    </a:lnTo>
                    <a:lnTo>
                      <a:pt x="513" y="399"/>
                    </a:lnTo>
                    <a:lnTo>
                      <a:pt x="515" y="400"/>
                    </a:lnTo>
                    <a:lnTo>
                      <a:pt x="519" y="403"/>
                    </a:lnTo>
                    <a:lnTo>
                      <a:pt x="522" y="407"/>
                    </a:lnTo>
                    <a:lnTo>
                      <a:pt x="525" y="411"/>
                    </a:lnTo>
                    <a:lnTo>
                      <a:pt x="525" y="412"/>
                    </a:lnTo>
                    <a:lnTo>
                      <a:pt x="526" y="414"/>
                    </a:lnTo>
                    <a:lnTo>
                      <a:pt x="527" y="419"/>
                    </a:lnTo>
                    <a:lnTo>
                      <a:pt x="524" y="429"/>
                    </a:lnTo>
                    <a:lnTo>
                      <a:pt x="524" y="432"/>
                    </a:lnTo>
                    <a:lnTo>
                      <a:pt x="525" y="435"/>
                    </a:lnTo>
                    <a:lnTo>
                      <a:pt x="531" y="437"/>
                    </a:lnTo>
                    <a:lnTo>
                      <a:pt x="535" y="440"/>
                    </a:lnTo>
                    <a:lnTo>
                      <a:pt x="538" y="442"/>
                    </a:lnTo>
                    <a:lnTo>
                      <a:pt x="541" y="444"/>
                    </a:lnTo>
                    <a:lnTo>
                      <a:pt x="548" y="445"/>
                    </a:lnTo>
                    <a:lnTo>
                      <a:pt x="558" y="444"/>
                    </a:lnTo>
                    <a:lnTo>
                      <a:pt x="560" y="444"/>
                    </a:lnTo>
                    <a:lnTo>
                      <a:pt x="561" y="444"/>
                    </a:lnTo>
                    <a:lnTo>
                      <a:pt x="563" y="445"/>
                    </a:lnTo>
                    <a:lnTo>
                      <a:pt x="569" y="447"/>
                    </a:lnTo>
                    <a:lnTo>
                      <a:pt x="573" y="447"/>
                    </a:lnTo>
                    <a:lnTo>
                      <a:pt x="577" y="448"/>
                    </a:lnTo>
                    <a:lnTo>
                      <a:pt x="583" y="449"/>
                    </a:lnTo>
                    <a:lnTo>
                      <a:pt x="584" y="451"/>
                    </a:lnTo>
                    <a:lnTo>
                      <a:pt x="584" y="456"/>
                    </a:lnTo>
                    <a:lnTo>
                      <a:pt x="583" y="460"/>
                    </a:lnTo>
                    <a:lnTo>
                      <a:pt x="586" y="464"/>
                    </a:lnTo>
                    <a:lnTo>
                      <a:pt x="590" y="462"/>
                    </a:lnTo>
                    <a:lnTo>
                      <a:pt x="594" y="463"/>
                    </a:lnTo>
                    <a:lnTo>
                      <a:pt x="602" y="467"/>
                    </a:lnTo>
                    <a:lnTo>
                      <a:pt x="603" y="468"/>
                    </a:lnTo>
                    <a:lnTo>
                      <a:pt x="605" y="471"/>
                    </a:lnTo>
                    <a:lnTo>
                      <a:pt x="605" y="476"/>
                    </a:lnTo>
                    <a:lnTo>
                      <a:pt x="607" y="482"/>
                    </a:lnTo>
                    <a:lnTo>
                      <a:pt x="604" y="488"/>
                    </a:lnTo>
                    <a:lnTo>
                      <a:pt x="600" y="495"/>
                    </a:lnTo>
                    <a:lnTo>
                      <a:pt x="595" y="499"/>
                    </a:lnTo>
                    <a:lnTo>
                      <a:pt x="594" y="503"/>
                    </a:lnTo>
                    <a:lnTo>
                      <a:pt x="593" y="506"/>
                    </a:lnTo>
                    <a:lnTo>
                      <a:pt x="595" y="511"/>
                    </a:lnTo>
                    <a:lnTo>
                      <a:pt x="600" y="513"/>
                    </a:lnTo>
                    <a:lnTo>
                      <a:pt x="603" y="513"/>
                    </a:lnTo>
                    <a:lnTo>
                      <a:pt x="609" y="513"/>
                    </a:lnTo>
                    <a:lnTo>
                      <a:pt x="616" y="512"/>
                    </a:lnTo>
                    <a:lnTo>
                      <a:pt x="622" y="515"/>
                    </a:lnTo>
                    <a:lnTo>
                      <a:pt x="625" y="520"/>
                    </a:lnTo>
                    <a:lnTo>
                      <a:pt x="627" y="529"/>
                    </a:lnTo>
                    <a:lnTo>
                      <a:pt x="627" y="538"/>
                    </a:lnTo>
                    <a:lnTo>
                      <a:pt x="633" y="548"/>
                    </a:lnTo>
                    <a:lnTo>
                      <a:pt x="634" y="550"/>
                    </a:lnTo>
                    <a:lnTo>
                      <a:pt x="636" y="552"/>
                    </a:lnTo>
                    <a:lnTo>
                      <a:pt x="640" y="555"/>
                    </a:lnTo>
                    <a:lnTo>
                      <a:pt x="643" y="557"/>
                    </a:lnTo>
                    <a:lnTo>
                      <a:pt x="648" y="560"/>
                    </a:lnTo>
                    <a:lnTo>
                      <a:pt x="649" y="561"/>
                    </a:lnTo>
                    <a:lnTo>
                      <a:pt x="651" y="562"/>
                    </a:lnTo>
                    <a:lnTo>
                      <a:pt x="652" y="562"/>
                    </a:lnTo>
                    <a:lnTo>
                      <a:pt x="654" y="563"/>
                    </a:lnTo>
                    <a:lnTo>
                      <a:pt x="661" y="557"/>
                    </a:lnTo>
                    <a:lnTo>
                      <a:pt x="667" y="554"/>
                    </a:lnTo>
                    <a:lnTo>
                      <a:pt x="670" y="552"/>
                    </a:lnTo>
                    <a:lnTo>
                      <a:pt x="673" y="553"/>
                    </a:lnTo>
                    <a:lnTo>
                      <a:pt x="677" y="553"/>
                    </a:lnTo>
                    <a:lnTo>
                      <a:pt x="681" y="555"/>
                    </a:lnTo>
                    <a:lnTo>
                      <a:pt x="684" y="557"/>
                    </a:lnTo>
                    <a:lnTo>
                      <a:pt x="686" y="562"/>
                    </a:lnTo>
                    <a:lnTo>
                      <a:pt x="686" y="563"/>
                    </a:lnTo>
                    <a:lnTo>
                      <a:pt x="687" y="565"/>
                    </a:lnTo>
                    <a:lnTo>
                      <a:pt x="689" y="570"/>
                    </a:lnTo>
                    <a:lnTo>
                      <a:pt x="690" y="572"/>
                    </a:lnTo>
                    <a:lnTo>
                      <a:pt x="692" y="575"/>
                    </a:lnTo>
                    <a:lnTo>
                      <a:pt x="692" y="576"/>
                    </a:lnTo>
                    <a:lnTo>
                      <a:pt x="693" y="578"/>
                    </a:lnTo>
                    <a:lnTo>
                      <a:pt x="695" y="580"/>
                    </a:lnTo>
                    <a:lnTo>
                      <a:pt x="705" y="589"/>
                    </a:lnTo>
                    <a:lnTo>
                      <a:pt x="704" y="593"/>
                    </a:lnTo>
                    <a:lnTo>
                      <a:pt x="701" y="598"/>
                    </a:lnTo>
                    <a:lnTo>
                      <a:pt x="698" y="601"/>
                    </a:lnTo>
                    <a:lnTo>
                      <a:pt x="698" y="607"/>
                    </a:lnTo>
                    <a:lnTo>
                      <a:pt x="698" y="612"/>
                    </a:lnTo>
                    <a:lnTo>
                      <a:pt x="701" y="622"/>
                    </a:lnTo>
                    <a:lnTo>
                      <a:pt x="710" y="652"/>
                    </a:lnTo>
                    <a:lnTo>
                      <a:pt x="712" y="660"/>
                    </a:lnTo>
                    <a:lnTo>
                      <a:pt x="714" y="668"/>
                    </a:lnTo>
                    <a:lnTo>
                      <a:pt x="714" y="670"/>
                    </a:lnTo>
                    <a:lnTo>
                      <a:pt x="714" y="671"/>
                    </a:lnTo>
                    <a:lnTo>
                      <a:pt x="715" y="673"/>
                    </a:lnTo>
                    <a:lnTo>
                      <a:pt x="717" y="678"/>
                    </a:lnTo>
                    <a:lnTo>
                      <a:pt x="715" y="689"/>
                    </a:lnTo>
                    <a:lnTo>
                      <a:pt x="713" y="704"/>
                    </a:lnTo>
                    <a:lnTo>
                      <a:pt x="715" y="713"/>
                    </a:lnTo>
                    <a:lnTo>
                      <a:pt x="720" y="731"/>
                    </a:lnTo>
                    <a:lnTo>
                      <a:pt x="721" y="738"/>
                    </a:lnTo>
                    <a:lnTo>
                      <a:pt x="725" y="746"/>
                    </a:lnTo>
                    <a:lnTo>
                      <a:pt x="729" y="751"/>
                    </a:lnTo>
                    <a:lnTo>
                      <a:pt x="736" y="754"/>
                    </a:lnTo>
                    <a:lnTo>
                      <a:pt x="739" y="754"/>
                    </a:lnTo>
                    <a:lnTo>
                      <a:pt x="744" y="755"/>
                    </a:lnTo>
                    <a:lnTo>
                      <a:pt x="747" y="755"/>
                    </a:lnTo>
                    <a:lnTo>
                      <a:pt x="751" y="756"/>
                    </a:lnTo>
                    <a:lnTo>
                      <a:pt x="757" y="756"/>
                    </a:lnTo>
                    <a:lnTo>
                      <a:pt x="764" y="756"/>
                    </a:lnTo>
                    <a:lnTo>
                      <a:pt x="769" y="753"/>
                    </a:lnTo>
                    <a:lnTo>
                      <a:pt x="775" y="754"/>
                    </a:lnTo>
                    <a:lnTo>
                      <a:pt x="777" y="754"/>
                    </a:lnTo>
                    <a:lnTo>
                      <a:pt x="781" y="756"/>
                    </a:lnTo>
                    <a:lnTo>
                      <a:pt x="787" y="762"/>
                    </a:lnTo>
                    <a:lnTo>
                      <a:pt x="793" y="765"/>
                    </a:lnTo>
                    <a:lnTo>
                      <a:pt x="801" y="768"/>
                    </a:lnTo>
                    <a:lnTo>
                      <a:pt x="809" y="769"/>
                    </a:lnTo>
                    <a:lnTo>
                      <a:pt x="819" y="768"/>
                    </a:lnTo>
                    <a:lnTo>
                      <a:pt x="828" y="765"/>
                    </a:lnTo>
                    <a:lnTo>
                      <a:pt x="838" y="764"/>
                    </a:lnTo>
                    <a:lnTo>
                      <a:pt x="845" y="764"/>
                    </a:lnTo>
                    <a:lnTo>
                      <a:pt x="851" y="767"/>
                    </a:lnTo>
                    <a:lnTo>
                      <a:pt x="855" y="768"/>
                    </a:lnTo>
                    <a:lnTo>
                      <a:pt x="861" y="771"/>
                    </a:lnTo>
                    <a:lnTo>
                      <a:pt x="871" y="782"/>
                    </a:lnTo>
                    <a:lnTo>
                      <a:pt x="876" y="787"/>
                    </a:lnTo>
                    <a:lnTo>
                      <a:pt x="882" y="790"/>
                    </a:lnTo>
                    <a:lnTo>
                      <a:pt x="888" y="791"/>
                    </a:lnTo>
                    <a:lnTo>
                      <a:pt x="897" y="790"/>
                    </a:lnTo>
                    <a:lnTo>
                      <a:pt x="908" y="789"/>
                    </a:lnTo>
                    <a:lnTo>
                      <a:pt x="923" y="794"/>
                    </a:lnTo>
                    <a:lnTo>
                      <a:pt x="932" y="799"/>
                    </a:lnTo>
                    <a:lnTo>
                      <a:pt x="940" y="803"/>
                    </a:lnTo>
                    <a:lnTo>
                      <a:pt x="944" y="807"/>
                    </a:lnTo>
                    <a:lnTo>
                      <a:pt x="947" y="813"/>
                    </a:lnTo>
                    <a:lnTo>
                      <a:pt x="950" y="829"/>
                    </a:lnTo>
                    <a:lnTo>
                      <a:pt x="955" y="848"/>
                    </a:lnTo>
                    <a:lnTo>
                      <a:pt x="960" y="858"/>
                    </a:lnTo>
                    <a:lnTo>
                      <a:pt x="963" y="861"/>
                    </a:lnTo>
                    <a:lnTo>
                      <a:pt x="968" y="864"/>
                    </a:lnTo>
                    <a:lnTo>
                      <a:pt x="970" y="866"/>
                    </a:lnTo>
                    <a:lnTo>
                      <a:pt x="974" y="868"/>
                    </a:lnTo>
                    <a:lnTo>
                      <a:pt x="976" y="869"/>
                    </a:lnTo>
                    <a:lnTo>
                      <a:pt x="979" y="871"/>
                    </a:lnTo>
                    <a:lnTo>
                      <a:pt x="983" y="870"/>
                    </a:lnTo>
                    <a:lnTo>
                      <a:pt x="987" y="869"/>
                    </a:lnTo>
                    <a:lnTo>
                      <a:pt x="992" y="862"/>
                    </a:lnTo>
                    <a:lnTo>
                      <a:pt x="998" y="858"/>
                    </a:lnTo>
                    <a:lnTo>
                      <a:pt x="1004" y="857"/>
                    </a:lnTo>
                    <a:lnTo>
                      <a:pt x="1011" y="859"/>
                    </a:lnTo>
                    <a:lnTo>
                      <a:pt x="1042" y="872"/>
                    </a:lnTo>
                    <a:lnTo>
                      <a:pt x="1049" y="875"/>
                    </a:lnTo>
                    <a:lnTo>
                      <a:pt x="1051" y="876"/>
                    </a:lnTo>
                    <a:lnTo>
                      <a:pt x="1054" y="878"/>
                    </a:lnTo>
                    <a:lnTo>
                      <a:pt x="1057" y="880"/>
                    </a:lnTo>
                    <a:lnTo>
                      <a:pt x="1058" y="881"/>
                    </a:lnTo>
                    <a:lnTo>
                      <a:pt x="1060" y="883"/>
                    </a:lnTo>
                    <a:lnTo>
                      <a:pt x="1064" y="887"/>
                    </a:lnTo>
                    <a:lnTo>
                      <a:pt x="1070" y="890"/>
                    </a:lnTo>
                    <a:lnTo>
                      <a:pt x="1076" y="890"/>
                    </a:lnTo>
                    <a:lnTo>
                      <a:pt x="1082" y="889"/>
                    </a:lnTo>
                    <a:lnTo>
                      <a:pt x="1087" y="886"/>
                    </a:lnTo>
                    <a:lnTo>
                      <a:pt x="1092" y="887"/>
                    </a:lnTo>
                    <a:lnTo>
                      <a:pt x="1095" y="890"/>
                    </a:lnTo>
                    <a:lnTo>
                      <a:pt x="1099" y="896"/>
                    </a:lnTo>
                    <a:lnTo>
                      <a:pt x="1100" y="899"/>
                    </a:lnTo>
                    <a:lnTo>
                      <a:pt x="1103" y="902"/>
                    </a:lnTo>
                    <a:lnTo>
                      <a:pt x="1108" y="903"/>
                    </a:lnTo>
                    <a:lnTo>
                      <a:pt x="1114" y="904"/>
                    </a:lnTo>
                    <a:lnTo>
                      <a:pt x="1118" y="904"/>
                    </a:lnTo>
                    <a:lnTo>
                      <a:pt x="1123" y="906"/>
                    </a:lnTo>
                    <a:lnTo>
                      <a:pt x="1127" y="909"/>
                    </a:lnTo>
                    <a:lnTo>
                      <a:pt x="1130" y="915"/>
                    </a:lnTo>
                    <a:lnTo>
                      <a:pt x="1133" y="923"/>
                    </a:lnTo>
                    <a:lnTo>
                      <a:pt x="1138" y="930"/>
                    </a:lnTo>
                    <a:lnTo>
                      <a:pt x="1143" y="934"/>
                    </a:lnTo>
                    <a:lnTo>
                      <a:pt x="1150" y="936"/>
                    </a:lnTo>
                    <a:lnTo>
                      <a:pt x="1158" y="937"/>
                    </a:lnTo>
                    <a:lnTo>
                      <a:pt x="1167" y="941"/>
                    </a:lnTo>
                    <a:lnTo>
                      <a:pt x="1173" y="945"/>
                    </a:lnTo>
                    <a:lnTo>
                      <a:pt x="1180" y="953"/>
                    </a:lnTo>
                    <a:lnTo>
                      <a:pt x="1183" y="956"/>
                    </a:lnTo>
                    <a:lnTo>
                      <a:pt x="1186" y="960"/>
                    </a:lnTo>
                    <a:lnTo>
                      <a:pt x="1192" y="966"/>
                    </a:lnTo>
                    <a:lnTo>
                      <a:pt x="1196" y="970"/>
                    </a:lnTo>
                    <a:lnTo>
                      <a:pt x="1198" y="970"/>
                    </a:lnTo>
                    <a:lnTo>
                      <a:pt x="1199" y="970"/>
                    </a:lnTo>
                    <a:lnTo>
                      <a:pt x="1202" y="971"/>
                    </a:lnTo>
                    <a:lnTo>
                      <a:pt x="1202" y="970"/>
                    </a:lnTo>
                    <a:lnTo>
                      <a:pt x="1203" y="970"/>
                    </a:lnTo>
                    <a:lnTo>
                      <a:pt x="1205" y="970"/>
                    </a:lnTo>
                    <a:lnTo>
                      <a:pt x="1209" y="970"/>
                    </a:lnTo>
                    <a:lnTo>
                      <a:pt x="1215" y="970"/>
                    </a:lnTo>
                    <a:lnTo>
                      <a:pt x="1219" y="967"/>
                    </a:lnTo>
                    <a:lnTo>
                      <a:pt x="1219" y="966"/>
                    </a:lnTo>
                    <a:lnTo>
                      <a:pt x="1221" y="966"/>
                    </a:lnTo>
                    <a:lnTo>
                      <a:pt x="1223" y="966"/>
                    </a:lnTo>
                    <a:lnTo>
                      <a:pt x="1228" y="963"/>
                    </a:lnTo>
                    <a:lnTo>
                      <a:pt x="1235" y="964"/>
                    </a:lnTo>
                    <a:lnTo>
                      <a:pt x="1239" y="964"/>
                    </a:lnTo>
                    <a:lnTo>
                      <a:pt x="1246" y="963"/>
                    </a:lnTo>
                    <a:lnTo>
                      <a:pt x="1260" y="957"/>
                    </a:lnTo>
                    <a:lnTo>
                      <a:pt x="1264" y="946"/>
                    </a:lnTo>
                    <a:lnTo>
                      <a:pt x="1270" y="940"/>
                    </a:lnTo>
                    <a:lnTo>
                      <a:pt x="1276" y="936"/>
                    </a:lnTo>
                    <a:lnTo>
                      <a:pt x="1283" y="935"/>
                    </a:lnTo>
                    <a:lnTo>
                      <a:pt x="1286" y="936"/>
                    </a:lnTo>
                    <a:lnTo>
                      <a:pt x="1291" y="939"/>
                    </a:lnTo>
                    <a:lnTo>
                      <a:pt x="1298" y="945"/>
                    </a:lnTo>
                    <a:lnTo>
                      <a:pt x="1307" y="955"/>
                    </a:lnTo>
                    <a:lnTo>
                      <a:pt x="1318" y="961"/>
                    </a:lnTo>
                    <a:lnTo>
                      <a:pt x="1321" y="962"/>
                    </a:lnTo>
                    <a:lnTo>
                      <a:pt x="1322" y="964"/>
                    </a:lnTo>
                    <a:lnTo>
                      <a:pt x="1322" y="966"/>
                    </a:lnTo>
                    <a:lnTo>
                      <a:pt x="1321" y="970"/>
                    </a:lnTo>
                    <a:lnTo>
                      <a:pt x="1319" y="973"/>
                    </a:lnTo>
                    <a:lnTo>
                      <a:pt x="1322" y="980"/>
                    </a:lnTo>
                    <a:lnTo>
                      <a:pt x="1324" y="987"/>
                    </a:lnTo>
                    <a:lnTo>
                      <a:pt x="1326" y="1003"/>
                    </a:lnTo>
                    <a:lnTo>
                      <a:pt x="1338" y="1008"/>
                    </a:lnTo>
                    <a:lnTo>
                      <a:pt x="1341" y="1011"/>
                    </a:lnTo>
                    <a:lnTo>
                      <a:pt x="1342" y="1017"/>
                    </a:lnTo>
                    <a:lnTo>
                      <a:pt x="1339" y="1020"/>
                    </a:lnTo>
                    <a:lnTo>
                      <a:pt x="1338" y="1023"/>
                    </a:lnTo>
                    <a:lnTo>
                      <a:pt x="1339" y="1028"/>
                    </a:lnTo>
                    <a:lnTo>
                      <a:pt x="1344" y="1030"/>
                    </a:lnTo>
                    <a:lnTo>
                      <a:pt x="1351" y="1030"/>
                    </a:lnTo>
                    <a:lnTo>
                      <a:pt x="1356" y="1030"/>
                    </a:lnTo>
                    <a:lnTo>
                      <a:pt x="1362" y="1035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207">
                <a:extLst>
                  <a:ext uri="{FF2B5EF4-FFF2-40B4-BE49-F238E27FC236}">
                    <a16:creationId xmlns:a16="http://schemas.microsoft.com/office/drawing/2014/main" id="{63339437-F9BF-332A-0B3C-5723B7FAD6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" y="2720"/>
                <a:ext cx="254" cy="369"/>
              </a:xfrm>
              <a:custGeom>
                <a:avLst/>
                <a:gdLst>
                  <a:gd name="T0" fmla="*/ 520 w 762"/>
                  <a:gd name="T1" fmla="*/ 24 h 1105"/>
                  <a:gd name="T2" fmla="*/ 541 w 762"/>
                  <a:gd name="T3" fmla="*/ 60 h 1105"/>
                  <a:gd name="T4" fmla="*/ 553 w 762"/>
                  <a:gd name="T5" fmla="*/ 84 h 1105"/>
                  <a:gd name="T6" fmla="*/ 562 w 762"/>
                  <a:gd name="T7" fmla="*/ 123 h 1105"/>
                  <a:gd name="T8" fmla="*/ 576 w 762"/>
                  <a:gd name="T9" fmla="*/ 129 h 1105"/>
                  <a:gd name="T10" fmla="*/ 574 w 762"/>
                  <a:gd name="T11" fmla="*/ 147 h 1105"/>
                  <a:gd name="T12" fmla="*/ 588 w 762"/>
                  <a:gd name="T13" fmla="*/ 165 h 1105"/>
                  <a:gd name="T14" fmla="*/ 598 w 762"/>
                  <a:gd name="T15" fmla="*/ 175 h 1105"/>
                  <a:gd name="T16" fmla="*/ 613 w 762"/>
                  <a:gd name="T17" fmla="*/ 204 h 1105"/>
                  <a:gd name="T18" fmla="*/ 615 w 762"/>
                  <a:gd name="T19" fmla="*/ 220 h 1105"/>
                  <a:gd name="T20" fmla="*/ 618 w 762"/>
                  <a:gd name="T21" fmla="*/ 244 h 1105"/>
                  <a:gd name="T22" fmla="*/ 631 w 762"/>
                  <a:gd name="T23" fmla="*/ 252 h 1105"/>
                  <a:gd name="T24" fmla="*/ 636 w 762"/>
                  <a:gd name="T25" fmla="*/ 262 h 1105"/>
                  <a:gd name="T26" fmla="*/ 655 w 762"/>
                  <a:gd name="T27" fmla="*/ 280 h 1105"/>
                  <a:gd name="T28" fmla="*/ 666 w 762"/>
                  <a:gd name="T29" fmla="*/ 299 h 1105"/>
                  <a:gd name="T30" fmla="*/ 671 w 762"/>
                  <a:gd name="T31" fmla="*/ 328 h 1105"/>
                  <a:gd name="T32" fmla="*/ 687 w 762"/>
                  <a:gd name="T33" fmla="*/ 357 h 1105"/>
                  <a:gd name="T34" fmla="*/ 707 w 762"/>
                  <a:gd name="T35" fmla="*/ 375 h 1105"/>
                  <a:gd name="T36" fmla="*/ 733 w 762"/>
                  <a:gd name="T37" fmla="*/ 411 h 1105"/>
                  <a:gd name="T38" fmla="*/ 732 w 762"/>
                  <a:gd name="T39" fmla="*/ 441 h 1105"/>
                  <a:gd name="T40" fmla="*/ 754 w 762"/>
                  <a:gd name="T41" fmla="*/ 483 h 1105"/>
                  <a:gd name="T42" fmla="*/ 755 w 762"/>
                  <a:gd name="T43" fmla="*/ 511 h 1105"/>
                  <a:gd name="T44" fmla="*/ 739 w 762"/>
                  <a:gd name="T45" fmla="*/ 572 h 1105"/>
                  <a:gd name="T46" fmla="*/ 697 w 762"/>
                  <a:gd name="T47" fmla="*/ 598 h 1105"/>
                  <a:gd name="T48" fmla="*/ 684 w 762"/>
                  <a:gd name="T49" fmla="*/ 631 h 1105"/>
                  <a:gd name="T50" fmla="*/ 667 w 762"/>
                  <a:gd name="T51" fmla="*/ 659 h 1105"/>
                  <a:gd name="T52" fmla="*/ 652 w 762"/>
                  <a:gd name="T53" fmla="*/ 692 h 1105"/>
                  <a:gd name="T54" fmla="*/ 643 w 762"/>
                  <a:gd name="T55" fmla="*/ 722 h 1105"/>
                  <a:gd name="T56" fmla="*/ 620 w 762"/>
                  <a:gd name="T57" fmla="*/ 780 h 1105"/>
                  <a:gd name="T58" fmla="*/ 601 w 762"/>
                  <a:gd name="T59" fmla="*/ 798 h 1105"/>
                  <a:gd name="T60" fmla="*/ 599 w 762"/>
                  <a:gd name="T61" fmla="*/ 804 h 1105"/>
                  <a:gd name="T62" fmla="*/ 586 w 762"/>
                  <a:gd name="T63" fmla="*/ 822 h 1105"/>
                  <a:gd name="T64" fmla="*/ 578 w 762"/>
                  <a:gd name="T65" fmla="*/ 848 h 1105"/>
                  <a:gd name="T66" fmla="*/ 560 w 762"/>
                  <a:gd name="T67" fmla="*/ 850 h 1105"/>
                  <a:gd name="T68" fmla="*/ 526 w 762"/>
                  <a:gd name="T69" fmla="*/ 886 h 1105"/>
                  <a:gd name="T70" fmla="*/ 515 w 762"/>
                  <a:gd name="T71" fmla="*/ 903 h 1105"/>
                  <a:gd name="T72" fmla="*/ 502 w 762"/>
                  <a:gd name="T73" fmla="*/ 908 h 1105"/>
                  <a:gd name="T74" fmla="*/ 496 w 762"/>
                  <a:gd name="T75" fmla="*/ 920 h 1105"/>
                  <a:gd name="T76" fmla="*/ 484 w 762"/>
                  <a:gd name="T77" fmla="*/ 924 h 1105"/>
                  <a:gd name="T78" fmla="*/ 460 w 762"/>
                  <a:gd name="T79" fmla="*/ 942 h 1105"/>
                  <a:gd name="T80" fmla="*/ 389 w 762"/>
                  <a:gd name="T81" fmla="*/ 958 h 1105"/>
                  <a:gd name="T82" fmla="*/ 355 w 762"/>
                  <a:gd name="T83" fmla="*/ 987 h 1105"/>
                  <a:gd name="T84" fmla="*/ 330 w 762"/>
                  <a:gd name="T85" fmla="*/ 1001 h 1105"/>
                  <a:gd name="T86" fmla="*/ 309 w 762"/>
                  <a:gd name="T87" fmla="*/ 1012 h 1105"/>
                  <a:gd name="T88" fmla="*/ 302 w 762"/>
                  <a:gd name="T89" fmla="*/ 1050 h 1105"/>
                  <a:gd name="T90" fmla="*/ 256 w 762"/>
                  <a:gd name="T91" fmla="*/ 1057 h 1105"/>
                  <a:gd name="T92" fmla="*/ 199 w 762"/>
                  <a:gd name="T93" fmla="*/ 1059 h 1105"/>
                  <a:gd name="T94" fmla="*/ 166 w 762"/>
                  <a:gd name="T95" fmla="*/ 1053 h 1105"/>
                  <a:gd name="T96" fmla="*/ 143 w 762"/>
                  <a:gd name="T97" fmla="*/ 1059 h 1105"/>
                  <a:gd name="T98" fmla="*/ 117 w 762"/>
                  <a:gd name="T99" fmla="*/ 1049 h 1105"/>
                  <a:gd name="T100" fmla="*/ 99 w 762"/>
                  <a:gd name="T101" fmla="*/ 1042 h 1105"/>
                  <a:gd name="T102" fmla="*/ 64 w 762"/>
                  <a:gd name="T103" fmla="*/ 1046 h 1105"/>
                  <a:gd name="T104" fmla="*/ 48 w 762"/>
                  <a:gd name="T105" fmla="*/ 1056 h 1105"/>
                  <a:gd name="T106" fmla="*/ 32 w 762"/>
                  <a:gd name="T107" fmla="*/ 1058 h 1105"/>
                  <a:gd name="T108" fmla="*/ 15 w 762"/>
                  <a:gd name="T109" fmla="*/ 1054 h 1105"/>
                  <a:gd name="T110" fmla="*/ 0 w 762"/>
                  <a:gd name="T111" fmla="*/ 1073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62" h="1105">
                    <a:moveTo>
                      <a:pt x="498" y="0"/>
                    </a:moveTo>
                    <a:lnTo>
                      <a:pt x="502" y="6"/>
                    </a:lnTo>
                    <a:lnTo>
                      <a:pt x="502" y="13"/>
                    </a:lnTo>
                    <a:lnTo>
                      <a:pt x="503" y="17"/>
                    </a:lnTo>
                    <a:lnTo>
                      <a:pt x="511" y="22"/>
                    </a:lnTo>
                    <a:lnTo>
                      <a:pt x="520" y="24"/>
                    </a:lnTo>
                    <a:lnTo>
                      <a:pt x="528" y="28"/>
                    </a:lnTo>
                    <a:lnTo>
                      <a:pt x="534" y="31"/>
                    </a:lnTo>
                    <a:lnTo>
                      <a:pt x="537" y="35"/>
                    </a:lnTo>
                    <a:lnTo>
                      <a:pt x="538" y="40"/>
                    </a:lnTo>
                    <a:lnTo>
                      <a:pt x="540" y="51"/>
                    </a:lnTo>
                    <a:lnTo>
                      <a:pt x="541" y="60"/>
                    </a:lnTo>
                    <a:lnTo>
                      <a:pt x="543" y="64"/>
                    </a:lnTo>
                    <a:lnTo>
                      <a:pt x="547" y="70"/>
                    </a:lnTo>
                    <a:lnTo>
                      <a:pt x="547" y="75"/>
                    </a:lnTo>
                    <a:lnTo>
                      <a:pt x="550" y="79"/>
                    </a:lnTo>
                    <a:lnTo>
                      <a:pt x="551" y="82"/>
                    </a:lnTo>
                    <a:lnTo>
                      <a:pt x="553" y="84"/>
                    </a:lnTo>
                    <a:lnTo>
                      <a:pt x="566" y="88"/>
                    </a:lnTo>
                    <a:lnTo>
                      <a:pt x="568" y="89"/>
                    </a:lnTo>
                    <a:lnTo>
                      <a:pt x="569" y="92"/>
                    </a:lnTo>
                    <a:lnTo>
                      <a:pt x="561" y="105"/>
                    </a:lnTo>
                    <a:lnTo>
                      <a:pt x="562" y="120"/>
                    </a:lnTo>
                    <a:lnTo>
                      <a:pt x="562" y="123"/>
                    </a:lnTo>
                    <a:lnTo>
                      <a:pt x="563" y="126"/>
                    </a:lnTo>
                    <a:lnTo>
                      <a:pt x="566" y="126"/>
                    </a:lnTo>
                    <a:lnTo>
                      <a:pt x="569" y="123"/>
                    </a:lnTo>
                    <a:lnTo>
                      <a:pt x="572" y="123"/>
                    </a:lnTo>
                    <a:lnTo>
                      <a:pt x="576" y="128"/>
                    </a:lnTo>
                    <a:lnTo>
                      <a:pt x="576" y="129"/>
                    </a:lnTo>
                    <a:lnTo>
                      <a:pt x="577" y="131"/>
                    </a:lnTo>
                    <a:lnTo>
                      <a:pt x="578" y="135"/>
                    </a:lnTo>
                    <a:lnTo>
                      <a:pt x="578" y="137"/>
                    </a:lnTo>
                    <a:lnTo>
                      <a:pt x="579" y="139"/>
                    </a:lnTo>
                    <a:lnTo>
                      <a:pt x="575" y="142"/>
                    </a:lnTo>
                    <a:lnTo>
                      <a:pt x="574" y="147"/>
                    </a:lnTo>
                    <a:lnTo>
                      <a:pt x="575" y="149"/>
                    </a:lnTo>
                    <a:lnTo>
                      <a:pt x="578" y="152"/>
                    </a:lnTo>
                    <a:lnTo>
                      <a:pt x="581" y="152"/>
                    </a:lnTo>
                    <a:lnTo>
                      <a:pt x="584" y="155"/>
                    </a:lnTo>
                    <a:lnTo>
                      <a:pt x="586" y="158"/>
                    </a:lnTo>
                    <a:lnTo>
                      <a:pt x="588" y="165"/>
                    </a:lnTo>
                    <a:lnTo>
                      <a:pt x="586" y="168"/>
                    </a:lnTo>
                    <a:lnTo>
                      <a:pt x="588" y="171"/>
                    </a:lnTo>
                    <a:lnTo>
                      <a:pt x="589" y="172"/>
                    </a:lnTo>
                    <a:lnTo>
                      <a:pt x="593" y="173"/>
                    </a:lnTo>
                    <a:lnTo>
                      <a:pt x="595" y="173"/>
                    </a:lnTo>
                    <a:lnTo>
                      <a:pt x="598" y="175"/>
                    </a:lnTo>
                    <a:lnTo>
                      <a:pt x="600" y="177"/>
                    </a:lnTo>
                    <a:lnTo>
                      <a:pt x="603" y="181"/>
                    </a:lnTo>
                    <a:lnTo>
                      <a:pt x="605" y="188"/>
                    </a:lnTo>
                    <a:lnTo>
                      <a:pt x="608" y="197"/>
                    </a:lnTo>
                    <a:lnTo>
                      <a:pt x="612" y="201"/>
                    </a:lnTo>
                    <a:lnTo>
                      <a:pt x="613" y="204"/>
                    </a:lnTo>
                    <a:lnTo>
                      <a:pt x="613" y="208"/>
                    </a:lnTo>
                    <a:lnTo>
                      <a:pt x="608" y="213"/>
                    </a:lnTo>
                    <a:lnTo>
                      <a:pt x="609" y="216"/>
                    </a:lnTo>
                    <a:lnTo>
                      <a:pt x="610" y="217"/>
                    </a:lnTo>
                    <a:lnTo>
                      <a:pt x="613" y="219"/>
                    </a:lnTo>
                    <a:lnTo>
                      <a:pt x="615" y="220"/>
                    </a:lnTo>
                    <a:lnTo>
                      <a:pt x="616" y="223"/>
                    </a:lnTo>
                    <a:lnTo>
                      <a:pt x="616" y="226"/>
                    </a:lnTo>
                    <a:lnTo>
                      <a:pt x="616" y="231"/>
                    </a:lnTo>
                    <a:lnTo>
                      <a:pt x="615" y="236"/>
                    </a:lnTo>
                    <a:lnTo>
                      <a:pt x="616" y="241"/>
                    </a:lnTo>
                    <a:lnTo>
                      <a:pt x="618" y="244"/>
                    </a:lnTo>
                    <a:lnTo>
                      <a:pt x="622" y="245"/>
                    </a:lnTo>
                    <a:lnTo>
                      <a:pt x="628" y="245"/>
                    </a:lnTo>
                    <a:lnTo>
                      <a:pt x="632" y="245"/>
                    </a:lnTo>
                    <a:lnTo>
                      <a:pt x="636" y="246"/>
                    </a:lnTo>
                    <a:lnTo>
                      <a:pt x="634" y="247"/>
                    </a:lnTo>
                    <a:lnTo>
                      <a:pt x="631" y="252"/>
                    </a:lnTo>
                    <a:lnTo>
                      <a:pt x="623" y="254"/>
                    </a:lnTo>
                    <a:lnTo>
                      <a:pt x="621" y="255"/>
                    </a:lnTo>
                    <a:lnTo>
                      <a:pt x="621" y="257"/>
                    </a:lnTo>
                    <a:lnTo>
                      <a:pt x="624" y="260"/>
                    </a:lnTo>
                    <a:lnTo>
                      <a:pt x="634" y="262"/>
                    </a:lnTo>
                    <a:lnTo>
                      <a:pt x="636" y="262"/>
                    </a:lnTo>
                    <a:lnTo>
                      <a:pt x="639" y="264"/>
                    </a:lnTo>
                    <a:lnTo>
                      <a:pt x="640" y="266"/>
                    </a:lnTo>
                    <a:lnTo>
                      <a:pt x="642" y="270"/>
                    </a:lnTo>
                    <a:lnTo>
                      <a:pt x="642" y="272"/>
                    </a:lnTo>
                    <a:lnTo>
                      <a:pt x="646" y="275"/>
                    </a:lnTo>
                    <a:lnTo>
                      <a:pt x="655" y="280"/>
                    </a:lnTo>
                    <a:lnTo>
                      <a:pt x="670" y="282"/>
                    </a:lnTo>
                    <a:lnTo>
                      <a:pt x="673" y="282"/>
                    </a:lnTo>
                    <a:lnTo>
                      <a:pt x="674" y="284"/>
                    </a:lnTo>
                    <a:lnTo>
                      <a:pt x="673" y="286"/>
                    </a:lnTo>
                    <a:lnTo>
                      <a:pt x="672" y="291"/>
                    </a:lnTo>
                    <a:lnTo>
                      <a:pt x="666" y="299"/>
                    </a:lnTo>
                    <a:lnTo>
                      <a:pt x="661" y="304"/>
                    </a:lnTo>
                    <a:lnTo>
                      <a:pt x="660" y="309"/>
                    </a:lnTo>
                    <a:lnTo>
                      <a:pt x="659" y="313"/>
                    </a:lnTo>
                    <a:lnTo>
                      <a:pt x="660" y="318"/>
                    </a:lnTo>
                    <a:lnTo>
                      <a:pt x="664" y="322"/>
                    </a:lnTo>
                    <a:lnTo>
                      <a:pt x="671" y="328"/>
                    </a:lnTo>
                    <a:lnTo>
                      <a:pt x="674" y="332"/>
                    </a:lnTo>
                    <a:lnTo>
                      <a:pt x="679" y="338"/>
                    </a:lnTo>
                    <a:lnTo>
                      <a:pt x="684" y="341"/>
                    </a:lnTo>
                    <a:lnTo>
                      <a:pt x="686" y="347"/>
                    </a:lnTo>
                    <a:lnTo>
                      <a:pt x="685" y="352"/>
                    </a:lnTo>
                    <a:lnTo>
                      <a:pt x="687" y="357"/>
                    </a:lnTo>
                    <a:lnTo>
                      <a:pt x="690" y="360"/>
                    </a:lnTo>
                    <a:lnTo>
                      <a:pt x="697" y="362"/>
                    </a:lnTo>
                    <a:lnTo>
                      <a:pt x="703" y="363"/>
                    </a:lnTo>
                    <a:lnTo>
                      <a:pt x="707" y="366"/>
                    </a:lnTo>
                    <a:lnTo>
                      <a:pt x="708" y="371"/>
                    </a:lnTo>
                    <a:lnTo>
                      <a:pt x="707" y="375"/>
                    </a:lnTo>
                    <a:lnTo>
                      <a:pt x="707" y="380"/>
                    </a:lnTo>
                    <a:lnTo>
                      <a:pt x="707" y="387"/>
                    </a:lnTo>
                    <a:lnTo>
                      <a:pt x="711" y="398"/>
                    </a:lnTo>
                    <a:lnTo>
                      <a:pt x="716" y="404"/>
                    </a:lnTo>
                    <a:lnTo>
                      <a:pt x="725" y="408"/>
                    </a:lnTo>
                    <a:lnTo>
                      <a:pt x="733" y="411"/>
                    </a:lnTo>
                    <a:lnTo>
                      <a:pt x="737" y="417"/>
                    </a:lnTo>
                    <a:lnTo>
                      <a:pt x="736" y="421"/>
                    </a:lnTo>
                    <a:lnTo>
                      <a:pt x="735" y="427"/>
                    </a:lnTo>
                    <a:lnTo>
                      <a:pt x="732" y="429"/>
                    </a:lnTo>
                    <a:lnTo>
                      <a:pt x="732" y="435"/>
                    </a:lnTo>
                    <a:lnTo>
                      <a:pt x="732" y="441"/>
                    </a:lnTo>
                    <a:lnTo>
                      <a:pt x="734" y="451"/>
                    </a:lnTo>
                    <a:lnTo>
                      <a:pt x="732" y="458"/>
                    </a:lnTo>
                    <a:lnTo>
                      <a:pt x="735" y="468"/>
                    </a:lnTo>
                    <a:lnTo>
                      <a:pt x="741" y="476"/>
                    </a:lnTo>
                    <a:lnTo>
                      <a:pt x="749" y="482"/>
                    </a:lnTo>
                    <a:lnTo>
                      <a:pt x="754" y="483"/>
                    </a:lnTo>
                    <a:lnTo>
                      <a:pt x="760" y="486"/>
                    </a:lnTo>
                    <a:lnTo>
                      <a:pt x="761" y="490"/>
                    </a:lnTo>
                    <a:lnTo>
                      <a:pt x="762" y="494"/>
                    </a:lnTo>
                    <a:lnTo>
                      <a:pt x="758" y="504"/>
                    </a:lnTo>
                    <a:lnTo>
                      <a:pt x="756" y="509"/>
                    </a:lnTo>
                    <a:lnTo>
                      <a:pt x="755" y="511"/>
                    </a:lnTo>
                    <a:lnTo>
                      <a:pt x="755" y="514"/>
                    </a:lnTo>
                    <a:lnTo>
                      <a:pt x="756" y="525"/>
                    </a:lnTo>
                    <a:lnTo>
                      <a:pt x="757" y="534"/>
                    </a:lnTo>
                    <a:lnTo>
                      <a:pt x="761" y="545"/>
                    </a:lnTo>
                    <a:lnTo>
                      <a:pt x="749" y="570"/>
                    </a:lnTo>
                    <a:lnTo>
                      <a:pt x="739" y="572"/>
                    </a:lnTo>
                    <a:lnTo>
                      <a:pt x="734" y="580"/>
                    </a:lnTo>
                    <a:lnTo>
                      <a:pt x="730" y="582"/>
                    </a:lnTo>
                    <a:lnTo>
                      <a:pt x="723" y="586"/>
                    </a:lnTo>
                    <a:lnTo>
                      <a:pt x="701" y="596"/>
                    </a:lnTo>
                    <a:lnTo>
                      <a:pt x="699" y="597"/>
                    </a:lnTo>
                    <a:lnTo>
                      <a:pt x="697" y="598"/>
                    </a:lnTo>
                    <a:lnTo>
                      <a:pt x="696" y="601"/>
                    </a:lnTo>
                    <a:lnTo>
                      <a:pt x="693" y="604"/>
                    </a:lnTo>
                    <a:lnTo>
                      <a:pt x="691" y="608"/>
                    </a:lnTo>
                    <a:lnTo>
                      <a:pt x="684" y="617"/>
                    </a:lnTo>
                    <a:lnTo>
                      <a:pt x="682" y="623"/>
                    </a:lnTo>
                    <a:lnTo>
                      <a:pt x="684" y="631"/>
                    </a:lnTo>
                    <a:lnTo>
                      <a:pt x="680" y="634"/>
                    </a:lnTo>
                    <a:lnTo>
                      <a:pt x="677" y="642"/>
                    </a:lnTo>
                    <a:lnTo>
                      <a:pt x="675" y="645"/>
                    </a:lnTo>
                    <a:lnTo>
                      <a:pt x="671" y="650"/>
                    </a:lnTo>
                    <a:lnTo>
                      <a:pt x="669" y="655"/>
                    </a:lnTo>
                    <a:lnTo>
                      <a:pt x="667" y="659"/>
                    </a:lnTo>
                    <a:lnTo>
                      <a:pt x="667" y="664"/>
                    </a:lnTo>
                    <a:lnTo>
                      <a:pt x="665" y="669"/>
                    </a:lnTo>
                    <a:lnTo>
                      <a:pt x="664" y="671"/>
                    </a:lnTo>
                    <a:lnTo>
                      <a:pt x="664" y="674"/>
                    </a:lnTo>
                    <a:lnTo>
                      <a:pt x="661" y="682"/>
                    </a:lnTo>
                    <a:lnTo>
                      <a:pt x="652" y="692"/>
                    </a:lnTo>
                    <a:lnTo>
                      <a:pt x="649" y="704"/>
                    </a:lnTo>
                    <a:lnTo>
                      <a:pt x="648" y="709"/>
                    </a:lnTo>
                    <a:lnTo>
                      <a:pt x="649" y="717"/>
                    </a:lnTo>
                    <a:lnTo>
                      <a:pt x="647" y="719"/>
                    </a:lnTo>
                    <a:lnTo>
                      <a:pt x="646" y="721"/>
                    </a:lnTo>
                    <a:lnTo>
                      <a:pt x="643" y="722"/>
                    </a:lnTo>
                    <a:lnTo>
                      <a:pt x="639" y="722"/>
                    </a:lnTo>
                    <a:lnTo>
                      <a:pt x="638" y="724"/>
                    </a:lnTo>
                    <a:lnTo>
                      <a:pt x="636" y="729"/>
                    </a:lnTo>
                    <a:lnTo>
                      <a:pt x="636" y="742"/>
                    </a:lnTo>
                    <a:lnTo>
                      <a:pt x="623" y="774"/>
                    </a:lnTo>
                    <a:lnTo>
                      <a:pt x="620" y="780"/>
                    </a:lnTo>
                    <a:lnTo>
                      <a:pt x="618" y="782"/>
                    </a:lnTo>
                    <a:lnTo>
                      <a:pt x="616" y="782"/>
                    </a:lnTo>
                    <a:lnTo>
                      <a:pt x="613" y="783"/>
                    </a:lnTo>
                    <a:lnTo>
                      <a:pt x="604" y="788"/>
                    </a:lnTo>
                    <a:lnTo>
                      <a:pt x="600" y="792"/>
                    </a:lnTo>
                    <a:lnTo>
                      <a:pt x="601" y="798"/>
                    </a:lnTo>
                    <a:lnTo>
                      <a:pt x="600" y="798"/>
                    </a:lnTo>
                    <a:lnTo>
                      <a:pt x="600" y="799"/>
                    </a:lnTo>
                    <a:lnTo>
                      <a:pt x="600" y="801"/>
                    </a:lnTo>
                    <a:lnTo>
                      <a:pt x="599" y="801"/>
                    </a:lnTo>
                    <a:lnTo>
                      <a:pt x="599" y="802"/>
                    </a:lnTo>
                    <a:lnTo>
                      <a:pt x="599" y="804"/>
                    </a:lnTo>
                    <a:lnTo>
                      <a:pt x="597" y="806"/>
                    </a:lnTo>
                    <a:lnTo>
                      <a:pt x="595" y="807"/>
                    </a:lnTo>
                    <a:lnTo>
                      <a:pt x="593" y="808"/>
                    </a:lnTo>
                    <a:lnTo>
                      <a:pt x="591" y="813"/>
                    </a:lnTo>
                    <a:lnTo>
                      <a:pt x="589" y="817"/>
                    </a:lnTo>
                    <a:lnTo>
                      <a:pt x="586" y="822"/>
                    </a:lnTo>
                    <a:lnTo>
                      <a:pt x="582" y="829"/>
                    </a:lnTo>
                    <a:lnTo>
                      <a:pt x="578" y="839"/>
                    </a:lnTo>
                    <a:lnTo>
                      <a:pt x="580" y="841"/>
                    </a:lnTo>
                    <a:lnTo>
                      <a:pt x="582" y="844"/>
                    </a:lnTo>
                    <a:lnTo>
                      <a:pt x="582" y="848"/>
                    </a:lnTo>
                    <a:lnTo>
                      <a:pt x="578" y="848"/>
                    </a:lnTo>
                    <a:lnTo>
                      <a:pt x="576" y="847"/>
                    </a:lnTo>
                    <a:lnTo>
                      <a:pt x="575" y="847"/>
                    </a:lnTo>
                    <a:lnTo>
                      <a:pt x="573" y="845"/>
                    </a:lnTo>
                    <a:lnTo>
                      <a:pt x="570" y="846"/>
                    </a:lnTo>
                    <a:lnTo>
                      <a:pt x="565" y="847"/>
                    </a:lnTo>
                    <a:lnTo>
                      <a:pt x="560" y="850"/>
                    </a:lnTo>
                    <a:lnTo>
                      <a:pt x="543" y="863"/>
                    </a:lnTo>
                    <a:lnTo>
                      <a:pt x="530" y="872"/>
                    </a:lnTo>
                    <a:lnTo>
                      <a:pt x="525" y="875"/>
                    </a:lnTo>
                    <a:lnTo>
                      <a:pt x="524" y="879"/>
                    </a:lnTo>
                    <a:lnTo>
                      <a:pt x="527" y="886"/>
                    </a:lnTo>
                    <a:lnTo>
                      <a:pt x="526" y="886"/>
                    </a:lnTo>
                    <a:lnTo>
                      <a:pt x="526" y="887"/>
                    </a:lnTo>
                    <a:lnTo>
                      <a:pt x="525" y="889"/>
                    </a:lnTo>
                    <a:lnTo>
                      <a:pt x="523" y="891"/>
                    </a:lnTo>
                    <a:lnTo>
                      <a:pt x="521" y="893"/>
                    </a:lnTo>
                    <a:lnTo>
                      <a:pt x="518" y="896"/>
                    </a:lnTo>
                    <a:lnTo>
                      <a:pt x="515" y="903"/>
                    </a:lnTo>
                    <a:lnTo>
                      <a:pt x="514" y="905"/>
                    </a:lnTo>
                    <a:lnTo>
                      <a:pt x="513" y="907"/>
                    </a:lnTo>
                    <a:lnTo>
                      <a:pt x="511" y="908"/>
                    </a:lnTo>
                    <a:lnTo>
                      <a:pt x="508" y="908"/>
                    </a:lnTo>
                    <a:lnTo>
                      <a:pt x="504" y="907"/>
                    </a:lnTo>
                    <a:lnTo>
                      <a:pt x="502" y="908"/>
                    </a:lnTo>
                    <a:lnTo>
                      <a:pt x="497" y="911"/>
                    </a:lnTo>
                    <a:lnTo>
                      <a:pt x="497" y="915"/>
                    </a:lnTo>
                    <a:lnTo>
                      <a:pt x="497" y="917"/>
                    </a:lnTo>
                    <a:lnTo>
                      <a:pt x="496" y="917"/>
                    </a:lnTo>
                    <a:lnTo>
                      <a:pt x="496" y="918"/>
                    </a:lnTo>
                    <a:lnTo>
                      <a:pt x="496" y="920"/>
                    </a:lnTo>
                    <a:lnTo>
                      <a:pt x="494" y="921"/>
                    </a:lnTo>
                    <a:lnTo>
                      <a:pt x="492" y="921"/>
                    </a:lnTo>
                    <a:lnTo>
                      <a:pt x="490" y="921"/>
                    </a:lnTo>
                    <a:lnTo>
                      <a:pt x="490" y="922"/>
                    </a:lnTo>
                    <a:lnTo>
                      <a:pt x="486" y="922"/>
                    </a:lnTo>
                    <a:lnTo>
                      <a:pt x="484" y="924"/>
                    </a:lnTo>
                    <a:lnTo>
                      <a:pt x="482" y="926"/>
                    </a:lnTo>
                    <a:lnTo>
                      <a:pt x="482" y="931"/>
                    </a:lnTo>
                    <a:lnTo>
                      <a:pt x="480" y="933"/>
                    </a:lnTo>
                    <a:lnTo>
                      <a:pt x="478" y="936"/>
                    </a:lnTo>
                    <a:lnTo>
                      <a:pt x="470" y="940"/>
                    </a:lnTo>
                    <a:lnTo>
                      <a:pt x="460" y="942"/>
                    </a:lnTo>
                    <a:lnTo>
                      <a:pt x="453" y="942"/>
                    </a:lnTo>
                    <a:lnTo>
                      <a:pt x="446" y="943"/>
                    </a:lnTo>
                    <a:lnTo>
                      <a:pt x="439" y="942"/>
                    </a:lnTo>
                    <a:lnTo>
                      <a:pt x="432" y="943"/>
                    </a:lnTo>
                    <a:lnTo>
                      <a:pt x="419" y="949"/>
                    </a:lnTo>
                    <a:lnTo>
                      <a:pt x="389" y="958"/>
                    </a:lnTo>
                    <a:lnTo>
                      <a:pt x="381" y="961"/>
                    </a:lnTo>
                    <a:lnTo>
                      <a:pt x="370" y="967"/>
                    </a:lnTo>
                    <a:lnTo>
                      <a:pt x="367" y="970"/>
                    </a:lnTo>
                    <a:lnTo>
                      <a:pt x="365" y="976"/>
                    </a:lnTo>
                    <a:lnTo>
                      <a:pt x="361" y="980"/>
                    </a:lnTo>
                    <a:lnTo>
                      <a:pt x="355" y="987"/>
                    </a:lnTo>
                    <a:lnTo>
                      <a:pt x="348" y="992"/>
                    </a:lnTo>
                    <a:lnTo>
                      <a:pt x="339" y="998"/>
                    </a:lnTo>
                    <a:lnTo>
                      <a:pt x="336" y="998"/>
                    </a:lnTo>
                    <a:lnTo>
                      <a:pt x="335" y="998"/>
                    </a:lnTo>
                    <a:lnTo>
                      <a:pt x="335" y="999"/>
                    </a:lnTo>
                    <a:lnTo>
                      <a:pt x="330" y="1001"/>
                    </a:lnTo>
                    <a:lnTo>
                      <a:pt x="323" y="1003"/>
                    </a:lnTo>
                    <a:lnTo>
                      <a:pt x="313" y="1006"/>
                    </a:lnTo>
                    <a:lnTo>
                      <a:pt x="307" y="1006"/>
                    </a:lnTo>
                    <a:lnTo>
                      <a:pt x="305" y="1007"/>
                    </a:lnTo>
                    <a:lnTo>
                      <a:pt x="305" y="1009"/>
                    </a:lnTo>
                    <a:lnTo>
                      <a:pt x="309" y="1012"/>
                    </a:lnTo>
                    <a:lnTo>
                      <a:pt x="321" y="1027"/>
                    </a:lnTo>
                    <a:lnTo>
                      <a:pt x="321" y="1032"/>
                    </a:lnTo>
                    <a:lnTo>
                      <a:pt x="320" y="1034"/>
                    </a:lnTo>
                    <a:lnTo>
                      <a:pt x="320" y="1037"/>
                    </a:lnTo>
                    <a:lnTo>
                      <a:pt x="309" y="1047"/>
                    </a:lnTo>
                    <a:lnTo>
                      <a:pt x="302" y="1050"/>
                    </a:lnTo>
                    <a:lnTo>
                      <a:pt x="297" y="1053"/>
                    </a:lnTo>
                    <a:lnTo>
                      <a:pt x="293" y="1054"/>
                    </a:lnTo>
                    <a:lnTo>
                      <a:pt x="291" y="1056"/>
                    </a:lnTo>
                    <a:lnTo>
                      <a:pt x="284" y="1056"/>
                    </a:lnTo>
                    <a:lnTo>
                      <a:pt x="275" y="1057"/>
                    </a:lnTo>
                    <a:lnTo>
                      <a:pt x="256" y="1057"/>
                    </a:lnTo>
                    <a:lnTo>
                      <a:pt x="245" y="1057"/>
                    </a:lnTo>
                    <a:lnTo>
                      <a:pt x="232" y="1059"/>
                    </a:lnTo>
                    <a:lnTo>
                      <a:pt x="223" y="1057"/>
                    </a:lnTo>
                    <a:lnTo>
                      <a:pt x="215" y="1057"/>
                    </a:lnTo>
                    <a:lnTo>
                      <a:pt x="204" y="1058"/>
                    </a:lnTo>
                    <a:lnTo>
                      <a:pt x="199" y="1059"/>
                    </a:lnTo>
                    <a:lnTo>
                      <a:pt x="196" y="1059"/>
                    </a:lnTo>
                    <a:lnTo>
                      <a:pt x="192" y="1058"/>
                    </a:lnTo>
                    <a:lnTo>
                      <a:pt x="188" y="1056"/>
                    </a:lnTo>
                    <a:lnTo>
                      <a:pt x="179" y="1053"/>
                    </a:lnTo>
                    <a:lnTo>
                      <a:pt x="172" y="1052"/>
                    </a:lnTo>
                    <a:lnTo>
                      <a:pt x="166" y="1053"/>
                    </a:lnTo>
                    <a:lnTo>
                      <a:pt x="160" y="1056"/>
                    </a:lnTo>
                    <a:lnTo>
                      <a:pt x="155" y="1058"/>
                    </a:lnTo>
                    <a:lnTo>
                      <a:pt x="149" y="1060"/>
                    </a:lnTo>
                    <a:lnTo>
                      <a:pt x="147" y="1059"/>
                    </a:lnTo>
                    <a:lnTo>
                      <a:pt x="146" y="1059"/>
                    </a:lnTo>
                    <a:lnTo>
                      <a:pt x="143" y="1059"/>
                    </a:lnTo>
                    <a:lnTo>
                      <a:pt x="141" y="1058"/>
                    </a:lnTo>
                    <a:lnTo>
                      <a:pt x="140" y="1058"/>
                    </a:lnTo>
                    <a:lnTo>
                      <a:pt x="138" y="1058"/>
                    </a:lnTo>
                    <a:lnTo>
                      <a:pt x="132" y="1056"/>
                    </a:lnTo>
                    <a:lnTo>
                      <a:pt x="125" y="1053"/>
                    </a:lnTo>
                    <a:lnTo>
                      <a:pt x="117" y="1049"/>
                    </a:lnTo>
                    <a:lnTo>
                      <a:pt x="111" y="1049"/>
                    </a:lnTo>
                    <a:lnTo>
                      <a:pt x="109" y="1047"/>
                    </a:lnTo>
                    <a:lnTo>
                      <a:pt x="106" y="1046"/>
                    </a:lnTo>
                    <a:lnTo>
                      <a:pt x="105" y="1046"/>
                    </a:lnTo>
                    <a:lnTo>
                      <a:pt x="101" y="1044"/>
                    </a:lnTo>
                    <a:lnTo>
                      <a:pt x="99" y="1042"/>
                    </a:lnTo>
                    <a:lnTo>
                      <a:pt x="98" y="1042"/>
                    </a:lnTo>
                    <a:lnTo>
                      <a:pt x="96" y="1042"/>
                    </a:lnTo>
                    <a:lnTo>
                      <a:pt x="87" y="1040"/>
                    </a:lnTo>
                    <a:lnTo>
                      <a:pt x="77" y="1041"/>
                    </a:lnTo>
                    <a:lnTo>
                      <a:pt x="67" y="1044"/>
                    </a:lnTo>
                    <a:lnTo>
                      <a:pt x="64" y="1046"/>
                    </a:lnTo>
                    <a:lnTo>
                      <a:pt x="63" y="1050"/>
                    </a:lnTo>
                    <a:lnTo>
                      <a:pt x="59" y="1056"/>
                    </a:lnTo>
                    <a:lnTo>
                      <a:pt x="58" y="1058"/>
                    </a:lnTo>
                    <a:lnTo>
                      <a:pt x="58" y="1059"/>
                    </a:lnTo>
                    <a:lnTo>
                      <a:pt x="52" y="1059"/>
                    </a:lnTo>
                    <a:lnTo>
                      <a:pt x="48" y="1056"/>
                    </a:lnTo>
                    <a:lnTo>
                      <a:pt x="44" y="1051"/>
                    </a:lnTo>
                    <a:lnTo>
                      <a:pt x="40" y="1050"/>
                    </a:lnTo>
                    <a:lnTo>
                      <a:pt x="37" y="1052"/>
                    </a:lnTo>
                    <a:lnTo>
                      <a:pt x="35" y="1058"/>
                    </a:lnTo>
                    <a:lnTo>
                      <a:pt x="33" y="1058"/>
                    </a:lnTo>
                    <a:lnTo>
                      <a:pt x="32" y="1058"/>
                    </a:lnTo>
                    <a:lnTo>
                      <a:pt x="32" y="1059"/>
                    </a:lnTo>
                    <a:lnTo>
                      <a:pt x="29" y="1060"/>
                    </a:lnTo>
                    <a:lnTo>
                      <a:pt x="25" y="1059"/>
                    </a:lnTo>
                    <a:lnTo>
                      <a:pt x="23" y="1058"/>
                    </a:lnTo>
                    <a:lnTo>
                      <a:pt x="22" y="1058"/>
                    </a:lnTo>
                    <a:lnTo>
                      <a:pt x="15" y="1054"/>
                    </a:lnTo>
                    <a:lnTo>
                      <a:pt x="9" y="1055"/>
                    </a:lnTo>
                    <a:lnTo>
                      <a:pt x="7" y="1055"/>
                    </a:lnTo>
                    <a:lnTo>
                      <a:pt x="6" y="1057"/>
                    </a:lnTo>
                    <a:lnTo>
                      <a:pt x="4" y="1060"/>
                    </a:lnTo>
                    <a:lnTo>
                      <a:pt x="3" y="1066"/>
                    </a:lnTo>
                    <a:lnTo>
                      <a:pt x="0" y="1073"/>
                    </a:lnTo>
                    <a:lnTo>
                      <a:pt x="0" y="1083"/>
                    </a:lnTo>
                    <a:lnTo>
                      <a:pt x="1" y="1092"/>
                    </a:lnTo>
                    <a:lnTo>
                      <a:pt x="4" y="1105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208">
                <a:extLst>
                  <a:ext uri="{FF2B5EF4-FFF2-40B4-BE49-F238E27FC236}">
                    <a16:creationId xmlns:a16="http://schemas.microsoft.com/office/drawing/2014/main" id="{3871C4A2-2890-B484-EBB4-BB84AC8343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0" y="3089"/>
                <a:ext cx="50" cy="76"/>
              </a:xfrm>
              <a:custGeom>
                <a:avLst/>
                <a:gdLst>
                  <a:gd name="T0" fmla="*/ 0 w 151"/>
                  <a:gd name="T1" fmla="*/ 0 h 230"/>
                  <a:gd name="T2" fmla="*/ 1 w 151"/>
                  <a:gd name="T3" fmla="*/ 8 h 230"/>
                  <a:gd name="T4" fmla="*/ 2 w 151"/>
                  <a:gd name="T5" fmla="*/ 11 h 230"/>
                  <a:gd name="T6" fmla="*/ 5 w 151"/>
                  <a:gd name="T7" fmla="*/ 15 h 230"/>
                  <a:gd name="T8" fmla="*/ 12 w 151"/>
                  <a:gd name="T9" fmla="*/ 17 h 230"/>
                  <a:gd name="T10" fmla="*/ 21 w 151"/>
                  <a:gd name="T11" fmla="*/ 18 h 230"/>
                  <a:gd name="T12" fmla="*/ 30 w 151"/>
                  <a:gd name="T13" fmla="*/ 16 h 230"/>
                  <a:gd name="T14" fmla="*/ 37 w 151"/>
                  <a:gd name="T15" fmla="*/ 16 h 230"/>
                  <a:gd name="T16" fmla="*/ 42 w 151"/>
                  <a:gd name="T17" fmla="*/ 16 h 230"/>
                  <a:gd name="T18" fmla="*/ 46 w 151"/>
                  <a:gd name="T19" fmla="*/ 17 h 230"/>
                  <a:gd name="T20" fmla="*/ 48 w 151"/>
                  <a:gd name="T21" fmla="*/ 20 h 230"/>
                  <a:gd name="T22" fmla="*/ 51 w 151"/>
                  <a:gd name="T23" fmla="*/ 27 h 230"/>
                  <a:gd name="T24" fmla="*/ 59 w 151"/>
                  <a:gd name="T25" fmla="*/ 49 h 230"/>
                  <a:gd name="T26" fmla="*/ 62 w 151"/>
                  <a:gd name="T27" fmla="*/ 54 h 230"/>
                  <a:gd name="T28" fmla="*/ 64 w 151"/>
                  <a:gd name="T29" fmla="*/ 58 h 230"/>
                  <a:gd name="T30" fmla="*/ 66 w 151"/>
                  <a:gd name="T31" fmla="*/ 62 h 230"/>
                  <a:gd name="T32" fmla="*/ 66 w 151"/>
                  <a:gd name="T33" fmla="*/ 67 h 230"/>
                  <a:gd name="T34" fmla="*/ 67 w 151"/>
                  <a:gd name="T35" fmla="*/ 70 h 230"/>
                  <a:gd name="T36" fmla="*/ 68 w 151"/>
                  <a:gd name="T37" fmla="*/ 75 h 230"/>
                  <a:gd name="T38" fmla="*/ 71 w 151"/>
                  <a:gd name="T39" fmla="*/ 82 h 230"/>
                  <a:gd name="T40" fmla="*/ 70 w 151"/>
                  <a:gd name="T41" fmla="*/ 87 h 230"/>
                  <a:gd name="T42" fmla="*/ 70 w 151"/>
                  <a:gd name="T43" fmla="*/ 92 h 230"/>
                  <a:gd name="T44" fmla="*/ 70 w 151"/>
                  <a:gd name="T45" fmla="*/ 95 h 230"/>
                  <a:gd name="T46" fmla="*/ 71 w 151"/>
                  <a:gd name="T47" fmla="*/ 97 h 230"/>
                  <a:gd name="T48" fmla="*/ 76 w 151"/>
                  <a:gd name="T49" fmla="*/ 101 h 230"/>
                  <a:gd name="T50" fmla="*/ 78 w 151"/>
                  <a:gd name="T51" fmla="*/ 107 h 230"/>
                  <a:gd name="T52" fmla="*/ 77 w 151"/>
                  <a:gd name="T53" fmla="*/ 108 h 230"/>
                  <a:gd name="T54" fmla="*/ 78 w 151"/>
                  <a:gd name="T55" fmla="*/ 113 h 230"/>
                  <a:gd name="T56" fmla="*/ 79 w 151"/>
                  <a:gd name="T57" fmla="*/ 118 h 230"/>
                  <a:gd name="T58" fmla="*/ 82 w 151"/>
                  <a:gd name="T59" fmla="*/ 125 h 230"/>
                  <a:gd name="T60" fmla="*/ 86 w 151"/>
                  <a:gd name="T61" fmla="*/ 136 h 230"/>
                  <a:gd name="T62" fmla="*/ 88 w 151"/>
                  <a:gd name="T63" fmla="*/ 139 h 230"/>
                  <a:gd name="T64" fmla="*/ 90 w 151"/>
                  <a:gd name="T65" fmla="*/ 141 h 230"/>
                  <a:gd name="T66" fmla="*/ 94 w 151"/>
                  <a:gd name="T67" fmla="*/ 144 h 230"/>
                  <a:gd name="T68" fmla="*/ 99 w 151"/>
                  <a:gd name="T69" fmla="*/ 149 h 230"/>
                  <a:gd name="T70" fmla="*/ 106 w 151"/>
                  <a:gd name="T71" fmla="*/ 157 h 230"/>
                  <a:gd name="T72" fmla="*/ 108 w 151"/>
                  <a:gd name="T73" fmla="*/ 162 h 230"/>
                  <a:gd name="T74" fmla="*/ 109 w 151"/>
                  <a:gd name="T75" fmla="*/ 172 h 230"/>
                  <a:gd name="T76" fmla="*/ 117 w 151"/>
                  <a:gd name="T77" fmla="*/ 180 h 230"/>
                  <a:gd name="T78" fmla="*/ 117 w 151"/>
                  <a:gd name="T79" fmla="*/ 182 h 230"/>
                  <a:gd name="T80" fmla="*/ 117 w 151"/>
                  <a:gd name="T81" fmla="*/ 190 h 230"/>
                  <a:gd name="T82" fmla="*/ 119 w 151"/>
                  <a:gd name="T83" fmla="*/ 192 h 230"/>
                  <a:gd name="T84" fmla="*/ 126 w 151"/>
                  <a:gd name="T85" fmla="*/ 196 h 230"/>
                  <a:gd name="T86" fmla="*/ 145 w 151"/>
                  <a:gd name="T87" fmla="*/ 213 h 230"/>
                  <a:gd name="T88" fmla="*/ 148 w 151"/>
                  <a:gd name="T89" fmla="*/ 215 h 230"/>
                  <a:gd name="T90" fmla="*/ 150 w 151"/>
                  <a:gd name="T91" fmla="*/ 218 h 230"/>
                  <a:gd name="T92" fmla="*/ 151 w 151"/>
                  <a:gd name="T93" fmla="*/ 219 h 230"/>
                  <a:gd name="T94" fmla="*/ 151 w 151"/>
                  <a:gd name="T95" fmla="*/ 221 h 230"/>
                  <a:gd name="T96" fmla="*/ 148 w 151"/>
                  <a:gd name="T97" fmla="*/ 224 h 230"/>
                  <a:gd name="T98" fmla="*/ 145 w 151"/>
                  <a:gd name="T99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51" h="230">
                    <a:moveTo>
                      <a:pt x="0" y="0"/>
                    </a:moveTo>
                    <a:lnTo>
                      <a:pt x="1" y="8"/>
                    </a:lnTo>
                    <a:lnTo>
                      <a:pt x="2" y="11"/>
                    </a:lnTo>
                    <a:lnTo>
                      <a:pt x="5" y="15"/>
                    </a:lnTo>
                    <a:lnTo>
                      <a:pt x="12" y="17"/>
                    </a:lnTo>
                    <a:lnTo>
                      <a:pt x="21" y="18"/>
                    </a:lnTo>
                    <a:lnTo>
                      <a:pt x="30" y="16"/>
                    </a:lnTo>
                    <a:lnTo>
                      <a:pt x="37" y="16"/>
                    </a:lnTo>
                    <a:lnTo>
                      <a:pt x="42" y="16"/>
                    </a:lnTo>
                    <a:lnTo>
                      <a:pt x="46" y="17"/>
                    </a:lnTo>
                    <a:lnTo>
                      <a:pt x="48" y="20"/>
                    </a:lnTo>
                    <a:lnTo>
                      <a:pt x="51" y="27"/>
                    </a:lnTo>
                    <a:lnTo>
                      <a:pt x="59" y="49"/>
                    </a:lnTo>
                    <a:lnTo>
                      <a:pt x="62" y="54"/>
                    </a:lnTo>
                    <a:lnTo>
                      <a:pt x="64" y="58"/>
                    </a:lnTo>
                    <a:lnTo>
                      <a:pt x="66" y="62"/>
                    </a:lnTo>
                    <a:lnTo>
                      <a:pt x="66" y="67"/>
                    </a:lnTo>
                    <a:lnTo>
                      <a:pt x="67" y="70"/>
                    </a:lnTo>
                    <a:lnTo>
                      <a:pt x="68" y="75"/>
                    </a:lnTo>
                    <a:lnTo>
                      <a:pt x="71" y="82"/>
                    </a:lnTo>
                    <a:lnTo>
                      <a:pt x="70" y="87"/>
                    </a:lnTo>
                    <a:lnTo>
                      <a:pt x="70" y="92"/>
                    </a:lnTo>
                    <a:lnTo>
                      <a:pt x="70" y="95"/>
                    </a:lnTo>
                    <a:lnTo>
                      <a:pt x="71" y="97"/>
                    </a:lnTo>
                    <a:lnTo>
                      <a:pt x="76" y="101"/>
                    </a:lnTo>
                    <a:lnTo>
                      <a:pt x="78" y="107"/>
                    </a:lnTo>
                    <a:lnTo>
                      <a:pt x="77" y="108"/>
                    </a:lnTo>
                    <a:lnTo>
                      <a:pt x="78" y="113"/>
                    </a:lnTo>
                    <a:lnTo>
                      <a:pt x="79" y="118"/>
                    </a:lnTo>
                    <a:lnTo>
                      <a:pt x="82" y="125"/>
                    </a:lnTo>
                    <a:lnTo>
                      <a:pt x="86" y="136"/>
                    </a:lnTo>
                    <a:lnTo>
                      <a:pt x="88" y="139"/>
                    </a:lnTo>
                    <a:lnTo>
                      <a:pt x="90" y="141"/>
                    </a:lnTo>
                    <a:lnTo>
                      <a:pt x="94" y="144"/>
                    </a:lnTo>
                    <a:lnTo>
                      <a:pt x="99" y="149"/>
                    </a:lnTo>
                    <a:lnTo>
                      <a:pt x="106" y="157"/>
                    </a:lnTo>
                    <a:lnTo>
                      <a:pt x="108" y="162"/>
                    </a:lnTo>
                    <a:lnTo>
                      <a:pt x="109" y="172"/>
                    </a:lnTo>
                    <a:lnTo>
                      <a:pt x="117" y="180"/>
                    </a:lnTo>
                    <a:lnTo>
                      <a:pt x="117" y="182"/>
                    </a:lnTo>
                    <a:lnTo>
                      <a:pt x="117" y="190"/>
                    </a:lnTo>
                    <a:lnTo>
                      <a:pt x="119" y="192"/>
                    </a:lnTo>
                    <a:lnTo>
                      <a:pt x="126" y="196"/>
                    </a:lnTo>
                    <a:lnTo>
                      <a:pt x="145" y="213"/>
                    </a:lnTo>
                    <a:lnTo>
                      <a:pt x="148" y="215"/>
                    </a:lnTo>
                    <a:lnTo>
                      <a:pt x="150" y="218"/>
                    </a:lnTo>
                    <a:lnTo>
                      <a:pt x="151" y="219"/>
                    </a:lnTo>
                    <a:lnTo>
                      <a:pt x="151" y="221"/>
                    </a:lnTo>
                    <a:lnTo>
                      <a:pt x="148" y="224"/>
                    </a:lnTo>
                    <a:lnTo>
                      <a:pt x="145" y="230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209">
                <a:extLst>
                  <a:ext uri="{FF2B5EF4-FFF2-40B4-BE49-F238E27FC236}">
                    <a16:creationId xmlns:a16="http://schemas.microsoft.com/office/drawing/2014/main" id="{937902DA-4337-7442-052E-897BAB825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8" y="220"/>
                <a:ext cx="100" cy="202"/>
              </a:xfrm>
              <a:custGeom>
                <a:avLst/>
                <a:gdLst>
                  <a:gd name="T0" fmla="*/ 67 w 298"/>
                  <a:gd name="T1" fmla="*/ 605 h 606"/>
                  <a:gd name="T2" fmla="*/ 61 w 298"/>
                  <a:gd name="T3" fmla="*/ 601 h 606"/>
                  <a:gd name="T4" fmla="*/ 56 w 298"/>
                  <a:gd name="T5" fmla="*/ 590 h 606"/>
                  <a:gd name="T6" fmla="*/ 47 w 298"/>
                  <a:gd name="T7" fmla="*/ 585 h 606"/>
                  <a:gd name="T8" fmla="*/ 31 w 298"/>
                  <a:gd name="T9" fmla="*/ 578 h 606"/>
                  <a:gd name="T10" fmla="*/ 22 w 298"/>
                  <a:gd name="T11" fmla="*/ 575 h 606"/>
                  <a:gd name="T12" fmla="*/ 13 w 298"/>
                  <a:gd name="T13" fmla="*/ 564 h 606"/>
                  <a:gd name="T14" fmla="*/ 10 w 298"/>
                  <a:gd name="T15" fmla="*/ 551 h 606"/>
                  <a:gd name="T16" fmla="*/ 15 w 298"/>
                  <a:gd name="T17" fmla="*/ 509 h 606"/>
                  <a:gd name="T18" fmla="*/ 24 w 298"/>
                  <a:gd name="T19" fmla="*/ 497 h 606"/>
                  <a:gd name="T20" fmla="*/ 42 w 298"/>
                  <a:gd name="T21" fmla="*/ 480 h 606"/>
                  <a:gd name="T22" fmla="*/ 47 w 298"/>
                  <a:gd name="T23" fmla="*/ 470 h 606"/>
                  <a:gd name="T24" fmla="*/ 40 w 298"/>
                  <a:gd name="T25" fmla="*/ 463 h 606"/>
                  <a:gd name="T26" fmla="*/ 4 w 298"/>
                  <a:gd name="T27" fmla="*/ 448 h 606"/>
                  <a:gd name="T28" fmla="*/ 0 w 298"/>
                  <a:gd name="T29" fmla="*/ 443 h 606"/>
                  <a:gd name="T30" fmla="*/ 5 w 298"/>
                  <a:gd name="T31" fmla="*/ 435 h 606"/>
                  <a:gd name="T32" fmla="*/ 6 w 298"/>
                  <a:gd name="T33" fmla="*/ 427 h 606"/>
                  <a:gd name="T34" fmla="*/ 2 w 298"/>
                  <a:gd name="T35" fmla="*/ 415 h 606"/>
                  <a:gd name="T36" fmla="*/ 3 w 298"/>
                  <a:gd name="T37" fmla="*/ 402 h 606"/>
                  <a:gd name="T38" fmla="*/ 15 w 298"/>
                  <a:gd name="T39" fmla="*/ 392 h 606"/>
                  <a:gd name="T40" fmla="*/ 29 w 298"/>
                  <a:gd name="T41" fmla="*/ 382 h 606"/>
                  <a:gd name="T42" fmla="*/ 32 w 298"/>
                  <a:gd name="T43" fmla="*/ 373 h 606"/>
                  <a:gd name="T44" fmla="*/ 46 w 298"/>
                  <a:gd name="T45" fmla="*/ 364 h 606"/>
                  <a:gd name="T46" fmla="*/ 49 w 298"/>
                  <a:gd name="T47" fmla="*/ 360 h 606"/>
                  <a:gd name="T48" fmla="*/ 62 w 298"/>
                  <a:gd name="T49" fmla="*/ 349 h 606"/>
                  <a:gd name="T50" fmla="*/ 84 w 298"/>
                  <a:gd name="T51" fmla="*/ 322 h 606"/>
                  <a:gd name="T52" fmla="*/ 88 w 298"/>
                  <a:gd name="T53" fmla="*/ 315 h 606"/>
                  <a:gd name="T54" fmla="*/ 89 w 298"/>
                  <a:gd name="T55" fmla="*/ 305 h 606"/>
                  <a:gd name="T56" fmla="*/ 89 w 298"/>
                  <a:gd name="T57" fmla="*/ 301 h 606"/>
                  <a:gd name="T58" fmla="*/ 89 w 298"/>
                  <a:gd name="T59" fmla="*/ 297 h 606"/>
                  <a:gd name="T60" fmla="*/ 89 w 298"/>
                  <a:gd name="T61" fmla="*/ 287 h 606"/>
                  <a:gd name="T62" fmla="*/ 90 w 298"/>
                  <a:gd name="T63" fmla="*/ 271 h 606"/>
                  <a:gd name="T64" fmla="*/ 109 w 298"/>
                  <a:gd name="T65" fmla="*/ 248 h 606"/>
                  <a:gd name="T66" fmla="*/ 126 w 298"/>
                  <a:gd name="T67" fmla="*/ 235 h 606"/>
                  <a:gd name="T68" fmla="*/ 139 w 298"/>
                  <a:gd name="T69" fmla="*/ 223 h 606"/>
                  <a:gd name="T70" fmla="*/ 171 w 298"/>
                  <a:gd name="T71" fmla="*/ 211 h 606"/>
                  <a:gd name="T72" fmla="*/ 197 w 298"/>
                  <a:gd name="T73" fmla="*/ 217 h 606"/>
                  <a:gd name="T74" fmla="*/ 203 w 298"/>
                  <a:gd name="T75" fmla="*/ 222 h 606"/>
                  <a:gd name="T76" fmla="*/ 207 w 298"/>
                  <a:gd name="T77" fmla="*/ 224 h 606"/>
                  <a:gd name="T78" fmla="*/ 214 w 298"/>
                  <a:gd name="T79" fmla="*/ 225 h 606"/>
                  <a:gd name="T80" fmla="*/ 220 w 298"/>
                  <a:gd name="T81" fmla="*/ 217 h 606"/>
                  <a:gd name="T82" fmla="*/ 227 w 298"/>
                  <a:gd name="T83" fmla="*/ 208 h 606"/>
                  <a:gd name="T84" fmla="*/ 234 w 298"/>
                  <a:gd name="T85" fmla="*/ 184 h 606"/>
                  <a:gd name="T86" fmla="*/ 242 w 298"/>
                  <a:gd name="T87" fmla="*/ 161 h 606"/>
                  <a:gd name="T88" fmla="*/ 254 w 298"/>
                  <a:gd name="T89" fmla="*/ 145 h 606"/>
                  <a:gd name="T90" fmla="*/ 267 w 298"/>
                  <a:gd name="T91" fmla="*/ 130 h 606"/>
                  <a:gd name="T92" fmla="*/ 279 w 298"/>
                  <a:gd name="T93" fmla="*/ 112 h 606"/>
                  <a:gd name="T94" fmla="*/ 292 w 298"/>
                  <a:gd name="T95" fmla="*/ 92 h 606"/>
                  <a:gd name="T96" fmla="*/ 298 w 298"/>
                  <a:gd name="T97" fmla="*/ 80 h 606"/>
                  <a:gd name="T98" fmla="*/ 293 w 298"/>
                  <a:gd name="T99" fmla="*/ 67 h 606"/>
                  <a:gd name="T100" fmla="*/ 283 w 298"/>
                  <a:gd name="T101" fmla="*/ 59 h 606"/>
                  <a:gd name="T102" fmla="*/ 274 w 298"/>
                  <a:gd name="T103" fmla="*/ 52 h 606"/>
                  <a:gd name="T104" fmla="*/ 260 w 298"/>
                  <a:gd name="T105" fmla="*/ 42 h 606"/>
                  <a:gd name="T106" fmla="*/ 246 w 298"/>
                  <a:gd name="T107" fmla="*/ 32 h 606"/>
                  <a:gd name="T108" fmla="*/ 232 w 298"/>
                  <a:gd name="T109" fmla="*/ 22 h 606"/>
                  <a:gd name="T110" fmla="*/ 212 w 298"/>
                  <a:gd name="T111" fmla="*/ 8 h 606"/>
                  <a:gd name="T112" fmla="*/ 196 w 298"/>
                  <a:gd name="T113" fmla="*/ 5 h 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98" h="606">
                    <a:moveTo>
                      <a:pt x="72" y="606"/>
                    </a:moveTo>
                    <a:lnTo>
                      <a:pt x="67" y="605"/>
                    </a:lnTo>
                    <a:lnTo>
                      <a:pt x="64" y="605"/>
                    </a:lnTo>
                    <a:lnTo>
                      <a:pt x="61" y="601"/>
                    </a:lnTo>
                    <a:lnTo>
                      <a:pt x="59" y="594"/>
                    </a:lnTo>
                    <a:lnTo>
                      <a:pt x="56" y="590"/>
                    </a:lnTo>
                    <a:lnTo>
                      <a:pt x="52" y="589"/>
                    </a:lnTo>
                    <a:lnTo>
                      <a:pt x="47" y="585"/>
                    </a:lnTo>
                    <a:lnTo>
                      <a:pt x="41" y="582"/>
                    </a:lnTo>
                    <a:lnTo>
                      <a:pt x="31" y="578"/>
                    </a:lnTo>
                    <a:lnTo>
                      <a:pt x="26" y="576"/>
                    </a:lnTo>
                    <a:lnTo>
                      <a:pt x="22" y="575"/>
                    </a:lnTo>
                    <a:lnTo>
                      <a:pt x="16" y="569"/>
                    </a:lnTo>
                    <a:lnTo>
                      <a:pt x="13" y="564"/>
                    </a:lnTo>
                    <a:lnTo>
                      <a:pt x="10" y="558"/>
                    </a:lnTo>
                    <a:lnTo>
                      <a:pt x="10" y="551"/>
                    </a:lnTo>
                    <a:lnTo>
                      <a:pt x="9" y="530"/>
                    </a:lnTo>
                    <a:lnTo>
                      <a:pt x="15" y="509"/>
                    </a:lnTo>
                    <a:lnTo>
                      <a:pt x="19" y="503"/>
                    </a:lnTo>
                    <a:lnTo>
                      <a:pt x="24" y="497"/>
                    </a:lnTo>
                    <a:lnTo>
                      <a:pt x="31" y="488"/>
                    </a:lnTo>
                    <a:lnTo>
                      <a:pt x="42" y="480"/>
                    </a:lnTo>
                    <a:lnTo>
                      <a:pt x="46" y="474"/>
                    </a:lnTo>
                    <a:lnTo>
                      <a:pt x="47" y="470"/>
                    </a:lnTo>
                    <a:lnTo>
                      <a:pt x="45" y="466"/>
                    </a:lnTo>
                    <a:lnTo>
                      <a:pt x="40" y="463"/>
                    </a:lnTo>
                    <a:lnTo>
                      <a:pt x="10" y="452"/>
                    </a:lnTo>
                    <a:lnTo>
                      <a:pt x="4" y="448"/>
                    </a:lnTo>
                    <a:lnTo>
                      <a:pt x="1" y="446"/>
                    </a:lnTo>
                    <a:lnTo>
                      <a:pt x="0" y="443"/>
                    </a:lnTo>
                    <a:lnTo>
                      <a:pt x="2" y="441"/>
                    </a:lnTo>
                    <a:lnTo>
                      <a:pt x="5" y="435"/>
                    </a:lnTo>
                    <a:lnTo>
                      <a:pt x="7" y="431"/>
                    </a:lnTo>
                    <a:lnTo>
                      <a:pt x="6" y="427"/>
                    </a:lnTo>
                    <a:lnTo>
                      <a:pt x="5" y="423"/>
                    </a:lnTo>
                    <a:lnTo>
                      <a:pt x="2" y="415"/>
                    </a:lnTo>
                    <a:lnTo>
                      <a:pt x="3" y="408"/>
                    </a:lnTo>
                    <a:lnTo>
                      <a:pt x="3" y="402"/>
                    </a:lnTo>
                    <a:lnTo>
                      <a:pt x="6" y="397"/>
                    </a:lnTo>
                    <a:lnTo>
                      <a:pt x="15" y="392"/>
                    </a:lnTo>
                    <a:lnTo>
                      <a:pt x="26" y="386"/>
                    </a:lnTo>
                    <a:lnTo>
                      <a:pt x="29" y="382"/>
                    </a:lnTo>
                    <a:lnTo>
                      <a:pt x="31" y="379"/>
                    </a:lnTo>
                    <a:lnTo>
                      <a:pt x="32" y="373"/>
                    </a:lnTo>
                    <a:lnTo>
                      <a:pt x="35" y="369"/>
                    </a:lnTo>
                    <a:lnTo>
                      <a:pt x="46" y="364"/>
                    </a:lnTo>
                    <a:lnTo>
                      <a:pt x="47" y="361"/>
                    </a:lnTo>
                    <a:lnTo>
                      <a:pt x="49" y="360"/>
                    </a:lnTo>
                    <a:lnTo>
                      <a:pt x="53" y="357"/>
                    </a:lnTo>
                    <a:lnTo>
                      <a:pt x="62" y="349"/>
                    </a:lnTo>
                    <a:lnTo>
                      <a:pt x="71" y="333"/>
                    </a:lnTo>
                    <a:lnTo>
                      <a:pt x="84" y="322"/>
                    </a:lnTo>
                    <a:lnTo>
                      <a:pt x="86" y="319"/>
                    </a:lnTo>
                    <a:lnTo>
                      <a:pt x="88" y="315"/>
                    </a:lnTo>
                    <a:lnTo>
                      <a:pt x="89" y="309"/>
                    </a:lnTo>
                    <a:lnTo>
                      <a:pt x="89" y="305"/>
                    </a:lnTo>
                    <a:lnTo>
                      <a:pt x="89" y="302"/>
                    </a:lnTo>
                    <a:lnTo>
                      <a:pt x="89" y="301"/>
                    </a:lnTo>
                    <a:lnTo>
                      <a:pt x="90" y="301"/>
                    </a:lnTo>
                    <a:lnTo>
                      <a:pt x="89" y="297"/>
                    </a:lnTo>
                    <a:lnTo>
                      <a:pt x="89" y="294"/>
                    </a:lnTo>
                    <a:lnTo>
                      <a:pt x="89" y="287"/>
                    </a:lnTo>
                    <a:lnTo>
                      <a:pt x="88" y="278"/>
                    </a:lnTo>
                    <a:lnTo>
                      <a:pt x="90" y="271"/>
                    </a:lnTo>
                    <a:lnTo>
                      <a:pt x="100" y="256"/>
                    </a:lnTo>
                    <a:lnTo>
                      <a:pt x="109" y="248"/>
                    </a:lnTo>
                    <a:lnTo>
                      <a:pt x="119" y="241"/>
                    </a:lnTo>
                    <a:lnTo>
                      <a:pt x="126" y="235"/>
                    </a:lnTo>
                    <a:lnTo>
                      <a:pt x="133" y="231"/>
                    </a:lnTo>
                    <a:lnTo>
                      <a:pt x="139" y="223"/>
                    </a:lnTo>
                    <a:lnTo>
                      <a:pt x="148" y="218"/>
                    </a:lnTo>
                    <a:lnTo>
                      <a:pt x="171" y="211"/>
                    </a:lnTo>
                    <a:lnTo>
                      <a:pt x="183" y="210"/>
                    </a:lnTo>
                    <a:lnTo>
                      <a:pt x="197" y="217"/>
                    </a:lnTo>
                    <a:lnTo>
                      <a:pt x="201" y="221"/>
                    </a:lnTo>
                    <a:lnTo>
                      <a:pt x="203" y="222"/>
                    </a:lnTo>
                    <a:lnTo>
                      <a:pt x="206" y="224"/>
                    </a:lnTo>
                    <a:lnTo>
                      <a:pt x="207" y="224"/>
                    </a:lnTo>
                    <a:lnTo>
                      <a:pt x="210" y="225"/>
                    </a:lnTo>
                    <a:lnTo>
                      <a:pt x="214" y="225"/>
                    </a:lnTo>
                    <a:lnTo>
                      <a:pt x="218" y="220"/>
                    </a:lnTo>
                    <a:lnTo>
                      <a:pt x="220" y="217"/>
                    </a:lnTo>
                    <a:lnTo>
                      <a:pt x="223" y="215"/>
                    </a:lnTo>
                    <a:lnTo>
                      <a:pt x="227" y="208"/>
                    </a:lnTo>
                    <a:lnTo>
                      <a:pt x="232" y="201"/>
                    </a:lnTo>
                    <a:lnTo>
                      <a:pt x="234" y="184"/>
                    </a:lnTo>
                    <a:lnTo>
                      <a:pt x="238" y="172"/>
                    </a:lnTo>
                    <a:lnTo>
                      <a:pt x="242" y="161"/>
                    </a:lnTo>
                    <a:lnTo>
                      <a:pt x="246" y="155"/>
                    </a:lnTo>
                    <a:lnTo>
                      <a:pt x="254" y="145"/>
                    </a:lnTo>
                    <a:lnTo>
                      <a:pt x="261" y="138"/>
                    </a:lnTo>
                    <a:lnTo>
                      <a:pt x="267" y="130"/>
                    </a:lnTo>
                    <a:lnTo>
                      <a:pt x="272" y="126"/>
                    </a:lnTo>
                    <a:lnTo>
                      <a:pt x="279" y="112"/>
                    </a:lnTo>
                    <a:lnTo>
                      <a:pt x="287" y="102"/>
                    </a:lnTo>
                    <a:lnTo>
                      <a:pt x="292" y="92"/>
                    </a:lnTo>
                    <a:lnTo>
                      <a:pt x="297" y="86"/>
                    </a:lnTo>
                    <a:lnTo>
                      <a:pt x="298" y="80"/>
                    </a:lnTo>
                    <a:lnTo>
                      <a:pt x="297" y="73"/>
                    </a:lnTo>
                    <a:lnTo>
                      <a:pt x="293" y="67"/>
                    </a:lnTo>
                    <a:lnTo>
                      <a:pt x="288" y="62"/>
                    </a:lnTo>
                    <a:lnTo>
                      <a:pt x="283" y="59"/>
                    </a:lnTo>
                    <a:lnTo>
                      <a:pt x="279" y="57"/>
                    </a:lnTo>
                    <a:lnTo>
                      <a:pt x="274" y="52"/>
                    </a:lnTo>
                    <a:lnTo>
                      <a:pt x="269" y="48"/>
                    </a:lnTo>
                    <a:lnTo>
                      <a:pt x="260" y="42"/>
                    </a:lnTo>
                    <a:lnTo>
                      <a:pt x="252" y="36"/>
                    </a:lnTo>
                    <a:lnTo>
                      <a:pt x="246" y="32"/>
                    </a:lnTo>
                    <a:lnTo>
                      <a:pt x="242" y="29"/>
                    </a:lnTo>
                    <a:lnTo>
                      <a:pt x="232" y="22"/>
                    </a:lnTo>
                    <a:lnTo>
                      <a:pt x="222" y="15"/>
                    </a:lnTo>
                    <a:lnTo>
                      <a:pt x="212" y="8"/>
                    </a:lnTo>
                    <a:lnTo>
                      <a:pt x="203" y="6"/>
                    </a:lnTo>
                    <a:lnTo>
                      <a:pt x="196" y="5"/>
                    </a:lnTo>
                    <a:lnTo>
                      <a:pt x="188" y="0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210">
                <a:extLst>
                  <a:ext uri="{FF2B5EF4-FFF2-40B4-BE49-F238E27FC236}">
                    <a16:creationId xmlns:a16="http://schemas.microsoft.com/office/drawing/2014/main" id="{DF00DBCC-95BD-9BD2-A0B9-9485772CD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8" y="2107"/>
                <a:ext cx="215" cy="209"/>
              </a:xfrm>
              <a:custGeom>
                <a:avLst/>
                <a:gdLst>
                  <a:gd name="T0" fmla="*/ 640 w 644"/>
                  <a:gd name="T1" fmla="*/ 25 h 629"/>
                  <a:gd name="T2" fmla="*/ 622 w 644"/>
                  <a:gd name="T3" fmla="*/ 18 h 629"/>
                  <a:gd name="T4" fmla="*/ 601 w 644"/>
                  <a:gd name="T5" fmla="*/ 9 h 629"/>
                  <a:gd name="T6" fmla="*/ 583 w 644"/>
                  <a:gd name="T7" fmla="*/ 2 h 629"/>
                  <a:gd name="T8" fmla="*/ 571 w 644"/>
                  <a:gd name="T9" fmla="*/ 1 h 629"/>
                  <a:gd name="T10" fmla="*/ 543 w 644"/>
                  <a:gd name="T11" fmla="*/ 14 h 629"/>
                  <a:gd name="T12" fmla="*/ 526 w 644"/>
                  <a:gd name="T13" fmla="*/ 28 h 629"/>
                  <a:gd name="T14" fmla="*/ 508 w 644"/>
                  <a:gd name="T15" fmla="*/ 42 h 629"/>
                  <a:gd name="T16" fmla="*/ 495 w 644"/>
                  <a:gd name="T17" fmla="*/ 61 h 629"/>
                  <a:gd name="T18" fmla="*/ 487 w 644"/>
                  <a:gd name="T19" fmla="*/ 100 h 629"/>
                  <a:gd name="T20" fmla="*/ 486 w 644"/>
                  <a:gd name="T21" fmla="*/ 106 h 629"/>
                  <a:gd name="T22" fmla="*/ 483 w 644"/>
                  <a:gd name="T23" fmla="*/ 123 h 629"/>
                  <a:gd name="T24" fmla="*/ 479 w 644"/>
                  <a:gd name="T25" fmla="*/ 157 h 629"/>
                  <a:gd name="T26" fmla="*/ 474 w 644"/>
                  <a:gd name="T27" fmla="*/ 187 h 629"/>
                  <a:gd name="T28" fmla="*/ 466 w 644"/>
                  <a:gd name="T29" fmla="*/ 229 h 629"/>
                  <a:gd name="T30" fmla="*/ 474 w 644"/>
                  <a:gd name="T31" fmla="*/ 254 h 629"/>
                  <a:gd name="T32" fmla="*/ 458 w 644"/>
                  <a:gd name="T33" fmla="*/ 273 h 629"/>
                  <a:gd name="T34" fmla="*/ 438 w 644"/>
                  <a:gd name="T35" fmla="*/ 275 h 629"/>
                  <a:gd name="T36" fmla="*/ 419 w 644"/>
                  <a:gd name="T37" fmla="*/ 272 h 629"/>
                  <a:gd name="T38" fmla="*/ 394 w 644"/>
                  <a:gd name="T39" fmla="*/ 255 h 629"/>
                  <a:gd name="T40" fmla="*/ 385 w 644"/>
                  <a:gd name="T41" fmla="*/ 244 h 629"/>
                  <a:gd name="T42" fmla="*/ 348 w 644"/>
                  <a:gd name="T43" fmla="*/ 240 h 629"/>
                  <a:gd name="T44" fmla="*/ 363 w 644"/>
                  <a:gd name="T45" fmla="*/ 262 h 629"/>
                  <a:gd name="T46" fmla="*/ 361 w 644"/>
                  <a:gd name="T47" fmla="*/ 293 h 629"/>
                  <a:gd name="T48" fmla="*/ 356 w 644"/>
                  <a:gd name="T49" fmla="*/ 309 h 629"/>
                  <a:gd name="T50" fmla="*/ 352 w 644"/>
                  <a:gd name="T51" fmla="*/ 324 h 629"/>
                  <a:gd name="T52" fmla="*/ 349 w 644"/>
                  <a:gd name="T53" fmla="*/ 335 h 629"/>
                  <a:gd name="T54" fmla="*/ 324 w 644"/>
                  <a:gd name="T55" fmla="*/ 343 h 629"/>
                  <a:gd name="T56" fmla="*/ 310 w 644"/>
                  <a:gd name="T57" fmla="*/ 360 h 629"/>
                  <a:gd name="T58" fmla="*/ 297 w 644"/>
                  <a:gd name="T59" fmla="*/ 384 h 629"/>
                  <a:gd name="T60" fmla="*/ 274 w 644"/>
                  <a:gd name="T61" fmla="*/ 385 h 629"/>
                  <a:gd name="T62" fmla="*/ 274 w 644"/>
                  <a:gd name="T63" fmla="*/ 396 h 629"/>
                  <a:gd name="T64" fmla="*/ 265 w 644"/>
                  <a:gd name="T65" fmla="*/ 406 h 629"/>
                  <a:gd name="T66" fmla="*/ 256 w 644"/>
                  <a:gd name="T67" fmla="*/ 421 h 629"/>
                  <a:gd name="T68" fmla="*/ 258 w 644"/>
                  <a:gd name="T69" fmla="*/ 427 h 629"/>
                  <a:gd name="T70" fmla="*/ 254 w 644"/>
                  <a:gd name="T71" fmla="*/ 430 h 629"/>
                  <a:gd name="T72" fmla="*/ 239 w 644"/>
                  <a:gd name="T73" fmla="*/ 440 h 629"/>
                  <a:gd name="T74" fmla="*/ 213 w 644"/>
                  <a:gd name="T75" fmla="*/ 462 h 629"/>
                  <a:gd name="T76" fmla="*/ 202 w 644"/>
                  <a:gd name="T77" fmla="*/ 460 h 629"/>
                  <a:gd name="T78" fmla="*/ 197 w 644"/>
                  <a:gd name="T79" fmla="*/ 447 h 629"/>
                  <a:gd name="T80" fmla="*/ 187 w 644"/>
                  <a:gd name="T81" fmla="*/ 458 h 629"/>
                  <a:gd name="T82" fmla="*/ 172 w 644"/>
                  <a:gd name="T83" fmla="*/ 450 h 629"/>
                  <a:gd name="T84" fmla="*/ 157 w 644"/>
                  <a:gd name="T85" fmla="*/ 447 h 629"/>
                  <a:gd name="T86" fmla="*/ 153 w 644"/>
                  <a:gd name="T87" fmla="*/ 459 h 629"/>
                  <a:gd name="T88" fmla="*/ 149 w 644"/>
                  <a:gd name="T89" fmla="*/ 464 h 629"/>
                  <a:gd name="T90" fmla="*/ 129 w 644"/>
                  <a:gd name="T91" fmla="*/ 458 h 629"/>
                  <a:gd name="T92" fmla="*/ 113 w 644"/>
                  <a:gd name="T93" fmla="*/ 464 h 629"/>
                  <a:gd name="T94" fmla="*/ 89 w 644"/>
                  <a:gd name="T95" fmla="*/ 478 h 629"/>
                  <a:gd name="T96" fmla="*/ 85 w 644"/>
                  <a:gd name="T97" fmla="*/ 492 h 629"/>
                  <a:gd name="T98" fmla="*/ 74 w 644"/>
                  <a:gd name="T99" fmla="*/ 513 h 629"/>
                  <a:gd name="T100" fmla="*/ 69 w 644"/>
                  <a:gd name="T101" fmla="*/ 535 h 629"/>
                  <a:gd name="T102" fmla="*/ 53 w 644"/>
                  <a:gd name="T103" fmla="*/ 569 h 629"/>
                  <a:gd name="T104" fmla="*/ 29 w 644"/>
                  <a:gd name="T105" fmla="*/ 586 h 629"/>
                  <a:gd name="T106" fmla="*/ 14 w 644"/>
                  <a:gd name="T107" fmla="*/ 601 h 629"/>
                  <a:gd name="T108" fmla="*/ 7 w 644"/>
                  <a:gd name="T109" fmla="*/ 608 h 629"/>
                  <a:gd name="T110" fmla="*/ 2 w 644"/>
                  <a:gd name="T111" fmla="*/ 629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44" h="629">
                    <a:moveTo>
                      <a:pt x="644" y="30"/>
                    </a:moveTo>
                    <a:lnTo>
                      <a:pt x="643" y="27"/>
                    </a:lnTo>
                    <a:lnTo>
                      <a:pt x="643" y="26"/>
                    </a:lnTo>
                    <a:lnTo>
                      <a:pt x="640" y="25"/>
                    </a:lnTo>
                    <a:lnTo>
                      <a:pt x="633" y="24"/>
                    </a:lnTo>
                    <a:lnTo>
                      <a:pt x="630" y="23"/>
                    </a:lnTo>
                    <a:lnTo>
                      <a:pt x="627" y="20"/>
                    </a:lnTo>
                    <a:lnTo>
                      <a:pt x="622" y="18"/>
                    </a:lnTo>
                    <a:lnTo>
                      <a:pt x="616" y="16"/>
                    </a:lnTo>
                    <a:lnTo>
                      <a:pt x="609" y="13"/>
                    </a:lnTo>
                    <a:lnTo>
                      <a:pt x="606" y="11"/>
                    </a:lnTo>
                    <a:lnTo>
                      <a:pt x="601" y="9"/>
                    </a:lnTo>
                    <a:lnTo>
                      <a:pt x="597" y="10"/>
                    </a:lnTo>
                    <a:lnTo>
                      <a:pt x="590" y="8"/>
                    </a:lnTo>
                    <a:lnTo>
                      <a:pt x="586" y="5"/>
                    </a:lnTo>
                    <a:lnTo>
                      <a:pt x="583" y="2"/>
                    </a:lnTo>
                    <a:lnTo>
                      <a:pt x="581" y="1"/>
                    </a:lnTo>
                    <a:lnTo>
                      <a:pt x="578" y="0"/>
                    </a:lnTo>
                    <a:lnTo>
                      <a:pt x="575" y="1"/>
                    </a:lnTo>
                    <a:lnTo>
                      <a:pt x="571" y="1"/>
                    </a:lnTo>
                    <a:lnTo>
                      <a:pt x="568" y="3"/>
                    </a:lnTo>
                    <a:lnTo>
                      <a:pt x="562" y="10"/>
                    </a:lnTo>
                    <a:lnTo>
                      <a:pt x="553" y="12"/>
                    </a:lnTo>
                    <a:lnTo>
                      <a:pt x="543" y="14"/>
                    </a:lnTo>
                    <a:lnTo>
                      <a:pt x="540" y="14"/>
                    </a:lnTo>
                    <a:lnTo>
                      <a:pt x="536" y="18"/>
                    </a:lnTo>
                    <a:lnTo>
                      <a:pt x="531" y="21"/>
                    </a:lnTo>
                    <a:lnTo>
                      <a:pt x="526" y="28"/>
                    </a:lnTo>
                    <a:lnTo>
                      <a:pt x="521" y="32"/>
                    </a:lnTo>
                    <a:lnTo>
                      <a:pt x="516" y="33"/>
                    </a:lnTo>
                    <a:lnTo>
                      <a:pt x="513" y="38"/>
                    </a:lnTo>
                    <a:lnTo>
                      <a:pt x="508" y="42"/>
                    </a:lnTo>
                    <a:lnTo>
                      <a:pt x="503" y="48"/>
                    </a:lnTo>
                    <a:lnTo>
                      <a:pt x="498" y="51"/>
                    </a:lnTo>
                    <a:lnTo>
                      <a:pt x="496" y="54"/>
                    </a:lnTo>
                    <a:lnTo>
                      <a:pt x="495" y="61"/>
                    </a:lnTo>
                    <a:lnTo>
                      <a:pt x="491" y="68"/>
                    </a:lnTo>
                    <a:lnTo>
                      <a:pt x="485" y="92"/>
                    </a:lnTo>
                    <a:lnTo>
                      <a:pt x="484" y="95"/>
                    </a:lnTo>
                    <a:lnTo>
                      <a:pt x="487" y="100"/>
                    </a:lnTo>
                    <a:lnTo>
                      <a:pt x="487" y="103"/>
                    </a:lnTo>
                    <a:lnTo>
                      <a:pt x="486" y="103"/>
                    </a:lnTo>
                    <a:lnTo>
                      <a:pt x="486" y="104"/>
                    </a:lnTo>
                    <a:lnTo>
                      <a:pt x="486" y="106"/>
                    </a:lnTo>
                    <a:lnTo>
                      <a:pt x="482" y="109"/>
                    </a:lnTo>
                    <a:lnTo>
                      <a:pt x="484" y="115"/>
                    </a:lnTo>
                    <a:lnTo>
                      <a:pt x="484" y="119"/>
                    </a:lnTo>
                    <a:lnTo>
                      <a:pt x="483" y="123"/>
                    </a:lnTo>
                    <a:lnTo>
                      <a:pt x="479" y="130"/>
                    </a:lnTo>
                    <a:lnTo>
                      <a:pt x="481" y="143"/>
                    </a:lnTo>
                    <a:lnTo>
                      <a:pt x="481" y="153"/>
                    </a:lnTo>
                    <a:lnTo>
                      <a:pt x="479" y="157"/>
                    </a:lnTo>
                    <a:lnTo>
                      <a:pt x="479" y="164"/>
                    </a:lnTo>
                    <a:lnTo>
                      <a:pt x="477" y="172"/>
                    </a:lnTo>
                    <a:lnTo>
                      <a:pt x="476" y="182"/>
                    </a:lnTo>
                    <a:lnTo>
                      <a:pt x="474" y="187"/>
                    </a:lnTo>
                    <a:lnTo>
                      <a:pt x="473" y="194"/>
                    </a:lnTo>
                    <a:lnTo>
                      <a:pt x="471" y="206"/>
                    </a:lnTo>
                    <a:lnTo>
                      <a:pt x="468" y="217"/>
                    </a:lnTo>
                    <a:lnTo>
                      <a:pt x="466" y="229"/>
                    </a:lnTo>
                    <a:lnTo>
                      <a:pt x="467" y="236"/>
                    </a:lnTo>
                    <a:lnTo>
                      <a:pt x="469" y="241"/>
                    </a:lnTo>
                    <a:lnTo>
                      <a:pt x="473" y="250"/>
                    </a:lnTo>
                    <a:lnTo>
                      <a:pt x="474" y="254"/>
                    </a:lnTo>
                    <a:lnTo>
                      <a:pt x="473" y="258"/>
                    </a:lnTo>
                    <a:lnTo>
                      <a:pt x="470" y="263"/>
                    </a:lnTo>
                    <a:lnTo>
                      <a:pt x="465" y="270"/>
                    </a:lnTo>
                    <a:lnTo>
                      <a:pt x="458" y="273"/>
                    </a:lnTo>
                    <a:lnTo>
                      <a:pt x="453" y="276"/>
                    </a:lnTo>
                    <a:lnTo>
                      <a:pt x="449" y="277"/>
                    </a:lnTo>
                    <a:lnTo>
                      <a:pt x="445" y="276"/>
                    </a:lnTo>
                    <a:lnTo>
                      <a:pt x="438" y="275"/>
                    </a:lnTo>
                    <a:lnTo>
                      <a:pt x="434" y="275"/>
                    </a:lnTo>
                    <a:lnTo>
                      <a:pt x="427" y="275"/>
                    </a:lnTo>
                    <a:lnTo>
                      <a:pt x="422" y="274"/>
                    </a:lnTo>
                    <a:lnTo>
                      <a:pt x="419" y="272"/>
                    </a:lnTo>
                    <a:lnTo>
                      <a:pt x="415" y="268"/>
                    </a:lnTo>
                    <a:lnTo>
                      <a:pt x="412" y="263"/>
                    </a:lnTo>
                    <a:lnTo>
                      <a:pt x="401" y="258"/>
                    </a:lnTo>
                    <a:lnTo>
                      <a:pt x="394" y="255"/>
                    </a:lnTo>
                    <a:lnTo>
                      <a:pt x="390" y="253"/>
                    </a:lnTo>
                    <a:lnTo>
                      <a:pt x="389" y="253"/>
                    </a:lnTo>
                    <a:lnTo>
                      <a:pt x="387" y="248"/>
                    </a:lnTo>
                    <a:lnTo>
                      <a:pt x="385" y="244"/>
                    </a:lnTo>
                    <a:lnTo>
                      <a:pt x="376" y="239"/>
                    </a:lnTo>
                    <a:lnTo>
                      <a:pt x="369" y="238"/>
                    </a:lnTo>
                    <a:lnTo>
                      <a:pt x="354" y="239"/>
                    </a:lnTo>
                    <a:lnTo>
                      <a:pt x="348" y="240"/>
                    </a:lnTo>
                    <a:lnTo>
                      <a:pt x="348" y="244"/>
                    </a:lnTo>
                    <a:lnTo>
                      <a:pt x="352" y="250"/>
                    </a:lnTo>
                    <a:lnTo>
                      <a:pt x="360" y="258"/>
                    </a:lnTo>
                    <a:lnTo>
                      <a:pt x="363" y="262"/>
                    </a:lnTo>
                    <a:lnTo>
                      <a:pt x="366" y="270"/>
                    </a:lnTo>
                    <a:lnTo>
                      <a:pt x="364" y="277"/>
                    </a:lnTo>
                    <a:lnTo>
                      <a:pt x="361" y="287"/>
                    </a:lnTo>
                    <a:lnTo>
                      <a:pt x="361" y="293"/>
                    </a:lnTo>
                    <a:lnTo>
                      <a:pt x="361" y="299"/>
                    </a:lnTo>
                    <a:lnTo>
                      <a:pt x="359" y="304"/>
                    </a:lnTo>
                    <a:lnTo>
                      <a:pt x="358" y="308"/>
                    </a:lnTo>
                    <a:lnTo>
                      <a:pt x="356" y="309"/>
                    </a:lnTo>
                    <a:lnTo>
                      <a:pt x="353" y="311"/>
                    </a:lnTo>
                    <a:lnTo>
                      <a:pt x="350" y="315"/>
                    </a:lnTo>
                    <a:lnTo>
                      <a:pt x="352" y="321"/>
                    </a:lnTo>
                    <a:lnTo>
                      <a:pt x="352" y="324"/>
                    </a:lnTo>
                    <a:lnTo>
                      <a:pt x="352" y="325"/>
                    </a:lnTo>
                    <a:lnTo>
                      <a:pt x="353" y="327"/>
                    </a:lnTo>
                    <a:lnTo>
                      <a:pt x="352" y="333"/>
                    </a:lnTo>
                    <a:lnTo>
                      <a:pt x="349" y="335"/>
                    </a:lnTo>
                    <a:lnTo>
                      <a:pt x="345" y="337"/>
                    </a:lnTo>
                    <a:lnTo>
                      <a:pt x="338" y="339"/>
                    </a:lnTo>
                    <a:lnTo>
                      <a:pt x="330" y="343"/>
                    </a:lnTo>
                    <a:lnTo>
                      <a:pt x="324" y="343"/>
                    </a:lnTo>
                    <a:lnTo>
                      <a:pt x="323" y="345"/>
                    </a:lnTo>
                    <a:lnTo>
                      <a:pt x="319" y="348"/>
                    </a:lnTo>
                    <a:lnTo>
                      <a:pt x="315" y="353"/>
                    </a:lnTo>
                    <a:lnTo>
                      <a:pt x="310" y="360"/>
                    </a:lnTo>
                    <a:lnTo>
                      <a:pt x="305" y="372"/>
                    </a:lnTo>
                    <a:lnTo>
                      <a:pt x="302" y="376"/>
                    </a:lnTo>
                    <a:lnTo>
                      <a:pt x="300" y="379"/>
                    </a:lnTo>
                    <a:lnTo>
                      <a:pt x="297" y="384"/>
                    </a:lnTo>
                    <a:lnTo>
                      <a:pt x="289" y="384"/>
                    </a:lnTo>
                    <a:lnTo>
                      <a:pt x="281" y="382"/>
                    </a:lnTo>
                    <a:lnTo>
                      <a:pt x="276" y="384"/>
                    </a:lnTo>
                    <a:lnTo>
                      <a:pt x="274" y="385"/>
                    </a:lnTo>
                    <a:lnTo>
                      <a:pt x="274" y="388"/>
                    </a:lnTo>
                    <a:lnTo>
                      <a:pt x="275" y="395"/>
                    </a:lnTo>
                    <a:lnTo>
                      <a:pt x="274" y="395"/>
                    </a:lnTo>
                    <a:lnTo>
                      <a:pt x="274" y="396"/>
                    </a:lnTo>
                    <a:lnTo>
                      <a:pt x="274" y="398"/>
                    </a:lnTo>
                    <a:lnTo>
                      <a:pt x="272" y="402"/>
                    </a:lnTo>
                    <a:lnTo>
                      <a:pt x="268" y="404"/>
                    </a:lnTo>
                    <a:lnTo>
                      <a:pt x="265" y="406"/>
                    </a:lnTo>
                    <a:lnTo>
                      <a:pt x="259" y="407"/>
                    </a:lnTo>
                    <a:lnTo>
                      <a:pt x="256" y="410"/>
                    </a:lnTo>
                    <a:lnTo>
                      <a:pt x="255" y="414"/>
                    </a:lnTo>
                    <a:lnTo>
                      <a:pt x="256" y="421"/>
                    </a:lnTo>
                    <a:lnTo>
                      <a:pt x="256" y="422"/>
                    </a:lnTo>
                    <a:lnTo>
                      <a:pt x="257" y="424"/>
                    </a:lnTo>
                    <a:lnTo>
                      <a:pt x="257" y="425"/>
                    </a:lnTo>
                    <a:lnTo>
                      <a:pt x="258" y="427"/>
                    </a:lnTo>
                    <a:lnTo>
                      <a:pt x="257" y="429"/>
                    </a:lnTo>
                    <a:lnTo>
                      <a:pt x="255" y="429"/>
                    </a:lnTo>
                    <a:lnTo>
                      <a:pt x="254" y="429"/>
                    </a:lnTo>
                    <a:lnTo>
                      <a:pt x="254" y="430"/>
                    </a:lnTo>
                    <a:lnTo>
                      <a:pt x="249" y="429"/>
                    </a:lnTo>
                    <a:lnTo>
                      <a:pt x="247" y="431"/>
                    </a:lnTo>
                    <a:lnTo>
                      <a:pt x="243" y="434"/>
                    </a:lnTo>
                    <a:lnTo>
                      <a:pt x="239" y="440"/>
                    </a:lnTo>
                    <a:lnTo>
                      <a:pt x="233" y="447"/>
                    </a:lnTo>
                    <a:lnTo>
                      <a:pt x="227" y="457"/>
                    </a:lnTo>
                    <a:lnTo>
                      <a:pt x="221" y="459"/>
                    </a:lnTo>
                    <a:lnTo>
                      <a:pt x="213" y="462"/>
                    </a:lnTo>
                    <a:lnTo>
                      <a:pt x="210" y="462"/>
                    </a:lnTo>
                    <a:lnTo>
                      <a:pt x="209" y="462"/>
                    </a:lnTo>
                    <a:lnTo>
                      <a:pt x="204" y="461"/>
                    </a:lnTo>
                    <a:lnTo>
                      <a:pt x="202" y="460"/>
                    </a:lnTo>
                    <a:lnTo>
                      <a:pt x="200" y="457"/>
                    </a:lnTo>
                    <a:lnTo>
                      <a:pt x="200" y="453"/>
                    </a:lnTo>
                    <a:lnTo>
                      <a:pt x="199" y="448"/>
                    </a:lnTo>
                    <a:lnTo>
                      <a:pt x="197" y="447"/>
                    </a:lnTo>
                    <a:lnTo>
                      <a:pt x="193" y="448"/>
                    </a:lnTo>
                    <a:lnTo>
                      <a:pt x="190" y="454"/>
                    </a:lnTo>
                    <a:lnTo>
                      <a:pt x="188" y="455"/>
                    </a:lnTo>
                    <a:lnTo>
                      <a:pt x="187" y="458"/>
                    </a:lnTo>
                    <a:lnTo>
                      <a:pt x="183" y="458"/>
                    </a:lnTo>
                    <a:lnTo>
                      <a:pt x="179" y="457"/>
                    </a:lnTo>
                    <a:lnTo>
                      <a:pt x="177" y="454"/>
                    </a:lnTo>
                    <a:lnTo>
                      <a:pt x="172" y="450"/>
                    </a:lnTo>
                    <a:lnTo>
                      <a:pt x="169" y="451"/>
                    </a:lnTo>
                    <a:lnTo>
                      <a:pt x="166" y="451"/>
                    </a:lnTo>
                    <a:lnTo>
                      <a:pt x="162" y="451"/>
                    </a:lnTo>
                    <a:lnTo>
                      <a:pt x="157" y="447"/>
                    </a:lnTo>
                    <a:lnTo>
                      <a:pt x="153" y="448"/>
                    </a:lnTo>
                    <a:lnTo>
                      <a:pt x="152" y="450"/>
                    </a:lnTo>
                    <a:lnTo>
                      <a:pt x="155" y="457"/>
                    </a:lnTo>
                    <a:lnTo>
                      <a:pt x="153" y="459"/>
                    </a:lnTo>
                    <a:lnTo>
                      <a:pt x="152" y="459"/>
                    </a:lnTo>
                    <a:lnTo>
                      <a:pt x="152" y="460"/>
                    </a:lnTo>
                    <a:lnTo>
                      <a:pt x="152" y="462"/>
                    </a:lnTo>
                    <a:lnTo>
                      <a:pt x="149" y="464"/>
                    </a:lnTo>
                    <a:lnTo>
                      <a:pt x="145" y="467"/>
                    </a:lnTo>
                    <a:lnTo>
                      <a:pt x="139" y="467"/>
                    </a:lnTo>
                    <a:lnTo>
                      <a:pt x="133" y="463"/>
                    </a:lnTo>
                    <a:lnTo>
                      <a:pt x="129" y="458"/>
                    </a:lnTo>
                    <a:lnTo>
                      <a:pt x="124" y="457"/>
                    </a:lnTo>
                    <a:lnTo>
                      <a:pt x="119" y="458"/>
                    </a:lnTo>
                    <a:lnTo>
                      <a:pt x="115" y="464"/>
                    </a:lnTo>
                    <a:lnTo>
                      <a:pt x="113" y="464"/>
                    </a:lnTo>
                    <a:lnTo>
                      <a:pt x="110" y="466"/>
                    </a:lnTo>
                    <a:lnTo>
                      <a:pt x="103" y="469"/>
                    </a:lnTo>
                    <a:lnTo>
                      <a:pt x="95" y="476"/>
                    </a:lnTo>
                    <a:lnTo>
                      <a:pt x="89" y="478"/>
                    </a:lnTo>
                    <a:lnTo>
                      <a:pt x="86" y="482"/>
                    </a:lnTo>
                    <a:lnTo>
                      <a:pt x="85" y="486"/>
                    </a:lnTo>
                    <a:lnTo>
                      <a:pt x="86" y="491"/>
                    </a:lnTo>
                    <a:lnTo>
                      <a:pt x="85" y="492"/>
                    </a:lnTo>
                    <a:lnTo>
                      <a:pt x="83" y="498"/>
                    </a:lnTo>
                    <a:lnTo>
                      <a:pt x="81" y="500"/>
                    </a:lnTo>
                    <a:lnTo>
                      <a:pt x="80" y="504"/>
                    </a:lnTo>
                    <a:lnTo>
                      <a:pt x="74" y="513"/>
                    </a:lnTo>
                    <a:lnTo>
                      <a:pt x="69" y="523"/>
                    </a:lnTo>
                    <a:lnTo>
                      <a:pt x="69" y="529"/>
                    </a:lnTo>
                    <a:lnTo>
                      <a:pt x="69" y="530"/>
                    </a:lnTo>
                    <a:lnTo>
                      <a:pt x="69" y="535"/>
                    </a:lnTo>
                    <a:lnTo>
                      <a:pt x="68" y="539"/>
                    </a:lnTo>
                    <a:lnTo>
                      <a:pt x="67" y="546"/>
                    </a:lnTo>
                    <a:lnTo>
                      <a:pt x="59" y="563"/>
                    </a:lnTo>
                    <a:lnTo>
                      <a:pt x="53" y="569"/>
                    </a:lnTo>
                    <a:lnTo>
                      <a:pt x="49" y="575"/>
                    </a:lnTo>
                    <a:lnTo>
                      <a:pt x="41" y="580"/>
                    </a:lnTo>
                    <a:lnTo>
                      <a:pt x="35" y="582"/>
                    </a:lnTo>
                    <a:lnTo>
                      <a:pt x="29" y="586"/>
                    </a:lnTo>
                    <a:lnTo>
                      <a:pt x="23" y="591"/>
                    </a:lnTo>
                    <a:lnTo>
                      <a:pt x="18" y="594"/>
                    </a:lnTo>
                    <a:lnTo>
                      <a:pt x="15" y="596"/>
                    </a:lnTo>
                    <a:lnTo>
                      <a:pt x="14" y="601"/>
                    </a:lnTo>
                    <a:lnTo>
                      <a:pt x="11" y="605"/>
                    </a:lnTo>
                    <a:lnTo>
                      <a:pt x="9" y="606"/>
                    </a:lnTo>
                    <a:lnTo>
                      <a:pt x="8" y="608"/>
                    </a:lnTo>
                    <a:lnTo>
                      <a:pt x="7" y="608"/>
                    </a:lnTo>
                    <a:lnTo>
                      <a:pt x="2" y="610"/>
                    </a:lnTo>
                    <a:lnTo>
                      <a:pt x="0" y="614"/>
                    </a:lnTo>
                    <a:lnTo>
                      <a:pt x="5" y="624"/>
                    </a:lnTo>
                    <a:lnTo>
                      <a:pt x="2" y="629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211">
                <a:extLst>
                  <a:ext uri="{FF2B5EF4-FFF2-40B4-BE49-F238E27FC236}">
                    <a16:creationId xmlns:a16="http://schemas.microsoft.com/office/drawing/2014/main" id="{45C3447C-CE55-1882-A9BA-72C01A0A10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9" y="651"/>
                <a:ext cx="153" cy="537"/>
              </a:xfrm>
              <a:custGeom>
                <a:avLst/>
                <a:gdLst>
                  <a:gd name="T0" fmla="*/ 345 w 460"/>
                  <a:gd name="T1" fmla="*/ 1594 h 1611"/>
                  <a:gd name="T2" fmla="*/ 330 w 460"/>
                  <a:gd name="T3" fmla="*/ 1568 h 1611"/>
                  <a:gd name="T4" fmla="*/ 327 w 460"/>
                  <a:gd name="T5" fmla="*/ 1551 h 1611"/>
                  <a:gd name="T6" fmla="*/ 324 w 460"/>
                  <a:gd name="T7" fmla="*/ 1526 h 1611"/>
                  <a:gd name="T8" fmla="*/ 333 w 460"/>
                  <a:gd name="T9" fmla="*/ 1481 h 1611"/>
                  <a:gd name="T10" fmla="*/ 342 w 460"/>
                  <a:gd name="T11" fmla="*/ 1433 h 1611"/>
                  <a:gd name="T12" fmla="*/ 348 w 460"/>
                  <a:gd name="T13" fmla="*/ 1393 h 1611"/>
                  <a:gd name="T14" fmla="*/ 349 w 460"/>
                  <a:gd name="T15" fmla="*/ 1362 h 1611"/>
                  <a:gd name="T16" fmla="*/ 380 w 460"/>
                  <a:gd name="T17" fmla="*/ 1295 h 1611"/>
                  <a:gd name="T18" fmla="*/ 398 w 460"/>
                  <a:gd name="T19" fmla="*/ 1264 h 1611"/>
                  <a:gd name="T20" fmla="*/ 408 w 460"/>
                  <a:gd name="T21" fmla="*/ 1204 h 1611"/>
                  <a:gd name="T22" fmla="*/ 424 w 460"/>
                  <a:gd name="T23" fmla="*/ 1178 h 1611"/>
                  <a:gd name="T24" fmla="*/ 428 w 460"/>
                  <a:gd name="T25" fmla="*/ 1157 h 1611"/>
                  <a:gd name="T26" fmla="*/ 424 w 460"/>
                  <a:gd name="T27" fmla="*/ 1128 h 1611"/>
                  <a:gd name="T28" fmla="*/ 420 w 460"/>
                  <a:gd name="T29" fmla="*/ 1104 h 1611"/>
                  <a:gd name="T30" fmla="*/ 418 w 460"/>
                  <a:gd name="T31" fmla="*/ 1081 h 1611"/>
                  <a:gd name="T32" fmla="*/ 431 w 460"/>
                  <a:gd name="T33" fmla="*/ 1057 h 1611"/>
                  <a:gd name="T34" fmla="*/ 439 w 460"/>
                  <a:gd name="T35" fmla="*/ 1022 h 1611"/>
                  <a:gd name="T36" fmla="*/ 458 w 460"/>
                  <a:gd name="T37" fmla="*/ 971 h 1611"/>
                  <a:gd name="T38" fmla="*/ 444 w 460"/>
                  <a:gd name="T39" fmla="*/ 966 h 1611"/>
                  <a:gd name="T40" fmla="*/ 427 w 460"/>
                  <a:gd name="T41" fmla="*/ 956 h 1611"/>
                  <a:gd name="T42" fmla="*/ 417 w 460"/>
                  <a:gd name="T43" fmla="*/ 930 h 1611"/>
                  <a:gd name="T44" fmla="*/ 422 w 460"/>
                  <a:gd name="T45" fmla="*/ 904 h 1611"/>
                  <a:gd name="T46" fmla="*/ 431 w 460"/>
                  <a:gd name="T47" fmla="*/ 845 h 1611"/>
                  <a:gd name="T48" fmla="*/ 420 w 460"/>
                  <a:gd name="T49" fmla="*/ 831 h 1611"/>
                  <a:gd name="T50" fmla="*/ 437 w 460"/>
                  <a:gd name="T51" fmla="*/ 814 h 1611"/>
                  <a:gd name="T52" fmla="*/ 444 w 460"/>
                  <a:gd name="T53" fmla="*/ 807 h 1611"/>
                  <a:gd name="T54" fmla="*/ 433 w 460"/>
                  <a:gd name="T55" fmla="*/ 769 h 1611"/>
                  <a:gd name="T56" fmla="*/ 402 w 460"/>
                  <a:gd name="T57" fmla="*/ 763 h 1611"/>
                  <a:gd name="T58" fmla="*/ 370 w 460"/>
                  <a:gd name="T59" fmla="*/ 773 h 1611"/>
                  <a:gd name="T60" fmla="*/ 384 w 460"/>
                  <a:gd name="T61" fmla="*/ 742 h 1611"/>
                  <a:gd name="T62" fmla="*/ 370 w 460"/>
                  <a:gd name="T63" fmla="*/ 725 h 1611"/>
                  <a:gd name="T64" fmla="*/ 352 w 460"/>
                  <a:gd name="T65" fmla="*/ 691 h 1611"/>
                  <a:gd name="T66" fmla="*/ 325 w 460"/>
                  <a:gd name="T67" fmla="*/ 666 h 1611"/>
                  <a:gd name="T68" fmla="*/ 295 w 460"/>
                  <a:gd name="T69" fmla="*/ 642 h 1611"/>
                  <a:gd name="T70" fmla="*/ 277 w 460"/>
                  <a:gd name="T71" fmla="*/ 608 h 1611"/>
                  <a:gd name="T72" fmla="*/ 299 w 460"/>
                  <a:gd name="T73" fmla="*/ 575 h 1611"/>
                  <a:gd name="T74" fmla="*/ 270 w 460"/>
                  <a:gd name="T75" fmla="*/ 588 h 1611"/>
                  <a:gd name="T76" fmla="*/ 270 w 460"/>
                  <a:gd name="T77" fmla="*/ 562 h 1611"/>
                  <a:gd name="T78" fmla="*/ 298 w 460"/>
                  <a:gd name="T79" fmla="*/ 543 h 1611"/>
                  <a:gd name="T80" fmla="*/ 259 w 460"/>
                  <a:gd name="T81" fmla="*/ 506 h 1611"/>
                  <a:gd name="T82" fmla="*/ 263 w 460"/>
                  <a:gd name="T83" fmla="*/ 459 h 1611"/>
                  <a:gd name="T84" fmla="*/ 232 w 460"/>
                  <a:gd name="T85" fmla="*/ 431 h 1611"/>
                  <a:gd name="T86" fmla="*/ 196 w 460"/>
                  <a:gd name="T87" fmla="*/ 349 h 1611"/>
                  <a:gd name="T88" fmla="*/ 184 w 460"/>
                  <a:gd name="T89" fmla="*/ 315 h 1611"/>
                  <a:gd name="T90" fmla="*/ 187 w 460"/>
                  <a:gd name="T91" fmla="*/ 279 h 1611"/>
                  <a:gd name="T92" fmla="*/ 170 w 460"/>
                  <a:gd name="T93" fmla="*/ 237 h 1611"/>
                  <a:gd name="T94" fmla="*/ 142 w 460"/>
                  <a:gd name="T95" fmla="*/ 221 h 1611"/>
                  <a:gd name="T96" fmla="*/ 154 w 460"/>
                  <a:gd name="T97" fmla="*/ 198 h 1611"/>
                  <a:gd name="T98" fmla="*/ 122 w 460"/>
                  <a:gd name="T99" fmla="*/ 174 h 1611"/>
                  <a:gd name="T100" fmla="*/ 96 w 460"/>
                  <a:gd name="T101" fmla="*/ 174 h 1611"/>
                  <a:gd name="T102" fmla="*/ 112 w 460"/>
                  <a:gd name="T103" fmla="*/ 150 h 1611"/>
                  <a:gd name="T104" fmla="*/ 116 w 460"/>
                  <a:gd name="T105" fmla="*/ 137 h 1611"/>
                  <a:gd name="T106" fmla="*/ 75 w 460"/>
                  <a:gd name="T107" fmla="*/ 95 h 1611"/>
                  <a:gd name="T108" fmla="*/ 57 w 460"/>
                  <a:gd name="T109" fmla="*/ 75 h 1611"/>
                  <a:gd name="T110" fmla="*/ 52 w 460"/>
                  <a:gd name="T111" fmla="*/ 49 h 1611"/>
                  <a:gd name="T112" fmla="*/ 8 w 460"/>
                  <a:gd name="T113" fmla="*/ 44 h 1611"/>
                  <a:gd name="T114" fmla="*/ 4 w 460"/>
                  <a:gd name="T115" fmla="*/ 0 h 1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60" h="1611">
                    <a:moveTo>
                      <a:pt x="406" y="1611"/>
                    </a:moveTo>
                    <a:lnTo>
                      <a:pt x="392" y="1597"/>
                    </a:lnTo>
                    <a:lnTo>
                      <a:pt x="388" y="1594"/>
                    </a:lnTo>
                    <a:lnTo>
                      <a:pt x="385" y="1592"/>
                    </a:lnTo>
                    <a:lnTo>
                      <a:pt x="375" y="1591"/>
                    </a:lnTo>
                    <a:lnTo>
                      <a:pt x="351" y="1595"/>
                    </a:lnTo>
                    <a:lnTo>
                      <a:pt x="345" y="1594"/>
                    </a:lnTo>
                    <a:lnTo>
                      <a:pt x="341" y="1592"/>
                    </a:lnTo>
                    <a:lnTo>
                      <a:pt x="336" y="1590"/>
                    </a:lnTo>
                    <a:lnTo>
                      <a:pt x="334" y="1588"/>
                    </a:lnTo>
                    <a:lnTo>
                      <a:pt x="329" y="1577"/>
                    </a:lnTo>
                    <a:lnTo>
                      <a:pt x="328" y="1572"/>
                    </a:lnTo>
                    <a:lnTo>
                      <a:pt x="329" y="1571"/>
                    </a:lnTo>
                    <a:lnTo>
                      <a:pt x="330" y="1568"/>
                    </a:lnTo>
                    <a:lnTo>
                      <a:pt x="330" y="1566"/>
                    </a:lnTo>
                    <a:lnTo>
                      <a:pt x="329" y="1564"/>
                    </a:lnTo>
                    <a:lnTo>
                      <a:pt x="327" y="1563"/>
                    </a:lnTo>
                    <a:lnTo>
                      <a:pt x="324" y="1561"/>
                    </a:lnTo>
                    <a:lnTo>
                      <a:pt x="323" y="1559"/>
                    </a:lnTo>
                    <a:lnTo>
                      <a:pt x="324" y="1554"/>
                    </a:lnTo>
                    <a:lnTo>
                      <a:pt x="327" y="1551"/>
                    </a:lnTo>
                    <a:lnTo>
                      <a:pt x="328" y="1545"/>
                    </a:lnTo>
                    <a:lnTo>
                      <a:pt x="329" y="1541"/>
                    </a:lnTo>
                    <a:lnTo>
                      <a:pt x="328" y="1539"/>
                    </a:lnTo>
                    <a:lnTo>
                      <a:pt x="328" y="1538"/>
                    </a:lnTo>
                    <a:lnTo>
                      <a:pt x="328" y="1536"/>
                    </a:lnTo>
                    <a:lnTo>
                      <a:pt x="326" y="1531"/>
                    </a:lnTo>
                    <a:lnTo>
                      <a:pt x="324" y="1526"/>
                    </a:lnTo>
                    <a:lnTo>
                      <a:pt x="324" y="1521"/>
                    </a:lnTo>
                    <a:lnTo>
                      <a:pt x="324" y="1514"/>
                    </a:lnTo>
                    <a:lnTo>
                      <a:pt x="327" y="1509"/>
                    </a:lnTo>
                    <a:lnTo>
                      <a:pt x="328" y="1498"/>
                    </a:lnTo>
                    <a:lnTo>
                      <a:pt x="330" y="1490"/>
                    </a:lnTo>
                    <a:lnTo>
                      <a:pt x="331" y="1484"/>
                    </a:lnTo>
                    <a:lnTo>
                      <a:pt x="333" y="1481"/>
                    </a:lnTo>
                    <a:lnTo>
                      <a:pt x="335" y="1469"/>
                    </a:lnTo>
                    <a:lnTo>
                      <a:pt x="339" y="1462"/>
                    </a:lnTo>
                    <a:lnTo>
                      <a:pt x="340" y="1454"/>
                    </a:lnTo>
                    <a:lnTo>
                      <a:pt x="341" y="1450"/>
                    </a:lnTo>
                    <a:lnTo>
                      <a:pt x="341" y="1439"/>
                    </a:lnTo>
                    <a:lnTo>
                      <a:pt x="343" y="1435"/>
                    </a:lnTo>
                    <a:lnTo>
                      <a:pt x="342" y="1433"/>
                    </a:lnTo>
                    <a:lnTo>
                      <a:pt x="342" y="1432"/>
                    </a:lnTo>
                    <a:lnTo>
                      <a:pt x="342" y="1430"/>
                    </a:lnTo>
                    <a:lnTo>
                      <a:pt x="340" y="1424"/>
                    </a:lnTo>
                    <a:lnTo>
                      <a:pt x="337" y="1414"/>
                    </a:lnTo>
                    <a:lnTo>
                      <a:pt x="341" y="1407"/>
                    </a:lnTo>
                    <a:lnTo>
                      <a:pt x="345" y="1399"/>
                    </a:lnTo>
                    <a:lnTo>
                      <a:pt x="348" y="1393"/>
                    </a:lnTo>
                    <a:lnTo>
                      <a:pt x="348" y="1389"/>
                    </a:lnTo>
                    <a:lnTo>
                      <a:pt x="348" y="1387"/>
                    </a:lnTo>
                    <a:lnTo>
                      <a:pt x="348" y="1386"/>
                    </a:lnTo>
                    <a:lnTo>
                      <a:pt x="349" y="1386"/>
                    </a:lnTo>
                    <a:lnTo>
                      <a:pt x="349" y="1379"/>
                    </a:lnTo>
                    <a:lnTo>
                      <a:pt x="349" y="1370"/>
                    </a:lnTo>
                    <a:lnTo>
                      <a:pt x="349" y="1362"/>
                    </a:lnTo>
                    <a:lnTo>
                      <a:pt x="349" y="1357"/>
                    </a:lnTo>
                    <a:lnTo>
                      <a:pt x="351" y="1356"/>
                    </a:lnTo>
                    <a:lnTo>
                      <a:pt x="356" y="1347"/>
                    </a:lnTo>
                    <a:lnTo>
                      <a:pt x="361" y="1339"/>
                    </a:lnTo>
                    <a:lnTo>
                      <a:pt x="363" y="1335"/>
                    </a:lnTo>
                    <a:lnTo>
                      <a:pt x="365" y="1334"/>
                    </a:lnTo>
                    <a:lnTo>
                      <a:pt x="380" y="1295"/>
                    </a:lnTo>
                    <a:lnTo>
                      <a:pt x="384" y="1283"/>
                    </a:lnTo>
                    <a:lnTo>
                      <a:pt x="390" y="1275"/>
                    </a:lnTo>
                    <a:lnTo>
                      <a:pt x="390" y="1273"/>
                    </a:lnTo>
                    <a:lnTo>
                      <a:pt x="390" y="1272"/>
                    </a:lnTo>
                    <a:lnTo>
                      <a:pt x="391" y="1272"/>
                    </a:lnTo>
                    <a:lnTo>
                      <a:pt x="393" y="1270"/>
                    </a:lnTo>
                    <a:lnTo>
                      <a:pt x="398" y="1264"/>
                    </a:lnTo>
                    <a:lnTo>
                      <a:pt x="404" y="1250"/>
                    </a:lnTo>
                    <a:lnTo>
                      <a:pt x="406" y="1240"/>
                    </a:lnTo>
                    <a:lnTo>
                      <a:pt x="409" y="1233"/>
                    </a:lnTo>
                    <a:lnTo>
                      <a:pt x="410" y="1227"/>
                    </a:lnTo>
                    <a:lnTo>
                      <a:pt x="412" y="1226"/>
                    </a:lnTo>
                    <a:lnTo>
                      <a:pt x="409" y="1215"/>
                    </a:lnTo>
                    <a:lnTo>
                      <a:pt x="408" y="1204"/>
                    </a:lnTo>
                    <a:lnTo>
                      <a:pt x="409" y="1194"/>
                    </a:lnTo>
                    <a:lnTo>
                      <a:pt x="409" y="1188"/>
                    </a:lnTo>
                    <a:lnTo>
                      <a:pt x="412" y="1185"/>
                    </a:lnTo>
                    <a:lnTo>
                      <a:pt x="416" y="1182"/>
                    </a:lnTo>
                    <a:lnTo>
                      <a:pt x="422" y="1181"/>
                    </a:lnTo>
                    <a:lnTo>
                      <a:pt x="424" y="1179"/>
                    </a:lnTo>
                    <a:lnTo>
                      <a:pt x="424" y="1178"/>
                    </a:lnTo>
                    <a:lnTo>
                      <a:pt x="425" y="1178"/>
                    </a:lnTo>
                    <a:lnTo>
                      <a:pt x="427" y="1178"/>
                    </a:lnTo>
                    <a:lnTo>
                      <a:pt x="430" y="1176"/>
                    </a:lnTo>
                    <a:lnTo>
                      <a:pt x="431" y="1171"/>
                    </a:lnTo>
                    <a:lnTo>
                      <a:pt x="432" y="1169"/>
                    </a:lnTo>
                    <a:lnTo>
                      <a:pt x="429" y="1162"/>
                    </a:lnTo>
                    <a:lnTo>
                      <a:pt x="428" y="1157"/>
                    </a:lnTo>
                    <a:lnTo>
                      <a:pt x="428" y="1152"/>
                    </a:lnTo>
                    <a:lnTo>
                      <a:pt x="430" y="1150"/>
                    </a:lnTo>
                    <a:lnTo>
                      <a:pt x="431" y="1144"/>
                    </a:lnTo>
                    <a:lnTo>
                      <a:pt x="432" y="1140"/>
                    </a:lnTo>
                    <a:lnTo>
                      <a:pt x="431" y="1136"/>
                    </a:lnTo>
                    <a:lnTo>
                      <a:pt x="428" y="1132"/>
                    </a:lnTo>
                    <a:lnTo>
                      <a:pt x="424" y="1128"/>
                    </a:lnTo>
                    <a:lnTo>
                      <a:pt x="422" y="1124"/>
                    </a:lnTo>
                    <a:lnTo>
                      <a:pt x="421" y="1119"/>
                    </a:lnTo>
                    <a:lnTo>
                      <a:pt x="422" y="1114"/>
                    </a:lnTo>
                    <a:lnTo>
                      <a:pt x="421" y="1110"/>
                    </a:lnTo>
                    <a:lnTo>
                      <a:pt x="421" y="1107"/>
                    </a:lnTo>
                    <a:lnTo>
                      <a:pt x="420" y="1105"/>
                    </a:lnTo>
                    <a:lnTo>
                      <a:pt x="420" y="1104"/>
                    </a:lnTo>
                    <a:lnTo>
                      <a:pt x="420" y="1102"/>
                    </a:lnTo>
                    <a:lnTo>
                      <a:pt x="419" y="1100"/>
                    </a:lnTo>
                    <a:lnTo>
                      <a:pt x="419" y="1099"/>
                    </a:lnTo>
                    <a:lnTo>
                      <a:pt x="419" y="1097"/>
                    </a:lnTo>
                    <a:lnTo>
                      <a:pt x="418" y="1093"/>
                    </a:lnTo>
                    <a:lnTo>
                      <a:pt x="418" y="1088"/>
                    </a:lnTo>
                    <a:lnTo>
                      <a:pt x="418" y="1081"/>
                    </a:lnTo>
                    <a:lnTo>
                      <a:pt x="420" y="1071"/>
                    </a:lnTo>
                    <a:lnTo>
                      <a:pt x="421" y="1068"/>
                    </a:lnTo>
                    <a:lnTo>
                      <a:pt x="423" y="1065"/>
                    </a:lnTo>
                    <a:lnTo>
                      <a:pt x="427" y="1063"/>
                    </a:lnTo>
                    <a:lnTo>
                      <a:pt x="428" y="1061"/>
                    </a:lnTo>
                    <a:lnTo>
                      <a:pt x="430" y="1060"/>
                    </a:lnTo>
                    <a:lnTo>
                      <a:pt x="431" y="1057"/>
                    </a:lnTo>
                    <a:lnTo>
                      <a:pt x="433" y="1056"/>
                    </a:lnTo>
                    <a:lnTo>
                      <a:pt x="433" y="1053"/>
                    </a:lnTo>
                    <a:lnTo>
                      <a:pt x="435" y="1051"/>
                    </a:lnTo>
                    <a:lnTo>
                      <a:pt x="435" y="1048"/>
                    </a:lnTo>
                    <a:lnTo>
                      <a:pt x="436" y="1046"/>
                    </a:lnTo>
                    <a:lnTo>
                      <a:pt x="437" y="1031"/>
                    </a:lnTo>
                    <a:lnTo>
                      <a:pt x="439" y="1022"/>
                    </a:lnTo>
                    <a:lnTo>
                      <a:pt x="443" y="1011"/>
                    </a:lnTo>
                    <a:lnTo>
                      <a:pt x="447" y="995"/>
                    </a:lnTo>
                    <a:lnTo>
                      <a:pt x="448" y="989"/>
                    </a:lnTo>
                    <a:lnTo>
                      <a:pt x="450" y="985"/>
                    </a:lnTo>
                    <a:lnTo>
                      <a:pt x="452" y="978"/>
                    </a:lnTo>
                    <a:lnTo>
                      <a:pt x="455" y="976"/>
                    </a:lnTo>
                    <a:lnTo>
                      <a:pt x="458" y="971"/>
                    </a:lnTo>
                    <a:lnTo>
                      <a:pt x="460" y="967"/>
                    </a:lnTo>
                    <a:lnTo>
                      <a:pt x="459" y="963"/>
                    </a:lnTo>
                    <a:lnTo>
                      <a:pt x="456" y="960"/>
                    </a:lnTo>
                    <a:lnTo>
                      <a:pt x="450" y="958"/>
                    </a:lnTo>
                    <a:lnTo>
                      <a:pt x="447" y="959"/>
                    </a:lnTo>
                    <a:lnTo>
                      <a:pt x="444" y="961"/>
                    </a:lnTo>
                    <a:lnTo>
                      <a:pt x="444" y="966"/>
                    </a:lnTo>
                    <a:lnTo>
                      <a:pt x="442" y="969"/>
                    </a:lnTo>
                    <a:lnTo>
                      <a:pt x="440" y="970"/>
                    </a:lnTo>
                    <a:lnTo>
                      <a:pt x="438" y="969"/>
                    </a:lnTo>
                    <a:lnTo>
                      <a:pt x="437" y="968"/>
                    </a:lnTo>
                    <a:lnTo>
                      <a:pt x="435" y="966"/>
                    </a:lnTo>
                    <a:lnTo>
                      <a:pt x="433" y="965"/>
                    </a:lnTo>
                    <a:lnTo>
                      <a:pt x="427" y="956"/>
                    </a:lnTo>
                    <a:lnTo>
                      <a:pt x="421" y="947"/>
                    </a:lnTo>
                    <a:lnTo>
                      <a:pt x="414" y="942"/>
                    </a:lnTo>
                    <a:lnTo>
                      <a:pt x="412" y="940"/>
                    </a:lnTo>
                    <a:lnTo>
                      <a:pt x="412" y="939"/>
                    </a:lnTo>
                    <a:lnTo>
                      <a:pt x="411" y="936"/>
                    </a:lnTo>
                    <a:lnTo>
                      <a:pt x="412" y="934"/>
                    </a:lnTo>
                    <a:lnTo>
                      <a:pt x="417" y="930"/>
                    </a:lnTo>
                    <a:lnTo>
                      <a:pt x="418" y="926"/>
                    </a:lnTo>
                    <a:lnTo>
                      <a:pt x="420" y="922"/>
                    </a:lnTo>
                    <a:lnTo>
                      <a:pt x="423" y="914"/>
                    </a:lnTo>
                    <a:lnTo>
                      <a:pt x="422" y="912"/>
                    </a:lnTo>
                    <a:lnTo>
                      <a:pt x="422" y="911"/>
                    </a:lnTo>
                    <a:lnTo>
                      <a:pt x="422" y="909"/>
                    </a:lnTo>
                    <a:lnTo>
                      <a:pt x="422" y="904"/>
                    </a:lnTo>
                    <a:lnTo>
                      <a:pt x="420" y="894"/>
                    </a:lnTo>
                    <a:lnTo>
                      <a:pt x="416" y="877"/>
                    </a:lnTo>
                    <a:lnTo>
                      <a:pt x="416" y="869"/>
                    </a:lnTo>
                    <a:lnTo>
                      <a:pt x="418" y="861"/>
                    </a:lnTo>
                    <a:lnTo>
                      <a:pt x="420" y="854"/>
                    </a:lnTo>
                    <a:lnTo>
                      <a:pt x="426" y="850"/>
                    </a:lnTo>
                    <a:lnTo>
                      <a:pt x="431" y="845"/>
                    </a:lnTo>
                    <a:lnTo>
                      <a:pt x="432" y="843"/>
                    </a:lnTo>
                    <a:lnTo>
                      <a:pt x="435" y="842"/>
                    </a:lnTo>
                    <a:lnTo>
                      <a:pt x="433" y="838"/>
                    </a:lnTo>
                    <a:lnTo>
                      <a:pt x="431" y="836"/>
                    </a:lnTo>
                    <a:lnTo>
                      <a:pt x="430" y="835"/>
                    </a:lnTo>
                    <a:lnTo>
                      <a:pt x="425" y="832"/>
                    </a:lnTo>
                    <a:lnTo>
                      <a:pt x="420" y="831"/>
                    </a:lnTo>
                    <a:lnTo>
                      <a:pt x="417" y="824"/>
                    </a:lnTo>
                    <a:lnTo>
                      <a:pt x="418" y="821"/>
                    </a:lnTo>
                    <a:lnTo>
                      <a:pt x="421" y="818"/>
                    </a:lnTo>
                    <a:lnTo>
                      <a:pt x="426" y="817"/>
                    </a:lnTo>
                    <a:lnTo>
                      <a:pt x="431" y="815"/>
                    </a:lnTo>
                    <a:lnTo>
                      <a:pt x="433" y="814"/>
                    </a:lnTo>
                    <a:lnTo>
                      <a:pt x="437" y="814"/>
                    </a:lnTo>
                    <a:lnTo>
                      <a:pt x="440" y="812"/>
                    </a:lnTo>
                    <a:lnTo>
                      <a:pt x="440" y="811"/>
                    </a:lnTo>
                    <a:lnTo>
                      <a:pt x="441" y="811"/>
                    </a:lnTo>
                    <a:lnTo>
                      <a:pt x="443" y="811"/>
                    </a:lnTo>
                    <a:lnTo>
                      <a:pt x="443" y="808"/>
                    </a:lnTo>
                    <a:lnTo>
                      <a:pt x="443" y="807"/>
                    </a:lnTo>
                    <a:lnTo>
                      <a:pt x="444" y="807"/>
                    </a:lnTo>
                    <a:lnTo>
                      <a:pt x="445" y="805"/>
                    </a:lnTo>
                    <a:lnTo>
                      <a:pt x="445" y="801"/>
                    </a:lnTo>
                    <a:lnTo>
                      <a:pt x="439" y="792"/>
                    </a:lnTo>
                    <a:lnTo>
                      <a:pt x="436" y="785"/>
                    </a:lnTo>
                    <a:lnTo>
                      <a:pt x="432" y="780"/>
                    </a:lnTo>
                    <a:lnTo>
                      <a:pt x="433" y="777"/>
                    </a:lnTo>
                    <a:lnTo>
                      <a:pt x="433" y="769"/>
                    </a:lnTo>
                    <a:lnTo>
                      <a:pt x="432" y="764"/>
                    </a:lnTo>
                    <a:lnTo>
                      <a:pt x="429" y="761"/>
                    </a:lnTo>
                    <a:lnTo>
                      <a:pt x="425" y="761"/>
                    </a:lnTo>
                    <a:lnTo>
                      <a:pt x="414" y="761"/>
                    </a:lnTo>
                    <a:lnTo>
                      <a:pt x="407" y="761"/>
                    </a:lnTo>
                    <a:lnTo>
                      <a:pt x="403" y="761"/>
                    </a:lnTo>
                    <a:lnTo>
                      <a:pt x="402" y="763"/>
                    </a:lnTo>
                    <a:lnTo>
                      <a:pt x="395" y="768"/>
                    </a:lnTo>
                    <a:lnTo>
                      <a:pt x="389" y="773"/>
                    </a:lnTo>
                    <a:lnTo>
                      <a:pt x="384" y="776"/>
                    </a:lnTo>
                    <a:lnTo>
                      <a:pt x="380" y="777"/>
                    </a:lnTo>
                    <a:lnTo>
                      <a:pt x="375" y="776"/>
                    </a:lnTo>
                    <a:lnTo>
                      <a:pt x="373" y="776"/>
                    </a:lnTo>
                    <a:lnTo>
                      <a:pt x="370" y="773"/>
                    </a:lnTo>
                    <a:lnTo>
                      <a:pt x="369" y="767"/>
                    </a:lnTo>
                    <a:lnTo>
                      <a:pt x="369" y="764"/>
                    </a:lnTo>
                    <a:lnTo>
                      <a:pt x="371" y="762"/>
                    </a:lnTo>
                    <a:lnTo>
                      <a:pt x="374" y="751"/>
                    </a:lnTo>
                    <a:lnTo>
                      <a:pt x="379" y="747"/>
                    </a:lnTo>
                    <a:lnTo>
                      <a:pt x="381" y="744"/>
                    </a:lnTo>
                    <a:lnTo>
                      <a:pt x="384" y="742"/>
                    </a:lnTo>
                    <a:lnTo>
                      <a:pt x="385" y="738"/>
                    </a:lnTo>
                    <a:lnTo>
                      <a:pt x="386" y="734"/>
                    </a:lnTo>
                    <a:lnTo>
                      <a:pt x="385" y="729"/>
                    </a:lnTo>
                    <a:lnTo>
                      <a:pt x="384" y="727"/>
                    </a:lnTo>
                    <a:lnTo>
                      <a:pt x="381" y="726"/>
                    </a:lnTo>
                    <a:lnTo>
                      <a:pt x="378" y="727"/>
                    </a:lnTo>
                    <a:lnTo>
                      <a:pt x="370" y="725"/>
                    </a:lnTo>
                    <a:lnTo>
                      <a:pt x="366" y="723"/>
                    </a:lnTo>
                    <a:lnTo>
                      <a:pt x="362" y="719"/>
                    </a:lnTo>
                    <a:lnTo>
                      <a:pt x="361" y="715"/>
                    </a:lnTo>
                    <a:lnTo>
                      <a:pt x="359" y="699"/>
                    </a:lnTo>
                    <a:lnTo>
                      <a:pt x="357" y="696"/>
                    </a:lnTo>
                    <a:lnTo>
                      <a:pt x="355" y="693"/>
                    </a:lnTo>
                    <a:lnTo>
                      <a:pt x="352" y="691"/>
                    </a:lnTo>
                    <a:lnTo>
                      <a:pt x="348" y="690"/>
                    </a:lnTo>
                    <a:lnTo>
                      <a:pt x="331" y="683"/>
                    </a:lnTo>
                    <a:lnTo>
                      <a:pt x="327" y="680"/>
                    </a:lnTo>
                    <a:lnTo>
                      <a:pt x="326" y="678"/>
                    </a:lnTo>
                    <a:lnTo>
                      <a:pt x="325" y="674"/>
                    </a:lnTo>
                    <a:lnTo>
                      <a:pt x="326" y="671"/>
                    </a:lnTo>
                    <a:lnTo>
                      <a:pt x="325" y="666"/>
                    </a:lnTo>
                    <a:lnTo>
                      <a:pt x="324" y="663"/>
                    </a:lnTo>
                    <a:lnTo>
                      <a:pt x="321" y="660"/>
                    </a:lnTo>
                    <a:lnTo>
                      <a:pt x="315" y="659"/>
                    </a:lnTo>
                    <a:lnTo>
                      <a:pt x="303" y="652"/>
                    </a:lnTo>
                    <a:lnTo>
                      <a:pt x="298" y="650"/>
                    </a:lnTo>
                    <a:lnTo>
                      <a:pt x="296" y="648"/>
                    </a:lnTo>
                    <a:lnTo>
                      <a:pt x="295" y="642"/>
                    </a:lnTo>
                    <a:lnTo>
                      <a:pt x="295" y="635"/>
                    </a:lnTo>
                    <a:lnTo>
                      <a:pt x="294" y="630"/>
                    </a:lnTo>
                    <a:lnTo>
                      <a:pt x="291" y="625"/>
                    </a:lnTo>
                    <a:lnTo>
                      <a:pt x="287" y="621"/>
                    </a:lnTo>
                    <a:lnTo>
                      <a:pt x="282" y="616"/>
                    </a:lnTo>
                    <a:lnTo>
                      <a:pt x="278" y="612"/>
                    </a:lnTo>
                    <a:lnTo>
                      <a:pt x="277" y="608"/>
                    </a:lnTo>
                    <a:lnTo>
                      <a:pt x="280" y="604"/>
                    </a:lnTo>
                    <a:lnTo>
                      <a:pt x="287" y="600"/>
                    </a:lnTo>
                    <a:lnTo>
                      <a:pt x="293" y="596"/>
                    </a:lnTo>
                    <a:lnTo>
                      <a:pt x="302" y="590"/>
                    </a:lnTo>
                    <a:lnTo>
                      <a:pt x="304" y="584"/>
                    </a:lnTo>
                    <a:lnTo>
                      <a:pt x="303" y="578"/>
                    </a:lnTo>
                    <a:lnTo>
                      <a:pt x="299" y="575"/>
                    </a:lnTo>
                    <a:lnTo>
                      <a:pt x="297" y="574"/>
                    </a:lnTo>
                    <a:lnTo>
                      <a:pt x="291" y="575"/>
                    </a:lnTo>
                    <a:lnTo>
                      <a:pt x="284" y="578"/>
                    </a:lnTo>
                    <a:lnTo>
                      <a:pt x="278" y="582"/>
                    </a:lnTo>
                    <a:lnTo>
                      <a:pt x="275" y="584"/>
                    </a:lnTo>
                    <a:lnTo>
                      <a:pt x="274" y="587"/>
                    </a:lnTo>
                    <a:lnTo>
                      <a:pt x="270" y="588"/>
                    </a:lnTo>
                    <a:lnTo>
                      <a:pt x="266" y="587"/>
                    </a:lnTo>
                    <a:lnTo>
                      <a:pt x="263" y="584"/>
                    </a:lnTo>
                    <a:lnTo>
                      <a:pt x="261" y="582"/>
                    </a:lnTo>
                    <a:lnTo>
                      <a:pt x="260" y="578"/>
                    </a:lnTo>
                    <a:lnTo>
                      <a:pt x="261" y="576"/>
                    </a:lnTo>
                    <a:lnTo>
                      <a:pt x="266" y="567"/>
                    </a:lnTo>
                    <a:lnTo>
                      <a:pt x="270" y="562"/>
                    </a:lnTo>
                    <a:lnTo>
                      <a:pt x="275" y="558"/>
                    </a:lnTo>
                    <a:lnTo>
                      <a:pt x="282" y="557"/>
                    </a:lnTo>
                    <a:lnTo>
                      <a:pt x="287" y="555"/>
                    </a:lnTo>
                    <a:lnTo>
                      <a:pt x="291" y="553"/>
                    </a:lnTo>
                    <a:lnTo>
                      <a:pt x="297" y="549"/>
                    </a:lnTo>
                    <a:lnTo>
                      <a:pt x="298" y="545"/>
                    </a:lnTo>
                    <a:lnTo>
                      <a:pt x="298" y="543"/>
                    </a:lnTo>
                    <a:lnTo>
                      <a:pt x="296" y="536"/>
                    </a:lnTo>
                    <a:lnTo>
                      <a:pt x="292" y="532"/>
                    </a:lnTo>
                    <a:lnTo>
                      <a:pt x="287" y="528"/>
                    </a:lnTo>
                    <a:lnTo>
                      <a:pt x="278" y="521"/>
                    </a:lnTo>
                    <a:lnTo>
                      <a:pt x="269" y="515"/>
                    </a:lnTo>
                    <a:lnTo>
                      <a:pt x="263" y="511"/>
                    </a:lnTo>
                    <a:lnTo>
                      <a:pt x="259" y="506"/>
                    </a:lnTo>
                    <a:lnTo>
                      <a:pt x="259" y="499"/>
                    </a:lnTo>
                    <a:lnTo>
                      <a:pt x="263" y="492"/>
                    </a:lnTo>
                    <a:lnTo>
                      <a:pt x="266" y="481"/>
                    </a:lnTo>
                    <a:lnTo>
                      <a:pt x="267" y="471"/>
                    </a:lnTo>
                    <a:lnTo>
                      <a:pt x="266" y="466"/>
                    </a:lnTo>
                    <a:lnTo>
                      <a:pt x="265" y="462"/>
                    </a:lnTo>
                    <a:lnTo>
                      <a:pt x="263" y="459"/>
                    </a:lnTo>
                    <a:lnTo>
                      <a:pt x="260" y="458"/>
                    </a:lnTo>
                    <a:lnTo>
                      <a:pt x="249" y="452"/>
                    </a:lnTo>
                    <a:lnTo>
                      <a:pt x="244" y="448"/>
                    </a:lnTo>
                    <a:lnTo>
                      <a:pt x="239" y="440"/>
                    </a:lnTo>
                    <a:lnTo>
                      <a:pt x="236" y="435"/>
                    </a:lnTo>
                    <a:lnTo>
                      <a:pt x="233" y="432"/>
                    </a:lnTo>
                    <a:lnTo>
                      <a:pt x="232" y="431"/>
                    </a:lnTo>
                    <a:lnTo>
                      <a:pt x="214" y="420"/>
                    </a:lnTo>
                    <a:lnTo>
                      <a:pt x="207" y="414"/>
                    </a:lnTo>
                    <a:lnTo>
                      <a:pt x="202" y="409"/>
                    </a:lnTo>
                    <a:lnTo>
                      <a:pt x="199" y="402"/>
                    </a:lnTo>
                    <a:lnTo>
                      <a:pt x="199" y="397"/>
                    </a:lnTo>
                    <a:lnTo>
                      <a:pt x="197" y="365"/>
                    </a:lnTo>
                    <a:lnTo>
                      <a:pt x="196" y="349"/>
                    </a:lnTo>
                    <a:lnTo>
                      <a:pt x="196" y="344"/>
                    </a:lnTo>
                    <a:lnTo>
                      <a:pt x="197" y="343"/>
                    </a:lnTo>
                    <a:lnTo>
                      <a:pt x="198" y="337"/>
                    </a:lnTo>
                    <a:lnTo>
                      <a:pt x="198" y="332"/>
                    </a:lnTo>
                    <a:lnTo>
                      <a:pt x="195" y="327"/>
                    </a:lnTo>
                    <a:lnTo>
                      <a:pt x="192" y="324"/>
                    </a:lnTo>
                    <a:lnTo>
                      <a:pt x="184" y="315"/>
                    </a:lnTo>
                    <a:lnTo>
                      <a:pt x="183" y="307"/>
                    </a:lnTo>
                    <a:lnTo>
                      <a:pt x="186" y="300"/>
                    </a:lnTo>
                    <a:lnTo>
                      <a:pt x="188" y="295"/>
                    </a:lnTo>
                    <a:lnTo>
                      <a:pt x="189" y="290"/>
                    </a:lnTo>
                    <a:lnTo>
                      <a:pt x="190" y="288"/>
                    </a:lnTo>
                    <a:lnTo>
                      <a:pt x="188" y="282"/>
                    </a:lnTo>
                    <a:lnTo>
                      <a:pt x="187" y="279"/>
                    </a:lnTo>
                    <a:lnTo>
                      <a:pt x="182" y="275"/>
                    </a:lnTo>
                    <a:lnTo>
                      <a:pt x="171" y="268"/>
                    </a:lnTo>
                    <a:lnTo>
                      <a:pt x="165" y="264"/>
                    </a:lnTo>
                    <a:lnTo>
                      <a:pt x="163" y="258"/>
                    </a:lnTo>
                    <a:lnTo>
                      <a:pt x="167" y="250"/>
                    </a:lnTo>
                    <a:lnTo>
                      <a:pt x="170" y="241"/>
                    </a:lnTo>
                    <a:lnTo>
                      <a:pt x="170" y="237"/>
                    </a:lnTo>
                    <a:lnTo>
                      <a:pt x="170" y="234"/>
                    </a:lnTo>
                    <a:lnTo>
                      <a:pt x="165" y="229"/>
                    </a:lnTo>
                    <a:lnTo>
                      <a:pt x="158" y="228"/>
                    </a:lnTo>
                    <a:lnTo>
                      <a:pt x="153" y="226"/>
                    </a:lnTo>
                    <a:lnTo>
                      <a:pt x="150" y="225"/>
                    </a:lnTo>
                    <a:lnTo>
                      <a:pt x="144" y="223"/>
                    </a:lnTo>
                    <a:lnTo>
                      <a:pt x="142" y="221"/>
                    </a:lnTo>
                    <a:lnTo>
                      <a:pt x="142" y="220"/>
                    </a:lnTo>
                    <a:lnTo>
                      <a:pt x="143" y="218"/>
                    </a:lnTo>
                    <a:lnTo>
                      <a:pt x="148" y="211"/>
                    </a:lnTo>
                    <a:lnTo>
                      <a:pt x="150" y="207"/>
                    </a:lnTo>
                    <a:lnTo>
                      <a:pt x="151" y="205"/>
                    </a:lnTo>
                    <a:lnTo>
                      <a:pt x="153" y="204"/>
                    </a:lnTo>
                    <a:lnTo>
                      <a:pt x="154" y="198"/>
                    </a:lnTo>
                    <a:lnTo>
                      <a:pt x="154" y="192"/>
                    </a:lnTo>
                    <a:lnTo>
                      <a:pt x="153" y="187"/>
                    </a:lnTo>
                    <a:lnTo>
                      <a:pt x="151" y="183"/>
                    </a:lnTo>
                    <a:lnTo>
                      <a:pt x="143" y="177"/>
                    </a:lnTo>
                    <a:lnTo>
                      <a:pt x="136" y="176"/>
                    </a:lnTo>
                    <a:lnTo>
                      <a:pt x="128" y="174"/>
                    </a:lnTo>
                    <a:lnTo>
                      <a:pt x="122" y="174"/>
                    </a:lnTo>
                    <a:lnTo>
                      <a:pt x="117" y="174"/>
                    </a:lnTo>
                    <a:lnTo>
                      <a:pt x="116" y="176"/>
                    </a:lnTo>
                    <a:lnTo>
                      <a:pt x="112" y="179"/>
                    </a:lnTo>
                    <a:lnTo>
                      <a:pt x="107" y="180"/>
                    </a:lnTo>
                    <a:lnTo>
                      <a:pt x="103" y="180"/>
                    </a:lnTo>
                    <a:lnTo>
                      <a:pt x="99" y="179"/>
                    </a:lnTo>
                    <a:lnTo>
                      <a:pt x="96" y="174"/>
                    </a:lnTo>
                    <a:lnTo>
                      <a:pt x="95" y="171"/>
                    </a:lnTo>
                    <a:lnTo>
                      <a:pt x="97" y="163"/>
                    </a:lnTo>
                    <a:lnTo>
                      <a:pt x="98" y="156"/>
                    </a:lnTo>
                    <a:lnTo>
                      <a:pt x="101" y="153"/>
                    </a:lnTo>
                    <a:lnTo>
                      <a:pt x="104" y="151"/>
                    </a:lnTo>
                    <a:lnTo>
                      <a:pt x="110" y="151"/>
                    </a:lnTo>
                    <a:lnTo>
                      <a:pt x="112" y="150"/>
                    </a:lnTo>
                    <a:lnTo>
                      <a:pt x="115" y="150"/>
                    </a:lnTo>
                    <a:lnTo>
                      <a:pt x="116" y="148"/>
                    </a:lnTo>
                    <a:lnTo>
                      <a:pt x="118" y="147"/>
                    </a:lnTo>
                    <a:lnTo>
                      <a:pt x="118" y="143"/>
                    </a:lnTo>
                    <a:lnTo>
                      <a:pt x="117" y="141"/>
                    </a:lnTo>
                    <a:lnTo>
                      <a:pt x="117" y="139"/>
                    </a:lnTo>
                    <a:lnTo>
                      <a:pt x="116" y="137"/>
                    </a:lnTo>
                    <a:lnTo>
                      <a:pt x="107" y="128"/>
                    </a:lnTo>
                    <a:lnTo>
                      <a:pt x="101" y="126"/>
                    </a:lnTo>
                    <a:lnTo>
                      <a:pt x="95" y="123"/>
                    </a:lnTo>
                    <a:lnTo>
                      <a:pt x="91" y="119"/>
                    </a:lnTo>
                    <a:lnTo>
                      <a:pt x="85" y="112"/>
                    </a:lnTo>
                    <a:lnTo>
                      <a:pt x="81" y="105"/>
                    </a:lnTo>
                    <a:lnTo>
                      <a:pt x="75" y="95"/>
                    </a:lnTo>
                    <a:lnTo>
                      <a:pt x="71" y="90"/>
                    </a:lnTo>
                    <a:lnTo>
                      <a:pt x="67" y="85"/>
                    </a:lnTo>
                    <a:lnTo>
                      <a:pt x="67" y="84"/>
                    </a:lnTo>
                    <a:lnTo>
                      <a:pt x="65" y="77"/>
                    </a:lnTo>
                    <a:lnTo>
                      <a:pt x="63" y="76"/>
                    </a:lnTo>
                    <a:lnTo>
                      <a:pt x="59" y="76"/>
                    </a:lnTo>
                    <a:lnTo>
                      <a:pt x="57" y="75"/>
                    </a:lnTo>
                    <a:lnTo>
                      <a:pt x="56" y="70"/>
                    </a:lnTo>
                    <a:lnTo>
                      <a:pt x="57" y="65"/>
                    </a:lnTo>
                    <a:lnTo>
                      <a:pt x="57" y="55"/>
                    </a:lnTo>
                    <a:lnTo>
                      <a:pt x="56" y="52"/>
                    </a:lnTo>
                    <a:lnTo>
                      <a:pt x="56" y="51"/>
                    </a:lnTo>
                    <a:lnTo>
                      <a:pt x="54" y="49"/>
                    </a:lnTo>
                    <a:lnTo>
                      <a:pt x="52" y="49"/>
                    </a:lnTo>
                    <a:lnTo>
                      <a:pt x="50" y="51"/>
                    </a:lnTo>
                    <a:lnTo>
                      <a:pt x="44" y="54"/>
                    </a:lnTo>
                    <a:lnTo>
                      <a:pt x="40" y="56"/>
                    </a:lnTo>
                    <a:lnTo>
                      <a:pt x="36" y="57"/>
                    </a:lnTo>
                    <a:lnTo>
                      <a:pt x="32" y="57"/>
                    </a:lnTo>
                    <a:lnTo>
                      <a:pt x="18" y="52"/>
                    </a:lnTo>
                    <a:lnTo>
                      <a:pt x="8" y="44"/>
                    </a:lnTo>
                    <a:lnTo>
                      <a:pt x="3" y="38"/>
                    </a:lnTo>
                    <a:lnTo>
                      <a:pt x="0" y="33"/>
                    </a:lnTo>
                    <a:lnTo>
                      <a:pt x="1" y="24"/>
                    </a:lnTo>
                    <a:lnTo>
                      <a:pt x="4" y="16"/>
                    </a:lnTo>
                    <a:lnTo>
                      <a:pt x="6" y="10"/>
                    </a:lnTo>
                    <a:lnTo>
                      <a:pt x="5" y="3"/>
                    </a:lnTo>
                    <a:lnTo>
                      <a:pt x="4" y="0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212">
                <a:extLst>
                  <a:ext uri="{FF2B5EF4-FFF2-40B4-BE49-F238E27FC236}">
                    <a16:creationId xmlns:a16="http://schemas.microsoft.com/office/drawing/2014/main" id="{3F02D916-D0C6-420C-9103-8AB58C6164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6" y="361"/>
                <a:ext cx="146" cy="290"/>
              </a:xfrm>
              <a:custGeom>
                <a:avLst/>
                <a:gdLst>
                  <a:gd name="T0" fmla="*/ 432 w 439"/>
                  <a:gd name="T1" fmla="*/ 841 h 870"/>
                  <a:gd name="T2" fmla="*/ 439 w 439"/>
                  <a:gd name="T3" fmla="*/ 815 h 870"/>
                  <a:gd name="T4" fmla="*/ 428 w 439"/>
                  <a:gd name="T5" fmla="*/ 791 h 870"/>
                  <a:gd name="T6" fmla="*/ 438 w 439"/>
                  <a:gd name="T7" fmla="*/ 758 h 870"/>
                  <a:gd name="T8" fmla="*/ 422 w 439"/>
                  <a:gd name="T9" fmla="*/ 733 h 870"/>
                  <a:gd name="T10" fmla="*/ 412 w 439"/>
                  <a:gd name="T11" fmla="*/ 691 h 870"/>
                  <a:gd name="T12" fmla="*/ 390 w 439"/>
                  <a:gd name="T13" fmla="*/ 665 h 870"/>
                  <a:gd name="T14" fmla="*/ 359 w 439"/>
                  <a:gd name="T15" fmla="*/ 683 h 870"/>
                  <a:gd name="T16" fmla="*/ 355 w 439"/>
                  <a:gd name="T17" fmla="*/ 658 h 870"/>
                  <a:gd name="T18" fmla="*/ 336 w 439"/>
                  <a:gd name="T19" fmla="*/ 655 h 870"/>
                  <a:gd name="T20" fmla="*/ 355 w 439"/>
                  <a:gd name="T21" fmla="*/ 629 h 870"/>
                  <a:gd name="T22" fmla="*/ 334 w 439"/>
                  <a:gd name="T23" fmla="*/ 599 h 870"/>
                  <a:gd name="T24" fmla="*/ 314 w 439"/>
                  <a:gd name="T25" fmla="*/ 583 h 870"/>
                  <a:gd name="T26" fmla="*/ 298 w 439"/>
                  <a:gd name="T27" fmla="*/ 556 h 870"/>
                  <a:gd name="T28" fmla="*/ 265 w 439"/>
                  <a:gd name="T29" fmla="*/ 536 h 870"/>
                  <a:gd name="T30" fmla="*/ 240 w 439"/>
                  <a:gd name="T31" fmla="*/ 500 h 870"/>
                  <a:gd name="T32" fmla="*/ 221 w 439"/>
                  <a:gd name="T33" fmla="*/ 479 h 870"/>
                  <a:gd name="T34" fmla="*/ 213 w 439"/>
                  <a:gd name="T35" fmla="*/ 454 h 870"/>
                  <a:gd name="T36" fmla="*/ 212 w 439"/>
                  <a:gd name="T37" fmla="*/ 498 h 870"/>
                  <a:gd name="T38" fmla="*/ 205 w 439"/>
                  <a:gd name="T39" fmla="*/ 506 h 870"/>
                  <a:gd name="T40" fmla="*/ 188 w 439"/>
                  <a:gd name="T41" fmla="*/ 506 h 870"/>
                  <a:gd name="T42" fmla="*/ 158 w 439"/>
                  <a:gd name="T43" fmla="*/ 508 h 870"/>
                  <a:gd name="T44" fmla="*/ 118 w 439"/>
                  <a:gd name="T45" fmla="*/ 503 h 870"/>
                  <a:gd name="T46" fmla="*/ 123 w 439"/>
                  <a:gd name="T47" fmla="*/ 458 h 870"/>
                  <a:gd name="T48" fmla="*/ 110 w 439"/>
                  <a:gd name="T49" fmla="*/ 441 h 870"/>
                  <a:gd name="T50" fmla="*/ 89 w 439"/>
                  <a:gd name="T51" fmla="*/ 431 h 870"/>
                  <a:gd name="T52" fmla="*/ 52 w 439"/>
                  <a:gd name="T53" fmla="*/ 434 h 870"/>
                  <a:gd name="T54" fmla="*/ 52 w 439"/>
                  <a:gd name="T55" fmla="*/ 416 h 870"/>
                  <a:gd name="T56" fmla="*/ 85 w 439"/>
                  <a:gd name="T57" fmla="*/ 425 h 870"/>
                  <a:gd name="T58" fmla="*/ 77 w 439"/>
                  <a:gd name="T59" fmla="*/ 402 h 870"/>
                  <a:gd name="T60" fmla="*/ 90 w 439"/>
                  <a:gd name="T61" fmla="*/ 403 h 870"/>
                  <a:gd name="T62" fmla="*/ 100 w 439"/>
                  <a:gd name="T63" fmla="*/ 396 h 870"/>
                  <a:gd name="T64" fmla="*/ 94 w 439"/>
                  <a:gd name="T65" fmla="*/ 349 h 870"/>
                  <a:gd name="T66" fmla="*/ 115 w 439"/>
                  <a:gd name="T67" fmla="*/ 337 h 870"/>
                  <a:gd name="T68" fmla="*/ 98 w 439"/>
                  <a:gd name="T69" fmla="*/ 318 h 870"/>
                  <a:gd name="T70" fmla="*/ 94 w 439"/>
                  <a:gd name="T71" fmla="*/ 296 h 870"/>
                  <a:gd name="T72" fmla="*/ 83 w 439"/>
                  <a:gd name="T73" fmla="*/ 288 h 870"/>
                  <a:gd name="T74" fmla="*/ 77 w 439"/>
                  <a:gd name="T75" fmla="*/ 296 h 870"/>
                  <a:gd name="T76" fmla="*/ 72 w 439"/>
                  <a:gd name="T77" fmla="*/ 257 h 870"/>
                  <a:gd name="T78" fmla="*/ 50 w 439"/>
                  <a:gd name="T79" fmla="*/ 260 h 870"/>
                  <a:gd name="T80" fmla="*/ 48 w 439"/>
                  <a:gd name="T81" fmla="*/ 271 h 870"/>
                  <a:gd name="T82" fmla="*/ 41 w 439"/>
                  <a:gd name="T83" fmla="*/ 247 h 870"/>
                  <a:gd name="T84" fmla="*/ 46 w 439"/>
                  <a:gd name="T85" fmla="*/ 233 h 870"/>
                  <a:gd name="T86" fmla="*/ 35 w 439"/>
                  <a:gd name="T87" fmla="*/ 228 h 870"/>
                  <a:gd name="T88" fmla="*/ 20 w 439"/>
                  <a:gd name="T89" fmla="*/ 216 h 870"/>
                  <a:gd name="T90" fmla="*/ 1 w 439"/>
                  <a:gd name="T91" fmla="*/ 232 h 870"/>
                  <a:gd name="T92" fmla="*/ 13 w 439"/>
                  <a:gd name="T93" fmla="*/ 211 h 870"/>
                  <a:gd name="T94" fmla="*/ 43 w 439"/>
                  <a:gd name="T95" fmla="*/ 172 h 870"/>
                  <a:gd name="T96" fmla="*/ 65 w 439"/>
                  <a:gd name="T97" fmla="*/ 174 h 870"/>
                  <a:gd name="T98" fmla="*/ 78 w 439"/>
                  <a:gd name="T99" fmla="*/ 174 h 870"/>
                  <a:gd name="T100" fmla="*/ 82 w 439"/>
                  <a:gd name="T101" fmla="*/ 167 h 870"/>
                  <a:gd name="T102" fmla="*/ 66 w 439"/>
                  <a:gd name="T103" fmla="*/ 158 h 870"/>
                  <a:gd name="T104" fmla="*/ 88 w 439"/>
                  <a:gd name="T105" fmla="*/ 142 h 870"/>
                  <a:gd name="T106" fmla="*/ 88 w 439"/>
                  <a:gd name="T107" fmla="*/ 119 h 870"/>
                  <a:gd name="T108" fmla="*/ 85 w 439"/>
                  <a:gd name="T109" fmla="*/ 83 h 870"/>
                  <a:gd name="T110" fmla="*/ 83 w 439"/>
                  <a:gd name="T111" fmla="*/ 50 h 870"/>
                  <a:gd name="T112" fmla="*/ 105 w 439"/>
                  <a:gd name="T113" fmla="*/ 43 h 870"/>
                  <a:gd name="T114" fmla="*/ 116 w 439"/>
                  <a:gd name="T115" fmla="*/ 22 h 870"/>
                  <a:gd name="T116" fmla="*/ 122 w 439"/>
                  <a:gd name="T117" fmla="*/ 39 h 870"/>
                  <a:gd name="T118" fmla="*/ 130 w 439"/>
                  <a:gd name="T119" fmla="*/ 51 h 870"/>
                  <a:gd name="T120" fmla="*/ 131 w 439"/>
                  <a:gd name="T121" fmla="*/ 9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39" h="870">
                    <a:moveTo>
                      <a:pt x="432" y="870"/>
                    </a:moveTo>
                    <a:lnTo>
                      <a:pt x="426" y="862"/>
                    </a:lnTo>
                    <a:lnTo>
                      <a:pt x="423" y="855"/>
                    </a:lnTo>
                    <a:lnTo>
                      <a:pt x="423" y="849"/>
                    </a:lnTo>
                    <a:lnTo>
                      <a:pt x="427" y="846"/>
                    </a:lnTo>
                    <a:lnTo>
                      <a:pt x="432" y="841"/>
                    </a:lnTo>
                    <a:lnTo>
                      <a:pt x="435" y="836"/>
                    </a:lnTo>
                    <a:lnTo>
                      <a:pt x="436" y="833"/>
                    </a:lnTo>
                    <a:lnTo>
                      <a:pt x="436" y="831"/>
                    </a:lnTo>
                    <a:lnTo>
                      <a:pt x="435" y="826"/>
                    </a:lnTo>
                    <a:lnTo>
                      <a:pt x="438" y="821"/>
                    </a:lnTo>
                    <a:lnTo>
                      <a:pt x="439" y="815"/>
                    </a:lnTo>
                    <a:lnTo>
                      <a:pt x="439" y="811"/>
                    </a:lnTo>
                    <a:lnTo>
                      <a:pt x="437" y="807"/>
                    </a:lnTo>
                    <a:lnTo>
                      <a:pt x="434" y="805"/>
                    </a:lnTo>
                    <a:lnTo>
                      <a:pt x="430" y="801"/>
                    </a:lnTo>
                    <a:lnTo>
                      <a:pt x="429" y="796"/>
                    </a:lnTo>
                    <a:lnTo>
                      <a:pt x="428" y="791"/>
                    </a:lnTo>
                    <a:lnTo>
                      <a:pt x="431" y="787"/>
                    </a:lnTo>
                    <a:lnTo>
                      <a:pt x="432" y="776"/>
                    </a:lnTo>
                    <a:lnTo>
                      <a:pt x="437" y="771"/>
                    </a:lnTo>
                    <a:lnTo>
                      <a:pt x="438" y="765"/>
                    </a:lnTo>
                    <a:lnTo>
                      <a:pt x="439" y="760"/>
                    </a:lnTo>
                    <a:lnTo>
                      <a:pt x="438" y="758"/>
                    </a:lnTo>
                    <a:lnTo>
                      <a:pt x="438" y="757"/>
                    </a:lnTo>
                    <a:lnTo>
                      <a:pt x="437" y="755"/>
                    </a:lnTo>
                    <a:lnTo>
                      <a:pt x="434" y="751"/>
                    </a:lnTo>
                    <a:lnTo>
                      <a:pt x="428" y="746"/>
                    </a:lnTo>
                    <a:lnTo>
                      <a:pt x="425" y="741"/>
                    </a:lnTo>
                    <a:lnTo>
                      <a:pt x="422" y="733"/>
                    </a:lnTo>
                    <a:lnTo>
                      <a:pt x="420" y="725"/>
                    </a:lnTo>
                    <a:lnTo>
                      <a:pt x="419" y="718"/>
                    </a:lnTo>
                    <a:lnTo>
                      <a:pt x="417" y="712"/>
                    </a:lnTo>
                    <a:lnTo>
                      <a:pt x="415" y="708"/>
                    </a:lnTo>
                    <a:lnTo>
                      <a:pt x="413" y="698"/>
                    </a:lnTo>
                    <a:lnTo>
                      <a:pt x="412" y="691"/>
                    </a:lnTo>
                    <a:lnTo>
                      <a:pt x="409" y="683"/>
                    </a:lnTo>
                    <a:lnTo>
                      <a:pt x="407" y="678"/>
                    </a:lnTo>
                    <a:lnTo>
                      <a:pt x="404" y="673"/>
                    </a:lnTo>
                    <a:lnTo>
                      <a:pt x="401" y="671"/>
                    </a:lnTo>
                    <a:lnTo>
                      <a:pt x="395" y="667"/>
                    </a:lnTo>
                    <a:lnTo>
                      <a:pt x="390" y="665"/>
                    </a:lnTo>
                    <a:lnTo>
                      <a:pt x="386" y="667"/>
                    </a:lnTo>
                    <a:lnTo>
                      <a:pt x="384" y="671"/>
                    </a:lnTo>
                    <a:lnTo>
                      <a:pt x="376" y="679"/>
                    </a:lnTo>
                    <a:lnTo>
                      <a:pt x="370" y="683"/>
                    </a:lnTo>
                    <a:lnTo>
                      <a:pt x="362" y="684"/>
                    </a:lnTo>
                    <a:lnTo>
                      <a:pt x="359" y="683"/>
                    </a:lnTo>
                    <a:lnTo>
                      <a:pt x="357" y="681"/>
                    </a:lnTo>
                    <a:lnTo>
                      <a:pt x="357" y="680"/>
                    </a:lnTo>
                    <a:lnTo>
                      <a:pt x="358" y="676"/>
                    </a:lnTo>
                    <a:lnTo>
                      <a:pt x="359" y="667"/>
                    </a:lnTo>
                    <a:lnTo>
                      <a:pt x="359" y="661"/>
                    </a:lnTo>
                    <a:lnTo>
                      <a:pt x="355" y="658"/>
                    </a:lnTo>
                    <a:lnTo>
                      <a:pt x="352" y="657"/>
                    </a:lnTo>
                    <a:lnTo>
                      <a:pt x="350" y="658"/>
                    </a:lnTo>
                    <a:lnTo>
                      <a:pt x="343" y="658"/>
                    </a:lnTo>
                    <a:lnTo>
                      <a:pt x="340" y="658"/>
                    </a:lnTo>
                    <a:lnTo>
                      <a:pt x="337" y="657"/>
                    </a:lnTo>
                    <a:lnTo>
                      <a:pt x="336" y="655"/>
                    </a:lnTo>
                    <a:lnTo>
                      <a:pt x="338" y="653"/>
                    </a:lnTo>
                    <a:lnTo>
                      <a:pt x="340" y="650"/>
                    </a:lnTo>
                    <a:lnTo>
                      <a:pt x="346" y="648"/>
                    </a:lnTo>
                    <a:lnTo>
                      <a:pt x="351" y="641"/>
                    </a:lnTo>
                    <a:lnTo>
                      <a:pt x="354" y="635"/>
                    </a:lnTo>
                    <a:lnTo>
                      <a:pt x="355" y="629"/>
                    </a:lnTo>
                    <a:lnTo>
                      <a:pt x="356" y="622"/>
                    </a:lnTo>
                    <a:lnTo>
                      <a:pt x="355" y="618"/>
                    </a:lnTo>
                    <a:lnTo>
                      <a:pt x="353" y="615"/>
                    </a:lnTo>
                    <a:lnTo>
                      <a:pt x="350" y="611"/>
                    </a:lnTo>
                    <a:lnTo>
                      <a:pt x="346" y="606"/>
                    </a:lnTo>
                    <a:lnTo>
                      <a:pt x="334" y="599"/>
                    </a:lnTo>
                    <a:lnTo>
                      <a:pt x="328" y="596"/>
                    </a:lnTo>
                    <a:lnTo>
                      <a:pt x="322" y="595"/>
                    </a:lnTo>
                    <a:lnTo>
                      <a:pt x="317" y="593"/>
                    </a:lnTo>
                    <a:lnTo>
                      <a:pt x="315" y="591"/>
                    </a:lnTo>
                    <a:lnTo>
                      <a:pt x="313" y="586"/>
                    </a:lnTo>
                    <a:lnTo>
                      <a:pt x="314" y="583"/>
                    </a:lnTo>
                    <a:lnTo>
                      <a:pt x="313" y="575"/>
                    </a:lnTo>
                    <a:lnTo>
                      <a:pt x="312" y="568"/>
                    </a:lnTo>
                    <a:lnTo>
                      <a:pt x="309" y="563"/>
                    </a:lnTo>
                    <a:lnTo>
                      <a:pt x="304" y="560"/>
                    </a:lnTo>
                    <a:lnTo>
                      <a:pt x="301" y="558"/>
                    </a:lnTo>
                    <a:lnTo>
                      <a:pt x="298" y="556"/>
                    </a:lnTo>
                    <a:lnTo>
                      <a:pt x="294" y="553"/>
                    </a:lnTo>
                    <a:lnTo>
                      <a:pt x="289" y="550"/>
                    </a:lnTo>
                    <a:lnTo>
                      <a:pt x="284" y="547"/>
                    </a:lnTo>
                    <a:lnTo>
                      <a:pt x="281" y="545"/>
                    </a:lnTo>
                    <a:lnTo>
                      <a:pt x="274" y="541"/>
                    </a:lnTo>
                    <a:lnTo>
                      <a:pt x="265" y="536"/>
                    </a:lnTo>
                    <a:lnTo>
                      <a:pt x="262" y="534"/>
                    </a:lnTo>
                    <a:lnTo>
                      <a:pt x="260" y="533"/>
                    </a:lnTo>
                    <a:lnTo>
                      <a:pt x="256" y="530"/>
                    </a:lnTo>
                    <a:lnTo>
                      <a:pt x="249" y="523"/>
                    </a:lnTo>
                    <a:lnTo>
                      <a:pt x="245" y="516"/>
                    </a:lnTo>
                    <a:lnTo>
                      <a:pt x="240" y="500"/>
                    </a:lnTo>
                    <a:lnTo>
                      <a:pt x="238" y="495"/>
                    </a:lnTo>
                    <a:lnTo>
                      <a:pt x="238" y="493"/>
                    </a:lnTo>
                    <a:lnTo>
                      <a:pt x="231" y="486"/>
                    </a:lnTo>
                    <a:lnTo>
                      <a:pt x="225" y="484"/>
                    </a:lnTo>
                    <a:lnTo>
                      <a:pt x="222" y="482"/>
                    </a:lnTo>
                    <a:lnTo>
                      <a:pt x="221" y="479"/>
                    </a:lnTo>
                    <a:lnTo>
                      <a:pt x="220" y="474"/>
                    </a:lnTo>
                    <a:lnTo>
                      <a:pt x="221" y="469"/>
                    </a:lnTo>
                    <a:lnTo>
                      <a:pt x="221" y="462"/>
                    </a:lnTo>
                    <a:lnTo>
                      <a:pt x="220" y="457"/>
                    </a:lnTo>
                    <a:lnTo>
                      <a:pt x="217" y="453"/>
                    </a:lnTo>
                    <a:lnTo>
                      <a:pt x="213" y="454"/>
                    </a:lnTo>
                    <a:lnTo>
                      <a:pt x="207" y="455"/>
                    </a:lnTo>
                    <a:lnTo>
                      <a:pt x="205" y="459"/>
                    </a:lnTo>
                    <a:lnTo>
                      <a:pt x="204" y="463"/>
                    </a:lnTo>
                    <a:lnTo>
                      <a:pt x="207" y="470"/>
                    </a:lnTo>
                    <a:lnTo>
                      <a:pt x="211" y="483"/>
                    </a:lnTo>
                    <a:lnTo>
                      <a:pt x="212" y="498"/>
                    </a:lnTo>
                    <a:lnTo>
                      <a:pt x="209" y="503"/>
                    </a:lnTo>
                    <a:lnTo>
                      <a:pt x="208" y="503"/>
                    </a:lnTo>
                    <a:lnTo>
                      <a:pt x="208" y="504"/>
                    </a:lnTo>
                    <a:lnTo>
                      <a:pt x="208" y="506"/>
                    </a:lnTo>
                    <a:lnTo>
                      <a:pt x="206" y="506"/>
                    </a:lnTo>
                    <a:lnTo>
                      <a:pt x="205" y="506"/>
                    </a:lnTo>
                    <a:lnTo>
                      <a:pt x="205" y="507"/>
                    </a:lnTo>
                    <a:lnTo>
                      <a:pt x="203" y="507"/>
                    </a:lnTo>
                    <a:lnTo>
                      <a:pt x="202" y="507"/>
                    </a:lnTo>
                    <a:lnTo>
                      <a:pt x="202" y="508"/>
                    </a:lnTo>
                    <a:lnTo>
                      <a:pt x="194" y="506"/>
                    </a:lnTo>
                    <a:lnTo>
                      <a:pt x="188" y="506"/>
                    </a:lnTo>
                    <a:lnTo>
                      <a:pt x="184" y="508"/>
                    </a:lnTo>
                    <a:lnTo>
                      <a:pt x="178" y="505"/>
                    </a:lnTo>
                    <a:lnTo>
                      <a:pt x="174" y="505"/>
                    </a:lnTo>
                    <a:lnTo>
                      <a:pt x="170" y="507"/>
                    </a:lnTo>
                    <a:lnTo>
                      <a:pt x="163" y="507"/>
                    </a:lnTo>
                    <a:lnTo>
                      <a:pt x="158" y="508"/>
                    </a:lnTo>
                    <a:lnTo>
                      <a:pt x="150" y="508"/>
                    </a:lnTo>
                    <a:lnTo>
                      <a:pt x="143" y="507"/>
                    </a:lnTo>
                    <a:lnTo>
                      <a:pt x="132" y="509"/>
                    </a:lnTo>
                    <a:lnTo>
                      <a:pt x="126" y="507"/>
                    </a:lnTo>
                    <a:lnTo>
                      <a:pt x="122" y="506"/>
                    </a:lnTo>
                    <a:lnTo>
                      <a:pt x="118" y="503"/>
                    </a:lnTo>
                    <a:lnTo>
                      <a:pt x="116" y="500"/>
                    </a:lnTo>
                    <a:lnTo>
                      <a:pt x="113" y="492"/>
                    </a:lnTo>
                    <a:lnTo>
                      <a:pt x="113" y="486"/>
                    </a:lnTo>
                    <a:lnTo>
                      <a:pt x="119" y="473"/>
                    </a:lnTo>
                    <a:lnTo>
                      <a:pt x="123" y="462"/>
                    </a:lnTo>
                    <a:lnTo>
                      <a:pt x="123" y="458"/>
                    </a:lnTo>
                    <a:lnTo>
                      <a:pt x="122" y="453"/>
                    </a:lnTo>
                    <a:lnTo>
                      <a:pt x="119" y="449"/>
                    </a:lnTo>
                    <a:lnTo>
                      <a:pt x="117" y="446"/>
                    </a:lnTo>
                    <a:lnTo>
                      <a:pt x="115" y="444"/>
                    </a:lnTo>
                    <a:lnTo>
                      <a:pt x="112" y="442"/>
                    </a:lnTo>
                    <a:lnTo>
                      <a:pt x="110" y="441"/>
                    </a:lnTo>
                    <a:lnTo>
                      <a:pt x="109" y="441"/>
                    </a:lnTo>
                    <a:lnTo>
                      <a:pt x="105" y="438"/>
                    </a:lnTo>
                    <a:lnTo>
                      <a:pt x="101" y="434"/>
                    </a:lnTo>
                    <a:lnTo>
                      <a:pt x="98" y="432"/>
                    </a:lnTo>
                    <a:lnTo>
                      <a:pt x="93" y="432"/>
                    </a:lnTo>
                    <a:lnTo>
                      <a:pt x="89" y="431"/>
                    </a:lnTo>
                    <a:lnTo>
                      <a:pt x="85" y="431"/>
                    </a:lnTo>
                    <a:lnTo>
                      <a:pt x="75" y="431"/>
                    </a:lnTo>
                    <a:lnTo>
                      <a:pt x="64" y="430"/>
                    </a:lnTo>
                    <a:lnTo>
                      <a:pt x="58" y="433"/>
                    </a:lnTo>
                    <a:lnTo>
                      <a:pt x="54" y="433"/>
                    </a:lnTo>
                    <a:lnTo>
                      <a:pt x="52" y="434"/>
                    </a:lnTo>
                    <a:lnTo>
                      <a:pt x="48" y="434"/>
                    </a:lnTo>
                    <a:lnTo>
                      <a:pt x="45" y="430"/>
                    </a:lnTo>
                    <a:lnTo>
                      <a:pt x="45" y="427"/>
                    </a:lnTo>
                    <a:lnTo>
                      <a:pt x="47" y="425"/>
                    </a:lnTo>
                    <a:lnTo>
                      <a:pt x="49" y="420"/>
                    </a:lnTo>
                    <a:lnTo>
                      <a:pt x="52" y="416"/>
                    </a:lnTo>
                    <a:lnTo>
                      <a:pt x="56" y="416"/>
                    </a:lnTo>
                    <a:lnTo>
                      <a:pt x="62" y="420"/>
                    </a:lnTo>
                    <a:lnTo>
                      <a:pt x="72" y="426"/>
                    </a:lnTo>
                    <a:lnTo>
                      <a:pt x="77" y="427"/>
                    </a:lnTo>
                    <a:lnTo>
                      <a:pt x="83" y="427"/>
                    </a:lnTo>
                    <a:lnTo>
                      <a:pt x="85" y="425"/>
                    </a:lnTo>
                    <a:lnTo>
                      <a:pt x="87" y="422"/>
                    </a:lnTo>
                    <a:lnTo>
                      <a:pt x="88" y="417"/>
                    </a:lnTo>
                    <a:lnTo>
                      <a:pt x="88" y="412"/>
                    </a:lnTo>
                    <a:lnTo>
                      <a:pt x="87" y="408"/>
                    </a:lnTo>
                    <a:lnTo>
                      <a:pt x="85" y="405"/>
                    </a:lnTo>
                    <a:lnTo>
                      <a:pt x="77" y="402"/>
                    </a:lnTo>
                    <a:lnTo>
                      <a:pt x="75" y="397"/>
                    </a:lnTo>
                    <a:lnTo>
                      <a:pt x="79" y="395"/>
                    </a:lnTo>
                    <a:lnTo>
                      <a:pt x="81" y="394"/>
                    </a:lnTo>
                    <a:lnTo>
                      <a:pt x="85" y="395"/>
                    </a:lnTo>
                    <a:lnTo>
                      <a:pt x="87" y="397"/>
                    </a:lnTo>
                    <a:lnTo>
                      <a:pt x="90" y="403"/>
                    </a:lnTo>
                    <a:lnTo>
                      <a:pt x="92" y="406"/>
                    </a:lnTo>
                    <a:lnTo>
                      <a:pt x="94" y="407"/>
                    </a:lnTo>
                    <a:lnTo>
                      <a:pt x="97" y="406"/>
                    </a:lnTo>
                    <a:lnTo>
                      <a:pt x="99" y="404"/>
                    </a:lnTo>
                    <a:lnTo>
                      <a:pt x="100" y="400"/>
                    </a:lnTo>
                    <a:lnTo>
                      <a:pt x="100" y="396"/>
                    </a:lnTo>
                    <a:lnTo>
                      <a:pt x="101" y="394"/>
                    </a:lnTo>
                    <a:lnTo>
                      <a:pt x="100" y="386"/>
                    </a:lnTo>
                    <a:lnTo>
                      <a:pt x="99" y="381"/>
                    </a:lnTo>
                    <a:lnTo>
                      <a:pt x="92" y="370"/>
                    </a:lnTo>
                    <a:lnTo>
                      <a:pt x="91" y="362"/>
                    </a:lnTo>
                    <a:lnTo>
                      <a:pt x="94" y="349"/>
                    </a:lnTo>
                    <a:lnTo>
                      <a:pt x="100" y="340"/>
                    </a:lnTo>
                    <a:lnTo>
                      <a:pt x="102" y="335"/>
                    </a:lnTo>
                    <a:lnTo>
                      <a:pt x="106" y="334"/>
                    </a:lnTo>
                    <a:lnTo>
                      <a:pt x="112" y="337"/>
                    </a:lnTo>
                    <a:lnTo>
                      <a:pt x="112" y="338"/>
                    </a:lnTo>
                    <a:lnTo>
                      <a:pt x="115" y="337"/>
                    </a:lnTo>
                    <a:lnTo>
                      <a:pt x="117" y="334"/>
                    </a:lnTo>
                    <a:lnTo>
                      <a:pt x="119" y="331"/>
                    </a:lnTo>
                    <a:lnTo>
                      <a:pt x="112" y="324"/>
                    </a:lnTo>
                    <a:lnTo>
                      <a:pt x="108" y="319"/>
                    </a:lnTo>
                    <a:lnTo>
                      <a:pt x="102" y="317"/>
                    </a:lnTo>
                    <a:lnTo>
                      <a:pt x="98" y="318"/>
                    </a:lnTo>
                    <a:lnTo>
                      <a:pt x="92" y="317"/>
                    </a:lnTo>
                    <a:lnTo>
                      <a:pt x="90" y="315"/>
                    </a:lnTo>
                    <a:lnTo>
                      <a:pt x="89" y="312"/>
                    </a:lnTo>
                    <a:lnTo>
                      <a:pt x="90" y="310"/>
                    </a:lnTo>
                    <a:lnTo>
                      <a:pt x="93" y="305"/>
                    </a:lnTo>
                    <a:lnTo>
                      <a:pt x="94" y="296"/>
                    </a:lnTo>
                    <a:lnTo>
                      <a:pt x="93" y="290"/>
                    </a:lnTo>
                    <a:lnTo>
                      <a:pt x="88" y="279"/>
                    </a:lnTo>
                    <a:lnTo>
                      <a:pt x="86" y="276"/>
                    </a:lnTo>
                    <a:lnTo>
                      <a:pt x="84" y="278"/>
                    </a:lnTo>
                    <a:lnTo>
                      <a:pt x="84" y="288"/>
                    </a:lnTo>
                    <a:lnTo>
                      <a:pt x="83" y="288"/>
                    </a:lnTo>
                    <a:lnTo>
                      <a:pt x="83" y="289"/>
                    </a:lnTo>
                    <a:lnTo>
                      <a:pt x="83" y="291"/>
                    </a:lnTo>
                    <a:lnTo>
                      <a:pt x="83" y="294"/>
                    </a:lnTo>
                    <a:lnTo>
                      <a:pt x="82" y="296"/>
                    </a:lnTo>
                    <a:lnTo>
                      <a:pt x="82" y="298"/>
                    </a:lnTo>
                    <a:lnTo>
                      <a:pt x="77" y="296"/>
                    </a:lnTo>
                    <a:lnTo>
                      <a:pt x="74" y="293"/>
                    </a:lnTo>
                    <a:lnTo>
                      <a:pt x="73" y="289"/>
                    </a:lnTo>
                    <a:lnTo>
                      <a:pt x="72" y="280"/>
                    </a:lnTo>
                    <a:lnTo>
                      <a:pt x="73" y="268"/>
                    </a:lnTo>
                    <a:lnTo>
                      <a:pt x="72" y="261"/>
                    </a:lnTo>
                    <a:lnTo>
                      <a:pt x="72" y="257"/>
                    </a:lnTo>
                    <a:lnTo>
                      <a:pt x="71" y="253"/>
                    </a:lnTo>
                    <a:lnTo>
                      <a:pt x="71" y="251"/>
                    </a:lnTo>
                    <a:lnTo>
                      <a:pt x="66" y="248"/>
                    </a:lnTo>
                    <a:lnTo>
                      <a:pt x="61" y="249"/>
                    </a:lnTo>
                    <a:lnTo>
                      <a:pt x="53" y="251"/>
                    </a:lnTo>
                    <a:lnTo>
                      <a:pt x="50" y="260"/>
                    </a:lnTo>
                    <a:lnTo>
                      <a:pt x="49" y="260"/>
                    </a:lnTo>
                    <a:lnTo>
                      <a:pt x="49" y="261"/>
                    </a:lnTo>
                    <a:lnTo>
                      <a:pt x="49" y="263"/>
                    </a:lnTo>
                    <a:lnTo>
                      <a:pt x="49" y="267"/>
                    </a:lnTo>
                    <a:lnTo>
                      <a:pt x="48" y="269"/>
                    </a:lnTo>
                    <a:lnTo>
                      <a:pt x="48" y="271"/>
                    </a:lnTo>
                    <a:lnTo>
                      <a:pt x="46" y="270"/>
                    </a:lnTo>
                    <a:lnTo>
                      <a:pt x="45" y="269"/>
                    </a:lnTo>
                    <a:lnTo>
                      <a:pt x="43" y="264"/>
                    </a:lnTo>
                    <a:lnTo>
                      <a:pt x="40" y="258"/>
                    </a:lnTo>
                    <a:lnTo>
                      <a:pt x="40" y="253"/>
                    </a:lnTo>
                    <a:lnTo>
                      <a:pt x="41" y="247"/>
                    </a:lnTo>
                    <a:lnTo>
                      <a:pt x="46" y="242"/>
                    </a:lnTo>
                    <a:lnTo>
                      <a:pt x="46" y="240"/>
                    </a:lnTo>
                    <a:lnTo>
                      <a:pt x="46" y="239"/>
                    </a:lnTo>
                    <a:lnTo>
                      <a:pt x="47" y="239"/>
                    </a:lnTo>
                    <a:lnTo>
                      <a:pt x="48" y="237"/>
                    </a:lnTo>
                    <a:lnTo>
                      <a:pt x="46" y="233"/>
                    </a:lnTo>
                    <a:lnTo>
                      <a:pt x="41" y="231"/>
                    </a:lnTo>
                    <a:lnTo>
                      <a:pt x="38" y="231"/>
                    </a:lnTo>
                    <a:lnTo>
                      <a:pt x="33" y="231"/>
                    </a:lnTo>
                    <a:lnTo>
                      <a:pt x="32" y="231"/>
                    </a:lnTo>
                    <a:lnTo>
                      <a:pt x="32" y="229"/>
                    </a:lnTo>
                    <a:lnTo>
                      <a:pt x="35" y="228"/>
                    </a:lnTo>
                    <a:lnTo>
                      <a:pt x="36" y="223"/>
                    </a:lnTo>
                    <a:lnTo>
                      <a:pt x="35" y="221"/>
                    </a:lnTo>
                    <a:lnTo>
                      <a:pt x="35" y="220"/>
                    </a:lnTo>
                    <a:lnTo>
                      <a:pt x="29" y="216"/>
                    </a:lnTo>
                    <a:lnTo>
                      <a:pt x="25" y="215"/>
                    </a:lnTo>
                    <a:lnTo>
                      <a:pt x="20" y="216"/>
                    </a:lnTo>
                    <a:lnTo>
                      <a:pt x="15" y="220"/>
                    </a:lnTo>
                    <a:lnTo>
                      <a:pt x="11" y="223"/>
                    </a:lnTo>
                    <a:lnTo>
                      <a:pt x="9" y="227"/>
                    </a:lnTo>
                    <a:lnTo>
                      <a:pt x="8" y="232"/>
                    </a:lnTo>
                    <a:lnTo>
                      <a:pt x="3" y="233"/>
                    </a:lnTo>
                    <a:lnTo>
                      <a:pt x="1" y="232"/>
                    </a:lnTo>
                    <a:lnTo>
                      <a:pt x="0" y="229"/>
                    </a:lnTo>
                    <a:lnTo>
                      <a:pt x="1" y="223"/>
                    </a:lnTo>
                    <a:lnTo>
                      <a:pt x="2" y="218"/>
                    </a:lnTo>
                    <a:lnTo>
                      <a:pt x="5" y="215"/>
                    </a:lnTo>
                    <a:lnTo>
                      <a:pt x="8" y="212"/>
                    </a:lnTo>
                    <a:lnTo>
                      <a:pt x="13" y="211"/>
                    </a:lnTo>
                    <a:lnTo>
                      <a:pt x="21" y="209"/>
                    </a:lnTo>
                    <a:lnTo>
                      <a:pt x="25" y="206"/>
                    </a:lnTo>
                    <a:lnTo>
                      <a:pt x="34" y="192"/>
                    </a:lnTo>
                    <a:lnTo>
                      <a:pt x="38" y="179"/>
                    </a:lnTo>
                    <a:lnTo>
                      <a:pt x="39" y="174"/>
                    </a:lnTo>
                    <a:lnTo>
                      <a:pt x="43" y="172"/>
                    </a:lnTo>
                    <a:lnTo>
                      <a:pt x="47" y="171"/>
                    </a:lnTo>
                    <a:lnTo>
                      <a:pt x="54" y="174"/>
                    </a:lnTo>
                    <a:lnTo>
                      <a:pt x="59" y="175"/>
                    </a:lnTo>
                    <a:lnTo>
                      <a:pt x="63" y="176"/>
                    </a:lnTo>
                    <a:lnTo>
                      <a:pt x="65" y="175"/>
                    </a:lnTo>
                    <a:lnTo>
                      <a:pt x="65" y="174"/>
                    </a:lnTo>
                    <a:lnTo>
                      <a:pt x="66" y="174"/>
                    </a:lnTo>
                    <a:lnTo>
                      <a:pt x="68" y="174"/>
                    </a:lnTo>
                    <a:lnTo>
                      <a:pt x="70" y="168"/>
                    </a:lnTo>
                    <a:lnTo>
                      <a:pt x="74" y="171"/>
                    </a:lnTo>
                    <a:lnTo>
                      <a:pt x="77" y="174"/>
                    </a:lnTo>
                    <a:lnTo>
                      <a:pt x="78" y="174"/>
                    </a:lnTo>
                    <a:lnTo>
                      <a:pt x="80" y="175"/>
                    </a:lnTo>
                    <a:lnTo>
                      <a:pt x="80" y="174"/>
                    </a:lnTo>
                    <a:lnTo>
                      <a:pt x="80" y="173"/>
                    </a:lnTo>
                    <a:lnTo>
                      <a:pt x="81" y="173"/>
                    </a:lnTo>
                    <a:lnTo>
                      <a:pt x="81" y="170"/>
                    </a:lnTo>
                    <a:lnTo>
                      <a:pt x="82" y="167"/>
                    </a:lnTo>
                    <a:lnTo>
                      <a:pt x="82" y="162"/>
                    </a:lnTo>
                    <a:lnTo>
                      <a:pt x="81" y="160"/>
                    </a:lnTo>
                    <a:lnTo>
                      <a:pt x="79" y="158"/>
                    </a:lnTo>
                    <a:lnTo>
                      <a:pt x="75" y="159"/>
                    </a:lnTo>
                    <a:lnTo>
                      <a:pt x="69" y="159"/>
                    </a:lnTo>
                    <a:lnTo>
                      <a:pt x="66" y="158"/>
                    </a:lnTo>
                    <a:lnTo>
                      <a:pt x="65" y="155"/>
                    </a:lnTo>
                    <a:lnTo>
                      <a:pt x="68" y="149"/>
                    </a:lnTo>
                    <a:lnTo>
                      <a:pt x="69" y="146"/>
                    </a:lnTo>
                    <a:lnTo>
                      <a:pt x="72" y="145"/>
                    </a:lnTo>
                    <a:lnTo>
                      <a:pt x="83" y="144"/>
                    </a:lnTo>
                    <a:lnTo>
                      <a:pt x="88" y="142"/>
                    </a:lnTo>
                    <a:lnTo>
                      <a:pt x="89" y="140"/>
                    </a:lnTo>
                    <a:lnTo>
                      <a:pt x="91" y="139"/>
                    </a:lnTo>
                    <a:lnTo>
                      <a:pt x="91" y="136"/>
                    </a:lnTo>
                    <a:lnTo>
                      <a:pt x="92" y="134"/>
                    </a:lnTo>
                    <a:lnTo>
                      <a:pt x="91" y="127"/>
                    </a:lnTo>
                    <a:lnTo>
                      <a:pt x="88" y="119"/>
                    </a:lnTo>
                    <a:lnTo>
                      <a:pt x="89" y="115"/>
                    </a:lnTo>
                    <a:lnTo>
                      <a:pt x="89" y="109"/>
                    </a:lnTo>
                    <a:lnTo>
                      <a:pt x="89" y="105"/>
                    </a:lnTo>
                    <a:lnTo>
                      <a:pt x="88" y="99"/>
                    </a:lnTo>
                    <a:lnTo>
                      <a:pt x="88" y="94"/>
                    </a:lnTo>
                    <a:lnTo>
                      <a:pt x="85" y="83"/>
                    </a:lnTo>
                    <a:lnTo>
                      <a:pt x="84" y="76"/>
                    </a:lnTo>
                    <a:lnTo>
                      <a:pt x="83" y="71"/>
                    </a:lnTo>
                    <a:lnTo>
                      <a:pt x="84" y="70"/>
                    </a:lnTo>
                    <a:lnTo>
                      <a:pt x="82" y="60"/>
                    </a:lnTo>
                    <a:lnTo>
                      <a:pt x="82" y="57"/>
                    </a:lnTo>
                    <a:lnTo>
                      <a:pt x="83" y="50"/>
                    </a:lnTo>
                    <a:lnTo>
                      <a:pt x="86" y="47"/>
                    </a:lnTo>
                    <a:lnTo>
                      <a:pt x="89" y="44"/>
                    </a:lnTo>
                    <a:lnTo>
                      <a:pt x="96" y="45"/>
                    </a:lnTo>
                    <a:lnTo>
                      <a:pt x="98" y="44"/>
                    </a:lnTo>
                    <a:lnTo>
                      <a:pt x="101" y="44"/>
                    </a:lnTo>
                    <a:lnTo>
                      <a:pt x="105" y="43"/>
                    </a:lnTo>
                    <a:lnTo>
                      <a:pt x="107" y="40"/>
                    </a:lnTo>
                    <a:lnTo>
                      <a:pt x="107" y="37"/>
                    </a:lnTo>
                    <a:lnTo>
                      <a:pt x="108" y="34"/>
                    </a:lnTo>
                    <a:lnTo>
                      <a:pt x="109" y="26"/>
                    </a:lnTo>
                    <a:lnTo>
                      <a:pt x="111" y="23"/>
                    </a:lnTo>
                    <a:lnTo>
                      <a:pt x="116" y="22"/>
                    </a:lnTo>
                    <a:lnTo>
                      <a:pt x="118" y="20"/>
                    </a:lnTo>
                    <a:lnTo>
                      <a:pt x="121" y="21"/>
                    </a:lnTo>
                    <a:lnTo>
                      <a:pt x="123" y="22"/>
                    </a:lnTo>
                    <a:lnTo>
                      <a:pt x="125" y="25"/>
                    </a:lnTo>
                    <a:lnTo>
                      <a:pt x="125" y="31"/>
                    </a:lnTo>
                    <a:lnTo>
                      <a:pt x="122" y="39"/>
                    </a:lnTo>
                    <a:lnTo>
                      <a:pt x="119" y="44"/>
                    </a:lnTo>
                    <a:lnTo>
                      <a:pt x="120" y="48"/>
                    </a:lnTo>
                    <a:lnTo>
                      <a:pt x="123" y="51"/>
                    </a:lnTo>
                    <a:lnTo>
                      <a:pt x="125" y="51"/>
                    </a:lnTo>
                    <a:lnTo>
                      <a:pt x="129" y="52"/>
                    </a:lnTo>
                    <a:lnTo>
                      <a:pt x="130" y="51"/>
                    </a:lnTo>
                    <a:lnTo>
                      <a:pt x="132" y="49"/>
                    </a:lnTo>
                    <a:lnTo>
                      <a:pt x="138" y="43"/>
                    </a:lnTo>
                    <a:lnTo>
                      <a:pt x="140" y="33"/>
                    </a:lnTo>
                    <a:lnTo>
                      <a:pt x="139" y="28"/>
                    </a:lnTo>
                    <a:lnTo>
                      <a:pt x="132" y="18"/>
                    </a:lnTo>
                    <a:lnTo>
                      <a:pt x="131" y="9"/>
                    </a:lnTo>
                    <a:lnTo>
                      <a:pt x="131" y="4"/>
                    </a:lnTo>
                    <a:lnTo>
                      <a:pt x="134" y="2"/>
                    </a:lnTo>
                    <a:lnTo>
                      <a:pt x="137" y="0"/>
                    </a:lnTo>
                    <a:lnTo>
                      <a:pt x="143" y="0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213">
                <a:extLst>
                  <a:ext uri="{FF2B5EF4-FFF2-40B4-BE49-F238E27FC236}">
                    <a16:creationId xmlns:a16="http://schemas.microsoft.com/office/drawing/2014/main" id="{BB537565-6F4D-3458-19AD-A90DF1C67A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4" y="348"/>
                <a:ext cx="5" cy="13"/>
              </a:xfrm>
              <a:custGeom>
                <a:avLst/>
                <a:gdLst>
                  <a:gd name="T0" fmla="*/ 0 w 15"/>
                  <a:gd name="T1" fmla="*/ 40 h 40"/>
                  <a:gd name="T2" fmla="*/ 0 w 15"/>
                  <a:gd name="T3" fmla="*/ 39 h 40"/>
                  <a:gd name="T4" fmla="*/ 1 w 15"/>
                  <a:gd name="T5" fmla="*/ 39 h 40"/>
                  <a:gd name="T6" fmla="*/ 3 w 15"/>
                  <a:gd name="T7" fmla="*/ 39 h 40"/>
                  <a:gd name="T8" fmla="*/ 3 w 15"/>
                  <a:gd name="T9" fmla="*/ 38 h 40"/>
                  <a:gd name="T10" fmla="*/ 4 w 15"/>
                  <a:gd name="T11" fmla="*/ 38 h 40"/>
                  <a:gd name="T12" fmla="*/ 6 w 15"/>
                  <a:gd name="T13" fmla="*/ 38 h 40"/>
                  <a:gd name="T14" fmla="*/ 8 w 15"/>
                  <a:gd name="T15" fmla="*/ 35 h 40"/>
                  <a:gd name="T16" fmla="*/ 8 w 15"/>
                  <a:gd name="T17" fmla="*/ 34 h 40"/>
                  <a:gd name="T18" fmla="*/ 10 w 15"/>
                  <a:gd name="T19" fmla="*/ 34 h 40"/>
                  <a:gd name="T20" fmla="*/ 12 w 15"/>
                  <a:gd name="T21" fmla="*/ 34 h 40"/>
                  <a:gd name="T22" fmla="*/ 12 w 15"/>
                  <a:gd name="T23" fmla="*/ 32 h 40"/>
                  <a:gd name="T24" fmla="*/ 12 w 15"/>
                  <a:gd name="T25" fmla="*/ 31 h 40"/>
                  <a:gd name="T26" fmla="*/ 13 w 15"/>
                  <a:gd name="T27" fmla="*/ 31 h 40"/>
                  <a:gd name="T28" fmla="*/ 14 w 15"/>
                  <a:gd name="T29" fmla="*/ 29 h 40"/>
                  <a:gd name="T30" fmla="*/ 14 w 15"/>
                  <a:gd name="T31" fmla="*/ 25 h 40"/>
                  <a:gd name="T32" fmla="*/ 14 w 15"/>
                  <a:gd name="T33" fmla="*/ 23 h 40"/>
                  <a:gd name="T34" fmla="*/ 14 w 15"/>
                  <a:gd name="T35" fmla="*/ 22 h 40"/>
                  <a:gd name="T36" fmla="*/ 15 w 15"/>
                  <a:gd name="T37" fmla="*/ 22 h 40"/>
                  <a:gd name="T38" fmla="*/ 12 w 15"/>
                  <a:gd name="T39" fmla="*/ 7 h 40"/>
                  <a:gd name="T40" fmla="*/ 11 w 15"/>
                  <a:gd name="T41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" h="40">
                    <a:moveTo>
                      <a:pt x="0" y="40"/>
                    </a:moveTo>
                    <a:lnTo>
                      <a:pt x="0" y="39"/>
                    </a:lnTo>
                    <a:lnTo>
                      <a:pt x="1" y="39"/>
                    </a:lnTo>
                    <a:lnTo>
                      <a:pt x="3" y="39"/>
                    </a:lnTo>
                    <a:lnTo>
                      <a:pt x="3" y="38"/>
                    </a:lnTo>
                    <a:lnTo>
                      <a:pt x="4" y="38"/>
                    </a:lnTo>
                    <a:lnTo>
                      <a:pt x="6" y="38"/>
                    </a:lnTo>
                    <a:lnTo>
                      <a:pt x="8" y="35"/>
                    </a:lnTo>
                    <a:lnTo>
                      <a:pt x="8" y="34"/>
                    </a:lnTo>
                    <a:lnTo>
                      <a:pt x="10" y="34"/>
                    </a:lnTo>
                    <a:lnTo>
                      <a:pt x="12" y="34"/>
                    </a:lnTo>
                    <a:lnTo>
                      <a:pt x="12" y="32"/>
                    </a:lnTo>
                    <a:lnTo>
                      <a:pt x="12" y="31"/>
                    </a:lnTo>
                    <a:lnTo>
                      <a:pt x="13" y="31"/>
                    </a:lnTo>
                    <a:lnTo>
                      <a:pt x="14" y="29"/>
                    </a:lnTo>
                    <a:lnTo>
                      <a:pt x="14" y="25"/>
                    </a:lnTo>
                    <a:lnTo>
                      <a:pt x="14" y="23"/>
                    </a:lnTo>
                    <a:lnTo>
                      <a:pt x="14" y="22"/>
                    </a:lnTo>
                    <a:lnTo>
                      <a:pt x="15" y="22"/>
                    </a:lnTo>
                    <a:lnTo>
                      <a:pt x="12" y="7"/>
                    </a:lnTo>
                    <a:lnTo>
                      <a:pt x="11" y="0"/>
                    </a:lnTo>
                  </a:path>
                </a:pathLst>
              </a:custGeom>
              <a:noFill/>
              <a:ln w="9525">
                <a:solidFill>
                  <a:srgbClr val="4397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214">
                <a:extLst>
                  <a:ext uri="{FF2B5EF4-FFF2-40B4-BE49-F238E27FC236}">
                    <a16:creationId xmlns:a16="http://schemas.microsoft.com/office/drawing/2014/main" id="{CF45E614-B332-635C-7FAF-D66ADEE6AB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9" y="3385"/>
                <a:ext cx="67" cy="44"/>
              </a:xfrm>
              <a:custGeom>
                <a:avLst/>
                <a:gdLst>
                  <a:gd name="T0" fmla="*/ 199 w 199"/>
                  <a:gd name="T1" fmla="*/ 46 h 133"/>
                  <a:gd name="T2" fmla="*/ 196 w 199"/>
                  <a:gd name="T3" fmla="*/ 42 h 133"/>
                  <a:gd name="T4" fmla="*/ 194 w 199"/>
                  <a:gd name="T5" fmla="*/ 36 h 133"/>
                  <a:gd name="T6" fmla="*/ 190 w 199"/>
                  <a:gd name="T7" fmla="*/ 27 h 133"/>
                  <a:gd name="T8" fmla="*/ 188 w 199"/>
                  <a:gd name="T9" fmla="*/ 20 h 133"/>
                  <a:gd name="T10" fmla="*/ 187 w 199"/>
                  <a:gd name="T11" fmla="*/ 14 h 133"/>
                  <a:gd name="T12" fmla="*/ 181 w 199"/>
                  <a:gd name="T13" fmla="*/ 4 h 133"/>
                  <a:gd name="T14" fmla="*/ 176 w 199"/>
                  <a:gd name="T15" fmla="*/ 1 h 133"/>
                  <a:gd name="T16" fmla="*/ 173 w 199"/>
                  <a:gd name="T17" fmla="*/ 0 h 133"/>
                  <a:gd name="T18" fmla="*/ 165 w 199"/>
                  <a:gd name="T19" fmla="*/ 1 h 133"/>
                  <a:gd name="T20" fmla="*/ 160 w 199"/>
                  <a:gd name="T21" fmla="*/ 3 h 133"/>
                  <a:gd name="T22" fmla="*/ 155 w 199"/>
                  <a:gd name="T23" fmla="*/ 8 h 133"/>
                  <a:gd name="T24" fmla="*/ 143 w 199"/>
                  <a:gd name="T25" fmla="*/ 17 h 133"/>
                  <a:gd name="T26" fmla="*/ 130 w 199"/>
                  <a:gd name="T27" fmla="*/ 25 h 133"/>
                  <a:gd name="T28" fmla="*/ 117 w 199"/>
                  <a:gd name="T29" fmla="*/ 29 h 133"/>
                  <a:gd name="T30" fmla="*/ 105 w 199"/>
                  <a:gd name="T31" fmla="*/ 30 h 133"/>
                  <a:gd name="T32" fmla="*/ 93 w 199"/>
                  <a:gd name="T33" fmla="*/ 31 h 133"/>
                  <a:gd name="T34" fmla="*/ 89 w 199"/>
                  <a:gd name="T35" fmla="*/ 33 h 133"/>
                  <a:gd name="T36" fmla="*/ 88 w 199"/>
                  <a:gd name="T37" fmla="*/ 37 h 133"/>
                  <a:gd name="T38" fmla="*/ 85 w 199"/>
                  <a:gd name="T39" fmla="*/ 39 h 133"/>
                  <a:gd name="T40" fmla="*/ 83 w 199"/>
                  <a:gd name="T41" fmla="*/ 42 h 133"/>
                  <a:gd name="T42" fmla="*/ 78 w 199"/>
                  <a:gd name="T43" fmla="*/ 49 h 133"/>
                  <a:gd name="T44" fmla="*/ 72 w 199"/>
                  <a:gd name="T45" fmla="*/ 53 h 133"/>
                  <a:gd name="T46" fmla="*/ 67 w 199"/>
                  <a:gd name="T47" fmla="*/ 57 h 133"/>
                  <a:gd name="T48" fmla="*/ 54 w 199"/>
                  <a:gd name="T49" fmla="*/ 65 h 133"/>
                  <a:gd name="T50" fmla="*/ 41 w 199"/>
                  <a:gd name="T51" fmla="*/ 75 h 133"/>
                  <a:gd name="T52" fmla="*/ 30 w 199"/>
                  <a:gd name="T53" fmla="*/ 93 h 133"/>
                  <a:gd name="T54" fmla="*/ 28 w 199"/>
                  <a:gd name="T55" fmla="*/ 94 h 133"/>
                  <a:gd name="T56" fmla="*/ 24 w 199"/>
                  <a:gd name="T57" fmla="*/ 97 h 133"/>
                  <a:gd name="T58" fmla="*/ 19 w 199"/>
                  <a:gd name="T59" fmla="*/ 102 h 133"/>
                  <a:gd name="T60" fmla="*/ 14 w 199"/>
                  <a:gd name="T61" fmla="*/ 108 h 133"/>
                  <a:gd name="T62" fmla="*/ 10 w 199"/>
                  <a:gd name="T63" fmla="*/ 111 h 133"/>
                  <a:gd name="T64" fmla="*/ 7 w 199"/>
                  <a:gd name="T65" fmla="*/ 116 h 133"/>
                  <a:gd name="T66" fmla="*/ 2 w 199"/>
                  <a:gd name="T67" fmla="*/ 124 h 133"/>
                  <a:gd name="T68" fmla="*/ 0 w 199"/>
                  <a:gd name="T69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9" h="133">
                    <a:moveTo>
                      <a:pt x="199" y="46"/>
                    </a:moveTo>
                    <a:lnTo>
                      <a:pt x="196" y="42"/>
                    </a:lnTo>
                    <a:lnTo>
                      <a:pt x="194" y="36"/>
                    </a:lnTo>
                    <a:lnTo>
                      <a:pt x="190" y="27"/>
                    </a:lnTo>
                    <a:lnTo>
                      <a:pt x="188" y="20"/>
                    </a:lnTo>
                    <a:lnTo>
                      <a:pt x="187" y="14"/>
                    </a:lnTo>
                    <a:lnTo>
                      <a:pt x="181" y="4"/>
                    </a:lnTo>
                    <a:lnTo>
                      <a:pt x="176" y="1"/>
                    </a:lnTo>
                    <a:lnTo>
                      <a:pt x="173" y="0"/>
                    </a:lnTo>
                    <a:lnTo>
                      <a:pt x="165" y="1"/>
                    </a:lnTo>
                    <a:lnTo>
                      <a:pt x="160" y="3"/>
                    </a:lnTo>
                    <a:lnTo>
                      <a:pt x="155" y="8"/>
                    </a:lnTo>
                    <a:lnTo>
                      <a:pt x="143" y="17"/>
                    </a:lnTo>
                    <a:lnTo>
                      <a:pt x="130" y="25"/>
                    </a:lnTo>
                    <a:lnTo>
                      <a:pt x="117" y="29"/>
                    </a:lnTo>
                    <a:lnTo>
                      <a:pt x="105" y="30"/>
                    </a:lnTo>
                    <a:lnTo>
                      <a:pt x="93" y="31"/>
                    </a:lnTo>
                    <a:lnTo>
                      <a:pt x="89" y="33"/>
                    </a:lnTo>
                    <a:lnTo>
                      <a:pt x="88" y="37"/>
                    </a:lnTo>
                    <a:lnTo>
                      <a:pt x="85" y="39"/>
                    </a:lnTo>
                    <a:lnTo>
                      <a:pt x="83" y="42"/>
                    </a:lnTo>
                    <a:lnTo>
                      <a:pt x="78" y="49"/>
                    </a:lnTo>
                    <a:lnTo>
                      <a:pt x="72" y="53"/>
                    </a:lnTo>
                    <a:lnTo>
                      <a:pt x="67" y="57"/>
                    </a:lnTo>
                    <a:lnTo>
                      <a:pt x="54" y="65"/>
                    </a:lnTo>
                    <a:lnTo>
                      <a:pt x="41" y="75"/>
                    </a:lnTo>
                    <a:lnTo>
                      <a:pt x="30" y="93"/>
                    </a:lnTo>
                    <a:lnTo>
                      <a:pt x="28" y="94"/>
                    </a:lnTo>
                    <a:lnTo>
                      <a:pt x="24" y="97"/>
                    </a:lnTo>
                    <a:lnTo>
                      <a:pt x="19" y="102"/>
                    </a:lnTo>
                    <a:lnTo>
                      <a:pt x="14" y="108"/>
                    </a:lnTo>
                    <a:lnTo>
                      <a:pt x="10" y="111"/>
                    </a:lnTo>
                    <a:lnTo>
                      <a:pt x="7" y="116"/>
                    </a:lnTo>
                    <a:lnTo>
                      <a:pt x="2" y="124"/>
                    </a:lnTo>
                    <a:lnTo>
                      <a:pt x="0" y="13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215">
                <a:extLst>
                  <a:ext uri="{FF2B5EF4-FFF2-40B4-BE49-F238E27FC236}">
                    <a16:creationId xmlns:a16="http://schemas.microsoft.com/office/drawing/2014/main" id="{80676969-31CF-EB40-CCCB-D478BAFDC2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68" y="3503"/>
                <a:ext cx="51" cy="52"/>
              </a:xfrm>
              <a:custGeom>
                <a:avLst/>
                <a:gdLst>
                  <a:gd name="T0" fmla="*/ 142 w 152"/>
                  <a:gd name="T1" fmla="*/ 0 h 156"/>
                  <a:gd name="T2" fmla="*/ 149 w 152"/>
                  <a:gd name="T3" fmla="*/ 3 h 156"/>
                  <a:gd name="T4" fmla="*/ 151 w 152"/>
                  <a:gd name="T5" fmla="*/ 5 h 156"/>
                  <a:gd name="T6" fmla="*/ 152 w 152"/>
                  <a:gd name="T7" fmla="*/ 9 h 156"/>
                  <a:gd name="T8" fmla="*/ 150 w 152"/>
                  <a:gd name="T9" fmla="*/ 13 h 156"/>
                  <a:gd name="T10" fmla="*/ 146 w 152"/>
                  <a:gd name="T11" fmla="*/ 18 h 156"/>
                  <a:gd name="T12" fmla="*/ 141 w 152"/>
                  <a:gd name="T13" fmla="*/ 20 h 156"/>
                  <a:gd name="T14" fmla="*/ 134 w 152"/>
                  <a:gd name="T15" fmla="*/ 22 h 156"/>
                  <a:gd name="T16" fmla="*/ 106 w 152"/>
                  <a:gd name="T17" fmla="*/ 57 h 156"/>
                  <a:gd name="T18" fmla="*/ 102 w 152"/>
                  <a:gd name="T19" fmla="*/ 59 h 156"/>
                  <a:gd name="T20" fmla="*/ 100 w 152"/>
                  <a:gd name="T21" fmla="*/ 60 h 156"/>
                  <a:gd name="T22" fmla="*/ 99 w 152"/>
                  <a:gd name="T23" fmla="*/ 62 h 156"/>
                  <a:gd name="T24" fmla="*/ 95 w 152"/>
                  <a:gd name="T25" fmla="*/ 64 h 156"/>
                  <a:gd name="T26" fmla="*/ 93 w 152"/>
                  <a:gd name="T27" fmla="*/ 65 h 156"/>
                  <a:gd name="T28" fmla="*/ 92 w 152"/>
                  <a:gd name="T29" fmla="*/ 67 h 156"/>
                  <a:gd name="T30" fmla="*/ 83 w 152"/>
                  <a:gd name="T31" fmla="*/ 70 h 156"/>
                  <a:gd name="T32" fmla="*/ 79 w 152"/>
                  <a:gd name="T33" fmla="*/ 70 h 156"/>
                  <a:gd name="T34" fmla="*/ 77 w 152"/>
                  <a:gd name="T35" fmla="*/ 70 h 156"/>
                  <a:gd name="T36" fmla="*/ 76 w 152"/>
                  <a:gd name="T37" fmla="*/ 70 h 156"/>
                  <a:gd name="T38" fmla="*/ 76 w 152"/>
                  <a:gd name="T39" fmla="*/ 72 h 156"/>
                  <a:gd name="T40" fmla="*/ 67 w 152"/>
                  <a:gd name="T41" fmla="*/ 70 h 156"/>
                  <a:gd name="T42" fmla="*/ 61 w 152"/>
                  <a:gd name="T43" fmla="*/ 73 h 156"/>
                  <a:gd name="T44" fmla="*/ 52 w 152"/>
                  <a:gd name="T45" fmla="*/ 79 h 156"/>
                  <a:gd name="T46" fmla="*/ 48 w 152"/>
                  <a:gd name="T47" fmla="*/ 80 h 156"/>
                  <a:gd name="T48" fmla="*/ 44 w 152"/>
                  <a:gd name="T49" fmla="*/ 84 h 156"/>
                  <a:gd name="T50" fmla="*/ 38 w 152"/>
                  <a:gd name="T51" fmla="*/ 88 h 156"/>
                  <a:gd name="T52" fmla="*/ 30 w 152"/>
                  <a:gd name="T53" fmla="*/ 95 h 156"/>
                  <a:gd name="T54" fmla="*/ 24 w 152"/>
                  <a:gd name="T55" fmla="*/ 98 h 156"/>
                  <a:gd name="T56" fmla="*/ 21 w 152"/>
                  <a:gd name="T57" fmla="*/ 105 h 156"/>
                  <a:gd name="T58" fmla="*/ 19 w 152"/>
                  <a:gd name="T59" fmla="*/ 115 h 156"/>
                  <a:gd name="T60" fmla="*/ 19 w 152"/>
                  <a:gd name="T61" fmla="*/ 126 h 156"/>
                  <a:gd name="T62" fmla="*/ 18 w 152"/>
                  <a:gd name="T63" fmla="*/ 131 h 156"/>
                  <a:gd name="T64" fmla="*/ 17 w 152"/>
                  <a:gd name="T65" fmla="*/ 133 h 156"/>
                  <a:gd name="T66" fmla="*/ 17 w 152"/>
                  <a:gd name="T67" fmla="*/ 136 h 156"/>
                  <a:gd name="T68" fmla="*/ 14 w 152"/>
                  <a:gd name="T69" fmla="*/ 144 h 156"/>
                  <a:gd name="T70" fmla="*/ 7 w 152"/>
                  <a:gd name="T71" fmla="*/ 151 h 156"/>
                  <a:gd name="T72" fmla="*/ 3 w 152"/>
                  <a:gd name="T73" fmla="*/ 153 h 156"/>
                  <a:gd name="T74" fmla="*/ 1 w 152"/>
                  <a:gd name="T75" fmla="*/ 154 h 156"/>
                  <a:gd name="T76" fmla="*/ 0 w 152"/>
                  <a:gd name="T77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52" h="156">
                    <a:moveTo>
                      <a:pt x="142" y="0"/>
                    </a:moveTo>
                    <a:lnTo>
                      <a:pt x="149" y="3"/>
                    </a:lnTo>
                    <a:lnTo>
                      <a:pt x="151" y="5"/>
                    </a:lnTo>
                    <a:lnTo>
                      <a:pt x="152" y="9"/>
                    </a:lnTo>
                    <a:lnTo>
                      <a:pt x="150" y="13"/>
                    </a:lnTo>
                    <a:lnTo>
                      <a:pt x="146" y="18"/>
                    </a:lnTo>
                    <a:lnTo>
                      <a:pt x="141" y="20"/>
                    </a:lnTo>
                    <a:lnTo>
                      <a:pt x="134" y="22"/>
                    </a:lnTo>
                    <a:lnTo>
                      <a:pt x="106" y="57"/>
                    </a:lnTo>
                    <a:lnTo>
                      <a:pt x="102" y="59"/>
                    </a:lnTo>
                    <a:lnTo>
                      <a:pt x="100" y="60"/>
                    </a:lnTo>
                    <a:lnTo>
                      <a:pt x="99" y="62"/>
                    </a:lnTo>
                    <a:lnTo>
                      <a:pt x="95" y="64"/>
                    </a:lnTo>
                    <a:lnTo>
                      <a:pt x="93" y="65"/>
                    </a:lnTo>
                    <a:lnTo>
                      <a:pt x="92" y="67"/>
                    </a:lnTo>
                    <a:lnTo>
                      <a:pt x="83" y="70"/>
                    </a:lnTo>
                    <a:lnTo>
                      <a:pt x="79" y="70"/>
                    </a:lnTo>
                    <a:lnTo>
                      <a:pt x="77" y="70"/>
                    </a:lnTo>
                    <a:lnTo>
                      <a:pt x="76" y="70"/>
                    </a:lnTo>
                    <a:lnTo>
                      <a:pt x="76" y="72"/>
                    </a:lnTo>
                    <a:lnTo>
                      <a:pt x="67" y="70"/>
                    </a:lnTo>
                    <a:lnTo>
                      <a:pt x="61" y="73"/>
                    </a:lnTo>
                    <a:lnTo>
                      <a:pt x="52" y="79"/>
                    </a:lnTo>
                    <a:lnTo>
                      <a:pt x="48" y="80"/>
                    </a:lnTo>
                    <a:lnTo>
                      <a:pt x="44" y="84"/>
                    </a:lnTo>
                    <a:lnTo>
                      <a:pt x="38" y="88"/>
                    </a:lnTo>
                    <a:lnTo>
                      <a:pt x="30" y="95"/>
                    </a:lnTo>
                    <a:lnTo>
                      <a:pt x="24" y="98"/>
                    </a:lnTo>
                    <a:lnTo>
                      <a:pt x="21" y="105"/>
                    </a:lnTo>
                    <a:lnTo>
                      <a:pt x="19" y="115"/>
                    </a:lnTo>
                    <a:lnTo>
                      <a:pt x="19" y="126"/>
                    </a:lnTo>
                    <a:lnTo>
                      <a:pt x="18" y="131"/>
                    </a:lnTo>
                    <a:lnTo>
                      <a:pt x="17" y="133"/>
                    </a:lnTo>
                    <a:lnTo>
                      <a:pt x="17" y="136"/>
                    </a:lnTo>
                    <a:lnTo>
                      <a:pt x="14" y="144"/>
                    </a:lnTo>
                    <a:lnTo>
                      <a:pt x="7" y="151"/>
                    </a:lnTo>
                    <a:lnTo>
                      <a:pt x="3" y="153"/>
                    </a:lnTo>
                    <a:lnTo>
                      <a:pt x="1" y="154"/>
                    </a:lnTo>
                    <a:lnTo>
                      <a:pt x="0" y="15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216">
                <a:extLst>
                  <a:ext uri="{FF2B5EF4-FFF2-40B4-BE49-F238E27FC236}">
                    <a16:creationId xmlns:a16="http://schemas.microsoft.com/office/drawing/2014/main" id="{E75A4C94-F5DC-8397-6041-FCB7F3EAA7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2" y="3235"/>
                <a:ext cx="36" cy="29"/>
              </a:xfrm>
              <a:custGeom>
                <a:avLst/>
                <a:gdLst>
                  <a:gd name="T0" fmla="*/ 108 w 108"/>
                  <a:gd name="T1" fmla="*/ 81 h 86"/>
                  <a:gd name="T2" fmla="*/ 102 w 108"/>
                  <a:gd name="T3" fmla="*/ 84 h 86"/>
                  <a:gd name="T4" fmla="*/ 100 w 108"/>
                  <a:gd name="T5" fmla="*/ 84 h 86"/>
                  <a:gd name="T6" fmla="*/ 99 w 108"/>
                  <a:gd name="T7" fmla="*/ 84 h 86"/>
                  <a:gd name="T8" fmla="*/ 99 w 108"/>
                  <a:gd name="T9" fmla="*/ 85 h 86"/>
                  <a:gd name="T10" fmla="*/ 96 w 108"/>
                  <a:gd name="T11" fmla="*/ 86 h 86"/>
                  <a:gd name="T12" fmla="*/ 90 w 108"/>
                  <a:gd name="T13" fmla="*/ 85 h 86"/>
                  <a:gd name="T14" fmla="*/ 87 w 108"/>
                  <a:gd name="T15" fmla="*/ 83 h 86"/>
                  <a:gd name="T16" fmla="*/ 85 w 108"/>
                  <a:gd name="T17" fmla="*/ 82 h 86"/>
                  <a:gd name="T18" fmla="*/ 75 w 108"/>
                  <a:gd name="T19" fmla="*/ 75 h 86"/>
                  <a:gd name="T20" fmla="*/ 66 w 108"/>
                  <a:gd name="T21" fmla="*/ 70 h 86"/>
                  <a:gd name="T22" fmla="*/ 54 w 108"/>
                  <a:gd name="T23" fmla="*/ 66 h 86"/>
                  <a:gd name="T24" fmla="*/ 43 w 108"/>
                  <a:gd name="T25" fmla="*/ 65 h 86"/>
                  <a:gd name="T26" fmla="*/ 35 w 108"/>
                  <a:gd name="T27" fmla="*/ 61 h 86"/>
                  <a:gd name="T28" fmla="*/ 33 w 108"/>
                  <a:gd name="T29" fmla="*/ 59 h 86"/>
                  <a:gd name="T30" fmla="*/ 31 w 108"/>
                  <a:gd name="T31" fmla="*/ 47 h 86"/>
                  <a:gd name="T32" fmla="*/ 30 w 108"/>
                  <a:gd name="T33" fmla="*/ 41 h 86"/>
                  <a:gd name="T34" fmla="*/ 29 w 108"/>
                  <a:gd name="T35" fmla="*/ 37 h 86"/>
                  <a:gd name="T36" fmla="*/ 26 w 108"/>
                  <a:gd name="T37" fmla="*/ 34 h 86"/>
                  <a:gd name="T38" fmla="*/ 15 w 108"/>
                  <a:gd name="T39" fmla="*/ 28 h 86"/>
                  <a:gd name="T40" fmla="*/ 8 w 108"/>
                  <a:gd name="T41" fmla="*/ 21 h 86"/>
                  <a:gd name="T42" fmla="*/ 3 w 108"/>
                  <a:gd name="T43" fmla="*/ 12 h 86"/>
                  <a:gd name="T44" fmla="*/ 0 w 108"/>
                  <a:gd name="T45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8" h="86">
                    <a:moveTo>
                      <a:pt x="108" y="81"/>
                    </a:moveTo>
                    <a:lnTo>
                      <a:pt x="102" y="84"/>
                    </a:lnTo>
                    <a:lnTo>
                      <a:pt x="100" y="84"/>
                    </a:lnTo>
                    <a:lnTo>
                      <a:pt x="99" y="84"/>
                    </a:lnTo>
                    <a:lnTo>
                      <a:pt x="99" y="85"/>
                    </a:lnTo>
                    <a:lnTo>
                      <a:pt x="96" y="86"/>
                    </a:lnTo>
                    <a:lnTo>
                      <a:pt x="90" y="85"/>
                    </a:lnTo>
                    <a:lnTo>
                      <a:pt x="87" y="83"/>
                    </a:lnTo>
                    <a:lnTo>
                      <a:pt x="85" y="82"/>
                    </a:lnTo>
                    <a:lnTo>
                      <a:pt x="75" y="75"/>
                    </a:lnTo>
                    <a:lnTo>
                      <a:pt x="66" y="70"/>
                    </a:lnTo>
                    <a:lnTo>
                      <a:pt x="54" y="66"/>
                    </a:lnTo>
                    <a:lnTo>
                      <a:pt x="43" y="65"/>
                    </a:lnTo>
                    <a:lnTo>
                      <a:pt x="35" y="61"/>
                    </a:lnTo>
                    <a:lnTo>
                      <a:pt x="33" y="59"/>
                    </a:lnTo>
                    <a:lnTo>
                      <a:pt x="31" y="47"/>
                    </a:lnTo>
                    <a:lnTo>
                      <a:pt x="30" y="41"/>
                    </a:lnTo>
                    <a:lnTo>
                      <a:pt x="29" y="37"/>
                    </a:lnTo>
                    <a:lnTo>
                      <a:pt x="26" y="34"/>
                    </a:lnTo>
                    <a:lnTo>
                      <a:pt x="15" y="28"/>
                    </a:lnTo>
                    <a:lnTo>
                      <a:pt x="8" y="21"/>
                    </a:lnTo>
                    <a:lnTo>
                      <a:pt x="3" y="12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217">
                <a:extLst>
                  <a:ext uri="{FF2B5EF4-FFF2-40B4-BE49-F238E27FC236}">
                    <a16:creationId xmlns:a16="http://schemas.microsoft.com/office/drawing/2014/main" id="{F4B2CC7A-9F2E-DE0B-5093-58C7EFB58E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8" y="3429"/>
                <a:ext cx="21" cy="37"/>
              </a:xfrm>
              <a:custGeom>
                <a:avLst/>
                <a:gdLst>
                  <a:gd name="T0" fmla="*/ 63 w 63"/>
                  <a:gd name="T1" fmla="*/ 0 h 111"/>
                  <a:gd name="T2" fmla="*/ 59 w 63"/>
                  <a:gd name="T3" fmla="*/ 4 h 111"/>
                  <a:gd name="T4" fmla="*/ 54 w 63"/>
                  <a:gd name="T5" fmla="*/ 9 h 111"/>
                  <a:gd name="T6" fmla="*/ 44 w 63"/>
                  <a:gd name="T7" fmla="*/ 14 h 111"/>
                  <a:gd name="T8" fmla="*/ 35 w 63"/>
                  <a:gd name="T9" fmla="*/ 20 h 111"/>
                  <a:gd name="T10" fmla="*/ 27 w 63"/>
                  <a:gd name="T11" fmla="*/ 24 h 111"/>
                  <a:gd name="T12" fmla="*/ 22 w 63"/>
                  <a:gd name="T13" fmla="*/ 32 h 111"/>
                  <a:gd name="T14" fmla="*/ 17 w 63"/>
                  <a:gd name="T15" fmla="*/ 42 h 111"/>
                  <a:gd name="T16" fmla="*/ 15 w 63"/>
                  <a:gd name="T17" fmla="*/ 56 h 111"/>
                  <a:gd name="T18" fmla="*/ 12 w 63"/>
                  <a:gd name="T19" fmla="*/ 71 h 111"/>
                  <a:gd name="T20" fmla="*/ 8 w 63"/>
                  <a:gd name="T21" fmla="*/ 86 h 111"/>
                  <a:gd name="T22" fmla="*/ 4 w 63"/>
                  <a:gd name="T23" fmla="*/ 98 h 111"/>
                  <a:gd name="T24" fmla="*/ 0 w 63"/>
                  <a:gd name="T25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3" h="111">
                    <a:moveTo>
                      <a:pt x="63" y="0"/>
                    </a:moveTo>
                    <a:lnTo>
                      <a:pt x="59" y="4"/>
                    </a:lnTo>
                    <a:lnTo>
                      <a:pt x="54" y="9"/>
                    </a:lnTo>
                    <a:lnTo>
                      <a:pt x="44" y="14"/>
                    </a:lnTo>
                    <a:lnTo>
                      <a:pt x="35" y="20"/>
                    </a:lnTo>
                    <a:lnTo>
                      <a:pt x="27" y="24"/>
                    </a:lnTo>
                    <a:lnTo>
                      <a:pt x="22" y="32"/>
                    </a:lnTo>
                    <a:lnTo>
                      <a:pt x="17" y="42"/>
                    </a:lnTo>
                    <a:lnTo>
                      <a:pt x="15" y="56"/>
                    </a:lnTo>
                    <a:lnTo>
                      <a:pt x="12" y="71"/>
                    </a:lnTo>
                    <a:lnTo>
                      <a:pt x="8" y="86"/>
                    </a:lnTo>
                    <a:lnTo>
                      <a:pt x="4" y="98"/>
                    </a:lnTo>
                    <a:lnTo>
                      <a:pt x="0" y="11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218">
                <a:extLst>
                  <a:ext uri="{FF2B5EF4-FFF2-40B4-BE49-F238E27FC236}">
                    <a16:creationId xmlns:a16="http://schemas.microsoft.com/office/drawing/2014/main" id="{2DEEDB94-10F7-E97F-974A-2DCDEEFEB4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29" y="3555"/>
                <a:ext cx="39" cy="8"/>
              </a:xfrm>
              <a:custGeom>
                <a:avLst/>
                <a:gdLst>
                  <a:gd name="T0" fmla="*/ 116 w 116"/>
                  <a:gd name="T1" fmla="*/ 0 h 24"/>
                  <a:gd name="T2" fmla="*/ 98 w 116"/>
                  <a:gd name="T3" fmla="*/ 8 h 24"/>
                  <a:gd name="T4" fmla="*/ 85 w 116"/>
                  <a:gd name="T5" fmla="*/ 19 h 24"/>
                  <a:gd name="T6" fmla="*/ 77 w 116"/>
                  <a:gd name="T7" fmla="*/ 22 h 24"/>
                  <a:gd name="T8" fmla="*/ 74 w 116"/>
                  <a:gd name="T9" fmla="*/ 22 h 24"/>
                  <a:gd name="T10" fmla="*/ 72 w 116"/>
                  <a:gd name="T11" fmla="*/ 23 h 24"/>
                  <a:gd name="T12" fmla="*/ 67 w 116"/>
                  <a:gd name="T13" fmla="*/ 24 h 24"/>
                  <a:gd name="T14" fmla="*/ 61 w 116"/>
                  <a:gd name="T15" fmla="*/ 23 h 24"/>
                  <a:gd name="T16" fmla="*/ 56 w 116"/>
                  <a:gd name="T17" fmla="*/ 23 h 24"/>
                  <a:gd name="T18" fmla="*/ 43 w 116"/>
                  <a:gd name="T19" fmla="*/ 21 h 24"/>
                  <a:gd name="T20" fmla="*/ 22 w 116"/>
                  <a:gd name="T21" fmla="*/ 14 h 24"/>
                  <a:gd name="T22" fmla="*/ 10 w 116"/>
                  <a:gd name="T23" fmla="*/ 12 h 24"/>
                  <a:gd name="T24" fmla="*/ 0 w 116"/>
                  <a:gd name="T25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6" h="24">
                    <a:moveTo>
                      <a:pt x="116" y="0"/>
                    </a:moveTo>
                    <a:lnTo>
                      <a:pt x="98" y="8"/>
                    </a:lnTo>
                    <a:lnTo>
                      <a:pt x="85" y="19"/>
                    </a:lnTo>
                    <a:lnTo>
                      <a:pt x="77" y="22"/>
                    </a:lnTo>
                    <a:lnTo>
                      <a:pt x="74" y="22"/>
                    </a:lnTo>
                    <a:lnTo>
                      <a:pt x="72" y="23"/>
                    </a:lnTo>
                    <a:lnTo>
                      <a:pt x="67" y="24"/>
                    </a:lnTo>
                    <a:lnTo>
                      <a:pt x="61" y="23"/>
                    </a:lnTo>
                    <a:lnTo>
                      <a:pt x="56" y="23"/>
                    </a:lnTo>
                    <a:lnTo>
                      <a:pt x="43" y="21"/>
                    </a:lnTo>
                    <a:lnTo>
                      <a:pt x="22" y="14"/>
                    </a:lnTo>
                    <a:lnTo>
                      <a:pt x="10" y="12"/>
                    </a:lnTo>
                    <a:lnTo>
                      <a:pt x="0" y="1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219">
                <a:extLst>
                  <a:ext uri="{FF2B5EF4-FFF2-40B4-BE49-F238E27FC236}">
                    <a16:creationId xmlns:a16="http://schemas.microsoft.com/office/drawing/2014/main" id="{CB0BD5C4-6B61-B55E-AED6-6E9AC95515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7" y="3214"/>
                <a:ext cx="5" cy="21"/>
              </a:xfrm>
              <a:custGeom>
                <a:avLst/>
                <a:gdLst>
                  <a:gd name="T0" fmla="*/ 15 w 15"/>
                  <a:gd name="T1" fmla="*/ 63 h 63"/>
                  <a:gd name="T2" fmla="*/ 14 w 15"/>
                  <a:gd name="T3" fmla="*/ 61 h 63"/>
                  <a:gd name="T4" fmla="*/ 14 w 15"/>
                  <a:gd name="T5" fmla="*/ 60 h 63"/>
                  <a:gd name="T6" fmla="*/ 14 w 15"/>
                  <a:gd name="T7" fmla="*/ 55 h 63"/>
                  <a:gd name="T8" fmla="*/ 12 w 15"/>
                  <a:gd name="T9" fmla="*/ 49 h 63"/>
                  <a:gd name="T10" fmla="*/ 11 w 15"/>
                  <a:gd name="T11" fmla="*/ 45 h 63"/>
                  <a:gd name="T12" fmla="*/ 11 w 15"/>
                  <a:gd name="T13" fmla="*/ 42 h 63"/>
                  <a:gd name="T14" fmla="*/ 0 w 15"/>
                  <a:gd name="T1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" h="63">
                    <a:moveTo>
                      <a:pt x="15" y="63"/>
                    </a:moveTo>
                    <a:lnTo>
                      <a:pt x="14" y="61"/>
                    </a:lnTo>
                    <a:lnTo>
                      <a:pt x="14" y="60"/>
                    </a:lnTo>
                    <a:lnTo>
                      <a:pt x="14" y="55"/>
                    </a:lnTo>
                    <a:lnTo>
                      <a:pt x="12" y="49"/>
                    </a:lnTo>
                    <a:lnTo>
                      <a:pt x="11" y="45"/>
                    </a:lnTo>
                    <a:lnTo>
                      <a:pt x="11" y="42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220">
                <a:extLst>
                  <a:ext uri="{FF2B5EF4-FFF2-40B4-BE49-F238E27FC236}">
                    <a16:creationId xmlns:a16="http://schemas.microsoft.com/office/drawing/2014/main" id="{08A01D3E-BB77-23E6-8FE3-A172CB50FA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3" y="860"/>
                <a:ext cx="184" cy="161"/>
              </a:xfrm>
              <a:custGeom>
                <a:avLst/>
                <a:gdLst>
                  <a:gd name="T0" fmla="*/ 553 w 553"/>
                  <a:gd name="T1" fmla="*/ 478 h 482"/>
                  <a:gd name="T2" fmla="*/ 552 w 553"/>
                  <a:gd name="T3" fmla="*/ 471 h 482"/>
                  <a:gd name="T4" fmla="*/ 551 w 553"/>
                  <a:gd name="T5" fmla="*/ 452 h 482"/>
                  <a:gd name="T6" fmla="*/ 546 w 553"/>
                  <a:gd name="T7" fmla="*/ 421 h 482"/>
                  <a:gd name="T8" fmla="*/ 541 w 553"/>
                  <a:gd name="T9" fmla="*/ 413 h 482"/>
                  <a:gd name="T10" fmla="*/ 537 w 553"/>
                  <a:gd name="T11" fmla="*/ 403 h 482"/>
                  <a:gd name="T12" fmla="*/ 543 w 553"/>
                  <a:gd name="T13" fmla="*/ 384 h 482"/>
                  <a:gd name="T14" fmla="*/ 547 w 553"/>
                  <a:gd name="T15" fmla="*/ 375 h 482"/>
                  <a:gd name="T16" fmla="*/ 549 w 553"/>
                  <a:gd name="T17" fmla="*/ 371 h 482"/>
                  <a:gd name="T18" fmla="*/ 538 w 553"/>
                  <a:gd name="T19" fmla="*/ 357 h 482"/>
                  <a:gd name="T20" fmla="*/ 532 w 553"/>
                  <a:gd name="T21" fmla="*/ 345 h 482"/>
                  <a:gd name="T22" fmla="*/ 525 w 553"/>
                  <a:gd name="T23" fmla="*/ 328 h 482"/>
                  <a:gd name="T24" fmla="*/ 522 w 553"/>
                  <a:gd name="T25" fmla="*/ 322 h 482"/>
                  <a:gd name="T26" fmla="*/ 514 w 553"/>
                  <a:gd name="T27" fmla="*/ 310 h 482"/>
                  <a:gd name="T28" fmla="*/ 509 w 553"/>
                  <a:gd name="T29" fmla="*/ 298 h 482"/>
                  <a:gd name="T30" fmla="*/ 505 w 553"/>
                  <a:gd name="T31" fmla="*/ 291 h 482"/>
                  <a:gd name="T32" fmla="*/ 491 w 553"/>
                  <a:gd name="T33" fmla="*/ 282 h 482"/>
                  <a:gd name="T34" fmla="*/ 477 w 553"/>
                  <a:gd name="T35" fmla="*/ 272 h 482"/>
                  <a:gd name="T36" fmla="*/ 464 w 553"/>
                  <a:gd name="T37" fmla="*/ 271 h 482"/>
                  <a:gd name="T38" fmla="*/ 458 w 553"/>
                  <a:gd name="T39" fmla="*/ 262 h 482"/>
                  <a:gd name="T40" fmla="*/ 455 w 553"/>
                  <a:gd name="T41" fmla="*/ 242 h 482"/>
                  <a:gd name="T42" fmla="*/ 450 w 553"/>
                  <a:gd name="T43" fmla="*/ 231 h 482"/>
                  <a:gd name="T44" fmla="*/ 442 w 553"/>
                  <a:gd name="T45" fmla="*/ 222 h 482"/>
                  <a:gd name="T46" fmla="*/ 411 w 553"/>
                  <a:gd name="T47" fmla="*/ 196 h 482"/>
                  <a:gd name="T48" fmla="*/ 401 w 553"/>
                  <a:gd name="T49" fmla="*/ 178 h 482"/>
                  <a:gd name="T50" fmla="*/ 400 w 553"/>
                  <a:gd name="T51" fmla="*/ 161 h 482"/>
                  <a:gd name="T52" fmla="*/ 378 w 553"/>
                  <a:gd name="T53" fmla="*/ 148 h 482"/>
                  <a:gd name="T54" fmla="*/ 357 w 553"/>
                  <a:gd name="T55" fmla="*/ 123 h 482"/>
                  <a:gd name="T56" fmla="*/ 329 w 553"/>
                  <a:gd name="T57" fmla="*/ 116 h 482"/>
                  <a:gd name="T58" fmla="*/ 308 w 553"/>
                  <a:gd name="T59" fmla="*/ 110 h 482"/>
                  <a:gd name="T60" fmla="*/ 295 w 553"/>
                  <a:gd name="T61" fmla="*/ 84 h 482"/>
                  <a:gd name="T62" fmla="*/ 291 w 553"/>
                  <a:gd name="T63" fmla="*/ 72 h 482"/>
                  <a:gd name="T64" fmla="*/ 278 w 553"/>
                  <a:gd name="T65" fmla="*/ 57 h 482"/>
                  <a:gd name="T66" fmla="*/ 258 w 553"/>
                  <a:gd name="T67" fmla="*/ 43 h 482"/>
                  <a:gd name="T68" fmla="*/ 234 w 553"/>
                  <a:gd name="T69" fmla="*/ 25 h 482"/>
                  <a:gd name="T70" fmla="*/ 212 w 553"/>
                  <a:gd name="T71" fmla="*/ 18 h 482"/>
                  <a:gd name="T72" fmla="*/ 192 w 553"/>
                  <a:gd name="T73" fmla="*/ 24 h 482"/>
                  <a:gd name="T74" fmla="*/ 187 w 553"/>
                  <a:gd name="T75" fmla="*/ 16 h 482"/>
                  <a:gd name="T76" fmla="*/ 181 w 553"/>
                  <a:gd name="T77" fmla="*/ 11 h 482"/>
                  <a:gd name="T78" fmla="*/ 175 w 553"/>
                  <a:gd name="T79" fmla="*/ 7 h 482"/>
                  <a:gd name="T80" fmla="*/ 167 w 553"/>
                  <a:gd name="T81" fmla="*/ 4 h 482"/>
                  <a:gd name="T82" fmla="*/ 151 w 553"/>
                  <a:gd name="T83" fmla="*/ 3 h 482"/>
                  <a:gd name="T84" fmla="*/ 127 w 553"/>
                  <a:gd name="T85" fmla="*/ 12 h 482"/>
                  <a:gd name="T86" fmla="*/ 109 w 553"/>
                  <a:gd name="T87" fmla="*/ 18 h 482"/>
                  <a:gd name="T88" fmla="*/ 93 w 553"/>
                  <a:gd name="T89" fmla="*/ 22 h 482"/>
                  <a:gd name="T90" fmla="*/ 63 w 553"/>
                  <a:gd name="T91" fmla="*/ 34 h 482"/>
                  <a:gd name="T92" fmla="*/ 56 w 553"/>
                  <a:gd name="T93" fmla="*/ 45 h 482"/>
                  <a:gd name="T94" fmla="*/ 44 w 553"/>
                  <a:gd name="T95" fmla="*/ 54 h 482"/>
                  <a:gd name="T96" fmla="*/ 31 w 553"/>
                  <a:gd name="T97" fmla="*/ 63 h 482"/>
                  <a:gd name="T98" fmla="*/ 23 w 553"/>
                  <a:gd name="T99" fmla="*/ 65 h 482"/>
                  <a:gd name="T100" fmla="*/ 10 w 553"/>
                  <a:gd name="T101" fmla="*/ 71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53" h="482">
                    <a:moveTo>
                      <a:pt x="551" y="482"/>
                    </a:moveTo>
                    <a:lnTo>
                      <a:pt x="551" y="479"/>
                    </a:lnTo>
                    <a:lnTo>
                      <a:pt x="553" y="478"/>
                    </a:lnTo>
                    <a:lnTo>
                      <a:pt x="552" y="476"/>
                    </a:lnTo>
                    <a:lnTo>
                      <a:pt x="552" y="475"/>
                    </a:lnTo>
                    <a:lnTo>
                      <a:pt x="552" y="471"/>
                    </a:lnTo>
                    <a:lnTo>
                      <a:pt x="553" y="462"/>
                    </a:lnTo>
                    <a:lnTo>
                      <a:pt x="552" y="457"/>
                    </a:lnTo>
                    <a:lnTo>
                      <a:pt x="551" y="452"/>
                    </a:lnTo>
                    <a:lnTo>
                      <a:pt x="551" y="434"/>
                    </a:lnTo>
                    <a:lnTo>
                      <a:pt x="549" y="427"/>
                    </a:lnTo>
                    <a:lnTo>
                      <a:pt x="546" y="421"/>
                    </a:lnTo>
                    <a:lnTo>
                      <a:pt x="542" y="416"/>
                    </a:lnTo>
                    <a:lnTo>
                      <a:pt x="541" y="414"/>
                    </a:lnTo>
                    <a:lnTo>
                      <a:pt x="541" y="413"/>
                    </a:lnTo>
                    <a:lnTo>
                      <a:pt x="538" y="410"/>
                    </a:lnTo>
                    <a:lnTo>
                      <a:pt x="536" y="407"/>
                    </a:lnTo>
                    <a:lnTo>
                      <a:pt x="537" y="403"/>
                    </a:lnTo>
                    <a:lnTo>
                      <a:pt x="540" y="390"/>
                    </a:lnTo>
                    <a:lnTo>
                      <a:pt x="541" y="389"/>
                    </a:lnTo>
                    <a:lnTo>
                      <a:pt x="543" y="384"/>
                    </a:lnTo>
                    <a:lnTo>
                      <a:pt x="545" y="379"/>
                    </a:lnTo>
                    <a:lnTo>
                      <a:pt x="547" y="377"/>
                    </a:lnTo>
                    <a:lnTo>
                      <a:pt x="547" y="375"/>
                    </a:lnTo>
                    <a:lnTo>
                      <a:pt x="547" y="374"/>
                    </a:lnTo>
                    <a:lnTo>
                      <a:pt x="548" y="374"/>
                    </a:lnTo>
                    <a:lnTo>
                      <a:pt x="549" y="371"/>
                    </a:lnTo>
                    <a:lnTo>
                      <a:pt x="547" y="365"/>
                    </a:lnTo>
                    <a:lnTo>
                      <a:pt x="544" y="361"/>
                    </a:lnTo>
                    <a:lnTo>
                      <a:pt x="538" y="357"/>
                    </a:lnTo>
                    <a:lnTo>
                      <a:pt x="534" y="353"/>
                    </a:lnTo>
                    <a:lnTo>
                      <a:pt x="532" y="351"/>
                    </a:lnTo>
                    <a:lnTo>
                      <a:pt x="532" y="345"/>
                    </a:lnTo>
                    <a:lnTo>
                      <a:pt x="527" y="334"/>
                    </a:lnTo>
                    <a:lnTo>
                      <a:pt x="525" y="330"/>
                    </a:lnTo>
                    <a:lnTo>
                      <a:pt x="525" y="328"/>
                    </a:lnTo>
                    <a:lnTo>
                      <a:pt x="524" y="326"/>
                    </a:lnTo>
                    <a:lnTo>
                      <a:pt x="524" y="325"/>
                    </a:lnTo>
                    <a:lnTo>
                      <a:pt x="522" y="322"/>
                    </a:lnTo>
                    <a:lnTo>
                      <a:pt x="519" y="319"/>
                    </a:lnTo>
                    <a:lnTo>
                      <a:pt x="518" y="317"/>
                    </a:lnTo>
                    <a:lnTo>
                      <a:pt x="514" y="310"/>
                    </a:lnTo>
                    <a:lnTo>
                      <a:pt x="509" y="301"/>
                    </a:lnTo>
                    <a:lnTo>
                      <a:pt x="508" y="298"/>
                    </a:lnTo>
                    <a:lnTo>
                      <a:pt x="509" y="298"/>
                    </a:lnTo>
                    <a:lnTo>
                      <a:pt x="508" y="295"/>
                    </a:lnTo>
                    <a:lnTo>
                      <a:pt x="507" y="294"/>
                    </a:lnTo>
                    <a:lnTo>
                      <a:pt x="505" y="291"/>
                    </a:lnTo>
                    <a:lnTo>
                      <a:pt x="503" y="289"/>
                    </a:lnTo>
                    <a:lnTo>
                      <a:pt x="496" y="282"/>
                    </a:lnTo>
                    <a:lnTo>
                      <a:pt x="491" y="282"/>
                    </a:lnTo>
                    <a:lnTo>
                      <a:pt x="486" y="282"/>
                    </a:lnTo>
                    <a:lnTo>
                      <a:pt x="483" y="281"/>
                    </a:lnTo>
                    <a:lnTo>
                      <a:pt x="477" y="272"/>
                    </a:lnTo>
                    <a:lnTo>
                      <a:pt x="474" y="271"/>
                    </a:lnTo>
                    <a:lnTo>
                      <a:pt x="469" y="270"/>
                    </a:lnTo>
                    <a:lnTo>
                      <a:pt x="464" y="271"/>
                    </a:lnTo>
                    <a:lnTo>
                      <a:pt x="460" y="269"/>
                    </a:lnTo>
                    <a:lnTo>
                      <a:pt x="459" y="266"/>
                    </a:lnTo>
                    <a:lnTo>
                      <a:pt x="458" y="262"/>
                    </a:lnTo>
                    <a:lnTo>
                      <a:pt x="460" y="256"/>
                    </a:lnTo>
                    <a:lnTo>
                      <a:pt x="459" y="248"/>
                    </a:lnTo>
                    <a:lnTo>
                      <a:pt x="455" y="242"/>
                    </a:lnTo>
                    <a:lnTo>
                      <a:pt x="452" y="238"/>
                    </a:lnTo>
                    <a:lnTo>
                      <a:pt x="451" y="235"/>
                    </a:lnTo>
                    <a:lnTo>
                      <a:pt x="450" y="231"/>
                    </a:lnTo>
                    <a:lnTo>
                      <a:pt x="451" y="228"/>
                    </a:lnTo>
                    <a:lnTo>
                      <a:pt x="449" y="223"/>
                    </a:lnTo>
                    <a:lnTo>
                      <a:pt x="442" y="222"/>
                    </a:lnTo>
                    <a:lnTo>
                      <a:pt x="435" y="219"/>
                    </a:lnTo>
                    <a:lnTo>
                      <a:pt x="430" y="215"/>
                    </a:lnTo>
                    <a:lnTo>
                      <a:pt x="411" y="196"/>
                    </a:lnTo>
                    <a:lnTo>
                      <a:pt x="406" y="189"/>
                    </a:lnTo>
                    <a:lnTo>
                      <a:pt x="403" y="184"/>
                    </a:lnTo>
                    <a:lnTo>
                      <a:pt x="401" y="178"/>
                    </a:lnTo>
                    <a:lnTo>
                      <a:pt x="402" y="175"/>
                    </a:lnTo>
                    <a:lnTo>
                      <a:pt x="401" y="167"/>
                    </a:lnTo>
                    <a:lnTo>
                      <a:pt x="400" y="161"/>
                    </a:lnTo>
                    <a:lnTo>
                      <a:pt x="397" y="157"/>
                    </a:lnTo>
                    <a:lnTo>
                      <a:pt x="392" y="155"/>
                    </a:lnTo>
                    <a:lnTo>
                      <a:pt x="378" y="148"/>
                    </a:lnTo>
                    <a:lnTo>
                      <a:pt x="375" y="145"/>
                    </a:lnTo>
                    <a:lnTo>
                      <a:pt x="374" y="142"/>
                    </a:lnTo>
                    <a:lnTo>
                      <a:pt x="357" y="123"/>
                    </a:lnTo>
                    <a:lnTo>
                      <a:pt x="349" y="118"/>
                    </a:lnTo>
                    <a:lnTo>
                      <a:pt x="342" y="117"/>
                    </a:lnTo>
                    <a:lnTo>
                      <a:pt x="329" y="116"/>
                    </a:lnTo>
                    <a:lnTo>
                      <a:pt x="319" y="115"/>
                    </a:lnTo>
                    <a:lnTo>
                      <a:pt x="313" y="112"/>
                    </a:lnTo>
                    <a:lnTo>
                      <a:pt x="308" y="110"/>
                    </a:lnTo>
                    <a:lnTo>
                      <a:pt x="304" y="105"/>
                    </a:lnTo>
                    <a:lnTo>
                      <a:pt x="302" y="102"/>
                    </a:lnTo>
                    <a:lnTo>
                      <a:pt x="295" y="84"/>
                    </a:lnTo>
                    <a:lnTo>
                      <a:pt x="293" y="81"/>
                    </a:lnTo>
                    <a:lnTo>
                      <a:pt x="293" y="77"/>
                    </a:lnTo>
                    <a:lnTo>
                      <a:pt x="291" y="72"/>
                    </a:lnTo>
                    <a:lnTo>
                      <a:pt x="290" y="68"/>
                    </a:lnTo>
                    <a:lnTo>
                      <a:pt x="290" y="64"/>
                    </a:lnTo>
                    <a:lnTo>
                      <a:pt x="278" y="57"/>
                    </a:lnTo>
                    <a:lnTo>
                      <a:pt x="273" y="54"/>
                    </a:lnTo>
                    <a:lnTo>
                      <a:pt x="264" y="45"/>
                    </a:lnTo>
                    <a:lnTo>
                      <a:pt x="258" y="43"/>
                    </a:lnTo>
                    <a:lnTo>
                      <a:pt x="247" y="37"/>
                    </a:lnTo>
                    <a:lnTo>
                      <a:pt x="237" y="28"/>
                    </a:lnTo>
                    <a:lnTo>
                      <a:pt x="234" y="25"/>
                    </a:lnTo>
                    <a:lnTo>
                      <a:pt x="229" y="23"/>
                    </a:lnTo>
                    <a:lnTo>
                      <a:pt x="219" y="19"/>
                    </a:lnTo>
                    <a:lnTo>
                      <a:pt x="212" y="18"/>
                    </a:lnTo>
                    <a:lnTo>
                      <a:pt x="207" y="19"/>
                    </a:lnTo>
                    <a:lnTo>
                      <a:pt x="197" y="24"/>
                    </a:lnTo>
                    <a:lnTo>
                      <a:pt x="192" y="24"/>
                    </a:lnTo>
                    <a:lnTo>
                      <a:pt x="190" y="23"/>
                    </a:lnTo>
                    <a:lnTo>
                      <a:pt x="188" y="20"/>
                    </a:lnTo>
                    <a:lnTo>
                      <a:pt x="187" y="16"/>
                    </a:lnTo>
                    <a:lnTo>
                      <a:pt x="185" y="14"/>
                    </a:lnTo>
                    <a:lnTo>
                      <a:pt x="184" y="13"/>
                    </a:lnTo>
                    <a:lnTo>
                      <a:pt x="181" y="11"/>
                    </a:lnTo>
                    <a:lnTo>
                      <a:pt x="178" y="8"/>
                    </a:lnTo>
                    <a:lnTo>
                      <a:pt x="176" y="7"/>
                    </a:lnTo>
                    <a:lnTo>
                      <a:pt x="175" y="7"/>
                    </a:lnTo>
                    <a:lnTo>
                      <a:pt x="170" y="5"/>
                    </a:lnTo>
                    <a:lnTo>
                      <a:pt x="168" y="4"/>
                    </a:lnTo>
                    <a:lnTo>
                      <a:pt x="167" y="4"/>
                    </a:lnTo>
                    <a:lnTo>
                      <a:pt x="161" y="1"/>
                    </a:lnTo>
                    <a:lnTo>
                      <a:pt x="157" y="0"/>
                    </a:lnTo>
                    <a:lnTo>
                      <a:pt x="151" y="3"/>
                    </a:lnTo>
                    <a:lnTo>
                      <a:pt x="138" y="9"/>
                    </a:lnTo>
                    <a:lnTo>
                      <a:pt x="131" y="11"/>
                    </a:lnTo>
                    <a:lnTo>
                      <a:pt x="127" y="12"/>
                    </a:lnTo>
                    <a:lnTo>
                      <a:pt x="122" y="11"/>
                    </a:lnTo>
                    <a:lnTo>
                      <a:pt x="119" y="12"/>
                    </a:lnTo>
                    <a:lnTo>
                      <a:pt x="109" y="18"/>
                    </a:lnTo>
                    <a:lnTo>
                      <a:pt x="104" y="20"/>
                    </a:lnTo>
                    <a:lnTo>
                      <a:pt x="100" y="20"/>
                    </a:lnTo>
                    <a:lnTo>
                      <a:pt x="93" y="22"/>
                    </a:lnTo>
                    <a:lnTo>
                      <a:pt x="84" y="25"/>
                    </a:lnTo>
                    <a:lnTo>
                      <a:pt x="71" y="31"/>
                    </a:lnTo>
                    <a:lnTo>
                      <a:pt x="63" y="34"/>
                    </a:lnTo>
                    <a:lnTo>
                      <a:pt x="61" y="39"/>
                    </a:lnTo>
                    <a:lnTo>
                      <a:pt x="58" y="43"/>
                    </a:lnTo>
                    <a:lnTo>
                      <a:pt x="56" y="45"/>
                    </a:lnTo>
                    <a:lnTo>
                      <a:pt x="54" y="49"/>
                    </a:lnTo>
                    <a:lnTo>
                      <a:pt x="48" y="51"/>
                    </a:lnTo>
                    <a:lnTo>
                      <a:pt x="44" y="54"/>
                    </a:lnTo>
                    <a:lnTo>
                      <a:pt x="41" y="55"/>
                    </a:lnTo>
                    <a:lnTo>
                      <a:pt x="39" y="57"/>
                    </a:lnTo>
                    <a:lnTo>
                      <a:pt x="31" y="63"/>
                    </a:lnTo>
                    <a:lnTo>
                      <a:pt x="26" y="65"/>
                    </a:lnTo>
                    <a:lnTo>
                      <a:pt x="24" y="65"/>
                    </a:lnTo>
                    <a:lnTo>
                      <a:pt x="23" y="65"/>
                    </a:lnTo>
                    <a:lnTo>
                      <a:pt x="23" y="66"/>
                    </a:lnTo>
                    <a:lnTo>
                      <a:pt x="20" y="69"/>
                    </a:lnTo>
                    <a:lnTo>
                      <a:pt x="10" y="71"/>
                    </a:lnTo>
                    <a:lnTo>
                      <a:pt x="5" y="75"/>
                    </a:lnTo>
                    <a:lnTo>
                      <a:pt x="0" y="77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221">
                <a:extLst>
                  <a:ext uri="{FF2B5EF4-FFF2-40B4-BE49-F238E27FC236}">
                    <a16:creationId xmlns:a16="http://schemas.microsoft.com/office/drawing/2014/main" id="{F08F466E-8010-A64D-1167-51FA67654F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3" y="874"/>
                <a:ext cx="146" cy="145"/>
              </a:xfrm>
              <a:custGeom>
                <a:avLst/>
                <a:gdLst>
                  <a:gd name="T0" fmla="*/ 27 w 439"/>
                  <a:gd name="T1" fmla="*/ 32 h 435"/>
                  <a:gd name="T2" fmla="*/ 30 w 439"/>
                  <a:gd name="T3" fmla="*/ 30 h 435"/>
                  <a:gd name="T4" fmla="*/ 37 w 439"/>
                  <a:gd name="T5" fmla="*/ 26 h 435"/>
                  <a:gd name="T6" fmla="*/ 67 w 439"/>
                  <a:gd name="T7" fmla="*/ 12 h 435"/>
                  <a:gd name="T8" fmla="*/ 81 w 439"/>
                  <a:gd name="T9" fmla="*/ 11 h 435"/>
                  <a:gd name="T10" fmla="*/ 90 w 439"/>
                  <a:gd name="T11" fmla="*/ 9 h 435"/>
                  <a:gd name="T12" fmla="*/ 95 w 439"/>
                  <a:gd name="T13" fmla="*/ 8 h 435"/>
                  <a:gd name="T14" fmla="*/ 106 w 439"/>
                  <a:gd name="T15" fmla="*/ 7 h 435"/>
                  <a:gd name="T16" fmla="*/ 131 w 439"/>
                  <a:gd name="T17" fmla="*/ 0 h 435"/>
                  <a:gd name="T18" fmla="*/ 146 w 439"/>
                  <a:gd name="T19" fmla="*/ 10 h 435"/>
                  <a:gd name="T20" fmla="*/ 153 w 439"/>
                  <a:gd name="T21" fmla="*/ 12 h 435"/>
                  <a:gd name="T22" fmla="*/ 164 w 439"/>
                  <a:gd name="T23" fmla="*/ 20 h 435"/>
                  <a:gd name="T24" fmla="*/ 170 w 439"/>
                  <a:gd name="T25" fmla="*/ 35 h 435"/>
                  <a:gd name="T26" fmla="*/ 169 w 439"/>
                  <a:gd name="T27" fmla="*/ 48 h 435"/>
                  <a:gd name="T28" fmla="*/ 169 w 439"/>
                  <a:gd name="T29" fmla="*/ 51 h 435"/>
                  <a:gd name="T30" fmla="*/ 172 w 439"/>
                  <a:gd name="T31" fmla="*/ 54 h 435"/>
                  <a:gd name="T32" fmla="*/ 183 w 439"/>
                  <a:gd name="T33" fmla="*/ 54 h 435"/>
                  <a:gd name="T34" fmla="*/ 186 w 439"/>
                  <a:gd name="T35" fmla="*/ 58 h 435"/>
                  <a:gd name="T36" fmla="*/ 183 w 439"/>
                  <a:gd name="T37" fmla="*/ 67 h 435"/>
                  <a:gd name="T38" fmla="*/ 186 w 439"/>
                  <a:gd name="T39" fmla="*/ 88 h 435"/>
                  <a:gd name="T40" fmla="*/ 192 w 439"/>
                  <a:gd name="T41" fmla="*/ 92 h 435"/>
                  <a:gd name="T42" fmla="*/ 204 w 439"/>
                  <a:gd name="T43" fmla="*/ 99 h 435"/>
                  <a:gd name="T44" fmla="*/ 211 w 439"/>
                  <a:gd name="T45" fmla="*/ 113 h 435"/>
                  <a:gd name="T46" fmla="*/ 218 w 439"/>
                  <a:gd name="T47" fmla="*/ 124 h 435"/>
                  <a:gd name="T48" fmla="*/ 224 w 439"/>
                  <a:gd name="T49" fmla="*/ 125 h 435"/>
                  <a:gd name="T50" fmla="*/ 233 w 439"/>
                  <a:gd name="T51" fmla="*/ 135 h 435"/>
                  <a:gd name="T52" fmla="*/ 237 w 439"/>
                  <a:gd name="T53" fmla="*/ 143 h 435"/>
                  <a:gd name="T54" fmla="*/ 241 w 439"/>
                  <a:gd name="T55" fmla="*/ 145 h 435"/>
                  <a:gd name="T56" fmla="*/ 247 w 439"/>
                  <a:gd name="T57" fmla="*/ 144 h 435"/>
                  <a:gd name="T58" fmla="*/ 252 w 439"/>
                  <a:gd name="T59" fmla="*/ 137 h 435"/>
                  <a:gd name="T60" fmla="*/ 258 w 439"/>
                  <a:gd name="T61" fmla="*/ 133 h 435"/>
                  <a:gd name="T62" fmla="*/ 261 w 439"/>
                  <a:gd name="T63" fmla="*/ 136 h 435"/>
                  <a:gd name="T64" fmla="*/ 261 w 439"/>
                  <a:gd name="T65" fmla="*/ 150 h 435"/>
                  <a:gd name="T66" fmla="*/ 267 w 439"/>
                  <a:gd name="T67" fmla="*/ 152 h 435"/>
                  <a:gd name="T68" fmla="*/ 291 w 439"/>
                  <a:gd name="T69" fmla="*/ 155 h 435"/>
                  <a:gd name="T70" fmla="*/ 297 w 439"/>
                  <a:gd name="T71" fmla="*/ 157 h 435"/>
                  <a:gd name="T72" fmla="*/ 305 w 439"/>
                  <a:gd name="T73" fmla="*/ 164 h 435"/>
                  <a:gd name="T74" fmla="*/ 304 w 439"/>
                  <a:gd name="T75" fmla="*/ 170 h 435"/>
                  <a:gd name="T76" fmla="*/ 305 w 439"/>
                  <a:gd name="T77" fmla="*/ 175 h 435"/>
                  <a:gd name="T78" fmla="*/ 314 w 439"/>
                  <a:gd name="T79" fmla="*/ 187 h 435"/>
                  <a:gd name="T80" fmla="*/ 321 w 439"/>
                  <a:gd name="T81" fmla="*/ 193 h 435"/>
                  <a:gd name="T82" fmla="*/ 342 w 439"/>
                  <a:gd name="T83" fmla="*/ 213 h 435"/>
                  <a:gd name="T84" fmla="*/ 342 w 439"/>
                  <a:gd name="T85" fmla="*/ 222 h 435"/>
                  <a:gd name="T86" fmla="*/ 340 w 439"/>
                  <a:gd name="T87" fmla="*/ 229 h 435"/>
                  <a:gd name="T88" fmla="*/ 342 w 439"/>
                  <a:gd name="T89" fmla="*/ 238 h 435"/>
                  <a:gd name="T90" fmla="*/ 350 w 439"/>
                  <a:gd name="T91" fmla="*/ 256 h 435"/>
                  <a:gd name="T92" fmla="*/ 356 w 439"/>
                  <a:gd name="T93" fmla="*/ 262 h 435"/>
                  <a:gd name="T94" fmla="*/ 368 w 439"/>
                  <a:gd name="T95" fmla="*/ 271 h 435"/>
                  <a:gd name="T96" fmla="*/ 371 w 439"/>
                  <a:gd name="T97" fmla="*/ 279 h 435"/>
                  <a:gd name="T98" fmla="*/ 369 w 439"/>
                  <a:gd name="T99" fmla="*/ 286 h 435"/>
                  <a:gd name="T100" fmla="*/ 364 w 439"/>
                  <a:gd name="T101" fmla="*/ 297 h 435"/>
                  <a:gd name="T102" fmla="*/ 356 w 439"/>
                  <a:gd name="T103" fmla="*/ 317 h 435"/>
                  <a:gd name="T104" fmla="*/ 355 w 439"/>
                  <a:gd name="T105" fmla="*/ 322 h 435"/>
                  <a:gd name="T106" fmla="*/ 386 w 439"/>
                  <a:gd name="T107" fmla="*/ 373 h 435"/>
                  <a:gd name="T108" fmla="*/ 389 w 439"/>
                  <a:gd name="T109" fmla="*/ 377 h 435"/>
                  <a:gd name="T110" fmla="*/ 407 w 439"/>
                  <a:gd name="T111" fmla="*/ 386 h 435"/>
                  <a:gd name="T112" fmla="*/ 423 w 439"/>
                  <a:gd name="T113" fmla="*/ 404 h 435"/>
                  <a:gd name="T114" fmla="*/ 429 w 439"/>
                  <a:gd name="T115" fmla="*/ 409 h 435"/>
                  <a:gd name="T116" fmla="*/ 433 w 439"/>
                  <a:gd name="T117" fmla="*/ 414 h 435"/>
                  <a:gd name="T118" fmla="*/ 435 w 439"/>
                  <a:gd name="T119" fmla="*/ 424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39" h="435">
                    <a:moveTo>
                      <a:pt x="0" y="35"/>
                    </a:moveTo>
                    <a:lnTo>
                      <a:pt x="22" y="33"/>
                    </a:lnTo>
                    <a:lnTo>
                      <a:pt x="23" y="33"/>
                    </a:lnTo>
                    <a:lnTo>
                      <a:pt x="26" y="32"/>
                    </a:lnTo>
                    <a:lnTo>
                      <a:pt x="27" y="32"/>
                    </a:lnTo>
                    <a:lnTo>
                      <a:pt x="28" y="32"/>
                    </a:lnTo>
                    <a:lnTo>
                      <a:pt x="28" y="31"/>
                    </a:lnTo>
                    <a:lnTo>
                      <a:pt x="29" y="31"/>
                    </a:lnTo>
                    <a:lnTo>
                      <a:pt x="29" y="30"/>
                    </a:lnTo>
                    <a:lnTo>
                      <a:pt x="30" y="30"/>
                    </a:lnTo>
                    <a:lnTo>
                      <a:pt x="31" y="30"/>
                    </a:lnTo>
                    <a:lnTo>
                      <a:pt x="33" y="28"/>
                    </a:lnTo>
                    <a:lnTo>
                      <a:pt x="34" y="27"/>
                    </a:lnTo>
                    <a:lnTo>
                      <a:pt x="35" y="26"/>
                    </a:lnTo>
                    <a:lnTo>
                      <a:pt x="37" y="26"/>
                    </a:lnTo>
                    <a:lnTo>
                      <a:pt x="38" y="26"/>
                    </a:lnTo>
                    <a:lnTo>
                      <a:pt x="63" y="13"/>
                    </a:lnTo>
                    <a:lnTo>
                      <a:pt x="64" y="13"/>
                    </a:lnTo>
                    <a:lnTo>
                      <a:pt x="66" y="12"/>
                    </a:lnTo>
                    <a:lnTo>
                      <a:pt x="67" y="12"/>
                    </a:lnTo>
                    <a:lnTo>
                      <a:pt x="68" y="12"/>
                    </a:lnTo>
                    <a:lnTo>
                      <a:pt x="69" y="12"/>
                    </a:lnTo>
                    <a:lnTo>
                      <a:pt x="70" y="12"/>
                    </a:lnTo>
                    <a:lnTo>
                      <a:pt x="80" y="12"/>
                    </a:lnTo>
                    <a:lnTo>
                      <a:pt x="81" y="11"/>
                    </a:lnTo>
                    <a:lnTo>
                      <a:pt x="84" y="11"/>
                    </a:lnTo>
                    <a:lnTo>
                      <a:pt x="85" y="11"/>
                    </a:lnTo>
                    <a:lnTo>
                      <a:pt x="86" y="10"/>
                    </a:lnTo>
                    <a:lnTo>
                      <a:pt x="87" y="10"/>
                    </a:lnTo>
                    <a:lnTo>
                      <a:pt x="90" y="9"/>
                    </a:lnTo>
                    <a:lnTo>
                      <a:pt x="90" y="8"/>
                    </a:lnTo>
                    <a:lnTo>
                      <a:pt x="91" y="8"/>
                    </a:lnTo>
                    <a:lnTo>
                      <a:pt x="92" y="8"/>
                    </a:lnTo>
                    <a:lnTo>
                      <a:pt x="93" y="8"/>
                    </a:lnTo>
                    <a:lnTo>
                      <a:pt x="95" y="8"/>
                    </a:lnTo>
                    <a:lnTo>
                      <a:pt x="97" y="8"/>
                    </a:lnTo>
                    <a:lnTo>
                      <a:pt x="102" y="8"/>
                    </a:lnTo>
                    <a:lnTo>
                      <a:pt x="104" y="7"/>
                    </a:lnTo>
                    <a:lnTo>
                      <a:pt x="105" y="7"/>
                    </a:lnTo>
                    <a:lnTo>
                      <a:pt x="106" y="7"/>
                    </a:lnTo>
                    <a:lnTo>
                      <a:pt x="108" y="7"/>
                    </a:lnTo>
                    <a:lnTo>
                      <a:pt x="126" y="0"/>
                    </a:lnTo>
                    <a:lnTo>
                      <a:pt x="127" y="0"/>
                    </a:lnTo>
                    <a:lnTo>
                      <a:pt x="128" y="0"/>
                    </a:lnTo>
                    <a:lnTo>
                      <a:pt x="131" y="0"/>
                    </a:lnTo>
                    <a:lnTo>
                      <a:pt x="133" y="1"/>
                    </a:lnTo>
                    <a:lnTo>
                      <a:pt x="138" y="5"/>
                    </a:lnTo>
                    <a:lnTo>
                      <a:pt x="139" y="7"/>
                    </a:lnTo>
                    <a:lnTo>
                      <a:pt x="144" y="10"/>
                    </a:lnTo>
                    <a:lnTo>
                      <a:pt x="146" y="10"/>
                    </a:lnTo>
                    <a:lnTo>
                      <a:pt x="147" y="11"/>
                    </a:lnTo>
                    <a:lnTo>
                      <a:pt x="149" y="12"/>
                    </a:lnTo>
                    <a:lnTo>
                      <a:pt x="150" y="12"/>
                    </a:lnTo>
                    <a:lnTo>
                      <a:pt x="152" y="12"/>
                    </a:lnTo>
                    <a:lnTo>
                      <a:pt x="153" y="12"/>
                    </a:lnTo>
                    <a:lnTo>
                      <a:pt x="158" y="14"/>
                    </a:lnTo>
                    <a:lnTo>
                      <a:pt x="160" y="15"/>
                    </a:lnTo>
                    <a:lnTo>
                      <a:pt x="162" y="18"/>
                    </a:lnTo>
                    <a:lnTo>
                      <a:pt x="162" y="19"/>
                    </a:lnTo>
                    <a:lnTo>
                      <a:pt x="164" y="20"/>
                    </a:lnTo>
                    <a:lnTo>
                      <a:pt x="169" y="30"/>
                    </a:lnTo>
                    <a:lnTo>
                      <a:pt x="169" y="32"/>
                    </a:lnTo>
                    <a:lnTo>
                      <a:pt x="169" y="33"/>
                    </a:lnTo>
                    <a:lnTo>
                      <a:pt x="169" y="34"/>
                    </a:lnTo>
                    <a:lnTo>
                      <a:pt x="170" y="35"/>
                    </a:lnTo>
                    <a:lnTo>
                      <a:pt x="170" y="40"/>
                    </a:lnTo>
                    <a:lnTo>
                      <a:pt x="169" y="43"/>
                    </a:lnTo>
                    <a:lnTo>
                      <a:pt x="169" y="44"/>
                    </a:lnTo>
                    <a:lnTo>
                      <a:pt x="169" y="46"/>
                    </a:lnTo>
                    <a:lnTo>
                      <a:pt x="169" y="48"/>
                    </a:lnTo>
                    <a:lnTo>
                      <a:pt x="169" y="49"/>
                    </a:lnTo>
                    <a:lnTo>
                      <a:pt x="168" y="49"/>
                    </a:lnTo>
                    <a:lnTo>
                      <a:pt x="168" y="50"/>
                    </a:lnTo>
                    <a:lnTo>
                      <a:pt x="169" y="50"/>
                    </a:lnTo>
                    <a:lnTo>
                      <a:pt x="169" y="51"/>
                    </a:lnTo>
                    <a:lnTo>
                      <a:pt x="169" y="52"/>
                    </a:lnTo>
                    <a:lnTo>
                      <a:pt x="170" y="53"/>
                    </a:lnTo>
                    <a:lnTo>
                      <a:pt x="171" y="53"/>
                    </a:lnTo>
                    <a:lnTo>
                      <a:pt x="171" y="54"/>
                    </a:lnTo>
                    <a:lnTo>
                      <a:pt x="172" y="54"/>
                    </a:lnTo>
                    <a:lnTo>
                      <a:pt x="178" y="54"/>
                    </a:lnTo>
                    <a:lnTo>
                      <a:pt x="180" y="54"/>
                    </a:lnTo>
                    <a:lnTo>
                      <a:pt x="181" y="54"/>
                    </a:lnTo>
                    <a:lnTo>
                      <a:pt x="182" y="54"/>
                    </a:lnTo>
                    <a:lnTo>
                      <a:pt x="183" y="54"/>
                    </a:lnTo>
                    <a:lnTo>
                      <a:pt x="184" y="54"/>
                    </a:lnTo>
                    <a:lnTo>
                      <a:pt x="184" y="55"/>
                    </a:lnTo>
                    <a:lnTo>
                      <a:pt x="185" y="55"/>
                    </a:lnTo>
                    <a:lnTo>
                      <a:pt x="186" y="57"/>
                    </a:lnTo>
                    <a:lnTo>
                      <a:pt x="186" y="58"/>
                    </a:lnTo>
                    <a:lnTo>
                      <a:pt x="186" y="59"/>
                    </a:lnTo>
                    <a:lnTo>
                      <a:pt x="186" y="60"/>
                    </a:lnTo>
                    <a:lnTo>
                      <a:pt x="184" y="65"/>
                    </a:lnTo>
                    <a:lnTo>
                      <a:pt x="184" y="66"/>
                    </a:lnTo>
                    <a:lnTo>
                      <a:pt x="183" y="67"/>
                    </a:lnTo>
                    <a:lnTo>
                      <a:pt x="183" y="69"/>
                    </a:lnTo>
                    <a:lnTo>
                      <a:pt x="183" y="73"/>
                    </a:lnTo>
                    <a:lnTo>
                      <a:pt x="185" y="86"/>
                    </a:lnTo>
                    <a:lnTo>
                      <a:pt x="186" y="87"/>
                    </a:lnTo>
                    <a:lnTo>
                      <a:pt x="186" y="88"/>
                    </a:lnTo>
                    <a:lnTo>
                      <a:pt x="186" y="90"/>
                    </a:lnTo>
                    <a:lnTo>
                      <a:pt x="187" y="90"/>
                    </a:lnTo>
                    <a:lnTo>
                      <a:pt x="188" y="90"/>
                    </a:lnTo>
                    <a:lnTo>
                      <a:pt x="189" y="90"/>
                    </a:lnTo>
                    <a:lnTo>
                      <a:pt x="192" y="92"/>
                    </a:lnTo>
                    <a:lnTo>
                      <a:pt x="194" y="92"/>
                    </a:lnTo>
                    <a:lnTo>
                      <a:pt x="196" y="93"/>
                    </a:lnTo>
                    <a:lnTo>
                      <a:pt x="201" y="96"/>
                    </a:lnTo>
                    <a:lnTo>
                      <a:pt x="203" y="97"/>
                    </a:lnTo>
                    <a:lnTo>
                      <a:pt x="204" y="99"/>
                    </a:lnTo>
                    <a:lnTo>
                      <a:pt x="205" y="100"/>
                    </a:lnTo>
                    <a:lnTo>
                      <a:pt x="206" y="101"/>
                    </a:lnTo>
                    <a:lnTo>
                      <a:pt x="209" y="110"/>
                    </a:lnTo>
                    <a:lnTo>
                      <a:pt x="210" y="111"/>
                    </a:lnTo>
                    <a:lnTo>
                      <a:pt x="211" y="113"/>
                    </a:lnTo>
                    <a:lnTo>
                      <a:pt x="211" y="116"/>
                    </a:lnTo>
                    <a:lnTo>
                      <a:pt x="215" y="120"/>
                    </a:lnTo>
                    <a:lnTo>
                      <a:pt x="216" y="123"/>
                    </a:lnTo>
                    <a:lnTo>
                      <a:pt x="217" y="124"/>
                    </a:lnTo>
                    <a:lnTo>
                      <a:pt x="218" y="124"/>
                    </a:lnTo>
                    <a:lnTo>
                      <a:pt x="219" y="125"/>
                    </a:lnTo>
                    <a:lnTo>
                      <a:pt x="220" y="125"/>
                    </a:lnTo>
                    <a:lnTo>
                      <a:pt x="221" y="126"/>
                    </a:lnTo>
                    <a:lnTo>
                      <a:pt x="222" y="126"/>
                    </a:lnTo>
                    <a:lnTo>
                      <a:pt x="224" y="125"/>
                    </a:lnTo>
                    <a:lnTo>
                      <a:pt x="226" y="125"/>
                    </a:lnTo>
                    <a:lnTo>
                      <a:pt x="227" y="126"/>
                    </a:lnTo>
                    <a:lnTo>
                      <a:pt x="228" y="127"/>
                    </a:lnTo>
                    <a:lnTo>
                      <a:pt x="231" y="132"/>
                    </a:lnTo>
                    <a:lnTo>
                      <a:pt x="233" y="135"/>
                    </a:lnTo>
                    <a:lnTo>
                      <a:pt x="233" y="136"/>
                    </a:lnTo>
                    <a:lnTo>
                      <a:pt x="234" y="139"/>
                    </a:lnTo>
                    <a:lnTo>
                      <a:pt x="235" y="139"/>
                    </a:lnTo>
                    <a:lnTo>
                      <a:pt x="235" y="141"/>
                    </a:lnTo>
                    <a:lnTo>
                      <a:pt x="237" y="143"/>
                    </a:lnTo>
                    <a:lnTo>
                      <a:pt x="237" y="144"/>
                    </a:lnTo>
                    <a:lnTo>
                      <a:pt x="238" y="144"/>
                    </a:lnTo>
                    <a:lnTo>
                      <a:pt x="239" y="144"/>
                    </a:lnTo>
                    <a:lnTo>
                      <a:pt x="240" y="145"/>
                    </a:lnTo>
                    <a:lnTo>
                      <a:pt x="241" y="145"/>
                    </a:lnTo>
                    <a:lnTo>
                      <a:pt x="243" y="145"/>
                    </a:lnTo>
                    <a:lnTo>
                      <a:pt x="244" y="145"/>
                    </a:lnTo>
                    <a:lnTo>
                      <a:pt x="245" y="144"/>
                    </a:lnTo>
                    <a:lnTo>
                      <a:pt x="246" y="144"/>
                    </a:lnTo>
                    <a:lnTo>
                      <a:pt x="247" y="144"/>
                    </a:lnTo>
                    <a:lnTo>
                      <a:pt x="247" y="143"/>
                    </a:lnTo>
                    <a:lnTo>
                      <a:pt x="248" y="142"/>
                    </a:lnTo>
                    <a:lnTo>
                      <a:pt x="248" y="141"/>
                    </a:lnTo>
                    <a:lnTo>
                      <a:pt x="250" y="139"/>
                    </a:lnTo>
                    <a:lnTo>
                      <a:pt x="252" y="137"/>
                    </a:lnTo>
                    <a:lnTo>
                      <a:pt x="253" y="136"/>
                    </a:lnTo>
                    <a:lnTo>
                      <a:pt x="254" y="136"/>
                    </a:lnTo>
                    <a:lnTo>
                      <a:pt x="254" y="135"/>
                    </a:lnTo>
                    <a:lnTo>
                      <a:pt x="257" y="134"/>
                    </a:lnTo>
                    <a:lnTo>
                      <a:pt x="258" y="133"/>
                    </a:lnTo>
                    <a:lnTo>
                      <a:pt x="259" y="134"/>
                    </a:lnTo>
                    <a:lnTo>
                      <a:pt x="260" y="134"/>
                    </a:lnTo>
                    <a:lnTo>
                      <a:pt x="261" y="134"/>
                    </a:lnTo>
                    <a:lnTo>
                      <a:pt x="261" y="135"/>
                    </a:lnTo>
                    <a:lnTo>
                      <a:pt x="261" y="136"/>
                    </a:lnTo>
                    <a:lnTo>
                      <a:pt x="261" y="138"/>
                    </a:lnTo>
                    <a:lnTo>
                      <a:pt x="261" y="139"/>
                    </a:lnTo>
                    <a:lnTo>
                      <a:pt x="260" y="144"/>
                    </a:lnTo>
                    <a:lnTo>
                      <a:pt x="260" y="149"/>
                    </a:lnTo>
                    <a:lnTo>
                      <a:pt x="261" y="150"/>
                    </a:lnTo>
                    <a:lnTo>
                      <a:pt x="261" y="151"/>
                    </a:lnTo>
                    <a:lnTo>
                      <a:pt x="263" y="151"/>
                    </a:lnTo>
                    <a:lnTo>
                      <a:pt x="264" y="152"/>
                    </a:lnTo>
                    <a:lnTo>
                      <a:pt x="265" y="152"/>
                    </a:lnTo>
                    <a:lnTo>
                      <a:pt x="267" y="152"/>
                    </a:lnTo>
                    <a:lnTo>
                      <a:pt x="268" y="153"/>
                    </a:lnTo>
                    <a:lnTo>
                      <a:pt x="278" y="153"/>
                    </a:lnTo>
                    <a:lnTo>
                      <a:pt x="279" y="154"/>
                    </a:lnTo>
                    <a:lnTo>
                      <a:pt x="281" y="154"/>
                    </a:lnTo>
                    <a:lnTo>
                      <a:pt x="291" y="155"/>
                    </a:lnTo>
                    <a:lnTo>
                      <a:pt x="292" y="155"/>
                    </a:lnTo>
                    <a:lnTo>
                      <a:pt x="293" y="156"/>
                    </a:lnTo>
                    <a:lnTo>
                      <a:pt x="294" y="156"/>
                    </a:lnTo>
                    <a:lnTo>
                      <a:pt x="296" y="157"/>
                    </a:lnTo>
                    <a:lnTo>
                      <a:pt x="297" y="157"/>
                    </a:lnTo>
                    <a:lnTo>
                      <a:pt x="299" y="158"/>
                    </a:lnTo>
                    <a:lnTo>
                      <a:pt x="300" y="160"/>
                    </a:lnTo>
                    <a:lnTo>
                      <a:pt x="302" y="161"/>
                    </a:lnTo>
                    <a:lnTo>
                      <a:pt x="303" y="162"/>
                    </a:lnTo>
                    <a:lnTo>
                      <a:pt x="305" y="164"/>
                    </a:lnTo>
                    <a:lnTo>
                      <a:pt x="305" y="165"/>
                    </a:lnTo>
                    <a:lnTo>
                      <a:pt x="305" y="167"/>
                    </a:lnTo>
                    <a:lnTo>
                      <a:pt x="305" y="168"/>
                    </a:lnTo>
                    <a:lnTo>
                      <a:pt x="304" y="169"/>
                    </a:lnTo>
                    <a:lnTo>
                      <a:pt x="304" y="170"/>
                    </a:lnTo>
                    <a:lnTo>
                      <a:pt x="304" y="171"/>
                    </a:lnTo>
                    <a:lnTo>
                      <a:pt x="304" y="172"/>
                    </a:lnTo>
                    <a:lnTo>
                      <a:pt x="304" y="173"/>
                    </a:lnTo>
                    <a:lnTo>
                      <a:pt x="304" y="174"/>
                    </a:lnTo>
                    <a:lnTo>
                      <a:pt x="305" y="175"/>
                    </a:lnTo>
                    <a:lnTo>
                      <a:pt x="307" y="180"/>
                    </a:lnTo>
                    <a:lnTo>
                      <a:pt x="308" y="182"/>
                    </a:lnTo>
                    <a:lnTo>
                      <a:pt x="310" y="183"/>
                    </a:lnTo>
                    <a:lnTo>
                      <a:pt x="312" y="185"/>
                    </a:lnTo>
                    <a:lnTo>
                      <a:pt x="314" y="187"/>
                    </a:lnTo>
                    <a:lnTo>
                      <a:pt x="315" y="188"/>
                    </a:lnTo>
                    <a:lnTo>
                      <a:pt x="315" y="189"/>
                    </a:lnTo>
                    <a:lnTo>
                      <a:pt x="317" y="190"/>
                    </a:lnTo>
                    <a:lnTo>
                      <a:pt x="321" y="192"/>
                    </a:lnTo>
                    <a:lnTo>
                      <a:pt x="321" y="193"/>
                    </a:lnTo>
                    <a:lnTo>
                      <a:pt x="323" y="193"/>
                    </a:lnTo>
                    <a:lnTo>
                      <a:pt x="323" y="194"/>
                    </a:lnTo>
                    <a:lnTo>
                      <a:pt x="325" y="195"/>
                    </a:lnTo>
                    <a:lnTo>
                      <a:pt x="341" y="212"/>
                    </a:lnTo>
                    <a:lnTo>
                      <a:pt x="342" y="213"/>
                    </a:lnTo>
                    <a:lnTo>
                      <a:pt x="343" y="213"/>
                    </a:lnTo>
                    <a:lnTo>
                      <a:pt x="343" y="215"/>
                    </a:lnTo>
                    <a:lnTo>
                      <a:pt x="343" y="218"/>
                    </a:lnTo>
                    <a:lnTo>
                      <a:pt x="343" y="220"/>
                    </a:lnTo>
                    <a:lnTo>
                      <a:pt x="342" y="222"/>
                    </a:lnTo>
                    <a:lnTo>
                      <a:pt x="341" y="222"/>
                    </a:lnTo>
                    <a:lnTo>
                      <a:pt x="341" y="223"/>
                    </a:lnTo>
                    <a:lnTo>
                      <a:pt x="340" y="224"/>
                    </a:lnTo>
                    <a:lnTo>
                      <a:pt x="340" y="225"/>
                    </a:lnTo>
                    <a:lnTo>
                      <a:pt x="340" y="229"/>
                    </a:lnTo>
                    <a:lnTo>
                      <a:pt x="340" y="230"/>
                    </a:lnTo>
                    <a:lnTo>
                      <a:pt x="340" y="231"/>
                    </a:lnTo>
                    <a:lnTo>
                      <a:pt x="341" y="232"/>
                    </a:lnTo>
                    <a:lnTo>
                      <a:pt x="341" y="234"/>
                    </a:lnTo>
                    <a:lnTo>
                      <a:pt x="342" y="238"/>
                    </a:lnTo>
                    <a:lnTo>
                      <a:pt x="343" y="239"/>
                    </a:lnTo>
                    <a:lnTo>
                      <a:pt x="343" y="241"/>
                    </a:lnTo>
                    <a:lnTo>
                      <a:pt x="349" y="252"/>
                    </a:lnTo>
                    <a:lnTo>
                      <a:pt x="349" y="253"/>
                    </a:lnTo>
                    <a:lnTo>
                      <a:pt x="350" y="256"/>
                    </a:lnTo>
                    <a:lnTo>
                      <a:pt x="352" y="258"/>
                    </a:lnTo>
                    <a:lnTo>
                      <a:pt x="354" y="261"/>
                    </a:lnTo>
                    <a:lnTo>
                      <a:pt x="355" y="261"/>
                    </a:lnTo>
                    <a:lnTo>
                      <a:pt x="355" y="262"/>
                    </a:lnTo>
                    <a:lnTo>
                      <a:pt x="356" y="262"/>
                    </a:lnTo>
                    <a:lnTo>
                      <a:pt x="361" y="265"/>
                    </a:lnTo>
                    <a:lnTo>
                      <a:pt x="362" y="266"/>
                    </a:lnTo>
                    <a:lnTo>
                      <a:pt x="365" y="270"/>
                    </a:lnTo>
                    <a:lnTo>
                      <a:pt x="367" y="270"/>
                    </a:lnTo>
                    <a:lnTo>
                      <a:pt x="368" y="271"/>
                    </a:lnTo>
                    <a:lnTo>
                      <a:pt x="370" y="275"/>
                    </a:lnTo>
                    <a:lnTo>
                      <a:pt x="370" y="276"/>
                    </a:lnTo>
                    <a:lnTo>
                      <a:pt x="370" y="277"/>
                    </a:lnTo>
                    <a:lnTo>
                      <a:pt x="371" y="278"/>
                    </a:lnTo>
                    <a:lnTo>
                      <a:pt x="371" y="279"/>
                    </a:lnTo>
                    <a:lnTo>
                      <a:pt x="371" y="280"/>
                    </a:lnTo>
                    <a:lnTo>
                      <a:pt x="371" y="282"/>
                    </a:lnTo>
                    <a:lnTo>
                      <a:pt x="371" y="283"/>
                    </a:lnTo>
                    <a:lnTo>
                      <a:pt x="371" y="284"/>
                    </a:lnTo>
                    <a:lnTo>
                      <a:pt x="369" y="286"/>
                    </a:lnTo>
                    <a:lnTo>
                      <a:pt x="369" y="288"/>
                    </a:lnTo>
                    <a:lnTo>
                      <a:pt x="368" y="290"/>
                    </a:lnTo>
                    <a:lnTo>
                      <a:pt x="367" y="292"/>
                    </a:lnTo>
                    <a:lnTo>
                      <a:pt x="364" y="296"/>
                    </a:lnTo>
                    <a:lnTo>
                      <a:pt x="364" y="297"/>
                    </a:lnTo>
                    <a:lnTo>
                      <a:pt x="361" y="301"/>
                    </a:lnTo>
                    <a:lnTo>
                      <a:pt x="360" y="302"/>
                    </a:lnTo>
                    <a:lnTo>
                      <a:pt x="360" y="303"/>
                    </a:lnTo>
                    <a:lnTo>
                      <a:pt x="359" y="305"/>
                    </a:lnTo>
                    <a:lnTo>
                      <a:pt x="356" y="317"/>
                    </a:lnTo>
                    <a:lnTo>
                      <a:pt x="355" y="318"/>
                    </a:lnTo>
                    <a:lnTo>
                      <a:pt x="355" y="319"/>
                    </a:lnTo>
                    <a:lnTo>
                      <a:pt x="355" y="320"/>
                    </a:lnTo>
                    <a:lnTo>
                      <a:pt x="355" y="321"/>
                    </a:lnTo>
                    <a:lnTo>
                      <a:pt x="355" y="322"/>
                    </a:lnTo>
                    <a:lnTo>
                      <a:pt x="357" y="324"/>
                    </a:lnTo>
                    <a:lnTo>
                      <a:pt x="358" y="326"/>
                    </a:lnTo>
                    <a:lnTo>
                      <a:pt x="359" y="327"/>
                    </a:lnTo>
                    <a:lnTo>
                      <a:pt x="359" y="328"/>
                    </a:lnTo>
                    <a:lnTo>
                      <a:pt x="386" y="373"/>
                    </a:lnTo>
                    <a:lnTo>
                      <a:pt x="386" y="374"/>
                    </a:lnTo>
                    <a:lnTo>
                      <a:pt x="386" y="375"/>
                    </a:lnTo>
                    <a:lnTo>
                      <a:pt x="387" y="375"/>
                    </a:lnTo>
                    <a:lnTo>
                      <a:pt x="388" y="376"/>
                    </a:lnTo>
                    <a:lnTo>
                      <a:pt x="389" y="377"/>
                    </a:lnTo>
                    <a:lnTo>
                      <a:pt x="389" y="378"/>
                    </a:lnTo>
                    <a:lnTo>
                      <a:pt x="390" y="378"/>
                    </a:lnTo>
                    <a:lnTo>
                      <a:pt x="403" y="385"/>
                    </a:lnTo>
                    <a:lnTo>
                      <a:pt x="404" y="385"/>
                    </a:lnTo>
                    <a:lnTo>
                      <a:pt x="407" y="386"/>
                    </a:lnTo>
                    <a:lnTo>
                      <a:pt x="407" y="387"/>
                    </a:lnTo>
                    <a:lnTo>
                      <a:pt x="409" y="388"/>
                    </a:lnTo>
                    <a:lnTo>
                      <a:pt x="421" y="403"/>
                    </a:lnTo>
                    <a:lnTo>
                      <a:pt x="422" y="403"/>
                    </a:lnTo>
                    <a:lnTo>
                      <a:pt x="423" y="404"/>
                    </a:lnTo>
                    <a:lnTo>
                      <a:pt x="423" y="405"/>
                    </a:lnTo>
                    <a:lnTo>
                      <a:pt x="425" y="405"/>
                    </a:lnTo>
                    <a:lnTo>
                      <a:pt x="425" y="406"/>
                    </a:lnTo>
                    <a:lnTo>
                      <a:pt x="427" y="406"/>
                    </a:lnTo>
                    <a:lnTo>
                      <a:pt x="429" y="409"/>
                    </a:lnTo>
                    <a:lnTo>
                      <a:pt x="430" y="410"/>
                    </a:lnTo>
                    <a:lnTo>
                      <a:pt x="431" y="410"/>
                    </a:lnTo>
                    <a:lnTo>
                      <a:pt x="432" y="411"/>
                    </a:lnTo>
                    <a:lnTo>
                      <a:pt x="432" y="413"/>
                    </a:lnTo>
                    <a:lnTo>
                      <a:pt x="433" y="414"/>
                    </a:lnTo>
                    <a:lnTo>
                      <a:pt x="433" y="415"/>
                    </a:lnTo>
                    <a:lnTo>
                      <a:pt x="434" y="416"/>
                    </a:lnTo>
                    <a:lnTo>
                      <a:pt x="435" y="420"/>
                    </a:lnTo>
                    <a:lnTo>
                      <a:pt x="435" y="421"/>
                    </a:lnTo>
                    <a:lnTo>
                      <a:pt x="435" y="424"/>
                    </a:lnTo>
                    <a:lnTo>
                      <a:pt x="435" y="425"/>
                    </a:lnTo>
                    <a:lnTo>
                      <a:pt x="436" y="426"/>
                    </a:lnTo>
                    <a:lnTo>
                      <a:pt x="436" y="428"/>
                    </a:lnTo>
                    <a:lnTo>
                      <a:pt x="439" y="435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222">
                <a:extLst>
                  <a:ext uri="{FF2B5EF4-FFF2-40B4-BE49-F238E27FC236}">
                    <a16:creationId xmlns:a16="http://schemas.microsoft.com/office/drawing/2014/main" id="{E92D1EEE-B884-E93E-A3E6-92C7DB50EB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0" y="1996"/>
                <a:ext cx="3" cy="3"/>
              </a:xfrm>
              <a:custGeom>
                <a:avLst/>
                <a:gdLst>
                  <a:gd name="T0" fmla="*/ 0 w 9"/>
                  <a:gd name="T1" fmla="*/ 8 h 11"/>
                  <a:gd name="T2" fmla="*/ 2 w 9"/>
                  <a:gd name="T3" fmla="*/ 10 h 11"/>
                  <a:gd name="T4" fmla="*/ 4 w 9"/>
                  <a:gd name="T5" fmla="*/ 11 h 11"/>
                  <a:gd name="T6" fmla="*/ 6 w 9"/>
                  <a:gd name="T7" fmla="*/ 10 h 11"/>
                  <a:gd name="T8" fmla="*/ 8 w 9"/>
                  <a:gd name="T9" fmla="*/ 7 h 11"/>
                  <a:gd name="T10" fmla="*/ 8 w 9"/>
                  <a:gd name="T11" fmla="*/ 4 h 11"/>
                  <a:gd name="T12" fmla="*/ 8 w 9"/>
                  <a:gd name="T13" fmla="*/ 3 h 11"/>
                  <a:gd name="T14" fmla="*/ 9 w 9"/>
                  <a:gd name="T15" fmla="*/ 3 h 11"/>
                  <a:gd name="T16" fmla="*/ 9 w 9"/>
                  <a:gd name="T1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11">
                    <a:moveTo>
                      <a:pt x="0" y="8"/>
                    </a:moveTo>
                    <a:lnTo>
                      <a:pt x="2" y="10"/>
                    </a:lnTo>
                    <a:lnTo>
                      <a:pt x="4" y="11"/>
                    </a:lnTo>
                    <a:lnTo>
                      <a:pt x="6" y="10"/>
                    </a:lnTo>
                    <a:lnTo>
                      <a:pt x="8" y="7"/>
                    </a:lnTo>
                    <a:lnTo>
                      <a:pt x="8" y="4"/>
                    </a:lnTo>
                    <a:lnTo>
                      <a:pt x="8" y="3"/>
                    </a:lnTo>
                    <a:lnTo>
                      <a:pt x="9" y="3"/>
                    </a:lnTo>
                    <a:lnTo>
                      <a:pt x="9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223">
                <a:extLst>
                  <a:ext uri="{FF2B5EF4-FFF2-40B4-BE49-F238E27FC236}">
                    <a16:creationId xmlns:a16="http://schemas.microsoft.com/office/drawing/2014/main" id="{F6870E0D-8F3D-9BB0-AF91-6333CB7B0A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1" y="651"/>
                <a:ext cx="287" cy="155"/>
              </a:xfrm>
              <a:custGeom>
                <a:avLst/>
                <a:gdLst>
                  <a:gd name="T0" fmla="*/ 841 w 862"/>
                  <a:gd name="T1" fmla="*/ 453 h 465"/>
                  <a:gd name="T2" fmla="*/ 831 w 862"/>
                  <a:gd name="T3" fmla="*/ 454 h 465"/>
                  <a:gd name="T4" fmla="*/ 775 w 862"/>
                  <a:gd name="T5" fmla="*/ 465 h 465"/>
                  <a:gd name="T6" fmla="*/ 769 w 862"/>
                  <a:gd name="T7" fmla="*/ 464 h 465"/>
                  <a:gd name="T8" fmla="*/ 763 w 862"/>
                  <a:gd name="T9" fmla="*/ 462 h 465"/>
                  <a:gd name="T10" fmla="*/ 759 w 862"/>
                  <a:gd name="T11" fmla="*/ 459 h 465"/>
                  <a:gd name="T12" fmla="*/ 750 w 862"/>
                  <a:gd name="T13" fmla="*/ 452 h 465"/>
                  <a:gd name="T14" fmla="*/ 745 w 862"/>
                  <a:gd name="T15" fmla="*/ 450 h 465"/>
                  <a:gd name="T16" fmla="*/ 740 w 862"/>
                  <a:gd name="T17" fmla="*/ 445 h 465"/>
                  <a:gd name="T18" fmla="*/ 734 w 862"/>
                  <a:gd name="T19" fmla="*/ 424 h 465"/>
                  <a:gd name="T20" fmla="*/ 728 w 862"/>
                  <a:gd name="T21" fmla="*/ 417 h 465"/>
                  <a:gd name="T22" fmla="*/ 721 w 862"/>
                  <a:gd name="T23" fmla="*/ 410 h 465"/>
                  <a:gd name="T24" fmla="*/ 701 w 862"/>
                  <a:gd name="T25" fmla="*/ 381 h 465"/>
                  <a:gd name="T26" fmla="*/ 699 w 862"/>
                  <a:gd name="T27" fmla="*/ 373 h 465"/>
                  <a:gd name="T28" fmla="*/ 697 w 862"/>
                  <a:gd name="T29" fmla="*/ 360 h 465"/>
                  <a:gd name="T30" fmla="*/ 690 w 862"/>
                  <a:gd name="T31" fmla="*/ 350 h 465"/>
                  <a:gd name="T32" fmla="*/ 682 w 862"/>
                  <a:gd name="T33" fmla="*/ 345 h 465"/>
                  <a:gd name="T34" fmla="*/ 669 w 862"/>
                  <a:gd name="T35" fmla="*/ 340 h 465"/>
                  <a:gd name="T36" fmla="*/ 650 w 862"/>
                  <a:gd name="T37" fmla="*/ 322 h 465"/>
                  <a:gd name="T38" fmla="*/ 640 w 862"/>
                  <a:gd name="T39" fmla="*/ 309 h 465"/>
                  <a:gd name="T40" fmla="*/ 633 w 862"/>
                  <a:gd name="T41" fmla="*/ 305 h 465"/>
                  <a:gd name="T42" fmla="*/ 609 w 862"/>
                  <a:gd name="T43" fmla="*/ 290 h 465"/>
                  <a:gd name="T44" fmla="*/ 597 w 862"/>
                  <a:gd name="T45" fmla="*/ 279 h 465"/>
                  <a:gd name="T46" fmla="*/ 594 w 862"/>
                  <a:gd name="T47" fmla="*/ 269 h 465"/>
                  <a:gd name="T48" fmla="*/ 592 w 862"/>
                  <a:gd name="T49" fmla="*/ 264 h 465"/>
                  <a:gd name="T50" fmla="*/ 586 w 862"/>
                  <a:gd name="T51" fmla="*/ 261 h 465"/>
                  <a:gd name="T52" fmla="*/ 574 w 862"/>
                  <a:gd name="T53" fmla="*/ 258 h 465"/>
                  <a:gd name="T54" fmla="*/ 567 w 862"/>
                  <a:gd name="T55" fmla="*/ 250 h 465"/>
                  <a:gd name="T56" fmla="*/ 556 w 862"/>
                  <a:gd name="T57" fmla="*/ 244 h 465"/>
                  <a:gd name="T58" fmla="*/ 546 w 862"/>
                  <a:gd name="T59" fmla="*/ 240 h 465"/>
                  <a:gd name="T60" fmla="*/ 542 w 862"/>
                  <a:gd name="T61" fmla="*/ 235 h 465"/>
                  <a:gd name="T62" fmla="*/ 539 w 862"/>
                  <a:gd name="T63" fmla="*/ 229 h 465"/>
                  <a:gd name="T64" fmla="*/ 534 w 862"/>
                  <a:gd name="T65" fmla="*/ 220 h 465"/>
                  <a:gd name="T66" fmla="*/ 518 w 862"/>
                  <a:gd name="T67" fmla="*/ 219 h 465"/>
                  <a:gd name="T68" fmla="*/ 498 w 862"/>
                  <a:gd name="T69" fmla="*/ 208 h 465"/>
                  <a:gd name="T70" fmla="*/ 467 w 862"/>
                  <a:gd name="T71" fmla="*/ 194 h 465"/>
                  <a:gd name="T72" fmla="*/ 462 w 862"/>
                  <a:gd name="T73" fmla="*/ 191 h 465"/>
                  <a:gd name="T74" fmla="*/ 455 w 862"/>
                  <a:gd name="T75" fmla="*/ 186 h 465"/>
                  <a:gd name="T76" fmla="*/ 447 w 862"/>
                  <a:gd name="T77" fmla="*/ 184 h 465"/>
                  <a:gd name="T78" fmla="*/ 437 w 862"/>
                  <a:gd name="T79" fmla="*/ 177 h 465"/>
                  <a:gd name="T80" fmla="*/ 398 w 862"/>
                  <a:gd name="T81" fmla="*/ 156 h 465"/>
                  <a:gd name="T82" fmla="*/ 383 w 862"/>
                  <a:gd name="T83" fmla="*/ 140 h 465"/>
                  <a:gd name="T84" fmla="*/ 318 w 862"/>
                  <a:gd name="T85" fmla="*/ 129 h 465"/>
                  <a:gd name="T86" fmla="*/ 290 w 862"/>
                  <a:gd name="T87" fmla="*/ 124 h 465"/>
                  <a:gd name="T88" fmla="*/ 231 w 862"/>
                  <a:gd name="T89" fmla="*/ 95 h 465"/>
                  <a:gd name="T90" fmla="*/ 216 w 862"/>
                  <a:gd name="T91" fmla="*/ 95 h 465"/>
                  <a:gd name="T92" fmla="*/ 189 w 862"/>
                  <a:gd name="T93" fmla="*/ 90 h 465"/>
                  <a:gd name="T94" fmla="*/ 136 w 862"/>
                  <a:gd name="T95" fmla="*/ 101 h 465"/>
                  <a:gd name="T96" fmla="*/ 127 w 862"/>
                  <a:gd name="T97" fmla="*/ 105 h 465"/>
                  <a:gd name="T98" fmla="*/ 108 w 862"/>
                  <a:gd name="T99" fmla="*/ 105 h 465"/>
                  <a:gd name="T100" fmla="*/ 94 w 862"/>
                  <a:gd name="T101" fmla="*/ 91 h 465"/>
                  <a:gd name="T102" fmla="*/ 83 w 862"/>
                  <a:gd name="T103" fmla="*/ 77 h 465"/>
                  <a:gd name="T104" fmla="*/ 50 w 862"/>
                  <a:gd name="T105" fmla="*/ 63 h 465"/>
                  <a:gd name="T106" fmla="*/ 37 w 862"/>
                  <a:gd name="T107" fmla="*/ 50 h 465"/>
                  <a:gd name="T108" fmla="*/ 24 w 862"/>
                  <a:gd name="T109" fmla="*/ 44 h 465"/>
                  <a:gd name="T110" fmla="*/ 8 w 862"/>
                  <a:gd name="T111" fmla="*/ 22 h 465"/>
                  <a:gd name="T112" fmla="*/ 14 w 862"/>
                  <a:gd name="T113" fmla="*/ 12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62" h="465">
                    <a:moveTo>
                      <a:pt x="862" y="455"/>
                    </a:moveTo>
                    <a:lnTo>
                      <a:pt x="852" y="455"/>
                    </a:lnTo>
                    <a:lnTo>
                      <a:pt x="851" y="454"/>
                    </a:lnTo>
                    <a:lnTo>
                      <a:pt x="849" y="454"/>
                    </a:lnTo>
                    <a:lnTo>
                      <a:pt x="841" y="453"/>
                    </a:lnTo>
                    <a:lnTo>
                      <a:pt x="840" y="453"/>
                    </a:lnTo>
                    <a:lnTo>
                      <a:pt x="838" y="453"/>
                    </a:lnTo>
                    <a:lnTo>
                      <a:pt x="837" y="453"/>
                    </a:lnTo>
                    <a:lnTo>
                      <a:pt x="836" y="453"/>
                    </a:lnTo>
                    <a:lnTo>
                      <a:pt x="831" y="454"/>
                    </a:lnTo>
                    <a:lnTo>
                      <a:pt x="830" y="454"/>
                    </a:lnTo>
                    <a:lnTo>
                      <a:pt x="817" y="456"/>
                    </a:lnTo>
                    <a:lnTo>
                      <a:pt x="815" y="456"/>
                    </a:lnTo>
                    <a:lnTo>
                      <a:pt x="776" y="464"/>
                    </a:lnTo>
                    <a:lnTo>
                      <a:pt x="775" y="465"/>
                    </a:lnTo>
                    <a:lnTo>
                      <a:pt x="773" y="465"/>
                    </a:lnTo>
                    <a:lnTo>
                      <a:pt x="772" y="465"/>
                    </a:lnTo>
                    <a:lnTo>
                      <a:pt x="771" y="465"/>
                    </a:lnTo>
                    <a:lnTo>
                      <a:pt x="770" y="465"/>
                    </a:lnTo>
                    <a:lnTo>
                      <a:pt x="769" y="464"/>
                    </a:lnTo>
                    <a:lnTo>
                      <a:pt x="768" y="464"/>
                    </a:lnTo>
                    <a:lnTo>
                      <a:pt x="767" y="464"/>
                    </a:lnTo>
                    <a:lnTo>
                      <a:pt x="766" y="464"/>
                    </a:lnTo>
                    <a:lnTo>
                      <a:pt x="764" y="463"/>
                    </a:lnTo>
                    <a:lnTo>
                      <a:pt x="763" y="462"/>
                    </a:lnTo>
                    <a:lnTo>
                      <a:pt x="762" y="462"/>
                    </a:lnTo>
                    <a:lnTo>
                      <a:pt x="762" y="461"/>
                    </a:lnTo>
                    <a:lnTo>
                      <a:pt x="761" y="461"/>
                    </a:lnTo>
                    <a:lnTo>
                      <a:pt x="760" y="460"/>
                    </a:lnTo>
                    <a:lnTo>
                      <a:pt x="759" y="459"/>
                    </a:lnTo>
                    <a:lnTo>
                      <a:pt x="754" y="455"/>
                    </a:lnTo>
                    <a:lnTo>
                      <a:pt x="753" y="454"/>
                    </a:lnTo>
                    <a:lnTo>
                      <a:pt x="752" y="454"/>
                    </a:lnTo>
                    <a:lnTo>
                      <a:pt x="751" y="453"/>
                    </a:lnTo>
                    <a:lnTo>
                      <a:pt x="750" y="452"/>
                    </a:lnTo>
                    <a:lnTo>
                      <a:pt x="749" y="452"/>
                    </a:lnTo>
                    <a:lnTo>
                      <a:pt x="749" y="451"/>
                    </a:lnTo>
                    <a:lnTo>
                      <a:pt x="746" y="451"/>
                    </a:lnTo>
                    <a:lnTo>
                      <a:pt x="746" y="450"/>
                    </a:lnTo>
                    <a:lnTo>
                      <a:pt x="745" y="450"/>
                    </a:lnTo>
                    <a:lnTo>
                      <a:pt x="742" y="448"/>
                    </a:lnTo>
                    <a:lnTo>
                      <a:pt x="742" y="446"/>
                    </a:lnTo>
                    <a:lnTo>
                      <a:pt x="741" y="446"/>
                    </a:lnTo>
                    <a:lnTo>
                      <a:pt x="741" y="445"/>
                    </a:lnTo>
                    <a:lnTo>
                      <a:pt x="740" y="445"/>
                    </a:lnTo>
                    <a:lnTo>
                      <a:pt x="738" y="443"/>
                    </a:lnTo>
                    <a:lnTo>
                      <a:pt x="735" y="436"/>
                    </a:lnTo>
                    <a:lnTo>
                      <a:pt x="734" y="435"/>
                    </a:lnTo>
                    <a:lnTo>
                      <a:pt x="734" y="425"/>
                    </a:lnTo>
                    <a:lnTo>
                      <a:pt x="734" y="424"/>
                    </a:lnTo>
                    <a:lnTo>
                      <a:pt x="732" y="422"/>
                    </a:lnTo>
                    <a:lnTo>
                      <a:pt x="732" y="421"/>
                    </a:lnTo>
                    <a:lnTo>
                      <a:pt x="731" y="420"/>
                    </a:lnTo>
                    <a:lnTo>
                      <a:pt x="728" y="418"/>
                    </a:lnTo>
                    <a:lnTo>
                      <a:pt x="728" y="417"/>
                    </a:lnTo>
                    <a:lnTo>
                      <a:pt x="727" y="417"/>
                    </a:lnTo>
                    <a:lnTo>
                      <a:pt x="726" y="416"/>
                    </a:lnTo>
                    <a:lnTo>
                      <a:pt x="725" y="415"/>
                    </a:lnTo>
                    <a:lnTo>
                      <a:pt x="723" y="413"/>
                    </a:lnTo>
                    <a:lnTo>
                      <a:pt x="721" y="410"/>
                    </a:lnTo>
                    <a:lnTo>
                      <a:pt x="716" y="405"/>
                    </a:lnTo>
                    <a:lnTo>
                      <a:pt x="715" y="403"/>
                    </a:lnTo>
                    <a:lnTo>
                      <a:pt x="703" y="386"/>
                    </a:lnTo>
                    <a:lnTo>
                      <a:pt x="701" y="382"/>
                    </a:lnTo>
                    <a:lnTo>
                      <a:pt x="701" y="381"/>
                    </a:lnTo>
                    <a:lnTo>
                      <a:pt x="699" y="380"/>
                    </a:lnTo>
                    <a:lnTo>
                      <a:pt x="699" y="377"/>
                    </a:lnTo>
                    <a:lnTo>
                      <a:pt x="699" y="375"/>
                    </a:lnTo>
                    <a:lnTo>
                      <a:pt x="699" y="374"/>
                    </a:lnTo>
                    <a:lnTo>
                      <a:pt x="699" y="373"/>
                    </a:lnTo>
                    <a:lnTo>
                      <a:pt x="698" y="371"/>
                    </a:lnTo>
                    <a:lnTo>
                      <a:pt x="698" y="365"/>
                    </a:lnTo>
                    <a:lnTo>
                      <a:pt x="698" y="363"/>
                    </a:lnTo>
                    <a:lnTo>
                      <a:pt x="697" y="361"/>
                    </a:lnTo>
                    <a:lnTo>
                      <a:pt x="697" y="360"/>
                    </a:lnTo>
                    <a:lnTo>
                      <a:pt x="696" y="357"/>
                    </a:lnTo>
                    <a:lnTo>
                      <a:pt x="695" y="356"/>
                    </a:lnTo>
                    <a:lnTo>
                      <a:pt x="694" y="355"/>
                    </a:lnTo>
                    <a:lnTo>
                      <a:pt x="693" y="354"/>
                    </a:lnTo>
                    <a:lnTo>
                      <a:pt x="690" y="350"/>
                    </a:lnTo>
                    <a:lnTo>
                      <a:pt x="687" y="347"/>
                    </a:lnTo>
                    <a:lnTo>
                      <a:pt x="686" y="347"/>
                    </a:lnTo>
                    <a:lnTo>
                      <a:pt x="686" y="346"/>
                    </a:lnTo>
                    <a:lnTo>
                      <a:pt x="683" y="345"/>
                    </a:lnTo>
                    <a:lnTo>
                      <a:pt x="682" y="345"/>
                    </a:lnTo>
                    <a:lnTo>
                      <a:pt x="679" y="344"/>
                    </a:lnTo>
                    <a:lnTo>
                      <a:pt x="678" y="344"/>
                    </a:lnTo>
                    <a:lnTo>
                      <a:pt x="671" y="341"/>
                    </a:lnTo>
                    <a:lnTo>
                      <a:pt x="670" y="340"/>
                    </a:lnTo>
                    <a:lnTo>
                      <a:pt x="669" y="340"/>
                    </a:lnTo>
                    <a:lnTo>
                      <a:pt x="668" y="338"/>
                    </a:lnTo>
                    <a:lnTo>
                      <a:pt x="657" y="329"/>
                    </a:lnTo>
                    <a:lnTo>
                      <a:pt x="655" y="327"/>
                    </a:lnTo>
                    <a:lnTo>
                      <a:pt x="653" y="326"/>
                    </a:lnTo>
                    <a:lnTo>
                      <a:pt x="650" y="322"/>
                    </a:lnTo>
                    <a:lnTo>
                      <a:pt x="648" y="322"/>
                    </a:lnTo>
                    <a:lnTo>
                      <a:pt x="645" y="319"/>
                    </a:lnTo>
                    <a:lnTo>
                      <a:pt x="644" y="317"/>
                    </a:lnTo>
                    <a:lnTo>
                      <a:pt x="642" y="316"/>
                    </a:lnTo>
                    <a:lnTo>
                      <a:pt x="640" y="309"/>
                    </a:lnTo>
                    <a:lnTo>
                      <a:pt x="638" y="307"/>
                    </a:lnTo>
                    <a:lnTo>
                      <a:pt x="637" y="307"/>
                    </a:lnTo>
                    <a:lnTo>
                      <a:pt x="636" y="306"/>
                    </a:lnTo>
                    <a:lnTo>
                      <a:pt x="635" y="306"/>
                    </a:lnTo>
                    <a:lnTo>
                      <a:pt x="633" y="305"/>
                    </a:lnTo>
                    <a:lnTo>
                      <a:pt x="613" y="297"/>
                    </a:lnTo>
                    <a:lnTo>
                      <a:pt x="612" y="296"/>
                    </a:lnTo>
                    <a:lnTo>
                      <a:pt x="611" y="295"/>
                    </a:lnTo>
                    <a:lnTo>
                      <a:pt x="610" y="293"/>
                    </a:lnTo>
                    <a:lnTo>
                      <a:pt x="609" y="290"/>
                    </a:lnTo>
                    <a:lnTo>
                      <a:pt x="608" y="290"/>
                    </a:lnTo>
                    <a:lnTo>
                      <a:pt x="606" y="287"/>
                    </a:lnTo>
                    <a:lnTo>
                      <a:pt x="601" y="283"/>
                    </a:lnTo>
                    <a:lnTo>
                      <a:pt x="600" y="281"/>
                    </a:lnTo>
                    <a:lnTo>
                      <a:pt x="597" y="279"/>
                    </a:lnTo>
                    <a:lnTo>
                      <a:pt x="595" y="273"/>
                    </a:lnTo>
                    <a:lnTo>
                      <a:pt x="595" y="272"/>
                    </a:lnTo>
                    <a:lnTo>
                      <a:pt x="594" y="271"/>
                    </a:lnTo>
                    <a:lnTo>
                      <a:pt x="594" y="270"/>
                    </a:lnTo>
                    <a:lnTo>
                      <a:pt x="594" y="269"/>
                    </a:lnTo>
                    <a:lnTo>
                      <a:pt x="593" y="267"/>
                    </a:lnTo>
                    <a:lnTo>
                      <a:pt x="593" y="266"/>
                    </a:lnTo>
                    <a:lnTo>
                      <a:pt x="593" y="265"/>
                    </a:lnTo>
                    <a:lnTo>
                      <a:pt x="592" y="265"/>
                    </a:lnTo>
                    <a:lnTo>
                      <a:pt x="592" y="264"/>
                    </a:lnTo>
                    <a:lnTo>
                      <a:pt x="591" y="264"/>
                    </a:lnTo>
                    <a:lnTo>
                      <a:pt x="590" y="263"/>
                    </a:lnTo>
                    <a:lnTo>
                      <a:pt x="587" y="262"/>
                    </a:lnTo>
                    <a:lnTo>
                      <a:pt x="586" y="262"/>
                    </a:lnTo>
                    <a:lnTo>
                      <a:pt x="586" y="261"/>
                    </a:lnTo>
                    <a:lnTo>
                      <a:pt x="582" y="261"/>
                    </a:lnTo>
                    <a:lnTo>
                      <a:pt x="581" y="261"/>
                    </a:lnTo>
                    <a:lnTo>
                      <a:pt x="580" y="261"/>
                    </a:lnTo>
                    <a:lnTo>
                      <a:pt x="579" y="261"/>
                    </a:lnTo>
                    <a:lnTo>
                      <a:pt x="574" y="258"/>
                    </a:lnTo>
                    <a:lnTo>
                      <a:pt x="572" y="255"/>
                    </a:lnTo>
                    <a:lnTo>
                      <a:pt x="572" y="254"/>
                    </a:lnTo>
                    <a:lnTo>
                      <a:pt x="570" y="253"/>
                    </a:lnTo>
                    <a:lnTo>
                      <a:pt x="569" y="252"/>
                    </a:lnTo>
                    <a:lnTo>
                      <a:pt x="567" y="250"/>
                    </a:lnTo>
                    <a:lnTo>
                      <a:pt x="562" y="247"/>
                    </a:lnTo>
                    <a:lnTo>
                      <a:pt x="561" y="246"/>
                    </a:lnTo>
                    <a:lnTo>
                      <a:pt x="558" y="244"/>
                    </a:lnTo>
                    <a:lnTo>
                      <a:pt x="557" y="244"/>
                    </a:lnTo>
                    <a:lnTo>
                      <a:pt x="556" y="244"/>
                    </a:lnTo>
                    <a:lnTo>
                      <a:pt x="555" y="244"/>
                    </a:lnTo>
                    <a:lnTo>
                      <a:pt x="555" y="243"/>
                    </a:lnTo>
                    <a:lnTo>
                      <a:pt x="554" y="243"/>
                    </a:lnTo>
                    <a:lnTo>
                      <a:pt x="548" y="241"/>
                    </a:lnTo>
                    <a:lnTo>
                      <a:pt x="546" y="240"/>
                    </a:lnTo>
                    <a:lnTo>
                      <a:pt x="546" y="239"/>
                    </a:lnTo>
                    <a:lnTo>
                      <a:pt x="545" y="239"/>
                    </a:lnTo>
                    <a:lnTo>
                      <a:pt x="544" y="238"/>
                    </a:lnTo>
                    <a:lnTo>
                      <a:pt x="543" y="236"/>
                    </a:lnTo>
                    <a:lnTo>
                      <a:pt x="542" y="235"/>
                    </a:lnTo>
                    <a:lnTo>
                      <a:pt x="542" y="234"/>
                    </a:lnTo>
                    <a:lnTo>
                      <a:pt x="541" y="233"/>
                    </a:lnTo>
                    <a:lnTo>
                      <a:pt x="541" y="232"/>
                    </a:lnTo>
                    <a:lnTo>
                      <a:pt x="540" y="230"/>
                    </a:lnTo>
                    <a:lnTo>
                      <a:pt x="539" y="229"/>
                    </a:lnTo>
                    <a:lnTo>
                      <a:pt x="539" y="228"/>
                    </a:lnTo>
                    <a:lnTo>
                      <a:pt x="537" y="224"/>
                    </a:lnTo>
                    <a:lnTo>
                      <a:pt x="536" y="223"/>
                    </a:lnTo>
                    <a:lnTo>
                      <a:pt x="535" y="221"/>
                    </a:lnTo>
                    <a:lnTo>
                      <a:pt x="534" y="220"/>
                    </a:lnTo>
                    <a:lnTo>
                      <a:pt x="533" y="220"/>
                    </a:lnTo>
                    <a:lnTo>
                      <a:pt x="532" y="219"/>
                    </a:lnTo>
                    <a:lnTo>
                      <a:pt x="531" y="219"/>
                    </a:lnTo>
                    <a:lnTo>
                      <a:pt x="519" y="219"/>
                    </a:lnTo>
                    <a:lnTo>
                      <a:pt x="518" y="219"/>
                    </a:lnTo>
                    <a:lnTo>
                      <a:pt x="518" y="217"/>
                    </a:lnTo>
                    <a:lnTo>
                      <a:pt x="517" y="217"/>
                    </a:lnTo>
                    <a:lnTo>
                      <a:pt x="514" y="215"/>
                    </a:lnTo>
                    <a:lnTo>
                      <a:pt x="503" y="210"/>
                    </a:lnTo>
                    <a:lnTo>
                      <a:pt x="498" y="208"/>
                    </a:lnTo>
                    <a:lnTo>
                      <a:pt x="496" y="206"/>
                    </a:lnTo>
                    <a:lnTo>
                      <a:pt x="495" y="205"/>
                    </a:lnTo>
                    <a:lnTo>
                      <a:pt x="482" y="199"/>
                    </a:lnTo>
                    <a:lnTo>
                      <a:pt x="473" y="195"/>
                    </a:lnTo>
                    <a:lnTo>
                      <a:pt x="467" y="194"/>
                    </a:lnTo>
                    <a:lnTo>
                      <a:pt x="466" y="194"/>
                    </a:lnTo>
                    <a:lnTo>
                      <a:pt x="465" y="193"/>
                    </a:lnTo>
                    <a:lnTo>
                      <a:pt x="464" y="193"/>
                    </a:lnTo>
                    <a:lnTo>
                      <a:pt x="463" y="192"/>
                    </a:lnTo>
                    <a:lnTo>
                      <a:pt x="462" y="191"/>
                    </a:lnTo>
                    <a:lnTo>
                      <a:pt x="461" y="191"/>
                    </a:lnTo>
                    <a:lnTo>
                      <a:pt x="459" y="188"/>
                    </a:lnTo>
                    <a:lnTo>
                      <a:pt x="458" y="188"/>
                    </a:lnTo>
                    <a:lnTo>
                      <a:pt x="458" y="187"/>
                    </a:lnTo>
                    <a:lnTo>
                      <a:pt x="455" y="186"/>
                    </a:lnTo>
                    <a:lnTo>
                      <a:pt x="454" y="186"/>
                    </a:lnTo>
                    <a:lnTo>
                      <a:pt x="453" y="185"/>
                    </a:lnTo>
                    <a:lnTo>
                      <a:pt x="450" y="185"/>
                    </a:lnTo>
                    <a:lnTo>
                      <a:pt x="448" y="185"/>
                    </a:lnTo>
                    <a:lnTo>
                      <a:pt x="447" y="184"/>
                    </a:lnTo>
                    <a:lnTo>
                      <a:pt x="446" y="184"/>
                    </a:lnTo>
                    <a:lnTo>
                      <a:pt x="440" y="181"/>
                    </a:lnTo>
                    <a:lnTo>
                      <a:pt x="439" y="181"/>
                    </a:lnTo>
                    <a:lnTo>
                      <a:pt x="438" y="180"/>
                    </a:lnTo>
                    <a:lnTo>
                      <a:pt x="437" y="177"/>
                    </a:lnTo>
                    <a:lnTo>
                      <a:pt x="415" y="158"/>
                    </a:lnTo>
                    <a:lnTo>
                      <a:pt x="410" y="155"/>
                    </a:lnTo>
                    <a:lnTo>
                      <a:pt x="407" y="154"/>
                    </a:lnTo>
                    <a:lnTo>
                      <a:pt x="402" y="154"/>
                    </a:lnTo>
                    <a:lnTo>
                      <a:pt x="398" y="156"/>
                    </a:lnTo>
                    <a:lnTo>
                      <a:pt x="392" y="156"/>
                    </a:lnTo>
                    <a:lnTo>
                      <a:pt x="390" y="155"/>
                    </a:lnTo>
                    <a:lnTo>
                      <a:pt x="390" y="154"/>
                    </a:lnTo>
                    <a:lnTo>
                      <a:pt x="385" y="145"/>
                    </a:lnTo>
                    <a:lnTo>
                      <a:pt x="383" y="140"/>
                    </a:lnTo>
                    <a:lnTo>
                      <a:pt x="379" y="136"/>
                    </a:lnTo>
                    <a:lnTo>
                      <a:pt x="369" y="132"/>
                    </a:lnTo>
                    <a:lnTo>
                      <a:pt x="361" y="131"/>
                    </a:lnTo>
                    <a:lnTo>
                      <a:pt x="328" y="129"/>
                    </a:lnTo>
                    <a:lnTo>
                      <a:pt x="318" y="129"/>
                    </a:lnTo>
                    <a:lnTo>
                      <a:pt x="312" y="131"/>
                    </a:lnTo>
                    <a:lnTo>
                      <a:pt x="306" y="132"/>
                    </a:lnTo>
                    <a:lnTo>
                      <a:pt x="300" y="130"/>
                    </a:lnTo>
                    <a:lnTo>
                      <a:pt x="295" y="126"/>
                    </a:lnTo>
                    <a:lnTo>
                      <a:pt x="290" y="124"/>
                    </a:lnTo>
                    <a:lnTo>
                      <a:pt x="283" y="121"/>
                    </a:lnTo>
                    <a:lnTo>
                      <a:pt x="274" y="119"/>
                    </a:lnTo>
                    <a:lnTo>
                      <a:pt x="255" y="111"/>
                    </a:lnTo>
                    <a:lnTo>
                      <a:pt x="236" y="100"/>
                    </a:lnTo>
                    <a:lnTo>
                      <a:pt x="231" y="95"/>
                    </a:lnTo>
                    <a:lnTo>
                      <a:pt x="228" y="92"/>
                    </a:lnTo>
                    <a:lnTo>
                      <a:pt x="225" y="91"/>
                    </a:lnTo>
                    <a:lnTo>
                      <a:pt x="220" y="90"/>
                    </a:lnTo>
                    <a:lnTo>
                      <a:pt x="219" y="93"/>
                    </a:lnTo>
                    <a:lnTo>
                      <a:pt x="216" y="95"/>
                    </a:lnTo>
                    <a:lnTo>
                      <a:pt x="213" y="95"/>
                    </a:lnTo>
                    <a:lnTo>
                      <a:pt x="211" y="96"/>
                    </a:lnTo>
                    <a:lnTo>
                      <a:pt x="200" y="92"/>
                    </a:lnTo>
                    <a:lnTo>
                      <a:pt x="194" y="90"/>
                    </a:lnTo>
                    <a:lnTo>
                      <a:pt x="189" y="90"/>
                    </a:lnTo>
                    <a:lnTo>
                      <a:pt x="177" y="91"/>
                    </a:lnTo>
                    <a:lnTo>
                      <a:pt x="155" y="91"/>
                    </a:lnTo>
                    <a:lnTo>
                      <a:pt x="149" y="92"/>
                    </a:lnTo>
                    <a:lnTo>
                      <a:pt x="145" y="95"/>
                    </a:lnTo>
                    <a:lnTo>
                      <a:pt x="136" y="101"/>
                    </a:lnTo>
                    <a:lnTo>
                      <a:pt x="134" y="101"/>
                    </a:lnTo>
                    <a:lnTo>
                      <a:pt x="133" y="101"/>
                    </a:lnTo>
                    <a:lnTo>
                      <a:pt x="133" y="102"/>
                    </a:lnTo>
                    <a:lnTo>
                      <a:pt x="131" y="105"/>
                    </a:lnTo>
                    <a:lnTo>
                      <a:pt x="127" y="105"/>
                    </a:lnTo>
                    <a:lnTo>
                      <a:pt x="124" y="105"/>
                    </a:lnTo>
                    <a:lnTo>
                      <a:pt x="123" y="105"/>
                    </a:lnTo>
                    <a:lnTo>
                      <a:pt x="123" y="106"/>
                    </a:lnTo>
                    <a:lnTo>
                      <a:pt x="114" y="105"/>
                    </a:lnTo>
                    <a:lnTo>
                      <a:pt x="108" y="105"/>
                    </a:lnTo>
                    <a:lnTo>
                      <a:pt x="101" y="102"/>
                    </a:lnTo>
                    <a:lnTo>
                      <a:pt x="97" y="101"/>
                    </a:lnTo>
                    <a:lnTo>
                      <a:pt x="94" y="97"/>
                    </a:lnTo>
                    <a:lnTo>
                      <a:pt x="94" y="95"/>
                    </a:lnTo>
                    <a:lnTo>
                      <a:pt x="94" y="91"/>
                    </a:lnTo>
                    <a:lnTo>
                      <a:pt x="93" y="89"/>
                    </a:lnTo>
                    <a:lnTo>
                      <a:pt x="90" y="87"/>
                    </a:lnTo>
                    <a:lnTo>
                      <a:pt x="88" y="85"/>
                    </a:lnTo>
                    <a:lnTo>
                      <a:pt x="87" y="83"/>
                    </a:lnTo>
                    <a:lnTo>
                      <a:pt x="83" y="77"/>
                    </a:lnTo>
                    <a:lnTo>
                      <a:pt x="78" y="71"/>
                    </a:lnTo>
                    <a:lnTo>
                      <a:pt x="72" y="68"/>
                    </a:lnTo>
                    <a:lnTo>
                      <a:pt x="66" y="67"/>
                    </a:lnTo>
                    <a:lnTo>
                      <a:pt x="57" y="67"/>
                    </a:lnTo>
                    <a:lnTo>
                      <a:pt x="50" y="63"/>
                    </a:lnTo>
                    <a:lnTo>
                      <a:pt x="44" y="61"/>
                    </a:lnTo>
                    <a:lnTo>
                      <a:pt x="41" y="58"/>
                    </a:lnTo>
                    <a:lnTo>
                      <a:pt x="40" y="56"/>
                    </a:lnTo>
                    <a:lnTo>
                      <a:pt x="38" y="52"/>
                    </a:lnTo>
                    <a:lnTo>
                      <a:pt x="37" y="50"/>
                    </a:lnTo>
                    <a:lnTo>
                      <a:pt x="35" y="49"/>
                    </a:lnTo>
                    <a:lnTo>
                      <a:pt x="30" y="51"/>
                    </a:lnTo>
                    <a:lnTo>
                      <a:pt x="24" y="49"/>
                    </a:lnTo>
                    <a:lnTo>
                      <a:pt x="23" y="47"/>
                    </a:lnTo>
                    <a:lnTo>
                      <a:pt x="24" y="44"/>
                    </a:lnTo>
                    <a:lnTo>
                      <a:pt x="23" y="39"/>
                    </a:lnTo>
                    <a:lnTo>
                      <a:pt x="20" y="35"/>
                    </a:lnTo>
                    <a:lnTo>
                      <a:pt x="13" y="31"/>
                    </a:lnTo>
                    <a:lnTo>
                      <a:pt x="9" y="28"/>
                    </a:lnTo>
                    <a:lnTo>
                      <a:pt x="8" y="22"/>
                    </a:lnTo>
                    <a:lnTo>
                      <a:pt x="11" y="19"/>
                    </a:lnTo>
                    <a:lnTo>
                      <a:pt x="13" y="15"/>
                    </a:lnTo>
                    <a:lnTo>
                      <a:pt x="13" y="13"/>
                    </a:lnTo>
                    <a:lnTo>
                      <a:pt x="13" y="12"/>
                    </a:lnTo>
                    <a:lnTo>
                      <a:pt x="14" y="12"/>
                    </a:lnTo>
                    <a:lnTo>
                      <a:pt x="12" y="6"/>
                    </a:lnTo>
                    <a:lnTo>
                      <a:pt x="8" y="5"/>
                    </a:lnTo>
                    <a:lnTo>
                      <a:pt x="3" y="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224">
                <a:extLst>
                  <a:ext uri="{FF2B5EF4-FFF2-40B4-BE49-F238E27FC236}">
                    <a16:creationId xmlns:a16="http://schemas.microsoft.com/office/drawing/2014/main" id="{8AE61E4A-740D-9EDA-60EC-EEED81D5B0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2" y="885"/>
                <a:ext cx="54" cy="12"/>
              </a:xfrm>
              <a:custGeom>
                <a:avLst/>
                <a:gdLst>
                  <a:gd name="T0" fmla="*/ 162 w 162"/>
                  <a:gd name="T1" fmla="*/ 0 h 37"/>
                  <a:gd name="T2" fmla="*/ 161 w 162"/>
                  <a:gd name="T3" fmla="*/ 0 h 37"/>
                  <a:gd name="T4" fmla="*/ 159 w 162"/>
                  <a:gd name="T5" fmla="*/ 0 h 37"/>
                  <a:gd name="T6" fmla="*/ 158 w 162"/>
                  <a:gd name="T7" fmla="*/ 0 h 37"/>
                  <a:gd name="T8" fmla="*/ 156 w 162"/>
                  <a:gd name="T9" fmla="*/ 0 h 37"/>
                  <a:gd name="T10" fmla="*/ 156 w 162"/>
                  <a:gd name="T11" fmla="*/ 1 h 37"/>
                  <a:gd name="T12" fmla="*/ 155 w 162"/>
                  <a:gd name="T13" fmla="*/ 1 h 37"/>
                  <a:gd name="T14" fmla="*/ 144 w 162"/>
                  <a:gd name="T15" fmla="*/ 4 h 37"/>
                  <a:gd name="T16" fmla="*/ 142 w 162"/>
                  <a:gd name="T17" fmla="*/ 4 h 37"/>
                  <a:gd name="T18" fmla="*/ 138 w 162"/>
                  <a:gd name="T19" fmla="*/ 5 h 37"/>
                  <a:gd name="T20" fmla="*/ 132 w 162"/>
                  <a:gd name="T21" fmla="*/ 8 h 37"/>
                  <a:gd name="T22" fmla="*/ 131 w 162"/>
                  <a:gd name="T23" fmla="*/ 8 h 37"/>
                  <a:gd name="T24" fmla="*/ 128 w 162"/>
                  <a:gd name="T25" fmla="*/ 10 h 37"/>
                  <a:gd name="T26" fmla="*/ 126 w 162"/>
                  <a:gd name="T27" fmla="*/ 10 h 37"/>
                  <a:gd name="T28" fmla="*/ 124 w 162"/>
                  <a:gd name="T29" fmla="*/ 10 h 37"/>
                  <a:gd name="T30" fmla="*/ 123 w 162"/>
                  <a:gd name="T31" fmla="*/ 10 h 37"/>
                  <a:gd name="T32" fmla="*/ 123 w 162"/>
                  <a:gd name="T33" fmla="*/ 11 h 37"/>
                  <a:gd name="T34" fmla="*/ 121 w 162"/>
                  <a:gd name="T35" fmla="*/ 11 h 37"/>
                  <a:gd name="T36" fmla="*/ 120 w 162"/>
                  <a:gd name="T37" fmla="*/ 11 h 37"/>
                  <a:gd name="T38" fmla="*/ 118 w 162"/>
                  <a:gd name="T39" fmla="*/ 11 h 37"/>
                  <a:gd name="T40" fmla="*/ 115 w 162"/>
                  <a:gd name="T41" fmla="*/ 11 h 37"/>
                  <a:gd name="T42" fmla="*/ 114 w 162"/>
                  <a:gd name="T43" fmla="*/ 11 h 37"/>
                  <a:gd name="T44" fmla="*/ 113 w 162"/>
                  <a:gd name="T45" fmla="*/ 11 h 37"/>
                  <a:gd name="T46" fmla="*/ 112 w 162"/>
                  <a:gd name="T47" fmla="*/ 11 h 37"/>
                  <a:gd name="T48" fmla="*/ 109 w 162"/>
                  <a:gd name="T49" fmla="*/ 14 h 37"/>
                  <a:gd name="T50" fmla="*/ 105 w 162"/>
                  <a:gd name="T51" fmla="*/ 15 h 37"/>
                  <a:gd name="T52" fmla="*/ 85 w 162"/>
                  <a:gd name="T53" fmla="*/ 24 h 37"/>
                  <a:gd name="T54" fmla="*/ 84 w 162"/>
                  <a:gd name="T55" fmla="*/ 24 h 37"/>
                  <a:gd name="T56" fmla="*/ 82 w 162"/>
                  <a:gd name="T57" fmla="*/ 25 h 37"/>
                  <a:gd name="T58" fmla="*/ 71 w 162"/>
                  <a:gd name="T59" fmla="*/ 24 h 37"/>
                  <a:gd name="T60" fmla="*/ 68 w 162"/>
                  <a:gd name="T61" fmla="*/ 24 h 37"/>
                  <a:gd name="T62" fmla="*/ 63 w 162"/>
                  <a:gd name="T63" fmla="*/ 24 h 37"/>
                  <a:gd name="T64" fmla="*/ 62 w 162"/>
                  <a:gd name="T65" fmla="*/ 24 h 37"/>
                  <a:gd name="T66" fmla="*/ 61 w 162"/>
                  <a:gd name="T67" fmla="*/ 24 h 37"/>
                  <a:gd name="T68" fmla="*/ 60 w 162"/>
                  <a:gd name="T69" fmla="*/ 25 h 37"/>
                  <a:gd name="T70" fmla="*/ 58 w 162"/>
                  <a:gd name="T71" fmla="*/ 25 h 37"/>
                  <a:gd name="T72" fmla="*/ 56 w 162"/>
                  <a:gd name="T73" fmla="*/ 26 h 37"/>
                  <a:gd name="T74" fmla="*/ 55 w 162"/>
                  <a:gd name="T75" fmla="*/ 26 h 37"/>
                  <a:gd name="T76" fmla="*/ 53 w 162"/>
                  <a:gd name="T77" fmla="*/ 27 h 37"/>
                  <a:gd name="T78" fmla="*/ 53 w 162"/>
                  <a:gd name="T79" fmla="*/ 28 h 37"/>
                  <a:gd name="T80" fmla="*/ 52 w 162"/>
                  <a:gd name="T81" fmla="*/ 28 h 37"/>
                  <a:gd name="T82" fmla="*/ 48 w 162"/>
                  <a:gd name="T83" fmla="*/ 30 h 37"/>
                  <a:gd name="T84" fmla="*/ 48 w 162"/>
                  <a:gd name="T85" fmla="*/ 32 h 37"/>
                  <a:gd name="T86" fmla="*/ 47 w 162"/>
                  <a:gd name="T87" fmla="*/ 32 h 37"/>
                  <a:gd name="T88" fmla="*/ 43 w 162"/>
                  <a:gd name="T89" fmla="*/ 34 h 37"/>
                  <a:gd name="T90" fmla="*/ 42 w 162"/>
                  <a:gd name="T91" fmla="*/ 34 h 37"/>
                  <a:gd name="T92" fmla="*/ 40 w 162"/>
                  <a:gd name="T93" fmla="*/ 36 h 37"/>
                  <a:gd name="T94" fmla="*/ 38 w 162"/>
                  <a:gd name="T95" fmla="*/ 36 h 37"/>
                  <a:gd name="T96" fmla="*/ 37 w 162"/>
                  <a:gd name="T97" fmla="*/ 36 h 37"/>
                  <a:gd name="T98" fmla="*/ 36 w 162"/>
                  <a:gd name="T99" fmla="*/ 36 h 37"/>
                  <a:gd name="T100" fmla="*/ 35 w 162"/>
                  <a:gd name="T101" fmla="*/ 36 h 37"/>
                  <a:gd name="T102" fmla="*/ 35 w 162"/>
                  <a:gd name="T103" fmla="*/ 37 h 37"/>
                  <a:gd name="T104" fmla="*/ 27 w 162"/>
                  <a:gd name="T105" fmla="*/ 37 h 37"/>
                  <a:gd name="T106" fmla="*/ 23 w 162"/>
                  <a:gd name="T107" fmla="*/ 36 h 37"/>
                  <a:gd name="T108" fmla="*/ 21 w 162"/>
                  <a:gd name="T109" fmla="*/ 36 h 37"/>
                  <a:gd name="T110" fmla="*/ 0 w 162"/>
                  <a:gd name="T111" fmla="*/ 2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62" h="37">
                    <a:moveTo>
                      <a:pt x="162" y="0"/>
                    </a:moveTo>
                    <a:lnTo>
                      <a:pt x="161" y="0"/>
                    </a:lnTo>
                    <a:lnTo>
                      <a:pt x="159" y="0"/>
                    </a:lnTo>
                    <a:lnTo>
                      <a:pt x="158" y="0"/>
                    </a:lnTo>
                    <a:lnTo>
                      <a:pt x="156" y="0"/>
                    </a:lnTo>
                    <a:lnTo>
                      <a:pt x="156" y="1"/>
                    </a:lnTo>
                    <a:lnTo>
                      <a:pt x="155" y="1"/>
                    </a:lnTo>
                    <a:lnTo>
                      <a:pt x="144" y="4"/>
                    </a:lnTo>
                    <a:lnTo>
                      <a:pt x="142" y="4"/>
                    </a:lnTo>
                    <a:lnTo>
                      <a:pt x="138" y="5"/>
                    </a:lnTo>
                    <a:lnTo>
                      <a:pt x="132" y="8"/>
                    </a:lnTo>
                    <a:lnTo>
                      <a:pt x="131" y="8"/>
                    </a:lnTo>
                    <a:lnTo>
                      <a:pt x="128" y="10"/>
                    </a:lnTo>
                    <a:lnTo>
                      <a:pt x="126" y="10"/>
                    </a:lnTo>
                    <a:lnTo>
                      <a:pt x="124" y="10"/>
                    </a:lnTo>
                    <a:lnTo>
                      <a:pt x="123" y="10"/>
                    </a:lnTo>
                    <a:lnTo>
                      <a:pt x="123" y="11"/>
                    </a:lnTo>
                    <a:lnTo>
                      <a:pt x="121" y="11"/>
                    </a:lnTo>
                    <a:lnTo>
                      <a:pt x="120" y="11"/>
                    </a:lnTo>
                    <a:lnTo>
                      <a:pt x="118" y="11"/>
                    </a:lnTo>
                    <a:lnTo>
                      <a:pt x="115" y="11"/>
                    </a:lnTo>
                    <a:lnTo>
                      <a:pt x="114" y="11"/>
                    </a:lnTo>
                    <a:lnTo>
                      <a:pt x="113" y="11"/>
                    </a:lnTo>
                    <a:lnTo>
                      <a:pt x="112" y="11"/>
                    </a:lnTo>
                    <a:lnTo>
                      <a:pt x="109" y="14"/>
                    </a:lnTo>
                    <a:lnTo>
                      <a:pt x="105" y="15"/>
                    </a:lnTo>
                    <a:lnTo>
                      <a:pt x="85" y="24"/>
                    </a:lnTo>
                    <a:lnTo>
                      <a:pt x="84" y="24"/>
                    </a:lnTo>
                    <a:lnTo>
                      <a:pt x="82" y="25"/>
                    </a:lnTo>
                    <a:lnTo>
                      <a:pt x="71" y="24"/>
                    </a:lnTo>
                    <a:lnTo>
                      <a:pt x="68" y="24"/>
                    </a:lnTo>
                    <a:lnTo>
                      <a:pt x="63" y="24"/>
                    </a:lnTo>
                    <a:lnTo>
                      <a:pt x="62" y="24"/>
                    </a:lnTo>
                    <a:lnTo>
                      <a:pt x="61" y="24"/>
                    </a:lnTo>
                    <a:lnTo>
                      <a:pt x="60" y="25"/>
                    </a:lnTo>
                    <a:lnTo>
                      <a:pt x="58" y="25"/>
                    </a:lnTo>
                    <a:lnTo>
                      <a:pt x="56" y="26"/>
                    </a:lnTo>
                    <a:lnTo>
                      <a:pt x="55" y="26"/>
                    </a:lnTo>
                    <a:lnTo>
                      <a:pt x="53" y="27"/>
                    </a:lnTo>
                    <a:lnTo>
                      <a:pt x="53" y="28"/>
                    </a:lnTo>
                    <a:lnTo>
                      <a:pt x="52" y="28"/>
                    </a:lnTo>
                    <a:lnTo>
                      <a:pt x="48" y="30"/>
                    </a:lnTo>
                    <a:lnTo>
                      <a:pt x="48" y="32"/>
                    </a:lnTo>
                    <a:lnTo>
                      <a:pt x="47" y="32"/>
                    </a:lnTo>
                    <a:lnTo>
                      <a:pt x="43" y="34"/>
                    </a:lnTo>
                    <a:lnTo>
                      <a:pt x="42" y="34"/>
                    </a:lnTo>
                    <a:lnTo>
                      <a:pt x="40" y="36"/>
                    </a:lnTo>
                    <a:lnTo>
                      <a:pt x="38" y="36"/>
                    </a:lnTo>
                    <a:lnTo>
                      <a:pt x="37" y="36"/>
                    </a:lnTo>
                    <a:lnTo>
                      <a:pt x="36" y="36"/>
                    </a:lnTo>
                    <a:lnTo>
                      <a:pt x="35" y="36"/>
                    </a:lnTo>
                    <a:lnTo>
                      <a:pt x="35" y="37"/>
                    </a:lnTo>
                    <a:lnTo>
                      <a:pt x="27" y="37"/>
                    </a:lnTo>
                    <a:lnTo>
                      <a:pt x="23" y="36"/>
                    </a:lnTo>
                    <a:lnTo>
                      <a:pt x="21" y="36"/>
                    </a:lnTo>
                    <a:lnTo>
                      <a:pt x="0" y="27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225">
                <a:extLst>
                  <a:ext uri="{FF2B5EF4-FFF2-40B4-BE49-F238E27FC236}">
                    <a16:creationId xmlns:a16="http://schemas.microsoft.com/office/drawing/2014/main" id="{54C4564D-2CCA-E4CD-2EAA-1EBB49390C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6" y="885"/>
                <a:ext cx="7" cy="1"/>
              </a:xfrm>
              <a:custGeom>
                <a:avLst/>
                <a:gdLst>
                  <a:gd name="T0" fmla="*/ 21 w 21"/>
                  <a:gd name="T1" fmla="*/ 2 h 3"/>
                  <a:gd name="T2" fmla="*/ 18 w 21"/>
                  <a:gd name="T3" fmla="*/ 2 h 3"/>
                  <a:gd name="T4" fmla="*/ 16 w 21"/>
                  <a:gd name="T5" fmla="*/ 3 h 3"/>
                  <a:gd name="T6" fmla="*/ 12 w 21"/>
                  <a:gd name="T7" fmla="*/ 2 h 3"/>
                  <a:gd name="T8" fmla="*/ 1 w 21"/>
                  <a:gd name="T9" fmla="*/ 0 h 3"/>
                  <a:gd name="T10" fmla="*/ 0 w 21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">
                    <a:moveTo>
                      <a:pt x="21" y="2"/>
                    </a:moveTo>
                    <a:lnTo>
                      <a:pt x="18" y="2"/>
                    </a:lnTo>
                    <a:lnTo>
                      <a:pt x="16" y="3"/>
                    </a:lnTo>
                    <a:lnTo>
                      <a:pt x="12" y="2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226">
                <a:extLst>
                  <a:ext uri="{FF2B5EF4-FFF2-40B4-BE49-F238E27FC236}">
                    <a16:creationId xmlns:a16="http://schemas.microsoft.com/office/drawing/2014/main" id="{73437892-74CF-C65F-DF60-FA6EC9611E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4" y="885"/>
                <a:ext cx="52" cy="14"/>
              </a:xfrm>
              <a:custGeom>
                <a:avLst/>
                <a:gdLst>
                  <a:gd name="T0" fmla="*/ 0 w 155"/>
                  <a:gd name="T1" fmla="*/ 41 h 42"/>
                  <a:gd name="T2" fmla="*/ 7 w 155"/>
                  <a:gd name="T3" fmla="*/ 42 h 42"/>
                  <a:gd name="T4" fmla="*/ 15 w 155"/>
                  <a:gd name="T5" fmla="*/ 42 h 42"/>
                  <a:gd name="T6" fmla="*/ 21 w 155"/>
                  <a:gd name="T7" fmla="*/ 41 h 42"/>
                  <a:gd name="T8" fmla="*/ 29 w 155"/>
                  <a:gd name="T9" fmla="*/ 39 h 42"/>
                  <a:gd name="T10" fmla="*/ 47 w 155"/>
                  <a:gd name="T11" fmla="*/ 29 h 42"/>
                  <a:gd name="T12" fmla="*/ 52 w 155"/>
                  <a:gd name="T13" fmla="*/ 27 h 42"/>
                  <a:gd name="T14" fmla="*/ 60 w 155"/>
                  <a:gd name="T15" fmla="*/ 28 h 42"/>
                  <a:gd name="T16" fmla="*/ 69 w 155"/>
                  <a:gd name="T17" fmla="*/ 28 h 42"/>
                  <a:gd name="T18" fmla="*/ 73 w 155"/>
                  <a:gd name="T19" fmla="*/ 27 h 42"/>
                  <a:gd name="T20" fmla="*/ 78 w 155"/>
                  <a:gd name="T21" fmla="*/ 25 h 42"/>
                  <a:gd name="T22" fmla="*/ 86 w 155"/>
                  <a:gd name="T23" fmla="*/ 20 h 42"/>
                  <a:gd name="T24" fmla="*/ 93 w 155"/>
                  <a:gd name="T25" fmla="*/ 18 h 42"/>
                  <a:gd name="T26" fmla="*/ 98 w 155"/>
                  <a:gd name="T27" fmla="*/ 16 h 42"/>
                  <a:gd name="T28" fmla="*/ 104 w 155"/>
                  <a:gd name="T29" fmla="*/ 16 h 42"/>
                  <a:gd name="T30" fmla="*/ 114 w 155"/>
                  <a:gd name="T31" fmla="*/ 15 h 42"/>
                  <a:gd name="T32" fmla="*/ 124 w 155"/>
                  <a:gd name="T33" fmla="*/ 13 h 42"/>
                  <a:gd name="T34" fmla="*/ 132 w 155"/>
                  <a:gd name="T35" fmla="*/ 9 h 42"/>
                  <a:gd name="T36" fmla="*/ 135 w 155"/>
                  <a:gd name="T37" fmla="*/ 7 h 42"/>
                  <a:gd name="T38" fmla="*/ 140 w 155"/>
                  <a:gd name="T39" fmla="*/ 6 h 42"/>
                  <a:gd name="T40" fmla="*/ 147 w 155"/>
                  <a:gd name="T41" fmla="*/ 1 h 42"/>
                  <a:gd name="T42" fmla="*/ 155 w 155"/>
                  <a:gd name="T4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5" h="42">
                    <a:moveTo>
                      <a:pt x="0" y="41"/>
                    </a:moveTo>
                    <a:lnTo>
                      <a:pt x="7" y="42"/>
                    </a:lnTo>
                    <a:lnTo>
                      <a:pt x="15" y="42"/>
                    </a:lnTo>
                    <a:lnTo>
                      <a:pt x="21" y="41"/>
                    </a:lnTo>
                    <a:lnTo>
                      <a:pt x="29" y="39"/>
                    </a:lnTo>
                    <a:lnTo>
                      <a:pt x="47" y="29"/>
                    </a:lnTo>
                    <a:lnTo>
                      <a:pt x="52" y="27"/>
                    </a:lnTo>
                    <a:lnTo>
                      <a:pt x="60" y="28"/>
                    </a:lnTo>
                    <a:lnTo>
                      <a:pt x="69" y="28"/>
                    </a:lnTo>
                    <a:lnTo>
                      <a:pt x="73" y="27"/>
                    </a:lnTo>
                    <a:lnTo>
                      <a:pt x="78" y="25"/>
                    </a:lnTo>
                    <a:lnTo>
                      <a:pt x="86" y="20"/>
                    </a:lnTo>
                    <a:lnTo>
                      <a:pt x="93" y="18"/>
                    </a:lnTo>
                    <a:lnTo>
                      <a:pt x="98" y="16"/>
                    </a:lnTo>
                    <a:lnTo>
                      <a:pt x="104" y="16"/>
                    </a:lnTo>
                    <a:lnTo>
                      <a:pt x="114" y="15"/>
                    </a:lnTo>
                    <a:lnTo>
                      <a:pt x="124" y="13"/>
                    </a:lnTo>
                    <a:lnTo>
                      <a:pt x="132" y="9"/>
                    </a:lnTo>
                    <a:lnTo>
                      <a:pt x="135" y="7"/>
                    </a:lnTo>
                    <a:lnTo>
                      <a:pt x="140" y="6"/>
                    </a:lnTo>
                    <a:lnTo>
                      <a:pt x="147" y="1"/>
                    </a:lnTo>
                    <a:lnTo>
                      <a:pt x="155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Line 227">
                <a:extLst>
                  <a:ext uri="{FF2B5EF4-FFF2-40B4-BE49-F238E27FC236}">
                    <a16:creationId xmlns:a16="http://schemas.microsoft.com/office/drawing/2014/main" id="{CB74EE3F-1D0F-2457-DA99-75AA937E5A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83" y="1995"/>
                <a:ext cx="0" cy="1"/>
              </a:xfrm>
              <a:prstGeom prst="line">
                <a:avLst/>
              </a:pr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228">
                <a:extLst>
                  <a:ext uri="{FF2B5EF4-FFF2-40B4-BE49-F238E27FC236}">
                    <a16:creationId xmlns:a16="http://schemas.microsoft.com/office/drawing/2014/main" id="{1EFA1EB6-8636-6DC6-29C2-6EA6F27607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" y="2935"/>
                <a:ext cx="241" cy="125"/>
              </a:xfrm>
              <a:custGeom>
                <a:avLst/>
                <a:gdLst>
                  <a:gd name="T0" fmla="*/ 713 w 722"/>
                  <a:gd name="T1" fmla="*/ 6 h 375"/>
                  <a:gd name="T2" fmla="*/ 705 w 722"/>
                  <a:gd name="T3" fmla="*/ 22 h 375"/>
                  <a:gd name="T4" fmla="*/ 696 w 722"/>
                  <a:gd name="T5" fmla="*/ 31 h 375"/>
                  <a:gd name="T6" fmla="*/ 692 w 722"/>
                  <a:gd name="T7" fmla="*/ 41 h 375"/>
                  <a:gd name="T8" fmla="*/ 688 w 722"/>
                  <a:gd name="T9" fmla="*/ 54 h 375"/>
                  <a:gd name="T10" fmla="*/ 680 w 722"/>
                  <a:gd name="T11" fmla="*/ 62 h 375"/>
                  <a:gd name="T12" fmla="*/ 652 w 722"/>
                  <a:gd name="T13" fmla="*/ 82 h 375"/>
                  <a:gd name="T14" fmla="*/ 645 w 722"/>
                  <a:gd name="T15" fmla="*/ 97 h 375"/>
                  <a:gd name="T16" fmla="*/ 641 w 722"/>
                  <a:gd name="T17" fmla="*/ 101 h 375"/>
                  <a:gd name="T18" fmla="*/ 623 w 722"/>
                  <a:gd name="T19" fmla="*/ 126 h 375"/>
                  <a:gd name="T20" fmla="*/ 620 w 722"/>
                  <a:gd name="T21" fmla="*/ 131 h 375"/>
                  <a:gd name="T22" fmla="*/ 598 w 722"/>
                  <a:gd name="T23" fmla="*/ 147 h 375"/>
                  <a:gd name="T24" fmla="*/ 593 w 722"/>
                  <a:gd name="T25" fmla="*/ 155 h 375"/>
                  <a:gd name="T26" fmla="*/ 588 w 722"/>
                  <a:gd name="T27" fmla="*/ 159 h 375"/>
                  <a:gd name="T28" fmla="*/ 583 w 722"/>
                  <a:gd name="T29" fmla="*/ 160 h 375"/>
                  <a:gd name="T30" fmla="*/ 575 w 722"/>
                  <a:gd name="T31" fmla="*/ 161 h 375"/>
                  <a:gd name="T32" fmla="*/ 566 w 722"/>
                  <a:gd name="T33" fmla="*/ 170 h 375"/>
                  <a:gd name="T34" fmla="*/ 538 w 722"/>
                  <a:gd name="T35" fmla="*/ 199 h 375"/>
                  <a:gd name="T36" fmla="*/ 532 w 722"/>
                  <a:gd name="T37" fmla="*/ 201 h 375"/>
                  <a:gd name="T38" fmla="*/ 518 w 722"/>
                  <a:gd name="T39" fmla="*/ 200 h 375"/>
                  <a:gd name="T40" fmla="*/ 513 w 722"/>
                  <a:gd name="T41" fmla="*/ 202 h 375"/>
                  <a:gd name="T42" fmla="*/ 507 w 722"/>
                  <a:gd name="T43" fmla="*/ 205 h 375"/>
                  <a:gd name="T44" fmla="*/ 496 w 722"/>
                  <a:gd name="T45" fmla="*/ 219 h 375"/>
                  <a:gd name="T46" fmla="*/ 481 w 722"/>
                  <a:gd name="T47" fmla="*/ 219 h 375"/>
                  <a:gd name="T48" fmla="*/ 459 w 722"/>
                  <a:gd name="T49" fmla="*/ 226 h 375"/>
                  <a:gd name="T50" fmla="*/ 439 w 722"/>
                  <a:gd name="T51" fmla="*/ 242 h 375"/>
                  <a:gd name="T52" fmla="*/ 429 w 722"/>
                  <a:gd name="T53" fmla="*/ 245 h 375"/>
                  <a:gd name="T54" fmla="*/ 397 w 722"/>
                  <a:gd name="T55" fmla="*/ 248 h 375"/>
                  <a:gd name="T56" fmla="*/ 367 w 722"/>
                  <a:gd name="T57" fmla="*/ 242 h 375"/>
                  <a:gd name="T58" fmla="*/ 353 w 722"/>
                  <a:gd name="T59" fmla="*/ 241 h 375"/>
                  <a:gd name="T60" fmla="*/ 346 w 722"/>
                  <a:gd name="T61" fmla="*/ 245 h 375"/>
                  <a:gd name="T62" fmla="*/ 334 w 722"/>
                  <a:gd name="T63" fmla="*/ 249 h 375"/>
                  <a:gd name="T64" fmla="*/ 327 w 722"/>
                  <a:gd name="T65" fmla="*/ 250 h 375"/>
                  <a:gd name="T66" fmla="*/ 322 w 722"/>
                  <a:gd name="T67" fmla="*/ 255 h 375"/>
                  <a:gd name="T68" fmla="*/ 321 w 722"/>
                  <a:gd name="T69" fmla="*/ 264 h 375"/>
                  <a:gd name="T70" fmla="*/ 318 w 722"/>
                  <a:gd name="T71" fmla="*/ 271 h 375"/>
                  <a:gd name="T72" fmla="*/ 293 w 722"/>
                  <a:gd name="T73" fmla="*/ 283 h 375"/>
                  <a:gd name="T74" fmla="*/ 269 w 722"/>
                  <a:gd name="T75" fmla="*/ 286 h 375"/>
                  <a:gd name="T76" fmla="*/ 259 w 722"/>
                  <a:gd name="T77" fmla="*/ 282 h 375"/>
                  <a:gd name="T78" fmla="*/ 235 w 722"/>
                  <a:gd name="T79" fmla="*/ 278 h 375"/>
                  <a:gd name="T80" fmla="*/ 227 w 722"/>
                  <a:gd name="T81" fmla="*/ 281 h 375"/>
                  <a:gd name="T82" fmla="*/ 217 w 722"/>
                  <a:gd name="T83" fmla="*/ 292 h 375"/>
                  <a:gd name="T84" fmla="*/ 217 w 722"/>
                  <a:gd name="T85" fmla="*/ 301 h 375"/>
                  <a:gd name="T86" fmla="*/ 209 w 722"/>
                  <a:gd name="T87" fmla="*/ 308 h 375"/>
                  <a:gd name="T88" fmla="*/ 201 w 722"/>
                  <a:gd name="T89" fmla="*/ 310 h 375"/>
                  <a:gd name="T90" fmla="*/ 192 w 722"/>
                  <a:gd name="T91" fmla="*/ 319 h 375"/>
                  <a:gd name="T92" fmla="*/ 168 w 722"/>
                  <a:gd name="T93" fmla="*/ 330 h 375"/>
                  <a:gd name="T94" fmla="*/ 133 w 722"/>
                  <a:gd name="T95" fmla="*/ 336 h 375"/>
                  <a:gd name="T96" fmla="*/ 115 w 722"/>
                  <a:gd name="T97" fmla="*/ 341 h 375"/>
                  <a:gd name="T98" fmla="*/ 105 w 722"/>
                  <a:gd name="T99" fmla="*/ 345 h 375"/>
                  <a:gd name="T100" fmla="*/ 93 w 722"/>
                  <a:gd name="T101" fmla="*/ 346 h 375"/>
                  <a:gd name="T102" fmla="*/ 52 w 722"/>
                  <a:gd name="T103" fmla="*/ 360 h 375"/>
                  <a:gd name="T104" fmla="*/ 19 w 722"/>
                  <a:gd name="T105" fmla="*/ 375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22" h="375">
                    <a:moveTo>
                      <a:pt x="722" y="0"/>
                    </a:moveTo>
                    <a:lnTo>
                      <a:pt x="716" y="2"/>
                    </a:lnTo>
                    <a:lnTo>
                      <a:pt x="716" y="3"/>
                    </a:lnTo>
                    <a:lnTo>
                      <a:pt x="715" y="4"/>
                    </a:lnTo>
                    <a:lnTo>
                      <a:pt x="713" y="6"/>
                    </a:lnTo>
                    <a:lnTo>
                      <a:pt x="712" y="8"/>
                    </a:lnTo>
                    <a:lnTo>
                      <a:pt x="709" y="10"/>
                    </a:lnTo>
                    <a:lnTo>
                      <a:pt x="709" y="11"/>
                    </a:lnTo>
                    <a:lnTo>
                      <a:pt x="705" y="21"/>
                    </a:lnTo>
                    <a:lnTo>
                      <a:pt x="705" y="22"/>
                    </a:lnTo>
                    <a:lnTo>
                      <a:pt x="704" y="23"/>
                    </a:lnTo>
                    <a:lnTo>
                      <a:pt x="704" y="24"/>
                    </a:lnTo>
                    <a:lnTo>
                      <a:pt x="703" y="24"/>
                    </a:lnTo>
                    <a:lnTo>
                      <a:pt x="702" y="26"/>
                    </a:lnTo>
                    <a:lnTo>
                      <a:pt x="696" y="31"/>
                    </a:lnTo>
                    <a:lnTo>
                      <a:pt x="695" y="35"/>
                    </a:lnTo>
                    <a:lnTo>
                      <a:pt x="693" y="36"/>
                    </a:lnTo>
                    <a:lnTo>
                      <a:pt x="693" y="39"/>
                    </a:lnTo>
                    <a:lnTo>
                      <a:pt x="692" y="40"/>
                    </a:lnTo>
                    <a:lnTo>
                      <a:pt x="692" y="41"/>
                    </a:lnTo>
                    <a:lnTo>
                      <a:pt x="691" y="42"/>
                    </a:lnTo>
                    <a:lnTo>
                      <a:pt x="691" y="46"/>
                    </a:lnTo>
                    <a:lnTo>
                      <a:pt x="689" y="51"/>
                    </a:lnTo>
                    <a:lnTo>
                      <a:pt x="688" y="53"/>
                    </a:lnTo>
                    <a:lnTo>
                      <a:pt x="688" y="54"/>
                    </a:lnTo>
                    <a:lnTo>
                      <a:pt x="687" y="55"/>
                    </a:lnTo>
                    <a:lnTo>
                      <a:pt x="686" y="58"/>
                    </a:lnTo>
                    <a:lnTo>
                      <a:pt x="683" y="60"/>
                    </a:lnTo>
                    <a:lnTo>
                      <a:pt x="683" y="61"/>
                    </a:lnTo>
                    <a:lnTo>
                      <a:pt x="680" y="62"/>
                    </a:lnTo>
                    <a:lnTo>
                      <a:pt x="664" y="74"/>
                    </a:lnTo>
                    <a:lnTo>
                      <a:pt x="654" y="80"/>
                    </a:lnTo>
                    <a:lnTo>
                      <a:pt x="654" y="81"/>
                    </a:lnTo>
                    <a:lnTo>
                      <a:pt x="653" y="81"/>
                    </a:lnTo>
                    <a:lnTo>
                      <a:pt x="652" y="82"/>
                    </a:lnTo>
                    <a:lnTo>
                      <a:pt x="652" y="83"/>
                    </a:lnTo>
                    <a:lnTo>
                      <a:pt x="651" y="83"/>
                    </a:lnTo>
                    <a:lnTo>
                      <a:pt x="650" y="84"/>
                    </a:lnTo>
                    <a:lnTo>
                      <a:pt x="650" y="85"/>
                    </a:lnTo>
                    <a:lnTo>
                      <a:pt x="645" y="97"/>
                    </a:lnTo>
                    <a:lnTo>
                      <a:pt x="643" y="97"/>
                    </a:lnTo>
                    <a:lnTo>
                      <a:pt x="643" y="98"/>
                    </a:lnTo>
                    <a:lnTo>
                      <a:pt x="642" y="99"/>
                    </a:lnTo>
                    <a:lnTo>
                      <a:pt x="641" y="100"/>
                    </a:lnTo>
                    <a:lnTo>
                      <a:pt x="641" y="101"/>
                    </a:lnTo>
                    <a:lnTo>
                      <a:pt x="637" y="104"/>
                    </a:lnTo>
                    <a:lnTo>
                      <a:pt x="636" y="106"/>
                    </a:lnTo>
                    <a:lnTo>
                      <a:pt x="626" y="124"/>
                    </a:lnTo>
                    <a:lnTo>
                      <a:pt x="625" y="125"/>
                    </a:lnTo>
                    <a:lnTo>
                      <a:pt x="623" y="126"/>
                    </a:lnTo>
                    <a:lnTo>
                      <a:pt x="623" y="128"/>
                    </a:lnTo>
                    <a:lnTo>
                      <a:pt x="622" y="128"/>
                    </a:lnTo>
                    <a:lnTo>
                      <a:pt x="622" y="129"/>
                    </a:lnTo>
                    <a:lnTo>
                      <a:pt x="621" y="130"/>
                    </a:lnTo>
                    <a:lnTo>
                      <a:pt x="620" y="131"/>
                    </a:lnTo>
                    <a:lnTo>
                      <a:pt x="619" y="131"/>
                    </a:lnTo>
                    <a:lnTo>
                      <a:pt x="613" y="136"/>
                    </a:lnTo>
                    <a:lnTo>
                      <a:pt x="612" y="136"/>
                    </a:lnTo>
                    <a:lnTo>
                      <a:pt x="598" y="146"/>
                    </a:lnTo>
                    <a:lnTo>
                      <a:pt x="598" y="147"/>
                    </a:lnTo>
                    <a:lnTo>
                      <a:pt x="597" y="148"/>
                    </a:lnTo>
                    <a:lnTo>
                      <a:pt x="596" y="149"/>
                    </a:lnTo>
                    <a:lnTo>
                      <a:pt x="594" y="154"/>
                    </a:lnTo>
                    <a:lnTo>
                      <a:pt x="593" y="154"/>
                    </a:lnTo>
                    <a:lnTo>
                      <a:pt x="593" y="155"/>
                    </a:lnTo>
                    <a:lnTo>
                      <a:pt x="592" y="155"/>
                    </a:lnTo>
                    <a:lnTo>
                      <a:pt x="592" y="156"/>
                    </a:lnTo>
                    <a:lnTo>
                      <a:pt x="591" y="157"/>
                    </a:lnTo>
                    <a:lnTo>
                      <a:pt x="590" y="157"/>
                    </a:lnTo>
                    <a:lnTo>
                      <a:pt x="588" y="159"/>
                    </a:lnTo>
                    <a:lnTo>
                      <a:pt x="587" y="159"/>
                    </a:lnTo>
                    <a:lnTo>
                      <a:pt x="585" y="159"/>
                    </a:lnTo>
                    <a:lnTo>
                      <a:pt x="584" y="159"/>
                    </a:lnTo>
                    <a:lnTo>
                      <a:pt x="584" y="160"/>
                    </a:lnTo>
                    <a:lnTo>
                      <a:pt x="583" y="160"/>
                    </a:lnTo>
                    <a:lnTo>
                      <a:pt x="580" y="160"/>
                    </a:lnTo>
                    <a:lnTo>
                      <a:pt x="578" y="160"/>
                    </a:lnTo>
                    <a:lnTo>
                      <a:pt x="577" y="161"/>
                    </a:lnTo>
                    <a:lnTo>
                      <a:pt x="576" y="161"/>
                    </a:lnTo>
                    <a:lnTo>
                      <a:pt x="575" y="161"/>
                    </a:lnTo>
                    <a:lnTo>
                      <a:pt x="574" y="163"/>
                    </a:lnTo>
                    <a:lnTo>
                      <a:pt x="573" y="163"/>
                    </a:lnTo>
                    <a:lnTo>
                      <a:pt x="571" y="165"/>
                    </a:lnTo>
                    <a:lnTo>
                      <a:pt x="569" y="169"/>
                    </a:lnTo>
                    <a:lnTo>
                      <a:pt x="566" y="170"/>
                    </a:lnTo>
                    <a:lnTo>
                      <a:pt x="566" y="172"/>
                    </a:lnTo>
                    <a:lnTo>
                      <a:pt x="541" y="197"/>
                    </a:lnTo>
                    <a:lnTo>
                      <a:pt x="539" y="198"/>
                    </a:lnTo>
                    <a:lnTo>
                      <a:pt x="538" y="198"/>
                    </a:lnTo>
                    <a:lnTo>
                      <a:pt x="538" y="199"/>
                    </a:lnTo>
                    <a:lnTo>
                      <a:pt x="537" y="199"/>
                    </a:lnTo>
                    <a:lnTo>
                      <a:pt x="535" y="200"/>
                    </a:lnTo>
                    <a:lnTo>
                      <a:pt x="534" y="201"/>
                    </a:lnTo>
                    <a:lnTo>
                      <a:pt x="533" y="201"/>
                    </a:lnTo>
                    <a:lnTo>
                      <a:pt x="532" y="201"/>
                    </a:lnTo>
                    <a:lnTo>
                      <a:pt x="531" y="202"/>
                    </a:lnTo>
                    <a:lnTo>
                      <a:pt x="525" y="202"/>
                    </a:lnTo>
                    <a:lnTo>
                      <a:pt x="524" y="201"/>
                    </a:lnTo>
                    <a:lnTo>
                      <a:pt x="520" y="200"/>
                    </a:lnTo>
                    <a:lnTo>
                      <a:pt x="518" y="200"/>
                    </a:lnTo>
                    <a:lnTo>
                      <a:pt x="517" y="200"/>
                    </a:lnTo>
                    <a:lnTo>
                      <a:pt x="516" y="200"/>
                    </a:lnTo>
                    <a:lnTo>
                      <a:pt x="514" y="200"/>
                    </a:lnTo>
                    <a:lnTo>
                      <a:pt x="514" y="201"/>
                    </a:lnTo>
                    <a:lnTo>
                      <a:pt x="513" y="202"/>
                    </a:lnTo>
                    <a:lnTo>
                      <a:pt x="512" y="202"/>
                    </a:lnTo>
                    <a:lnTo>
                      <a:pt x="511" y="202"/>
                    </a:lnTo>
                    <a:lnTo>
                      <a:pt x="510" y="203"/>
                    </a:lnTo>
                    <a:lnTo>
                      <a:pt x="508" y="203"/>
                    </a:lnTo>
                    <a:lnTo>
                      <a:pt x="507" y="205"/>
                    </a:lnTo>
                    <a:lnTo>
                      <a:pt x="506" y="206"/>
                    </a:lnTo>
                    <a:lnTo>
                      <a:pt x="503" y="214"/>
                    </a:lnTo>
                    <a:lnTo>
                      <a:pt x="499" y="217"/>
                    </a:lnTo>
                    <a:lnTo>
                      <a:pt x="497" y="219"/>
                    </a:lnTo>
                    <a:lnTo>
                      <a:pt x="496" y="219"/>
                    </a:lnTo>
                    <a:lnTo>
                      <a:pt x="495" y="219"/>
                    </a:lnTo>
                    <a:lnTo>
                      <a:pt x="492" y="219"/>
                    </a:lnTo>
                    <a:lnTo>
                      <a:pt x="489" y="219"/>
                    </a:lnTo>
                    <a:lnTo>
                      <a:pt x="482" y="219"/>
                    </a:lnTo>
                    <a:lnTo>
                      <a:pt x="481" y="219"/>
                    </a:lnTo>
                    <a:lnTo>
                      <a:pt x="477" y="220"/>
                    </a:lnTo>
                    <a:lnTo>
                      <a:pt x="475" y="221"/>
                    </a:lnTo>
                    <a:lnTo>
                      <a:pt x="463" y="224"/>
                    </a:lnTo>
                    <a:lnTo>
                      <a:pt x="462" y="224"/>
                    </a:lnTo>
                    <a:lnTo>
                      <a:pt x="459" y="226"/>
                    </a:lnTo>
                    <a:lnTo>
                      <a:pt x="458" y="226"/>
                    </a:lnTo>
                    <a:lnTo>
                      <a:pt x="457" y="227"/>
                    </a:lnTo>
                    <a:lnTo>
                      <a:pt x="441" y="239"/>
                    </a:lnTo>
                    <a:lnTo>
                      <a:pt x="440" y="241"/>
                    </a:lnTo>
                    <a:lnTo>
                      <a:pt x="439" y="242"/>
                    </a:lnTo>
                    <a:lnTo>
                      <a:pt x="434" y="244"/>
                    </a:lnTo>
                    <a:lnTo>
                      <a:pt x="432" y="244"/>
                    </a:lnTo>
                    <a:lnTo>
                      <a:pt x="431" y="244"/>
                    </a:lnTo>
                    <a:lnTo>
                      <a:pt x="430" y="245"/>
                    </a:lnTo>
                    <a:lnTo>
                      <a:pt x="429" y="245"/>
                    </a:lnTo>
                    <a:lnTo>
                      <a:pt x="427" y="245"/>
                    </a:lnTo>
                    <a:lnTo>
                      <a:pt x="406" y="248"/>
                    </a:lnTo>
                    <a:lnTo>
                      <a:pt x="404" y="249"/>
                    </a:lnTo>
                    <a:lnTo>
                      <a:pt x="397" y="249"/>
                    </a:lnTo>
                    <a:lnTo>
                      <a:pt x="397" y="248"/>
                    </a:lnTo>
                    <a:lnTo>
                      <a:pt x="374" y="244"/>
                    </a:lnTo>
                    <a:lnTo>
                      <a:pt x="373" y="244"/>
                    </a:lnTo>
                    <a:lnTo>
                      <a:pt x="373" y="243"/>
                    </a:lnTo>
                    <a:lnTo>
                      <a:pt x="368" y="242"/>
                    </a:lnTo>
                    <a:lnTo>
                      <a:pt x="367" y="242"/>
                    </a:lnTo>
                    <a:lnTo>
                      <a:pt x="359" y="241"/>
                    </a:lnTo>
                    <a:lnTo>
                      <a:pt x="357" y="241"/>
                    </a:lnTo>
                    <a:lnTo>
                      <a:pt x="355" y="240"/>
                    </a:lnTo>
                    <a:lnTo>
                      <a:pt x="353" y="240"/>
                    </a:lnTo>
                    <a:lnTo>
                      <a:pt x="353" y="241"/>
                    </a:lnTo>
                    <a:lnTo>
                      <a:pt x="352" y="241"/>
                    </a:lnTo>
                    <a:lnTo>
                      <a:pt x="351" y="241"/>
                    </a:lnTo>
                    <a:lnTo>
                      <a:pt x="350" y="242"/>
                    </a:lnTo>
                    <a:lnTo>
                      <a:pt x="349" y="242"/>
                    </a:lnTo>
                    <a:lnTo>
                      <a:pt x="346" y="245"/>
                    </a:lnTo>
                    <a:lnTo>
                      <a:pt x="345" y="246"/>
                    </a:lnTo>
                    <a:lnTo>
                      <a:pt x="344" y="246"/>
                    </a:lnTo>
                    <a:lnTo>
                      <a:pt x="344" y="248"/>
                    </a:lnTo>
                    <a:lnTo>
                      <a:pt x="335" y="248"/>
                    </a:lnTo>
                    <a:lnTo>
                      <a:pt x="334" y="249"/>
                    </a:lnTo>
                    <a:lnTo>
                      <a:pt x="332" y="249"/>
                    </a:lnTo>
                    <a:lnTo>
                      <a:pt x="330" y="249"/>
                    </a:lnTo>
                    <a:lnTo>
                      <a:pt x="329" y="249"/>
                    </a:lnTo>
                    <a:lnTo>
                      <a:pt x="328" y="250"/>
                    </a:lnTo>
                    <a:lnTo>
                      <a:pt x="327" y="250"/>
                    </a:lnTo>
                    <a:lnTo>
                      <a:pt x="324" y="251"/>
                    </a:lnTo>
                    <a:lnTo>
                      <a:pt x="323" y="252"/>
                    </a:lnTo>
                    <a:lnTo>
                      <a:pt x="322" y="253"/>
                    </a:lnTo>
                    <a:lnTo>
                      <a:pt x="322" y="254"/>
                    </a:lnTo>
                    <a:lnTo>
                      <a:pt x="322" y="255"/>
                    </a:lnTo>
                    <a:lnTo>
                      <a:pt x="322" y="256"/>
                    </a:lnTo>
                    <a:lnTo>
                      <a:pt x="322" y="257"/>
                    </a:lnTo>
                    <a:lnTo>
                      <a:pt x="321" y="262"/>
                    </a:lnTo>
                    <a:lnTo>
                      <a:pt x="321" y="263"/>
                    </a:lnTo>
                    <a:lnTo>
                      <a:pt x="321" y="264"/>
                    </a:lnTo>
                    <a:lnTo>
                      <a:pt x="321" y="265"/>
                    </a:lnTo>
                    <a:lnTo>
                      <a:pt x="320" y="267"/>
                    </a:lnTo>
                    <a:lnTo>
                      <a:pt x="320" y="268"/>
                    </a:lnTo>
                    <a:lnTo>
                      <a:pt x="319" y="269"/>
                    </a:lnTo>
                    <a:lnTo>
                      <a:pt x="318" y="271"/>
                    </a:lnTo>
                    <a:lnTo>
                      <a:pt x="316" y="273"/>
                    </a:lnTo>
                    <a:lnTo>
                      <a:pt x="315" y="273"/>
                    </a:lnTo>
                    <a:lnTo>
                      <a:pt x="314" y="274"/>
                    </a:lnTo>
                    <a:lnTo>
                      <a:pt x="311" y="276"/>
                    </a:lnTo>
                    <a:lnTo>
                      <a:pt x="293" y="283"/>
                    </a:lnTo>
                    <a:lnTo>
                      <a:pt x="293" y="284"/>
                    </a:lnTo>
                    <a:lnTo>
                      <a:pt x="292" y="284"/>
                    </a:lnTo>
                    <a:lnTo>
                      <a:pt x="289" y="284"/>
                    </a:lnTo>
                    <a:lnTo>
                      <a:pt x="288" y="286"/>
                    </a:lnTo>
                    <a:lnTo>
                      <a:pt x="269" y="286"/>
                    </a:lnTo>
                    <a:lnTo>
                      <a:pt x="268" y="286"/>
                    </a:lnTo>
                    <a:lnTo>
                      <a:pt x="267" y="286"/>
                    </a:lnTo>
                    <a:lnTo>
                      <a:pt x="266" y="284"/>
                    </a:lnTo>
                    <a:lnTo>
                      <a:pt x="261" y="283"/>
                    </a:lnTo>
                    <a:lnTo>
                      <a:pt x="259" y="282"/>
                    </a:lnTo>
                    <a:lnTo>
                      <a:pt x="248" y="279"/>
                    </a:lnTo>
                    <a:lnTo>
                      <a:pt x="247" y="279"/>
                    </a:lnTo>
                    <a:lnTo>
                      <a:pt x="245" y="279"/>
                    </a:lnTo>
                    <a:lnTo>
                      <a:pt x="244" y="278"/>
                    </a:lnTo>
                    <a:lnTo>
                      <a:pt x="235" y="278"/>
                    </a:lnTo>
                    <a:lnTo>
                      <a:pt x="234" y="279"/>
                    </a:lnTo>
                    <a:lnTo>
                      <a:pt x="232" y="279"/>
                    </a:lnTo>
                    <a:lnTo>
                      <a:pt x="231" y="279"/>
                    </a:lnTo>
                    <a:lnTo>
                      <a:pt x="230" y="279"/>
                    </a:lnTo>
                    <a:lnTo>
                      <a:pt x="227" y="281"/>
                    </a:lnTo>
                    <a:lnTo>
                      <a:pt x="226" y="282"/>
                    </a:lnTo>
                    <a:lnTo>
                      <a:pt x="220" y="287"/>
                    </a:lnTo>
                    <a:lnTo>
                      <a:pt x="220" y="288"/>
                    </a:lnTo>
                    <a:lnTo>
                      <a:pt x="219" y="289"/>
                    </a:lnTo>
                    <a:lnTo>
                      <a:pt x="217" y="292"/>
                    </a:lnTo>
                    <a:lnTo>
                      <a:pt x="217" y="293"/>
                    </a:lnTo>
                    <a:lnTo>
                      <a:pt x="217" y="295"/>
                    </a:lnTo>
                    <a:lnTo>
                      <a:pt x="217" y="296"/>
                    </a:lnTo>
                    <a:lnTo>
                      <a:pt x="217" y="297"/>
                    </a:lnTo>
                    <a:lnTo>
                      <a:pt x="217" y="301"/>
                    </a:lnTo>
                    <a:lnTo>
                      <a:pt x="217" y="302"/>
                    </a:lnTo>
                    <a:lnTo>
                      <a:pt x="215" y="303"/>
                    </a:lnTo>
                    <a:lnTo>
                      <a:pt x="215" y="305"/>
                    </a:lnTo>
                    <a:lnTo>
                      <a:pt x="213" y="306"/>
                    </a:lnTo>
                    <a:lnTo>
                      <a:pt x="209" y="308"/>
                    </a:lnTo>
                    <a:lnTo>
                      <a:pt x="208" y="308"/>
                    </a:lnTo>
                    <a:lnTo>
                      <a:pt x="206" y="309"/>
                    </a:lnTo>
                    <a:lnTo>
                      <a:pt x="205" y="309"/>
                    </a:lnTo>
                    <a:lnTo>
                      <a:pt x="204" y="309"/>
                    </a:lnTo>
                    <a:lnTo>
                      <a:pt x="201" y="310"/>
                    </a:lnTo>
                    <a:lnTo>
                      <a:pt x="200" y="311"/>
                    </a:lnTo>
                    <a:lnTo>
                      <a:pt x="199" y="312"/>
                    </a:lnTo>
                    <a:lnTo>
                      <a:pt x="199" y="313"/>
                    </a:lnTo>
                    <a:lnTo>
                      <a:pt x="193" y="318"/>
                    </a:lnTo>
                    <a:lnTo>
                      <a:pt x="192" y="319"/>
                    </a:lnTo>
                    <a:lnTo>
                      <a:pt x="191" y="320"/>
                    </a:lnTo>
                    <a:lnTo>
                      <a:pt x="174" y="328"/>
                    </a:lnTo>
                    <a:lnTo>
                      <a:pt x="172" y="329"/>
                    </a:lnTo>
                    <a:lnTo>
                      <a:pt x="170" y="330"/>
                    </a:lnTo>
                    <a:lnTo>
                      <a:pt x="168" y="330"/>
                    </a:lnTo>
                    <a:lnTo>
                      <a:pt x="163" y="332"/>
                    </a:lnTo>
                    <a:lnTo>
                      <a:pt x="146" y="335"/>
                    </a:lnTo>
                    <a:lnTo>
                      <a:pt x="143" y="335"/>
                    </a:lnTo>
                    <a:lnTo>
                      <a:pt x="142" y="335"/>
                    </a:lnTo>
                    <a:lnTo>
                      <a:pt x="133" y="336"/>
                    </a:lnTo>
                    <a:lnTo>
                      <a:pt x="131" y="336"/>
                    </a:lnTo>
                    <a:lnTo>
                      <a:pt x="130" y="336"/>
                    </a:lnTo>
                    <a:lnTo>
                      <a:pt x="128" y="337"/>
                    </a:lnTo>
                    <a:lnTo>
                      <a:pt x="127" y="337"/>
                    </a:lnTo>
                    <a:lnTo>
                      <a:pt x="115" y="341"/>
                    </a:lnTo>
                    <a:lnTo>
                      <a:pt x="113" y="342"/>
                    </a:lnTo>
                    <a:lnTo>
                      <a:pt x="111" y="344"/>
                    </a:lnTo>
                    <a:lnTo>
                      <a:pt x="110" y="344"/>
                    </a:lnTo>
                    <a:lnTo>
                      <a:pt x="108" y="345"/>
                    </a:lnTo>
                    <a:lnTo>
                      <a:pt x="105" y="345"/>
                    </a:lnTo>
                    <a:lnTo>
                      <a:pt x="104" y="345"/>
                    </a:lnTo>
                    <a:lnTo>
                      <a:pt x="96" y="346"/>
                    </a:lnTo>
                    <a:lnTo>
                      <a:pt x="95" y="346"/>
                    </a:lnTo>
                    <a:lnTo>
                      <a:pt x="94" y="346"/>
                    </a:lnTo>
                    <a:lnTo>
                      <a:pt x="93" y="346"/>
                    </a:lnTo>
                    <a:lnTo>
                      <a:pt x="93" y="347"/>
                    </a:lnTo>
                    <a:lnTo>
                      <a:pt x="92" y="347"/>
                    </a:lnTo>
                    <a:lnTo>
                      <a:pt x="91" y="347"/>
                    </a:lnTo>
                    <a:lnTo>
                      <a:pt x="74" y="354"/>
                    </a:lnTo>
                    <a:lnTo>
                      <a:pt x="52" y="360"/>
                    </a:lnTo>
                    <a:lnTo>
                      <a:pt x="47" y="363"/>
                    </a:lnTo>
                    <a:lnTo>
                      <a:pt x="44" y="365"/>
                    </a:lnTo>
                    <a:lnTo>
                      <a:pt x="40" y="368"/>
                    </a:lnTo>
                    <a:lnTo>
                      <a:pt x="40" y="369"/>
                    </a:lnTo>
                    <a:lnTo>
                      <a:pt x="19" y="375"/>
                    </a:lnTo>
                    <a:lnTo>
                      <a:pt x="0" y="375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229">
                <a:extLst>
                  <a:ext uri="{FF2B5EF4-FFF2-40B4-BE49-F238E27FC236}">
                    <a16:creationId xmlns:a16="http://schemas.microsoft.com/office/drawing/2014/main" id="{76EB82AE-495C-050C-F8A5-6203D9C77B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8" y="1150"/>
                <a:ext cx="161" cy="157"/>
              </a:xfrm>
              <a:custGeom>
                <a:avLst/>
                <a:gdLst>
                  <a:gd name="T0" fmla="*/ 473 w 484"/>
                  <a:gd name="T1" fmla="*/ 463 h 471"/>
                  <a:gd name="T2" fmla="*/ 482 w 484"/>
                  <a:gd name="T3" fmla="*/ 451 h 471"/>
                  <a:gd name="T4" fmla="*/ 482 w 484"/>
                  <a:gd name="T5" fmla="*/ 436 h 471"/>
                  <a:gd name="T6" fmla="*/ 483 w 484"/>
                  <a:gd name="T7" fmla="*/ 427 h 471"/>
                  <a:gd name="T8" fmla="*/ 480 w 484"/>
                  <a:gd name="T9" fmla="*/ 414 h 471"/>
                  <a:gd name="T10" fmla="*/ 480 w 484"/>
                  <a:gd name="T11" fmla="*/ 405 h 471"/>
                  <a:gd name="T12" fmla="*/ 472 w 484"/>
                  <a:gd name="T13" fmla="*/ 397 h 471"/>
                  <a:gd name="T14" fmla="*/ 468 w 484"/>
                  <a:gd name="T15" fmla="*/ 387 h 471"/>
                  <a:gd name="T16" fmla="*/ 465 w 484"/>
                  <a:gd name="T17" fmla="*/ 379 h 471"/>
                  <a:gd name="T18" fmla="*/ 407 w 484"/>
                  <a:gd name="T19" fmla="*/ 378 h 471"/>
                  <a:gd name="T20" fmla="*/ 381 w 484"/>
                  <a:gd name="T21" fmla="*/ 368 h 471"/>
                  <a:gd name="T22" fmla="*/ 364 w 484"/>
                  <a:gd name="T23" fmla="*/ 359 h 471"/>
                  <a:gd name="T24" fmla="*/ 356 w 484"/>
                  <a:gd name="T25" fmla="*/ 344 h 471"/>
                  <a:gd name="T26" fmla="*/ 348 w 484"/>
                  <a:gd name="T27" fmla="*/ 336 h 471"/>
                  <a:gd name="T28" fmla="*/ 343 w 484"/>
                  <a:gd name="T29" fmla="*/ 331 h 471"/>
                  <a:gd name="T30" fmla="*/ 325 w 484"/>
                  <a:gd name="T31" fmla="*/ 329 h 471"/>
                  <a:gd name="T32" fmla="*/ 298 w 484"/>
                  <a:gd name="T33" fmla="*/ 325 h 471"/>
                  <a:gd name="T34" fmla="*/ 292 w 484"/>
                  <a:gd name="T35" fmla="*/ 323 h 471"/>
                  <a:gd name="T36" fmla="*/ 273 w 484"/>
                  <a:gd name="T37" fmla="*/ 306 h 471"/>
                  <a:gd name="T38" fmla="*/ 268 w 484"/>
                  <a:gd name="T39" fmla="*/ 301 h 471"/>
                  <a:gd name="T40" fmla="*/ 260 w 484"/>
                  <a:gd name="T41" fmla="*/ 297 h 471"/>
                  <a:gd name="T42" fmla="*/ 246 w 484"/>
                  <a:gd name="T43" fmla="*/ 294 h 471"/>
                  <a:gd name="T44" fmla="*/ 238 w 484"/>
                  <a:gd name="T45" fmla="*/ 280 h 471"/>
                  <a:gd name="T46" fmla="*/ 234 w 484"/>
                  <a:gd name="T47" fmla="*/ 268 h 471"/>
                  <a:gd name="T48" fmla="*/ 222 w 484"/>
                  <a:gd name="T49" fmla="*/ 249 h 471"/>
                  <a:gd name="T50" fmla="*/ 215 w 484"/>
                  <a:gd name="T51" fmla="*/ 234 h 471"/>
                  <a:gd name="T52" fmla="*/ 220 w 484"/>
                  <a:gd name="T53" fmla="*/ 209 h 471"/>
                  <a:gd name="T54" fmla="*/ 228 w 484"/>
                  <a:gd name="T55" fmla="*/ 202 h 471"/>
                  <a:gd name="T56" fmla="*/ 229 w 484"/>
                  <a:gd name="T57" fmla="*/ 199 h 471"/>
                  <a:gd name="T58" fmla="*/ 232 w 484"/>
                  <a:gd name="T59" fmla="*/ 184 h 471"/>
                  <a:gd name="T60" fmla="*/ 218 w 484"/>
                  <a:gd name="T61" fmla="*/ 172 h 471"/>
                  <a:gd name="T62" fmla="*/ 216 w 484"/>
                  <a:gd name="T63" fmla="*/ 163 h 471"/>
                  <a:gd name="T64" fmla="*/ 209 w 484"/>
                  <a:gd name="T65" fmla="*/ 144 h 471"/>
                  <a:gd name="T66" fmla="*/ 187 w 484"/>
                  <a:gd name="T67" fmla="*/ 120 h 471"/>
                  <a:gd name="T68" fmla="*/ 183 w 484"/>
                  <a:gd name="T69" fmla="*/ 106 h 471"/>
                  <a:gd name="T70" fmla="*/ 174 w 484"/>
                  <a:gd name="T71" fmla="*/ 99 h 471"/>
                  <a:gd name="T72" fmla="*/ 161 w 484"/>
                  <a:gd name="T73" fmla="*/ 80 h 471"/>
                  <a:gd name="T74" fmla="*/ 147 w 484"/>
                  <a:gd name="T75" fmla="*/ 60 h 471"/>
                  <a:gd name="T76" fmla="*/ 131 w 484"/>
                  <a:gd name="T77" fmla="*/ 46 h 471"/>
                  <a:gd name="T78" fmla="*/ 92 w 484"/>
                  <a:gd name="T79" fmla="*/ 42 h 471"/>
                  <a:gd name="T80" fmla="*/ 72 w 484"/>
                  <a:gd name="T81" fmla="*/ 30 h 471"/>
                  <a:gd name="T82" fmla="*/ 56 w 484"/>
                  <a:gd name="T83" fmla="*/ 33 h 471"/>
                  <a:gd name="T84" fmla="*/ 45 w 484"/>
                  <a:gd name="T85" fmla="*/ 34 h 471"/>
                  <a:gd name="T86" fmla="*/ 28 w 484"/>
                  <a:gd name="T87" fmla="*/ 26 h 471"/>
                  <a:gd name="T88" fmla="*/ 11 w 484"/>
                  <a:gd name="T89" fmla="*/ 12 h 471"/>
                  <a:gd name="T90" fmla="*/ 0 w 484"/>
                  <a:gd name="T91" fmla="*/ 0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84" h="471">
                    <a:moveTo>
                      <a:pt x="466" y="471"/>
                    </a:moveTo>
                    <a:lnTo>
                      <a:pt x="469" y="467"/>
                    </a:lnTo>
                    <a:lnTo>
                      <a:pt x="473" y="463"/>
                    </a:lnTo>
                    <a:lnTo>
                      <a:pt x="478" y="461"/>
                    </a:lnTo>
                    <a:lnTo>
                      <a:pt x="480" y="456"/>
                    </a:lnTo>
                    <a:lnTo>
                      <a:pt x="482" y="451"/>
                    </a:lnTo>
                    <a:lnTo>
                      <a:pt x="482" y="443"/>
                    </a:lnTo>
                    <a:lnTo>
                      <a:pt x="482" y="438"/>
                    </a:lnTo>
                    <a:lnTo>
                      <a:pt x="482" y="436"/>
                    </a:lnTo>
                    <a:lnTo>
                      <a:pt x="482" y="435"/>
                    </a:lnTo>
                    <a:lnTo>
                      <a:pt x="483" y="435"/>
                    </a:lnTo>
                    <a:lnTo>
                      <a:pt x="483" y="427"/>
                    </a:lnTo>
                    <a:lnTo>
                      <a:pt x="484" y="418"/>
                    </a:lnTo>
                    <a:lnTo>
                      <a:pt x="481" y="416"/>
                    </a:lnTo>
                    <a:lnTo>
                      <a:pt x="480" y="414"/>
                    </a:lnTo>
                    <a:lnTo>
                      <a:pt x="481" y="413"/>
                    </a:lnTo>
                    <a:lnTo>
                      <a:pt x="480" y="408"/>
                    </a:lnTo>
                    <a:lnTo>
                      <a:pt x="480" y="405"/>
                    </a:lnTo>
                    <a:lnTo>
                      <a:pt x="478" y="402"/>
                    </a:lnTo>
                    <a:lnTo>
                      <a:pt x="475" y="400"/>
                    </a:lnTo>
                    <a:lnTo>
                      <a:pt x="472" y="397"/>
                    </a:lnTo>
                    <a:lnTo>
                      <a:pt x="471" y="395"/>
                    </a:lnTo>
                    <a:lnTo>
                      <a:pt x="469" y="389"/>
                    </a:lnTo>
                    <a:lnTo>
                      <a:pt x="468" y="387"/>
                    </a:lnTo>
                    <a:lnTo>
                      <a:pt x="468" y="386"/>
                    </a:lnTo>
                    <a:lnTo>
                      <a:pt x="466" y="383"/>
                    </a:lnTo>
                    <a:lnTo>
                      <a:pt x="465" y="379"/>
                    </a:lnTo>
                    <a:lnTo>
                      <a:pt x="462" y="378"/>
                    </a:lnTo>
                    <a:lnTo>
                      <a:pt x="441" y="378"/>
                    </a:lnTo>
                    <a:lnTo>
                      <a:pt x="407" y="378"/>
                    </a:lnTo>
                    <a:lnTo>
                      <a:pt x="391" y="376"/>
                    </a:lnTo>
                    <a:lnTo>
                      <a:pt x="386" y="371"/>
                    </a:lnTo>
                    <a:lnTo>
                      <a:pt x="381" y="368"/>
                    </a:lnTo>
                    <a:lnTo>
                      <a:pt x="376" y="366"/>
                    </a:lnTo>
                    <a:lnTo>
                      <a:pt x="371" y="362"/>
                    </a:lnTo>
                    <a:lnTo>
                      <a:pt x="364" y="359"/>
                    </a:lnTo>
                    <a:lnTo>
                      <a:pt x="361" y="356"/>
                    </a:lnTo>
                    <a:lnTo>
                      <a:pt x="360" y="354"/>
                    </a:lnTo>
                    <a:lnTo>
                      <a:pt x="356" y="344"/>
                    </a:lnTo>
                    <a:lnTo>
                      <a:pt x="351" y="338"/>
                    </a:lnTo>
                    <a:lnTo>
                      <a:pt x="349" y="336"/>
                    </a:lnTo>
                    <a:lnTo>
                      <a:pt x="348" y="336"/>
                    </a:lnTo>
                    <a:lnTo>
                      <a:pt x="346" y="334"/>
                    </a:lnTo>
                    <a:lnTo>
                      <a:pt x="344" y="332"/>
                    </a:lnTo>
                    <a:lnTo>
                      <a:pt x="343" y="331"/>
                    </a:lnTo>
                    <a:lnTo>
                      <a:pt x="334" y="331"/>
                    </a:lnTo>
                    <a:lnTo>
                      <a:pt x="327" y="330"/>
                    </a:lnTo>
                    <a:lnTo>
                      <a:pt x="325" y="329"/>
                    </a:lnTo>
                    <a:lnTo>
                      <a:pt x="324" y="329"/>
                    </a:lnTo>
                    <a:lnTo>
                      <a:pt x="322" y="329"/>
                    </a:lnTo>
                    <a:lnTo>
                      <a:pt x="298" y="325"/>
                    </a:lnTo>
                    <a:lnTo>
                      <a:pt x="294" y="324"/>
                    </a:lnTo>
                    <a:lnTo>
                      <a:pt x="293" y="324"/>
                    </a:lnTo>
                    <a:lnTo>
                      <a:pt x="292" y="323"/>
                    </a:lnTo>
                    <a:lnTo>
                      <a:pt x="285" y="319"/>
                    </a:lnTo>
                    <a:lnTo>
                      <a:pt x="277" y="312"/>
                    </a:lnTo>
                    <a:lnTo>
                      <a:pt x="273" y="306"/>
                    </a:lnTo>
                    <a:lnTo>
                      <a:pt x="271" y="304"/>
                    </a:lnTo>
                    <a:lnTo>
                      <a:pt x="270" y="303"/>
                    </a:lnTo>
                    <a:lnTo>
                      <a:pt x="268" y="301"/>
                    </a:lnTo>
                    <a:lnTo>
                      <a:pt x="267" y="300"/>
                    </a:lnTo>
                    <a:lnTo>
                      <a:pt x="264" y="297"/>
                    </a:lnTo>
                    <a:lnTo>
                      <a:pt x="260" y="297"/>
                    </a:lnTo>
                    <a:lnTo>
                      <a:pt x="253" y="296"/>
                    </a:lnTo>
                    <a:lnTo>
                      <a:pt x="249" y="296"/>
                    </a:lnTo>
                    <a:lnTo>
                      <a:pt x="246" y="294"/>
                    </a:lnTo>
                    <a:lnTo>
                      <a:pt x="245" y="292"/>
                    </a:lnTo>
                    <a:lnTo>
                      <a:pt x="241" y="284"/>
                    </a:lnTo>
                    <a:lnTo>
                      <a:pt x="238" y="280"/>
                    </a:lnTo>
                    <a:lnTo>
                      <a:pt x="237" y="278"/>
                    </a:lnTo>
                    <a:lnTo>
                      <a:pt x="237" y="277"/>
                    </a:lnTo>
                    <a:lnTo>
                      <a:pt x="234" y="268"/>
                    </a:lnTo>
                    <a:lnTo>
                      <a:pt x="233" y="259"/>
                    </a:lnTo>
                    <a:lnTo>
                      <a:pt x="228" y="254"/>
                    </a:lnTo>
                    <a:lnTo>
                      <a:pt x="222" y="249"/>
                    </a:lnTo>
                    <a:lnTo>
                      <a:pt x="219" y="247"/>
                    </a:lnTo>
                    <a:lnTo>
                      <a:pt x="217" y="246"/>
                    </a:lnTo>
                    <a:lnTo>
                      <a:pt x="215" y="234"/>
                    </a:lnTo>
                    <a:lnTo>
                      <a:pt x="216" y="222"/>
                    </a:lnTo>
                    <a:lnTo>
                      <a:pt x="217" y="215"/>
                    </a:lnTo>
                    <a:lnTo>
                      <a:pt x="220" y="209"/>
                    </a:lnTo>
                    <a:lnTo>
                      <a:pt x="222" y="208"/>
                    </a:lnTo>
                    <a:lnTo>
                      <a:pt x="225" y="206"/>
                    </a:lnTo>
                    <a:lnTo>
                      <a:pt x="228" y="202"/>
                    </a:lnTo>
                    <a:lnTo>
                      <a:pt x="228" y="200"/>
                    </a:lnTo>
                    <a:lnTo>
                      <a:pt x="228" y="199"/>
                    </a:lnTo>
                    <a:lnTo>
                      <a:pt x="229" y="199"/>
                    </a:lnTo>
                    <a:lnTo>
                      <a:pt x="231" y="197"/>
                    </a:lnTo>
                    <a:lnTo>
                      <a:pt x="233" y="191"/>
                    </a:lnTo>
                    <a:lnTo>
                      <a:pt x="232" y="184"/>
                    </a:lnTo>
                    <a:lnTo>
                      <a:pt x="229" y="180"/>
                    </a:lnTo>
                    <a:lnTo>
                      <a:pt x="223" y="175"/>
                    </a:lnTo>
                    <a:lnTo>
                      <a:pt x="218" y="172"/>
                    </a:lnTo>
                    <a:lnTo>
                      <a:pt x="216" y="170"/>
                    </a:lnTo>
                    <a:lnTo>
                      <a:pt x="215" y="167"/>
                    </a:lnTo>
                    <a:lnTo>
                      <a:pt x="216" y="163"/>
                    </a:lnTo>
                    <a:lnTo>
                      <a:pt x="215" y="153"/>
                    </a:lnTo>
                    <a:lnTo>
                      <a:pt x="211" y="146"/>
                    </a:lnTo>
                    <a:lnTo>
                      <a:pt x="209" y="144"/>
                    </a:lnTo>
                    <a:lnTo>
                      <a:pt x="207" y="141"/>
                    </a:lnTo>
                    <a:lnTo>
                      <a:pt x="197" y="130"/>
                    </a:lnTo>
                    <a:lnTo>
                      <a:pt x="187" y="120"/>
                    </a:lnTo>
                    <a:lnTo>
                      <a:pt x="184" y="109"/>
                    </a:lnTo>
                    <a:lnTo>
                      <a:pt x="183" y="107"/>
                    </a:lnTo>
                    <a:lnTo>
                      <a:pt x="183" y="106"/>
                    </a:lnTo>
                    <a:lnTo>
                      <a:pt x="179" y="104"/>
                    </a:lnTo>
                    <a:lnTo>
                      <a:pt x="177" y="101"/>
                    </a:lnTo>
                    <a:lnTo>
                      <a:pt x="174" y="99"/>
                    </a:lnTo>
                    <a:lnTo>
                      <a:pt x="167" y="94"/>
                    </a:lnTo>
                    <a:lnTo>
                      <a:pt x="162" y="90"/>
                    </a:lnTo>
                    <a:lnTo>
                      <a:pt x="161" y="80"/>
                    </a:lnTo>
                    <a:lnTo>
                      <a:pt x="159" y="62"/>
                    </a:lnTo>
                    <a:lnTo>
                      <a:pt x="151" y="61"/>
                    </a:lnTo>
                    <a:lnTo>
                      <a:pt x="147" y="60"/>
                    </a:lnTo>
                    <a:lnTo>
                      <a:pt x="143" y="60"/>
                    </a:lnTo>
                    <a:lnTo>
                      <a:pt x="137" y="52"/>
                    </a:lnTo>
                    <a:lnTo>
                      <a:pt x="131" y="46"/>
                    </a:lnTo>
                    <a:lnTo>
                      <a:pt x="98" y="46"/>
                    </a:lnTo>
                    <a:lnTo>
                      <a:pt x="94" y="45"/>
                    </a:lnTo>
                    <a:lnTo>
                      <a:pt x="92" y="42"/>
                    </a:lnTo>
                    <a:lnTo>
                      <a:pt x="87" y="36"/>
                    </a:lnTo>
                    <a:lnTo>
                      <a:pt x="82" y="31"/>
                    </a:lnTo>
                    <a:lnTo>
                      <a:pt x="72" y="30"/>
                    </a:lnTo>
                    <a:lnTo>
                      <a:pt x="60" y="32"/>
                    </a:lnTo>
                    <a:lnTo>
                      <a:pt x="58" y="33"/>
                    </a:lnTo>
                    <a:lnTo>
                      <a:pt x="56" y="33"/>
                    </a:lnTo>
                    <a:lnTo>
                      <a:pt x="55" y="33"/>
                    </a:lnTo>
                    <a:lnTo>
                      <a:pt x="55" y="34"/>
                    </a:lnTo>
                    <a:lnTo>
                      <a:pt x="45" y="34"/>
                    </a:lnTo>
                    <a:lnTo>
                      <a:pt x="38" y="33"/>
                    </a:lnTo>
                    <a:lnTo>
                      <a:pt x="32" y="30"/>
                    </a:lnTo>
                    <a:lnTo>
                      <a:pt x="28" y="26"/>
                    </a:lnTo>
                    <a:lnTo>
                      <a:pt x="23" y="21"/>
                    </a:lnTo>
                    <a:lnTo>
                      <a:pt x="13" y="14"/>
                    </a:lnTo>
                    <a:lnTo>
                      <a:pt x="11" y="12"/>
                    </a:lnTo>
                    <a:lnTo>
                      <a:pt x="8" y="10"/>
                    </a:lnTo>
                    <a:lnTo>
                      <a:pt x="3" y="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230">
                <a:extLst>
                  <a:ext uri="{FF2B5EF4-FFF2-40B4-BE49-F238E27FC236}">
                    <a16:creationId xmlns:a16="http://schemas.microsoft.com/office/drawing/2014/main" id="{7452C58A-4B4C-6831-1D23-D07BC07D4C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" y="841"/>
                <a:ext cx="232" cy="78"/>
              </a:xfrm>
              <a:custGeom>
                <a:avLst/>
                <a:gdLst>
                  <a:gd name="T0" fmla="*/ 678 w 694"/>
                  <a:gd name="T1" fmla="*/ 154 h 235"/>
                  <a:gd name="T2" fmla="*/ 671 w 694"/>
                  <a:gd name="T3" fmla="*/ 183 h 235"/>
                  <a:gd name="T4" fmla="*/ 661 w 694"/>
                  <a:gd name="T5" fmla="*/ 197 h 235"/>
                  <a:gd name="T6" fmla="*/ 659 w 694"/>
                  <a:gd name="T7" fmla="*/ 212 h 235"/>
                  <a:gd name="T8" fmla="*/ 656 w 694"/>
                  <a:gd name="T9" fmla="*/ 222 h 235"/>
                  <a:gd name="T10" fmla="*/ 645 w 694"/>
                  <a:gd name="T11" fmla="*/ 231 h 235"/>
                  <a:gd name="T12" fmla="*/ 609 w 694"/>
                  <a:gd name="T13" fmla="*/ 235 h 235"/>
                  <a:gd name="T14" fmla="*/ 598 w 694"/>
                  <a:gd name="T15" fmla="*/ 222 h 235"/>
                  <a:gd name="T16" fmla="*/ 581 w 694"/>
                  <a:gd name="T17" fmla="*/ 208 h 235"/>
                  <a:gd name="T18" fmla="*/ 563 w 694"/>
                  <a:gd name="T19" fmla="*/ 202 h 235"/>
                  <a:gd name="T20" fmla="*/ 549 w 694"/>
                  <a:gd name="T21" fmla="*/ 198 h 235"/>
                  <a:gd name="T22" fmla="*/ 536 w 694"/>
                  <a:gd name="T23" fmla="*/ 191 h 235"/>
                  <a:gd name="T24" fmla="*/ 515 w 694"/>
                  <a:gd name="T25" fmla="*/ 155 h 235"/>
                  <a:gd name="T26" fmla="*/ 499 w 694"/>
                  <a:gd name="T27" fmla="*/ 155 h 235"/>
                  <a:gd name="T28" fmla="*/ 485 w 694"/>
                  <a:gd name="T29" fmla="*/ 138 h 235"/>
                  <a:gd name="T30" fmla="*/ 466 w 694"/>
                  <a:gd name="T31" fmla="*/ 132 h 235"/>
                  <a:gd name="T32" fmla="*/ 440 w 694"/>
                  <a:gd name="T33" fmla="*/ 135 h 235"/>
                  <a:gd name="T34" fmla="*/ 422 w 694"/>
                  <a:gd name="T35" fmla="*/ 136 h 235"/>
                  <a:gd name="T36" fmla="*/ 399 w 694"/>
                  <a:gd name="T37" fmla="*/ 143 h 235"/>
                  <a:gd name="T38" fmla="*/ 361 w 694"/>
                  <a:gd name="T39" fmla="*/ 133 h 235"/>
                  <a:gd name="T40" fmla="*/ 354 w 694"/>
                  <a:gd name="T41" fmla="*/ 121 h 235"/>
                  <a:gd name="T42" fmla="*/ 344 w 694"/>
                  <a:gd name="T43" fmla="*/ 120 h 235"/>
                  <a:gd name="T44" fmla="*/ 332 w 694"/>
                  <a:gd name="T45" fmla="*/ 122 h 235"/>
                  <a:gd name="T46" fmla="*/ 323 w 694"/>
                  <a:gd name="T47" fmla="*/ 110 h 235"/>
                  <a:gd name="T48" fmla="*/ 311 w 694"/>
                  <a:gd name="T49" fmla="*/ 110 h 235"/>
                  <a:gd name="T50" fmla="*/ 299 w 694"/>
                  <a:gd name="T51" fmla="*/ 114 h 235"/>
                  <a:gd name="T52" fmla="*/ 287 w 694"/>
                  <a:gd name="T53" fmla="*/ 107 h 235"/>
                  <a:gd name="T54" fmla="*/ 273 w 694"/>
                  <a:gd name="T55" fmla="*/ 100 h 235"/>
                  <a:gd name="T56" fmla="*/ 257 w 694"/>
                  <a:gd name="T57" fmla="*/ 95 h 235"/>
                  <a:gd name="T58" fmla="*/ 220 w 694"/>
                  <a:gd name="T59" fmla="*/ 103 h 235"/>
                  <a:gd name="T60" fmla="*/ 198 w 694"/>
                  <a:gd name="T61" fmla="*/ 99 h 235"/>
                  <a:gd name="T62" fmla="*/ 189 w 694"/>
                  <a:gd name="T63" fmla="*/ 94 h 235"/>
                  <a:gd name="T64" fmla="*/ 180 w 694"/>
                  <a:gd name="T65" fmla="*/ 98 h 235"/>
                  <a:gd name="T66" fmla="*/ 165 w 694"/>
                  <a:gd name="T67" fmla="*/ 93 h 235"/>
                  <a:gd name="T68" fmla="*/ 141 w 694"/>
                  <a:gd name="T69" fmla="*/ 97 h 235"/>
                  <a:gd name="T70" fmla="*/ 123 w 694"/>
                  <a:gd name="T71" fmla="*/ 101 h 235"/>
                  <a:gd name="T72" fmla="*/ 109 w 694"/>
                  <a:gd name="T73" fmla="*/ 104 h 235"/>
                  <a:gd name="T74" fmla="*/ 113 w 694"/>
                  <a:gd name="T75" fmla="*/ 78 h 235"/>
                  <a:gd name="T76" fmla="*/ 106 w 694"/>
                  <a:gd name="T77" fmla="*/ 87 h 235"/>
                  <a:gd name="T78" fmla="*/ 100 w 694"/>
                  <a:gd name="T79" fmla="*/ 97 h 235"/>
                  <a:gd name="T80" fmla="*/ 91 w 694"/>
                  <a:gd name="T81" fmla="*/ 96 h 235"/>
                  <a:gd name="T82" fmla="*/ 65 w 694"/>
                  <a:gd name="T83" fmla="*/ 90 h 235"/>
                  <a:gd name="T84" fmla="*/ 63 w 694"/>
                  <a:gd name="T85" fmla="*/ 76 h 235"/>
                  <a:gd name="T86" fmla="*/ 77 w 694"/>
                  <a:gd name="T87" fmla="*/ 53 h 235"/>
                  <a:gd name="T88" fmla="*/ 50 w 694"/>
                  <a:gd name="T89" fmla="*/ 46 h 235"/>
                  <a:gd name="T90" fmla="*/ 26 w 694"/>
                  <a:gd name="T91" fmla="*/ 31 h 235"/>
                  <a:gd name="T92" fmla="*/ 26 w 694"/>
                  <a:gd name="T93" fmla="*/ 15 h 235"/>
                  <a:gd name="T94" fmla="*/ 5 w 694"/>
                  <a:gd name="T95" fmla="*/ 7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94" h="235">
                    <a:moveTo>
                      <a:pt x="694" y="136"/>
                    </a:moveTo>
                    <a:lnTo>
                      <a:pt x="682" y="150"/>
                    </a:lnTo>
                    <a:lnTo>
                      <a:pt x="679" y="151"/>
                    </a:lnTo>
                    <a:lnTo>
                      <a:pt x="678" y="154"/>
                    </a:lnTo>
                    <a:lnTo>
                      <a:pt x="679" y="164"/>
                    </a:lnTo>
                    <a:lnTo>
                      <a:pt x="677" y="171"/>
                    </a:lnTo>
                    <a:lnTo>
                      <a:pt x="675" y="176"/>
                    </a:lnTo>
                    <a:lnTo>
                      <a:pt x="671" y="183"/>
                    </a:lnTo>
                    <a:lnTo>
                      <a:pt x="666" y="186"/>
                    </a:lnTo>
                    <a:lnTo>
                      <a:pt x="663" y="190"/>
                    </a:lnTo>
                    <a:lnTo>
                      <a:pt x="661" y="193"/>
                    </a:lnTo>
                    <a:lnTo>
                      <a:pt x="661" y="197"/>
                    </a:lnTo>
                    <a:lnTo>
                      <a:pt x="659" y="204"/>
                    </a:lnTo>
                    <a:lnTo>
                      <a:pt x="660" y="211"/>
                    </a:lnTo>
                    <a:lnTo>
                      <a:pt x="659" y="211"/>
                    </a:lnTo>
                    <a:lnTo>
                      <a:pt x="659" y="212"/>
                    </a:lnTo>
                    <a:lnTo>
                      <a:pt x="659" y="214"/>
                    </a:lnTo>
                    <a:lnTo>
                      <a:pt x="659" y="218"/>
                    </a:lnTo>
                    <a:lnTo>
                      <a:pt x="657" y="222"/>
                    </a:lnTo>
                    <a:lnTo>
                      <a:pt x="656" y="222"/>
                    </a:lnTo>
                    <a:lnTo>
                      <a:pt x="656" y="223"/>
                    </a:lnTo>
                    <a:lnTo>
                      <a:pt x="656" y="225"/>
                    </a:lnTo>
                    <a:lnTo>
                      <a:pt x="648" y="229"/>
                    </a:lnTo>
                    <a:lnTo>
                      <a:pt x="645" y="231"/>
                    </a:lnTo>
                    <a:lnTo>
                      <a:pt x="638" y="230"/>
                    </a:lnTo>
                    <a:lnTo>
                      <a:pt x="630" y="233"/>
                    </a:lnTo>
                    <a:lnTo>
                      <a:pt x="619" y="235"/>
                    </a:lnTo>
                    <a:lnTo>
                      <a:pt x="609" y="235"/>
                    </a:lnTo>
                    <a:lnTo>
                      <a:pt x="604" y="234"/>
                    </a:lnTo>
                    <a:lnTo>
                      <a:pt x="601" y="231"/>
                    </a:lnTo>
                    <a:lnTo>
                      <a:pt x="598" y="227"/>
                    </a:lnTo>
                    <a:lnTo>
                      <a:pt x="598" y="222"/>
                    </a:lnTo>
                    <a:lnTo>
                      <a:pt x="596" y="215"/>
                    </a:lnTo>
                    <a:lnTo>
                      <a:pt x="593" y="212"/>
                    </a:lnTo>
                    <a:lnTo>
                      <a:pt x="588" y="209"/>
                    </a:lnTo>
                    <a:lnTo>
                      <a:pt x="581" y="208"/>
                    </a:lnTo>
                    <a:lnTo>
                      <a:pt x="572" y="207"/>
                    </a:lnTo>
                    <a:lnTo>
                      <a:pt x="567" y="206"/>
                    </a:lnTo>
                    <a:lnTo>
                      <a:pt x="564" y="204"/>
                    </a:lnTo>
                    <a:lnTo>
                      <a:pt x="563" y="202"/>
                    </a:lnTo>
                    <a:lnTo>
                      <a:pt x="560" y="198"/>
                    </a:lnTo>
                    <a:lnTo>
                      <a:pt x="556" y="197"/>
                    </a:lnTo>
                    <a:lnTo>
                      <a:pt x="552" y="196"/>
                    </a:lnTo>
                    <a:lnTo>
                      <a:pt x="549" y="198"/>
                    </a:lnTo>
                    <a:lnTo>
                      <a:pt x="544" y="198"/>
                    </a:lnTo>
                    <a:lnTo>
                      <a:pt x="541" y="197"/>
                    </a:lnTo>
                    <a:lnTo>
                      <a:pt x="537" y="194"/>
                    </a:lnTo>
                    <a:lnTo>
                      <a:pt x="536" y="191"/>
                    </a:lnTo>
                    <a:lnTo>
                      <a:pt x="524" y="159"/>
                    </a:lnTo>
                    <a:lnTo>
                      <a:pt x="522" y="156"/>
                    </a:lnTo>
                    <a:lnTo>
                      <a:pt x="521" y="156"/>
                    </a:lnTo>
                    <a:lnTo>
                      <a:pt x="515" y="155"/>
                    </a:lnTo>
                    <a:lnTo>
                      <a:pt x="511" y="155"/>
                    </a:lnTo>
                    <a:lnTo>
                      <a:pt x="508" y="157"/>
                    </a:lnTo>
                    <a:lnTo>
                      <a:pt x="503" y="156"/>
                    </a:lnTo>
                    <a:lnTo>
                      <a:pt x="499" y="155"/>
                    </a:lnTo>
                    <a:lnTo>
                      <a:pt x="496" y="153"/>
                    </a:lnTo>
                    <a:lnTo>
                      <a:pt x="495" y="151"/>
                    </a:lnTo>
                    <a:lnTo>
                      <a:pt x="490" y="143"/>
                    </a:lnTo>
                    <a:lnTo>
                      <a:pt x="485" y="138"/>
                    </a:lnTo>
                    <a:lnTo>
                      <a:pt x="481" y="136"/>
                    </a:lnTo>
                    <a:lnTo>
                      <a:pt x="477" y="135"/>
                    </a:lnTo>
                    <a:lnTo>
                      <a:pt x="470" y="133"/>
                    </a:lnTo>
                    <a:lnTo>
                      <a:pt x="466" y="132"/>
                    </a:lnTo>
                    <a:lnTo>
                      <a:pt x="463" y="132"/>
                    </a:lnTo>
                    <a:lnTo>
                      <a:pt x="452" y="131"/>
                    </a:lnTo>
                    <a:lnTo>
                      <a:pt x="446" y="132"/>
                    </a:lnTo>
                    <a:lnTo>
                      <a:pt x="440" y="135"/>
                    </a:lnTo>
                    <a:lnTo>
                      <a:pt x="433" y="137"/>
                    </a:lnTo>
                    <a:lnTo>
                      <a:pt x="429" y="136"/>
                    </a:lnTo>
                    <a:lnTo>
                      <a:pt x="426" y="135"/>
                    </a:lnTo>
                    <a:lnTo>
                      <a:pt x="422" y="136"/>
                    </a:lnTo>
                    <a:lnTo>
                      <a:pt x="418" y="138"/>
                    </a:lnTo>
                    <a:lnTo>
                      <a:pt x="413" y="141"/>
                    </a:lnTo>
                    <a:lnTo>
                      <a:pt x="404" y="143"/>
                    </a:lnTo>
                    <a:lnTo>
                      <a:pt x="399" y="143"/>
                    </a:lnTo>
                    <a:lnTo>
                      <a:pt x="389" y="139"/>
                    </a:lnTo>
                    <a:lnTo>
                      <a:pt x="376" y="137"/>
                    </a:lnTo>
                    <a:lnTo>
                      <a:pt x="367" y="135"/>
                    </a:lnTo>
                    <a:lnTo>
                      <a:pt x="361" y="133"/>
                    </a:lnTo>
                    <a:lnTo>
                      <a:pt x="358" y="130"/>
                    </a:lnTo>
                    <a:lnTo>
                      <a:pt x="357" y="128"/>
                    </a:lnTo>
                    <a:lnTo>
                      <a:pt x="355" y="123"/>
                    </a:lnTo>
                    <a:lnTo>
                      <a:pt x="354" y="121"/>
                    </a:lnTo>
                    <a:lnTo>
                      <a:pt x="352" y="120"/>
                    </a:lnTo>
                    <a:lnTo>
                      <a:pt x="351" y="121"/>
                    </a:lnTo>
                    <a:lnTo>
                      <a:pt x="345" y="121"/>
                    </a:lnTo>
                    <a:lnTo>
                      <a:pt x="344" y="120"/>
                    </a:lnTo>
                    <a:lnTo>
                      <a:pt x="338" y="117"/>
                    </a:lnTo>
                    <a:lnTo>
                      <a:pt x="336" y="118"/>
                    </a:lnTo>
                    <a:lnTo>
                      <a:pt x="334" y="121"/>
                    </a:lnTo>
                    <a:lnTo>
                      <a:pt x="332" y="122"/>
                    </a:lnTo>
                    <a:lnTo>
                      <a:pt x="331" y="121"/>
                    </a:lnTo>
                    <a:lnTo>
                      <a:pt x="329" y="118"/>
                    </a:lnTo>
                    <a:lnTo>
                      <a:pt x="326" y="114"/>
                    </a:lnTo>
                    <a:lnTo>
                      <a:pt x="323" y="110"/>
                    </a:lnTo>
                    <a:lnTo>
                      <a:pt x="321" y="108"/>
                    </a:lnTo>
                    <a:lnTo>
                      <a:pt x="318" y="107"/>
                    </a:lnTo>
                    <a:lnTo>
                      <a:pt x="316" y="108"/>
                    </a:lnTo>
                    <a:lnTo>
                      <a:pt x="311" y="110"/>
                    </a:lnTo>
                    <a:lnTo>
                      <a:pt x="307" y="112"/>
                    </a:lnTo>
                    <a:lnTo>
                      <a:pt x="304" y="113"/>
                    </a:lnTo>
                    <a:lnTo>
                      <a:pt x="304" y="114"/>
                    </a:lnTo>
                    <a:lnTo>
                      <a:pt x="299" y="114"/>
                    </a:lnTo>
                    <a:lnTo>
                      <a:pt x="296" y="114"/>
                    </a:lnTo>
                    <a:lnTo>
                      <a:pt x="293" y="113"/>
                    </a:lnTo>
                    <a:lnTo>
                      <a:pt x="292" y="112"/>
                    </a:lnTo>
                    <a:lnTo>
                      <a:pt x="287" y="107"/>
                    </a:lnTo>
                    <a:lnTo>
                      <a:pt x="284" y="106"/>
                    </a:lnTo>
                    <a:lnTo>
                      <a:pt x="282" y="107"/>
                    </a:lnTo>
                    <a:lnTo>
                      <a:pt x="277" y="103"/>
                    </a:lnTo>
                    <a:lnTo>
                      <a:pt x="273" y="100"/>
                    </a:lnTo>
                    <a:lnTo>
                      <a:pt x="269" y="96"/>
                    </a:lnTo>
                    <a:lnTo>
                      <a:pt x="266" y="95"/>
                    </a:lnTo>
                    <a:lnTo>
                      <a:pt x="261" y="94"/>
                    </a:lnTo>
                    <a:lnTo>
                      <a:pt x="257" y="95"/>
                    </a:lnTo>
                    <a:lnTo>
                      <a:pt x="234" y="100"/>
                    </a:lnTo>
                    <a:lnTo>
                      <a:pt x="224" y="102"/>
                    </a:lnTo>
                    <a:lnTo>
                      <a:pt x="221" y="102"/>
                    </a:lnTo>
                    <a:lnTo>
                      <a:pt x="220" y="103"/>
                    </a:lnTo>
                    <a:lnTo>
                      <a:pt x="211" y="100"/>
                    </a:lnTo>
                    <a:lnTo>
                      <a:pt x="207" y="101"/>
                    </a:lnTo>
                    <a:lnTo>
                      <a:pt x="200" y="101"/>
                    </a:lnTo>
                    <a:lnTo>
                      <a:pt x="198" y="99"/>
                    </a:lnTo>
                    <a:lnTo>
                      <a:pt x="198" y="98"/>
                    </a:lnTo>
                    <a:lnTo>
                      <a:pt x="195" y="94"/>
                    </a:lnTo>
                    <a:lnTo>
                      <a:pt x="192" y="93"/>
                    </a:lnTo>
                    <a:lnTo>
                      <a:pt x="189" y="94"/>
                    </a:lnTo>
                    <a:lnTo>
                      <a:pt x="187" y="97"/>
                    </a:lnTo>
                    <a:lnTo>
                      <a:pt x="183" y="98"/>
                    </a:lnTo>
                    <a:lnTo>
                      <a:pt x="181" y="98"/>
                    </a:lnTo>
                    <a:lnTo>
                      <a:pt x="180" y="98"/>
                    </a:lnTo>
                    <a:lnTo>
                      <a:pt x="180" y="99"/>
                    </a:lnTo>
                    <a:lnTo>
                      <a:pt x="176" y="98"/>
                    </a:lnTo>
                    <a:lnTo>
                      <a:pt x="171" y="96"/>
                    </a:lnTo>
                    <a:lnTo>
                      <a:pt x="165" y="93"/>
                    </a:lnTo>
                    <a:lnTo>
                      <a:pt x="160" y="93"/>
                    </a:lnTo>
                    <a:lnTo>
                      <a:pt x="153" y="93"/>
                    </a:lnTo>
                    <a:lnTo>
                      <a:pt x="148" y="96"/>
                    </a:lnTo>
                    <a:lnTo>
                      <a:pt x="141" y="97"/>
                    </a:lnTo>
                    <a:lnTo>
                      <a:pt x="137" y="99"/>
                    </a:lnTo>
                    <a:lnTo>
                      <a:pt x="132" y="100"/>
                    </a:lnTo>
                    <a:lnTo>
                      <a:pt x="131" y="101"/>
                    </a:lnTo>
                    <a:lnTo>
                      <a:pt x="123" y="101"/>
                    </a:lnTo>
                    <a:lnTo>
                      <a:pt x="119" y="103"/>
                    </a:lnTo>
                    <a:lnTo>
                      <a:pt x="113" y="108"/>
                    </a:lnTo>
                    <a:lnTo>
                      <a:pt x="110" y="109"/>
                    </a:lnTo>
                    <a:lnTo>
                      <a:pt x="109" y="104"/>
                    </a:lnTo>
                    <a:lnTo>
                      <a:pt x="110" y="98"/>
                    </a:lnTo>
                    <a:lnTo>
                      <a:pt x="111" y="89"/>
                    </a:lnTo>
                    <a:lnTo>
                      <a:pt x="113" y="82"/>
                    </a:lnTo>
                    <a:lnTo>
                      <a:pt x="113" y="78"/>
                    </a:lnTo>
                    <a:lnTo>
                      <a:pt x="113" y="77"/>
                    </a:lnTo>
                    <a:lnTo>
                      <a:pt x="111" y="78"/>
                    </a:lnTo>
                    <a:lnTo>
                      <a:pt x="109" y="81"/>
                    </a:lnTo>
                    <a:lnTo>
                      <a:pt x="106" y="87"/>
                    </a:lnTo>
                    <a:lnTo>
                      <a:pt x="103" y="96"/>
                    </a:lnTo>
                    <a:lnTo>
                      <a:pt x="101" y="96"/>
                    </a:lnTo>
                    <a:lnTo>
                      <a:pt x="100" y="96"/>
                    </a:lnTo>
                    <a:lnTo>
                      <a:pt x="100" y="97"/>
                    </a:lnTo>
                    <a:lnTo>
                      <a:pt x="96" y="97"/>
                    </a:lnTo>
                    <a:lnTo>
                      <a:pt x="94" y="96"/>
                    </a:lnTo>
                    <a:lnTo>
                      <a:pt x="93" y="96"/>
                    </a:lnTo>
                    <a:lnTo>
                      <a:pt x="91" y="96"/>
                    </a:lnTo>
                    <a:lnTo>
                      <a:pt x="85" y="93"/>
                    </a:lnTo>
                    <a:lnTo>
                      <a:pt x="75" y="89"/>
                    </a:lnTo>
                    <a:lnTo>
                      <a:pt x="70" y="90"/>
                    </a:lnTo>
                    <a:lnTo>
                      <a:pt x="65" y="90"/>
                    </a:lnTo>
                    <a:lnTo>
                      <a:pt x="63" y="88"/>
                    </a:lnTo>
                    <a:lnTo>
                      <a:pt x="63" y="85"/>
                    </a:lnTo>
                    <a:lnTo>
                      <a:pt x="62" y="80"/>
                    </a:lnTo>
                    <a:lnTo>
                      <a:pt x="63" y="76"/>
                    </a:lnTo>
                    <a:lnTo>
                      <a:pt x="69" y="68"/>
                    </a:lnTo>
                    <a:lnTo>
                      <a:pt x="75" y="60"/>
                    </a:lnTo>
                    <a:lnTo>
                      <a:pt x="78" y="56"/>
                    </a:lnTo>
                    <a:lnTo>
                      <a:pt x="77" y="53"/>
                    </a:lnTo>
                    <a:lnTo>
                      <a:pt x="75" y="52"/>
                    </a:lnTo>
                    <a:lnTo>
                      <a:pt x="69" y="53"/>
                    </a:lnTo>
                    <a:lnTo>
                      <a:pt x="58" y="50"/>
                    </a:lnTo>
                    <a:lnTo>
                      <a:pt x="50" y="46"/>
                    </a:lnTo>
                    <a:lnTo>
                      <a:pt x="41" y="40"/>
                    </a:lnTo>
                    <a:lnTo>
                      <a:pt x="33" y="36"/>
                    </a:lnTo>
                    <a:lnTo>
                      <a:pt x="28" y="32"/>
                    </a:lnTo>
                    <a:lnTo>
                      <a:pt x="26" y="31"/>
                    </a:lnTo>
                    <a:lnTo>
                      <a:pt x="25" y="26"/>
                    </a:lnTo>
                    <a:lnTo>
                      <a:pt x="26" y="22"/>
                    </a:lnTo>
                    <a:lnTo>
                      <a:pt x="29" y="18"/>
                    </a:lnTo>
                    <a:lnTo>
                      <a:pt x="26" y="15"/>
                    </a:lnTo>
                    <a:lnTo>
                      <a:pt x="22" y="13"/>
                    </a:lnTo>
                    <a:lnTo>
                      <a:pt x="16" y="11"/>
                    </a:lnTo>
                    <a:lnTo>
                      <a:pt x="10" y="11"/>
                    </a:lnTo>
                    <a:lnTo>
                      <a:pt x="5" y="7"/>
                    </a:lnTo>
                    <a:lnTo>
                      <a:pt x="3" y="5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Line 231">
                <a:extLst>
                  <a:ext uri="{FF2B5EF4-FFF2-40B4-BE49-F238E27FC236}">
                    <a16:creationId xmlns:a16="http://schemas.microsoft.com/office/drawing/2014/main" id="{BA10EBEF-CCE8-E1E4-67B6-66914E91D2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87" y="841"/>
                <a:ext cx="3" cy="0"/>
              </a:xfrm>
              <a:prstGeom prst="line">
                <a:avLst/>
              </a:pr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232">
                <a:extLst>
                  <a:ext uri="{FF2B5EF4-FFF2-40B4-BE49-F238E27FC236}">
                    <a16:creationId xmlns:a16="http://schemas.microsoft.com/office/drawing/2014/main" id="{6375D1B7-F4A3-88A2-3D98-6EA39CEC9A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3" y="841"/>
                <a:ext cx="14" cy="4"/>
              </a:xfrm>
              <a:custGeom>
                <a:avLst/>
                <a:gdLst>
                  <a:gd name="T0" fmla="*/ 44 w 44"/>
                  <a:gd name="T1" fmla="*/ 0 h 11"/>
                  <a:gd name="T2" fmla="*/ 21 w 44"/>
                  <a:gd name="T3" fmla="*/ 5 h 11"/>
                  <a:gd name="T4" fmla="*/ 17 w 44"/>
                  <a:gd name="T5" fmla="*/ 4 h 11"/>
                  <a:gd name="T6" fmla="*/ 15 w 44"/>
                  <a:gd name="T7" fmla="*/ 3 h 11"/>
                  <a:gd name="T8" fmla="*/ 14 w 44"/>
                  <a:gd name="T9" fmla="*/ 3 h 11"/>
                  <a:gd name="T10" fmla="*/ 12 w 44"/>
                  <a:gd name="T11" fmla="*/ 2 h 11"/>
                  <a:gd name="T12" fmla="*/ 9 w 44"/>
                  <a:gd name="T13" fmla="*/ 2 h 11"/>
                  <a:gd name="T14" fmla="*/ 0 w 44"/>
                  <a:gd name="T1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11">
                    <a:moveTo>
                      <a:pt x="44" y="0"/>
                    </a:moveTo>
                    <a:lnTo>
                      <a:pt x="21" y="5"/>
                    </a:lnTo>
                    <a:lnTo>
                      <a:pt x="17" y="4"/>
                    </a:lnTo>
                    <a:lnTo>
                      <a:pt x="15" y="3"/>
                    </a:lnTo>
                    <a:lnTo>
                      <a:pt x="14" y="3"/>
                    </a:lnTo>
                    <a:lnTo>
                      <a:pt x="12" y="2"/>
                    </a:lnTo>
                    <a:lnTo>
                      <a:pt x="9" y="2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233">
                <a:extLst>
                  <a:ext uri="{FF2B5EF4-FFF2-40B4-BE49-F238E27FC236}">
                    <a16:creationId xmlns:a16="http://schemas.microsoft.com/office/drawing/2014/main" id="{93F83C5D-188C-1A28-952C-17A759A479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2" y="951"/>
                <a:ext cx="108" cy="217"/>
              </a:xfrm>
              <a:custGeom>
                <a:avLst/>
                <a:gdLst>
                  <a:gd name="T0" fmla="*/ 3 w 324"/>
                  <a:gd name="T1" fmla="*/ 642 h 651"/>
                  <a:gd name="T2" fmla="*/ 0 w 324"/>
                  <a:gd name="T3" fmla="*/ 628 h 651"/>
                  <a:gd name="T4" fmla="*/ 4 w 324"/>
                  <a:gd name="T5" fmla="*/ 609 h 651"/>
                  <a:gd name="T6" fmla="*/ 61 w 324"/>
                  <a:gd name="T7" fmla="*/ 583 h 651"/>
                  <a:gd name="T8" fmla="*/ 77 w 324"/>
                  <a:gd name="T9" fmla="*/ 570 h 651"/>
                  <a:gd name="T10" fmla="*/ 90 w 324"/>
                  <a:gd name="T11" fmla="*/ 553 h 651"/>
                  <a:gd name="T12" fmla="*/ 102 w 324"/>
                  <a:gd name="T13" fmla="*/ 526 h 651"/>
                  <a:gd name="T14" fmla="*/ 123 w 324"/>
                  <a:gd name="T15" fmla="*/ 520 h 651"/>
                  <a:gd name="T16" fmla="*/ 135 w 324"/>
                  <a:gd name="T17" fmla="*/ 518 h 651"/>
                  <a:gd name="T18" fmla="*/ 149 w 324"/>
                  <a:gd name="T19" fmla="*/ 509 h 651"/>
                  <a:gd name="T20" fmla="*/ 162 w 324"/>
                  <a:gd name="T21" fmla="*/ 510 h 651"/>
                  <a:gd name="T22" fmla="*/ 171 w 324"/>
                  <a:gd name="T23" fmla="*/ 511 h 651"/>
                  <a:gd name="T24" fmla="*/ 178 w 324"/>
                  <a:gd name="T25" fmla="*/ 509 h 651"/>
                  <a:gd name="T26" fmla="*/ 205 w 324"/>
                  <a:gd name="T27" fmla="*/ 499 h 651"/>
                  <a:gd name="T28" fmla="*/ 208 w 324"/>
                  <a:gd name="T29" fmla="*/ 498 h 651"/>
                  <a:gd name="T30" fmla="*/ 227 w 324"/>
                  <a:gd name="T31" fmla="*/ 494 h 651"/>
                  <a:gd name="T32" fmla="*/ 247 w 324"/>
                  <a:gd name="T33" fmla="*/ 481 h 651"/>
                  <a:gd name="T34" fmla="*/ 259 w 324"/>
                  <a:gd name="T35" fmla="*/ 476 h 651"/>
                  <a:gd name="T36" fmla="*/ 267 w 324"/>
                  <a:gd name="T37" fmla="*/ 471 h 651"/>
                  <a:gd name="T38" fmla="*/ 275 w 324"/>
                  <a:gd name="T39" fmla="*/ 456 h 651"/>
                  <a:gd name="T40" fmla="*/ 283 w 324"/>
                  <a:gd name="T41" fmla="*/ 426 h 651"/>
                  <a:gd name="T42" fmla="*/ 270 w 324"/>
                  <a:gd name="T43" fmla="*/ 404 h 651"/>
                  <a:gd name="T44" fmla="*/ 271 w 324"/>
                  <a:gd name="T45" fmla="*/ 388 h 651"/>
                  <a:gd name="T46" fmla="*/ 258 w 324"/>
                  <a:gd name="T47" fmla="*/ 343 h 651"/>
                  <a:gd name="T48" fmla="*/ 243 w 324"/>
                  <a:gd name="T49" fmla="*/ 301 h 651"/>
                  <a:gd name="T50" fmla="*/ 240 w 324"/>
                  <a:gd name="T51" fmla="*/ 281 h 651"/>
                  <a:gd name="T52" fmla="*/ 243 w 324"/>
                  <a:gd name="T53" fmla="*/ 263 h 651"/>
                  <a:gd name="T54" fmla="*/ 243 w 324"/>
                  <a:gd name="T55" fmla="*/ 232 h 651"/>
                  <a:gd name="T56" fmla="*/ 234 w 324"/>
                  <a:gd name="T57" fmla="*/ 210 h 651"/>
                  <a:gd name="T58" fmla="*/ 228 w 324"/>
                  <a:gd name="T59" fmla="*/ 202 h 651"/>
                  <a:gd name="T60" fmla="*/ 226 w 324"/>
                  <a:gd name="T61" fmla="*/ 189 h 651"/>
                  <a:gd name="T62" fmla="*/ 217 w 324"/>
                  <a:gd name="T63" fmla="*/ 185 h 651"/>
                  <a:gd name="T64" fmla="*/ 216 w 324"/>
                  <a:gd name="T65" fmla="*/ 172 h 651"/>
                  <a:gd name="T66" fmla="*/ 230 w 324"/>
                  <a:gd name="T67" fmla="*/ 124 h 651"/>
                  <a:gd name="T68" fmla="*/ 230 w 324"/>
                  <a:gd name="T69" fmla="*/ 105 h 651"/>
                  <a:gd name="T70" fmla="*/ 235 w 324"/>
                  <a:gd name="T71" fmla="*/ 87 h 651"/>
                  <a:gd name="T72" fmla="*/ 257 w 324"/>
                  <a:gd name="T73" fmla="*/ 56 h 651"/>
                  <a:gd name="T74" fmla="*/ 294 w 324"/>
                  <a:gd name="T75" fmla="*/ 41 h 651"/>
                  <a:gd name="T76" fmla="*/ 306 w 324"/>
                  <a:gd name="T77" fmla="*/ 38 h 651"/>
                  <a:gd name="T78" fmla="*/ 310 w 324"/>
                  <a:gd name="T79" fmla="*/ 33 h 651"/>
                  <a:gd name="T80" fmla="*/ 313 w 324"/>
                  <a:gd name="T81" fmla="*/ 14 h 651"/>
                  <a:gd name="T82" fmla="*/ 319 w 324"/>
                  <a:gd name="T83" fmla="*/ 11 h 651"/>
                  <a:gd name="T84" fmla="*/ 321 w 324"/>
                  <a:gd name="T85" fmla="*/ 7 h 6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24" h="651">
                    <a:moveTo>
                      <a:pt x="0" y="651"/>
                    </a:moveTo>
                    <a:lnTo>
                      <a:pt x="2" y="646"/>
                    </a:lnTo>
                    <a:lnTo>
                      <a:pt x="3" y="642"/>
                    </a:lnTo>
                    <a:lnTo>
                      <a:pt x="2" y="638"/>
                    </a:lnTo>
                    <a:lnTo>
                      <a:pt x="1" y="633"/>
                    </a:lnTo>
                    <a:lnTo>
                      <a:pt x="0" y="628"/>
                    </a:lnTo>
                    <a:lnTo>
                      <a:pt x="1" y="620"/>
                    </a:lnTo>
                    <a:lnTo>
                      <a:pt x="1" y="613"/>
                    </a:lnTo>
                    <a:lnTo>
                      <a:pt x="4" y="609"/>
                    </a:lnTo>
                    <a:lnTo>
                      <a:pt x="7" y="605"/>
                    </a:lnTo>
                    <a:lnTo>
                      <a:pt x="15" y="602"/>
                    </a:lnTo>
                    <a:lnTo>
                      <a:pt x="61" y="583"/>
                    </a:lnTo>
                    <a:lnTo>
                      <a:pt x="66" y="579"/>
                    </a:lnTo>
                    <a:lnTo>
                      <a:pt x="73" y="575"/>
                    </a:lnTo>
                    <a:lnTo>
                      <a:pt x="77" y="570"/>
                    </a:lnTo>
                    <a:lnTo>
                      <a:pt x="82" y="566"/>
                    </a:lnTo>
                    <a:lnTo>
                      <a:pt x="85" y="560"/>
                    </a:lnTo>
                    <a:lnTo>
                      <a:pt x="90" y="553"/>
                    </a:lnTo>
                    <a:lnTo>
                      <a:pt x="96" y="538"/>
                    </a:lnTo>
                    <a:lnTo>
                      <a:pt x="98" y="531"/>
                    </a:lnTo>
                    <a:lnTo>
                      <a:pt x="102" y="526"/>
                    </a:lnTo>
                    <a:lnTo>
                      <a:pt x="108" y="523"/>
                    </a:lnTo>
                    <a:lnTo>
                      <a:pt x="115" y="522"/>
                    </a:lnTo>
                    <a:lnTo>
                      <a:pt x="123" y="520"/>
                    </a:lnTo>
                    <a:lnTo>
                      <a:pt x="125" y="519"/>
                    </a:lnTo>
                    <a:lnTo>
                      <a:pt x="129" y="519"/>
                    </a:lnTo>
                    <a:lnTo>
                      <a:pt x="135" y="518"/>
                    </a:lnTo>
                    <a:lnTo>
                      <a:pt x="139" y="516"/>
                    </a:lnTo>
                    <a:lnTo>
                      <a:pt x="144" y="514"/>
                    </a:lnTo>
                    <a:lnTo>
                      <a:pt x="149" y="509"/>
                    </a:lnTo>
                    <a:lnTo>
                      <a:pt x="153" y="508"/>
                    </a:lnTo>
                    <a:lnTo>
                      <a:pt x="157" y="507"/>
                    </a:lnTo>
                    <a:lnTo>
                      <a:pt x="162" y="510"/>
                    </a:lnTo>
                    <a:lnTo>
                      <a:pt x="167" y="511"/>
                    </a:lnTo>
                    <a:lnTo>
                      <a:pt x="171" y="512"/>
                    </a:lnTo>
                    <a:lnTo>
                      <a:pt x="171" y="511"/>
                    </a:lnTo>
                    <a:lnTo>
                      <a:pt x="172" y="511"/>
                    </a:lnTo>
                    <a:lnTo>
                      <a:pt x="174" y="511"/>
                    </a:lnTo>
                    <a:lnTo>
                      <a:pt x="178" y="509"/>
                    </a:lnTo>
                    <a:lnTo>
                      <a:pt x="182" y="504"/>
                    </a:lnTo>
                    <a:lnTo>
                      <a:pt x="189" y="501"/>
                    </a:lnTo>
                    <a:lnTo>
                      <a:pt x="205" y="499"/>
                    </a:lnTo>
                    <a:lnTo>
                      <a:pt x="205" y="498"/>
                    </a:lnTo>
                    <a:lnTo>
                      <a:pt x="206" y="498"/>
                    </a:lnTo>
                    <a:lnTo>
                      <a:pt x="208" y="498"/>
                    </a:lnTo>
                    <a:lnTo>
                      <a:pt x="212" y="498"/>
                    </a:lnTo>
                    <a:lnTo>
                      <a:pt x="220" y="497"/>
                    </a:lnTo>
                    <a:lnTo>
                      <a:pt x="227" y="494"/>
                    </a:lnTo>
                    <a:lnTo>
                      <a:pt x="233" y="492"/>
                    </a:lnTo>
                    <a:lnTo>
                      <a:pt x="240" y="486"/>
                    </a:lnTo>
                    <a:lnTo>
                      <a:pt x="247" y="481"/>
                    </a:lnTo>
                    <a:lnTo>
                      <a:pt x="252" y="478"/>
                    </a:lnTo>
                    <a:lnTo>
                      <a:pt x="256" y="478"/>
                    </a:lnTo>
                    <a:lnTo>
                      <a:pt x="259" y="476"/>
                    </a:lnTo>
                    <a:lnTo>
                      <a:pt x="264" y="474"/>
                    </a:lnTo>
                    <a:lnTo>
                      <a:pt x="265" y="472"/>
                    </a:lnTo>
                    <a:lnTo>
                      <a:pt x="267" y="471"/>
                    </a:lnTo>
                    <a:lnTo>
                      <a:pt x="271" y="469"/>
                    </a:lnTo>
                    <a:lnTo>
                      <a:pt x="273" y="464"/>
                    </a:lnTo>
                    <a:lnTo>
                      <a:pt x="275" y="456"/>
                    </a:lnTo>
                    <a:lnTo>
                      <a:pt x="278" y="446"/>
                    </a:lnTo>
                    <a:lnTo>
                      <a:pt x="283" y="432"/>
                    </a:lnTo>
                    <a:lnTo>
                      <a:pt x="283" y="426"/>
                    </a:lnTo>
                    <a:lnTo>
                      <a:pt x="282" y="420"/>
                    </a:lnTo>
                    <a:lnTo>
                      <a:pt x="275" y="411"/>
                    </a:lnTo>
                    <a:lnTo>
                      <a:pt x="270" y="404"/>
                    </a:lnTo>
                    <a:lnTo>
                      <a:pt x="269" y="399"/>
                    </a:lnTo>
                    <a:lnTo>
                      <a:pt x="268" y="393"/>
                    </a:lnTo>
                    <a:lnTo>
                      <a:pt x="271" y="388"/>
                    </a:lnTo>
                    <a:lnTo>
                      <a:pt x="273" y="374"/>
                    </a:lnTo>
                    <a:lnTo>
                      <a:pt x="271" y="364"/>
                    </a:lnTo>
                    <a:lnTo>
                      <a:pt x="258" y="343"/>
                    </a:lnTo>
                    <a:lnTo>
                      <a:pt x="252" y="332"/>
                    </a:lnTo>
                    <a:lnTo>
                      <a:pt x="248" y="319"/>
                    </a:lnTo>
                    <a:lnTo>
                      <a:pt x="243" y="301"/>
                    </a:lnTo>
                    <a:lnTo>
                      <a:pt x="240" y="292"/>
                    </a:lnTo>
                    <a:lnTo>
                      <a:pt x="240" y="286"/>
                    </a:lnTo>
                    <a:lnTo>
                      <a:pt x="240" y="281"/>
                    </a:lnTo>
                    <a:lnTo>
                      <a:pt x="241" y="280"/>
                    </a:lnTo>
                    <a:lnTo>
                      <a:pt x="241" y="270"/>
                    </a:lnTo>
                    <a:lnTo>
                      <a:pt x="243" y="263"/>
                    </a:lnTo>
                    <a:lnTo>
                      <a:pt x="244" y="249"/>
                    </a:lnTo>
                    <a:lnTo>
                      <a:pt x="244" y="238"/>
                    </a:lnTo>
                    <a:lnTo>
                      <a:pt x="243" y="232"/>
                    </a:lnTo>
                    <a:lnTo>
                      <a:pt x="243" y="229"/>
                    </a:lnTo>
                    <a:lnTo>
                      <a:pt x="237" y="216"/>
                    </a:lnTo>
                    <a:lnTo>
                      <a:pt x="234" y="210"/>
                    </a:lnTo>
                    <a:lnTo>
                      <a:pt x="232" y="207"/>
                    </a:lnTo>
                    <a:lnTo>
                      <a:pt x="229" y="204"/>
                    </a:lnTo>
                    <a:lnTo>
                      <a:pt x="228" y="202"/>
                    </a:lnTo>
                    <a:lnTo>
                      <a:pt x="228" y="195"/>
                    </a:lnTo>
                    <a:lnTo>
                      <a:pt x="227" y="191"/>
                    </a:lnTo>
                    <a:lnTo>
                      <a:pt x="226" y="189"/>
                    </a:lnTo>
                    <a:lnTo>
                      <a:pt x="223" y="187"/>
                    </a:lnTo>
                    <a:lnTo>
                      <a:pt x="220" y="187"/>
                    </a:lnTo>
                    <a:lnTo>
                      <a:pt x="217" y="185"/>
                    </a:lnTo>
                    <a:lnTo>
                      <a:pt x="216" y="182"/>
                    </a:lnTo>
                    <a:lnTo>
                      <a:pt x="215" y="178"/>
                    </a:lnTo>
                    <a:lnTo>
                      <a:pt x="216" y="172"/>
                    </a:lnTo>
                    <a:lnTo>
                      <a:pt x="219" y="151"/>
                    </a:lnTo>
                    <a:lnTo>
                      <a:pt x="226" y="133"/>
                    </a:lnTo>
                    <a:lnTo>
                      <a:pt x="230" y="124"/>
                    </a:lnTo>
                    <a:lnTo>
                      <a:pt x="231" y="118"/>
                    </a:lnTo>
                    <a:lnTo>
                      <a:pt x="230" y="112"/>
                    </a:lnTo>
                    <a:lnTo>
                      <a:pt x="230" y="105"/>
                    </a:lnTo>
                    <a:lnTo>
                      <a:pt x="231" y="96"/>
                    </a:lnTo>
                    <a:lnTo>
                      <a:pt x="234" y="87"/>
                    </a:lnTo>
                    <a:lnTo>
                      <a:pt x="235" y="87"/>
                    </a:lnTo>
                    <a:lnTo>
                      <a:pt x="239" y="75"/>
                    </a:lnTo>
                    <a:lnTo>
                      <a:pt x="247" y="66"/>
                    </a:lnTo>
                    <a:lnTo>
                      <a:pt x="257" y="56"/>
                    </a:lnTo>
                    <a:lnTo>
                      <a:pt x="271" y="49"/>
                    </a:lnTo>
                    <a:lnTo>
                      <a:pt x="282" y="44"/>
                    </a:lnTo>
                    <a:lnTo>
                      <a:pt x="294" y="41"/>
                    </a:lnTo>
                    <a:lnTo>
                      <a:pt x="301" y="39"/>
                    </a:lnTo>
                    <a:lnTo>
                      <a:pt x="303" y="38"/>
                    </a:lnTo>
                    <a:lnTo>
                      <a:pt x="306" y="38"/>
                    </a:lnTo>
                    <a:lnTo>
                      <a:pt x="307" y="36"/>
                    </a:lnTo>
                    <a:lnTo>
                      <a:pt x="309" y="35"/>
                    </a:lnTo>
                    <a:lnTo>
                      <a:pt x="310" y="33"/>
                    </a:lnTo>
                    <a:lnTo>
                      <a:pt x="307" y="21"/>
                    </a:lnTo>
                    <a:lnTo>
                      <a:pt x="308" y="16"/>
                    </a:lnTo>
                    <a:lnTo>
                      <a:pt x="313" y="14"/>
                    </a:lnTo>
                    <a:lnTo>
                      <a:pt x="317" y="12"/>
                    </a:lnTo>
                    <a:lnTo>
                      <a:pt x="317" y="11"/>
                    </a:lnTo>
                    <a:lnTo>
                      <a:pt x="319" y="11"/>
                    </a:lnTo>
                    <a:lnTo>
                      <a:pt x="321" y="11"/>
                    </a:lnTo>
                    <a:lnTo>
                      <a:pt x="322" y="9"/>
                    </a:lnTo>
                    <a:lnTo>
                      <a:pt x="321" y="7"/>
                    </a:lnTo>
                    <a:lnTo>
                      <a:pt x="321" y="2"/>
                    </a:lnTo>
                    <a:lnTo>
                      <a:pt x="324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234">
                <a:extLst>
                  <a:ext uri="{FF2B5EF4-FFF2-40B4-BE49-F238E27FC236}">
                    <a16:creationId xmlns:a16="http://schemas.microsoft.com/office/drawing/2014/main" id="{9BBA18D2-67D7-6F35-1F47-E3A3F88ECD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" y="1039"/>
                <a:ext cx="142" cy="323"/>
              </a:xfrm>
              <a:custGeom>
                <a:avLst/>
                <a:gdLst>
                  <a:gd name="T0" fmla="*/ 417 w 426"/>
                  <a:gd name="T1" fmla="*/ 958 h 968"/>
                  <a:gd name="T2" fmla="*/ 420 w 426"/>
                  <a:gd name="T3" fmla="*/ 946 h 968"/>
                  <a:gd name="T4" fmla="*/ 415 w 426"/>
                  <a:gd name="T5" fmla="*/ 927 h 968"/>
                  <a:gd name="T6" fmla="*/ 405 w 426"/>
                  <a:gd name="T7" fmla="*/ 904 h 968"/>
                  <a:gd name="T8" fmla="*/ 380 w 426"/>
                  <a:gd name="T9" fmla="*/ 897 h 968"/>
                  <a:gd name="T10" fmla="*/ 351 w 426"/>
                  <a:gd name="T11" fmla="*/ 886 h 968"/>
                  <a:gd name="T12" fmla="*/ 335 w 426"/>
                  <a:gd name="T13" fmla="*/ 885 h 968"/>
                  <a:gd name="T14" fmla="*/ 313 w 426"/>
                  <a:gd name="T15" fmla="*/ 870 h 968"/>
                  <a:gd name="T16" fmla="*/ 299 w 426"/>
                  <a:gd name="T17" fmla="*/ 861 h 968"/>
                  <a:gd name="T18" fmla="*/ 257 w 426"/>
                  <a:gd name="T19" fmla="*/ 823 h 968"/>
                  <a:gd name="T20" fmla="*/ 241 w 426"/>
                  <a:gd name="T21" fmla="*/ 814 h 968"/>
                  <a:gd name="T22" fmla="*/ 210 w 426"/>
                  <a:gd name="T23" fmla="*/ 807 h 968"/>
                  <a:gd name="T24" fmla="*/ 187 w 426"/>
                  <a:gd name="T25" fmla="*/ 787 h 968"/>
                  <a:gd name="T26" fmla="*/ 174 w 426"/>
                  <a:gd name="T27" fmla="*/ 772 h 968"/>
                  <a:gd name="T28" fmla="*/ 153 w 426"/>
                  <a:gd name="T29" fmla="*/ 747 h 968"/>
                  <a:gd name="T30" fmla="*/ 153 w 426"/>
                  <a:gd name="T31" fmla="*/ 707 h 968"/>
                  <a:gd name="T32" fmla="*/ 145 w 426"/>
                  <a:gd name="T33" fmla="*/ 693 h 968"/>
                  <a:gd name="T34" fmla="*/ 134 w 426"/>
                  <a:gd name="T35" fmla="*/ 683 h 968"/>
                  <a:gd name="T36" fmla="*/ 123 w 426"/>
                  <a:gd name="T37" fmla="*/ 676 h 968"/>
                  <a:gd name="T38" fmla="*/ 120 w 426"/>
                  <a:gd name="T39" fmla="*/ 647 h 968"/>
                  <a:gd name="T40" fmla="*/ 108 w 426"/>
                  <a:gd name="T41" fmla="*/ 632 h 968"/>
                  <a:gd name="T42" fmla="*/ 103 w 426"/>
                  <a:gd name="T43" fmla="*/ 617 h 968"/>
                  <a:gd name="T44" fmla="*/ 113 w 426"/>
                  <a:gd name="T45" fmla="*/ 602 h 968"/>
                  <a:gd name="T46" fmla="*/ 105 w 426"/>
                  <a:gd name="T47" fmla="*/ 592 h 968"/>
                  <a:gd name="T48" fmla="*/ 99 w 426"/>
                  <a:gd name="T49" fmla="*/ 567 h 968"/>
                  <a:gd name="T50" fmla="*/ 97 w 426"/>
                  <a:gd name="T51" fmla="*/ 551 h 968"/>
                  <a:gd name="T52" fmla="*/ 100 w 426"/>
                  <a:gd name="T53" fmla="*/ 537 h 968"/>
                  <a:gd name="T54" fmla="*/ 95 w 426"/>
                  <a:gd name="T55" fmla="*/ 522 h 968"/>
                  <a:gd name="T56" fmla="*/ 78 w 426"/>
                  <a:gd name="T57" fmla="*/ 511 h 968"/>
                  <a:gd name="T58" fmla="*/ 68 w 426"/>
                  <a:gd name="T59" fmla="*/ 498 h 968"/>
                  <a:gd name="T60" fmla="*/ 60 w 426"/>
                  <a:gd name="T61" fmla="*/ 483 h 968"/>
                  <a:gd name="T62" fmla="*/ 41 w 426"/>
                  <a:gd name="T63" fmla="*/ 469 h 968"/>
                  <a:gd name="T64" fmla="*/ 36 w 426"/>
                  <a:gd name="T65" fmla="*/ 449 h 968"/>
                  <a:gd name="T66" fmla="*/ 31 w 426"/>
                  <a:gd name="T67" fmla="*/ 427 h 968"/>
                  <a:gd name="T68" fmla="*/ 31 w 426"/>
                  <a:gd name="T69" fmla="*/ 415 h 968"/>
                  <a:gd name="T70" fmla="*/ 42 w 426"/>
                  <a:gd name="T71" fmla="*/ 398 h 968"/>
                  <a:gd name="T72" fmla="*/ 54 w 426"/>
                  <a:gd name="T73" fmla="*/ 361 h 968"/>
                  <a:gd name="T74" fmla="*/ 58 w 426"/>
                  <a:gd name="T75" fmla="*/ 342 h 968"/>
                  <a:gd name="T76" fmla="*/ 56 w 426"/>
                  <a:gd name="T77" fmla="*/ 313 h 968"/>
                  <a:gd name="T78" fmla="*/ 53 w 426"/>
                  <a:gd name="T79" fmla="*/ 292 h 968"/>
                  <a:gd name="T80" fmla="*/ 52 w 426"/>
                  <a:gd name="T81" fmla="*/ 278 h 968"/>
                  <a:gd name="T82" fmla="*/ 31 w 426"/>
                  <a:gd name="T83" fmla="*/ 246 h 968"/>
                  <a:gd name="T84" fmla="*/ 21 w 426"/>
                  <a:gd name="T85" fmla="*/ 222 h 968"/>
                  <a:gd name="T86" fmla="*/ 22 w 426"/>
                  <a:gd name="T87" fmla="*/ 195 h 968"/>
                  <a:gd name="T88" fmla="*/ 18 w 426"/>
                  <a:gd name="T89" fmla="*/ 167 h 968"/>
                  <a:gd name="T90" fmla="*/ 10 w 426"/>
                  <a:gd name="T91" fmla="*/ 145 h 968"/>
                  <a:gd name="T92" fmla="*/ 6 w 426"/>
                  <a:gd name="T93" fmla="*/ 132 h 968"/>
                  <a:gd name="T94" fmla="*/ 5 w 426"/>
                  <a:gd name="T95" fmla="*/ 103 h 968"/>
                  <a:gd name="T96" fmla="*/ 2 w 426"/>
                  <a:gd name="T97" fmla="*/ 88 h 968"/>
                  <a:gd name="T98" fmla="*/ 21 w 426"/>
                  <a:gd name="T99" fmla="*/ 77 h 968"/>
                  <a:gd name="T100" fmla="*/ 39 w 426"/>
                  <a:gd name="T101" fmla="*/ 73 h 968"/>
                  <a:gd name="T102" fmla="*/ 56 w 426"/>
                  <a:gd name="T103" fmla="*/ 62 h 968"/>
                  <a:gd name="T104" fmla="*/ 70 w 426"/>
                  <a:gd name="T105" fmla="*/ 56 h 968"/>
                  <a:gd name="T106" fmla="*/ 76 w 426"/>
                  <a:gd name="T107" fmla="*/ 54 h 968"/>
                  <a:gd name="T108" fmla="*/ 79 w 426"/>
                  <a:gd name="T109" fmla="*/ 48 h 968"/>
                  <a:gd name="T110" fmla="*/ 91 w 426"/>
                  <a:gd name="T111" fmla="*/ 38 h 968"/>
                  <a:gd name="T112" fmla="*/ 106 w 426"/>
                  <a:gd name="T113" fmla="*/ 23 h 968"/>
                  <a:gd name="T114" fmla="*/ 105 w 426"/>
                  <a:gd name="T115" fmla="*/ 17 h 9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26" h="968">
                    <a:moveTo>
                      <a:pt x="426" y="968"/>
                    </a:moveTo>
                    <a:lnTo>
                      <a:pt x="422" y="965"/>
                    </a:lnTo>
                    <a:lnTo>
                      <a:pt x="420" y="962"/>
                    </a:lnTo>
                    <a:lnTo>
                      <a:pt x="417" y="958"/>
                    </a:lnTo>
                    <a:lnTo>
                      <a:pt x="414" y="955"/>
                    </a:lnTo>
                    <a:lnTo>
                      <a:pt x="415" y="953"/>
                    </a:lnTo>
                    <a:lnTo>
                      <a:pt x="417" y="949"/>
                    </a:lnTo>
                    <a:lnTo>
                      <a:pt x="420" y="946"/>
                    </a:lnTo>
                    <a:lnTo>
                      <a:pt x="422" y="938"/>
                    </a:lnTo>
                    <a:lnTo>
                      <a:pt x="421" y="935"/>
                    </a:lnTo>
                    <a:lnTo>
                      <a:pt x="419" y="933"/>
                    </a:lnTo>
                    <a:lnTo>
                      <a:pt x="415" y="927"/>
                    </a:lnTo>
                    <a:lnTo>
                      <a:pt x="414" y="916"/>
                    </a:lnTo>
                    <a:lnTo>
                      <a:pt x="411" y="912"/>
                    </a:lnTo>
                    <a:lnTo>
                      <a:pt x="409" y="909"/>
                    </a:lnTo>
                    <a:lnTo>
                      <a:pt x="405" y="904"/>
                    </a:lnTo>
                    <a:lnTo>
                      <a:pt x="401" y="901"/>
                    </a:lnTo>
                    <a:lnTo>
                      <a:pt x="391" y="896"/>
                    </a:lnTo>
                    <a:lnTo>
                      <a:pt x="385" y="897"/>
                    </a:lnTo>
                    <a:lnTo>
                      <a:pt x="380" y="897"/>
                    </a:lnTo>
                    <a:lnTo>
                      <a:pt x="375" y="896"/>
                    </a:lnTo>
                    <a:lnTo>
                      <a:pt x="368" y="892"/>
                    </a:lnTo>
                    <a:lnTo>
                      <a:pt x="360" y="885"/>
                    </a:lnTo>
                    <a:lnTo>
                      <a:pt x="351" y="886"/>
                    </a:lnTo>
                    <a:lnTo>
                      <a:pt x="341" y="886"/>
                    </a:lnTo>
                    <a:lnTo>
                      <a:pt x="338" y="885"/>
                    </a:lnTo>
                    <a:lnTo>
                      <a:pt x="337" y="885"/>
                    </a:lnTo>
                    <a:lnTo>
                      <a:pt x="335" y="885"/>
                    </a:lnTo>
                    <a:lnTo>
                      <a:pt x="331" y="884"/>
                    </a:lnTo>
                    <a:lnTo>
                      <a:pt x="325" y="880"/>
                    </a:lnTo>
                    <a:lnTo>
                      <a:pt x="321" y="877"/>
                    </a:lnTo>
                    <a:lnTo>
                      <a:pt x="313" y="870"/>
                    </a:lnTo>
                    <a:lnTo>
                      <a:pt x="310" y="865"/>
                    </a:lnTo>
                    <a:lnTo>
                      <a:pt x="307" y="863"/>
                    </a:lnTo>
                    <a:lnTo>
                      <a:pt x="303" y="861"/>
                    </a:lnTo>
                    <a:lnTo>
                      <a:pt x="299" y="861"/>
                    </a:lnTo>
                    <a:lnTo>
                      <a:pt x="290" y="858"/>
                    </a:lnTo>
                    <a:lnTo>
                      <a:pt x="284" y="854"/>
                    </a:lnTo>
                    <a:lnTo>
                      <a:pt x="264" y="829"/>
                    </a:lnTo>
                    <a:lnTo>
                      <a:pt x="257" y="823"/>
                    </a:lnTo>
                    <a:lnTo>
                      <a:pt x="253" y="820"/>
                    </a:lnTo>
                    <a:lnTo>
                      <a:pt x="250" y="817"/>
                    </a:lnTo>
                    <a:lnTo>
                      <a:pt x="249" y="817"/>
                    </a:lnTo>
                    <a:lnTo>
                      <a:pt x="241" y="814"/>
                    </a:lnTo>
                    <a:lnTo>
                      <a:pt x="232" y="815"/>
                    </a:lnTo>
                    <a:lnTo>
                      <a:pt x="222" y="815"/>
                    </a:lnTo>
                    <a:lnTo>
                      <a:pt x="217" y="813"/>
                    </a:lnTo>
                    <a:lnTo>
                      <a:pt x="210" y="807"/>
                    </a:lnTo>
                    <a:lnTo>
                      <a:pt x="201" y="806"/>
                    </a:lnTo>
                    <a:lnTo>
                      <a:pt x="195" y="802"/>
                    </a:lnTo>
                    <a:lnTo>
                      <a:pt x="192" y="795"/>
                    </a:lnTo>
                    <a:lnTo>
                      <a:pt x="187" y="787"/>
                    </a:lnTo>
                    <a:lnTo>
                      <a:pt x="184" y="784"/>
                    </a:lnTo>
                    <a:lnTo>
                      <a:pt x="184" y="783"/>
                    </a:lnTo>
                    <a:lnTo>
                      <a:pt x="180" y="777"/>
                    </a:lnTo>
                    <a:lnTo>
                      <a:pt x="174" y="772"/>
                    </a:lnTo>
                    <a:lnTo>
                      <a:pt x="167" y="768"/>
                    </a:lnTo>
                    <a:lnTo>
                      <a:pt x="164" y="764"/>
                    </a:lnTo>
                    <a:lnTo>
                      <a:pt x="159" y="755"/>
                    </a:lnTo>
                    <a:lnTo>
                      <a:pt x="153" y="747"/>
                    </a:lnTo>
                    <a:lnTo>
                      <a:pt x="152" y="743"/>
                    </a:lnTo>
                    <a:lnTo>
                      <a:pt x="151" y="725"/>
                    </a:lnTo>
                    <a:lnTo>
                      <a:pt x="151" y="712"/>
                    </a:lnTo>
                    <a:lnTo>
                      <a:pt x="153" y="707"/>
                    </a:lnTo>
                    <a:lnTo>
                      <a:pt x="152" y="703"/>
                    </a:lnTo>
                    <a:lnTo>
                      <a:pt x="152" y="701"/>
                    </a:lnTo>
                    <a:lnTo>
                      <a:pt x="151" y="698"/>
                    </a:lnTo>
                    <a:lnTo>
                      <a:pt x="145" y="693"/>
                    </a:lnTo>
                    <a:lnTo>
                      <a:pt x="142" y="688"/>
                    </a:lnTo>
                    <a:lnTo>
                      <a:pt x="139" y="685"/>
                    </a:lnTo>
                    <a:lnTo>
                      <a:pt x="137" y="684"/>
                    </a:lnTo>
                    <a:lnTo>
                      <a:pt x="134" y="683"/>
                    </a:lnTo>
                    <a:lnTo>
                      <a:pt x="131" y="684"/>
                    </a:lnTo>
                    <a:lnTo>
                      <a:pt x="126" y="684"/>
                    </a:lnTo>
                    <a:lnTo>
                      <a:pt x="124" y="683"/>
                    </a:lnTo>
                    <a:lnTo>
                      <a:pt x="123" y="676"/>
                    </a:lnTo>
                    <a:lnTo>
                      <a:pt x="123" y="664"/>
                    </a:lnTo>
                    <a:lnTo>
                      <a:pt x="124" y="659"/>
                    </a:lnTo>
                    <a:lnTo>
                      <a:pt x="123" y="652"/>
                    </a:lnTo>
                    <a:lnTo>
                      <a:pt x="120" y="647"/>
                    </a:lnTo>
                    <a:lnTo>
                      <a:pt x="117" y="644"/>
                    </a:lnTo>
                    <a:lnTo>
                      <a:pt x="116" y="641"/>
                    </a:lnTo>
                    <a:lnTo>
                      <a:pt x="114" y="635"/>
                    </a:lnTo>
                    <a:lnTo>
                      <a:pt x="108" y="632"/>
                    </a:lnTo>
                    <a:lnTo>
                      <a:pt x="105" y="630"/>
                    </a:lnTo>
                    <a:lnTo>
                      <a:pt x="104" y="627"/>
                    </a:lnTo>
                    <a:lnTo>
                      <a:pt x="103" y="623"/>
                    </a:lnTo>
                    <a:lnTo>
                      <a:pt x="103" y="617"/>
                    </a:lnTo>
                    <a:lnTo>
                      <a:pt x="104" y="611"/>
                    </a:lnTo>
                    <a:lnTo>
                      <a:pt x="110" y="607"/>
                    </a:lnTo>
                    <a:lnTo>
                      <a:pt x="112" y="604"/>
                    </a:lnTo>
                    <a:lnTo>
                      <a:pt x="113" y="602"/>
                    </a:lnTo>
                    <a:lnTo>
                      <a:pt x="111" y="597"/>
                    </a:lnTo>
                    <a:lnTo>
                      <a:pt x="107" y="594"/>
                    </a:lnTo>
                    <a:lnTo>
                      <a:pt x="106" y="593"/>
                    </a:lnTo>
                    <a:lnTo>
                      <a:pt x="105" y="592"/>
                    </a:lnTo>
                    <a:lnTo>
                      <a:pt x="101" y="583"/>
                    </a:lnTo>
                    <a:lnTo>
                      <a:pt x="100" y="570"/>
                    </a:lnTo>
                    <a:lnTo>
                      <a:pt x="99" y="568"/>
                    </a:lnTo>
                    <a:lnTo>
                      <a:pt x="99" y="567"/>
                    </a:lnTo>
                    <a:lnTo>
                      <a:pt x="99" y="565"/>
                    </a:lnTo>
                    <a:lnTo>
                      <a:pt x="98" y="560"/>
                    </a:lnTo>
                    <a:lnTo>
                      <a:pt x="98" y="557"/>
                    </a:lnTo>
                    <a:lnTo>
                      <a:pt x="97" y="551"/>
                    </a:lnTo>
                    <a:lnTo>
                      <a:pt x="97" y="548"/>
                    </a:lnTo>
                    <a:lnTo>
                      <a:pt x="99" y="546"/>
                    </a:lnTo>
                    <a:lnTo>
                      <a:pt x="101" y="540"/>
                    </a:lnTo>
                    <a:lnTo>
                      <a:pt x="100" y="537"/>
                    </a:lnTo>
                    <a:lnTo>
                      <a:pt x="98" y="533"/>
                    </a:lnTo>
                    <a:lnTo>
                      <a:pt x="98" y="528"/>
                    </a:lnTo>
                    <a:lnTo>
                      <a:pt x="97" y="525"/>
                    </a:lnTo>
                    <a:lnTo>
                      <a:pt x="95" y="522"/>
                    </a:lnTo>
                    <a:lnTo>
                      <a:pt x="86" y="519"/>
                    </a:lnTo>
                    <a:lnTo>
                      <a:pt x="81" y="515"/>
                    </a:lnTo>
                    <a:lnTo>
                      <a:pt x="79" y="513"/>
                    </a:lnTo>
                    <a:lnTo>
                      <a:pt x="78" y="511"/>
                    </a:lnTo>
                    <a:lnTo>
                      <a:pt x="78" y="510"/>
                    </a:lnTo>
                    <a:lnTo>
                      <a:pt x="76" y="507"/>
                    </a:lnTo>
                    <a:lnTo>
                      <a:pt x="75" y="504"/>
                    </a:lnTo>
                    <a:lnTo>
                      <a:pt x="68" y="498"/>
                    </a:lnTo>
                    <a:lnTo>
                      <a:pt x="66" y="495"/>
                    </a:lnTo>
                    <a:lnTo>
                      <a:pt x="65" y="493"/>
                    </a:lnTo>
                    <a:lnTo>
                      <a:pt x="63" y="488"/>
                    </a:lnTo>
                    <a:lnTo>
                      <a:pt x="60" y="483"/>
                    </a:lnTo>
                    <a:lnTo>
                      <a:pt x="56" y="480"/>
                    </a:lnTo>
                    <a:lnTo>
                      <a:pt x="45" y="474"/>
                    </a:lnTo>
                    <a:lnTo>
                      <a:pt x="43" y="472"/>
                    </a:lnTo>
                    <a:lnTo>
                      <a:pt x="41" y="469"/>
                    </a:lnTo>
                    <a:lnTo>
                      <a:pt x="39" y="460"/>
                    </a:lnTo>
                    <a:lnTo>
                      <a:pt x="38" y="455"/>
                    </a:lnTo>
                    <a:lnTo>
                      <a:pt x="38" y="452"/>
                    </a:lnTo>
                    <a:lnTo>
                      <a:pt x="36" y="449"/>
                    </a:lnTo>
                    <a:lnTo>
                      <a:pt x="33" y="441"/>
                    </a:lnTo>
                    <a:lnTo>
                      <a:pt x="30" y="435"/>
                    </a:lnTo>
                    <a:lnTo>
                      <a:pt x="31" y="431"/>
                    </a:lnTo>
                    <a:lnTo>
                      <a:pt x="31" y="427"/>
                    </a:lnTo>
                    <a:lnTo>
                      <a:pt x="33" y="425"/>
                    </a:lnTo>
                    <a:lnTo>
                      <a:pt x="33" y="422"/>
                    </a:lnTo>
                    <a:lnTo>
                      <a:pt x="33" y="420"/>
                    </a:lnTo>
                    <a:lnTo>
                      <a:pt x="31" y="415"/>
                    </a:lnTo>
                    <a:lnTo>
                      <a:pt x="33" y="409"/>
                    </a:lnTo>
                    <a:lnTo>
                      <a:pt x="34" y="405"/>
                    </a:lnTo>
                    <a:lnTo>
                      <a:pt x="38" y="402"/>
                    </a:lnTo>
                    <a:lnTo>
                      <a:pt x="42" y="398"/>
                    </a:lnTo>
                    <a:lnTo>
                      <a:pt x="49" y="392"/>
                    </a:lnTo>
                    <a:lnTo>
                      <a:pt x="50" y="380"/>
                    </a:lnTo>
                    <a:lnTo>
                      <a:pt x="53" y="370"/>
                    </a:lnTo>
                    <a:lnTo>
                      <a:pt x="54" y="361"/>
                    </a:lnTo>
                    <a:lnTo>
                      <a:pt x="56" y="356"/>
                    </a:lnTo>
                    <a:lnTo>
                      <a:pt x="57" y="350"/>
                    </a:lnTo>
                    <a:lnTo>
                      <a:pt x="58" y="349"/>
                    </a:lnTo>
                    <a:lnTo>
                      <a:pt x="58" y="342"/>
                    </a:lnTo>
                    <a:lnTo>
                      <a:pt x="61" y="337"/>
                    </a:lnTo>
                    <a:lnTo>
                      <a:pt x="62" y="330"/>
                    </a:lnTo>
                    <a:lnTo>
                      <a:pt x="61" y="324"/>
                    </a:lnTo>
                    <a:lnTo>
                      <a:pt x="56" y="313"/>
                    </a:lnTo>
                    <a:lnTo>
                      <a:pt x="53" y="304"/>
                    </a:lnTo>
                    <a:lnTo>
                      <a:pt x="50" y="297"/>
                    </a:lnTo>
                    <a:lnTo>
                      <a:pt x="50" y="293"/>
                    </a:lnTo>
                    <a:lnTo>
                      <a:pt x="53" y="292"/>
                    </a:lnTo>
                    <a:lnTo>
                      <a:pt x="52" y="290"/>
                    </a:lnTo>
                    <a:lnTo>
                      <a:pt x="52" y="287"/>
                    </a:lnTo>
                    <a:lnTo>
                      <a:pt x="52" y="283"/>
                    </a:lnTo>
                    <a:lnTo>
                      <a:pt x="52" y="278"/>
                    </a:lnTo>
                    <a:lnTo>
                      <a:pt x="48" y="269"/>
                    </a:lnTo>
                    <a:lnTo>
                      <a:pt x="46" y="263"/>
                    </a:lnTo>
                    <a:lnTo>
                      <a:pt x="38" y="255"/>
                    </a:lnTo>
                    <a:lnTo>
                      <a:pt x="31" y="246"/>
                    </a:lnTo>
                    <a:lnTo>
                      <a:pt x="27" y="239"/>
                    </a:lnTo>
                    <a:lnTo>
                      <a:pt x="24" y="234"/>
                    </a:lnTo>
                    <a:lnTo>
                      <a:pt x="21" y="228"/>
                    </a:lnTo>
                    <a:lnTo>
                      <a:pt x="21" y="222"/>
                    </a:lnTo>
                    <a:lnTo>
                      <a:pt x="22" y="212"/>
                    </a:lnTo>
                    <a:lnTo>
                      <a:pt x="22" y="207"/>
                    </a:lnTo>
                    <a:lnTo>
                      <a:pt x="21" y="200"/>
                    </a:lnTo>
                    <a:lnTo>
                      <a:pt x="22" y="195"/>
                    </a:lnTo>
                    <a:lnTo>
                      <a:pt x="21" y="189"/>
                    </a:lnTo>
                    <a:lnTo>
                      <a:pt x="21" y="185"/>
                    </a:lnTo>
                    <a:lnTo>
                      <a:pt x="21" y="178"/>
                    </a:lnTo>
                    <a:lnTo>
                      <a:pt x="18" y="167"/>
                    </a:lnTo>
                    <a:lnTo>
                      <a:pt x="16" y="163"/>
                    </a:lnTo>
                    <a:lnTo>
                      <a:pt x="11" y="154"/>
                    </a:lnTo>
                    <a:lnTo>
                      <a:pt x="11" y="147"/>
                    </a:lnTo>
                    <a:lnTo>
                      <a:pt x="10" y="145"/>
                    </a:lnTo>
                    <a:lnTo>
                      <a:pt x="10" y="144"/>
                    </a:lnTo>
                    <a:lnTo>
                      <a:pt x="10" y="140"/>
                    </a:lnTo>
                    <a:lnTo>
                      <a:pt x="8" y="136"/>
                    </a:lnTo>
                    <a:lnTo>
                      <a:pt x="6" y="132"/>
                    </a:lnTo>
                    <a:lnTo>
                      <a:pt x="4" y="128"/>
                    </a:lnTo>
                    <a:lnTo>
                      <a:pt x="4" y="124"/>
                    </a:lnTo>
                    <a:lnTo>
                      <a:pt x="5" y="111"/>
                    </a:lnTo>
                    <a:lnTo>
                      <a:pt x="5" y="103"/>
                    </a:lnTo>
                    <a:lnTo>
                      <a:pt x="2" y="99"/>
                    </a:lnTo>
                    <a:lnTo>
                      <a:pt x="0" y="96"/>
                    </a:lnTo>
                    <a:lnTo>
                      <a:pt x="1" y="93"/>
                    </a:lnTo>
                    <a:lnTo>
                      <a:pt x="2" y="88"/>
                    </a:lnTo>
                    <a:lnTo>
                      <a:pt x="5" y="82"/>
                    </a:lnTo>
                    <a:lnTo>
                      <a:pt x="6" y="79"/>
                    </a:lnTo>
                    <a:lnTo>
                      <a:pt x="9" y="78"/>
                    </a:lnTo>
                    <a:lnTo>
                      <a:pt x="21" y="77"/>
                    </a:lnTo>
                    <a:lnTo>
                      <a:pt x="25" y="77"/>
                    </a:lnTo>
                    <a:lnTo>
                      <a:pt x="30" y="77"/>
                    </a:lnTo>
                    <a:lnTo>
                      <a:pt x="35" y="75"/>
                    </a:lnTo>
                    <a:lnTo>
                      <a:pt x="39" y="73"/>
                    </a:lnTo>
                    <a:lnTo>
                      <a:pt x="47" y="68"/>
                    </a:lnTo>
                    <a:lnTo>
                      <a:pt x="54" y="65"/>
                    </a:lnTo>
                    <a:lnTo>
                      <a:pt x="56" y="63"/>
                    </a:lnTo>
                    <a:lnTo>
                      <a:pt x="56" y="62"/>
                    </a:lnTo>
                    <a:lnTo>
                      <a:pt x="57" y="62"/>
                    </a:lnTo>
                    <a:lnTo>
                      <a:pt x="59" y="62"/>
                    </a:lnTo>
                    <a:lnTo>
                      <a:pt x="62" y="57"/>
                    </a:lnTo>
                    <a:lnTo>
                      <a:pt x="70" y="56"/>
                    </a:lnTo>
                    <a:lnTo>
                      <a:pt x="73" y="55"/>
                    </a:lnTo>
                    <a:lnTo>
                      <a:pt x="73" y="54"/>
                    </a:lnTo>
                    <a:lnTo>
                      <a:pt x="74" y="54"/>
                    </a:lnTo>
                    <a:lnTo>
                      <a:pt x="76" y="54"/>
                    </a:lnTo>
                    <a:lnTo>
                      <a:pt x="76" y="52"/>
                    </a:lnTo>
                    <a:lnTo>
                      <a:pt x="76" y="51"/>
                    </a:lnTo>
                    <a:lnTo>
                      <a:pt x="77" y="51"/>
                    </a:lnTo>
                    <a:lnTo>
                      <a:pt x="79" y="48"/>
                    </a:lnTo>
                    <a:lnTo>
                      <a:pt x="80" y="45"/>
                    </a:lnTo>
                    <a:lnTo>
                      <a:pt x="81" y="43"/>
                    </a:lnTo>
                    <a:lnTo>
                      <a:pt x="84" y="42"/>
                    </a:lnTo>
                    <a:lnTo>
                      <a:pt x="91" y="38"/>
                    </a:lnTo>
                    <a:lnTo>
                      <a:pt x="100" y="34"/>
                    </a:lnTo>
                    <a:lnTo>
                      <a:pt x="104" y="30"/>
                    </a:lnTo>
                    <a:lnTo>
                      <a:pt x="107" y="25"/>
                    </a:lnTo>
                    <a:lnTo>
                      <a:pt x="106" y="23"/>
                    </a:lnTo>
                    <a:lnTo>
                      <a:pt x="106" y="22"/>
                    </a:lnTo>
                    <a:lnTo>
                      <a:pt x="106" y="20"/>
                    </a:lnTo>
                    <a:lnTo>
                      <a:pt x="105" y="18"/>
                    </a:lnTo>
                    <a:lnTo>
                      <a:pt x="105" y="17"/>
                    </a:lnTo>
                    <a:lnTo>
                      <a:pt x="105" y="15"/>
                    </a:lnTo>
                    <a:lnTo>
                      <a:pt x="99" y="6"/>
                    </a:lnTo>
                    <a:lnTo>
                      <a:pt x="89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235">
                <a:extLst>
                  <a:ext uri="{FF2B5EF4-FFF2-40B4-BE49-F238E27FC236}">
                    <a16:creationId xmlns:a16="http://schemas.microsoft.com/office/drawing/2014/main" id="{21A4D6E2-7C64-49F4-EA41-5BBAD24779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0" y="1996"/>
                <a:ext cx="3" cy="3"/>
              </a:xfrm>
              <a:custGeom>
                <a:avLst/>
                <a:gdLst>
                  <a:gd name="T0" fmla="*/ 9 w 9"/>
                  <a:gd name="T1" fmla="*/ 0 h 10"/>
                  <a:gd name="T2" fmla="*/ 8 w 9"/>
                  <a:gd name="T3" fmla="*/ 1 h 10"/>
                  <a:gd name="T4" fmla="*/ 8 w 9"/>
                  <a:gd name="T5" fmla="*/ 2 h 10"/>
                  <a:gd name="T6" fmla="*/ 6 w 9"/>
                  <a:gd name="T7" fmla="*/ 5 h 10"/>
                  <a:gd name="T8" fmla="*/ 6 w 9"/>
                  <a:gd name="T9" fmla="*/ 7 h 10"/>
                  <a:gd name="T10" fmla="*/ 5 w 9"/>
                  <a:gd name="T11" fmla="*/ 8 h 10"/>
                  <a:gd name="T12" fmla="*/ 5 w 9"/>
                  <a:gd name="T13" fmla="*/ 9 h 10"/>
                  <a:gd name="T14" fmla="*/ 4 w 9"/>
                  <a:gd name="T15" fmla="*/ 9 h 10"/>
                  <a:gd name="T16" fmla="*/ 4 w 9"/>
                  <a:gd name="T17" fmla="*/ 10 h 10"/>
                  <a:gd name="T18" fmla="*/ 3 w 9"/>
                  <a:gd name="T19" fmla="*/ 10 h 10"/>
                  <a:gd name="T20" fmla="*/ 2 w 9"/>
                  <a:gd name="T21" fmla="*/ 9 h 10"/>
                  <a:gd name="T22" fmla="*/ 1 w 9"/>
                  <a:gd name="T23" fmla="*/ 9 h 10"/>
                  <a:gd name="T24" fmla="*/ 0 w 9"/>
                  <a:gd name="T2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0">
                    <a:moveTo>
                      <a:pt x="9" y="0"/>
                    </a:moveTo>
                    <a:lnTo>
                      <a:pt x="8" y="1"/>
                    </a:lnTo>
                    <a:lnTo>
                      <a:pt x="8" y="2"/>
                    </a:lnTo>
                    <a:lnTo>
                      <a:pt x="6" y="5"/>
                    </a:lnTo>
                    <a:lnTo>
                      <a:pt x="6" y="7"/>
                    </a:lnTo>
                    <a:lnTo>
                      <a:pt x="5" y="8"/>
                    </a:lnTo>
                    <a:lnTo>
                      <a:pt x="5" y="9"/>
                    </a:lnTo>
                    <a:lnTo>
                      <a:pt x="4" y="9"/>
                    </a:lnTo>
                    <a:lnTo>
                      <a:pt x="4" y="10"/>
                    </a:lnTo>
                    <a:lnTo>
                      <a:pt x="3" y="10"/>
                    </a:lnTo>
                    <a:lnTo>
                      <a:pt x="2" y="9"/>
                    </a:lnTo>
                    <a:lnTo>
                      <a:pt x="1" y="9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236">
                <a:extLst>
                  <a:ext uri="{FF2B5EF4-FFF2-40B4-BE49-F238E27FC236}">
                    <a16:creationId xmlns:a16="http://schemas.microsoft.com/office/drawing/2014/main" id="{5F8438A2-C2D6-5097-C8BE-97BF51B3A1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9" y="3014"/>
                <a:ext cx="41" cy="50"/>
              </a:xfrm>
              <a:custGeom>
                <a:avLst/>
                <a:gdLst>
                  <a:gd name="T0" fmla="*/ 124 w 124"/>
                  <a:gd name="T1" fmla="*/ 0 h 150"/>
                  <a:gd name="T2" fmla="*/ 122 w 124"/>
                  <a:gd name="T3" fmla="*/ 3 h 150"/>
                  <a:gd name="T4" fmla="*/ 121 w 124"/>
                  <a:gd name="T5" fmla="*/ 3 h 150"/>
                  <a:gd name="T6" fmla="*/ 121 w 124"/>
                  <a:gd name="T7" fmla="*/ 4 h 150"/>
                  <a:gd name="T8" fmla="*/ 112 w 124"/>
                  <a:gd name="T9" fmla="*/ 14 h 150"/>
                  <a:gd name="T10" fmla="*/ 108 w 124"/>
                  <a:gd name="T11" fmla="*/ 15 h 150"/>
                  <a:gd name="T12" fmla="*/ 104 w 124"/>
                  <a:gd name="T13" fmla="*/ 16 h 150"/>
                  <a:gd name="T14" fmla="*/ 103 w 124"/>
                  <a:gd name="T15" fmla="*/ 17 h 150"/>
                  <a:gd name="T16" fmla="*/ 101 w 124"/>
                  <a:gd name="T17" fmla="*/ 19 h 150"/>
                  <a:gd name="T18" fmla="*/ 101 w 124"/>
                  <a:gd name="T19" fmla="*/ 20 h 150"/>
                  <a:gd name="T20" fmla="*/ 100 w 124"/>
                  <a:gd name="T21" fmla="*/ 20 h 150"/>
                  <a:gd name="T22" fmla="*/ 100 w 124"/>
                  <a:gd name="T23" fmla="*/ 21 h 150"/>
                  <a:gd name="T24" fmla="*/ 99 w 124"/>
                  <a:gd name="T25" fmla="*/ 21 h 150"/>
                  <a:gd name="T26" fmla="*/ 99 w 124"/>
                  <a:gd name="T27" fmla="*/ 22 h 150"/>
                  <a:gd name="T28" fmla="*/ 97 w 124"/>
                  <a:gd name="T29" fmla="*/ 25 h 150"/>
                  <a:gd name="T30" fmla="*/ 92 w 124"/>
                  <a:gd name="T31" fmla="*/ 37 h 150"/>
                  <a:gd name="T32" fmla="*/ 90 w 124"/>
                  <a:gd name="T33" fmla="*/ 38 h 150"/>
                  <a:gd name="T34" fmla="*/ 89 w 124"/>
                  <a:gd name="T35" fmla="*/ 40 h 150"/>
                  <a:gd name="T36" fmla="*/ 88 w 124"/>
                  <a:gd name="T37" fmla="*/ 41 h 150"/>
                  <a:gd name="T38" fmla="*/ 87 w 124"/>
                  <a:gd name="T39" fmla="*/ 42 h 150"/>
                  <a:gd name="T40" fmla="*/ 85 w 124"/>
                  <a:gd name="T41" fmla="*/ 44 h 150"/>
                  <a:gd name="T42" fmla="*/ 65 w 124"/>
                  <a:gd name="T43" fmla="*/ 63 h 150"/>
                  <a:gd name="T44" fmla="*/ 63 w 124"/>
                  <a:gd name="T45" fmla="*/ 67 h 150"/>
                  <a:gd name="T46" fmla="*/ 62 w 124"/>
                  <a:gd name="T47" fmla="*/ 68 h 150"/>
                  <a:gd name="T48" fmla="*/ 61 w 124"/>
                  <a:gd name="T49" fmla="*/ 69 h 150"/>
                  <a:gd name="T50" fmla="*/ 60 w 124"/>
                  <a:gd name="T51" fmla="*/ 70 h 150"/>
                  <a:gd name="T52" fmla="*/ 59 w 124"/>
                  <a:gd name="T53" fmla="*/ 71 h 150"/>
                  <a:gd name="T54" fmla="*/ 58 w 124"/>
                  <a:gd name="T55" fmla="*/ 74 h 150"/>
                  <a:gd name="T56" fmla="*/ 57 w 124"/>
                  <a:gd name="T57" fmla="*/ 75 h 150"/>
                  <a:gd name="T58" fmla="*/ 55 w 124"/>
                  <a:gd name="T59" fmla="*/ 82 h 150"/>
                  <a:gd name="T60" fmla="*/ 55 w 124"/>
                  <a:gd name="T61" fmla="*/ 83 h 150"/>
                  <a:gd name="T62" fmla="*/ 54 w 124"/>
                  <a:gd name="T63" fmla="*/ 85 h 150"/>
                  <a:gd name="T64" fmla="*/ 53 w 124"/>
                  <a:gd name="T65" fmla="*/ 89 h 150"/>
                  <a:gd name="T66" fmla="*/ 51 w 124"/>
                  <a:gd name="T67" fmla="*/ 90 h 150"/>
                  <a:gd name="T68" fmla="*/ 51 w 124"/>
                  <a:gd name="T69" fmla="*/ 91 h 150"/>
                  <a:gd name="T70" fmla="*/ 49 w 124"/>
                  <a:gd name="T71" fmla="*/ 94 h 150"/>
                  <a:gd name="T72" fmla="*/ 38 w 124"/>
                  <a:gd name="T73" fmla="*/ 111 h 150"/>
                  <a:gd name="T74" fmla="*/ 38 w 124"/>
                  <a:gd name="T75" fmla="*/ 112 h 150"/>
                  <a:gd name="T76" fmla="*/ 19 w 124"/>
                  <a:gd name="T77" fmla="*/ 133 h 150"/>
                  <a:gd name="T78" fmla="*/ 18 w 124"/>
                  <a:gd name="T79" fmla="*/ 135 h 150"/>
                  <a:gd name="T80" fmla="*/ 16 w 124"/>
                  <a:gd name="T81" fmla="*/ 137 h 150"/>
                  <a:gd name="T82" fmla="*/ 15 w 124"/>
                  <a:gd name="T83" fmla="*/ 139 h 150"/>
                  <a:gd name="T84" fmla="*/ 12 w 124"/>
                  <a:gd name="T85" fmla="*/ 140 h 150"/>
                  <a:gd name="T86" fmla="*/ 10 w 124"/>
                  <a:gd name="T87" fmla="*/ 144 h 150"/>
                  <a:gd name="T88" fmla="*/ 5 w 124"/>
                  <a:gd name="T89" fmla="*/ 147 h 150"/>
                  <a:gd name="T90" fmla="*/ 3 w 124"/>
                  <a:gd name="T91" fmla="*/ 148 h 150"/>
                  <a:gd name="T92" fmla="*/ 2 w 124"/>
                  <a:gd name="T93" fmla="*/ 149 h 150"/>
                  <a:gd name="T94" fmla="*/ 0 w 124"/>
                  <a:gd name="T95" fmla="*/ 15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4" h="150">
                    <a:moveTo>
                      <a:pt x="124" y="0"/>
                    </a:moveTo>
                    <a:lnTo>
                      <a:pt x="122" y="3"/>
                    </a:lnTo>
                    <a:lnTo>
                      <a:pt x="121" y="3"/>
                    </a:lnTo>
                    <a:lnTo>
                      <a:pt x="121" y="4"/>
                    </a:lnTo>
                    <a:lnTo>
                      <a:pt x="112" y="14"/>
                    </a:lnTo>
                    <a:lnTo>
                      <a:pt x="108" y="15"/>
                    </a:lnTo>
                    <a:lnTo>
                      <a:pt x="104" y="16"/>
                    </a:lnTo>
                    <a:lnTo>
                      <a:pt x="103" y="17"/>
                    </a:lnTo>
                    <a:lnTo>
                      <a:pt x="101" y="19"/>
                    </a:lnTo>
                    <a:lnTo>
                      <a:pt x="101" y="20"/>
                    </a:lnTo>
                    <a:lnTo>
                      <a:pt x="100" y="20"/>
                    </a:lnTo>
                    <a:lnTo>
                      <a:pt x="100" y="21"/>
                    </a:lnTo>
                    <a:lnTo>
                      <a:pt x="99" y="21"/>
                    </a:lnTo>
                    <a:lnTo>
                      <a:pt x="99" y="22"/>
                    </a:lnTo>
                    <a:lnTo>
                      <a:pt x="97" y="25"/>
                    </a:lnTo>
                    <a:lnTo>
                      <a:pt x="92" y="37"/>
                    </a:lnTo>
                    <a:lnTo>
                      <a:pt x="90" y="38"/>
                    </a:lnTo>
                    <a:lnTo>
                      <a:pt x="89" y="40"/>
                    </a:lnTo>
                    <a:lnTo>
                      <a:pt x="88" y="41"/>
                    </a:lnTo>
                    <a:lnTo>
                      <a:pt x="87" y="42"/>
                    </a:lnTo>
                    <a:lnTo>
                      <a:pt x="85" y="44"/>
                    </a:lnTo>
                    <a:lnTo>
                      <a:pt x="65" y="63"/>
                    </a:lnTo>
                    <a:lnTo>
                      <a:pt x="63" y="67"/>
                    </a:lnTo>
                    <a:lnTo>
                      <a:pt x="62" y="68"/>
                    </a:lnTo>
                    <a:lnTo>
                      <a:pt x="61" y="69"/>
                    </a:lnTo>
                    <a:lnTo>
                      <a:pt x="60" y="70"/>
                    </a:lnTo>
                    <a:lnTo>
                      <a:pt x="59" y="71"/>
                    </a:lnTo>
                    <a:lnTo>
                      <a:pt x="58" y="74"/>
                    </a:lnTo>
                    <a:lnTo>
                      <a:pt x="57" y="75"/>
                    </a:lnTo>
                    <a:lnTo>
                      <a:pt x="55" y="82"/>
                    </a:lnTo>
                    <a:lnTo>
                      <a:pt x="55" y="83"/>
                    </a:lnTo>
                    <a:lnTo>
                      <a:pt x="54" y="85"/>
                    </a:lnTo>
                    <a:lnTo>
                      <a:pt x="53" y="89"/>
                    </a:lnTo>
                    <a:lnTo>
                      <a:pt x="51" y="90"/>
                    </a:lnTo>
                    <a:lnTo>
                      <a:pt x="51" y="91"/>
                    </a:lnTo>
                    <a:lnTo>
                      <a:pt x="49" y="94"/>
                    </a:lnTo>
                    <a:lnTo>
                      <a:pt x="38" y="111"/>
                    </a:lnTo>
                    <a:lnTo>
                      <a:pt x="38" y="112"/>
                    </a:lnTo>
                    <a:lnTo>
                      <a:pt x="19" y="133"/>
                    </a:lnTo>
                    <a:lnTo>
                      <a:pt x="18" y="135"/>
                    </a:lnTo>
                    <a:lnTo>
                      <a:pt x="16" y="137"/>
                    </a:lnTo>
                    <a:lnTo>
                      <a:pt x="15" y="139"/>
                    </a:lnTo>
                    <a:lnTo>
                      <a:pt x="12" y="140"/>
                    </a:lnTo>
                    <a:lnTo>
                      <a:pt x="10" y="144"/>
                    </a:lnTo>
                    <a:lnTo>
                      <a:pt x="5" y="147"/>
                    </a:lnTo>
                    <a:lnTo>
                      <a:pt x="3" y="148"/>
                    </a:lnTo>
                    <a:lnTo>
                      <a:pt x="2" y="149"/>
                    </a:lnTo>
                    <a:lnTo>
                      <a:pt x="0" y="15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237">
                <a:extLst>
                  <a:ext uri="{FF2B5EF4-FFF2-40B4-BE49-F238E27FC236}">
                    <a16:creationId xmlns:a16="http://schemas.microsoft.com/office/drawing/2014/main" id="{859A714F-0BB4-3999-7F21-C46FB3538E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1" y="1312"/>
                <a:ext cx="108" cy="216"/>
              </a:xfrm>
              <a:custGeom>
                <a:avLst/>
                <a:gdLst>
                  <a:gd name="T0" fmla="*/ 325 w 325"/>
                  <a:gd name="T1" fmla="*/ 639 h 648"/>
                  <a:gd name="T2" fmla="*/ 315 w 325"/>
                  <a:gd name="T3" fmla="*/ 620 h 648"/>
                  <a:gd name="T4" fmla="*/ 299 w 325"/>
                  <a:gd name="T5" fmla="*/ 601 h 648"/>
                  <a:gd name="T6" fmla="*/ 300 w 325"/>
                  <a:gd name="T7" fmla="*/ 588 h 648"/>
                  <a:gd name="T8" fmla="*/ 304 w 325"/>
                  <a:gd name="T9" fmla="*/ 568 h 648"/>
                  <a:gd name="T10" fmla="*/ 302 w 325"/>
                  <a:gd name="T11" fmla="*/ 559 h 648"/>
                  <a:gd name="T12" fmla="*/ 295 w 325"/>
                  <a:gd name="T13" fmla="*/ 555 h 648"/>
                  <a:gd name="T14" fmla="*/ 286 w 325"/>
                  <a:gd name="T15" fmla="*/ 561 h 648"/>
                  <a:gd name="T16" fmla="*/ 282 w 325"/>
                  <a:gd name="T17" fmla="*/ 563 h 648"/>
                  <a:gd name="T18" fmla="*/ 276 w 325"/>
                  <a:gd name="T19" fmla="*/ 566 h 648"/>
                  <a:gd name="T20" fmla="*/ 271 w 325"/>
                  <a:gd name="T21" fmla="*/ 563 h 648"/>
                  <a:gd name="T22" fmla="*/ 281 w 325"/>
                  <a:gd name="T23" fmla="*/ 534 h 648"/>
                  <a:gd name="T24" fmla="*/ 279 w 325"/>
                  <a:gd name="T25" fmla="*/ 514 h 648"/>
                  <a:gd name="T26" fmla="*/ 292 w 325"/>
                  <a:gd name="T27" fmla="*/ 502 h 648"/>
                  <a:gd name="T28" fmla="*/ 297 w 325"/>
                  <a:gd name="T29" fmla="*/ 497 h 648"/>
                  <a:gd name="T30" fmla="*/ 282 w 325"/>
                  <a:gd name="T31" fmla="*/ 468 h 648"/>
                  <a:gd name="T32" fmla="*/ 279 w 325"/>
                  <a:gd name="T33" fmla="*/ 449 h 648"/>
                  <a:gd name="T34" fmla="*/ 271 w 325"/>
                  <a:gd name="T35" fmla="*/ 440 h 648"/>
                  <a:gd name="T36" fmla="*/ 257 w 325"/>
                  <a:gd name="T37" fmla="*/ 431 h 648"/>
                  <a:gd name="T38" fmla="*/ 231 w 325"/>
                  <a:gd name="T39" fmla="*/ 405 h 648"/>
                  <a:gd name="T40" fmla="*/ 228 w 325"/>
                  <a:gd name="T41" fmla="*/ 391 h 648"/>
                  <a:gd name="T42" fmla="*/ 219 w 325"/>
                  <a:gd name="T43" fmla="*/ 378 h 648"/>
                  <a:gd name="T44" fmla="*/ 220 w 325"/>
                  <a:gd name="T45" fmla="*/ 366 h 648"/>
                  <a:gd name="T46" fmla="*/ 217 w 325"/>
                  <a:gd name="T47" fmla="*/ 359 h 648"/>
                  <a:gd name="T48" fmla="*/ 217 w 325"/>
                  <a:gd name="T49" fmla="*/ 346 h 648"/>
                  <a:gd name="T50" fmla="*/ 193 w 325"/>
                  <a:gd name="T51" fmla="*/ 345 h 648"/>
                  <a:gd name="T52" fmla="*/ 177 w 325"/>
                  <a:gd name="T53" fmla="*/ 339 h 648"/>
                  <a:gd name="T54" fmla="*/ 167 w 325"/>
                  <a:gd name="T55" fmla="*/ 328 h 648"/>
                  <a:gd name="T56" fmla="*/ 140 w 325"/>
                  <a:gd name="T57" fmla="*/ 325 h 648"/>
                  <a:gd name="T58" fmla="*/ 123 w 325"/>
                  <a:gd name="T59" fmla="*/ 329 h 648"/>
                  <a:gd name="T60" fmla="*/ 120 w 325"/>
                  <a:gd name="T61" fmla="*/ 329 h 648"/>
                  <a:gd name="T62" fmla="*/ 112 w 325"/>
                  <a:gd name="T63" fmla="*/ 328 h 648"/>
                  <a:gd name="T64" fmla="*/ 104 w 325"/>
                  <a:gd name="T65" fmla="*/ 311 h 648"/>
                  <a:gd name="T66" fmla="*/ 97 w 325"/>
                  <a:gd name="T67" fmla="*/ 306 h 648"/>
                  <a:gd name="T68" fmla="*/ 90 w 325"/>
                  <a:gd name="T69" fmla="*/ 300 h 648"/>
                  <a:gd name="T70" fmla="*/ 88 w 325"/>
                  <a:gd name="T71" fmla="*/ 290 h 648"/>
                  <a:gd name="T72" fmla="*/ 78 w 325"/>
                  <a:gd name="T73" fmla="*/ 284 h 648"/>
                  <a:gd name="T74" fmla="*/ 74 w 325"/>
                  <a:gd name="T75" fmla="*/ 273 h 648"/>
                  <a:gd name="T76" fmla="*/ 71 w 325"/>
                  <a:gd name="T77" fmla="*/ 262 h 648"/>
                  <a:gd name="T78" fmla="*/ 63 w 325"/>
                  <a:gd name="T79" fmla="*/ 250 h 648"/>
                  <a:gd name="T80" fmla="*/ 58 w 325"/>
                  <a:gd name="T81" fmla="*/ 227 h 648"/>
                  <a:gd name="T82" fmla="*/ 66 w 325"/>
                  <a:gd name="T83" fmla="*/ 205 h 648"/>
                  <a:gd name="T84" fmla="*/ 77 w 325"/>
                  <a:gd name="T85" fmla="*/ 179 h 648"/>
                  <a:gd name="T86" fmla="*/ 79 w 325"/>
                  <a:gd name="T87" fmla="*/ 162 h 648"/>
                  <a:gd name="T88" fmla="*/ 79 w 325"/>
                  <a:gd name="T89" fmla="*/ 149 h 648"/>
                  <a:gd name="T90" fmla="*/ 71 w 325"/>
                  <a:gd name="T91" fmla="*/ 141 h 648"/>
                  <a:gd name="T92" fmla="*/ 69 w 325"/>
                  <a:gd name="T93" fmla="*/ 133 h 648"/>
                  <a:gd name="T94" fmla="*/ 68 w 325"/>
                  <a:gd name="T95" fmla="*/ 114 h 648"/>
                  <a:gd name="T96" fmla="*/ 57 w 325"/>
                  <a:gd name="T97" fmla="*/ 114 h 648"/>
                  <a:gd name="T98" fmla="*/ 58 w 325"/>
                  <a:gd name="T99" fmla="*/ 102 h 648"/>
                  <a:gd name="T100" fmla="*/ 70 w 325"/>
                  <a:gd name="T101" fmla="*/ 101 h 648"/>
                  <a:gd name="T102" fmla="*/ 73 w 325"/>
                  <a:gd name="T103" fmla="*/ 100 h 648"/>
                  <a:gd name="T104" fmla="*/ 71 w 325"/>
                  <a:gd name="T105" fmla="*/ 93 h 648"/>
                  <a:gd name="T106" fmla="*/ 58 w 325"/>
                  <a:gd name="T107" fmla="*/ 93 h 648"/>
                  <a:gd name="T108" fmla="*/ 51 w 325"/>
                  <a:gd name="T109" fmla="*/ 77 h 648"/>
                  <a:gd name="T110" fmla="*/ 40 w 325"/>
                  <a:gd name="T111" fmla="*/ 59 h 648"/>
                  <a:gd name="T112" fmla="*/ 34 w 325"/>
                  <a:gd name="T113" fmla="*/ 43 h 648"/>
                  <a:gd name="T114" fmla="*/ 32 w 325"/>
                  <a:gd name="T115" fmla="*/ 30 h 648"/>
                  <a:gd name="T116" fmla="*/ 32 w 325"/>
                  <a:gd name="T117" fmla="*/ 16 h 648"/>
                  <a:gd name="T118" fmla="*/ 18 w 325"/>
                  <a:gd name="T119" fmla="*/ 19 h 648"/>
                  <a:gd name="T120" fmla="*/ 7 w 325"/>
                  <a:gd name="T121" fmla="*/ 18 h 648"/>
                  <a:gd name="T122" fmla="*/ 0 w 325"/>
                  <a:gd name="T123" fmla="*/ 0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25" h="648">
                    <a:moveTo>
                      <a:pt x="325" y="648"/>
                    </a:moveTo>
                    <a:lnTo>
                      <a:pt x="325" y="644"/>
                    </a:lnTo>
                    <a:lnTo>
                      <a:pt x="325" y="639"/>
                    </a:lnTo>
                    <a:lnTo>
                      <a:pt x="323" y="634"/>
                    </a:lnTo>
                    <a:lnTo>
                      <a:pt x="321" y="630"/>
                    </a:lnTo>
                    <a:lnTo>
                      <a:pt x="315" y="620"/>
                    </a:lnTo>
                    <a:lnTo>
                      <a:pt x="312" y="616"/>
                    </a:lnTo>
                    <a:lnTo>
                      <a:pt x="301" y="606"/>
                    </a:lnTo>
                    <a:lnTo>
                      <a:pt x="299" y="601"/>
                    </a:lnTo>
                    <a:lnTo>
                      <a:pt x="299" y="598"/>
                    </a:lnTo>
                    <a:lnTo>
                      <a:pt x="300" y="591"/>
                    </a:lnTo>
                    <a:lnTo>
                      <a:pt x="300" y="588"/>
                    </a:lnTo>
                    <a:lnTo>
                      <a:pt x="301" y="585"/>
                    </a:lnTo>
                    <a:lnTo>
                      <a:pt x="303" y="578"/>
                    </a:lnTo>
                    <a:lnTo>
                      <a:pt x="304" y="568"/>
                    </a:lnTo>
                    <a:lnTo>
                      <a:pt x="304" y="565"/>
                    </a:lnTo>
                    <a:lnTo>
                      <a:pt x="302" y="560"/>
                    </a:lnTo>
                    <a:lnTo>
                      <a:pt x="302" y="559"/>
                    </a:lnTo>
                    <a:lnTo>
                      <a:pt x="301" y="558"/>
                    </a:lnTo>
                    <a:lnTo>
                      <a:pt x="298" y="556"/>
                    </a:lnTo>
                    <a:lnTo>
                      <a:pt x="295" y="555"/>
                    </a:lnTo>
                    <a:lnTo>
                      <a:pt x="293" y="556"/>
                    </a:lnTo>
                    <a:lnTo>
                      <a:pt x="288" y="560"/>
                    </a:lnTo>
                    <a:lnTo>
                      <a:pt x="286" y="561"/>
                    </a:lnTo>
                    <a:lnTo>
                      <a:pt x="285" y="563"/>
                    </a:lnTo>
                    <a:lnTo>
                      <a:pt x="283" y="563"/>
                    </a:lnTo>
                    <a:lnTo>
                      <a:pt x="282" y="563"/>
                    </a:lnTo>
                    <a:lnTo>
                      <a:pt x="282" y="564"/>
                    </a:lnTo>
                    <a:lnTo>
                      <a:pt x="280" y="566"/>
                    </a:lnTo>
                    <a:lnTo>
                      <a:pt x="276" y="566"/>
                    </a:lnTo>
                    <a:lnTo>
                      <a:pt x="274" y="566"/>
                    </a:lnTo>
                    <a:lnTo>
                      <a:pt x="271" y="565"/>
                    </a:lnTo>
                    <a:lnTo>
                      <a:pt x="271" y="563"/>
                    </a:lnTo>
                    <a:lnTo>
                      <a:pt x="271" y="553"/>
                    </a:lnTo>
                    <a:lnTo>
                      <a:pt x="271" y="549"/>
                    </a:lnTo>
                    <a:lnTo>
                      <a:pt x="281" y="534"/>
                    </a:lnTo>
                    <a:lnTo>
                      <a:pt x="282" y="527"/>
                    </a:lnTo>
                    <a:lnTo>
                      <a:pt x="282" y="523"/>
                    </a:lnTo>
                    <a:lnTo>
                      <a:pt x="279" y="514"/>
                    </a:lnTo>
                    <a:lnTo>
                      <a:pt x="283" y="506"/>
                    </a:lnTo>
                    <a:lnTo>
                      <a:pt x="286" y="503"/>
                    </a:lnTo>
                    <a:lnTo>
                      <a:pt x="292" y="502"/>
                    </a:lnTo>
                    <a:lnTo>
                      <a:pt x="295" y="500"/>
                    </a:lnTo>
                    <a:lnTo>
                      <a:pt x="297" y="499"/>
                    </a:lnTo>
                    <a:lnTo>
                      <a:pt x="297" y="497"/>
                    </a:lnTo>
                    <a:lnTo>
                      <a:pt x="297" y="495"/>
                    </a:lnTo>
                    <a:lnTo>
                      <a:pt x="287" y="480"/>
                    </a:lnTo>
                    <a:lnTo>
                      <a:pt x="282" y="468"/>
                    </a:lnTo>
                    <a:lnTo>
                      <a:pt x="282" y="458"/>
                    </a:lnTo>
                    <a:lnTo>
                      <a:pt x="281" y="454"/>
                    </a:lnTo>
                    <a:lnTo>
                      <a:pt x="279" y="449"/>
                    </a:lnTo>
                    <a:lnTo>
                      <a:pt x="277" y="446"/>
                    </a:lnTo>
                    <a:lnTo>
                      <a:pt x="276" y="444"/>
                    </a:lnTo>
                    <a:lnTo>
                      <a:pt x="271" y="440"/>
                    </a:lnTo>
                    <a:lnTo>
                      <a:pt x="266" y="434"/>
                    </a:lnTo>
                    <a:lnTo>
                      <a:pt x="262" y="432"/>
                    </a:lnTo>
                    <a:lnTo>
                      <a:pt x="257" y="431"/>
                    </a:lnTo>
                    <a:lnTo>
                      <a:pt x="254" y="427"/>
                    </a:lnTo>
                    <a:lnTo>
                      <a:pt x="238" y="411"/>
                    </a:lnTo>
                    <a:lnTo>
                      <a:pt x="231" y="405"/>
                    </a:lnTo>
                    <a:lnTo>
                      <a:pt x="230" y="398"/>
                    </a:lnTo>
                    <a:lnTo>
                      <a:pt x="229" y="393"/>
                    </a:lnTo>
                    <a:lnTo>
                      <a:pt x="228" y="391"/>
                    </a:lnTo>
                    <a:lnTo>
                      <a:pt x="228" y="390"/>
                    </a:lnTo>
                    <a:lnTo>
                      <a:pt x="223" y="384"/>
                    </a:lnTo>
                    <a:lnTo>
                      <a:pt x="219" y="378"/>
                    </a:lnTo>
                    <a:lnTo>
                      <a:pt x="219" y="373"/>
                    </a:lnTo>
                    <a:lnTo>
                      <a:pt x="221" y="370"/>
                    </a:lnTo>
                    <a:lnTo>
                      <a:pt x="220" y="366"/>
                    </a:lnTo>
                    <a:lnTo>
                      <a:pt x="219" y="364"/>
                    </a:lnTo>
                    <a:lnTo>
                      <a:pt x="219" y="363"/>
                    </a:lnTo>
                    <a:lnTo>
                      <a:pt x="217" y="359"/>
                    </a:lnTo>
                    <a:lnTo>
                      <a:pt x="218" y="353"/>
                    </a:lnTo>
                    <a:lnTo>
                      <a:pt x="218" y="348"/>
                    </a:lnTo>
                    <a:lnTo>
                      <a:pt x="217" y="346"/>
                    </a:lnTo>
                    <a:lnTo>
                      <a:pt x="211" y="344"/>
                    </a:lnTo>
                    <a:lnTo>
                      <a:pt x="205" y="345"/>
                    </a:lnTo>
                    <a:lnTo>
                      <a:pt x="193" y="345"/>
                    </a:lnTo>
                    <a:lnTo>
                      <a:pt x="183" y="343"/>
                    </a:lnTo>
                    <a:lnTo>
                      <a:pt x="179" y="341"/>
                    </a:lnTo>
                    <a:lnTo>
                      <a:pt x="177" y="339"/>
                    </a:lnTo>
                    <a:lnTo>
                      <a:pt x="173" y="332"/>
                    </a:lnTo>
                    <a:lnTo>
                      <a:pt x="170" y="330"/>
                    </a:lnTo>
                    <a:lnTo>
                      <a:pt x="167" y="328"/>
                    </a:lnTo>
                    <a:lnTo>
                      <a:pt x="160" y="326"/>
                    </a:lnTo>
                    <a:lnTo>
                      <a:pt x="152" y="326"/>
                    </a:lnTo>
                    <a:lnTo>
                      <a:pt x="140" y="325"/>
                    </a:lnTo>
                    <a:lnTo>
                      <a:pt x="129" y="329"/>
                    </a:lnTo>
                    <a:lnTo>
                      <a:pt x="125" y="329"/>
                    </a:lnTo>
                    <a:lnTo>
                      <a:pt x="123" y="329"/>
                    </a:lnTo>
                    <a:lnTo>
                      <a:pt x="122" y="329"/>
                    </a:lnTo>
                    <a:lnTo>
                      <a:pt x="122" y="330"/>
                    </a:lnTo>
                    <a:lnTo>
                      <a:pt x="120" y="329"/>
                    </a:lnTo>
                    <a:lnTo>
                      <a:pt x="118" y="329"/>
                    </a:lnTo>
                    <a:lnTo>
                      <a:pt x="116" y="329"/>
                    </a:lnTo>
                    <a:lnTo>
                      <a:pt x="112" y="328"/>
                    </a:lnTo>
                    <a:lnTo>
                      <a:pt x="107" y="323"/>
                    </a:lnTo>
                    <a:lnTo>
                      <a:pt x="105" y="316"/>
                    </a:lnTo>
                    <a:lnTo>
                      <a:pt x="104" y="311"/>
                    </a:lnTo>
                    <a:lnTo>
                      <a:pt x="103" y="308"/>
                    </a:lnTo>
                    <a:lnTo>
                      <a:pt x="100" y="306"/>
                    </a:lnTo>
                    <a:lnTo>
                      <a:pt x="97" y="306"/>
                    </a:lnTo>
                    <a:lnTo>
                      <a:pt x="93" y="305"/>
                    </a:lnTo>
                    <a:lnTo>
                      <a:pt x="91" y="303"/>
                    </a:lnTo>
                    <a:lnTo>
                      <a:pt x="90" y="300"/>
                    </a:lnTo>
                    <a:lnTo>
                      <a:pt x="92" y="296"/>
                    </a:lnTo>
                    <a:lnTo>
                      <a:pt x="90" y="292"/>
                    </a:lnTo>
                    <a:lnTo>
                      <a:pt x="88" y="290"/>
                    </a:lnTo>
                    <a:lnTo>
                      <a:pt x="87" y="289"/>
                    </a:lnTo>
                    <a:lnTo>
                      <a:pt x="83" y="287"/>
                    </a:lnTo>
                    <a:lnTo>
                      <a:pt x="78" y="284"/>
                    </a:lnTo>
                    <a:lnTo>
                      <a:pt x="76" y="282"/>
                    </a:lnTo>
                    <a:lnTo>
                      <a:pt x="74" y="277"/>
                    </a:lnTo>
                    <a:lnTo>
                      <a:pt x="74" y="273"/>
                    </a:lnTo>
                    <a:lnTo>
                      <a:pt x="73" y="269"/>
                    </a:lnTo>
                    <a:lnTo>
                      <a:pt x="73" y="266"/>
                    </a:lnTo>
                    <a:lnTo>
                      <a:pt x="71" y="262"/>
                    </a:lnTo>
                    <a:lnTo>
                      <a:pt x="69" y="258"/>
                    </a:lnTo>
                    <a:lnTo>
                      <a:pt x="65" y="254"/>
                    </a:lnTo>
                    <a:lnTo>
                      <a:pt x="63" y="250"/>
                    </a:lnTo>
                    <a:lnTo>
                      <a:pt x="60" y="244"/>
                    </a:lnTo>
                    <a:lnTo>
                      <a:pt x="60" y="238"/>
                    </a:lnTo>
                    <a:lnTo>
                      <a:pt x="58" y="227"/>
                    </a:lnTo>
                    <a:lnTo>
                      <a:pt x="62" y="220"/>
                    </a:lnTo>
                    <a:lnTo>
                      <a:pt x="65" y="212"/>
                    </a:lnTo>
                    <a:lnTo>
                      <a:pt x="66" y="205"/>
                    </a:lnTo>
                    <a:lnTo>
                      <a:pt x="65" y="197"/>
                    </a:lnTo>
                    <a:lnTo>
                      <a:pt x="68" y="191"/>
                    </a:lnTo>
                    <a:lnTo>
                      <a:pt x="77" y="179"/>
                    </a:lnTo>
                    <a:lnTo>
                      <a:pt x="77" y="175"/>
                    </a:lnTo>
                    <a:lnTo>
                      <a:pt x="79" y="170"/>
                    </a:lnTo>
                    <a:lnTo>
                      <a:pt x="79" y="162"/>
                    </a:lnTo>
                    <a:lnTo>
                      <a:pt x="79" y="157"/>
                    </a:lnTo>
                    <a:lnTo>
                      <a:pt x="81" y="153"/>
                    </a:lnTo>
                    <a:lnTo>
                      <a:pt x="79" y="149"/>
                    </a:lnTo>
                    <a:lnTo>
                      <a:pt x="78" y="147"/>
                    </a:lnTo>
                    <a:lnTo>
                      <a:pt x="75" y="143"/>
                    </a:lnTo>
                    <a:lnTo>
                      <a:pt x="71" y="141"/>
                    </a:lnTo>
                    <a:lnTo>
                      <a:pt x="69" y="139"/>
                    </a:lnTo>
                    <a:lnTo>
                      <a:pt x="68" y="136"/>
                    </a:lnTo>
                    <a:lnTo>
                      <a:pt x="69" y="133"/>
                    </a:lnTo>
                    <a:lnTo>
                      <a:pt x="72" y="120"/>
                    </a:lnTo>
                    <a:lnTo>
                      <a:pt x="70" y="116"/>
                    </a:lnTo>
                    <a:lnTo>
                      <a:pt x="68" y="114"/>
                    </a:lnTo>
                    <a:lnTo>
                      <a:pt x="65" y="113"/>
                    </a:lnTo>
                    <a:lnTo>
                      <a:pt x="63" y="114"/>
                    </a:lnTo>
                    <a:lnTo>
                      <a:pt x="57" y="114"/>
                    </a:lnTo>
                    <a:lnTo>
                      <a:pt x="56" y="110"/>
                    </a:lnTo>
                    <a:lnTo>
                      <a:pt x="56" y="104"/>
                    </a:lnTo>
                    <a:lnTo>
                      <a:pt x="58" y="102"/>
                    </a:lnTo>
                    <a:lnTo>
                      <a:pt x="60" y="101"/>
                    </a:lnTo>
                    <a:lnTo>
                      <a:pt x="66" y="102"/>
                    </a:lnTo>
                    <a:lnTo>
                      <a:pt x="70" y="101"/>
                    </a:lnTo>
                    <a:lnTo>
                      <a:pt x="70" y="100"/>
                    </a:lnTo>
                    <a:lnTo>
                      <a:pt x="71" y="100"/>
                    </a:lnTo>
                    <a:lnTo>
                      <a:pt x="73" y="100"/>
                    </a:lnTo>
                    <a:lnTo>
                      <a:pt x="74" y="98"/>
                    </a:lnTo>
                    <a:lnTo>
                      <a:pt x="74" y="96"/>
                    </a:lnTo>
                    <a:lnTo>
                      <a:pt x="71" y="93"/>
                    </a:lnTo>
                    <a:lnTo>
                      <a:pt x="66" y="94"/>
                    </a:lnTo>
                    <a:lnTo>
                      <a:pt x="62" y="94"/>
                    </a:lnTo>
                    <a:lnTo>
                      <a:pt x="58" y="93"/>
                    </a:lnTo>
                    <a:lnTo>
                      <a:pt x="56" y="91"/>
                    </a:lnTo>
                    <a:lnTo>
                      <a:pt x="55" y="87"/>
                    </a:lnTo>
                    <a:lnTo>
                      <a:pt x="51" y="77"/>
                    </a:lnTo>
                    <a:lnTo>
                      <a:pt x="47" y="71"/>
                    </a:lnTo>
                    <a:lnTo>
                      <a:pt x="41" y="64"/>
                    </a:lnTo>
                    <a:lnTo>
                      <a:pt x="40" y="59"/>
                    </a:lnTo>
                    <a:lnTo>
                      <a:pt x="41" y="54"/>
                    </a:lnTo>
                    <a:lnTo>
                      <a:pt x="39" y="47"/>
                    </a:lnTo>
                    <a:lnTo>
                      <a:pt x="34" y="43"/>
                    </a:lnTo>
                    <a:lnTo>
                      <a:pt x="32" y="40"/>
                    </a:lnTo>
                    <a:lnTo>
                      <a:pt x="32" y="36"/>
                    </a:lnTo>
                    <a:lnTo>
                      <a:pt x="32" y="30"/>
                    </a:lnTo>
                    <a:lnTo>
                      <a:pt x="33" y="23"/>
                    </a:lnTo>
                    <a:lnTo>
                      <a:pt x="33" y="18"/>
                    </a:lnTo>
                    <a:lnTo>
                      <a:pt x="32" y="16"/>
                    </a:lnTo>
                    <a:lnTo>
                      <a:pt x="29" y="15"/>
                    </a:lnTo>
                    <a:lnTo>
                      <a:pt x="25" y="17"/>
                    </a:lnTo>
                    <a:lnTo>
                      <a:pt x="18" y="19"/>
                    </a:lnTo>
                    <a:lnTo>
                      <a:pt x="15" y="19"/>
                    </a:lnTo>
                    <a:lnTo>
                      <a:pt x="13" y="20"/>
                    </a:lnTo>
                    <a:lnTo>
                      <a:pt x="7" y="18"/>
                    </a:lnTo>
                    <a:lnTo>
                      <a:pt x="5" y="16"/>
                    </a:lnTo>
                    <a:lnTo>
                      <a:pt x="5" y="1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238">
                <a:extLst>
                  <a:ext uri="{FF2B5EF4-FFF2-40B4-BE49-F238E27FC236}">
                    <a16:creationId xmlns:a16="http://schemas.microsoft.com/office/drawing/2014/main" id="{1BB97E71-58CC-61ED-F893-7A45F39D86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1" y="1540"/>
                <a:ext cx="79" cy="100"/>
              </a:xfrm>
              <a:custGeom>
                <a:avLst/>
                <a:gdLst>
                  <a:gd name="T0" fmla="*/ 6 w 238"/>
                  <a:gd name="T1" fmla="*/ 294 h 299"/>
                  <a:gd name="T2" fmla="*/ 11 w 238"/>
                  <a:gd name="T3" fmla="*/ 297 h 299"/>
                  <a:gd name="T4" fmla="*/ 25 w 238"/>
                  <a:gd name="T5" fmla="*/ 297 h 299"/>
                  <a:gd name="T6" fmla="*/ 38 w 238"/>
                  <a:gd name="T7" fmla="*/ 290 h 299"/>
                  <a:gd name="T8" fmla="*/ 49 w 238"/>
                  <a:gd name="T9" fmla="*/ 296 h 299"/>
                  <a:gd name="T10" fmla="*/ 70 w 238"/>
                  <a:gd name="T11" fmla="*/ 289 h 299"/>
                  <a:gd name="T12" fmla="*/ 77 w 238"/>
                  <a:gd name="T13" fmla="*/ 285 h 299"/>
                  <a:gd name="T14" fmla="*/ 87 w 238"/>
                  <a:gd name="T15" fmla="*/ 275 h 299"/>
                  <a:gd name="T16" fmla="*/ 102 w 238"/>
                  <a:gd name="T17" fmla="*/ 270 h 299"/>
                  <a:gd name="T18" fmla="*/ 116 w 238"/>
                  <a:gd name="T19" fmla="*/ 264 h 299"/>
                  <a:gd name="T20" fmla="*/ 129 w 238"/>
                  <a:gd name="T21" fmla="*/ 264 h 299"/>
                  <a:gd name="T22" fmla="*/ 134 w 238"/>
                  <a:gd name="T23" fmla="*/ 262 h 299"/>
                  <a:gd name="T24" fmla="*/ 151 w 238"/>
                  <a:gd name="T25" fmla="*/ 257 h 299"/>
                  <a:gd name="T26" fmla="*/ 155 w 238"/>
                  <a:gd name="T27" fmla="*/ 256 h 299"/>
                  <a:gd name="T28" fmla="*/ 170 w 238"/>
                  <a:gd name="T29" fmla="*/ 253 h 299"/>
                  <a:gd name="T30" fmla="*/ 177 w 238"/>
                  <a:gd name="T31" fmla="*/ 250 h 299"/>
                  <a:gd name="T32" fmla="*/ 188 w 238"/>
                  <a:gd name="T33" fmla="*/ 238 h 299"/>
                  <a:gd name="T34" fmla="*/ 198 w 238"/>
                  <a:gd name="T35" fmla="*/ 229 h 299"/>
                  <a:gd name="T36" fmla="*/ 211 w 238"/>
                  <a:gd name="T37" fmla="*/ 221 h 299"/>
                  <a:gd name="T38" fmla="*/ 219 w 238"/>
                  <a:gd name="T39" fmla="*/ 213 h 299"/>
                  <a:gd name="T40" fmla="*/ 222 w 238"/>
                  <a:gd name="T41" fmla="*/ 201 h 299"/>
                  <a:gd name="T42" fmla="*/ 225 w 238"/>
                  <a:gd name="T43" fmla="*/ 199 h 299"/>
                  <a:gd name="T44" fmla="*/ 231 w 238"/>
                  <a:gd name="T45" fmla="*/ 185 h 299"/>
                  <a:gd name="T46" fmla="*/ 235 w 238"/>
                  <a:gd name="T47" fmla="*/ 172 h 299"/>
                  <a:gd name="T48" fmla="*/ 232 w 238"/>
                  <a:gd name="T49" fmla="*/ 161 h 299"/>
                  <a:gd name="T50" fmla="*/ 233 w 238"/>
                  <a:gd name="T51" fmla="*/ 158 h 299"/>
                  <a:gd name="T52" fmla="*/ 233 w 238"/>
                  <a:gd name="T53" fmla="*/ 151 h 299"/>
                  <a:gd name="T54" fmla="*/ 237 w 238"/>
                  <a:gd name="T55" fmla="*/ 137 h 299"/>
                  <a:gd name="T56" fmla="*/ 237 w 238"/>
                  <a:gd name="T57" fmla="*/ 128 h 299"/>
                  <a:gd name="T58" fmla="*/ 228 w 238"/>
                  <a:gd name="T59" fmla="*/ 123 h 299"/>
                  <a:gd name="T60" fmla="*/ 219 w 238"/>
                  <a:gd name="T61" fmla="*/ 121 h 299"/>
                  <a:gd name="T62" fmla="*/ 214 w 238"/>
                  <a:gd name="T63" fmla="*/ 116 h 299"/>
                  <a:gd name="T64" fmla="*/ 208 w 238"/>
                  <a:gd name="T65" fmla="*/ 102 h 299"/>
                  <a:gd name="T66" fmla="*/ 195 w 238"/>
                  <a:gd name="T67" fmla="*/ 102 h 299"/>
                  <a:gd name="T68" fmla="*/ 185 w 238"/>
                  <a:gd name="T69" fmla="*/ 95 h 299"/>
                  <a:gd name="T70" fmla="*/ 176 w 238"/>
                  <a:gd name="T71" fmla="*/ 88 h 299"/>
                  <a:gd name="T72" fmla="*/ 169 w 238"/>
                  <a:gd name="T73" fmla="*/ 83 h 299"/>
                  <a:gd name="T74" fmla="*/ 162 w 238"/>
                  <a:gd name="T75" fmla="*/ 70 h 299"/>
                  <a:gd name="T76" fmla="*/ 169 w 238"/>
                  <a:gd name="T77" fmla="*/ 60 h 299"/>
                  <a:gd name="T78" fmla="*/ 166 w 238"/>
                  <a:gd name="T79" fmla="*/ 49 h 299"/>
                  <a:gd name="T80" fmla="*/ 161 w 238"/>
                  <a:gd name="T81" fmla="*/ 42 h 299"/>
                  <a:gd name="T82" fmla="*/ 161 w 238"/>
                  <a:gd name="T83" fmla="*/ 37 h 299"/>
                  <a:gd name="T84" fmla="*/ 155 w 238"/>
                  <a:gd name="T85" fmla="*/ 40 h 299"/>
                  <a:gd name="T86" fmla="*/ 152 w 238"/>
                  <a:gd name="T87" fmla="*/ 29 h 299"/>
                  <a:gd name="T88" fmla="*/ 147 w 238"/>
                  <a:gd name="T89" fmla="*/ 22 h 299"/>
                  <a:gd name="T90" fmla="*/ 138 w 238"/>
                  <a:gd name="T91" fmla="*/ 10 h 299"/>
                  <a:gd name="T92" fmla="*/ 132 w 238"/>
                  <a:gd name="T93" fmla="*/ 4 h 299"/>
                  <a:gd name="T94" fmla="*/ 126 w 238"/>
                  <a:gd name="T95" fmla="*/ 1 h 299"/>
                  <a:gd name="T96" fmla="*/ 121 w 238"/>
                  <a:gd name="T97" fmla="*/ 0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38" h="299">
                    <a:moveTo>
                      <a:pt x="0" y="294"/>
                    </a:moveTo>
                    <a:lnTo>
                      <a:pt x="6" y="293"/>
                    </a:lnTo>
                    <a:lnTo>
                      <a:pt x="6" y="294"/>
                    </a:lnTo>
                    <a:lnTo>
                      <a:pt x="7" y="296"/>
                    </a:lnTo>
                    <a:lnTo>
                      <a:pt x="8" y="296"/>
                    </a:lnTo>
                    <a:lnTo>
                      <a:pt x="11" y="297"/>
                    </a:lnTo>
                    <a:lnTo>
                      <a:pt x="14" y="299"/>
                    </a:lnTo>
                    <a:lnTo>
                      <a:pt x="17" y="299"/>
                    </a:lnTo>
                    <a:lnTo>
                      <a:pt x="25" y="297"/>
                    </a:lnTo>
                    <a:lnTo>
                      <a:pt x="28" y="296"/>
                    </a:lnTo>
                    <a:lnTo>
                      <a:pt x="35" y="291"/>
                    </a:lnTo>
                    <a:lnTo>
                      <a:pt x="38" y="290"/>
                    </a:lnTo>
                    <a:lnTo>
                      <a:pt x="41" y="291"/>
                    </a:lnTo>
                    <a:lnTo>
                      <a:pt x="43" y="294"/>
                    </a:lnTo>
                    <a:lnTo>
                      <a:pt x="49" y="296"/>
                    </a:lnTo>
                    <a:lnTo>
                      <a:pt x="63" y="293"/>
                    </a:lnTo>
                    <a:lnTo>
                      <a:pt x="66" y="291"/>
                    </a:lnTo>
                    <a:lnTo>
                      <a:pt x="70" y="289"/>
                    </a:lnTo>
                    <a:lnTo>
                      <a:pt x="71" y="287"/>
                    </a:lnTo>
                    <a:lnTo>
                      <a:pt x="75" y="286"/>
                    </a:lnTo>
                    <a:lnTo>
                      <a:pt x="77" y="285"/>
                    </a:lnTo>
                    <a:lnTo>
                      <a:pt x="79" y="284"/>
                    </a:lnTo>
                    <a:lnTo>
                      <a:pt x="83" y="279"/>
                    </a:lnTo>
                    <a:lnTo>
                      <a:pt x="87" y="275"/>
                    </a:lnTo>
                    <a:lnTo>
                      <a:pt x="89" y="278"/>
                    </a:lnTo>
                    <a:lnTo>
                      <a:pt x="96" y="276"/>
                    </a:lnTo>
                    <a:lnTo>
                      <a:pt x="102" y="270"/>
                    </a:lnTo>
                    <a:lnTo>
                      <a:pt x="105" y="268"/>
                    </a:lnTo>
                    <a:lnTo>
                      <a:pt x="109" y="267"/>
                    </a:lnTo>
                    <a:lnTo>
                      <a:pt x="116" y="264"/>
                    </a:lnTo>
                    <a:lnTo>
                      <a:pt x="124" y="266"/>
                    </a:lnTo>
                    <a:lnTo>
                      <a:pt x="129" y="265"/>
                    </a:lnTo>
                    <a:lnTo>
                      <a:pt x="129" y="264"/>
                    </a:lnTo>
                    <a:lnTo>
                      <a:pt x="130" y="264"/>
                    </a:lnTo>
                    <a:lnTo>
                      <a:pt x="132" y="264"/>
                    </a:lnTo>
                    <a:lnTo>
                      <a:pt x="134" y="262"/>
                    </a:lnTo>
                    <a:lnTo>
                      <a:pt x="139" y="259"/>
                    </a:lnTo>
                    <a:lnTo>
                      <a:pt x="149" y="259"/>
                    </a:lnTo>
                    <a:lnTo>
                      <a:pt x="151" y="257"/>
                    </a:lnTo>
                    <a:lnTo>
                      <a:pt x="152" y="255"/>
                    </a:lnTo>
                    <a:lnTo>
                      <a:pt x="153" y="255"/>
                    </a:lnTo>
                    <a:lnTo>
                      <a:pt x="155" y="256"/>
                    </a:lnTo>
                    <a:lnTo>
                      <a:pt x="162" y="255"/>
                    </a:lnTo>
                    <a:lnTo>
                      <a:pt x="166" y="255"/>
                    </a:lnTo>
                    <a:lnTo>
                      <a:pt x="170" y="253"/>
                    </a:lnTo>
                    <a:lnTo>
                      <a:pt x="170" y="251"/>
                    </a:lnTo>
                    <a:lnTo>
                      <a:pt x="172" y="251"/>
                    </a:lnTo>
                    <a:lnTo>
                      <a:pt x="177" y="250"/>
                    </a:lnTo>
                    <a:lnTo>
                      <a:pt x="180" y="249"/>
                    </a:lnTo>
                    <a:lnTo>
                      <a:pt x="184" y="245"/>
                    </a:lnTo>
                    <a:lnTo>
                      <a:pt x="188" y="238"/>
                    </a:lnTo>
                    <a:lnTo>
                      <a:pt x="189" y="235"/>
                    </a:lnTo>
                    <a:lnTo>
                      <a:pt x="192" y="235"/>
                    </a:lnTo>
                    <a:lnTo>
                      <a:pt x="198" y="229"/>
                    </a:lnTo>
                    <a:lnTo>
                      <a:pt x="208" y="223"/>
                    </a:lnTo>
                    <a:lnTo>
                      <a:pt x="209" y="221"/>
                    </a:lnTo>
                    <a:lnTo>
                      <a:pt x="211" y="221"/>
                    </a:lnTo>
                    <a:lnTo>
                      <a:pt x="215" y="218"/>
                    </a:lnTo>
                    <a:lnTo>
                      <a:pt x="216" y="217"/>
                    </a:lnTo>
                    <a:lnTo>
                      <a:pt x="219" y="213"/>
                    </a:lnTo>
                    <a:lnTo>
                      <a:pt x="223" y="209"/>
                    </a:lnTo>
                    <a:lnTo>
                      <a:pt x="220" y="203"/>
                    </a:lnTo>
                    <a:lnTo>
                      <a:pt x="222" y="201"/>
                    </a:lnTo>
                    <a:lnTo>
                      <a:pt x="222" y="200"/>
                    </a:lnTo>
                    <a:lnTo>
                      <a:pt x="224" y="199"/>
                    </a:lnTo>
                    <a:lnTo>
                      <a:pt x="225" y="199"/>
                    </a:lnTo>
                    <a:lnTo>
                      <a:pt x="227" y="192"/>
                    </a:lnTo>
                    <a:lnTo>
                      <a:pt x="229" y="188"/>
                    </a:lnTo>
                    <a:lnTo>
                      <a:pt x="231" y="185"/>
                    </a:lnTo>
                    <a:lnTo>
                      <a:pt x="233" y="180"/>
                    </a:lnTo>
                    <a:lnTo>
                      <a:pt x="234" y="176"/>
                    </a:lnTo>
                    <a:lnTo>
                      <a:pt x="235" y="172"/>
                    </a:lnTo>
                    <a:lnTo>
                      <a:pt x="232" y="168"/>
                    </a:lnTo>
                    <a:lnTo>
                      <a:pt x="232" y="163"/>
                    </a:lnTo>
                    <a:lnTo>
                      <a:pt x="232" y="161"/>
                    </a:lnTo>
                    <a:lnTo>
                      <a:pt x="232" y="160"/>
                    </a:lnTo>
                    <a:lnTo>
                      <a:pt x="233" y="160"/>
                    </a:lnTo>
                    <a:lnTo>
                      <a:pt x="233" y="158"/>
                    </a:lnTo>
                    <a:lnTo>
                      <a:pt x="235" y="157"/>
                    </a:lnTo>
                    <a:lnTo>
                      <a:pt x="234" y="153"/>
                    </a:lnTo>
                    <a:lnTo>
                      <a:pt x="233" y="151"/>
                    </a:lnTo>
                    <a:lnTo>
                      <a:pt x="233" y="150"/>
                    </a:lnTo>
                    <a:lnTo>
                      <a:pt x="233" y="143"/>
                    </a:lnTo>
                    <a:lnTo>
                      <a:pt x="237" y="137"/>
                    </a:lnTo>
                    <a:lnTo>
                      <a:pt x="238" y="132"/>
                    </a:lnTo>
                    <a:lnTo>
                      <a:pt x="238" y="131"/>
                    </a:lnTo>
                    <a:lnTo>
                      <a:pt x="237" y="128"/>
                    </a:lnTo>
                    <a:lnTo>
                      <a:pt x="231" y="126"/>
                    </a:lnTo>
                    <a:lnTo>
                      <a:pt x="229" y="124"/>
                    </a:lnTo>
                    <a:lnTo>
                      <a:pt x="228" y="123"/>
                    </a:lnTo>
                    <a:lnTo>
                      <a:pt x="226" y="123"/>
                    </a:lnTo>
                    <a:lnTo>
                      <a:pt x="225" y="122"/>
                    </a:lnTo>
                    <a:lnTo>
                      <a:pt x="219" y="121"/>
                    </a:lnTo>
                    <a:lnTo>
                      <a:pt x="217" y="118"/>
                    </a:lnTo>
                    <a:lnTo>
                      <a:pt x="215" y="118"/>
                    </a:lnTo>
                    <a:lnTo>
                      <a:pt x="214" y="116"/>
                    </a:lnTo>
                    <a:lnTo>
                      <a:pt x="215" y="114"/>
                    </a:lnTo>
                    <a:lnTo>
                      <a:pt x="211" y="106"/>
                    </a:lnTo>
                    <a:lnTo>
                      <a:pt x="208" y="102"/>
                    </a:lnTo>
                    <a:lnTo>
                      <a:pt x="199" y="103"/>
                    </a:lnTo>
                    <a:lnTo>
                      <a:pt x="197" y="101"/>
                    </a:lnTo>
                    <a:lnTo>
                      <a:pt x="195" y="102"/>
                    </a:lnTo>
                    <a:lnTo>
                      <a:pt x="191" y="100"/>
                    </a:lnTo>
                    <a:lnTo>
                      <a:pt x="186" y="96"/>
                    </a:lnTo>
                    <a:lnTo>
                      <a:pt x="185" y="95"/>
                    </a:lnTo>
                    <a:lnTo>
                      <a:pt x="180" y="93"/>
                    </a:lnTo>
                    <a:lnTo>
                      <a:pt x="179" y="90"/>
                    </a:lnTo>
                    <a:lnTo>
                      <a:pt x="176" y="88"/>
                    </a:lnTo>
                    <a:lnTo>
                      <a:pt x="174" y="87"/>
                    </a:lnTo>
                    <a:lnTo>
                      <a:pt x="172" y="84"/>
                    </a:lnTo>
                    <a:lnTo>
                      <a:pt x="169" y="83"/>
                    </a:lnTo>
                    <a:lnTo>
                      <a:pt x="164" y="82"/>
                    </a:lnTo>
                    <a:lnTo>
                      <a:pt x="162" y="80"/>
                    </a:lnTo>
                    <a:lnTo>
                      <a:pt x="162" y="70"/>
                    </a:lnTo>
                    <a:lnTo>
                      <a:pt x="164" y="69"/>
                    </a:lnTo>
                    <a:lnTo>
                      <a:pt x="169" y="65"/>
                    </a:lnTo>
                    <a:lnTo>
                      <a:pt x="169" y="60"/>
                    </a:lnTo>
                    <a:lnTo>
                      <a:pt x="168" y="57"/>
                    </a:lnTo>
                    <a:lnTo>
                      <a:pt x="167" y="52"/>
                    </a:lnTo>
                    <a:lnTo>
                      <a:pt x="166" y="49"/>
                    </a:lnTo>
                    <a:lnTo>
                      <a:pt x="162" y="46"/>
                    </a:lnTo>
                    <a:lnTo>
                      <a:pt x="161" y="43"/>
                    </a:lnTo>
                    <a:lnTo>
                      <a:pt x="161" y="42"/>
                    </a:lnTo>
                    <a:lnTo>
                      <a:pt x="164" y="39"/>
                    </a:lnTo>
                    <a:lnTo>
                      <a:pt x="161" y="36"/>
                    </a:lnTo>
                    <a:lnTo>
                      <a:pt x="161" y="37"/>
                    </a:lnTo>
                    <a:lnTo>
                      <a:pt x="158" y="38"/>
                    </a:lnTo>
                    <a:lnTo>
                      <a:pt x="157" y="40"/>
                    </a:lnTo>
                    <a:lnTo>
                      <a:pt x="155" y="40"/>
                    </a:lnTo>
                    <a:lnTo>
                      <a:pt x="153" y="39"/>
                    </a:lnTo>
                    <a:lnTo>
                      <a:pt x="152" y="36"/>
                    </a:lnTo>
                    <a:lnTo>
                      <a:pt x="152" y="29"/>
                    </a:lnTo>
                    <a:lnTo>
                      <a:pt x="150" y="24"/>
                    </a:lnTo>
                    <a:lnTo>
                      <a:pt x="148" y="22"/>
                    </a:lnTo>
                    <a:lnTo>
                      <a:pt x="147" y="22"/>
                    </a:lnTo>
                    <a:lnTo>
                      <a:pt x="143" y="20"/>
                    </a:lnTo>
                    <a:lnTo>
                      <a:pt x="139" y="16"/>
                    </a:lnTo>
                    <a:lnTo>
                      <a:pt x="138" y="10"/>
                    </a:lnTo>
                    <a:lnTo>
                      <a:pt x="136" y="7"/>
                    </a:lnTo>
                    <a:lnTo>
                      <a:pt x="134" y="5"/>
                    </a:lnTo>
                    <a:lnTo>
                      <a:pt x="132" y="4"/>
                    </a:lnTo>
                    <a:lnTo>
                      <a:pt x="130" y="3"/>
                    </a:lnTo>
                    <a:lnTo>
                      <a:pt x="128" y="2"/>
                    </a:lnTo>
                    <a:lnTo>
                      <a:pt x="126" y="1"/>
                    </a:lnTo>
                    <a:lnTo>
                      <a:pt x="124" y="1"/>
                    </a:lnTo>
                    <a:lnTo>
                      <a:pt x="123" y="1"/>
                    </a:lnTo>
                    <a:lnTo>
                      <a:pt x="121" y="0"/>
                    </a:lnTo>
                    <a:lnTo>
                      <a:pt x="120" y="1"/>
                    </a:lnTo>
                    <a:lnTo>
                      <a:pt x="115" y="1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239">
                <a:extLst>
                  <a:ext uri="{FF2B5EF4-FFF2-40B4-BE49-F238E27FC236}">
                    <a16:creationId xmlns:a16="http://schemas.microsoft.com/office/drawing/2014/main" id="{17825CBF-0FA4-357F-B93F-95BA112AE2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1" y="1499"/>
                <a:ext cx="28" cy="42"/>
              </a:xfrm>
              <a:custGeom>
                <a:avLst/>
                <a:gdLst>
                  <a:gd name="T0" fmla="*/ 85 w 85"/>
                  <a:gd name="T1" fmla="*/ 124 h 124"/>
                  <a:gd name="T2" fmla="*/ 84 w 85"/>
                  <a:gd name="T3" fmla="*/ 122 h 124"/>
                  <a:gd name="T4" fmla="*/ 84 w 85"/>
                  <a:gd name="T5" fmla="*/ 124 h 124"/>
                  <a:gd name="T6" fmla="*/ 80 w 85"/>
                  <a:gd name="T7" fmla="*/ 121 h 124"/>
                  <a:gd name="T8" fmla="*/ 77 w 85"/>
                  <a:gd name="T9" fmla="*/ 122 h 124"/>
                  <a:gd name="T10" fmla="*/ 71 w 85"/>
                  <a:gd name="T11" fmla="*/ 119 h 124"/>
                  <a:gd name="T12" fmla="*/ 70 w 85"/>
                  <a:gd name="T13" fmla="*/ 117 h 124"/>
                  <a:gd name="T14" fmla="*/ 65 w 85"/>
                  <a:gd name="T15" fmla="*/ 112 h 124"/>
                  <a:gd name="T16" fmla="*/ 62 w 85"/>
                  <a:gd name="T17" fmla="*/ 106 h 124"/>
                  <a:gd name="T18" fmla="*/ 59 w 85"/>
                  <a:gd name="T19" fmla="*/ 101 h 124"/>
                  <a:gd name="T20" fmla="*/ 60 w 85"/>
                  <a:gd name="T21" fmla="*/ 96 h 124"/>
                  <a:gd name="T22" fmla="*/ 62 w 85"/>
                  <a:gd name="T23" fmla="*/ 90 h 124"/>
                  <a:gd name="T24" fmla="*/ 62 w 85"/>
                  <a:gd name="T25" fmla="*/ 87 h 124"/>
                  <a:gd name="T26" fmla="*/ 64 w 85"/>
                  <a:gd name="T27" fmla="*/ 82 h 124"/>
                  <a:gd name="T28" fmla="*/ 62 w 85"/>
                  <a:gd name="T29" fmla="*/ 65 h 124"/>
                  <a:gd name="T30" fmla="*/ 62 w 85"/>
                  <a:gd name="T31" fmla="*/ 62 h 124"/>
                  <a:gd name="T32" fmla="*/ 62 w 85"/>
                  <a:gd name="T33" fmla="*/ 58 h 124"/>
                  <a:gd name="T34" fmla="*/ 60 w 85"/>
                  <a:gd name="T35" fmla="*/ 47 h 124"/>
                  <a:gd name="T36" fmla="*/ 58 w 85"/>
                  <a:gd name="T37" fmla="*/ 35 h 124"/>
                  <a:gd name="T38" fmla="*/ 57 w 85"/>
                  <a:gd name="T39" fmla="*/ 31 h 124"/>
                  <a:gd name="T40" fmla="*/ 57 w 85"/>
                  <a:gd name="T41" fmla="*/ 29 h 124"/>
                  <a:gd name="T42" fmla="*/ 54 w 85"/>
                  <a:gd name="T43" fmla="*/ 26 h 124"/>
                  <a:gd name="T44" fmla="*/ 54 w 85"/>
                  <a:gd name="T45" fmla="*/ 25 h 124"/>
                  <a:gd name="T46" fmla="*/ 52 w 85"/>
                  <a:gd name="T47" fmla="*/ 22 h 124"/>
                  <a:gd name="T48" fmla="*/ 51 w 85"/>
                  <a:gd name="T49" fmla="*/ 24 h 124"/>
                  <a:gd name="T50" fmla="*/ 43 w 85"/>
                  <a:gd name="T51" fmla="*/ 22 h 124"/>
                  <a:gd name="T52" fmla="*/ 40 w 85"/>
                  <a:gd name="T53" fmla="*/ 21 h 124"/>
                  <a:gd name="T54" fmla="*/ 39 w 85"/>
                  <a:gd name="T55" fmla="*/ 21 h 124"/>
                  <a:gd name="T56" fmla="*/ 38 w 85"/>
                  <a:gd name="T57" fmla="*/ 19 h 124"/>
                  <a:gd name="T58" fmla="*/ 34 w 85"/>
                  <a:gd name="T59" fmla="*/ 16 h 124"/>
                  <a:gd name="T60" fmla="*/ 34 w 85"/>
                  <a:gd name="T61" fmla="*/ 13 h 124"/>
                  <a:gd name="T62" fmla="*/ 33 w 85"/>
                  <a:gd name="T63" fmla="*/ 12 h 124"/>
                  <a:gd name="T64" fmla="*/ 29 w 85"/>
                  <a:gd name="T65" fmla="*/ 11 h 124"/>
                  <a:gd name="T66" fmla="*/ 26 w 85"/>
                  <a:gd name="T67" fmla="*/ 12 h 124"/>
                  <a:gd name="T68" fmla="*/ 20 w 85"/>
                  <a:gd name="T69" fmla="*/ 13 h 124"/>
                  <a:gd name="T70" fmla="*/ 20 w 85"/>
                  <a:gd name="T71" fmla="*/ 14 h 124"/>
                  <a:gd name="T72" fmla="*/ 15 w 85"/>
                  <a:gd name="T73" fmla="*/ 13 h 124"/>
                  <a:gd name="T74" fmla="*/ 11 w 85"/>
                  <a:gd name="T75" fmla="*/ 12 h 124"/>
                  <a:gd name="T76" fmla="*/ 8 w 85"/>
                  <a:gd name="T77" fmla="*/ 10 h 124"/>
                  <a:gd name="T78" fmla="*/ 4 w 85"/>
                  <a:gd name="T79" fmla="*/ 7 h 124"/>
                  <a:gd name="T80" fmla="*/ 2 w 85"/>
                  <a:gd name="T81" fmla="*/ 3 h 124"/>
                  <a:gd name="T82" fmla="*/ 0 w 85"/>
                  <a:gd name="T83" fmla="*/ 2 h 124"/>
                  <a:gd name="T84" fmla="*/ 1 w 85"/>
                  <a:gd name="T8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85" h="124">
                    <a:moveTo>
                      <a:pt x="85" y="124"/>
                    </a:moveTo>
                    <a:lnTo>
                      <a:pt x="84" y="122"/>
                    </a:lnTo>
                    <a:lnTo>
                      <a:pt x="84" y="124"/>
                    </a:lnTo>
                    <a:lnTo>
                      <a:pt x="80" y="121"/>
                    </a:lnTo>
                    <a:lnTo>
                      <a:pt x="77" y="122"/>
                    </a:lnTo>
                    <a:lnTo>
                      <a:pt x="71" y="119"/>
                    </a:lnTo>
                    <a:lnTo>
                      <a:pt x="70" y="117"/>
                    </a:lnTo>
                    <a:lnTo>
                      <a:pt x="65" y="112"/>
                    </a:lnTo>
                    <a:lnTo>
                      <a:pt x="62" y="106"/>
                    </a:lnTo>
                    <a:lnTo>
                      <a:pt x="59" y="101"/>
                    </a:lnTo>
                    <a:lnTo>
                      <a:pt x="60" y="96"/>
                    </a:lnTo>
                    <a:lnTo>
                      <a:pt x="62" y="90"/>
                    </a:lnTo>
                    <a:lnTo>
                      <a:pt x="62" y="87"/>
                    </a:lnTo>
                    <a:lnTo>
                      <a:pt x="64" y="82"/>
                    </a:lnTo>
                    <a:lnTo>
                      <a:pt x="62" y="65"/>
                    </a:lnTo>
                    <a:lnTo>
                      <a:pt x="62" y="62"/>
                    </a:lnTo>
                    <a:lnTo>
                      <a:pt x="62" y="58"/>
                    </a:lnTo>
                    <a:lnTo>
                      <a:pt x="60" y="47"/>
                    </a:lnTo>
                    <a:lnTo>
                      <a:pt x="58" y="35"/>
                    </a:lnTo>
                    <a:lnTo>
                      <a:pt x="57" y="31"/>
                    </a:lnTo>
                    <a:lnTo>
                      <a:pt x="57" y="29"/>
                    </a:lnTo>
                    <a:lnTo>
                      <a:pt x="54" y="26"/>
                    </a:lnTo>
                    <a:lnTo>
                      <a:pt x="54" y="25"/>
                    </a:lnTo>
                    <a:lnTo>
                      <a:pt x="52" y="22"/>
                    </a:lnTo>
                    <a:lnTo>
                      <a:pt x="51" y="24"/>
                    </a:lnTo>
                    <a:lnTo>
                      <a:pt x="43" y="22"/>
                    </a:lnTo>
                    <a:lnTo>
                      <a:pt x="40" y="21"/>
                    </a:lnTo>
                    <a:lnTo>
                      <a:pt x="39" y="21"/>
                    </a:lnTo>
                    <a:lnTo>
                      <a:pt x="38" y="19"/>
                    </a:lnTo>
                    <a:lnTo>
                      <a:pt x="34" y="16"/>
                    </a:lnTo>
                    <a:lnTo>
                      <a:pt x="34" y="13"/>
                    </a:lnTo>
                    <a:lnTo>
                      <a:pt x="33" y="12"/>
                    </a:lnTo>
                    <a:lnTo>
                      <a:pt x="29" y="11"/>
                    </a:lnTo>
                    <a:lnTo>
                      <a:pt x="26" y="12"/>
                    </a:lnTo>
                    <a:lnTo>
                      <a:pt x="20" y="13"/>
                    </a:lnTo>
                    <a:lnTo>
                      <a:pt x="20" y="14"/>
                    </a:lnTo>
                    <a:lnTo>
                      <a:pt x="15" y="13"/>
                    </a:lnTo>
                    <a:lnTo>
                      <a:pt x="11" y="12"/>
                    </a:lnTo>
                    <a:lnTo>
                      <a:pt x="8" y="10"/>
                    </a:lnTo>
                    <a:lnTo>
                      <a:pt x="4" y="7"/>
                    </a:lnTo>
                    <a:lnTo>
                      <a:pt x="2" y="3"/>
                    </a:lnTo>
                    <a:lnTo>
                      <a:pt x="0" y="2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240">
                <a:extLst>
                  <a:ext uri="{FF2B5EF4-FFF2-40B4-BE49-F238E27FC236}">
                    <a16:creationId xmlns:a16="http://schemas.microsoft.com/office/drawing/2014/main" id="{0D05DC91-7367-49E9-15AB-CD845CAACB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1" y="1325"/>
                <a:ext cx="326" cy="55"/>
              </a:xfrm>
              <a:custGeom>
                <a:avLst/>
                <a:gdLst>
                  <a:gd name="T0" fmla="*/ 971 w 977"/>
                  <a:gd name="T1" fmla="*/ 62 h 165"/>
                  <a:gd name="T2" fmla="*/ 968 w 977"/>
                  <a:gd name="T3" fmla="*/ 52 h 165"/>
                  <a:gd name="T4" fmla="*/ 956 w 977"/>
                  <a:gd name="T5" fmla="*/ 35 h 165"/>
                  <a:gd name="T6" fmla="*/ 954 w 977"/>
                  <a:gd name="T7" fmla="*/ 22 h 165"/>
                  <a:gd name="T8" fmla="*/ 948 w 977"/>
                  <a:gd name="T9" fmla="*/ 11 h 165"/>
                  <a:gd name="T10" fmla="*/ 935 w 977"/>
                  <a:gd name="T11" fmla="*/ 12 h 165"/>
                  <a:gd name="T12" fmla="*/ 928 w 977"/>
                  <a:gd name="T13" fmla="*/ 12 h 165"/>
                  <a:gd name="T14" fmla="*/ 910 w 977"/>
                  <a:gd name="T15" fmla="*/ 1 h 165"/>
                  <a:gd name="T16" fmla="*/ 889 w 977"/>
                  <a:gd name="T17" fmla="*/ 5 h 165"/>
                  <a:gd name="T18" fmla="*/ 876 w 977"/>
                  <a:gd name="T19" fmla="*/ 10 h 165"/>
                  <a:gd name="T20" fmla="*/ 861 w 977"/>
                  <a:gd name="T21" fmla="*/ 8 h 165"/>
                  <a:gd name="T22" fmla="*/ 855 w 977"/>
                  <a:gd name="T23" fmla="*/ 3 h 165"/>
                  <a:gd name="T24" fmla="*/ 842 w 977"/>
                  <a:gd name="T25" fmla="*/ 10 h 165"/>
                  <a:gd name="T26" fmla="*/ 835 w 977"/>
                  <a:gd name="T27" fmla="*/ 14 h 165"/>
                  <a:gd name="T28" fmla="*/ 810 w 977"/>
                  <a:gd name="T29" fmla="*/ 25 h 165"/>
                  <a:gd name="T30" fmla="*/ 786 w 977"/>
                  <a:gd name="T31" fmla="*/ 26 h 165"/>
                  <a:gd name="T32" fmla="*/ 758 w 977"/>
                  <a:gd name="T33" fmla="*/ 39 h 165"/>
                  <a:gd name="T34" fmla="*/ 728 w 977"/>
                  <a:gd name="T35" fmla="*/ 45 h 165"/>
                  <a:gd name="T36" fmla="*/ 718 w 977"/>
                  <a:gd name="T37" fmla="*/ 46 h 165"/>
                  <a:gd name="T38" fmla="*/ 700 w 977"/>
                  <a:gd name="T39" fmla="*/ 66 h 165"/>
                  <a:gd name="T40" fmla="*/ 687 w 977"/>
                  <a:gd name="T41" fmla="*/ 71 h 165"/>
                  <a:gd name="T42" fmla="*/ 677 w 977"/>
                  <a:gd name="T43" fmla="*/ 74 h 165"/>
                  <a:gd name="T44" fmla="*/ 671 w 977"/>
                  <a:gd name="T45" fmla="*/ 66 h 165"/>
                  <a:gd name="T46" fmla="*/ 654 w 977"/>
                  <a:gd name="T47" fmla="*/ 58 h 165"/>
                  <a:gd name="T48" fmla="*/ 629 w 977"/>
                  <a:gd name="T49" fmla="*/ 51 h 165"/>
                  <a:gd name="T50" fmla="*/ 588 w 977"/>
                  <a:gd name="T51" fmla="*/ 50 h 165"/>
                  <a:gd name="T52" fmla="*/ 566 w 977"/>
                  <a:gd name="T53" fmla="*/ 69 h 165"/>
                  <a:gd name="T54" fmla="*/ 560 w 977"/>
                  <a:gd name="T55" fmla="*/ 71 h 165"/>
                  <a:gd name="T56" fmla="*/ 535 w 977"/>
                  <a:gd name="T57" fmla="*/ 74 h 165"/>
                  <a:gd name="T58" fmla="*/ 522 w 977"/>
                  <a:gd name="T59" fmla="*/ 87 h 165"/>
                  <a:gd name="T60" fmla="*/ 513 w 977"/>
                  <a:gd name="T61" fmla="*/ 91 h 165"/>
                  <a:gd name="T62" fmla="*/ 501 w 977"/>
                  <a:gd name="T63" fmla="*/ 97 h 165"/>
                  <a:gd name="T64" fmla="*/ 474 w 977"/>
                  <a:gd name="T65" fmla="*/ 110 h 165"/>
                  <a:gd name="T66" fmla="*/ 465 w 977"/>
                  <a:gd name="T67" fmla="*/ 114 h 165"/>
                  <a:gd name="T68" fmla="*/ 443 w 977"/>
                  <a:gd name="T69" fmla="*/ 125 h 165"/>
                  <a:gd name="T70" fmla="*/ 433 w 977"/>
                  <a:gd name="T71" fmla="*/ 127 h 165"/>
                  <a:gd name="T72" fmla="*/ 407 w 977"/>
                  <a:gd name="T73" fmla="*/ 127 h 165"/>
                  <a:gd name="T74" fmla="*/ 376 w 977"/>
                  <a:gd name="T75" fmla="*/ 127 h 165"/>
                  <a:gd name="T76" fmla="*/ 346 w 977"/>
                  <a:gd name="T77" fmla="*/ 130 h 165"/>
                  <a:gd name="T78" fmla="*/ 318 w 977"/>
                  <a:gd name="T79" fmla="*/ 101 h 165"/>
                  <a:gd name="T80" fmla="*/ 298 w 977"/>
                  <a:gd name="T81" fmla="*/ 96 h 165"/>
                  <a:gd name="T82" fmla="*/ 293 w 977"/>
                  <a:gd name="T83" fmla="*/ 92 h 165"/>
                  <a:gd name="T84" fmla="*/ 275 w 977"/>
                  <a:gd name="T85" fmla="*/ 84 h 165"/>
                  <a:gd name="T86" fmla="*/ 240 w 977"/>
                  <a:gd name="T87" fmla="*/ 96 h 165"/>
                  <a:gd name="T88" fmla="*/ 213 w 977"/>
                  <a:gd name="T89" fmla="*/ 106 h 165"/>
                  <a:gd name="T90" fmla="*/ 200 w 977"/>
                  <a:gd name="T91" fmla="*/ 108 h 165"/>
                  <a:gd name="T92" fmla="*/ 193 w 977"/>
                  <a:gd name="T93" fmla="*/ 109 h 165"/>
                  <a:gd name="T94" fmla="*/ 179 w 977"/>
                  <a:gd name="T95" fmla="*/ 108 h 165"/>
                  <a:gd name="T96" fmla="*/ 169 w 977"/>
                  <a:gd name="T97" fmla="*/ 112 h 165"/>
                  <a:gd name="T98" fmla="*/ 149 w 977"/>
                  <a:gd name="T99" fmla="*/ 117 h 165"/>
                  <a:gd name="T100" fmla="*/ 134 w 977"/>
                  <a:gd name="T101" fmla="*/ 116 h 165"/>
                  <a:gd name="T102" fmla="*/ 124 w 977"/>
                  <a:gd name="T103" fmla="*/ 116 h 165"/>
                  <a:gd name="T104" fmla="*/ 109 w 977"/>
                  <a:gd name="T105" fmla="*/ 132 h 165"/>
                  <a:gd name="T106" fmla="*/ 92 w 977"/>
                  <a:gd name="T107" fmla="*/ 137 h 165"/>
                  <a:gd name="T108" fmla="*/ 76 w 977"/>
                  <a:gd name="T109" fmla="*/ 151 h 165"/>
                  <a:gd name="T110" fmla="*/ 64 w 977"/>
                  <a:gd name="T111" fmla="*/ 160 h 165"/>
                  <a:gd name="T112" fmla="*/ 57 w 977"/>
                  <a:gd name="T113" fmla="*/ 165 h 165"/>
                  <a:gd name="T114" fmla="*/ 38 w 977"/>
                  <a:gd name="T115" fmla="*/ 163 h 165"/>
                  <a:gd name="T116" fmla="*/ 27 w 977"/>
                  <a:gd name="T117" fmla="*/ 160 h 165"/>
                  <a:gd name="T118" fmla="*/ 19 w 977"/>
                  <a:gd name="T119" fmla="*/ 160 h 165"/>
                  <a:gd name="T120" fmla="*/ 14 w 977"/>
                  <a:gd name="T121" fmla="*/ 158 h 165"/>
                  <a:gd name="T122" fmla="*/ 4 w 977"/>
                  <a:gd name="T123" fmla="*/ 158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7" h="165">
                    <a:moveTo>
                      <a:pt x="977" y="72"/>
                    </a:moveTo>
                    <a:lnTo>
                      <a:pt x="973" y="66"/>
                    </a:lnTo>
                    <a:lnTo>
                      <a:pt x="971" y="62"/>
                    </a:lnTo>
                    <a:lnTo>
                      <a:pt x="971" y="61"/>
                    </a:lnTo>
                    <a:lnTo>
                      <a:pt x="968" y="54"/>
                    </a:lnTo>
                    <a:lnTo>
                      <a:pt x="968" y="52"/>
                    </a:lnTo>
                    <a:lnTo>
                      <a:pt x="963" y="41"/>
                    </a:lnTo>
                    <a:lnTo>
                      <a:pt x="959" y="36"/>
                    </a:lnTo>
                    <a:lnTo>
                      <a:pt x="956" y="35"/>
                    </a:lnTo>
                    <a:lnTo>
                      <a:pt x="953" y="33"/>
                    </a:lnTo>
                    <a:lnTo>
                      <a:pt x="952" y="31"/>
                    </a:lnTo>
                    <a:lnTo>
                      <a:pt x="954" y="22"/>
                    </a:lnTo>
                    <a:lnTo>
                      <a:pt x="954" y="19"/>
                    </a:lnTo>
                    <a:lnTo>
                      <a:pt x="951" y="15"/>
                    </a:lnTo>
                    <a:lnTo>
                      <a:pt x="948" y="11"/>
                    </a:lnTo>
                    <a:lnTo>
                      <a:pt x="945" y="10"/>
                    </a:lnTo>
                    <a:lnTo>
                      <a:pt x="938" y="10"/>
                    </a:lnTo>
                    <a:lnTo>
                      <a:pt x="935" y="12"/>
                    </a:lnTo>
                    <a:lnTo>
                      <a:pt x="931" y="13"/>
                    </a:lnTo>
                    <a:lnTo>
                      <a:pt x="929" y="12"/>
                    </a:lnTo>
                    <a:lnTo>
                      <a:pt x="928" y="12"/>
                    </a:lnTo>
                    <a:lnTo>
                      <a:pt x="921" y="3"/>
                    </a:lnTo>
                    <a:lnTo>
                      <a:pt x="917" y="0"/>
                    </a:lnTo>
                    <a:lnTo>
                      <a:pt x="910" y="1"/>
                    </a:lnTo>
                    <a:lnTo>
                      <a:pt x="898" y="5"/>
                    </a:lnTo>
                    <a:lnTo>
                      <a:pt x="893" y="5"/>
                    </a:lnTo>
                    <a:lnTo>
                      <a:pt x="889" y="5"/>
                    </a:lnTo>
                    <a:lnTo>
                      <a:pt x="884" y="6"/>
                    </a:lnTo>
                    <a:lnTo>
                      <a:pt x="879" y="6"/>
                    </a:lnTo>
                    <a:lnTo>
                      <a:pt x="876" y="10"/>
                    </a:lnTo>
                    <a:lnTo>
                      <a:pt x="871" y="10"/>
                    </a:lnTo>
                    <a:lnTo>
                      <a:pt x="865" y="10"/>
                    </a:lnTo>
                    <a:lnTo>
                      <a:pt x="861" y="8"/>
                    </a:lnTo>
                    <a:lnTo>
                      <a:pt x="860" y="5"/>
                    </a:lnTo>
                    <a:lnTo>
                      <a:pt x="857" y="3"/>
                    </a:lnTo>
                    <a:lnTo>
                      <a:pt x="855" y="3"/>
                    </a:lnTo>
                    <a:lnTo>
                      <a:pt x="851" y="4"/>
                    </a:lnTo>
                    <a:lnTo>
                      <a:pt x="848" y="7"/>
                    </a:lnTo>
                    <a:lnTo>
                      <a:pt x="842" y="10"/>
                    </a:lnTo>
                    <a:lnTo>
                      <a:pt x="839" y="12"/>
                    </a:lnTo>
                    <a:lnTo>
                      <a:pt x="836" y="13"/>
                    </a:lnTo>
                    <a:lnTo>
                      <a:pt x="835" y="14"/>
                    </a:lnTo>
                    <a:lnTo>
                      <a:pt x="816" y="19"/>
                    </a:lnTo>
                    <a:lnTo>
                      <a:pt x="812" y="22"/>
                    </a:lnTo>
                    <a:lnTo>
                      <a:pt x="810" y="25"/>
                    </a:lnTo>
                    <a:lnTo>
                      <a:pt x="804" y="26"/>
                    </a:lnTo>
                    <a:lnTo>
                      <a:pt x="801" y="27"/>
                    </a:lnTo>
                    <a:lnTo>
                      <a:pt x="786" y="26"/>
                    </a:lnTo>
                    <a:lnTo>
                      <a:pt x="776" y="27"/>
                    </a:lnTo>
                    <a:lnTo>
                      <a:pt x="771" y="31"/>
                    </a:lnTo>
                    <a:lnTo>
                      <a:pt x="758" y="39"/>
                    </a:lnTo>
                    <a:lnTo>
                      <a:pt x="739" y="44"/>
                    </a:lnTo>
                    <a:lnTo>
                      <a:pt x="733" y="44"/>
                    </a:lnTo>
                    <a:lnTo>
                      <a:pt x="728" y="45"/>
                    </a:lnTo>
                    <a:lnTo>
                      <a:pt x="724" y="45"/>
                    </a:lnTo>
                    <a:lnTo>
                      <a:pt x="722" y="46"/>
                    </a:lnTo>
                    <a:lnTo>
                      <a:pt x="718" y="46"/>
                    </a:lnTo>
                    <a:lnTo>
                      <a:pt x="717" y="50"/>
                    </a:lnTo>
                    <a:lnTo>
                      <a:pt x="709" y="59"/>
                    </a:lnTo>
                    <a:lnTo>
                      <a:pt x="700" y="66"/>
                    </a:lnTo>
                    <a:lnTo>
                      <a:pt x="697" y="69"/>
                    </a:lnTo>
                    <a:lnTo>
                      <a:pt x="696" y="70"/>
                    </a:lnTo>
                    <a:lnTo>
                      <a:pt x="687" y="71"/>
                    </a:lnTo>
                    <a:lnTo>
                      <a:pt x="683" y="71"/>
                    </a:lnTo>
                    <a:lnTo>
                      <a:pt x="680" y="73"/>
                    </a:lnTo>
                    <a:lnTo>
                      <a:pt x="677" y="74"/>
                    </a:lnTo>
                    <a:lnTo>
                      <a:pt x="675" y="74"/>
                    </a:lnTo>
                    <a:lnTo>
                      <a:pt x="673" y="70"/>
                    </a:lnTo>
                    <a:lnTo>
                      <a:pt x="671" y="66"/>
                    </a:lnTo>
                    <a:lnTo>
                      <a:pt x="669" y="65"/>
                    </a:lnTo>
                    <a:lnTo>
                      <a:pt x="660" y="61"/>
                    </a:lnTo>
                    <a:lnTo>
                      <a:pt x="654" y="58"/>
                    </a:lnTo>
                    <a:lnTo>
                      <a:pt x="653" y="57"/>
                    </a:lnTo>
                    <a:lnTo>
                      <a:pt x="640" y="52"/>
                    </a:lnTo>
                    <a:lnTo>
                      <a:pt x="629" y="51"/>
                    </a:lnTo>
                    <a:lnTo>
                      <a:pt x="600" y="46"/>
                    </a:lnTo>
                    <a:lnTo>
                      <a:pt x="592" y="46"/>
                    </a:lnTo>
                    <a:lnTo>
                      <a:pt x="588" y="50"/>
                    </a:lnTo>
                    <a:lnTo>
                      <a:pt x="573" y="61"/>
                    </a:lnTo>
                    <a:lnTo>
                      <a:pt x="568" y="68"/>
                    </a:lnTo>
                    <a:lnTo>
                      <a:pt x="566" y="69"/>
                    </a:lnTo>
                    <a:lnTo>
                      <a:pt x="565" y="71"/>
                    </a:lnTo>
                    <a:lnTo>
                      <a:pt x="562" y="71"/>
                    </a:lnTo>
                    <a:lnTo>
                      <a:pt x="560" y="71"/>
                    </a:lnTo>
                    <a:lnTo>
                      <a:pt x="546" y="70"/>
                    </a:lnTo>
                    <a:lnTo>
                      <a:pt x="539" y="70"/>
                    </a:lnTo>
                    <a:lnTo>
                      <a:pt x="535" y="74"/>
                    </a:lnTo>
                    <a:lnTo>
                      <a:pt x="525" y="87"/>
                    </a:lnTo>
                    <a:lnTo>
                      <a:pt x="523" y="87"/>
                    </a:lnTo>
                    <a:lnTo>
                      <a:pt x="522" y="87"/>
                    </a:lnTo>
                    <a:lnTo>
                      <a:pt x="522" y="88"/>
                    </a:lnTo>
                    <a:lnTo>
                      <a:pt x="519" y="90"/>
                    </a:lnTo>
                    <a:lnTo>
                      <a:pt x="513" y="91"/>
                    </a:lnTo>
                    <a:lnTo>
                      <a:pt x="509" y="90"/>
                    </a:lnTo>
                    <a:lnTo>
                      <a:pt x="507" y="92"/>
                    </a:lnTo>
                    <a:lnTo>
                      <a:pt x="501" y="97"/>
                    </a:lnTo>
                    <a:lnTo>
                      <a:pt x="480" y="109"/>
                    </a:lnTo>
                    <a:lnTo>
                      <a:pt x="475" y="110"/>
                    </a:lnTo>
                    <a:lnTo>
                      <a:pt x="474" y="110"/>
                    </a:lnTo>
                    <a:lnTo>
                      <a:pt x="470" y="109"/>
                    </a:lnTo>
                    <a:lnTo>
                      <a:pt x="469" y="112"/>
                    </a:lnTo>
                    <a:lnTo>
                      <a:pt x="465" y="114"/>
                    </a:lnTo>
                    <a:lnTo>
                      <a:pt x="456" y="118"/>
                    </a:lnTo>
                    <a:lnTo>
                      <a:pt x="450" y="122"/>
                    </a:lnTo>
                    <a:lnTo>
                      <a:pt x="443" y="125"/>
                    </a:lnTo>
                    <a:lnTo>
                      <a:pt x="439" y="127"/>
                    </a:lnTo>
                    <a:lnTo>
                      <a:pt x="435" y="128"/>
                    </a:lnTo>
                    <a:lnTo>
                      <a:pt x="433" y="127"/>
                    </a:lnTo>
                    <a:lnTo>
                      <a:pt x="427" y="127"/>
                    </a:lnTo>
                    <a:lnTo>
                      <a:pt x="414" y="127"/>
                    </a:lnTo>
                    <a:lnTo>
                      <a:pt x="407" y="127"/>
                    </a:lnTo>
                    <a:lnTo>
                      <a:pt x="402" y="129"/>
                    </a:lnTo>
                    <a:lnTo>
                      <a:pt x="399" y="130"/>
                    </a:lnTo>
                    <a:lnTo>
                      <a:pt x="376" y="127"/>
                    </a:lnTo>
                    <a:lnTo>
                      <a:pt x="369" y="125"/>
                    </a:lnTo>
                    <a:lnTo>
                      <a:pt x="363" y="127"/>
                    </a:lnTo>
                    <a:lnTo>
                      <a:pt x="346" y="130"/>
                    </a:lnTo>
                    <a:lnTo>
                      <a:pt x="342" y="130"/>
                    </a:lnTo>
                    <a:lnTo>
                      <a:pt x="340" y="129"/>
                    </a:lnTo>
                    <a:lnTo>
                      <a:pt x="318" y="101"/>
                    </a:lnTo>
                    <a:lnTo>
                      <a:pt x="314" y="98"/>
                    </a:lnTo>
                    <a:lnTo>
                      <a:pt x="312" y="99"/>
                    </a:lnTo>
                    <a:lnTo>
                      <a:pt x="298" y="96"/>
                    </a:lnTo>
                    <a:lnTo>
                      <a:pt x="297" y="95"/>
                    </a:lnTo>
                    <a:lnTo>
                      <a:pt x="296" y="94"/>
                    </a:lnTo>
                    <a:lnTo>
                      <a:pt x="293" y="92"/>
                    </a:lnTo>
                    <a:lnTo>
                      <a:pt x="290" y="91"/>
                    </a:lnTo>
                    <a:lnTo>
                      <a:pt x="281" y="85"/>
                    </a:lnTo>
                    <a:lnTo>
                      <a:pt x="275" y="84"/>
                    </a:lnTo>
                    <a:lnTo>
                      <a:pt x="260" y="85"/>
                    </a:lnTo>
                    <a:lnTo>
                      <a:pt x="250" y="89"/>
                    </a:lnTo>
                    <a:lnTo>
                      <a:pt x="240" y="96"/>
                    </a:lnTo>
                    <a:lnTo>
                      <a:pt x="229" y="100"/>
                    </a:lnTo>
                    <a:lnTo>
                      <a:pt x="222" y="101"/>
                    </a:lnTo>
                    <a:lnTo>
                      <a:pt x="213" y="106"/>
                    </a:lnTo>
                    <a:lnTo>
                      <a:pt x="209" y="109"/>
                    </a:lnTo>
                    <a:lnTo>
                      <a:pt x="205" y="110"/>
                    </a:lnTo>
                    <a:lnTo>
                      <a:pt x="200" y="108"/>
                    </a:lnTo>
                    <a:lnTo>
                      <a:pt x="197" y="107"/>
                    </a:lnTo>
                    <a:lnTo>
                      <a:pt x="194" y="107"/>
                    </a:lnTo>
                    <a:lnTo>
                      <a:pt x="193" y="109"/>
                    </a:lnTo>
                    <a:lnTo>
                      <a:pt x="185" y="112"/>
                    </a:lnTo>
                    <a:lnTo>
                      <a:pt x="181" y="110"/>
                    </a:lnTo>
                    <a:lnTo>
                      <a:pt x="179" y="108"/>
                    </a:lnTo>
                    <a:lnTo>
                      <a:pt x="176" y="109"/>
                    </a:lnTo>
                    <a:lnTo>
                      <a:pt x="172" y="110"/>
                    </a:lnTo>
                    <a:lnTo>
                      <a:pt x="169" y="112"/>
                    </a:lnTo>
                    <a:lnTo>
                      <a:pt x="159" y="115"/>
                    </a:lnTo>
                    <a:lnTo>
                      <a:pt x="154" y="115"/>
                    </a:lnTo>
                    <a:lnTo>
                      <a:pt x="149" y="117"/>
                    </a:lnTo>
                    <a:lnTo>
                      <a:pt x="142" y="117"/>
                    </a:lnTo>
                    <a:lnTo>
                      <a:pt x="136" y="117"/>
                    </a:lnTo>
                    <a:lnTo>
                      <a:pt x="134" y="116"/>
                    </a:lnTo>
                    <a:lnTo>
                      <a:pt x="133" y="116"/>
                    </a:lnTo>
                    <a:lnTo>
                      <a:pt x="130" y="116"/>
                    </a:lnTo>
                    <a:lnTo>
                      <a:pt x="124" y="116"/>
                    </a:lnTo>
                    <a:lnTo>
                      <a:pt x="120" y="119"/>
                    </a:lnTo>
                    <a:lnTo>
                      <a:pt x="112" y="129"/>
                    </a:lnTo>
                    <a:lnTo>
                      <a:pt x="109" y="132"/>
                    </a:lnTo>
                    <a:lnTo>
                      <a:pt x="98" y="134"/>
                    </a:lnTo>
                    <a:lnTo>
                      <a:pt x="93" y="135"/>
                    </a:lnTo>
                    <a:lnTo>
                      <a:pt x="92" y="137"/>
                    </a:lnTo>
                    <a:lnTo>
                      <a:pt x="89" y="145"/>
                    </a:lnTo>
                    <a:lnTo>
                      <a:pt x="85" y="147"/>
                    </a:lnTo>
                    <a:lnTo>
                      <a:pt x="76" y="151"/>
                    </a:lnTo>
                    <a:lnTo>
                      <a:pt x="67" y="160"/>
                    </a:lnTo>
                    <a:lnTo>
                      <a:pt x="65" y="160"/>
                    </a:lnTo>
                    <a:lnTo>
                      <a:pt x="64" y="160"/>
                    </a:lnTo>
                    <a:lnTo>
                      <a:pt x="64" y="161"/>
                    </a:lnTo>
                    <a:lnTo>
                      <a:pt x="62" y="164"/>
                    </a:lnTo>
                    <a:lnTo>
                      <a:pt x="57" y="165"/>
                    </a:lnTo>
                    <a:lnTo>
                      <a:pt x="48" y="160"/>
                    </a:lnTo>
                    <a:lnTo>
                      <a:pt x="43" y="159"/>
                    </a:lnTo>
                    <a:lnTo>
                      <a:pt x="38" y="163"/>
                    </a:lnTo>
                    <a:lnTo>
                      <a:pt x="32" y="165"/>
                    </a:lnTo>
                    <a:lnTo>
                      <a:pt x="29" y="163"/>
                    </a:lnTo>
                    <a:lnTo>
                      <a:pt x="27" y="160"/>
                    </a:lnTo>
                    <a:lnTo>
                      <a:pt x="24" y="161"/>
                    </a:lnTo>
                    <a:lnTo>
                      <a:pt x="21" y="160"/>
                    </a:lnTo>
                    <a:lnTo>
                      <a:pt x="19" y="160"/>
                    </a:lnTo>
                    <a:lnTo>
                      <a:pt x="17" y="159"/>
                    </a:lnTo>
                    <a:lnTo>
                      <a:pt x="16" y="159"/>
                    </a:lnTo>
                    <a:lnTo>
                      <a:pt x="14" y="158"/>
                    </a:lnTo>
                    <a:lnTo>
                      <a:pt x="13" y="158"/>
                    </a:lnTo>
                    <a:lnTo>
                      <a:pt x="8" y="157"/>
                    </a:lnTo>
                    <a:lnTo>
                      <a:pt x="4" y="158"/>
                    </a:lnTo>
                    <a:lnTo>
                      <a:pt x="0" y="161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Line 241">
                <a:extLst>
                  <a:ext uri="{FF2B5EF4-FFF2-40B4-BE49-F238E27FC236}">
                    <a16:creationId xmlns:a16="http://schemas.microsoft.com/office/drawing/2014/main" id="{E835A326-D630-0503-ED99-A78F2AE6AB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83" y="1995"/>
                <a:ext cx="0" cy="1"/>
              </a:xfrm>
              <a:prstGeom prst="line">
                <a:avLst/>
              </a:pr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242">
                <a:extLst>
                  <a:ext uri="{FF2B5EF4-FFF2-40B4-BE49-F238E27FC236}">
                    <a16:creationId xmlns:a16="http://schemas.microsoft.com/office/drawing/2014/main" id="{316AD803-4118-DE1D-DA79-811E36CF77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5" y="1995"/>
                <a:ext cx="4" cy="4"/>
              </a:xfrm>
              <a:custGeom>
                <a:avLst/>
                <a:gdLst>
                  <a:gd name="T0" fmla="*/ 11 w 11"/>
                  <a:gd name="T1" fmla="*/ 13 h 13"/>
                  <a:gd name="T2" fmla="*/ 9 w 11"/>
                  <a:gd name="T3" fmla="*/ 7 h 13"/>
                  <a:gd name="T4" fmla="*/ 7 w 11"/>
                  <a:gd name="T5" fmla="*/ 4 h 13"/>
                  <a:gd name="T6" fmla="*/ 3 w 11"/>
                  <a:gd name="T7" fmla="*/ 1 h 13"/>
                  <a:gd name="T8" fmla="*/ 0 w 11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3">
                    <a:moveTo>
                      <a:pt x="11" y="13"/>
                    </a:moveTo>
                    <a:lnTo>
                      <a:pt x="9" y="7"/>
                    </a:lnTo>
                    <a:lnTo>
                      <a:pt x="7" y="4"/>
                    </a:lnTo>
                    <a:lnTo>
                      <a:pt x="3" y="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243">
                <a:extLst>
                  <a:ext uri="{FF2B5EF4-FFF2-40B4-BE49-F238E27FC236}">
                    <a16:creationId xmlns:a16="http://schemas.microsoft.com/office/drawing/2014/main" id="{AC7F35F5-2C21-D826-5BE2-E13E6C44C3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1999"/>
                <a:ext cx="207" cy="87"/>
              </a:xfrm>
              <a:custGeom>
                <a:avLst/>
                <a:gdLst>
                  <a:gd name="T0" fmla="*/ 604 w 619"/>
                  <a:gd name="T1" fmla="*/ 259 h 261"/>
                  <a:gd name="T2" fmla="*/ 596 w 619"/>
                  <a:gd name="T3" fmla="*/ 261 h 261"/>
                  <a:gd name="T4" fmla="*/ 580 w 619"/>
                  <a:gd name="T5" fmla="*/ 251 h 261"/>
                  <a:gd name="T6" fmla="*/ 572 w 619"/>
                  <a:gd name="T7" fmla="*/ 249 h 261"/>
                  <a:gd name="T8" fmla="*/ 561 w 619"/>
                  <a:gd name="T9" fmla="*/ 235 h 261"/>
                  <a:gd name="T10" fmla="*/ 552 w 619"/>
                  <a:gd name="T11" fmla="*/ 228 h 261"/>
                  <a:gd name="T12" fmla="*/ 547 w 619"/>
                  <a:gd name="T13" fmla="*/ 221 h 261"/>
                  <a:gd name="T14" fmla="*/ 540 w 619"/>
                  <a:gd name="T15" fmla="*/ 200 h 261"/>
                  <a:gd name="T16" fmla="*/ 528 w 619"/>
                  <a:gd name="T17" fmla="*/ 194 h 261"/>
                  <a:gd name="T18" fmla="*/ 520 w 619"/>
                  <a:gd name="T19" fmla="*/ 192 h 261"/>
                  <a:gd name="T20" fmla="*/ 505 w 619"/>
                  <a:gd name="T21" fmla="*/ 189 h 261"/>
                  <a:gd name="T22" fmla="*/ 494 w 619"/>
                  <a:gd name="T23" fmla="*/ 191 h 261"/>
                  <a:gd name="T24" fmla="*/ 485 w 619"/>
                  <a:gd name="T25" fmla="*/ 188 h 261"/>
                  <a:gd name="T26" fmla="*/ 478 w 619"/>
                  <a:gd name="T27" fmla="*/ 182 h 261"/>
                  <a:gd name="T28" fmla="*/ 469 w 619"/>
                  <a:gd name="T29" fmla="*/ 181 h 261"/>
                  <a:gd name="T30" fmla="*/ 444 w 619"/>
                  <a:gd name="T31" fmla="*/ 169 h 261"/>
                  <a:gd name="T32" fmla="*/ 417 w 619"/>
                  <a:gd name="T33" fmla="*/ 158 h 261"/>
                  <a:gd name="T34" fmla="*/ 407 w 619"/>
                  <a:gd name="T35" fmla="*/ 158 h 261"/>
                  <a:gd name="T36" fmla="*/ 398 w 619"/>
                  <a:gd name="T37" fmla="*/ 163 h 261"/>
                  <a:gd name="T38" fmla="*/ 386 w 619"/>
                  <a:gd name="T39" fmla="*/ 164 h 261"/>
                  <a:gd name="T40" fmla="*/ 376 w 619"/>
                  <a:gd name="T41" fmla="*/ 163 h 261"/>
                  <a:gd name="T42" fmla="*/ 367 w 619"/>
                  <a:gd name="T43" fmla="*/ 170 h 261"/>
                  <a:gd name="T44" fmla="*/ 359 w 619"/>
                  <a:gd name="T45" fmla="*/ 172 h 261"/>
                  <a:gd name="T46" fmla="*/ 337 w 619"/>
                  <a:gd name="T47" fmla="*/ 176 h 261"/>
                  <a:gd name="T48" fmla="*/ 319 w 619"/>
                  <a:gd name="T49" fmla="*/ 177 h 261"/>
                  <a:gd name="T50" fmla="*/ 312 w 619"/>
                  <a:gd name="T51" fmla="*/ 179 h 261"/>
                  <a:gd name="T52" fmla="*/ 310 w 619"/>
                  <a:gd name="T53" fmla="*/ 188 h 261"/>
                  <a:gd name="T54" fmla="*/ 302 w 619"/>
                  <a:gd name="T55" fmla="*/ 202 h 261"/>
                  <a:gd name="T56" fmla="*/ 292 w 619"/>
                  <a:gd name="T57" fmla="*/ 212 h 261"/>
                  <a:gd name="T58" fmla="*/ 271 w 619"/>
                  <a:gd name="T59" fmla="*/ 246 h 261"/>
                  <a:gd name="T60" fmla="*/ 264 w 619"/>
                  <a:gd name="T61" fmla="*/ 251 h 261"/>
                  <a:gd name="T62" fmla="*/ 254 w 619"/>
                  <a:gd name="T63" fmla="*/ 252 h 261"/>
                  <a:gd name="T64" fmla="*/ 233 w 619"/>
                  <a:gd name="T65" fmla="*/ 243 h 261"/>
                  <a:gd name="T66" fmla="*/ 218 w 619"/>
                  <a:gd name="T67" fmla="*/ 230 h 261"/>
                  <a:gd name="T68" fmla="*/ 215 w 619"/>
                  <a:gd name="T69" fmla="*/ 226 h 261"/>
                  <a:gd name="T70" fmla="*/ 205 w 619"/>
                  <a:gd name="T71" fmla="*/ 222 h 261"/>
                  <a:gd name="T72" fmla="*/ 200 w 619"/>
                  <a:gd name="T73" fmla="*/ 231 h 261"/>
                  <a:gd name="T74" fmla="*/ 187 w 619"/>
                  <a:gd name="T75" fmla="*/ 235 h 261"/>
                  <a:gd name="T76" fmla="*/ 178 w 619"/>
                  <a:gd name="T77" fmla="*/ 232 h 261"/>
                  <a:gd name="T78" fmla="*/ 169 w 619"/>
                  <a:gd name="T79" fmla="*/ 228 h 261"/>
                  <a:gd name="T80" fmla="*/ 162 w 619"/>
                  <a:gd name="T81" fmla="*/ 226 h 261"/>
                  <a:gd name="T82" fmla="*/ 141 w 619"/>
                  <a:gd name="T83" fmla="*/ 218 h 261"/>
                  <a:gd name="T84" fmla="*/ 140 w 619"/>
                  <a:gd name="T85" fmla="*/ 207 h 261"/>
                  <a:gd name="T86" fmla="*/ 127 w 619"/>
                  <a:gd name="T87" fmla="*/ 195 h 261"/>
                  <a:gd name="T88" fmla="*/ 121 w 619"/>
                  <a:gd name="T89" fmla="*/ 189 h 261"/>
                  <a:gd name="T90" fmla="*/ 112 w 619"/>
                  <a:gd name="T91" fmla="*/ 172 h 261"/>
                  <a:gd name="T92" fmla="*/ 109 w 619"/>
                  <a:gd name="T93" fmla="*/ 166 h 261"/>
                  <a:gd name="T94" fmla="*/ 109 w 619"/>
                  <a:gd name="T95" fmla="*/ 158 h 261"/>
                  <a:gd name="T96" fmla="*/ 111 w 619"/>
                  <a:gd name="T97" fmla="*/ 146 h 261"/>
                  <a:gd name="T98" fmla="*/ 108 w 619"/>
                  <a:gd name="T99" fmla="*/ 139 h 261"/>
                  <a:gd name="T100" fmla="*/ 75 w 619"/>
                  <a:gd name="T101" fmla="*/ 97 h 261"/>
                  <a:gd name="T102" fmla="*/ 76 w 619"/>
                  <a:gd name="T103" fmla="*/ 88 h 261"/>
                  <a:gd name="T104" fmla="*/ 72 w 619"/>
                  <a:gd name="T105" fmla="*/ 80 h 261"/>
                  <a:gd name="T106" fmla="*/ 64 w 619"/>
                  <a:gd name="T107" fmla="*/ 73 h 261"/>
                  <a:gd name="T108" fmla="*/ 54 w 619"/>
                  <a:gd name="T109" fmla="*/ 66 h 261"/>
                  <a:gd name="T110" fmla="*/ 40 w 619"/>
                  <a:gd name="T111" fmla="*/ 57 h 261"/>
                  <a:gd name="T112" fmla="*/ 37 w 619"/>
                  <a:gd name="T113" fmla="*/ 47 h 261"/>
                  <a:gd name="T114" fmla="*/ 20 w 619"/>
                  <a:gd name="T115" fmla="*/ 33 h 261"/>
                  <a:gd name="T116" fmla="*/ 16 w 619"/>
                  <a:gd name="T117" fmla="*/ 24 h 261"/>
                  <a:gd name="T118" fmla="*/ 16 w 619"/>
                  <a:gd name="T119" fmla="*/ 14 h 261"/>
                  <a:gd name="T120" fmla="*/ 4 w 619"/>
                  <a:gd name="T121" fmla="*/ 14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19" h="261">
                    <a:moveTo>
                      <a:pt x="619" y="257"/>
                    </a:moveTo>
                    <a:lnTo>
                      <a:pt x="610" y="257"/>
                    </a:lnTo>
                    <a:lnTo>
                      <a:pt x="608" y="258"/>
                    </a:lnTo>
                    <a:lnTo>
                      <a:pt x="607" y="258"/>
                    </a:lnTo>
                    <a:lnTo>
                      <a:pt x="605" y="259"/>
                    </a:lnTo>
                    <a:lnTo>
                      <a:pt x="604" y="259"/>
                    </a:lnTo>
                    <a:lnTo>
                      <a:pt x="600" y="260"/>
                    </a:lnTo>
                    <a:lnTo>
                      <a:pt x="599" y="260"/>
                    </a:lnTo>
                    <a:lnTo>
                      <a:pt x="599" y="261"/>
                    </a:lnTo>
                    <a:lnTo>
                      <a:pt x="598" y="261"/>
                    </a:lnTo>
                    <a:lnTo>
                      <a:pt x="597" y="261"/>
                    </a:lnTo>
                    <a:lnTo>
                      <a:pt x="596" y="261"/>
                    </a:lnTo>
                    <a:lnTo>
                      <a:pt x="594" y="260"/>
                    </a:lnTo>
                    <a:lnTo>
                      <a:pt x="593" y="260"/>
                    </a:lnTo>
                    <a:lnTo>
                      <a:pt x="593" y="259"/>
                    </a:lnTo>
                    <a:lnTo>
                      <a:pt x="592" y="258"/>
                    </a:lnTo>
                    <a:lnTo>
                      <a:pt x="588" y="257"/>
                    </a:lnTo>
                    <a:lnTo>
                      <a:pt x="580" y="251"/>
                    </a:lnTo>
                    <a:lnTo>
                      <a:pt x="579" y="250"/>
                    </a:lnTo>
                    <a:lnTo>
                      <a:pt x="576" y="250"/>
                    </a:lnTo>
                    <a:lnTo>
                      <a:pt x="575" y="250"/>
                    </a:lnTo>
                    <a:lnTo>
                      <a:pt x="574" y="250"/>
                    </a:lnTo>
                    <a:lnTo>
                      <a:pt x="573" y="250"/>
                    </a:lnTo>
                    <a:lnTo>
                      <a:pt x="572" y="249"/>
                    </a:lnTo>
                    <a:lnTo>
                      <a:pt x="567" y="242"/>
                    </a:lnTo>
                    <a:lnTo>
                      <a:pt x="565" y="239"/>
                    </a:lnTo>
                    <a:lnTo>
                      <a:pt x="563" y="239"/>
                    </a:lnTo>
                    <a:lnTo>
                      <a:pt x="563" y="237"/>
                    </a:lnTo>
                    <a:lnTo>
                      <a:pt x="561" y="236"/>
                    </a:lnTo>
                    <a:lnTo>
                      <a:pt x="561" y="235"/>
                    </a:lnTo>
                    <a:lnTo>
                      <a:pt x="560" y="235"/>
                    </a:lnTo>
                    <a:lnTo>
                      <a:pt x="558" y="232"/>
                    </a:lnTo>
                    <a:lnTo>
                      <a:pt x="557" y="232"/>
                    </a:lnTo>
                    <a:lnTo>
                      <a:pt x="556" y="231"/>
                    </a:lnTo>
                    <a:lnTo>
                      <a:pt x="553" y="229"/>
                    </a:lnTo>
                    <a:lnTo>
                      <a:pt x="552" y="228"/>
                    </a:lnTo>
                    <a:lnTo>
                      <a:pt x="551" y="227"/>
                    </a:lnTo>
                    <a:lnTo>
                      <a:pt x="550" y="227"/>
                    </a:lnTo>
                    <a:lnTo>
                      <a:pt x="550" y="226"/>
                    </a:lnTo>
                    <a:lnTo>
                      <a:pt x="549" y="224"/>
                    </a:lnTo>
                    <a:lnTo>
                      <a:pt x="548" y="222"/>
                    </a:lnTo>
                    <a:lnTo>
                      <a:pt x="547" y="221"/>
                    </a:lnTo>
                    <a:lnTo>
                      <a:pt x="540" y="210"/>
                    </a:lnTo>
                    <a:lnTo>
                      <a:pt x="540" y="209"/>
                    </a:lnTo>
                    <a:lnTo>
                      <a:pt x="539" y="207"/>
                    </a:lnTo>
                    <a:lnTo>
                      <a:pt x="539" y="203"/>
                    </a:lnTo>
                    <a:lnTo>
                      <a:pt x="540" y="203"/>
                    </a:lnTo>
                    <a:lnTo>
                      <a:pt x="540" y="200"/>
                    </a:lnTo>
                    <a:lnTo>
                      <a:pt x="539" y="198"/>
                    </a:lnTo>
                    <a:lnTo>
                      <a:pt x="538" y="197"/>
                    </a:lnTo>
                    <a:lnTo>
                      <a:pt x="536" y="196"/>
                    </a:lnTo>
                    <a:lnTo>
                      <a:pt x="534" y="194"/>
                    </a:lnTo>
                    <a:lnTo>
                      <a:pt x="533" y="194"/>
                    </a:lnTo>
                    <a:lnTo>
                      <a:pt x="528" y="194"/>
                    </a:lnTo>
                    <a:lnTo>
                      <a:pt x="527" y="193"/>
                    </a:lnTo>
                    <a:lnTo>
                      <a:pt x="525" y="193"/>
                    </a:lnTo>
                    <a:lnTo>
                      <a:pt x="524" y="193"/>
                    </a:lnTo>
                    <a:lnTo>
                      <a:pt x="523" y="193"/>
                    </a:lnTo>
                    <a:lnTo>
                      <a:pt x="521" y="192"/>
                    </a:lnTo>
                    <a:lnTo>
                      <a:pt x="520" y="192"/>
                    </a:lnTo>
                    <a:lnTo>
                      <a:pt x="517" y="191"/>
                    </a:lnTo>
                    <a:lnTo>
                      <a:pt x="515" y="190"/>
                    </a:lnTo>
                    <a:lnTo>
                      <a:pt x="514" y="190"/>
                    </a:lnTo>
                    <a:lnTo>
                      <a:pt x="512" y="188"/>
                    </a:lnTo>
                    <a:lnTo>
                      <a:pt x="505" y="188"/>
                    </a:lnTo>
                    <a:lnTo>
                      <a:pt x="505" y="189"/>
                    </a:lnTo>
                    <a:lnTo>
                      <a:pt x="503" y="189"/>
                    </a:lnTo>
                    <a:lnTo>
                      <a:pt x="500" y="190"/>
                    </a:lnTo>
                    <a:lnTo>
                      <a:pt x="499" y="190"/>
                    </a:lnTo>
                    <a:lnTo>
                      <a:pt x="498" y="190"/>
                    </a:lnTo>
                    <a:lnTo>
                      <a:pt x="497" y="191"/>
                    </a:lnTo>
                    <a:lnTo>
                      <a:pt x="494" y="191"/>
                    </a:lnTo>
                    <a:lnTo>
                      <a:pt x="494" y="190"/>
                    </a:lnTo>
                    <a:lnTo>
                      <a:pt x="492" y="190"/>
                    </a:lnTo>
                    <a:lnTo>
                      <a:pt x="490" y="190"/>
                    </a:lnTo>
                    <a:lnTo>
                      <a:pt x="489" y="190"/>
                    </a:lnTo>
                    <a:lnTo>
                      <a:pt x="486" y="190"/>
                    </a:lnTo>
                    <a:lnTo>
                      <a:pt x="485" y="188"/>
                    </a:lnTo>
                    <a:lnTo>
                      <a:pt x="484" y="188"/>
                    </a:lnTo>
                    <a:lnTo>
                      <a:pt x="483" y="186"/>
                    </a:lnTo>
                    <a:lnTo>
                      <a:pt x="482" y="186"/>
                    </a:lnTo>
                    <a:lnTo>
                      <a:pt x="481" y="184"/>
                    </a:lnTo>
                    <a:lnTo>
                      <a:pt x="480" y="183"/>
                    </a:lnTo>
                    <a:lnTo>
                      <a:pt x="478" y="182"/>
                    </a:lnTo>
                    <a:lnTo>
                      <a:pt x="477" y="182"/>
                    </a:lnTo>
                    <a:lnTo>
                      <a:pt x="476" y="182"/>
                    </a:lnTo>
                    <a:lnTo>
                      <a:pt x="475" y="182"/>
                    </a:lnTo>
                    <a:lnTo>
                      <a:pt x="474" y="182"/>
                    </a:lnTo>
                    <a:lnTo>
                      <a:pt x="472" y="181"/>
                    </a:lnTo>
                    <a:lnTo>
                      <a:pt x="469" y="181"/>
                    </a:lnTo>
                    <a:lnTo>
                      <a:pt x="467" y="181"/>
                    </a:lnTo>
                    <a:lnTo>
                      <a:pt x="465" y="181"/>
                    </a:lnTo>
                    <a:lnTo>
                      <a:pt x="464" y="181"/>
                    </a:lnTo>
                    <a:lnTo>
                      <a:pt x="451" y="175"/>
                    </a:lnTo>
                    <a:lnTo>
                      <a:pt x="446" y="172"/>
                    </a:lnTo>
                    <a:lnTo>
                      <a:pt x="444" y="169"/>
                    </a:lnTo>
                    <a:lnTo>
                      <a:pt x="443" y="169"/>
                    </a:lnTo>
                    <a:lnTo>
                      <a:pt x="441" y="167"/>
                    </a:lnTo>
                    <a:lnTo>
                      <a:pt x="440" y="167"/>
                    </a:lnTo>
                    <a:lnTo>
                      <a:pt x="438" y="165"/>
                    </a:lnTo>
                    <a:lnTo>
                      <a:pt x="421" y="159"/>
                    </a:lnTo>
                    <a:lnTo>
                      <a:pt x="417" y="158"/>
                    </a:lnTo>
                    <a:lnTo>
                      <a:pt x="416" y="158"/>
                    </a:lnTo>
                    <a:lnTo>
                      <a:pt x="415" y="158"/>
                    </a:lnTo>
                    <a:lnTo>
                      <a:pt x="414" y="157"/>
                    </a:lnTo>
                    <a:lnTo>
                      <a:pt x="409" y="157"/>
                    </a:lnTo>
                    <a:lnTo>
                      <a:pt x="408" y="158"/>
                    </a:lnTo>
                    <a:lnTo>
                      <a:pt x="407" y="158"/>
                    </a:lnTo>
                    <a:lnTo>
                      <a:pt x="405" y="160"/>
                    </a:lnTo>
                    <a:lnTo>
                      <a:pt x="404" y="160"/>
                    </a:lnTo>
                    <a:lnTo>
                      <a:pt x="404" y="161"/>
                    </a:lnTo>
                    <a:lnTo>
                      <a:pt x="402" y="161"/>
                    </a:lnTo>
                    <a:lnTo>
                      <a:pt x="399" y="163"/>
                    </a:lnTo>
                    <a:lnTo>
                      <a:pt x="398" y="163"/>
                    </a:lnTo>
                    <a:lnTo>
                      <a:pt x="397" y="163"/>
                    </a:lnTo>
                    <a:lnTo>
                      <a:pt x="396" y="163"/>
                    </a:lnTo>
                    <a:lnTo>
                      <a:pt x="393" y="164"/>
                    </a:lnTo>
                    <a:lnTo>
                      <a:pt x="392" y="164"/>
                    </a:lnTo>
                    <a:lnTo>
                      <a:pt x="390" y="164"/>
                    </a:lnTo>
                    <a:lnTo>
                      <a:pt x="386" y="164"/>
                    </a:lnTo>
                    <a:lnTo>
                      <a:pt x="385" y="164"/>
                    </a:lnTo>
                    <a:lnTo>
                      <a:pt x="381" y="163"/>
                    </a:lnTo>
                    <a:lnTo>
                      <a:pt x="380" y="163"/>
                    </a:lnTo>
                    <a:lnTo>
                      <a:pt x="379" y="163"/>
                    </a:lnTo>
                    <a:lnTo>
                      <a:pt x="377" y="163"/>
                    </a:lnTo>
                    <a:lnTo>
                      <a:pt x="376" y="163"/>
                    </a:lnTo>
                    <a:lnTo>
                      <a:pt x="374" y="164"/>
                    </a:lnTo>
                    <a:lnTo>
                      <a:pt x="371" y="165"/>
                    </a:lnTo>
                    <a:lnTo>
                      <a:pt x="370" y="166"/>
                    </a:lnTo>
                    <a:lnTo>
                      <a:pt x="368" y="169"/>
                    </a:lnTo>
                    <a:lnTo>
                      <a:pt x="367" y="169"/>
                    </a:lnTo>
                    <a:lnTo>
                      <a:pt x="367" y="170"/>
                    </a:lnTo>
                    <a:lnTo>
                      <a:pt x="366" y="170"/>
                    </a:lnTo>
                    <a:lnTo>
                      <a:pt x="364" y="171"/>
                    </a:lnTo>
                    <a:lnTo>
                      <a:pt x="363" y="171"/>
                    </a:lnTo>
                    <a:lnTo>
                      <a:pt x="362" y="171"/>
                    </a:lnTo>
                    <a:lnTo>
                      <a:pt x="361" y="172"/>
                    </a:lnTo>
                    <a:lnTo>
                      <a:pt x="359" y="172"/>
                    </a:lnTo>
                    <a:lnTo>
                      <a:pt x="358" y="172"/>
                    </a:lnTo>
                    <a:lnTo>
                      <a:pt x="349" y="172"/>
                    </a:lnTo>
                    <a:lnTo>
                      <a:pt x="348" y="172"/>
                    </a:lnTo>
                    <a:lnTo>
                      <a:pt x="347" y="172"/>
                    </a:lnTo>
                    <a:lnTo>
                      <a:pt x="338" y="176"/>
                    </a:lnTo>
                    <a:lnTo>
                      <a:pt x="337" y="176"/>
                    </a:lnTo>
                    <a:lnTo>
                      <a:pt x="336" y="176"/>
                    </a:lnTo>
                    <a:lnTo>
                      <a:pt x="336" y="177"/>
                    </a:lnTo>
                    <a:lnTo>
                      <a:pt x="333" y="177"/>
                    </a:lnTo>
                    <a:lnTo>
                      <a:pt x="331" y="177"/>
                    </a:lnTo>
                    <a:lnTo>
                      <a:pt x="330" y="177"/>
                    </a:lnTo>
                    <a:lnTo>
                      <a:pt x="319" y="177"/>
                    </a:lnTo>
                    <a:lnTo>
                      <a:pt x="318" y="177"/>
                    </a:lnTo>
                    <a:lnTo>
                      <a:pt x="316" y="177"/>
                    </a:lnTo>
                    <a:lnTo>
                      <a:pt x="314" y="177"/>
                    </a:lnTo>
                    <a:lnTo>
                      <a:pt x="313" y="177"/>
                    </a:lnTo>
                    <a:lnTo>
                      <a:pt x="312" y="178"/>
                    </a:lnTo>
                    <a:lnTo>
                      <a:pt x="312" y="179"/>
                    </a:lnTo>
                    <a:lnTo>
                      <a:pt x="311" y="179"/>
                    </a:lnTo>
                    <a:lnTo>
                      <a:pt x="311" y="181"/>
                    </a:lnTo>
                    <a:lnTo>
                      <a:pt x="311" y="182"/>
                    </a:lnTo>
                    <a:lnTo>
                      <a:pt x="310" y="183"/>
                    </a:lnTo>
                    <a:lnTo>
                      <a:pt x="310" y="186"/>
                    </a:lnTo>
                    <a:lnTo>
                      <a:pt x="310" y="188"/>
                    </a:lnTo>
                    <a:lnTo>
                      <a:pt x="309" y="190"/>
                    </a:lnTo>
                    <a:lnTo>
                      <a:pt x="305" y="199"/>
                    </a:lnTo>
                    <a:lnTo>
                      <a:pt x="304" y="200"/>
                    </a:lnTo>
                    <a:lnTo>
                      <a:pt x="304" y="201"/>
                    </a:lnTo>
                    <a:lnTo>
                      <a:pt x="303" y="202"/>
                    </a:lnTo>
                    <a:lnTo>
                      <a:pt x="302" y="202"/>
                    </a:lnTo>
                    <a:lnTo>
                      <a:pt x="302" y="203"/>
                    </a:lnTo>
                    <a:lnTo>
                      <a:pt x="300" y="204"/>
                    </a:lnTo>
                    <a:lnTo>
                      <a:pt x="296" y="209"/>
                    </a:lnTo>
                    <a:lnTo>
                      <a:pt x="294" y="210"/>
                    </a:lnTo>
                    <a:lnTo>
                      <a:pt x="293" y="211"/>
                    </a:lnTo>
                    <a:lnTo>
                      <a:pt x="292" y="212"/>
                    </a:lnTo>
                    <a:lnTo>
                      <a:pt x="292" y="214"/>
                    </a:lnTo>
                    <a:lnTo>
                      <a:pt x="290" y="216"/>
                    </a:lnTo>
                    <a:lnTo>
                      <a:pt x="286" y="228"/>
                    </a:lnTo>
                    <a:lnTo>
                      <a:pt x="284" y="229"/>
                    </a:lnTo>
                    <a:lnTo>
                      <a:pt x="284" y="230"/>
                    </a:lnTo>
                    <a:lnTo>
                      <a:pt x="271" y="246"/>
                    </a:lnTo>
                    <a:lnTo>
                      <a:pt x="269" y="247"/>
                    </a:lnTo>
                    <a:lnTo>
                      <a:pt x="268" y="248"/>
                    </a:lnTo>
                    <a:lnTo>
                      <a:pt x="267" y="248"/>
                    </a:lnTo>
                    <a:lnTo>
                      <a:pt x="267" y="249"/>
                    </a:lnTo>
                    <a:lnTo>
                      <a:pt x="265" y="250"/>
                    </a:lnTo>
                    <a:lnTo>
                      <a:pt x="264" y="251"/>
                    </a:lnTo>
                    <a:lnTo>
                      <a:pt x="262" y="252"/>
                    </a:lnTo>
                    <a:lnTo>
                      <a:pt x="261" y="252"/>
                    </a:lnTo>
                    <a:lnTo>
                      <a:pt x="260" y="253"/>
                    </a:lnTo>
                    <a:lnTo>
                      <a:pt x="256" y="253"/>
                    </a:lnTo>
                    <a:lnTo>
                      <a:pt x="256" y="252"/>
                    </a:lnTo>
                    <a:lnTo>
                      <a:pt x="254" y="252"/>
                    </a:lnTo>
                    <a:lnTo>
                      <a:pt x="253" y="251"/>
                    </a:lnTo>
                    <a:lnTo>
                      <a:pt x="251" y="250"/>
                    </a:lnTo>
                    <a:lnTo>
                      <a:pt x="248" y="248"/>
                    </a:lnTo>
                    <a:lnTo>
                      <a:pt x="240" y="246"/>
                    </a:lnTo>
                    <a:lnTo>
                      <a:pt x="239" y="246"/>
                    </a:lnTo>
                    <a:lnTo>
                      <a:pt x="233" y="243"/>
                    </a:lnTo>
                    <a:lnTo>
                      <a:pt x="233" y="242"/>
                    </a:lnTo>
                    <a:lnTo>
                      <a:pt x="232" y="241"/>
                    </a:lnTo>
                    <a:lnTo>
                      <a:pt x="222" y="233"/>
                    </a:lnTo>
                    <a:lnTo>
                      <a:pt x="221" y="232"/>
                    </a:lnTo>
                    <a:lnTo>
                      <a:pt x="220" y="231"/>
                    </a:lnTo>
                    <a:lnTo>
                      <a:pt x="218" y="230"/>
                    </a:lnTo>
                    <a:lnTo>
                      <a:pt x="217" y="229"/>
                    </a:lnTo>
                    <a:lnTo>
                      <a:pt x="217" y="228"/>
                    </a:lnTo>
                    <a:lnTo>
                      <a:pt x="217" y="227"/>
                    </a:lnTo>
                    <a:lnTo>
                      <a:pt x="217" y="226"/>
                    </a:lnTo>
                    <a:lnTo>
                      <a:pt x="216" y="226"/>
                    </a:lnTo>
                    <a:lnTo>
                      <a:pt x="215" y="226"/>
                    </a:lnTo>
                    <a:lnTo>
                      <a:pt x="215" y="224"/>
                    </a:lnTo>
                    <a:lnTo>
                      <a:pt x="212" y="223"/>
                    </a:lnTo>
                    <a:lnTo>
                      <a:pt x="211" y="223"/>
                    </a:lnTo>
                    <a:lnTo>
                      <a:pt x="210" y="222"/>
                    </a:lnTo>
                    <a:lnTo>
                      <a:pt x="206" y="222"/>
                    </a:lnTo>
                    <a:lnTo>
                      <a:pt x="205" y="222"/>
                    </a:lnTo>
                    <a:lnTo>
                      <a:pt x="205" y="223"/>
                    </a:lnTo>
                    <a:lnTo>
                      <a:pt x="204" y="224"/>
                    </a:lnTo>
                    <a:lnTo>
                      <a:pt x="202" y="229"/>
                    </a:lnTo>
                    <a:lnTo>
                      <a:pt x="201" y="230"/>
                    </a:lnTo>
                    <a:lnTo>
                      <a:pt x="200" y="230"/>
                    </a:lnTo>
                    <a:lnTo>
                      <a:pt x="200" y="231"/>
                    </a:lnTo>
                    <a:lnTo>
                      <a:pt x="197" y="232"/>
                    </a:lnTo>
                    <a:lnTo>
                      <a:pt x="196" y="232"/>
                    </a:lnTo>
                    <a:lnTo>
                      <a:pt x="195" y="232"/>
                    </a:lnTo>
                    <a:lnTo>
                      <a:pt x="190" y="234"/>
                    </a:lnTo>
                    <a:lnTo>
                      <a:pt x="187" y="234"/>
                    </a:lnTo>
                    <a:lnTo>
                      <a:pt x="187" y="235"/>
                    </a:lnTo>
                    <a:lnTo>
                      <a:pt x="186" y="235"/>
                    </a:lnTo>
                    <a:lnTo>
                      <a:pt x="185" y="235"/>
                    </a:lnTo>
                    <a:lnTo>
                      <a:pt x="182" y="235"/>
                    </a:lnTo>
                    <a:lnTo>
                      <a:pt x="181" y="235"/>
                    </a:lnTo>
                    <a:lnTo>
                      <a:pt x="179" y="233"/>
                    </a:lnTo>
                    <a:lnTo>
                      <a:pt x="178" y="232"/>
                    </a:lnTo>
                    <a:lnTo>
                      <a:pt x="177" y="232"/>
                    </a:lnTo>
                    <a:lnTo>
                      <a:pt x="175" y="230"/>
                    </a:lnTo>
                    <a:lnTo>
                      <a:pt x="172" y="229"/>
                    </a:lnTo>
                    <a:lnTo>
                      <a:pt x="171" y="229"/>
                    </a:lnTo>
                    <a:lnTo>
                      <a:pt x="170" y="228"/>
                    </a:lnTo>
                    <a:lnTo>
                      <a:pt x="169" y="228"/>
                    </a:lnTo>
                    <a:lnTo>
                      <a:pt x="168" y="227"/>
                    </a:lnTo>
                    <a:lnTo>
                      <a:pt x="167" y="227"/>
                    </a:lnTo>
                    <a:lnTo>
                      <a:pt x="166" y="227"/>
                    </a:lnTo>
                    <a:lnTo>
                      <a:pt x="164" y="226"/>
                    </a:lnTo>
                    <a:lnTo>
                      <a:pt x="163" y="226"/>
                    </a:lnTo>
                    <a:lnTo>
                      <a:pt x="162" y="226"/>
                    </a:lnTo>
                    <a:lnTo>
                      <a:pt x="160" y="226"/>
                    </a:lnTo>
                    <a:lnTo>
                      <a:pt x="158" y="226"/>
                    </a:lnTo>
                    <a:lnTo>
                      <a:pt x="157" y="224"/>
                    </a:lnTo>
                    <a:lnTo>
                      <a:pt x="148" y="221"/>
                    </a:lnTo>
                    <a:lnTo>
                      <a:pt x="143" y="219"/>
                    </a:lnTo>
                    <a:lnTo>
                      <a:pt x="141" y="218"/>
                    </a:lnTo>
                    <a:lnTo>
                      <a:pt x="141" y="216"/>
                    </a:lnTo>
                    <a:lnTo>
                      <a:pt x="141" y="215"/>
                    </a:lnTo>
                    <a:lnTo>
                      <a:pt x="143" y="214"/>
                    </a:lnTo>
                    <a:lnTo>
                      <a:pt x="143" y="211"/>
                    </a:lnTo>
                    <a:lnTo>
                      <a:pt x="140" y="208"/>
                    </a:lnTo>
                    <a:lnTo>
                      <a:pt x="140" y="207"/>
                    </a:lnTo>
                    <a:lnTo>
                      <a:pt x="139" y="205"/>
                    </a:lnTo>
                    <a:lnTo>
                      <a:pt x="138" y="204"/>
                    </a:lnTo>
                    <a:lnTo>
                      <a:pt x="137" y="203"/>
                    </a:lnTo>
                    <a:lnTo>
                      <a:pt x="135" y="201"/>
                    </a:lnTo>
                    <a:lnTo>
                      <a:pt x="128" y="197"/>
                    </a:lnTo>
                    <a:lnTo>
                      <a:pt x="127" y="195"/>
                    </a:lnTo>
                    <a:lnTo>
                      <a:pt x="126" y="194"/>
                    </a:lnTo>
                    <a:lnTo>
                      <a:pt x="125" y="193"/>
                    </a:lnTo>
                    <a:lnTo>
                      <a:pt x="124" y="193"/>
                    </a:lnTo>
                    <a:lnTo>
                      <a:pt x="122" y="192"/>
                    </a:lnTo>
                    <a:lnTo>
                      <a:pt x="122" y="191"/>
                    </a:lnTo>
                    <a:lnTo>
                      <a:pt x="121" y="189"/>
                    </a:lnTo>
                    <a:lnTo>
                      <a:pt x="120" y="188"/>
                    </a:lnTo>
                    <a:lnTo>
                      <a:pt x="115" y="177"/>
                    </a:lnTo>
                    <a:lnTo>
                      <a:pt x="115" y="176"/>
                    </a:lnTo>
                    <a:lnTo>
                      <a:pt x="114" y="174"/>
                    </a:lnTo>
                    <a:lnTo>
                      <a:pt x="113" y="173"/>
                    </a:lnTo>
                    <a:lnTo>
                      <a:pt x="112" y="172"/>
                    </a:lnTo>
                    <a:lnTo>
                      <a:pt x="111" y="172"/>
                    </a:lnTo>
                    <a:lnTo>
                      <a:pt x="111" y="171"/>
                    </a:lnTo>
                    <a:lnTo>
                      <a:pt x="110" y="169"/>
                    </a:lnTo>
                    <a:lnTo>
                      <a:pt x="109" y="169"/>
                    </a:lnTo>
                    <a:lnTo>
                      <a:pt x="109" y="167"/>
                    </a:lnTo>
                    <a:lnTo>
                      <a:pt x="109" y="166"/>
                    </a:lnTo>
                    <a:lnTo>
                      <a:pt x="109" y="165"/>
                    </a:lnTo>
                    <a:lnTo>
                      <a:pt x="109" y="164"/>
                    </a:lnTo>
                    <a:lnTo>
                      <a:pt x="109" y="161"/>
                    </a:lnTo>
                    <a:lnTo>
                      <a:pt x="109" y="160"/>
                    </a:lnTo>
                    <a:lnTo>
                      <a:pt x="109" y="159"/>
                    </a:lnTo>
                    <a:lnTo>
                      <a:pt x="109" y="158"/>
                    </a:lnTo>
                    <a:lnTo>
                      <a:pt x="109" y="157"/>
                    </a:lnTo>
                    <a:lnTo>
                      <a:pt x="110" y="157"/>
                    </a:lnTo>
                    <a:lnTo>
                      <a:pt x="110" y="154"/>
                    </a:lnTo>
                    <a:lnTo>
                      <a:pt x="111" y="153"/>
                    </a:lnTo>
                    <a:lnTo>
                      <a:pt x="111" y="152"/>
                    </a:lnTo>
                    <a:lnTo>
                      <a:pt x="111" y="146"/>
                    </a:lnTo>
                    <a:lnTo>
                      <a:pt x="111" y="145"/>
                    </a:lnTo>
                    <a:lnTo>
                      <a:pt x="110" y="144"/>
                    </a:lnTo>
                    <a:lnTo>
                      <a:pt x="110" y="143"/>
                    </a:lnTo>
                    <a:lnTo>
                      <a:pt x="110" y="142"/>
                    </a:lnTo>
                    <a:lnTo>
                      <a:pt x="109" y="140"/>
                    </a:lnTo>
                    <a:lnTo>
                      <a:pt x="108" y="139"/>
                    </a:lnTo>
                    <a:lnTo>
                      <a:pt x="78" y="103"/>
                    </a:lnTo>
                    <a:lnTo>
                      <a:pt x="77" y="102"/>
                    </a:lnTo>
                    <a:lnTo>
                      <a:pt x="77" y="101"/>
                    </a:lnTo>
                    <a:lnTo>
                      <a:pt x="76" y="100"/>
                    </a:lnTo>
                    <a:lnTo>
                      <a:pt x="75" y="99"/>
                    </a:lnTo>
                    <a:lnTo>
                      <a:pt x="75" y="97"/>
                    </a:lnTo>
                    <a:lnTo>
                      <a:pt x="76" y="96"/>
                    </a:lnTo>
                    <a:lnTo>
                      <a:pt x="76" y="95"/>
                    </a:lnTo>
                    <a:lnTo>
                      <a:pt x="76" y="94"/>
                    </a:lnTo>
                    <a:lnTo>
                      <a:pt x="77" y="94"/>
                    </a:lnTo>
                    <a:lnTo>
                      <a:pt x="77" y="89"/>
                    </a:lnTo>
                    <a:lnTo>
                      <a:pt x="76" y="88"/>
                    </a:lnTo>
                    <a:lnTo>
                      <a:pt x="76" y="87"/>
                    </a:lnTo>
                    <a:lnTo>
                      <a:pt x="76" y="86"/>
                    </a:lnTo>
                    <a:lnTo>
                      <a:pt x="75" y="85"/>
                    </a:lnTo>
                    <a:lnTo>
                      <a:pt x="74" y="84"/>
                    </a:lnTo>
                    <a:lnTo>
                      <a:pt x="73" y="81"/>
                    </a:lnTo>
                    <a:lnTo>
                      <a:pt x="72" y="80"/>
                    </a:lnTo>
                    <a:lnTo>
                      <a:pt x="70" y="78"/>
                    </a:lnTo>
                    <a:lnTo>
                      <a:pt x="70" y="77"/>
                    </a:lnTo>
                    <a:lnTo>
                      <a:pt x="69" y="77"/>
                    </a:lnTo>
                    <a:lnTo>
                      <a:pt x="69" y="76"/>
                    </a:lnTo>
                    <a:lnTo>
                      <a:pt x="66" y="74"/>
                    </a:lnTo>
                    <a:lnTo>
                      <a:pt x="64" y="73"/>
                    </a:lnTo>
                    <a:lnTo>
                      <a:pt x="63" y="73"/>
                    </a:lnTo>
                    <a:lnTo>
                      <a:pt x="62" y="70"/>
                    </a:lnTo>
                    <a:lnTo>
                      <a:pt x="61" y="70"/>
                    </a:lnTo>
                    <a:lnTo>
                      <a:pt x="59" y="69"/>
                    </a:lnTo>
                    <a:lnTo>
                      <a:pt x="56" y="68"/>
                    </a:lnTo>
                    <a:lnTo>
                      <a:pt x="54" y="66"/>
                    </a:lnTo>
                    <a:lnTo>
                      <a:pt x="45" y="63"/>
                    </a:lnTo>
                    <a:lnTo>
                      <a:pt x="44" y="62"/>
                    </a:lnTo>
                    <a:lnTo>
                      <a:pt x="42" y="60"/>
                    </a:lnTo>
                    <a:lnTo>
                      <a:pt x="41" y="59"/>
                    </a:lnTo>
                    <a:lnTo>
                      <a:pt x="40" y="58"/>
                    </a:lnTo>
                    <a:lnTo>
                      <a:pt x="40" y="57"/>
                    </a:lnTo>
                    <a:lnTo>
                      <a:pt x="39" y="56"/>
                    </a:lnTo>
                    <a:lnTo>
                      <a:pt x="39" y="55"/>
                    </a:lnTo>
                    <a:lnTo>
                      <a:pt x="39" y="52"/>
                    </a:lnTo>
                    <a:lnTo>
                      <a:pt x="39" y="51"/>
                    </a:lnTo>
                    <a:lnTo>
                      <a:pt x="39" y="50"/>
                    </a:lnTo>
                    <a:lnTo>
                      <a:pt x="37" y="47"/>
                    </a:lnTo>
                    <a:lnTo>
                      <a:pt x="30" y="39"/>
                    </a:lnTo>
                    <a:lnTo>
                      <a:pt x="29" y="39"/>
                    </a:lnTo>
                    <a:lnTo>
                      <a:pt x="28" y="37"/>
                    </a:lnTo>
                    <a:lnTo>
                      <a:pt x="22" y="33"/>
                    </a:lnTo>
                    <a:lnTo>
                      <a:pt x="21" y="33"/>
                    </a:lnTo>
                    <a:lnTo>
                      <a:pt x="20" y="33"/>
                    </a:lnTo>
                    <a:lnTo>
                      <a:pt x="19" y="32"/>
                    </a:lnTo>
                    <a:lnTo>
                      <a:pt x="18" y="31"/>
                    </a:lnTo>
                    <a:lnTo>
                      <a:pt x="17" y="30"/>
                    </a:lnTo>
                    <a:lnTo>
                      <a:pt x="17" y="29"/>
                    </a:lnTo>
                    <a:lnTo>
                      <a:pt x="16" y="28"/>
                    </a:lnTo>
                    <a:lnTo>
                      <a:pt x="16" y="24"/>
                    </a:lnTo>
                    <a:lnTo>
                      <a:pt x="16" y="23"/>
                    </a:lnTo>
                    <a:lnTo>
                      <a:pt x="17" y="22"/>
                    </a:lnTo>
                    <a:lnTo>
                      <a:pt x="17" y="18"/>
                    </a:lnTo>
                    <a:lnTo>
                      <a:pt x="17" y="17"/>
                    </a:lnTo>
                    <a:lnTo>
                      <a:pt x="17" y="16"/>
                    </a:lnTo>
                    <a:lnTo>
                      <a:pt x="16" y="14"/>
                    </a:lnTo>
                    <a:lnTo>
                      <a:pt x="13" y="11"/>
                    </a:lnTo>
                    <a:lnTo>
                      <a:pt x="9" y="11"/>
                    </a:lnTo>
                    <a:lnTo>
                      <a:pt x="7" y="11"/>
                    </a:lnTo>
                    <a:lnTo>
                      <a:pt x="6" y="13"/>
                    </a:lnTo>
                    <a:lnTo>
                      <a:pt x="5" y="13"/>
                    </a:lnTo>
                    <a:lnTo>
                      <a:pt x="4" y="14"/>
                    </a:lnTo>
                    <a:lnTo>
                      <a:pt x="3" y="14"/>
                    </a:lnTo>
                    <a:lnTo>
                      <a:pt x="2" y="13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244">
                <a:extLst>
                  <a:ext uri="{FF2B5EF4-FFF2-40B4-BE49-F238E27FC236}">
                    <a16:creationId xmlns:a16="http://schemas.microsoft.com/office/drawing/2014/main" id="{1F299D08-F933-6844-3C6B-F1E02805F4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0" y="2722"/>
                <a:ext cx="169" cy="292"/>
              </a:xfrm>
              <a:custGeom>
                <a:avLst/>
                <a:gdLst>
                  <a:gd name="T0" fmla="*/ 19 w 506"/>
                  <a:gd name="T1" fmla="*/ 864 h 878"/>
                  <a:gd name="T2" fmla="*/ 34 w 506"/>
                  <a:gd name="T3" fmla="*/ 849 h 878"/>
                  <a:gd name="T4" fmla="*/ 42 w 506"/>
                  <a:gd name="T5" fmla="*/ 839 h 878"/>
                  <a:gd name="T6" fmla="*/ 52 w 506"/>
                  <a:gd name="T7" fmla="*/ 838 h 878"/>
                  <a:gd name="T8" fmla="*/ 58 w 506"/>
                  <a:gd name="T9" fmla="*/ 826 h 878"/>
                  <a:gd name="T10" fmla="*/ 65 w 506"/>
                  <a:gd name="T11" fmla="*/ 819 h 878"/>
                  <a:gd name="T12" fmla="*/ 77 w 506"/>
                  <a:gd name="T13" fmla="*/ 806 h 878"/>
                  <a:gd name="T14" fmla="*/ 88 w 506"/>
                  <a:gd name="T15" fmla="*/ 796 h 878"/>
                  <a:gd name="T16" fmla="*/ 110 w 506"/>
                  <a:gd name="T17" fmla="*/ 777 h 878"/>
                  <a:gd name="T18" fmla="*/ 135 w 506"/>
                  <a:gd name="T19" fmla="*/ 736 h 878"/>
                  <a:gd name="T20" fmla="*/ 141 w 506"/>
                  <a:gd name="T21" fmla="*/ 731 h 878"/>
                  <a:gd name="T22" fmla="*/ 145 w 506"/>
                  <a:gd name="T23" fmla="*/ 720 h 878"/>
                  <a:gd name="T24" fmla="*/ 158 w 506"/>
                  <a:gd name="T25" fmla="*/ 703 h 878"/>
                  <a:gd name="T26" fmla="*/ 164 w 506"/>
                  <a:gd name="T27" fmla="*/ 693 h 878"/>
                  <a:gd name="T28" fmla="*/ 162 w 506"/>
                  <a:gd name="T29" fmla="*/ 654 h 878"/>
                  <a:gd name="T30" fmla="*/ 163 w 506"/>
                  <a:gd name="T31" fmla="*/ 644 h 878"/>
                  <a:gd name="T32" fmla="*/ 176 w 506"/>
                  <a:gd name="T33" fmla="*/ 615 h 878"/>
                  <a:gd name="T34" fmla="*/ 182 w 506"/>
                  <a:gd name="T35" fmla="*/ 598 h 878"/>
                  <a:gd name="T36" fmla="*/ 188 w 506"/>
                  <a:gd name="T37" fmla="*/ 588 h 878"/>
                  <a:gd name="T38" fmla="*/ 196 w 506"/>
                  <a:gd name="T39" fmla="*/ 576 h 878"/>
                  <a:gd name="T40" fmla="*/ 196 w 506"/>
                  <a:gd name="T41" fmla="*/ 557 h 878"/>
                  <a:gd name="T42" fmla="*/ 204 w 506"/>
                  <a:gd name="T43" fmla="*/ 536 h 878"/>
                  <a:gd name="T44" fmla="*/ 217 w 506"/>
                  <a:gd name="T45" fmla="*/ 528 h 878"/>
                  <a:gd name="T46" fmla="*/ 243 w 506"/>
                  <a:gd name="T47" fmla="*/ 492 h 878"/>
                  <a:gd name="T48" fmla="*/ 268 w 506"/>
                  <a:gd name="T49" fmla="*/ 463 h 878"/>
                  <a:gd name="T50" fmla="*/ 290 w 506"/>
                  <a:gd name="T51" fmla="*/ 426 h 878"/>
                  <a:gd name="T52" fmla="*/ 294 w 506"/>
                  <a:gd name="T53" fmla="*/ 414 h 878"/>
                  <a:gd name="T54" fmla="*/ 305 w 506"/>
                  <a:gd name="T55" fmla="*/ 402 h 878"/>
                  <a:gd name="T56" fmla="*/ 313 w 506"/>
                  <a:gd name="T57" fmla="*/ 396 h 878"/>
                  <a:gd name="T58" fmla="*/ 310 w 506"/>
                  <a:gd name="T59" fmla="*/ 383 h 878"/>
                  <a:gd name="T60" fmla="*/ 308 w 506"/>
                  <a:gd name="T61" fmla="*/ 376 h 878"/>
                  <a:gd name="T62" fmla="*/ 316 w 506"/>
                  <a:gd name="T63" fmla="*/ 366 h 878"/>
                  <a:gd name="T64" fmla="*/ 317 w 506"/>
                  <a:gd name="T65" fmla="*/ 358 h 878"/>
                  <a:gd name="T66" fmla="*/ 315 w 506"/>
                  <a:gd name="T67" fmla="*/ 346 h 878"/>
                  <a:gd name="T68" fmla="*/ 316 w 506"/>
                  <a:gd name="T69" fmla="*/ 327 h 878"/>
                  <a:gd name="T70" fmla="*/ 313 w 506"/>
                  <a:gd name="T71" fmla="*/ 319 h 878"/>
                  <a:gd name="T72" fmla="*/ 316 w 506"/>
                  <a:gd name="T73" fmla="*/ 296 h 878"/>
                  <a:gd name="T74" fmla="*/ 313 w 506"/>
                  <a:gd name="T75" fmla="*/ 277 h 878"/>
                  <a:gd name="T76" fmla="*/ 311 w 506"/>
                  <a:gd name="T77" fmla="*/ 245 h 878"/>
                  <a:gd name="T78" fmla="*/ 320 w 506"/>
                  <a:gd name="T79" fmla="*/ 225 h 878"/>
                  <a:gd name="T80" fmla="*/ 335 w 506"/>
                  <a:gd name="T81" fmla="*/ 206 h 878"/>
                  <a:gd name="T82" fmla="*/ 344 w 506"/>
                  <a:gd name="T83" fmla="*/ 196 h 878"/>
                  <a:gd name="T84" fmla="*/ 353 w 506"/>
                  <a:gd name="T85" fmla="*/ 186 h 878"/>
                  <a:gd name="T86" fmla="*/ 360 w 506"/>
                  <a:gd name="T87" fmla="*/ 171 h 878"/>
                  <a:gd name="T88" fmla="*/ 374 w 506"/>
                  <a:gd name="T89" fmla="*/ 163 h 878"/>
                  <a:gd name="T90" fmla="*/ 393 w 506"/>
                  <a:gd name="T91" fmla="*/ 150 h 878"/>
                  <a:gd name="T92" fmla="*/ 414 w 506"/>
                  <a:gd name="T93" fmla="*/ 136 h 878"/>
                  <a:gd name="T94" fmla="*/ 423 w 506"/>
                  <a:gd name="T95" fmla="*/ 132 h 878"/>
                  <a:gd name="T96" fmla="*/ 434 w 506"/>
                  <a:gd name="T97" fmla="*/ 128 h 878"/>
                  <a:gd name="T98" fmla="*/ 448 w 506"/>
                  <a:gd name="T99" fmla="*/ 111 h 878"/>
                  <a:gd name="T100" fmla="*/ 455 w 506"/>
                  <a:gd name="T101" fmla="*/ 104 h 878"/>
                  <a:gd name="T102" fmla="*/ 470 w 506"/>
                  <a:gd name="T103" fmla="*/ 107 h 878"/>
                  <a:gd name="T104" fmla="*/ 475 w 506"/>
                  <a:gd name="T105" fmla="*/ 98 h 878"/>
                  <a:gd name="T106" fmla="*/ 495 w 506"/>
                  <a:gd name="T107" fmla="*/ 65 h 878"/>
                  <a:gd name="T108" fmla="*/ 505 w 506"/>
                  <a:gd name="T109" fmla="*/ 43 h 878"/>
                  <a:gd name="T110" fmla="*/ 505 w 506"/>
                  <a:gd name="T111" fmla="*/ 33 h 878"/>
                  <a:gd name="T112" fmla="*/ 496 w 506"/>
                  <a:gd name="T113" fmla="*/ 13 h 8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06" h="878">
                    <a:moveTo>
                      <a:pt x="0" y="878"/>
                    </a:moveTo>
                    <a:lnTo>
                      <a:pt x="15" y="869"/>
                    </a:lnTo>
                    <a:lnTo>
                      <a:pt x="16" y="868"/>
                    </a:lnTo>
                    <a:lnTo>
                      <a:pt x="17" y="866"/>
                    </a:lnTo>
                    <a:lnTo>
                      <a:pt x="18" y="865"/>
                    </a:lnTo>
                    <a:lnTo>
                      <a:pt x="19" y="865"/>
                    </a:lnTo>
                    <a:lnTo>
                      <a:pt x="19" y="864"/>
                    </a:lnTo>
                    <a:lnTo>
                      <a:pt x="25" y="862"/>
                    </a:lnTo>
                    <a:lnTo>
                      <a:pt x="27" y="860"/>
                    </a:lnTo>
                    <a:lnTo>
                      <a:pt x="28" y="859"/>
                    </a:lnTo>
                    <a:lnTo>
                      <a:pt x="28" y="858"/>
                    </a:lnTo>
                    <a:lnTo>
                      <a:pt x="29" y="857"/>
                    </a:lnTo>
                    <a:lnTo>
                      <a:pt x="33" y="850"/>
                    </a:lnTo>
                    <a:lnTo>
                      <a:pt x="34" y="849"/>
                    </a:lnTo>
                    <a:lnTo>
                      <a:pt x="35" y="846"/>
                    </a:lnTo>
                    <a:lnTo>
                      <a:pt x="36" y="845"/>
                    </a:lnTo>
                    <a:lnTo>
                      <a:pt x="37" y="844"/>
                    </a:lnTo>
                    <a:lnTo>
                      <a:pt x="37" y="843"/>
                    </a:lnTo>
                    <a:lnTo>
                      <a:pt x="38" y="842"/>
                    </a:lnTo>
                    <a:lnTo>
                      <a:pt x="41" y="839"/>
                    </a:lnTo>
                    <a:lnTo>
                      <a:pt x="42" y="839"/>
                    </a:lnTo>
                    <a:lnTo>
                      <a:pt x="44" y="839"/>
                    </a:lnTo>
                    <a:lnTo>
                      <a:pt x="44" y="838"/>
                    </a:lnTo>
                    <a:lnTo>
                      <a:pt x="45" y="838"/>
                    </a:lnTo>
                    <a:lnTo>
                      <a:pt x="48" y="838"/>
                    </a:lnTo>
                    <a:lnTo>
                      <a:pt x="49" y="838"/>
                    </a:lnTo>
                    <a:lnTo>
                      <a:pt x="51" y="838"/>
                    </a:lnTo>
                    <a:lnTo>
                      <a:pt x="52" y="838"/>
                    </a:lnTo>
                    <a:lnTo>
                      <a:pt x="55" y="836"/>
                    </a:lnTo>
                    <a:lnTo>
                      <a:pt x="56" y="835"/>
                    </a:lnTo>
                    <a:lnTo>
                      <a:pt x="58" y="833"/>
                    </a:lnTo>
                    <a:lnTo>
                      <a:pt x="58" y="832"/>
                    </a:lnTo>
                    <a:lnTo>
                      <a:pt x="58" y="831"/>
                    </a:lnTo>
                    <a:lnTo>
                      <a:pt x="58" y="827"/>
                    </a:lnTo>
                    <a:lnTo>
                      <a:pt x="58" y="826"/>
                    </a:lnTo>
                    <a:lnTo>
                      <a:pt x="59" y="825"/>
                    </a:lnTo>
                    <a:lnTo>
                      <a:pt x="59" y="824"/>
                    </a:lnTo>
                    <a:lnTo>
                      <a:pt x="59" y="823"/>
                    </a:lnTo>
                    <a:lnTo>
                      <a:pt x="60" y="822"/>
                    </a:lnTo>
                    <a:lnTo>
                      <a:pt x="61" y="821"/>
                    </a:lnTo>
                    <a:lnTo>
                      <a:pt x="62" y="821"/>
                    </a:lnTo>
                    <a:lnTo>
                      <a:pt x="65" y="819"/>
                    </a:lnTo>
                    <a:lnTo>
                      <a:pt x="68" y="818"/>
                    </a:lnTo>
                    <a:lnTo>
                      <a:pt x="68" y="817"/>
                    </a:lnTo>
                    <a:lnTo>
                      <a:pt x="69" y="817"/>
                    </a:lnTo>
                    <a:lnTo>
                      <a:pt x="71" y="814"/>
                    </a:lnTo>
                    <a:lnTo>
                      <a:pt x="73" y="811"/>
                    </a:lnTo>
                    <a:lnTo>
                      <a:pt x="76" y="808"/>
                    </a:lnTo>
                    <a:lnTo>
                      <a:pt x="77" y="806"/>
                    </a:lnTo>
                    <a:lnTo>
                      <a:pt x="78" y="805"/>
                    </a:lnTo>
                    <a:lnTo>
                      <a:pt x="84" y="798"/>
                    </a:lnTo>
                    <a:lnTo>
                      <a:pt x="85" y="798"/>
                    </a:lnTo>
                    <a:lnTo>
                      <a:pt x="85" y="797"/>
                    </a:lnTo>
                    <a:lnTo>
                      <a:pt x="86" y="796"/>
                    </a:lnTo>
                    <a:lnTo>
                      <a:pt x="87" y="796"/>
                    </a:lnTo>
                    <a:lnTo>
                      <a:pt x="88" y="796"/>
                    </a:lnTo>
                    <a:lnTo>
                      <a:pt x="100" y="785"/>
                    </a:lnTo>
                    <a:lnTo>
                      <a:pt x="102" y="785"/>
                    </a:lnTo>
                    <a:lnTo>
                      <a:pt x="104" y="784"/>
                    </a:lnTo>
                    <a:lnTo>
                      <a:pt x="105" y="783"/>
                    </a:lnTo>
                    <a:lnTo>
                      <a:pt x="105" y="782"/>
                    </a:lnTo>
                    <a:lnTo>
                      <a:pt x="106" y="781"/>
                    </a:lnTo>
                    <a:lnTo>
                      <a:pt x="110" y="777"/>
                    </a:lnTo>
                    <a:lnTo>
                      <a:pt x="114" y="770"/>
                    </a:lnTo>
                    <a:lnTo>
                      <a:pt x="122" y="757"/>
                    </a:lnTo>
                    <a:lnTo>
                      <a:pt x="132" y="740"/>
                    </a:lnTo>
                    <a:lnTo>
                      <a:pt x="133" y="739"/>
                    </a:lnTo>
                    <a:lnTo>
                      <a:pt x="134" y="738"/>
                    </a:lnTo>
                    <a:lnTo>
                      <a:pt x="134" y="737"/>
                    </a:lnTo>
                    <a:lnTo>
                      <a:pt x="135" y="736"/>
                    </a:lnTo>
                    <a:lnTo>
                      <a:pt x="136" y="736"/>
                    </a:lnTo>
                    <a:lnTo>
                      <a:pt x="137" y="735"/>
                    </a:lnTo>
                    <a:lnTo>
                      <a:pt x="137" y="734"/>
                    </a:lnTo>
                    <a:lnTo>
                      <a:pt x="138" y="734"/>
                    </a:lnTo>
                    <a:lnTo>
                      <a:pt x="140" y="732"/>
                    </a:lnTo>
                    <a:lnTo>
                      <a:pt x="140" y="731"/>
                    </a:lnTo>
                    <a:lnTo>
                      <a:pt x="141" y="731"/>
                    </a:lnTo>
                    <a:lnTo>
                      <a:pt x="142" y="728"/>
                    </a:lnTo>
                    <a:lnTo>
                      <a:pt x="143" y="728"/>
                    </a:lnTo>
                    <a:lnTo>
                      <a:pt x="144" y="726"/>
                    </a:lnTo>
                    <a:lnTo>
                      <a:pt x="144" y="725"/>
                    </a:lnTo>
                    <a:lnTo>
                      <a:pt x="145" y="722"/>
                    </a:lnTo>
                    <a:lnTo>
                      <a:pt x="145" y="721"/>
                    </a:lnTo>
                    <a:lnTo>
                      <a:pt x="145" y="720"/>
                    </a:lnTo>
                    <a:lnTo>
                      <a:pt x="147" y="716"/>
                    </a:lnTo>
                    <a:lnTo>
                      <a:pt x="148" y="713"/>
                    </a:lnTo>
                    <a:lnTo>
                      <a:pt x="151" y="709"/>
                    </a:lnTo>
                    <a:lnTo>
                      <a:pt x="153" y="707"/>
                    </a:lnTo>
                    <a:lnTo>
                      <a:pt x="153" y="706"/>
                    </a:lnTo>
                    <a:lnTo>
                      <a:pt x="155" y="705"/>
                    </a:lnTo>
                    <a:lnTo>
                      <a:pt x="158" y="703"/>
                    </a:lnTo>
                    <a:lnTo>
                      <a:pt x="162" y="700"/>
                    </a:lnTo>
                    <a:lnTo>
                      <a:pt x="163" y="699"/>
                    </a:lnTo>
                    <a:lnTo>
                      <a:pt x="163" y="698"/>
                    </a:lnTo>
                    <a:lnTo>
                      <a:pt x="163" y="697"/>
                    </a:lnTo>
                    <a:lnTo>
                      <a:pt x="163" y="696"/>
                    </a:lnTo>
                    <a:lnTo>
                      <a:pt x="164" y="694"/>
                    </a:lnTo>
                    <a:lnTo>
                      <a:pt x="164" y="693"/>
                    </a:lnTo>
                    <a:lnTo>
                      <a:pt x="164" y="691"/>
                    </a:lnTo>
                    <a:lnTo>
                      <a:pt x="165" y="689"/>
                    </a:lnTo>
                    <a:lnTo>
                      <a:pt x="165" y="686"/>
                    </a:lnTo>
                    <a:lnTo>
                      <a:pt x="164" y="685"/>
                    </a:lnTo>
                    <a:lnTo>
                      <a:pt x="161" y="667"/>
                    </a:lnTo>
                    <a:lnTo>
                      <a:pt x="161" y="658"/>
                    </a:lnTo>
                    <a:lnTo>
                      <a:pt x="162" y="654"/>
                    </a:lnTo>
                    <a:lnTo>
                      <a:pt x="162" y="653"/>
                    </a:lnTo>
                    <a:lnTo>
                      <a:pt x="162" y="650"/>
                    </a:lnTo>
                    <a:lnTo>
                      <a:pt x="162" y="649"/>
                    </a:lnTo>
                    <a:lnTo>
                      <a:pt x="162" y="648"/>
                    </a:lnTo>
                    <a:lnTo>
                      <a:pt x="162" y="647"/>
                    </a:lnTo>
                    <a:lnTo>
                      <a:pt x="163" y="646"/>
                    </a:lnTo>
                    <a:lnTo>
                      <a:pt x="163" y="644"/>
                    </a:lnTo>
                    <a:lnTo>
                      <a:pt x="164" y="643"/>
                    </a:lnTo>
                    <a:lnTo>
                      <a:pt x="170" y="626"/>
                    </a:lnTo>
                    <a:lnTo>
                      <a:pt x="170" y="625"/>
                    </a:lnTo>
                    <a:lnTo>
                      <a:pt x="171" y="624"/>
                    </a:lnTo>
                    <a:lnTo>
                      <a:pt x="172" y="622"/>
                    </a:lnTo>
                    <a:lnTo>
                      <a:pt x="175" y="616"/>
                    </a:lnTo>
                    <a:lnTo>
                      <a:pt x="176" y="615"/>
                    </a:lnTo>
                    <a:lnTo>
                      <a:pt x="180" y="609"/>
                    </a:lnTo>
                    <a:lnTo>
                      <a:pt x="180" y="608"/>
                    </a:lnTo>
                    <a:lnTo>
                      <a:pt x="181" y="606"/>
                    </a:lnTo>
                    <a:lnTo>
                      <a:pt x="181" y="605"/>
                    </a:lnTo>
                    <a:lnTo>
                      <a:pt x="182" y="604"/>
                    </a:lnTo>
                    <a:lnTo>
                      <a:pt x="182" y="603"/>
                    </a:lnTo>
                    <a:lnTo>
                      <a:pt x="182" y="598"/>
                    </a:lnTo>
                    <a:lnTo>
                      <a:pt x="183" y="597"/>
                    </a:lnTo>
                    <a:lnTo>
                      <a:pt x="183" y="596"/>
                    </a:lnTo>
                    <a:lnTo>
                      <a:pt x="184" y="593"/>
                    </a:lnTo>
                    <a:lnTo>
                      <a:pt x="185" y="593"/>
                    </a:lnTo>
                    <a:lnTo>
                      <a:pt x="185" y="592"/>
                    </a:lnTo>
                    <a:lnTo>
                      <a:pt x="187" y="589"/>
                    </a:lnTo>
                    <a:lnTo>
                      <a:pt x="188" y="588"/>
                    </a:lnTo>
                    <a:lnTo>
                      <a:pt x="189" y="588"/>
                    </a:lnTo>
                    <a:lnTo>
                      <a:pt x="189" y="587"/>
                    </a:lnTo>
                    <a:lnTo>
                      <a:pt x="191" y="585"/>
                    </a:lnTo>
                    <a:lnTo>
                      <a:pt x="192" y="584"/>
                    </a:lnTo>
                    <a:lnTo>
                      <a:pt x="195" y="579"/>
                    </a:lnTo>
                    <a:lnTo>
                      <a:pt x="196" y="577"/>
                    </a:lnTo>
                    <a:lnTo>
                      <a:pt x="196" y="576"/>
                    </a:lnTo>
                    <a:lnTo>
                      <a:pt x="196" y="575"/>
                    </a:lnTo>
                    <a:lnTo>
                      <a:pt x="196" y="571"/>
                    </a:lnTo>
                    <a:lnTo>
                      <a:pt x="196" y="565"/>
                    </a:lnTo>
                    <a:lnTo>
                      <a:pt x="196" y="563"/>
                    </a:lnTo>
                    <a:lnTo>
                      <a:pt x="195" y="562"/>
                    </a:lnTo>
                    <a:lnTo>
                      <a:pt x="195" y="558"/>
                    </a:lnTo>
                    <a:lnTo>
                      <a:pt x="196" y="557"/>
                    </a:lnTo>
                    <a:lnTo>
                      <a:pt x="196" y="555"/>
                    </a:lnTo>
                    <a:lnTo>
                      <a:pt x="198" y="547"/>
                    </a:lnTo>
                    <a:lnTo>
                      <a:pt x="198" y="546"/>
                    </a:lnTo>
                    <a:lnTo>
                      <a:pt x="199" y="544"/>
                    </a:lnTo>
                    <a:lnTo>
                      <a:pt x="201" y="540"/>
                    </a:lnTo>
                    <a:lnTo>
                      <a:pt x="202" y="539"/>
                    </a:lnTo>
                    <a:lnTo>
                      <a:pt x="204" y="536"/>
                    </a:lnTo>
                    <a:lnTo>
                      <a:pt x="208" y="534"/>
                    </a:lnTo>
                    <a:lnTo>
                      <a:pt x="209" y="534"/>
                    </a:lnTo>
                    <a:lnTo>
                      <a:pt x="211" y="533"/>
                    </a:lnTo>
                    <a:lnTo>
                      <a:pt x="213" y="532"/>
                    </a:lnTo>
                    <a:lnTo>
                      <a:pt x="214" y="531"/>
                    </a:lnTo>
                    <a:lnTo>
                      <a:pt x="214" y="530"/>
                    </a:lnTo>
                    <a:lnTo>
                      <a:pt x="217" y="528"/>
                    </a:lnTo>
                    <a:lnTo>
                      <a:pt x="221" y="520"/>
                    </a:lnTo>
                    <a:lnTo>
                      <a:pt x="222" y="518"/>
                    </a:lnTo>
                    <a:lnTo>
                      <a:pt x="227" y="510"/>
                    </a:lnTo>
                    <a:lnTo>
                      <a:pt x="228" y="508"/>
                    </a:lnTo>
                    <a:lnTo>
                      <a:pt x="230" y="506"/>
                    </a:lnTo>
                    <a:lnTo>
                      <a:pt x="241" y="493"/>
                    </a:lnTo>
                    <a:lnTo>
                      <a:pt x="243" y="492"/>
                    </a:lnTo>
                    <a:lnTo>
                      <a:pt x="244" y="490"/>
                    </a:lnTo>
                    <a:lnTo>
                      <a:pt x="258" y="477"/>
                    </a:lnTo>
                    <a:lnTo>
                      <a:pt x="259" y="477"/>
                    </a:lnTo>
                    <a:lnTo>
                      <a:pt x="261" y="474"/>
                    </a:lnTo>
                    <a:lnTo>
                      <a:pt x="265" y="468"/>
                    </a:lnTo>
                    <a:lnTo>
                      <a:pt x="265" y="467"/>
                    </a:lnTo>
                    <a:lnTo>
                      <a:pt x="268" y="463"/>
                    </a:lnTo>
                    <a:lnTo>
                      <a:pt x="273" y="452"/>
                    </a:lnTo>
                    <a:lnTo>
                      <a:pt x="273" y="450"/>
                    </a:lnTo>
                    <a:lnTo>
                      <a:pt x="284" y="435"/>
                    </a:lnTo>
                    <a:lnTo>
                      <a:pt x="287" y="431"/>
                    </a:lnTo>
                    <a:lnTo>
                      <a:pt x="288" y="430"/>
                    </a:lnTo>
                    <a:lnTo>
                      <a:pt x="289" y="429"/>
                    </a:lnTo>
                    <a:lnTo>
                      <a:pt x="290" y="426"/>
                    </a:lnTo>
                    <a:lnTo>
                      <a:pt x="290" y="425"/>
                    </a:lnTo>
                    <a:lnTo>
                      <a:pt x="292" y="418"/>
                    </a:lnTo>
                    <a:lnTo>
                      <a:pt x="292" y="417"/>
                    </a:lnTo>
                    <a:lnTo>
                      <a:pt x="292" y="416"/>
                    </a:lnTo>
                    <a:lnTo>
                      <a:pt x="292" y="415"/>
                    </a:lnTo>
                    <a:lnTo>
                      <a:pt x="294" y="415"/>
                    </a:lnTo>
                    <a:lnTo>
                      <a:pt x="294" y="414"/>
                    </a:lnTo>
                    <a:lnTo>
                      <a:pt x="294" y="413"/>
                    </a:lnTo>
                    <a:lnTo>
                      <a:pt x="295" y="413"/>
                    </a:lnTo>
                    <a:lnTo>
                      <a:pt x="295" y="412"/>
                    </a:lnTo>
                    <a:lnTo>
                      <a:pt x="296" y="412"/>
                    </a:lnTo>
                    <a:lnTo>
                      <a:pt x="297" y="411"/>
                    </a:lnTo>
                    <a:lnTo>
                      <a:pt x="304" y="404"/>
                    </a:lnTo>
                    <a:lnTo>
                      <a:pt x="305" y="402"/>
                    </a:lnTo>
                    <a:lnTo>
                      <a:pt x="307" y="401"/>
                    </a:lnTo>
                    <a:lnTo>
                      <a:pt x="308" y="401"/>
                    </a:lnTo>
                    <a:lnTo>
                      <a:pt x="308" y="400"/>
                    </a:lnTo>
                    <a:lnTo>
                      <a:pt x="311" y="399"/>
                    </a:lnTo>
                    <a:lnTo>
                      <a:pt x="311" y="398"/>
                    </a:lnTo>
                    <a:lnTo>
                      <a:pt x="313" y="398"/>
                    </a:lnTo>
                    <a:lnTo>
                      <a:pt x="313" y="396"/>
                    </a:lnTo>
                    <a:lnTo>
                      <a:pt x="314" y="395"/>
                    </a:lnTo>
                    <a:lnTo>
                      <a:pt x="314" y="394"/>
                    </a:lnTo>
                    <a:lnTo>
                      <a:pt x="314" y="393"/>
                    </a:lnTo>
                    <a:lnTo>
                      <a:pt x="314" y="387"/>
                    </a:lnTo>
                    <a:lnTo>
                      <a:pt x="314" y="386"/>
                    </a:lnTo>
                    <a:lnTo>
                      <a:pt x="313" y="385"/>
                    </a:lnTo>
                    <a:lnTo>
                      <a:pt x="310" y="383"/>
                    </a:lnTo>
                    <a:lnTo>
                      <a:pt x="309" y="383"/>
                    </a:lnTo>
                    <a:lnTo>
                      <a:pt x="308" y="382"/>
                    </a:lnTo>
                    <a:lnTo>
                      <a:pt x="308" y="381"/>
                    </a:lnTo>
                    <a:lnTo>
                      <a:pt x="308" y="380"/>
                    </a:lnTo>
                    <a:lnTo>
                      <a:pt x="308" y="379"/>
                    </a:lnTo>
                    <a:lnTo>
                      <a:pt x="308" y="378"/>
                    </a:lnTo>
                    <a:lnTo>
                      <a:pt x="308" y="376"/>
                    </a:lnTo>
                    <a:lnTo>
                      <a:pt x="308" y="375"/>
                    </a:lnTo>
                    <a:lnTo>
                      <a:pt x="308" y="374"/>
                    </a:lnTo>
                    <a:lnTo>
                      <a:pt x="310" y="369"/>
                    </a:lnTo>
                    <a:lnTo>
                      <a:pt x="311" y="368"/>
                    </a:lnTo>
                    <a:lnTo>
                      <a:pt x="313" y="367"/>
                    </a:lnTo>
                    <a:lnTo>
                      <a:pt x="314" y="366"/>
                    </a:lnTo>
                    <a:lnTo>
                      <a:pt x="316" y="366"/>
                    </a:lnTo>
                    <a:lnTo>
                      <a:pt x="316" y="365"/>
                    </a:lnTo>
                    <a:lnTo>
                      <a:pt x="318" y="365"/>
                    </a:lnTo>
                    <a:lnTo>
                      <a:pt x="319" y="364"/>
                    </a:lnTo>
                    <a:lnTo>
                      <a:pt x="319" y="361"/>
                    </a:lnTo>
                    <a:lnTo>
                      <a:pt x="318" y="359"/>
                    </a:lnTo>
                    <a:lnTo>
                      <a:pt x="318" y="358"/>
                    </a:lnTo>
                    <a:lnTo>
                      <a:pt x="317" y="358"/>
                    </a:lnTo>
                    <a:lnTo>
                      <a:pt x="314" y="355"/>
                    </a:lnTo>
                    <a:lnTo>
                      <a:pt x="314" y="354"/>
                    </a:lnTo>
                    <a:lnTo>
                      <a:pt x="314" y="350"/>
                    </a:lnTo>
                    <a:lnTo>
                      <a:pt x="314" y="349"/>
                    </a:lnTo>
                    <a:lnTo>
                      <a:pt x="314" y="348"/>
                    </a:lnTo>
                    <a:lnTo>
                      <a:pt x="315" y="347"/>
                    </a:lnTo>
                    <a:lnTo>
                      <a:pt x="315" y="346"/>
                    </a:lnTo>
                    <a:lnTo>
                      <a:pt x="315" y="345"/>
                    </a:lnTo>
                    <a:lnTo>
                      <a:pt x="316" y="343"/>
                    </a:lnTo>
                    <a:lnTo>
                      <a:pt x="316" y="342"/>
                    </a:lnTo>
                    <a:lnTo>
                      <a:pt x="316" y="341"/>
                    </a:lnTo>
                    <a:lnTo>
                      <a:pt x="316" y="329"/>
                    </a:lnTo>
                    <a:lnTo>
                      <a:pt x="316" y="328"/>
                    </a:lnTo>
                    <a:lnTo>
                      <a:pt x="316" y="327"/>
                    </a:lnTo>
                    <a:lnTo>
                      <a:pt x="315" y="326"/>
                    </a:lnTo>
                    <a:lnTo>
                      <a:pt x="314" y="323"/>
                    </a:lnTo>
                    <a:lnTo>
                      <a:pt x="313" y="323"/>
                    </a:lnTo>
                    <a:lnTo>
                      <a:pt x="313" y="322"/>
                    </a:lnTo>
                    <a:lnTo>
                      <a:pt x="313" y="321"/>
                    </a:lnTo>
                    <a:lnTo>
                      <a:pt x="313" y="320"/>
                    </a:lnTo>
                    <a:lnTo>
                      <a:pt x="313" y="319"/>
                    </a:lnTo>
                    <a:lnTo>
                      <a:pt x="313" y="312"/>
                    </a:lnTo>
                    <a:lnTo>
                      <a:pt x="313" y="311"/>
                    </a:lnTo>
                    <a:lnTo>
                      <a:pt x="313" y="310"/>
                    </a:lnTo>
                    <a:lnTo>
                      <a:pt x="314" y="308"/>
                    </a:lnTo>
                    <a:lnTo>
                      <a:pt x="316" y="299"/>
                    </a:lnTo>
                    <a:lnTo>
                      <a:pt x="316" y="298"/>
                    </a:lnTo>
                    <a:lnTo>
                      <a:pt x="316" y="296"/>
                    </a:lnTo>
                    <a:lnTo>
                      <a:pt x="316" y="295"/>
                    </a:lnTo>
                    <a:lnTo>
                      <a:pt x="314" y="291"/>
                    </a:lnTo>
                    <a:lnTo>
                      <a:pt x="314" y="290"/>
                    </a:lnTo>
                    <a:lnTo>
                      <a:pt x="313" y="288"/>
                    </a:lnTo>
                    <a:lnTo>
                      <a:pt x="313" y="279"/>
                    </a:lnTo>
                    <a:lnTo>
                      <a:pt x="313" y="278"/>
                    </a:lnTo>
                    <a:lnTo>
                      <a:pt x="313" y="277"/>
                    </a:lnTo>
                    <a:lnTo>
                      <a:pt x="310" y="272"/>
                    </a:lnTo>
                    <a:lnTo>
                      <a:pt x="309" y="272"/>
                    </a:lnTo>
                    <a:lnTo>
                      <a:pt x="309" y="271"/>
                    </a:lnTo>
                    <a:lnTo>
                      <a:pt x="309" y="270"/>
                    </a:lnTo>
                    <a:lnTo>
                      <a:pt x="308" y="269"/>
                    </a:lnTo>
                    <a:lnTo>
                      <a:pt x="308" y="263"/>
                    </a:lnTo>
                    <a:lnTo>
                      <a:pt x="311" y="245"/>
                    </a:lnTo>
                    <a:lnTo>
                      <a:pt x="316" y="232"/>
                    </a:lnTo>
                    <a:lnTo>
                      <a:pt x="317" y="230"/>
                    </a:lnTo>
                    <a:lnTo>
                      <a:pt x="317" y="229"/>
                    </a:lnTo>
                    <a:lnTo>
                      <a:pt x="318" y="227"/>
                    </a:lnTo>
                    <a:lnTo>
                      <a:pt x="319" y="227"/>
                    </a:lnTo>
                    <a:lnTo>
                      <a:pt x="319" y="226"/>
                    </a:lnTo>
                    <a:lnTo>
                      <a:pt x="320" y="225"/>
                    </a:lnTo>
                    <a:lnTo>
                      <a:pt x="322" y="223"/>
                    </a:lnTo>
                    <a:lnTo>
                      <a:pt x="323" y="223"/>
                    </a:lnTo>
                    <a:lnTo>
                      <a:pt x="326" y="221"/>
                    </a:lnTo>
                    <a:lnTo>
                      <a:pt x="326" y="220"/>
                    </a:lnTo>
                    <a:lnTo>
                      <a:pt x="327" y="219"/>
                    </a:lnTo>
                    <a:lnTo>
                      <a:pt x="328" y="216"/>
                    </a:lnTo>
                    <a:lnTo>
                      <a:pt x="335" y="206"/>
                    </a:lnTo>
                    <a:lnTo>
                      <a:pt x="336" y="205"/>
                    </a:lnTo>
                    <a:lnTo>
                      <a:pt x="337" y="203"/>
                    </a:lnTo>
                    <a:lnTo>
                      <a:pt x="338" y="202"/>
                    </a:lnTo>
                    <a:lnTo>
                      <a:pt x="338" y="201"/>
                    </a:lnTo>
                    <a:lnTo>
                      <a:pt x="340" y="199"/>
                    </a:lnTo>
                    <a:lnTo>
                      <a:pt x="341" y="199"/>
                    </a:lnTo>
                    <a:lnTo>
                      <a:pt x="344" y="196"/>
                    </a:lnTo>
                    <a:lnTo>
                      <a:pt x="347" y="193"/>
                    </a:lnTo>
                    <a:lnTo>
                      <a:pt x="348" y="191"/>
                    </a:lnTo>
                    <a:lnTo>
                      <a:pt x="351" y="189"/>
                    </a:lnTo>
                    <a:lnTo>
                      <a:pt x="351" y="188"/>
                    </a:lnTo>
                    <a:lnTo>
                      <a:pt x="352" y="188"/>
                    </a:lnTo>
                    <a:lnTo>
                      <a:pt x="353" y="187"/>
                    </a:lnTo>
                    <a:lnTo>
                      <a:pt x="353" y="186"/>
                    </a:lnTo>
                    <a:lnTo>
                      <a:pt x="353" y="185"/>
                    </a:lnTo>
                    <a:lnTo>
                      <a:pt x="354" y="185"/>
                    </a:lnTo>
                    <a:lnTo>
                      <a:pt x="354" y="184"/>
                    </a:lnTo>
                    <a:lnTo>
                      <a:pt x="354" y="183"/>
                    </a:lnTo>
                    <a:lnTo>
                      <a:pt x="355" y="182"/>
                    </a:lnTo>
                    <a:lnTo>
                      <a:pt x="357" y="176"/>
                    </a:lnTo>
                    <a:lnTo>
                      <a:pt x="360" y="171"/>
                    </a:lnTo>
                    <a:lnTo>
                      <a:pt x="361" y="170"/>
                    </a:lnTo>
                    <a:lnTo>
                      <a:pt x="362" y="170"/>
                    </a:lnTo>
                    <a:lnTo>
                      <a:pt x="363" y="169"/>
                    </a:lnTo>
                    <a:lnTo>
                      <a:pt x="365" y="168"/>
                    </a:lnTo>
                    <a:lnTo>
                      <a:pt x="366" y="167"/>
                    </a:lnTo>
                    <a:lnTo>
                      <a:pt x="373" y="164"/>
                    </a:lnTo>
                    <a:lnTo>
                      <a:pt x="374" y="163"/>
                    </a:lnTo>
                    <a:lnTo>
                      <a:pt x="376" y="163"/>
                    </a:lnTo>
                    <a:lnTo>
                      <a:pt x="376" y="162"/>
                    </a:lnTo>
                    <a:lnTo>
                      <a:pt x="378" y="161"/>
                    </a:lnTo>
                    <a:lnTo>
                      <a:pt x="386" y="153"/>
                    </a:lnTo>
                    <a:lnTo>
                      <a:pt x="391" y="151"/>
                    </a:lnTo>
                    <a:lnTo>
                      <a:pt x="392" y="150"/>
                    </a:lnTo>
                    <a:lnTo>
                      <a:pt x="393" y="150"/>
                    </a:lnTo>
                    <a:lnTo>
                      <a:pt x="409" y="143"/>
                    </a:lnTo>
                    <a:lnTo>
                      <a:pt x="410" y="142"/>
                    </a:lnTo>
                    <a:lnTo>
                      <a:pt x="411" y="141"/>
                    </a:lnTo>
                    <a:lnTo>
                      <a:pt x="412" y="141"/>
                    </a:lnTo>
                    <a:lnTo>
                      <a:pt x="413" y="137"/>
                    </a:lnTo>
                    <a:lnTo>
                      <a:pt x="414" y="137"/>
                    </a:lnTo>
                    <a:lnTo>
                      <a:pt x="414" y="136"/>
                    </a:lnTo>
                    <a:lnTo>
                      <a:pt x="415" y="135"/>
                    </a:lnTo>
                    <a:lnTo>
                      <a:pt x="416" y="134"/>
                    </a:lnTo>
                    <a:lnTo>
                      <a:pt x="419" y="133"/>
                    </a:lnTo>
                    <a:lnTo>
                      <a:pt x="420" y="133"/>
                    </a:lnTo>
                    <a:lnTo>
                      <a:pt x="421" y="132"/>
                    </a:lnTo>
                    <a:lnTo>
                      <a:pt x="422" y="132"/>
                    </a:lnTo>
                    <a:lnTo>
                      <a:pt x="423" y="132"/>
                    </a:lnTo>
                    <a:lnTo>
                      <a:pt x="428" y="131"/>
                    </a:lnTo>
                    <a:lnTo>
                      <a:pt x="429" y="131"/>
                    </a:lnTo>
                    <a:lnTo>
                      <a:pt x="430" y="131"/>
                    </a:lnTo>
                    <a:lnTo>
                      <a:pt x="432" y="129"/>
                    </a:lnTo>
                    <a:lnTo>
                      <a:pt x="433" y="129"/>
                    </a:lnTo>
                    <a:lnTo>
                      <a:pt x="433" y="128"/>
                    </a:lnTo>
                    <a:lnTo>
                      <a:pt x="434" y="128"/>
                    </a:lnTo>
                    <a:lnTo>
                      <a:pt x="435" y="127"/>
                    </a:lnTo>
                    <a:lnTo>
                      <a:pt x="444" y="116"/>
                    </a:lnTo>
                    <a:lnTo>
                      <a:pt x="445" y="116"/>
                    </a:lnTo>
                    <a:lnTo>
                      <a:pt x="447" y="113"/>
                    </a:lnTo>
                    <a:lnTo>
                      <a:pt x="448" y="113"/>
                    </a:lnTo>
                    <a:lnTo>
                      <a:pt x="448" y="112"/>
                    </a:lnTo>
                    <a:lnTo>
                      <a:pt x="448" y="111"/>
                    </a:lnTo>
                    <a:lnTo>
                      <a:pt x="449" y="110"/>
                    </a:lnTo>
                    <a:lnTo>
                      <a:pt x="449" y="109"/>
                    </a:lnTo>
                    <a:lnTo>
                      <a:pt x="449" y="108"/>
                    </a:lnTo>
                    <a:lnTo>
                      <a:pt x="452" y="105"/>
                    </a:lnTo>
                    <a:lnTo>
                      <a:pt x="454" y="105"/>
                    </a:lnTo>
                    <a:lnTo>
                      <a:pt x="454" y="104"/>
                    </a:lnTo>
                    <a:lnTo>
                      <a:pt x="455" y="104"/>
                    </a:lnTo>
                    <a:lnTo>
                      <a:pt x="456" y="104"/>
                    </a:lnTo>
                    <a:lnTo>
                      <a:pt x="457" y="104"/>
                    </a:lnTo>
                    <a:lnTo>
                      <a:pt x="458" y="104"/>
                    </a:lnTo>
                    <a:lnTo>
                      <a:pt x="461" y="105"/>
                    </a:lnTo>
                    <a:lnTo>
                      <a:pt x="463" y="106"/>
                    </a:lnTo>
                    <a:lnTo>
                      <a:pt x="467" y="107"/>
                    </a:lnTo>
                    <a:lnTo>
                      <a:pt x="470" y="107"/>
                    </a:lnTo>
                    <a:lnTo>
                      <a:pt x="471" y="106"/>
                    </a:lnTo>
                    <a:lnTo>
                      <a:pt x="472" y="106"/>
                    </a:lnTo>
                    <a:lnTo>
                      <a:pt x="474" y="104"/>
                    </a:lnTo>
                    <a:lnTo>
                      <a:pt x="474" y="103"/>
                    </a:lnTo>
                    <a:lnTo>
                      <a:pt x="474" y="101"/>
                    </a:lnTo>
                    <a:lnTo>
                      <a:pt x="475" y="99"/>
                    </a:lnTo>
                    <a:lnTo>
                      <a:pt x="475" y="98"/>
                    </a:lnTo>
                    <a:lnTo>
                      <a:pt x="476" y="93"/>
                    </a:lnTo>
                    <a:lnTo>
                      <a:pt x="478" y="90"/>
                    </a:lnTo>
                    <a:lnTo>
                      <a:pt x="478" y="88"/>
                    </a:lnTo>
                    <a:lnTo>
                      <a:pt x="481" y="81"/>
                    </a:lnTo>
                    <a:lnTo>
                      <a:pt x="482" y="80"/>
                    </a:lnTo>
                    <a:lnTo>
                      <a:pt x="483" y="77"/>
                    </a:lnTo>
                    <a:lnTo>
                      <a:pt x="495" y="65"/>
                    </a:lnTo>
                    <a:lnTo>
                      <a:pt x="496" y="63"/>
                    </a:lnTo>
                    <a:lnTo>
                      <a:pt x="498" y="59"/>
                    </a:lnTo>
                    <a:lnTo>
                      <a:pt x="498" y="58"/>
                    </a:lnTo>
                    <a:lnTo>
                      <a:pt x="501" y="53"/>
                    </a:lnTo>
                    <a:lnTo>
                      <a:pt x="503" y="46"/>
                    </a:lnTo>
                    <a:lnTo>
                      <a:pt x="505" y="44"/>
                    </a:lnTo>
                    <a:lnTo>
                      <a:pt x="505" y="43"/>
                    </a:lnTo>
                    <a:lnTo>
                      <a:pt x="505" y="42"/>
                    </a:lnTo>
                    <a:lnTo>
                      <a:pt x="505" y="41"/>
                    </a:lnTo>
                    <a:lnTo>
                      <a:pt x="506" y="41"/>
                    </a:lnTo>
                    <a:lnTo>
                      <a:pt x="506" y="35"/>
                    </a:lnTo>
                    <a:lnTo>
                      <a:pt x="505" y="35"/>
                    </a:lnTo>
                    <a:lnTo>
                      <a:pt x="505" y="34"/>
                    </a:lnTo>
                    <a:lnTo>
                      <a:pt x="505" y="33"/>
                    </a:lnTo>
                    <a:lnTo>
                      <a:pt x="503" y="31"/>
                    </a:lnTo>
                    <a:lnTo>
                      <a:pt x="502" y="25"/>
                    </a:lnTo>
                    <a:lnTo>
                      <a:pt x="501" y="22"/>
                    </a:lnTo>
                    <a:lnTo>
                      <a:pt x="500" y="21"/>
                    </a:lnTo>
                    <a:lnTo>
                      <a:pt x="500" y="20"/>
                    </a:lnTo>
                    <a:lnTo>
                      <a:pt x="498" y="17"/>
                    </a:lnTo>
                    <a:lnTo>
                      <a:pt x="496" y="13"/>
                    </a:lnTo>
                    <a:lnTo>
                      <a:pt x="496" y="12"/>
                    </a:lnTo>
                    <a:lnTo>
                      <a:pt x="496" y="10"/>
                    </a:lnTo>
                    <a:lnTo>
                      <a:pt x="493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245">
                <a:extLst>
                  <a:ext uri="{FF2B5EF4-FFF2-40B4-BE49-F238E27FC236}">
                    <a16:creationId xmlns:a16="http://schemas.microsoft.com/office/drawing/2014/main" id="{20628FF3-B724-4FFF-D60F-7908CC762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" y="1807"/>
                <a:ext cx="189" cy="36"/>
              </a:xfrm>
              <a:custGeom>
                <a:avLst/>
                <a:gdLst>
                  <a:gd name="T0" fmla="*/ 556 w 567"/>
                  <a:gd name="T1" fmla="*/ 94 h 106"/>
                  <a:gd name="T2" fmla="*/ 544 w 567"/>
                  <a:gd name="T3" fmla="*/ 95 h 106"/>
                  <a:gd name="T4" fmla="*/ 526 w 567"/>
                  <a:gd name="T5" fmla="*/ 105 h 106"/>
                  <a:gd name="T6" fmla="*/ 513 w 567"/>
                  <a:gd name="T7" fmla="*/ 102 h 106"/>
                  <a:gd name="T8" fmla="*/ 493 w 567"/>
                  <a:gd name="T9" fmla="*/ 77 h 106"/>
                  <a:gd name="T10" fmla="*/ 480 w 567"/>
                  <a:gd name="T11" fmla="*/ 63 h 106"/>
                  <a:gd name="T12" fmla="*/ 463 w 567"/>
                  <a:gd name="T13" fmla="*/ 63 h 106"/>
                  <a:gd name="T14" fmla="*/ 438 w 567"/>
                  <a:gd name="T15" fmla="*/ 56 h 106"/>
                  <a:gd name="T16" fmla="*/ 416 w 567"/>
                  <a:gd name="T17" fmla="*/ 59 h 106"/>
                  <a:gd name="T18" fmla="*/ 392 w 567"/>
                  <a:gd name="T19" fmla="*/ 61 h 106"/>
                  <a:gd name="T20" fmla="*/ 363 w 567"/>
                  <a:gd name="T21" fmla="*/ 68 h 106"/>
                  <a:gd name="T22" fmla="*/ 349 w 567"/>
                  <a:gd name="T23" fmla="*/ 73 h 106"/>
                  <a:gd name="T24" fmla="*/ 344 w 567"/>
                  <a:gd name="T25" fmla="*/ 69 h 106"/>
                  <a:gd name="T26" fmla="*/ 335 w 567"/>
                  <a:gd name="T27" fmla="*/ 69 h 106"/>
                  <a:gd name="T28" fmla="*/ 328 w 567"/>
                  <a:gd name="T29" fmla="*/ 62 h 106"/>
                  <a:gd name="T30" fmla="*/ 321 w 567"/>
                  <a:gd name="T31" fmla="*/ 64 h 106"/>
                  <a:gd name="T32" fmla="*/ 318 w 567"/>
                  <a:gd name="T33" fmla="*/ 64 h 106"/>
                  <a:gd name="T34" fmla="*/ 308 w 567"/>
                  <a:gd name="T35" fmla="*/ 50 h 106"/>
                  <a:gd name="T36" fmla="*/ 294 w 567"/>
                  <a:gd name="T37" fmla="*/ 42 h 106"/>
                  <a:gd name="T38" fmla="*/ 282 w 567"/>
                  <a:gd name="T39" fmla="*/ 38 h 106"/>
                  <a:gd name="T40" fmla="*/ 260 w 567"/>
                  <a:gd name="T41" fmla="*/ 40 h 106"/>
                  <a:gd name="T42" fmla="*/ 246 w 567"/>
                  <a:gd name="T43" fmla="*/ 40 h 106"/>
                  <a:gd name="T44" fmla="*/ 238 w 567"/>
                  <a:gd name="T45" fmla="*/ 41 h 106"/>
                  <a:gd name="T46" fmla="*/ 219 w 567"/>
                  <a:gd name="T47" fmla="*/ 41 h 106"/>
                  <a:gd name="T48" fmla="*/ 210 w 567"/>
                  <a:gd name="T49" fmla="*/ 48 h 106"/>
                  <a:gd name="T50" fmla="*/ 200 w 567"/>
                  <a:gd name="T51" fmla="*/ 50 h 106"/>
                  <a:gd name="T52" fmla="*/ 193 w 567"/>
                  <a:gd name="T53" fmla="*/ 57 h 106"/>
                  <a:gd name="T54" fmla="*/ 192 w 567"/>
                  <a:gd name="T55" fmla="*/ 60 h 106"/>
                  <a:gd name="T56" fmla="*/ 178 w 567"/>
                  <a:gd name="T57" fmla="*/ 60 h 106"/>
                  <a:gd name="T58" fmla="*/ 157 w 567"/>
                  <a:gd name="T59" fmla="*/ 56 h 106"/>
                  <a:gd name="T60" fmla="*/ 156 w 567"/>
                  <a:gd name="T61" fmla="*/ 47 h 106"/>
                  <a:gd name="T62" fmla="*/ 142 w 567"/>
                  <a:gd name="T63" fmla="*/ 52 h 106"/>
                  <a:gd name="T64" fmla="*/ 139 w 567"/>
                  <a:gd name="T65" fmla="*/ 44 h 106"/>
                  <a:gd name="T66" fmla="*/ 127 w 567"/>
                  <a:gd name="T67" fmla="*/ 39 h 106"/>
                  <a:gd name="T68" fmla="*/ 111 w 567"/>
                  <a:gd name="T69" fmla="*/ 44 h 106"/>
                  <a:gd name="T70" fmla="*/ 102 w 567"/>
                  <a:gd name="T71" fmla="*/ 40 h 106"/>
                  <a:gd name="T72" fmla="*/ 93 w 567"/>
                  <a:gd name="T73" fmla="*/ 45 h 106"/>
                  <a:gd name="T74" fmla="*/ 92 w 567"/>
                  <a:gd name="T75" fmla="*/ 32 h 106"/>
                  <a:gd name="T76" fmla="*/ 87 w 567"/>
                  <a:gd name="T77" fmla="*/ 24 h 106"/>
                  <a:gd name="T78" fmla="*/ 74 w 567"/>
                  <a:gd name="T79" fmla="*/ 25 h 106"/>
                  <a:gd name="T80" fmla="*/ 61 w 567"/>
                  <a:gd name="T81" fmla="*/ 24 h 106"/>
                  <a:gd name="T82" fmla="*/ 53 w 567"/>
                  <a:gd name="T83" fmla="*/ 25 h 106"/>
                  <a:gd name="T84" fmla="*/ 32 w 567"/>
                  <a:gd name="T85" fmla="*/ 13 h 106"/>
                  <a:gd name="T86" fmla="*/ 12 w 567"/>
                  <a:gd name="T87" fmla="*/ 1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67" h="106">
                    <a:moveTo>
                      <a:pt x="567" y="89"/>
                    </a:moveTo>
                    <a:lnTo>
                      <a:pt x="559" y="94"/>
                    </a:lnTo>
                    <a:lnTo>
                      <a:pt x="556" y="94"/>
                    </a:lnTo>
                    <a:lnTo>
                      <a:pt x="553" y="95"/>
                    </a:lnTo>
                    <a:lnTo>
                      <a:pt x="549" y="94"/>
                    </a:lnTo>
                    <a:lnTo>
                      <a:pt x="544" y="95"/>
                    </a:lnTo>
                    <a:lnTo>
                      <a:pt x="539" y="98"/>
                    </a:lnTo>
                    <a:lnTo>
                      <a:pt x="537" y="99"/>
                    </a:lnTo>
                    <a:lnTo>
                      <a:pt x="526" y="105"/>
                    </a:lnTo>
                    <a:lnTo>
                      <a:pt x="522" y="106"/>
                    </a:lnTo>
                    <a:lnTo>
                      <a:pt x="520" y="106"/>
                    </a:lnTo>
                    <a:lnTo>
                      <a:pt x="513" y="102"/>
                    </a:lnTo>
                    <a:lnTo>
                      <a:pt x="498" y="87"/>
                    </a:lnTo>
                    <a:lnTo>
                      <a:pt x="495" y="83"/>
                    </a:lnTo>
                    <a:lnTo>
                      <a:pt x="493" y="77"/>
                    </a:lnTo>
                    <a:lnTo>
                      <a:pt x="491" y="67"/>
                    </a:lnTo>
                    <a:lnTo>
                      <a:pt x="486" y="64"/>
                    </a:lnTo>
                    <a:lnTo>
                      <a:pt x="480" y="63"/>
                    </a:lnTo>
                    <a:lnTo>
                      <a:pt x="471" y="66"/>
                    </a:lnTo>
                    <a:lnTo>
                      <a:pt x="467" y="65"/>
                    </a:lnTo>
                    <a:lnTo>
                      <a:pt x="463" y="63"/>
                    </a:lnTo>
                    <a:lnTo>
                      <a:pt x="451" y="58"/>
                    </a:lnTo>
                    <a:lnTo>
                      <a:pt x="444" y="56"/>
                    </a:lnTo>
                    <a:lnTo>
                      <a:pt x="438" y="56"/>
                    </a:lnTo>
                    <a:lnTo>
                      <a:pt x="431" y="58"/>
                    </a:lnTo>
                    <a:lnTo>
                      <a:pt x="423" y="59"/>
                    </a:lnTo>
                    <a:lnTo>
                      <a:pt x="416" y="59"/>
                    </a:lnTo>
                    <a:lnTo>
                      <a:pt x="407" y="57"/>
                    </a:lnTo>
                    <a:lnTo>
                      <a:pt x="403" y="58"/>
                    </a:lnTo>
                    <a:lnTo>
                      <a:pt x="392" y="61"/>
                    </a:lnTo>
                    <a:lnTo>
                      <a:pt x="377" y="63"/>
                    </a:lnTo>
                    <a:lnTo>
                      <a:pt x="367" y="65"/>
                    </a:lnTo>
                    <a:lnTo>
                      <a:pt x="363" y="68"/>
                    </a:lnTo>
                    <a:lnTo>
                      <a:pt x="358" y="70"/>
                    </a:lnTo>
                    <a:lnTo>
                      <a:pt x="353" y="75"/>
                    </a:lnTo>
                    <a:lnTo>
                      <a:pt x="349" y="73"/>
                    </a:lnTo>
                    <a:lnTo>
                      <a:pt x="347" y="73"/>
                    </a:lnTo>
                    <a:lnTo>
                      <a:pt x="345" y="72"/>
                    </a:lnTo>
                    <a:lnTo>
                      <a:pt x="344" y="69"/>
                    </a:lnTo>
                    <a:lnTo>
                      <a:pt x="344" y="66"/>
                    </a:lnTo>
                    <a:lnTo>
                      <a:pt x="339" y="65"/>
                    </a:lnTo>
                    <a:lnTo>
                      <a:pt x="335" y="69"/>
                    </a:lnTo>
                    <a:lnTo>
                      <a:pt x="334" y="69"/>
                    </a:lnTo>
                    <a:lnTo>
                      <a:pt x="329" y="66"/>
                    </a:lnTo>
                    <a:lnTo>
                      <a:pt x="328" y="62"/>
                    </a:lnTo>
                    <a:lnTo>
                      <a:pt x="326" y="61"/>
                    </a:lnTo>
                    <a:lnTo>
                      <a:pt x="323" y="64"/>
                    </a:lnTo>
                    <a:lnTo>
                      <a:pt x="321" y="64"/>
                    </a:lnTo>
                    <a:lnTo>
                      <a:pt x="320" y="66"/>
                    </a:lnTo>
                    <a:lnTo>
                      <a:pt x="319" y="65"/>
                    </a:lnTo>
                    <a:lnTo>
                      <a:pt x="318" y="64"/>
                    </a:lnTo>
                    <a:lnTo>
                      <a:pt x="315" y="62"/>
                    </a:lnTo>
                    <a:lnTo>
                      <a:pt x="313" y="60"/>
                    </a:lnTo>
                    <a:lnTo>
                      <a:pt x="308" y="50"/>
                    </a:lnTo>
                    <a:lnTo>
                      <a:pt x="303" y="47"/>
                    </a:lnTo>
                    <a:lnTo>
                      <a:pt x="298" y="45"/>
                    </a:lnTo>
                    <a:lnTo>
                      <a:pt x="294" y="42"/>
                    </a:lnTo>
                    <a:lnTo>
                      <a:pt x="290" y="37"/>
                    </a:lnTo>
                    <a:lnTo>
                      <a:pt x="284" y="36"/>
                    </a:lnTo>
                    <a:lnTo>
                      <a:pt x="282" y="38"/>
                    </a:lnTo>
                    <a:lnTo>
                      <a:pt x="278" y="41"/>
                    </a:lnTo>
                    <a:lnTo>
                      <a:pt x="276" y="43"/>
                    </a:lnTo>
                    <a:lnTo>
                      <a:pt x="260" y="40"/>
                    </a:lnTo>
                    <a:lnTo>
                      <a:pt x="255" y="38"/>
                    </a:lnTo>
                    <a:lnTo>
                      <a:pt x="252" y="38"/>
                    </a:lnTo>
                    <a:lnTo>
                      <a:pt x="246" y="40"/>
                    </a:lnTo>
                    <a:lnTo>
                      <a:pt x="244" y="42"/>
                    </a:lnTo>
                    <a:lnTo>
                      <a:pt x="242" y="43"/>
                    </a:lnTo>
                    <a:lnTo>
                      <a:pt x="238" y="41"/>
                    </a:lnTo>
                    <a:lnTo>
                      <a:pt x="231" y="38"/>
                    </a:lnTo>
                    <a:lnTo>
                      <a:pt x="229" y="38"/>
                    </a:lnTo>
                    <a:lnTo>
                      <a:pt x="219" y="41"/>
                    </a:lnTo>
                    <a:lnTo>
                      <a:pt x="212" y="45"/>
                    </a:lnTo>
                    <a:lnTo>
                      <a:pt x="210" y="46"/>
                    </a:lnTo>
                    <a:lnTo>
                      <a:pt x="210" y="48"/>
                    </a:lnTo>
                    <a:lnTo>
                      <a:pt x="206" y="50"/>
                    </a:lnTo>
                    <a:lnTo>
                      <a:pt x="205" y="51"/>
                    </a:lnTo>
                    <a:lnTo>
                      <a:pt x="200" y="50"/>
                    </a:lnTo>
                    <a:lnTo>
                      <a:pt x="197" y="51"/>
                    </a:lnTo>
                    <a:lnTo>
                      <a:pt x="194" y="52"/>
                    </a:lnTo>
                    <a:lnTo>
                      <a:pt x="193" y="57"/>
                    </a:lnTo>
                    <a:lnTo>
                      <a:pt x="192" y="57"/>
                    </a:lnTo>
                    <a:lnTo>
                      <a:pt x="192" y="58"/>
                    </a:lnTo>
                    <a:lnTo>
                      <a:pt x="192" y="60"/>
                    </a:lnTo>
                    <a:lnTo>
                      <a:pt x="189" y="62"/>
                    </a:lnTo>
                    <a:lnTo>
                      <a:pt x="184" y="60"/>
                    </a:lnTo>
                    <a:lnTo>
                      <a:pt x="178" y="60"/>
                    </a:lnTo>
                    <a:lnTo>
                      <a:pt x="169" y="58"/>
                    </a:lnTo>
                    <a:lnTo>
                      <a:pt x="160" y="58"/>
                    </a:lnTo>
                    <a:lnTo>
                      <a:pt x="157" y="56"/>
                    </a:lnTo>
                    <a:lnTo>
                      <a:pt x="156" y="53"/>
                    </a:lnTo>
                    <a:lnTo>
                      <a:pt x="155" y="50"/>
                    </a:lnTo>
                    <a:lnTo>
                      <a:pt x="156" y="47"/>
                    </a:lnTo>
                    <a:lnTo>
                      <a:pt x="152" y="47"/>
                    </a:lnTo>
                    <a:lnTo>
                      <a:pt x="147" y="50"/>
                    </a:lnTo>
                    <a:lnTo>
                      <a:pt x="142" y="52"/>
                    </a:lnTo>
                    <a:lnTo>
                      <a:pt x="139" y="53"/>
                    </a:lnTo>
                    <a:lnTo>
                      <a:pt x="138" y="50"/>
                    </a:lnTo>
                    <a:lnTo>
                      <a:pt x="139" y="44"/>
                    </a:lnTo>
                    <a:lnTo>
                      <a:pt x="138" y="42"/>
                    </a:lnTo>
                    <a:lnTo>
                      <a:pt x="136" y="40"/>
                    </a:lnTo>
                    <a:lnTo>
                      <a:pt x="127" y="39"/>
                    </a:lnTo>
                    <a:lnTo>
                      <a:pt x="119" y="39"/>
                    </a:lnTo>
                    <a:lnTo>
                      <a:pt x="116" y="41"/>
                    </a:lnTo>
                    <a:lnTo>
                      <a:pt x="111" y="44"/>
                    </a:lnTo>
                    <a:lnTo>
                      <a:pt x="109" y="45"/>
                    </a:lnTo>
                    <a:lnTo>
                      <a:pt x="104" y="43"/>
                    </a:lnTo>
                    <a:lnTo>
                      <a:pt x="102" y="40"/>
                    </a:lnTo>
                    <a:lnTo>
                      <a:pt x="102" y="37"/>
                    </a:lnTo>
                    <a:lnTo>
                      <a:pt x="97" y="38"/>
                    </a:lnTo>
                    <a:lnTo>
                      <a:pt x="93" y="45"/>
                    </a:lnTo>
                    <a:lnTo>
                      <a:pt x="91" y="43"/>
                    </a:lnTo>
                    <a:lnTo>
                      <a:pt x="91" y="41"/>
                    </a:lnTo>
                    <a:lnTo>
                      <a:pt x="92" y="32"/>
                    </a:lnTo>
                    <a:lnTo>
                      <a:pt x="91" y="28"/>
                    </a:lnTo>
                    <a:lnTo>
                      <a:pt x="90" y="26"/>
                    </a:lnTo>
                    <a:lnTo>
                      <a:pt x="87" y="24"/>
                    </a:lnTo>
                    <a:lnTo>
                      <a:pt x="85" y="24"/>
                    </a:lnTo>
                    <a:lnTo>
                      <a:pt x="79" y="23"/>
                    </a:lnTo>
                    <a:lnTo>
                      <a:pt x="74" y="25"/>
                    </a:lnTo>
                    <a:lnTo>
                      <a:pt x="70" y="26"/>
                    </a:lnTo>
                    <a:lnTo>
                      <a:pt x="66" y="25"/>
                    </a:lnTo>
                    <a:lnTo>
                      <a:pt x="61" y="24"/>
                    </a:lnTo>
                    <a:lnTo>
                      <a:pt x="59" y="25"/>
                    </a:lnTo>
                    <a:lnTo>
                      <a:pt x="56" y="25"/>
                    </a:lnTo>
                    <a:lnTo>
                      <a:pt x="53" y="25"/>
                    </a:lnTo>
                    <a:lnTo>
                      <a:pt x="49" y="21"/>
                    </a:lnTo>
                    <a:lnTo>
                      <a:pt x="42" y="15"/>
                    </a:lnTo>
                    <a:lnTo>
                      <a:pt x="32" y="13"/>
                    </a:lnTo>
                    <a:lnTo>
                      <a:pt x="28" y="11"/>
                    </a:lnTo>
                    <a:lnTo>
                      <a:pt x="18" y="4"/>
                    </a:lnTo>
                    <a:lnTo>
                      <a:pt x="12" y="1"/>
                    </a:lnTo>
                    <a:lnTo>
                      <a:pt x="8" y="0"/>
                    </a:lnTo>
                    <a:lnTo>
                      <a:pt x="0" y="2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246">
                <a:extLst>
                  <a:ext uri="{FF2B5EF4-FFF2-40B4-BE49-F238E27FC236}">
                    <a16:creationId xmlns:a16="http://schemas.microsoft.com/office/drawing/2014/main" id="{5D9F7B4A-8146-328F-EC9F-6720D23CB8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8" y="1745"/>
                <a:ext cx="48" cy="238"/>
              </a:xfrm>
              <a:custGeom>
                <a:avLst/>
                <a:gdLst>
                  <a:gd name="T0" fmla="*/ 96 w 145"/>
                  <a:gd name="T1" fmla="*/ 28 h 712"/>
                  <a:gd name="T2" fmla="*/ 86 w 145"/>
                  <a:gd name="T3" fmla="*/ 37 h 712"/>
                  <a:gd name="T4" fmla="*/ 78 w 145"/>
                  <a:gd name="T5" fmla="*/ 46 h 712"/>
                  <a:gd name="T6" fmla="*/ 77 w 145"/>
                  <a:gd name="T7" fmla="*/ 54 h 712"/>
                  <a:gd name="T8" fmla="*/ 67 w 145"/>
                  <a:gd name="T9" fmla="*/ 76 h 712"/>
                  <a:gd name="T10" fmla="*/ 60 w 145"/>
                  <a:gd name="T11" fmla="*/ 81 h 712"/>
                  <a:gd name="T12" fmla="*/ 57 w 145"/>
                  <a:gd name="T13" fmla="*/ 93 h 712"/>
                  <a:gd name="T14" fmla="*/ 54 w 145"/>
                  <a:gd name="T15" fmla="*/ 99 h 712"/>
                  <a:gd name="T16" fmla="*/ 46 w 145"/>
                  <a:gd name="T17" fmla="*/ 114 h 712"/>
                  <a:gd name="T18" fmla="*/ 39 w 145"/>
                  <a:gd name="T19" fmla="*/ 136 h 712"/>
                  <a:gd name="T20" fmla="*/ 32 w 145"/>
                  <a:gd name="T21" fmla="*/ 142 h 712"/>
                  <a:gd name="T22" fmla="*/ 22 w 145"/>
                  <a:gd name="T23" fmla="*/ 163 h 712"/>
                  <a:gd name="T24" fmla="*/ 19 w 145"/>
                  <a:gd name="T25" fmla="*/ 177 h 712"/>
                  <a:gd name="T26" fmla="*/ 9 w 145"/>
                  <a:gd name="T27" fmla="*/ 196 h 712"/>
                  <a:gd name="T28" fmla="*/ 4 w 145"/>
                  <a:gd name="T29" fmla="*/ 206 h 712"/>
                  <a:gd name="T30" fmla="*/ 0 w 145"/>
                  <a:gd name="T31" fmla="*/ 233 h 712"/>
                  <a:gd name="T32" fmla="*/ 2 w 145"/>
                  <a:gd name="T33" fmla="*/ 247 h 712"/>
                  <a:gd name="T34" fmla="*/ 7 w 145"/>
                  <a:gd name="T35" fmla="*/ 264 h 712"/>
                  <a:gd name="T36" fmla="*/ 30 w 145"/>
                  <a:gd name="T37" fmla="*/ 295 h 712"/>
                  <a:gd name="T38" fmla="*/ 30 w 145"/>
                  <a:gd name="T39" fmla="*/ 321 h 712"/>
                  <a:gd name="T40" fmla="*/ 33 w 145"/>
                  <a:gd name="T41" fmla="*/ 328 h 712"/>
                  <a:gd name="T42" fmla="*/ 40 w 145"/>
                  <a:gd name="T43" fmla="*/ 338 h 712"/>
                  <a:gd name="T44" fmla="*/ 43 w 145"/>
                  <a:gd name="T45" fmla="*/ 348 h 712"/>
                  <a:gd name="T46" fmla="*/ 52 w 145"/>
                  <a:gd name="T47" fmla="*/ 367 h 712"/>
                  <a:gd name="T48" fmla="*/ 56 w 145"/>
                  <a:gd name="T49" fmla="*/ 388 h 712"/>
                  <a:gd name="T50" fmla="*/ 58 w 145"/>
                  <a:gd name="T51" fmla="*/ 406 h 712"/>
                  <a:gd name="T52" fmla="*/ 64 w 145"/>
                  <a:gd name="T53" fmla="*/ 407 h 712"/>
                  <a:gd name="T54" fmla="*/ 71 w 145"/>
                  <a:gd name="T55" fmla="*/ 410 h 712"/>
                  <a:gd name="T56" fmla="*/ 70 w 145"/>
                  <a:gd name="T57" fmla="*/ 434 h 712"/>
                  <a:gd name="T58" fmla="*/ 73 w 145"/>
                  <a:gd name="T59" fmla="*/ 442 h 712"/>
                  <a:gd name="T60" fmla="*/ 75 w 145"/>
                  <a:gd name="T61" fmla="*/ 450 h 712"/>
                  <a:gd name="T62" fmla="*/ 74 w 145"/>
                  <a:gd name="T63" fmla="*/ 474 h 712"/>
                  <a:gd name="T64" fmla="*/ 77 w 145"/>
                  <a:gd name="T65" fmla="*/ 479 h 712"/>
                  <a:gd name="T66" fmla="*/ 81 w 145"/>
                  <a:gd name="T67" fmla="*/ 484 h 712"/>
                  <a:gd name="T68" fmla="*/ 81 w 145"/>
                  <a:gd name="T69" fmla="*/ 498 h 712"/>
                  <a:gd name="T70" fmla="*/ 71 w 145"/>
                  <a:gd name="T71" fmla="*/ 503 h 712"/>
                  <a:gd name="T72" fmla="*/ 67 w 145"/>
                  <a:gd name="T73" fmla="*/ 511 h 712"/>
                  <a:gd name="T74" fmla="*/ 74 w 145"/>
                  <a:gd name="T75" fmla="*/ 510 h 712"/>
                  <a:gd name="T76" fmla="*/ 79 w 145"/>
                  <a:gd name="T77" fmla="*/ 514 h 712"/>
                  <a:gd name="T78" fmla="*/ 78 w 145"/>
                  <a:gd name="T79" fmla="*/ 522 h 712"/>
                  <a:gd name="T80" fmla="*/ 78 w 145"/>
                  <a:gd name="T81" fmla="*/ 530 h 712"/>
                  <a:gd name="T82" fmla="*/ 83 w 145"/>
                  <a:gd name="T83" fmla="*/ 539 h 712"/>
                  <a:gd name="T84" fmla="*/ 94 w 145"/>
                  <a:gd name="T85" fmla="*/ 547 h 712"/>
                  <a:gd name="T86" fmla="*/ 98 w 145"/>
                  <a:gd name="T87" fmla="*/ 553 h 712"/>
                  <a:gd name="T88" fmla="*/ 102 w 145"/>
                  <a:gd name="T89" fmla="*/ 569 h 712"/>
                  <a:gd name="T90" fmla="*/ 107 w 145"/>
                  <a:gd name="T91" fmla="*/ 579 h 712"/>
                  <a:gd name="T92" fmla="*/ 116 w 145"/>
                  <a:gd name="T93" fmla="*/ 591 h 712"/>
                  <a:gd name="T94" fmla="*/ 124 w 145"/>
                  <a:gd name="T95" fmla="*/ 598 h 712"/>
                  <a:gd name="T96" fmla="*/ 140 w 145"/>
                  <a:gd name="T97" fmla="*/ 639 h 712"/>
                  <a:gd name="T98" fmla="*/ 143 w 145"/>
                  <a:gd name="T99" fmla="*/ 656 h 712"/>
                  <a:gd name="T100" fmla="*/ 142 w 145"/>
                  <a:gd name="T101" fmla="*/ 672 h 712"/>
                  <a:gd name="T102" fmla="*/ 137 w 145"/>
                  <a:gd name="T103" fmla="*/ 681 h 712"/>
                  <a:gd name="T104" fmla="*/ 133 w 145"/>
                  <a:gd name="T105" fmla="*/ 683 h 712"/>
                  <a:gd name="T106" fmla="*/ 125 w 145"/>
                  <a:gd name="T107" fmla="*/ 683 h 712"/>
                  <a:gd name="T108" fmla="*/ 114 w 145"/>
                  <a:gd name="T109" fmla="*/ 681 h 712"/>
                  <a:gd name="T110" fmla="*/ 107 w 145"/>
                  <a:gd name="T111" fmla="*/ 681 h 712"/>
                  <a:gd name="T112" fmla="*/ 104 w 145"/>
                  <a:gd name="T113" fmla="*/ 685 h 712"/>
                  <a:gd name="T114" fmla="*/ 99 w 145"/>
                  <a:gd name="T115" fmla="*/ 696 h 712"/>
                  <a:gd name="T116" fmla="*/ 93 w 145"/>
                  <a:gd name="T117" fmla="*/ 702 h 712"/>
                  <a:gd name="T118" fmla="*/ 93 w 145"/>
                  <a:gd name="T119" fmla="*/ 712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5" h="712">
                    <a:moveTo>
                      <a:pt x="119" y="0"/>
                    </a:moveTo>
                    <a:lnTo>
                      <a:pt x="100" y="19"/>
                    </a:lnTo>
                    <a:lnTo>
                      <a:pt x="97" y="26"/>
                    </a:lnTo>
                    <a:lnTo>
                      <a:pt x="96" y="27"/>
                    </a:lnTo>
                    <a:lnTo>
                      <a:pt x="96" y="28"/>
                    </a:lnTo>
                    <a:lnTo>
                      <a:pt x="93" y="31"/>
                    </a:lnTo>
                    <a:lnTo>
                      <a:pt x="91" y="33"/>
                    </a:lnTo>
                    <a:lnTo>
                      <a:pt x="89" y="34"/>
                    </a:lnTo>
                    <a:lnTo>
                      <a:pt x="87" y="35"/>
                    </a:lnTo>
                    <a:lnTo>
                      <a:pt x="86" y="37"/>
                    </a:lnTo>
                    <a:lnTo>
                      <a:pt x="85" y="37"/>
                    </a:lnTo>
                    <a:lnTo>
                      <a:pt x="80" y="42"/>
                    </a:lnTo>
                    <a:lnTo>
                      <a:pt x="80" y="43"/>
                    </a:lnTo>
                    <a:lnTo>
                      <a:pt x="79" y="43"/>
                    </a:lnTo>
                    <a:lnTo>
                      <a:pt x="78" y="46"/>
                    </a:lnTo>
                    <a:lnTo>
                      <a:pt x="78" y="47"/>
                    </a:lnTo>
                    <a:lnTo>
                      <a:pt x="78" y="51"/>
                    </a:lnTo>
                    <a:lnTo>
                      <a:pt x="77" y="52"/>
                    </a:lnTo>
                    <a:lnTo>
                      <a:pt x="77" y="53"/>
                    </a:lnTo>
                    <a:lnTo>
                      <a:pt x="77" y="54"/>
                    </a:lnTo>
                    <a:lnTo>
                      <a:pt x="77" y="55"/>
                    </a:lnTo>
                    <a:lnTo>
                      <a:pt x="76" y="56"/>
                    </a:lnTo>
                    <a:lnTo>
                      <a:pt x="69" y="74"/>
                    </a:lnTo>
                    <a:lnTo>
                      <a:pt x="69" y="75"/>
                    </a:lnTo>
                    <a:lnTo>
                      <a:pt x="67" y="76"/>
                    </a:lnTo>
                    <a:lnTo>
                      <a:pt x="67" y="77"/>
                    </a:lnTo>
                    <a:lnTo>
                      <a:pt x="66" y="78"/>
                    </a:lnTo>
                    <a:lnTo>
                      <a:pt x="62" y="79"/>
                    </a:lnTo>
                    <a:lnTo>
                      <a:pt x="60" y="80"/>
                    </a:lnTo>
                    <a:lnTo>
                      <a:pt x="60" y="81"/>
                    </a:lnTo>
                    <a:lnTo>
                      <a:pt x="59" y="83"/>
                    </a:lnTo>
                    <a:lnTo>
                      <a:pt x="58" y="83"/>
                    </a:lnTo>
                    <a:lnTo>
                      <a:pt x="58" y="84"/>
                    </a:lnTo>
                    <a:lnTo>
                      <a:pt x="57" y="85"/>
                    </a:lnTo>
                    <a:lnTo>
                      <a:pt x="57" y="93"/>
                    </a:lnTo>
                    <a:lnTo>
                      <a:pt x="57" y="94"/>
                    </a:lnTo>
                    <a:lnTo>
                      <a:pt x="57" y="95"/>
                    </a:lnTo>
                    <a:lnTo>
                      <a:pt x="56" y="97"/>
                    </a:lnTo>
                    <a:lnTo>
                      <a:pt x="55" y="98"/>
                    </a:lnTo>
                    <a:lnTo>
                      <a:pt x="54" y="99"/>
                    </a:lnTo>
                    <a:lnTo>
                      <a:pt x="48" y="109"/>
                    </a:lnTo>
                    <a:lnTo>
                      <a:pt x="48" y="110"/>
                    </a:lnTo>
                    <a:lnTo>
                      <a:pt x="47" y="111"/>
                    </a:lnTo>
                    <a:lnTo>
                      <a:pt x="46" y="113"/>
                    </a:lnTo>
                    <a:lnTo>
                      <a:pt x="46" y="114"/>
                    </a:lnTo>
                    <a:lnTo>
                      <a:pt x="45" y="117"/>
                    </a:lnTo>
                    <a:lnTo>
                      <a:pt x="42" y="132"/>
                    </a:lnTo>
                    <a:lnTo>
                      <a:pt x="40" y="135"/>
                    </a:lnTo>
                    <a:lnTo>
                      <a:pt x="40" y="136"/>
                    </a:lnTo>
                    <a:lnTo>
                      <a:pt x="39" y="136"/>
                    </a:lnTo>
                    <a:lnTo>
                      <a:pt x="39" y="137"/>
                    </a:lnTo>
                    <a:lnTo>
                      <a:pt x="37" y="138"/>
                    </a:lnTo>
                    <a:lnTo>
                      <a:pt x="33" y="140"/>
                    </a:lnTo>
                    <a:lnTo>
                      <a:pt x="33" y="141"/>
                    </a:lnTo>
                    <a:lnTo>
                      <a:pt x="32" y="142"/>
                    </a:lnTo>
                    <a:lnTo>
                      <a:pt x="32" y="143"/>
                    </a:lnTo>
                    <a:lnTo>
                      <a:pt x="31" y="143"/>
                    </a:lnTo>
                    <a:lnTo>
                      <a:pt x="31" y="146"/>
                    </a:lnTo>
                    <a:lnTo>
                      <a:pt x="30" y="147"/>
                    </a:lnTo>
                    <a:lnTo>
                      <a:pt x="22" y="163"/>
                    </a:lnTo>
                    <a:lnTo>
                      <a:pt x="22" y="165"/>
                    </a:lnTo>
                    <a:lnTo>
                      <a:pt x="21" y="166"/>
                    </a:lnTo>
                    <a:lnTo>
                      <a:pt x="21" y="167"/>
                    </a:lnTo>
                    <a:lnTo>
                      <a:pt x="20" y="175"/>
                    </a:lnTo>
                    <a:lnTo>
                      <a:pt x="19" y="177"/>
                    </a:lnTo>
                    <a:lnTo>
                      <a:pt x="19" y="178"/>
                    </a:lnTo>
                    <a:lnTo>
                      <a:pt x="13" y="193"/>
                    </a:lnTo>
                    <a:lnTo>
                      <a:pt x="12" y="193"/>
                    </a:lnTo>
                    <a:lnTo>
                      <a:pt x="12" y="194"/>
                    </a:lnTo>
                    <a:lnTo>
                      <a:pt x="9" y="196"/>
                    </a:lnTo>
                    <a:lnTo>
                      <a:pt x="9" y="197"/>
                    </a:lnTo>
                    <a:lnTo>
                      <a:pt x="7" y="200"/>
                    </a:lnTo>
                    <a:lnTo>
                      <a:pt x="6" y="203"/>
                    </a:lnTo>
                    <a:lnTo>
                      <a:pt x="5" y="204"/>
                    </a:lnTo>
                    <a:lnTo>
                      <a:pt x="4" y="206"/>
                    </a:lnTo>
                    <a:lnTo>
                      <a:pt x="4" y="207"/>
                    </a:lnTo>
                    <a:lnTo>
                      <a:pt x="4" y="208"/>
                    </a:lnTo>
                    <a:lnTo>
                      <a:pt x="2" y="220"/>
                    </a:lnTo>
                    <a:lnTo>
                      <a:pt x="2" y="224"/>
                    </a:lnTo>
                    <a:lnTo>
                      <a:pt x="0" y="233"/>
                    </a:lnTo>
                    <a:lnTo>
                      <a:pt x="0" y="236"/>
                    </a:lnTo>
                    <a:lnTo>
                      <a:pt x="1" y="237"/>
                    </a:lnTo>
                    <a:lnTo>
                      <a:pt x="1" y="242"/>
                    </a:lnTo>
                    <a:lnTo>
                      <a:pt x="2" y="246"/>
                    </a:lnTo>
                    <a:lnTo>
                      <a:pt x="2" y="247"/>
                    </a:lnTo>
                    <a:lnTo>
                      <a:pt x="2" y="248"/>
                    </a:lnTo>
                    <a:lnTo>
                      <a:pt x="5" y="259"/>
                    </a:lnTo>
                    <a:lnTo>
                      <a:pt x="5" y="261"/>
                    </a:lnTo>
                    <a:lnTo>
                      <a:pt x="6" y="263"/>
                    </a:lnTo>
                    <a:lnTo>
                      <a:pt x="7" y="264"/>
                    </a:lnTo>
                    <a:lnTo>
                      <a:pt x="8" y="265"/>
                    </a:lnTo>
                    <a:lnTo>
                      <a:pt x="25" y="287"/>
                    </a:lnTo>
                    <a:lnTo>
                      <a:pt x="27" y="289"/>
                    </a:lnTo>
                    <a:lnTo>
                      <a:pt x="28" y="292"/>
                    </a:lnTo>
                    <a:lnTo>
                      <a:pt x="30" y="295"/>
                    </a:lnTo>
                    <a:lnTo>
                      <a:pt x="30" y="296"/>
                    </a:lnTo>
                    <a:lnTo>
                      <a:pt x="30" y="301"/>
                    </a:lnTo>
                    <a:lnTo>
                      <a:pt x="30" y="302"/>
                    </a:lnTo>
                    <a:lnTo>
                      <a:pt x="30" y="304"/>
                    </a:lnTo>
                    <a:lnTo>
                      <a:pt x="30" y="321"/>
                    </a:lnTo>
                    <a:lnTo>
                      <a:pt x="30" y="322"/>
                    </a:lnTo>
                    <a:lnTo>
                      <a:pt x="30" y="323"/>
                    </a:lnTo>
                    <a:lnTo>
                      <a:pt x="30" y="324"/>
                    </a:lnTo>
                    <a:lnTo>
                      <a:pt x="32" y="328"/>
                    </a:lnTo>
                    <a:lnTo>
                      <a:pt x="33" y="328"/>
                    </a:lnTo>
                    <a:lnTo>
                      <a:pt x="33" y="329"/>
                    </a:lnTo>
                    <a:lnTo>
                      <a:pt x="37" y="332"/>
                    </a:lnTo>
                    <a:lnTo>
                      <a:pt x="38" y="333"/>
                    </a:lnTo>
                    <a:lnTo>
                      <a:pt x="40" y="335"/>
                    </a:lnTo>
                    <a:lnTo>
                      <a:pt x="40" y="338"/>
                    </a:lnTo>
                    <a:lnTo>
                      <a:pt x="41" y="339"/>
                    </a:lnTo>
                    <a:lnTo>
                      <a:pt x="41" y="340"/>
                    </a:lnTo>
                    <a:lnTo>
                      <a:pt x="42" y="342"/>
                    </a:lnTo>
                    <a:lnTo>
                      <a:pt x="42" y="346"/>
                    </a:lnTo>
                    <a:lnTo>
                      <a:pt x="43" y="348"/>
                    </a:lnTo>
                    <a:lnTo>
                      <a:pt x="43" y="349"/>
                    </a:lnTo>
                    <a:lnTo>
                      <a:pt x="46" y="357"/>
                    </a:lnTo>
                    <a:lnTo>
                      <a:pt x="50" y="362"/>
                    </a:lnTo>
                    <a:lnTo>
                      <a:pt x="52" y="366"/>
                    </a:lnTo>
                    <a:lnTo>
                      <a:pt x="52" y="367"/>
                    </a:lnTo>
                    <a:lnTo>
                      <a:pt x="52" y="369"/>
                    </a:lnTo>
                    <a:lnTo>
                      <a:pt x="54" y="371"/>
                    </a:lnTo>
                    <a:lnTo>
                      <a:pt x="56" y="385"/>
                    </a:lnTo>
                    <a:lnTo>
                      <a:pt x="56" y="386"/>
                    </a:lnTo>
                    <a:lnTo>
                      <a:pt x="56" y="388"/>
                    </a:lnTo>
                    <a:lnTo>
                      <a:pt x="56" y="403"/>
                    </a:lnTo>
                    <a:lnTo>
                      <a:pt x="56" y="404"/>
                    </a:lnTo>
                    <a:lnTo>
                      <a:pt x="56" y="405"/>
                    </a:lnTo>
                    <a:lnTo>
                      <a:pt x="57" y="405"/>
                    </a:lnTo>
                    <a:lnTo>
                      <a:pt x="58" y="406"/>
                    </a:lnTo>
                    <a:lnTo>
                      <a:pt x="60" y="406"/>
                    </a:lnTo>
                    <a:lnTo>
                      <a:pt x="60" y="407"/>
                    </a:lnTo>
                    <a:lnTo>
                      <a:pt x="61" y="407"/>
                    </a:lnTo>
                    <a:lnTo>
                      <a:pt x="62" y="407"/>
                    </a:lnTo>
                    <a:lnTo>
                      <a:pt x="64" y="407"/>
                    </a:lnTo>
                    <a:lnTo>
                      <a:pt x="65" y="406"/>
                    </a:lnTo>
                    <a:lnTo>
                      <a:pt x="68" y="406"/>
                    </a:lnTo>
                    <a:lnTo>
                      <a:pt x="69" y="407"/>
                    </a:lnTo>
                    <a:lnTo>
                      <a:pt x="70" y="407"/>
                    </a:lnTo>
                    <a:lnTo>
                      <a:pt x="71" y="410"/>
                    </a:lnTo>
                    <a:lnTo>
                      <a:pt x="71" y="414"/>
                    </a:lnTo>
                    <a:lnTo>
                      <a:pt x="70" y="416"/>
                    </a:lnTo>
                    <a:lnTo>
                      <a:pt x="69" y="419"/>
                    </a:lnTo>
                    <a:lnTo>
                      <a:pt x="69" y="430"/>
                    </a:lnTo>
                    <a:lnTo>
                      <a:pt x="70" y="434"/>
                    </a:lnTo>
                    <a:lnTo>
                      <a:pt x="70" y="436"/>
                    </a:lnTo>
                    <a:lnTo>
                      <a:pt x="70" y="437"/>
                    </a:lnTo>
                    <a:lnTo>
                      <a:pt x="70" y="438"/>
                    </a:lnTo>
                    <a:lnTo>
                      <a:pt x="71" y="439"/>
                    </a:lnTo>
                    <a:lnTo>
                      <a:pt x="73" y="442"/>
                    </a:lnTo>
                    <a:lnTo>
                      <a:pt x="74" y="443"/>
                    </a:lnTo>
                    <a:lnTo>
                      <a:pt x="74" y="446"/>
                    </a:lnTo>
                    <a:lnTo>
                      <a:pt x="75" y="447"/>
                    </a:lnTo>
                    <a:lnTo>
                      <a:pt x="75" y="449"/>
                    </a:lnTo>
                    <a:lnTo>
                      <a:pt x="75" y="450"/>
                    </a:lnTo>
                    <a:lnTo>
                      <a:pt x="75" y="457"/>
                    </a:lnTo>
                    <a:lnTo>
                      <a:pt x="74" y="463"/>
                    </a:lnTo>
                    <a:lnTo>
                      <a:pt x="74" y="464"/>
                    </a:lnTo>
                    <a:lnTo>
                      <a:pt x="74" y="468"/>
                    </a:lnTo>
                    <a:lnTo>
                      <a:pt x="74" y="474"/>
                    </a:lnTo>
                    <a:lnTo>
                      <a:pt x="74" y="475"/>
                    </a:lnTo>
                    <a:lnTo>
                      <a:pt x="74" y="476"/>
                    </a:lnTo>
                    <a:lnTo>
                      <a:pt x="74" y="477"/>
                    </a:lnTo>
                    <a:lnTo>
                      <a:pt x="75" y="477"/>
                    </a:lnTo>
                    <a:lnTo>
                      <a:pt x="77" y="479"/>
                    </a:lnTo>
                    <a:lnTo>
                      <a:pt x="77" y="480"/>
                    </a:lnTo>
                    <a:lnTo>
                      <a:pt x="79" y="481"/>
                    </a:lnTo>
                    <a:lnTo>
                      <a:pt x="79" y="482"/>
                    </a:lnTo>
                    <a:lnTo>
                      <a:pt x="80" y="483"/>
                    </a:lnTo>
                    <a:lnTo>
                      <a:pt x="81" y="484"/>
                    </a:lnTo>
                    <a:lnTo>
                      <a:pt x="82" y="487"/>
                    </a:lnTo>
                    <a:lnTo>
                      <a:pt x="82" y="488"/>
                    </a:lnTo>
                    <a:lnTo>
                      <a:pt x="82" y="495"/>
                    </a:lnTo>
                    <a:lnTo>
                      <a:pt x="82" y="496"/>
                    </a:lnTo>
                    <a:lnTo>
                      <a:pt x="81" y="498"/>
                    </a:lnTo>
                    <a:lnTo>
                      <a:pt x="79" y="500"/>
                    </a:lnTo>
                    <a:lnTo>
                      <a:pt x="77" y="500"/>
                    </a:lnTo>
                    <a:lnTo>
                      <a:pt x="75" y="501"/>
                    </a:lnTo>
                    <a:lnTo>
                      <a:pt x="74" y="502"/>
                    </a:lnTo>
                    <a:lnTo>
                      <a:pt x="71" y="503"/>
                    </a:lnTo>
                    <a:lnTo>
                      <a:pt x="70" y="504"/>
                    </a:lnTo>
                    <a:lnTo>
                      <a:pt x="70" y="505"/>
                    </a:lnTo>
                    <a:lnTo>
                      <a:pt x="68" y="509"/>
                    </a:lnTo>
                    <a:lnTo>
                      <a:pt x="67" y="510"/>
                    </a:lnTo>
                    <a:lnTo>
                      <a:pt x="67" y="511"/>
                    </a:lnTo>
                    <a:lnTo>
                      <a:pt x="68" y="512"/>
                    </a:lnTo>
                    <a:lnTo>
                      <a:pt x="69" y="512"/>
                    </a:lnTo>
                    <a:lnTo>
                      <a:pt x="70" y="512"/>
                    </a:lnTo>
                    <a:lnTo>
                      <a:pt x="71" y="512"/>
                    </a:lnTo>
                    <a:lnTo>
                      <a:pt x="74" y="510"/>
                    </a:lnTo>
                    <a:lnTo>
                      <a:pt x="75" y="510"/>
                    </a:lnTo>
                    <a:lnTo>
                      <a:pt x="76" y="510"/>
                    </a:lnTo>
                    <a:lnTo>
                      <a:pt x="77" y="510"/>
                    </a:lnTo>
                    <a:lnTo>
                      <a:pt x="78" y="512"/>
                    </a:lnTo>
                    <a:lnTo>
                      <a:pt x="79" y="514"/>
                    </a:lnTo>
                    <a:lnTo>
                      <a:pt x="79" y="517"/>
                    </a:lnTo>
                    <a:lnTo>
                      <a:pt x="79" y="518"/>
                    </a:lnTo>
                    <a:lnTo>
                      <a:pt x="79" y="519"/>
                    </a:lnTo>
                    <a:lnTo>
                      <a:pt x="78" y="521"/>
                    </a:lnTo>
                    <a:lnTo>
                      <a:pt x="78" y="522"/>
                    </a:lnTo>
                    <a:lnTo>
                      <a:pt x="78" y="523"/>
                    </a:lnTo>
                    <a:lnTo>
                      <a:pt x="78" y="525"/>
                    </a:lnTo>
                    <a:lnTo>
                      <a:pt x="77" y="526"/>
                    </a:lnTo>
                    <a:lnTo>
                      <a:pt x="77" y="530"/>
                    </a:lnTo>
                    <a:lnTo>
                      <a:pt x="78" y="530"/>
                    </a:lnTo>
                    <a:lnTo>
                      <a:pt x="78" y="532"/>
                    </a:lnTo>
                    <a:lnTo>
                      <a:pt x="79" y="535"/>
                    </a:lnTo>
                    <a:lnTo>
                      <a:pt x="81" y="537"/>
                    </a:lnTo>
                    <a:lnTo>
                      <a:pt x="82" y="538"/>
                    </a:lnTo>
                    <a:lnTo>
                      <a:pt x="83" y="539"/>
                    </a:lnTo>
                    <a:lnTo>
                      <a:pt x="84" y="540"/>
                    </a:lnTo>
                    <a:lnTo>
                      <a:pt x="85" y="541"/>
                    </a:lnTo>
                    <a:lnTo>
                      <a:pt x="86" y="541"/>
                    </a:lnTo>
                    <a:lnTo>
                      <a:pt x="93" y="545"/>
                    </a:lnTo>
                    <a:lnTo>
                      <a:pt x="94" y="547"/>
                    </a:lnTo>
                    <a:lnTo>
                      <a:pt x="95" y="547"/>
                    </a:lnTo>
                    <a:lnTo>
                      <a:pt x="95" y="548"/>
                    </a:lnTo>
                    <a:lnTo>
                      <a:pt x="96" y="548"/>
                    </a:lnTo>
                    <a:lnTo>
                      <a:pt x="96" y="549"/>
                    </a:lnTo>
                    <a:lnTo>
                      <a:pt x="98" y="553"/>
                    </a:lnTo>
                    <a:lnTo>
                      <a:pt x="98" y="554"/>
                    </a:lnTo>
                    <a:lnTo>
                      <a:pt x="100" y="563"/>
                    </a:lnTo>
                    <a:lnTo>
                      <a:pt x="101" y="564"/>
                    </a:lnTo>
                    <a:lnTo>
                      <a:pt x="101" y="567"/>
                    </a:lnTo>
                    <a:lnTo>
                      <a:pt x="102" y="569"/>
                    </a:lnTo>
                    <a:lnTo>
                      <a:pt x="102" y="570"/>
                    </a:lnTo>
                    <a:lnTo>
                      <a:pt x="104" y="574"/>
                    </a:lnTo>
                    <a:lnTo>
                      <a:pt x="105" y="575"/>
                    </a:lnTo>
                    <a:lnTo>
                      <a:pt x="106" y="577"/>
                    </a:lnTo>
                    <a:lnTo>
                      <a:pt x="107" y="579"/>
                    </a:lnTo>
                    <a:lnTo>
                      <a:pt x="108" y="580"/>
                    </a:lnTo>
                    <a:lnTo>
                      <a:pt x="109" y="582"/>
                    </a:lnTo>
                    <a:lnTo>
                      <a:pt x="113" y="587"/>
                    </a:lnTo>
                    <a:lnTo>
                      <a:pt x="116" y="590"/>
                    </a:lnTo>
                    <a:lnTo>
                      <a:pt x="116" y="591"/>
                    </a:lnTo>
                    <a:lnTo>
                      <a:pt x="117" y="592"/>
                    </a:lnTo>
                    <a:lnTo>
                      <a:pt x="118" y="592"/>
                    </a:lnTo>
                    <a:lnTo>
                      <a:pt x="122" y="596"/>
                    </a:lnTo>
                    <a:lnTo>
                      <a:pt x="123" y="598"/>
                    </a:lnTo>
                    <a:lnTo>
                      <a:pt x="124" y="598"/>
                    </a:lnTo>
                    <a:lnTo>
                      <a:pt x="135" y="629"/>
                    </a:lnTo>
                    <a:lnTo>
                      <a:pt x="136" y="631"/>
                    </a:lnTo>
                    <a:lnTo>
                      <a:pt x="136" y="633"/>
                    </a:lnTo>
                    <a:lnTo>
                      <a:pt x="138" y="638"/>
                    </a:lnTo>
                    <a:lnTo>
                      <a:pt x="140" y="639"/>
                    </a:lnTo>
                    <a:lnTo>
                      <a:pt x="143" y="644"/>
                    </a:lnTo>
                    <a:lnTo>
                      <a:pt x="145" y="648"/>
                    </a:lnTo>
                    <a:lnTo>
                      <a:pt x="145" y="652"/>
                    </a:lnTo>
                    <a:lnTo>
                      <a:pt x="144" y="655"/>
                    </a:lnTo>
                    <a:lnTo>
                      <a:pt x="143" y="656"/>
                    </a:lnTo>
                    <a:lnTo>
                      <a:pt x="143" y="657"/>
                    </a:lnTo>
                    <a:lnTo>
                      <a:pt x="143" y="658"/>
                    </a:lnTo>
                    <a:lnTo>
                      <a:pt x="143" y="659"/>
                    </a:lnTo>
                    <a:lnTo>
                      <a:pt x="142" y="663"/>
                    </a:lnTo>
                    <a:lnTo>
                      <a:pt x="142" y="672"/>
                    </a:lnTo>
                    <a:lnTo>
                      <a:pt x="140" y="676"/>
                    </a:lnTo>
                    <a:lnTo>
                      <a:pt x="139" y="677"/>
                    </a:lnTo>
                    <a:lnTo>
                      <a:pt x="138" y="678"/>
                    </a:lnTo>
                    <a:lnTo>
                      <a:pt x="138" y="679"/>
                    </a:lnTo>
                    <a:lnTo>
                      <a:pt x="137" y="681"/>
                    </a:lnTo>
                    <a:lnTo>
                      <a:pt x="136" y="681"/>
                    </a:lnTo>
                    <a:lnTo>
                      <a:pt x="135" y="682"/>
                    </a:lnTo>
                    <a:lnTo>
                      <a:pt x="134" y="682"/>
                    </a:lnTo>
                    <a:lnTo>
                      <a:pt x="134" y="683"/>
                    </a:lnTo>
                    <a:lnTo>
                      <a:pt x="133" y="683"/>
                    </a:lnTo>
                    <a:lnTo>
                      <a:pt x="132" y="683"/>
                    </a:lnTo>
                    <a:lnTo>
                      <a:pt x="131" y="684"/>
                    </a:lnTo>
                    <a:lnTo>
                      <a:pt x="126" y="684"/>
                    </a:lnTo>
                    <a:lnTo>
                      <a:pt x="126" y="683"/>
                    </a:lnTo>
                    <a:lnTo>
                      <a:pt x="125" y="683"/>
                    </a:lnTo>
                    <a:lnTo>
                      <a:pt x="124" y="683"/>
                    </a:lnTo>
                    <a:lnTo>
                      <a:pt x="123" y="683"/>
                    </a:lnTo>
                    <a:lnTo>
                      <a:pt x="118" y="681"/>
                    </a:lnTo>
                    <a:lnTo>
                      <a:pt x="117" y="681"/>
                    </a:lnTo>
                    <a:lnTo>
                      <a:pt x="114" y="681"/>
                    </a:lnTo>
                    <a:lnTo>
                      <a:pt x="113" y="679"/>
                    </a:lnTo>
                    <a:lnTo>
                      <a:pt x="110" y="679"/>
                    </a:lnTo>
                    <a:lnTo>
                      <a:pt x="110" y="681"/>
                    </a:lnTo>
                    <a:lnTo>
                      <a:pt x="108" y="681"/>
                    </a:lnTo>
                    <a:lnTo>
                      <a:pt x="107" y="681"/>
                    </a:lnTo>
                    <a:lnTo>
                      <a:pt x="106" y="681"/>
                    </a:lnTo>
                    <a:lnTo>
                      <a:pt x="105" y="682"/>
                    </a:lnTo>
                    <a:lnTo>
                      <a:pt x="105" y="683"/>
                    </a:lnTo>
                    <a:lnTo>
                      <a:pt x="104" y="684"/>
                    </a:lnTo>
                    <a:lnTo>
                      <a:pt x="104" y="685"/>
                    </a:lnTo>
                    <a:lnTo>
                      <a:pt x="103" y="688"/>
                    </a:lnTo>
                    <a:lnTo>
                      <a:pt x="103" y="689"/>
                    </a:lnTo>
                    <a:lnTo>
                      <a:pt x="103" y="690"/>
                    </a:lnTo>
                    <a:lnTo>
                      <a:pt x="101" y="694"/>
                    </a:lnTo>
                    <a:lnTo>
                      <a:pt x="99" y="696"/>
                    </a:lnTo>
                    <a:lnTo>
                      <a:pt x="99" y="697"/>
                    </a:lnTo>
                    <a:lnTo>
                      <a:pt x="98" y="697"/>
                    </a:lnTo>
                    <a:lnTo>
                      <a:pt x="96" y="698"/>
                    </a:lnTo>
                    <a:lnTo>
                      <a:pt x="95" y="700"/>
                    </a:lnTo>
                    <a:lnTo>
                      <a:pt x="93" y="702"/>
                    </a:lnTo>
                    <a:lnTo>
                      <a:pt x="93" y="703"/>
                    </a:lnTo>
                    <a:lnTo>
                      <a:pt x="93" y="704"/>
                    </a:lnTo>
                    <a:lnTo>
                      <a:pt x="93" y="705"/>
                    </a:lnTo>
                    <a:lnTo>
                      <a:pt x="93" y="706"/>
                    </a:lnTo>
                    <a:lnTo>
                      <a:pt x="93" y="712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247">
                <a:extLst>
                  <a:ext uri="{FF2B5EF4-FFF2-40B4-BE49-F238E27FC236}">
                    <a16:creationId xmlns:a16="http://schemas.microsoft.com/office/drawing/2014/main" id="{C56B0BE2-FF9B-D7DB-E2BD-D1D9829A7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0" y="2717"/>
                <a:ext cx="98" cy="297"/>
              </a:xfrm>
              <a:custGeom>
                <a:avLst/>
                <a:gdLst>
                  <a:gd name="T0" fmla="*/ 257 w 292"/>
                  <a:gd name="T1" fmla="*/ 11 h 892"/>
                  <a:gd name="T2" fmla="*/ 258 w 292"/>
                  <a:gd name="T3" fmla="*/ 18 h 892"/>
                  <a:gd name="T4" fmla="*/ 256 w 292"/>
                  <a:gd name="T5" fmla="*/ 26 h 892"/>
                  <a:gd name="T6" fmla="*/ 248 w 292"/>
                  <a:gd name="T7" fmla="*/ 33 h 892"/>
                  <a:gd name="T8" fmla="*/ 240 w 292"/>
                  <a:gd name="T9" fmla="*/ 43 h 892"/>
                  <a:gd name="T10" fmla="*/ 229 w 292"/>
                  <a:gd name="T11" fmla="*/ 49 h 892"/>
                  <a:gd name="T12" fmla="*/ 228 w 292"/>
                  <a:gd name="T13" fmla="*/ 56 h 892"/>
                  <a:gd name="T14" fmla="*/ 219 w 292"/>
                  <a:gd name="T15" fmla="*/ 70 h 892"/>
                  <a:gd name="T16" fmla="*/ 208 w 292"/>
                  <a:gd name="T17" fmla="*/ 73 h 892"/>
                  <a:gd name="T18" fmla="*/ 201 w 292"/>
                  <a:gd name="T19" fmla="*/ 88 h 892"/>
                  <a:gd name="T20" fmla="*/ 203 w 292"/>
                  <a:gd name="T21" fmla="*/ 98 h 892"/>
                  <a:gd name="T22" fmla="*/ 208 w 292"/>
                  <a:gd name="T23" fmla="*/ 108 h 892"/>
                  <a:gd name="T24" fmla="*/ 217 w 292"/>
                  <a:gd name="T25" fmla="*/ 138 h 892"/>
                  <a:gd name="T26" fmla="*/ 215 w 292"/>
                  <a:gd name="T27" fmla="*/ 146 h 892"/>
                  <a:gd name="T28" fmla="*/ 231 w 292"/>
                  <a:gd name="T29" fmla="*/ 172 h 892"/>
                  <a:gd name="T30" fmla="*/ 238 w 292"/>
                  <a:gd name="T31" fmla="*/ 179 h 892"/>
                  <a:gd name="T32" fmla="*/ 241 w 292"/>
                  <a:gd name="T33" fmla="*/ 187 h 892"/>
                  <a:gd name="T34" fmla="*/ 243 w 292"/>
                  <a:gd name="T35" fmla="*/ 197 h 892"/>
                  <a:gd name="T36" fmla="*/ 249 w 292"/>
                  <a:gd name="T37" fmla="*/ 209 h 892"/>
                  <a:gd name="T38" fmla="*/ 259 w 292"/>
                  <a:gd name="T39" fmla="*/ 219 h 892"/>
                  <a:gd name="T40" fmla="*/ 268 w 292"/>
                  <a:gd name="T41" fmla="*/ 237 h 892"/>
                  <a:gd name="T42" fmla="*/ 279 w 292"/>
                  <a:gd name="T43" fmla="*/ 252 h 892"/>
                  <a:gd name="T44" fmla="*/ 281 w 292"/>
                  <a:gd name="T45" fmla="*/ 261 h 892"/>
                  <a:gd name="T46" fmla="*/ 286 w 292"/>
                  <a:gd name="T47" fmla="*/ 292 h 892"/>
                  <a:gd name="T48" fmla="*/ 291 w 292"/>
                  <a:gd name="T49" fmla="*/ 304 h 892"/>
                  <a:gd name="T50" fmla="*/ 292 w 292"/>
                  <a:gd name="T51" fmla="*/ 314 h 892"/>
                  <a:gd name="T52" fmla="*/ 287 w 292"/>
                  <a:gd name="T53" fmla="*/ 334 h 892"/>
                  <a:gd name="T54" fmla="*/ 267 w 292"/>
                  <a:gd name="T55" fmla="*/ 361 h 892"/>
                  <a:gd name="T56" fmla="*/ 251 w 292"/>
                  <a:gd name="T57" fmla="*/ 370 h 892"/>
                  <a:gd name="T58" fmla="*/ 244 w 292"/>
                  <a:gd name="T59" fmla="*/ 378 h 892"/>
                  <a:gd name="T60" fmla="*/ 239 w 292"/>
                  <a:gd name="T61" fmla="*/ 385 h 892"/>
                  <a:gd name="T62" fmla="*/ 219 w 292"/>
                  <a:gd name="T63" fmla="*/ 399 h 892"/>
                  <a:gd name="T64" fmla="*/ 212 w 292"/>
                  <a:gd name="T65" fmla="*/ 408 h 892"/>
                  <a:gd name="T66" fmla="*/ 205 w 292"/>
                  <a:gd name="T67" fmla="*/ 431 h 892"/>
                  <a:gd name="T68" fmla="*/ 206 w 292"/>
                  <a:gd name="T69" fmla="*/ 437 h 892"/>
                  <a:gd name="T70" fmla="*/ 189 w 292"/>
                  <a:gd name="T71" fmla="*/ 472 h 892"/>
                  <a:gd name="T72" fmla="*/ 161 w 292"/>
                  <a:gd name="T73" fmla="*/ 498 h 892"/>
                  <a:gd name="T74" fmla="*/ 154 w 292"/>
                  <a:gd name="T75" fmla="*/ 511 h 892"/>
                  <a:gd name="T76" fmla="*/ 142 w 292"/>
                  <a:gd name="T77" fmla="*/ 530 h 892"/>
                  <a:gd name="T78" fmla="*/ 134 w 292"/>
                  <a:gd name="T79" fmla="*/ 535 h 892"/>
                  <a:gd name="T80" fmla="*/ 127 w 292"/>
                  <a:gd name="T81" fmla="*/ 550 h 892"/>
                  <a:gd name="T82" fmla="*/ 125 w 292"/>
                  <a:gd name="T83" fmla="*/ 558 h 892"/>
                  <a:gd name="T84" fmla="*/ 119 w 292"/>
                  <a:gd name="T85" fmla="*/ 583 h 892"/>
                  <a:gd name="T86" fmla="*/ 109 w 292"/>
                  <a:gd name="T87" fmla="*/ 601 h 892"/>
                  <a:gd name="T88" fmla="*/ 97 w 292"/>
                  <a:gd name="T89" fmla="*/ 638 h 892"/>
                  <a:gd name="T90" fmla="*/ 96 w 292"/>
                  <a:gd name="T91" fmla="*/ 644 h 892"/>
                  <a:gd name="T92" fmla="*/ 91 w 292"/>
                  <a:gd name="T93" fmla="*/ 679 h 892"/>
                  <a:gd name="T94" fmla="*/ 91 w 292"/>
                  <a:gd name="T95" fmla="*/ 695 h 892"/>
                  <a:gd name="T96" fmla="*/ 89 w 292"/>
                  <a:gd name="T97" fmla="*/ 703 h 892"/>
                  <a:gd name="T98" fmla="*/ 76 w 292"/>
                  <a:gd name="T99" fmla="*/ 725 h 892"/>
                  <a:gd name="T100" fmla="*/ 68 w 292"/>
                  <a:gd name="T101" fmla="*/ 732 h 892"/>
                  <a:gd name="T102" fmla="*/ 59 w 292"/>
                  <a:gd name="T103" fmla="*/ 745 h 892"/>
                  <a:gd name="T104" fmla="*/ 51 w 292"/>
                  <a:gd name="T105" fmla="*/ 759 h 892"/>
                  <a:gd name="T106" fmla="*/ 48 w 292"/>
                  <a:gd name="T107" fmla="*/ 765 h 892"/>
                  <a:gd name="T108" fmla="*/ 36 w 292"/>
                  <a:gd name="T109" fmla="*/ 784 h 892"/>
                  <a:gd name="T110" fmla="*/ 31 w 292"/>
                  <a:gd name="T111" fmla="*/ 800 h 892"/>
                  <a:gd name="T112" fmla="*/ 13 w 292"/>
                  <a:gd name="T113" fmla="*/ 837 h 892"/>
                  <a:gd name="T114" fmla="*/ 16 w 292"/>
                  <a:gd name="T115" fmla="*/ 847 h 892"/>
                  <a:gd name="T116" fmla="*/ 17 w 292"/>
                  <a:gd name="T117" fmla="*/ 857 h 892"/>
                  <a:gd name="T118" fmla="*/ 16 w 292"/>
                  <a:gd name="T119" fmla="*/ 866 h 892"/>
                  <a:gd name="T120" fmla="*/ 3 w 292"/>
                  <a:gd name="T121" fmla="*/ 88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2" h="892">
                    <a:moveTo>
                      <a:pt x="262" y="0"/>
                    </a:moveTo>
                    <a:lnTo>
                      <a:pt x="260" y="4"/>
                    </a:lnTo>
                    <a:lnTo>
                      <a:pt x="259" y="5"/>
                    </a:lnTo>
                    <a:lnTo>
                      <a:pt x="257" y="9"/>
                    </a:lnTo>
                    <a:lnTo>
                      <a:pt x="257" y="10"/>
                    </a:lnTo>
                    <a:lnTo>
                      <a:pt x="257" y="11"/>
                    </a:lnTo>
                    <a:lnTo>
                      <a:pt x="257" y="13"/>
                    </a:lnTo>
                    <a:lnTo>
                      <a:pt x="257" y="14"/>
                    </a:lnTo>
                    <a:lnTo>
                      <a:pt x="257" y="15"/>
                    </a:lnTo>
                    <a:lnTo>
                      <a:pt x="257" y="16"/>
                    </a:lnTo>
                    <a:lnTo>
                      <a:pt x="258" y="17"/>
                    </a:lnTo>
                    <a:lnTo>
                      <a:pt x="258" y="18"/>
                    </a:lnTo>
                    <a:lnTo>
                      <a:pt x="259" y="19"/>
                    </a:lnTo>
                    <a:lnTo>
                      <a:pt x="259" y="22"/>
                    </a:lnTo>
                    <a:lnTo>
                      <a:pt x="258" y="24"/>
                    </a:lnTo>
                    <a:lnTo>
                      <a:pt x="257" y="24"/>
                    </a:lnTo>
                    <a:lnTo>
                      <a:pt x="256" y="25"/>
                    </a:lnTo>
                    <a:lnTo>
                      <a:pt x="256" y="26"/>
                    </a:lnTo>
                    <a:lnTo>
                      <a:pt x="255" y="27"/>
                    </a:lnTo>
                    <a:lnTo>
                      <a:pt x="251" y="30"/>
                    </a:lnTo>
                    <a:lnTo>
                      <a:pt x="250" y="31"/>
                    </a:lnTo>
                    <a:lnTo>
                      <a:pt x="249" y="31"/>
                    </a:lnTo>
                    <a:lnTo>
                      <a:pt x="249" y="32"/>
                    </a:lnTo>
                    <a:lnTo>
                      <a:pt x="248" y="33"/>
                    </a:lnTo>
                    <a:lnTo>
                      <a:pt x="248" y="34"/>
                    </a:lnTo>
                    <a:lnTo>
                      <a:pt x="247" y="36"/>
                    </a:lnTo>
                    <a:lnTo>
                      <a:pt x="246" y="38"/>
                    </a:lnTo>
                    <a:lnTo>
                      <a:pt x="243" y="42"/>
                    </a:lnTo>
                    <a:lnTo>
                      <a:pt x="241" y="42"/>
                    </a:lnTo>
                    <a:lnTo>
                      <a:pt x="240" y="43"/>
                    </a:lnTo>
                    <a:lnTo>
                      <a:pt x="237" y="45"/>
                    </a:lnTo>
                    <a:lnTo>
                      <a:pt x="233" y="45"/>
                    </a:lnTo>
                    <a:lnTo>
                      <a:pt x="232" y="46"/>
                    </a:lnTo>
                    <a:lnTo>
                      <a:pt x="231" y="47"/>
                    </a:lnTo>
                    <a:lnTo>
                      <a:pt x="230" y="48"/>
                    </a:lnTo>
                    <a:lnTo>
                      <a:pt x="229" y="49"/>
                    </a:lnTo>
                    <a:lnTo>
                      <a:pt x="228" y="50"/>
                    </a:lnTo>
                    <a:lnTo>
                      <a:pt x="228" y="51"/>
                    </a:lnTo>
                    <a:lnTo>
                      <a:pt x="228" y="52"/>
                    </a:lnTo>
                    <a:lnTo>
                      <a:pt x="227" y="52"/>
                    </a:lnTo>
                    <a:lnTo>
                      <a:pt x="227" y="55"/>
                    </a:lnTo>
                    <a:lnTo>
                      <a:pt x="228" y="56"/>
                    </a:lnTo>
                    <a:lnTo>
                      <a:pt x="228" y="58"/>
                    </a:lnTo>
                    <a:lnTo>
                      <a:pt x="224" y="66"/>
                    </a:lnTo>
                    <a:lnTo>
                      <a:pt x="223" y="67"/>
                    </a:lnTo>
                    <a:lnTo>
                      <a:pt x="221" y="69"/>
                    </a:lnTo>
                    <a:lnTo>
                      <a:pt x="220" y="70"/>
                    </a:lnTo>
                    <a:lnTo>
                      <a:pt x="219" y="70"/>
                    </a:lnTo>
                    <a:lnTo>
                      <a:pt x="217" y="70"/>
                    </a:lnTo>
                    <a:lnTo>
                      <a:pt x="215" y="71"/>
                    </a:lnTo>
                    <a:lnTo>
                      <a:pt x="212" y="71"/>
                    </a:lnTo>
                    <a:lnTo>
                      <a:pt x="211" y="72"/>
                    </a:lnTo>
                    <a:lnTo>
                      <a:pt x="210" y="72"/>
                    </a:lnTo>
                    <a:lnTo>
                      <a:pt x="208" y="73"/>
                    </a:lnTo>
                    <a:lnTo>
                      <a:pt x="203" y="76"/>
                    </a:lnTo>
                    <a:lnTo>
                      <a:pt x="202" y="79"/>
                    </a:lnTo>
                    <a:lnTo>
                      <a:pt x="201" y="80"/>
                    </a:lnTo>
                    <a:lnTo>
                      <a:pt x="201" y="81"/>
                    </a:lnTo>
                    <a:lnTo>
                      <a:pt x="201" y="87"/>
                    </a:lnTo>
                    <a:lnTo>
                      <a:pt x="201" y="88"/>
                    </a:lnTo>
                    <a:lnTo>
                      <a:pt x="201" y="90"/>
                    </a:lnTo>
                    <a:lnTo>
                      <a:pt x="202" y="92"/>
                    </a:lnTo>
                    <a:lnTo>
                      <a:pt x="202" y="94"/>
                    </a:lnTo>
                    <a:lnTo>
                      <a:pt x="202" y="95"/>
                    </a:lnTo>
                    <a:lnTo>
                      <a:pt x="202" y="96"/>
                    </a:lnTo>
                    <a:lnTo>
                      <a:pt x="203" y="98"/>
                    </a:lnTo>
                    <a:lnTo>
                      <a:pt x="203" y="99"/>
                    </a:lnTo>
                    <a:lnTo>
                      <a:pt x="205" y="102"/>
                    </a:lnTo>
                    <a:lnTo>
                      <a:pt x="206" y="103"/>
                    </a:lnTo>
                    <a:lnTo>
                      <a:pt x="207" y="104"/>
                    </a:lnTo>
                    <a:lnTo>
                      <a:pt x="208" y="107"/>
                    </a:lnTo>
                    <a:lnTo>
                      <a:pt x="208" y="108"/>
                    </a:lnTo>
                    <a:lnTo>
                      <a:pt x="209" y="110"/>
                    </a:lnTo>
                    <a:lnTo>
                      <a:pt x="213" y="127"/>
                    </a:lnTo>
                    <a:lnTo>
                      <a:pt x="213" y="128"/>
                    </a:lnTo>
                    <a:lnTo>
                      <a:pt x="217" y="136"/>
                    </a:lnTo>
                    <a:lnTo>
                      <a:pt x="217" y="137"/>
                    </a:lnTo>
                    <a:lnTo>
                      <a:pt x="217" y="138"/>
                    </a:lnTo>
                    <a:lnTo>
                      <a:pt x="217" y="140"/>
                    </a:lnTo>
                    <a:lnTo>
                      <a:pt x="217" y="141"/>
                    </a:lnTo>
                    <a:lnTo>
                      <a:pt x="215" y="142"/>
                    </a:lnTo>
                    <a:lnTo>
                      <a:pt x="215" y="143"/>
                    </a:lnTo>
                    <a:lnTo>
                      <a:pt x="215" y="145"/>
                    </a:lnTo>
                    <a:lnTo>
                      <a:pt x="215" y="146"/>
                    </a:lnTo>
                    <a:lnTo>
                      <a:pt x="215" y="147"/>
                    </a:lnTo>
                    <a:lnTo>
                      <a:pt x="215" y="148"/>
                    </a:lnTo>
                    <a:lnTo>
                      <a:pt x="218" y="150"/>
                    </a:lnTo>
                    <a:lnTo>
                      <a:pt x="228" y="169"/>
                    </a:lnTo>
                    <a:lnTo>
                      <a:pt x="230" y="172"/>
                    </a:lnTo>
                    <a:lnTo>
                      <a:pt x="231" y="172"/>
                    </a:lnTo>
                    <a:lnTo>
                      <a:pt x="231" y="173"/>
                    </a:lnTo>
                    <a:lnTo>
                      <a:pt x="233" y="175"/>
                    </a:lnTo>
                    <a:lnTo>
                      <a:pt x="234" y="176"/>
                    </a:lnTo>
                    <a:lnTo>
                      <a:pt x="236" y="177"/>
                    </a:lnTo>
                    <a:lnTo>
                      <a:pt x="238" y="178"/>
                    </a:lnTo>
                    <a:lnTo>
                      <a:pt x="238" y="179"/>
                    </a:lnTo>
                    <a:lnTo>
                      <a:pt x="238" y="180"/>
                    </a:lnTo>
                    <a:lnTo>
                      <a:pt x="240" y="183"/>
                    </a:lnTo>
                    <a:lnTo>
                      <a:pt x="240" y="184"/>
                    </a:lnTo>
                    <a:lnTo>
                      <a:pt x="241" y="185"/>
                    </a:lnTo>
                    <a:lnTo>
                      <a:pt x="241" y="186"/>
                    </a:lnTo>
                    <a:lnTo>
                      <a:pt x="241" y="187"/>
                    </a:lnTo>
                    <a:lnTo>
                      <a:pt x="242" y="188"/>
                    </a:lnTo>
                    <a:lnTo>
                      <a:pt x="242" y="189"/>
                    </a:lnTo>
                    <a:lnTo>
                      <a:pt x="242" y="190"/>
                    </a:lnTo>
                    <a:lnTo>
                      <a:pt x="242" y="195"/>
                    </a:lnTo>
                    <a:lnTo>
                      <a:pt x="242" y="197"/>
                    </a:lnTo>
                    <a:lnTo>
                      <a:pt x="243" y="197"/>
                    </a:lnTo>
                    <a:lnTo>
                      <a:pt x="243" y="198"/>
                    </a:lnTo>
                    <a:lnTo>
                      <a:pt x="243" y="199"/>
                    </a:lnTo>
                    <a:lnTo>
                      <a:pt x="244" y="201"/>
                    </a:lnTo>
                    <a:lnTo>
                      <a:pt x="244" y="202"/>
                    </a:lnTo>
                    <a:lnTo>
                      <a:pt x="245" y="202"/>
                    </a:lnTo>
                    <a:lnTo>
                      <a:pt x="249" y="209"/>
                    </a:lnTo>
                    <a:lnTo>
                      <a:pt x="251" y="211"/>
                    </a:lnTo>
                    <a:lnTo>
                      <a:pt x="251" y="213"/>
                    </a:lnTo>
                    <a:lnTo>
                      <a:pt x="255" y="215"/>
                    </a:lnTo>
                    <a:lnTo>
                      <a:pt x="255" y="216"/>
                    </a:lnTo>
                    <a:lnTo>
                      <a:pt x="256" y="216"/>
                    </a:lnTo>
                    <a:lnTo>
                      <a:pt x="259" y="219"/>
                    </a:lnTo>
                    <a:lnTo>
                      <a:pt x="259" y="220"/>
                    </a:lnTo>
                    <a:lnTo>
                      <a:pt x="262" y="223"/>
                    </a:lnTo>
                    <a:lnTo>
                      <a:pt x="262" y="224"/>
                    </a:lnTo>
                    <a:lnTo>
                      <a:pt x="263" y="225"/>
                    </a:lnTo>
                    <a:lnTo>
                      <a:pt x="265" y="229"/>
                    </a:lnTo>
                    <a:lnTo>
                      <a:pt x="268" y="237"/>
                    </a:lnTo>
                    <a:lnTo>
                      <a:pt x="269" y="239"/>
                    </a:lnTo>
                    <a:lnTo>
                      <a:pt x="269" y="240"/>
                    </a:lnTo>
                    <a:lnTo>
                      <a:pt x="271" y="242"/>
                    </a:lnTo>
                    <a:lnTo>
                      <a:pt x="275" y="246"/>
                    </a:lnTo>
                    <a:lnTo>
                      <a:pt x="276" y="247"/>
                    </a:lnTo>
                    <a:lnTo>
                      <a:pt x="279" y="252"/>
                    </a:lnTo>
                    <a:lnTo>
                      <a:pt x="279" y="255"/>
                    </a:lnTo>
                    <a:lnTo>
                      <a:pt x="280" y="256"/>
                    </a:lnTo>
                    <a:lnTo>
                      <a:pt x="281" y="258"/>
                    </a:lnTo>
                    <a:lnTo>
                      <a:pt x="281" y="259"/>
                    </a:lnTo>
                    <a:lnTo>
                      <a:pt x="281" y="260"/>
                    </a:lnTo>
                    <a:lnTo>
                      <a:pt x="281" y="261"/>
                    </a:lnTo>
                    <a:lnTo>
                      <a:pt x="281" y="271"/>
                    </a:lnTo>
                    <a:lnTo>
                      <a:pt x="285" y="287"/>
                    </a:lnTo>
                    <a:lnTo>
                      <a:pt x="285" y="289"/>
                    </a:lnTo>
                    <a:lnTo>
                      <a:pt x="285" y="290"/>
                    </a:lnTo>
                    <a:lnTo>
                      <a:pt x="285" y="291"/>
                    </a:lnTo>
                    <a:lnTo>
                      <a:pt x="286" y="292"/>
                    </a:lnTo>
                    <a:lnTo>
                      <a:pt x="288" y="297"/>
                    </a:lnTo>
                    <a:lnTo>
                      <a:pt x="289" y="298"/>
                    </a:lnTo>
                    <a:lnTo>
                      <a:pt x="290" y="300"/>
                    </a:lnTo>
                    <a:lnTo>
                      <a:pt x="290" y="301"/>
                    </a:lnTo>
                    <a:lnTo>
                      <a:pt x="290" y="303"/>
                    </a:lnTo>
                    <a:lnTo>
                      <a:pt x="291" y="304"/>
                    </a:lnTo>
                    <a:lnTo>
                      <a:pt x="291" y="306"/>
                    </a:lnTo>
                    <a:lnTo>
                      <a:pt x="291" y="309"/>
                    </a:lnTo>
                    <a:lnTo>
                      <a:pt x="292" y="309"/>
                    </a:lnTo>
                    <a:lnTo>
                      <a:pt x="292" y="311"/>
                    </a:lnTo>
                    <a:lnTo>
                      <a:pt x="292" y="312"/>
                    </a:lnTo>
                    <a:lnTo>
                      <a:pt x="292" y="314"/>
                    </a:lnTo>
                    <a:lnTo>
                      <a:pt x="292" y="315"/>
                    </a:lnTo>
                    <a:lnTo>
                      <a:pt x="291" y="320"/>
                    </a:lnTo>
                    <a:lnTo>
                      <a:pt x="290" y="324"/>
                    </a:lnTo>
                    <a:lnTo>
                      <a:pt x="290" y="325"/>
                    </a:lnTo>
                    <a:lnTo>
                      <a:pt x="288" y="332"/>
                    </a:lnTo>
                    <a:lnTo>
                      <a:pt x="287" y="334"/>
                    </a:lnTo>
                    <a:lnTo>
                      <a:pt x="282" y="344"/>
                    </a:lnTo>
                    <a:lnTo>
                      <a:pt x="281" y="345"/>
                    </a:lnTo>
                    <a:lnTo>
                      <a:pt x="280" y="348"/>
                    </a:lnTo>
                    <a:lnTo>
                      <a:pt x="271" y="358"/>
                    </a:lnTo>
                    <a:lnTo>
                      <a:pt x="269" y="360"/>
                    </a:lnTo>
                    <a:lnTo>
                      <a:pt x="267" y="361"/>
                    </a:lnTo>
                    <a:lnTo>
                      <a:pt x="265" y="363"/>
                    </a:lnTo>
                    <a:lnTo>
                      <a:pt x="264" y="363"/>
                    </a:lnTo>
                    <a:lnTo>
                      <a:pt x="262" y="364"/>
                    </a:lnTo>
                    <a:lnTo>
                      <a:pt x="257" y="368"/>
                    </a:lnTo>
                    <a:lnTo>
                      <a:pt x="255" y="369"/>
                    </a:lnTo>
                    <a:lnTo>
                      <a:pt x="251" y="370"/>
                    </a:lnTo>
                    <a:lnTo>
                      <a:pt x="248" y="372"/>
                    </a:lnTo>
                    <a:lnTo>
                      <a:pt x="248" y="373"/>
                    </a:lnTo>
                    <a:lnTo>
                      <a:pt x="247" y="373"/>
                    </a:lnTo>
                    <a:lnTo>
                      <a:pt x="247" y="374"/>
                    </a:lnTo>
                    <a:lnTo>
                      <a:pt x="246" y="374"/>
                    </a:lnTo>
                    <a:lnTo>
                      <a:pt x="244" y="378"/>
                    </a:lnTo>
                    <a:lnTo>
                      <a:pt x="243" y="380"/>
                    </a:lnTo>
                    <a:lnTo>
                      <a:pt x="242" y="380"/>
                    </a:lnTo>
                    <a:lnTo>
                      <a:pt x="242" y="381"/>
                    </a:lnTo>
                    <a:lnTo>
                      <a:pt x="241" y="383"/>
                    </a:lnTo>
                    <a:lnTo>
                      <a:pt x="240" y="383"/>
                    </a:lnTo>
                    <a:lnTo>
                      <a:pt x="239" y="385"/>
                    </a:lnTo>
                    <a:lnTo>
                      <a:pt x="239" y="386"/>
                    </a:lnTo>
                    <a:lnTo>
                      <a:pt x="238" y="386"/>
                    </a:lnTo>
                    <a:lnTo>
                      <a:pt x="237" y="387"/>
                    </a:lnTo>
                    <a:lnTo>
                      <a:pt x="236" y="387"/>
                    </a:lnTo>
                    <a:lnTo>
                      <a:pt x="230" y="390"/>
                    </a:lnTo>
                    <a:lnTo>
                      <a:pt x="219" y="399"/>
                    </a:lnTo>
                    <a:lnTo>
                      <a:pt x="218" y="400"/>
                    </a:lnTo>
                    <a:lnTo>
                      <a:pt x="215" y="401"/>
                    </a:lnTo>
                    <a:lnTo>
                      <a:pt x="215" y="404"/>
                    </a:lnTo>
                    <a:lnTo>
                      <a:pt x="213" y="405"/>
                    </a:lnTo>
                    <a:lnTo>
                      <a:pt x="212" y="407"/>
                    </a:lnTo>
                    <a:lnTo>
                      <a:pt x="212" y="408"/>
                    </a:lnTo>
                    <a:lnTo>
                      <a:pt x="206" y="419"/>
                    </a:lnTo>
                    <a:lnTo>
                      <a:pt x="206" y="420"/>
                    </a:lnTo>
                    <a:lnTo>
                      <a:pt x="206" y="421"/>
                    </a:lnTo>
                    <a:lnTo>
                      <a:pt x="206" y="423"/>
                    </a:lnTo>
                    <a:lnTo>
                      <a:pt x="205" y="425"/>
                    </a:lnTo>
                    <a:lnTo>
                      <a:pt x="205" y="431"/>
                    </a:lnTo>
                    <a:lnTo>
                      <a:pt x="206" y="432"/>
                    </a:lnTo>
                    <a:lnTo>
                      <a:pt x="206" y="434"/>
                    </a:lnTo>
                    <a:lnTo>
                      <a:pt x="207" y="434"/>
                    </a:lnTo>
                    <a:lnTo>
                      <a:pt x="207" y="436"/>
                    </a:lnTo>
                    <a:lnTo>
                      <a:pt x="206" y="436"/>
                    </a:lnTo>
                    <a:lnTo>
                      <a:pt x="206" y="437"/>
                    </a:lnTo>
                    <a:lnTo>
                      <a:pt x="206" y="438"/>
                    </a:lnTo>
                    <a:lnTo>
                      <a:pt x="205" y="440"/>
                    </a:lnTo>
                    <a:lnTo>
                      <a:pt x="193" y="466"/>
                    </a:lnTo>
                    <a:lnTo>
                      <a:pt x="193" y="467"/>
                    </a:lnTo>
                    <a:lnTo>
                      <a:pt x="190" y="471"/>
                    </a:lnTo>
                    <a:lnTo>
                      <a:pt x="189" y="472"/>
                    </a:lnTo>
                    <a:lnTo>
                      <a:pt x="172" y="489"/>
                    </a:lnTo>
                    <a:lnTo>
                      <a:pt x="170" y="490"/>
                    </a:lnTo>
                    <a:lnTo>
                      <a:pt x="168" y="492"/>
                    </a:lnTo>
                    <a:lnTo>
                      <a:pt x="164" y="495"/>
                    </a:lnTo>
                    <a:lnTo>
                      <a:pt x="162" y="497"/>
                    </a:lnTo>
                    <a:lnTo>
                      <a:pt x="161" y="498"/>
                    </a:lnTo>
                    <a:lnTo>
                      <a:pt x="160" y="498"/>
                    </a:lnTo>
                    <a:lnTo>
                      <a:pt x="158" y="501"/>
                    </a:lnTo>
                    <a:lnTo>
                      <a:pt x="156" y="505"/>
                    </a:lnTo>
                    <a:lnTo>
                      <a:pt x="155" y="505"/>
                    </a:lnTo>
                    <a:lnTo>
                      <a:pt x="155" y="508"/>
                    </a:lnTo>
                    <a:lnTo>
                      <a:pt x="154" y="511"/>
                    </a:lnTo>
                    <a:lnTo>
                      <a:pt x="153" y="512"/>
                    </a:lnTo>
                    <a:lnTo>
                      <a:pt x="152" y="514"/>
                    </a:lnTo>
                    <a:lnTo>
                      <a:pt x="145" y="526"/>
                    </a:lnTo>
                    <a:lnTo>
                      <a:pt x="144" y="527"/>
                    </a:lnTo>
                    <a:lnTo>
                      <a:pt x="142" y="529"/>
                    </a:lnTo>
                    <a:lnTo>
                      <a:pt x="142" y="530"/>
                    </a:lnTo>
                    <a:lnTo>
                      <a:pt x="141" y="531"/>
                    </a:lnTo>
                    <a:lnTo>
                      <a:pt x="140" y="532"/>
                    </a:lnTo>
                    <a:lnTo>
                      <a:pt x="136" y="534"/>
                    </a:lnTo>
                    <a:lnTo>
                      <a:pt x="136" y="535"/>
                    </a:lnTo>
                    <a:lnTo>
                      <a:pt x="135" y="535"/>
                    </a:lnTo>
                    <a:lnTo>
                      <a:pt x="134" y="535"/>
                    </a:lnTo>
                    <a:lnTo>
                      <a:pt x="134" y="536"/>
                    </a:lnTo>
                    <a:lnTo>
                      <a:pt x="133" y="538"/>
                    </a:lnTo>
                    <a:lnTo>
                      <a:pt x="131" y="540"/>
                    </a:lnTo>
                    <a:lnTo>
                      <a:pt x="130" y="542"/>
                    </a:lnTo>
                    <a:lnTo>
                      <a:pt x="127" y="548"/>
                    </a:lnTo>
                    <a:lnTo>
                      <a:pt x="127" y="550"/>
                    </a:lnTo>
                    <a:lnTo>
                      <a:pt x="126" y="550"/>
                    </a:lnTo>
                    <a:lnTo>
                      <a:pt x="126" y="551"/>
                    </a:lnTo>
                    <a:lnTo>
                      <a:pt x="126" y="553"/>
                    </a:lnTo>
                    <a:lnTo>
                      <a:pt x="126" y="554"/>
                    </a:lnTo>
                    <a:lnTo>
                      <a:pt x="125" y="557"/>
                    </a:lnTo>
                    <a:lnTo>
                      <a:pt x="125" y="558"/>
                    </a:lnTo>
                    <a:lnTo>
                      <a:pt x="121" y="577"/>
                    </a:lnTo>
                    <a:lnTo>
                      <a:pt x="121" y="578"/>
                    </a:lnTo>
                    <a:lnTo>
                      <a:pt x="121" y="579"/>
                    </a:lnTo>
                    <a:lnTo>
                      <a:pt x="119" y="580"/>
                    </a:lnTo>
                    <a:lnTo>
                      <a:pt x="119" y="582"/>
                    </a:lnTo>
                    <a:lnTo>
                      <a:pt x="119" y="583"/>
                    </a:lnTo>
                    <a:lnTo>
                      <a:pt x="119" y="585"/>
                    </a:lnTo>
                    <a:lnTo>
                      <a:pt x="116" y="589"/>
                    </a:lnTo>
                    <a:lnTo>
                      <a:pt x="116" y="590"/>
                    </a:lnTo>
                    <a:lnTo>
                      <a:pt x="115" y="591"/>
                    </a:lnTo>
                    <a:lnTo>
                      <a:pt x="111" y="597"/>
                    </a:lnTo>
                    <a:lnTo>
                      <a:pt x="109" y="601"/>
                    </a:lnTo>
                    <a:lnTo>
                      <a:pt x="109" y="602"/>
                    </a:lnTo>
                    <a:lnTo>
                      <a:pt x="109" y="603"/>
                    </a:lnTo>
                    <a:lnTo>
                      <a:pt x="106" y="622"/>
                    </a:lnTo>
                    <a:lnTo>
                      <a:pt x="105" y="623"/>
                    </a:lnTo>
                    <a:lnTo>
                      <a:pt x="105" y="624"/>
                    </a:lnTo>
                    <a:lnTo>
                      <a:pt x="97" y="638"/>
                    </a:lnTo>
                    <a:lnTo>
                      <a:pt x="97" y="639"/>
                    </a:lnTo>
                    <a:lnTo>
                      <a:pt x="97" y="640"/>
                    </a:lnTo>
                    <a:lnTo>
                      <a:pt x="97" y="641"/>
                    </a:lnTo>
                    <a:lnTo>
                      <a:pt x="97" y="642"/>
                    </a:lnTo>
                    <a:lnTo>
                      <a:pt x="96" y="642"/>
                    </a:lnTo>
                    <a:lnTo>
                      <a:pt x="96" y="644"/>
                    </a:lnTo>
                    <a:lnTo>
                      <a:pt x="97" y="647"/>
                    </a:lnTo>
                    <a:lnTo>
                      <a:pt x="97" y="649"/>
                    </a:lnTo>
                    <a:lnTo>
                      <a:pt x="96" y="649"/>
                    </a:lnTo>
                    <a:lnTo>
                      <a:pt x="96" y="652"/>
                    </a:lnTo>
                    <a:lnTo>
                      <a:pt x="92" y="675"/>
                    </a:lnTo>
                    <a:lnTo>
                      <a:pt x="91" y="679"/>
                    </a:lnTo>
                    <a:lnTo>
                      <a:pt x="91" y="681"/>
                    </a:lnTo>
                    <a:lnTo>
                      <a:pt x="91" y="682"/>
                    </a:lnTo>
                    <a:lnTo>
                      <a:pt x="91" y="685"/>
                    </a:lnTo>
                    <a:lnTo>
                      <a:pt x="91" y="687"/>
                    </a:lnTo>
                    <a:lnTo>
                      <a:pt x="91" y="694"/>
                    </a:lnTo>
                    <a:lnTo>
                      <a:pt x="91" y="695"/>
                    </a:lnTo>
                    <a:lnTo>
                      <a:pt x="91" y="696"/>
                    </a:lnTo>
                    <a:lnTo>
                      <a:pt x="91" y="697"/>
                    </a:lnTo>
                    <a:lnTo>
                      <a:pt x="91" y="698"/>
                    </a:lnTo>
                    <a:lnTo>
                      <a:pt x="91" y="699"/>
                    </a:lnTo>
                    <a:lnTo>
                      <a:pt x="89" y="702"/>
                    </a:lnTo>
                    <a:lnTo>
                      <a:pt x="89" y="703"/>
                    </a:lnTo>
                    <a:lnTo>
                      <a:pt x="85" y="711"/>
                    </a:lnTo>
                    <a:lnTo>
                      <a:pt x="84" y="712"/>
                    </a:lnTo>
                    <a:lnTo>
                      <a:pt x="84" y="713"/>
                    </a:lnTo>
                    <a:lnTo>
                      <a:pt x="77" y="722"/>
                    </a:lnTo>
                    <a:lnTo>
                      <a:pt x="76" y="724"/>
                    </a:lnTo>
                    <a:lnTo>
                      <a:pt x="76" y="725"/>
                    </a:lnTo>
                    <a:lnTo>
                      <a:pt x="75" y="726"/>
                    </a:lnTo>
                    <a:lnTo>
                      <a:pt x="74" y="727"/>
                    </a:lnTo>
                    <a:lnTo>
                      <a:pt x="73" y="729"/>
                    </a:lnTo>
                    <a:lnTo>
                      <a:pt x="72" y="729"/>
                    </a:lnTo>
                    <a:lnTo>
                      <a:pt x="72" y="730"/>
                    </a:lnTo>
                    <a:lnTo>
                      <a:pt x="68" y="732"/>
                    </a:lnTo>
                    <a:lnTo>
                      <a:pt x="67" y="733"/>
                    </a:lnTo>
                    <a:lnTo>
                      <a:pt x="66" y="734"/>
                    </a:lnTo>
                    <a:lnTo>
                      <a:pt x="65" y="734"/>
                    </a:lnTo>
                    <a:lnTo>
                      <a:pt x="64" y="736"/>
                    </a:lnTo>
                    <a:lnTo>
                      <a:pt x="62" y="737"/>
                    </a:lnTo>
                    <a:lnTo>
                      <a:pt x="59" y="745"/>
                    </a:lnTo>
                    <a:lnTo>
                      <a:pt x="59" y="746"/>
                    </a:lnTo>
                    <a:lnTo>
                      <a:pt x="58" y="749"/>
                    </a:lnTo>
                    <a:lnTo>
                      <a:pt x="56" y="751"/>
                    </a:lnTo>
                    <a:lnTo>
                      <a:pt x="54" y="754"/>
                    </a:lnTo>
                    <a:lnTo>
                      <a:pt x="54" y="755"/>
                    </a:lnTo>
                    <a:lnTo>
                      <a:pt x="51" y="759"/>
                    </a:lnTo>
                    <a:lnTo>
                      <a:pt x="50" y="760"/>
                    </a:lnTo>
                    <a:lnTo>
                      <a:pt x="49" y="761"/>
                    </a:lnTo>
                    <a:lnTo>
                      <a:pt x="49" y="762"/>
                    </a:lnTo>
                    <a:lnTo>
                      <a:pt x="49" y="763"/>
                    </a:lnTo>
                    <a:lnTo>
                      <a:pt x="49" y="764"/>
                    </a:lnTo>
                    <a:lnTo>
                      <a:pt x="48" y="765"/>
                    </a:lnTo>
                    <a:lnTo>
                      <a:pt x="46" y="769"/>
                    </a:lnTo>
                    <a:lnTo>
                      <a:pt x="45" y="773"/>
                    </a:lnTo>
                    <a:lnTo>
                      <a:pt x="39" y="780"/>
                    </a:lnTo>
                    <a:lnTo>
                      <a:pt x="38" y="781"/>
                    </a:lnTo>
                    <a:lnTo>
                      <a:pt x="37" y="782"/>
                    </a:lnTo>
                    <a:lnTo>
                      <a:pt x="36" y="784"/>
                    </a:lnTo>
                    <a:lnTo>
                      <a:pt x="36" y="787"/>
                    </a:lnTo>
                    <a:lnTo>
                      <a:pt x="36" y="788"/>
                    </a:lnTo>
                    <a:lnTo>
                      <a:pt x="36" y="793"/>
                    </a:lnTo>
                    <a:lnTo>
                      <a:pt x="35" y="795"/>
                    </a:lnTo>
                    <a:lnTo>
                      <a:pt x="34" y="795"/>
                    </a:lnTo>
                    <a:lnTo>
                      <a:pt x="31" y="800"/>
                    </a:lnTo>
                    <a:lnTo>
                      <a:pt x="9" y="826"/>
                    </a:lnTo>
                    <a:lnTo>
                      <a:pt x="7" y="828"/>
                    </a:lnTo>
                    <a:lnTo>
                      <a:pt x="7" y="830"/>
                    </a:lnTo>
                    <a:lnTo>
                      <a:pt x="10" y="832"/>
                    </a:lnTo>
                    <a:lnTo>
                      <a:pt x="13" y="836"/>
                    </a:lnTo>
                    <a:lnTo>
                      <a:pt x="13" y="837"/>
                    </a:lnTo>
                    <a:lnTo>
                      <a:pt x="15" y="838"/>
                    </a:lnTo>
                    <a:lnTo>
                      <a:pt x="16" y="841"/>
                    </a:lnTo>
                    <a:lnTo>
                      <a:pt x="17" y="842"/>
                    </a:lnTo>
                    <a:lnTo>
                      <a:pt x="17" y="844"/>
                    </a:lnTo>
                    <a:lnTo>
                      <a:pt x="16" y="845"/>
                    </a:lnTo>
                    <a:lnTo>
                      <a:pt x="16" y="847"/>
                    </a:lnTo>
                    <a:lnTo>
                      <a:pt x="16" y="849"/>
                    </a:lnTo>
                    <a:lnTo>
                      <a:pt x="16" y="852"/>
                    </a:lnTo>
                    <a:lnTo>
                      <a:pt x="15" y="852"/>
                    </a:lnTo>
                    <a:lnTo>
                      <a:pt x="16" y="853"/>
                    </a:lnTo>
                    <a:lnTo>
                      <a:pt x="16" y="854"/>
                    </a:lnTo>
                    <a:lnTo>
                      <a:pt x="17" y="857"/>
                    </a:lnTo>
                    <a:lnTo>
                      <a:pt x="17" y="858"/>
                    </a:lnTo>
                    <a:lnTo>
                      <a:pt x="17" y="859"/>
                    </a:lnTo>
                    <a:lnTo>
                      <a:pt x="17" y="864"/>
                    </a:lnTo>
                    <a:lnTo>
                      <a:pt x="17" y="865"/>
                    </a:lnTo>
                    <a:lnTo>
                      <a:pt x="16" y="865"/>
                    </a:lnTo>
                    <a:lnTo>
                      <a:pt x="16" y="866"/>
                    </a:lnTo>
                    <a:lnTo>
                      <a:pt x="13" y="875"/>
                    </a:lnTo>
                    <a:lnTo>
                      <a:pt x="12" y="876"/>
                    </a:lnTo>
                    <a:lnTo>
                      <a:pt x="11" y="877"/>
                    </a:lnTo>
                    <a:lnTo>
                      <a:pt x="6" y="884"/>
                    </a:lnTo>
                    <a:lnTo>
                      <a:pt x="6" y="885"/>
                    </a:lnTo>
                    <a:lnTo>
                      <a:pt x="3" y="887"/>
                    </a:lnTo>
                    <a:lnTo>
                      <a:pt x="0" y="892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248">
                <a:extLst>
                  <a:ext uri="{FF2B5EF4-FFF2-40B4-BE49-F238E27FC236}">
                    <a16:creationId xmlns:a16="http://schemas.microsoft.com/office/drawing/2014/main" id="{A459B21D-EC91-9452-3CAE-6CAE394A9D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3" y="1995"/>
                <a:ext cx="2" cy="0"/>
              </a:xfrm>
              <a:custGeom>
                <a:avLst/>
                <a:gdLst>
                  <a:gd name="T0" fmla="*/ 7 w 7"/>
                  <a:gd name="T1" fmla="*/ 0 h 2"/>
                  <a:gd name="T2" fmla="*/ 6 w 7"/>
                  <a:gd name="T3" fmla="*/ 0 h 2"/>
                  <a:gd name="T4" fmla="*/ 3 w 7"/>
                  <a:gd name="T5" fmla="*/ 0 h 2"/>
                  <a:gd name="T6" fmla="*/ 2 w 7"/>
                  <a:gd name="T7" fmla="*/ 1 h 2"/>
                  <a:gd name="T8" fmla="*/ 1 w 7"/>
                  <a:gd name="T9" fmla="*/ 2 h 2"/>
                  <a:gd name="T10" fmla="*/ 0 w 7"/>
                  <a:gd name="T11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2">
                    <a:moveTo>
                      <a:pt x="7" y="0"/>
                    </a:moveTo>
                    <a:lnTo>
                      <a:pt x="6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0" y="2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249">
                <a:extLst>
                  <a:ext uri="{FF2B5EF4-FFF2-40B4-BE49-F238E27FC236}">
                    <a16:creationId xmlns:a16="http://schemas.microsoft.com/office/drawing/2014/main" id="{EF5D3706-35A2-92A1-3B8E-13D63CD5F9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1501"/>
                <a:ext cx="227" cy="61"/>
              </a:xfrm>
              <a:custGeom>
                <a:avLst/>
                <a:gdLst>
                  <a:gd name="T0" fmla="*/ 44 w 681"/>
                  <a:gd name="T1" fmla="*/ 169 h 183"/>
                  <a:gd name="T2" fmla="*/ 83 w 681"/>
                  <a:gd name="T3" fmla="*/ 176 h 183"/>
                  <a:gd name="T4" fmla="*/ 108 w 681"/>
                  <a:gd name="T5" fmla="*/ 177 h 183"/>
                  <a:gd name="T6" fmla="*/ 132 w 681"/>
                  <a:gd name="T7" fmla="*/ 169 h 183"/>
                  <a:gd name="T8" fmla="*/ 143 w 681"/>
                  <a:gd name="T9" fmla="*/ 165 h 183"/>
                  <a:gd name="T10" fmla="*/ 154 w 681"/>
                  <a:gd name="T11" fmla="*/ 172 h 183"/>
                  <a:gd name="T12" fmla="*/ 194 w 681"/>
                  <a:gd name="T13" fmla="*/ 182 h 183"/>
                  <a:gd name="T14" fmla="*/ 218 w 681"/>
                  <a:gd name="T15" fmla="*/ 177 h 183"/>
                  <a:gd name="T16" fmla="*/ 227 w 681"/>
                  <a:gd name="T17" fmla="*/ 165 h 183"/>
                  <a:gd name="T18" fmla="*/ 242 w 681"/>
                  <a:gd name="T19" fmla="*/ 163 h 183"/>
                  <a:gd name="T20" fmla="*/ 250 w 681"/>
                  <a:gd name="T21" fmla="*/ 160 h 183"/>
                  <a:gd name="T22" fmla="*/ 261 w 681"/>
                  <a:gd name="T23" fmla="*/ 158 h 183"/>
                  <a:gd name="T24" fmla="*/ 276 w 681"/>
                  <a:gd name="T25" fmla="*/ 156 h 183"/>
                  <a:gd name="T26" fmla="*/ 286 w 681"/>
                  <a:gd name="T27" fmla="*/ 144 h 183"/>
                  <a:gd name="T28" fmla="*/ 284 w 681"/>
                  <a:gd name="T29" fmla="*/ 130 h 183"/>
                  <a:gd name="T30" fmla="*/ 289 w 681"/>
                  <a:gd name="T31" fmla="*/ 126 h 183"/>
                  <a:gd name="T32" fmla="*/ 300 w 681"/>
                  <a:gd name="T33" fmla="*/ 129 h 183"/>
                  <a:gd name="T34" fmla="*/ 300 w 681"/>
                  <a:gd name="T35" fmla="*/ 151 h 183"/>
                  <a:gd name="T36" fmla="*/ 295 w 681"/>
                  <a:gd name="T37" fmla="*/ 167 h 183"/>
                  <a:gd name="T38" fmla="*/ 304 w 681"/>
                  <a:gd name="T39" fmla="*/ 176 h 183"/>
                  <a:gd name="T40" fmla="*/ 319 w 681"/>
                  <a:gd name="T41" fmla="*/ 176 h 183"/>
                  <a:gd name="T42" fmla="*/ 331 w 681"/>
                  <a:gd name="T43" fmla="*/ 155 h 183"/>
                  <a:gd name="T44" fmla="*/ 331 w 681"/>
                  <a:gd name="T45" fmla="*/ 128 h 183"/>
                  <a:gd name="T46" fmla="*/ 332 w 681"/>
                  <a:gd name="T47" fmla="*/ 101 h 183"/>
                  <a:gd name="T48" fmla="*/ 337 w 681"/>
                  <a:gd name="T49" fmla="*/ 89 h 183"/>
                  <a:gd name="T50" fmla="*/ 341 w 681"/>
                  <a:gd name="T51" fmla="*/ 68 h 183"/>
                  <a:gd name="T52" fmla="*/ 353 w 681"/>
                  <a:gd name="T53" fmla="*/ 55 h 183"/>
                  <a:gd name="T54" fmla="*/ 371 w 681"/>
                  <a:gd name="T55" fmla="*/ 49 h 183"/>
                  <a:gd name="T56" fmla="*/ 374 w 681"/>
                  <a:gd name="T57" fmla="*/ 35 h 183"/>
                  <a:gd name="T58" fmla="*/ 382 w 681"/>
                  <a:gd name="T59" fmla="*/ 24 h 183"/>
                  <a:gd name="T60" fmla="*/ 393 w 681"/>
                  <a:gd name="T61" fmla="*/ 1 h 183"/>
                  <a:gd name="T62" fmla="*/ 408 w 681"/>
                  <a:gd name="T63" fmla="*/ 0 h 183"/>
                  <a:gd name="T64" fmla="*/ 406 w 681"/>
                  <a:gd name="T65" fmla="*/ 9 h 183"/>
                  <a:gd name="T66" fmla="*/ 409 w 681"/>
                  <a:gd name="T67" fmla="*/ 16 h 183"/>
                  <a:gd name="T68" fmla="*/ 415 w 681"/>
                  <a:gd name="T69" fmla="*/ 32 h 183"/>
                  <a:gd name="T70" fmla="*/ 409 w 681"/>
                  <a:gd name="T71" fmla="*/ 53 h 183"/>
                  <a:gd name="T72" fmla="*/ 421 w 681"/>
                  <a:gd name="T73" fmla="*/ 52 h 183"/>
                  <a:gd name="T74" fmla="*/ 421 w 681"/>
                  <a:gd name="T75" fmla="*/ 62 h 183"/>
                  <a:gd name="T76" fmla="*/ 420 w 681"/>
                  <a:gd name="T77" fmla="*/ 69 h 183"/>
                  <a:gd name="T78" fmla="*/ 430 w 681"/>
                  <a:gd name="T79" fmla="*/ 71 h 183"/>
                  <a:gd name="T80" fmla="*/ 428 w 681"/>
                  <a:gd name="T81" fmla="*/ 84 h 183"/>
                  <a:gd name="T82" fmla="*/ 439 w 681"/>
                  <a:gd name="T83" fmla="*/ 95 h 183"/>
                  <a:gd name="T84" fmla="*/ 459 w 681"/>
                  <a:gd name="T85" fmla="*/ 83 h 183"/>
                  <a:gd name="T86" fmla="*/ 467 w 681"/>
                  <a:gd name="T87" fmla="*/ 63 h 183"/>
                  <a:gd name="T88" fmla="*/ 479 w 681"/>
                  <a:gd name="T89" fmla="*/ 58 h 183"/>
                  <a:gd name="T90" fmla="*/ 487 w 681"/>
                  <a:gd name="T91" fmla="*/ 62 h 183"/>
                  <a:gd name="T92" fmla="*/ 497 w 681"/>
                  <a:gd name="T93" fmla="*/ 67 h 183"/>
                  <a:gd name="T94" fmla="*/ 506 w 681"/>
                  <a:gd name="T95" fmla="*/ 53 h 183"/>
                  <a:gd name="T96" fmla="*/ 523 w 681"/>
                  <a:gd name="T97" fmla="*/ 41 h 183"/>
                  <a:gd name="T98" fmla="*/ 535 w 681"/>
                  <a:gd name="T99" fmla="*/ 42 h 183"/>
                  <a:gd name="T100" fmla="*/ 551 w 681"/>
                  <a:gd name="T101" fmla="*/ 47 h 183"/>
                  <a:gd name="T102" fmla="*/ 568 w 681"/>
                  <a:gd name="T103" fmla="*/ 49 h 183"/>
                  <a:gd name="T104" fmla="*/ 592 w 681"/>
                  <a:gd name="T105" fmla="*/ 79 h 183"/>
                  <a:gd name="T106" fmla="*/ 604 w 681"/>
                  <a:gd name="T107" fmla="*/ 83 h 183"/>
                  <a:gd name="T108" fmla="*/ 631 w 681"/>
                  <a:gd name="T109" fmla="*/ 111 h 183"/>
                  <a:gd name="T110" fmla="*/ 652 w 681"/>
                  <a:gd name="T111" fmla="*/ 119 h 183"/>
                  <a:gd name="T112" fmla="*/ 663 w 681"/>
                  <a:gd name="T113" fmla="*/ 121 h 183"/>
                  <a:gd name="T114" fmla="*/ 671 w 681"/>
                  <a:gd name="T115" fmla="*/ 134 h 183"/>
                  <a:gd name="T116" fmla="*/ 678 w 681"/>
                  <a:gd name="T117" fmla="*/ 142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81" h="183">
                    <a:moveTo>
                      <a:pt x="0" y="176"/>
                    </a:moveTo>
                    <a:lnTo>
                      <a:pt x="16" y="168"/>
                    </a:lnTo>
                    <a:lnTo>
                      <a:pt x="17" y="168"/>
                    </a:lnTo>
                    <a:lnTo>
                      <a:pt x="30" y="168"/>
                    </a:lnTo>
                    <a:lnTo>
                      <a:pt x="32" y="168"/>
                    </a:lnTo>
                    <a:lnTo>
                      <a:pt x="35" y="168"/>
                    </a:lnTo>
                    <a:lnTo>
                      <a:pt x="40" y="169"/>
                    </a:lnTo>
                    <a:lnTo>
                      <a:pt x="44" y="169"/>
                    </a:lnTo>
                    <a:lnTo>
                      <a:pt x="45" y="170"/>
                    </a:lnTo>
                    <a:lnTo>
                      <a:pt x="46" y="170"/>
                    </a:lnTo>
                    <a:lnTo>
                      <a:pt x="71" y="173"/>
                    </a:lnTo>
                    <a:lnTo>
                      <a:pt x="73" y="173"/>
                    </a:lnTo>
                    <a:lnTo>
                      <a:pt x="75" y="174"/>
                    </a:lnTo>
                    <a:lnTo>
                      <a:pt x="76" y="174"/>
                    </a:lnTo>
                    <a:lnTo>
                      <a:pt x="78" y="174"/>
                    </a:lnTo>
                    <a:lnTo>
                      <a:pt x="83" y="176"/>
                    </a:lnTo>
                    <a:lnTo>
                      <a:pt x="85" y="176"/>
                    </a:lnTo>
                    <a:lnTo>
                      <a:pt x="86" y="176"/>
                    </a:lnTo>
                    <a:lnTo>
                      <a:pt x="86" y="177"/>
                    </a:lnTo>
                    <a:lnTo>
                      <a:pt x="89" y="177"/>
                    </a:lnTo>
                    <a:lnTo>
                      <a:pt x="90" y="177"/>
                    </a:lnTo>
                    <a:lnTo>
                      <a:pt x="91" y="177"/>
                    </a:lnTo>
                    <a:lnTo>
                      <a:pt x="93" y="177"/>
                    </a:lnTo>
                    <a:lnTo>
                      <a:pt x="108" y="177"/>
                    </a:lnTo>
                    <a:lnTo>
                      <a:pt x="110" y="177"/>
                    </a:lnTo>
                    <a:lnTo>
                      <a:pt x="112" y="177"/>
                    </a:lnTo>
                    <a:lnTo>
                      <a:pt x="114" y="177"/>
                    </a:lnTo>
                    <a:lnTo>
                      <a:pt x="116" y="176"/>
                    </a:lnTo>
                    <a:lnTo>
                      <a:pt x="117" y="176"/>
                    </a:lnTo>
                    <a:lnTo>
                      <a:pt x="119" y="175"/>
                    </a:lnTo>
                    <a:lnTo>
                      <a:pt x="121" y="175"/>
                    </a:lnTo>
                    <a:lnTo>
                      <a:pt x="132" y="169"/>
                    </a:lnTo>
                    <a:lnTo>
                      <a:pt x="132" y="168"/>
                    </a:lnTo>
                    <a:lnTo>
                      <a:pt x="134" y="167"/>
                    </a:lnTo>
                    <a:lnTo>
                      <a:pt x="135" y="167"/>
                    </a:lnTo>
                    <a:lnTo>
                      <a:pt x="136" y="167"/>
                    </a:lnTo>
                    <a:lnTo>
                      <a:pt x="136" y="166"/>
                    </a:lnTo>
                    <a:lnTo>
                      <a:pt x="137" y="166"/>
                    </a:lnTo>
                    <a:lnTo>
                      <a:pt x="138" y="165"/>
                    </a:lnTo>
                    <a:lnTo>
                      <a:pt x="143" y="165"/>
                    </a:lnTo>
                    <a:lnTo>
                      <a:pt x="145" y="166"/>
                    </a:lnTo>
                    <a:lnTo>
                      <a:pt x="146" y="166"/>
                    </a:lnTo>
                    <a:lnTo>
                      <a:pt x="147" y="166"/>
                    </a:lnTo>
                    <a:lnTo>
                      <a:pt x="150" y="168"/>
                    </a:lnTo>
                    <a:lnTo>
                      <a:pt x="151" y="168"/>
                    </a:lnTo>
                    <a:lnTo>
                      <a:pt x="151" y="169"/>
                    </a:lnTo>
                    <a:lnTo>
                      <a:pt x="152" y="169"/>
                    </a:lnTo>
                    <a:lnTo>
                      <a:pt x="154" y="172"/>
                    </a:lnTo>
                    <a:lnTo>
                      <a:pt x="155" y="173"/>
                    </a:lnTo>
                    <a:lnTo>
                      <a:pt x="160" y="175"/>
                    </a:lnTo>
                    <a:lnTo>
                      <a:pt x="162" y="176"/>
                    </a:lnTo>
                    <a:lnTo>
                      <a:pt x="163" y="176"/>
                    </a:lnTo>
                    <a:lnTo>
                      <a:pt x="165" y="176"/>
                    </a:lnTo>
                    <a:lnTo>
                      <a:pt x="167" y="177"/>
                    </a:lnTo>
                    <a:lnTo>
                      <a:pt x="193" y="182"/>
                    </a:lnTo>
                    <a:lnTo>
                      <a:pt x="194" y="182"/>
                    </a:lnTo>
                    <a:lnTo>
                      <a:pt x="194" y="183"/>
                    </a:lnTo>
                    <a:lnTo>
                      <a:pt x="200" y="183"/>
                    </a:lnTo>
                    <a:lnTo>
                      <a:pt x="200" y="182"/>
                    </a:lnTo>
                    <a:lnTo>
                      <a:pt x="201" y="182"/>
                    </a:lnTo>
                    <a:lnTo>
                      <a:pt x="204" y="182"/>
                    </a:lnTo>
                    <a:lnTo>
                      <a:pt x="215" y="178"/>
                    </a:lnTo>
                    <a:lnTo>
                      <a:pt x="217" y="177"/>
                    </a:lnTo>
                    <a:lnTo>
                      <a:pt x="218" y="177"/>
                    </a:lnTo>
                    <a:lnTo>
                      <a:pt x="222" y="174"/>
                    </a:lnTo>
                    <a:lnTo>
                      <a:pt x="222" y="173"/>
                    </a:lnTo>
                    <a:lnTo>
                      <a:pt x="224" y="169"/>
                    </a:lnTo>
                    <a:lnTo>
                      <a:pt x="224" y="168"/>
                    </a:lnTo>
                    <a:lnTo>
                      <a:pt x="225" y="167"/>
                    </a:lnTo>
                    <a:lnTo>
                      <a:pt x="225" y="166"/>
                    </a:lnTo>
                    <a:lnTo>
                      <a:pt x="226" y="166"/>
                    </a:lnTo>
                    <a:lnTo>
                      <a:pt x="227" y="165"/>
                    </a:lnTo>
                    <a:lnTo>
                      <a:pt x="232" y="162"/>
                    </a:lnTo>
                    <a:lnTo>
                      <a:pt x="234" y="161"/>
                    </a:lnTo>
                    <a:lnTo>
                      <a:pt x="235" y="161"/>
                    </a:lnTo>
                    <a:lnTo>
                      <a:pt x="236" y="161"/>
                    </a:lnTo>
                    <a:lnTo>
                      <a:pt x="239" y="161"/>
                    </a:lnTo>
                    <a:lnTo>
                      <a:pt x="241" y="161"/>
                    </a:lnTo>
                    <a:lnTo>
                      <a:pt x="242" y="162"/>
                    </a:lnTo>
                    <a:lnTo>
                      <a:pt x="242" y="163"/>
                    </a:lnTo>
                    <a:lnTo>
                      <a:pt x="243" y="164"/>
                    </a:lnTo>
                    <a:lnTo>
                      <a:pt x="244" y="165"/>
                    </a:lnTo>
                    <a:lnTo>
                      <a:pt x="247" y="165"/>
                    </a:lnTo>
                    <a:lnTo>
                      <a:pt x="247" y="164"/>
                    </a:lnTo>
                    <a:lnTo>
                      <a:pt x="248" y="164"/>
                    </a:lnTo>
                    <a:lnTo>
                      <a:pt x="249" y="163"/>
                    </a:lnTo>
                    <a:lnTo>
                      <a:pt x="250" y="161"/>
                    </a:lnTo>
                    <a:lnTo>
                      <a:pt x="250" y="160"/>
                    </a:lnTo>
                    <a:lnTo>
                      <a:pt x="250" y="158"/>
                    </a:lnTo>
                    <a:lnTo>
                      <a:pt x="251" y="157"/>
                    </a:lnTo>
                    <a:lnTo>
                      <a:pt x="251" y="156"/>
                    </a:lnTo>
                    <a:lnTo>
                      <a:pt x="252" y="156"/>
                    </a:lnTo>
                    <a:lnTo>
                      <a:pt x="256" y="156"/>
                    </a:lnTo>
                    <a:lnTo>
                      <a:pt x="257" y="156"/>
                    </a:lnTo>
                    <a:lnTo>
                      <a:pt x="258" y="157"/>
                    </a:lnTo>
                    <a:lnTo>
                      <a:pt x="261" y="158"/>
                    </a:lnTo>
                    <a:lnTo>
                      <a:pt x="262" y="158"/>
                    </a:lnTo>
                    <a:lnTo>
                      <a:pt x="263" y="158"/>
                    </a:lnTo>
                    <a:lnTo>
                      <a:pt x="267" y="158"/>
                    </a:lnTo>
                    <a:lnTo>
                      <a:pt x="268" y="158"/>
                    </a:lnTo>
                    <a:lnTo>
                      <a:pt x="269" y="158"/>
                    </a:lnTo>
                    <a:lnTo>
                      <a:pt x="270" y="158"/>
                    </a:lnTo>
                    <a:lnTo>
                      <a:pt x="273" y="157"/>
                    </a:lnTo>
                    <a:lnTo>
                      <a:pt x="276" y="156"/>
                    </a:lnTo>
                    <a:lnTo>
                      <a:pt x="277" y="155"/>
                    </a:lnTo>
                    <a:lnTo>
                      <a:pt x="278" y="155"/>
                    </a:lnTo>
                    <a:lnTo>
                      <a:pt x="280" y="154"/>
                    </a:lnTo>
                    <a:lnTo>
                      <a:pt x="281" y="153"/>
                    </a:lnTo>
                    <a:lnTo>
                      <a:pt x="283" y="149"/>
                    </a:lnTo>
                    <a:lnTo>
                      <a:pt x="285" y="145"/>
                    </a:lnTo>
                    <a:lnTo>
                      <a:pt x="285" y="144"/>
                    </a:lnTo>
                    <a:lnTo>
                      <a:pt x="286" y="144"/>
                    </a:lnTo>
                    <a:lnTo>
                      <a:pt x="286" y="141"/>
                    </a:lnTo>
                    <a:lnTo>
                      <a:pt x="285" y="141"/>
                    </a:lnTo>
                    <a:lnTo>
                      <a:pt x="285" y="140"/>
                    </a:lnTo>
                    <a:lnTo>
                      <a:pt x="284" y="137"/>
                    </a:lnTo>
                    <a:lnTo>
                      <a:pt x="284" y="136"/>
                    </a:lnTo>
                    <a:lnTo>
                      <a:pt x="284" y="133"/>
                    </a:lnTo>
                    <a:lnTo>
                      <a:pt x="284" y="131"/>
                    </a:lnTo>
                    <a:lnTo>
                      <a:pt x="284" y="130"/>
                    </a:lnTo>
                    <a:lnTo>
                      <a:pt x="285" y="130"/>
                    </a:lnTo>
                    <a:lnTo>
                      <a:pt x="285" y="129"/>
                    </a:lnTo>
                    <a:lnTo>
                      <a:pt x="285" y="128"/>
                    </a:lnTo>
                    <a:lnTo>
                      <a:pt x="286" y="128"/>
                    </a:lnTo>
                    <a:lnTo>
                      <a:pt x="286" y="127"/>
                    </a:lnTo>
                    <a:lnTo>
                      <a:pt x="287" y="126"/>
                    </a:lnTo>
                    <a:lnTo>
                      <a:pt x="288" y="126"/>
                    </a:lnTo>
                    <a:lnTo>
                      <a:pt x="289" y="126"/>
                    </a:lnTo>
                    <a:lnTo>
                      <a:pt x="290" y="126"/>
                    </a:lnTo>
                    <a:lnTo>
                      <a:pt x="293" y="126"/>
                    </a:lnTo>
                    <a:lnTo>
                      <a:pt x="295" y="126"/>
                    </a:lnTo>
                    <a:lnTo>
                      <a:pt x="296" y="126"/>
                    </a:lnTo>
                    <a:lnTo>
                      <a:pt x="296" y="127"/>
                    </a:lnTo>
                    <a:lnTo>
                      <a:pt x="297" y="128"/>
                    </a:lnTo>
                    <a:lnTo>
                      <a:pt x="299" y="128"/>
                    </a:lnTo>
                    <a:lnTo>
                      <a:pt x="300" y="129"/>
                    </a:lnTo>
                    <a:lnTo>
                      <a:pt x="300" y="130"/>
                    </a:lnTo>
                    <a:lnTo>
                      <a:pt x="300" y="131"/>
                    </a:lnTo>
                    <a:lnTo>
                      <a:pt x="300" y="133"/>
                    </a:lnTo>
                    <a:lnTo>
                      <a:pt x="300" y="134"/>
                    </a:lnTo>
                    <a:lnTo>
                      <a:pt x="301" y="135"/>
                    </a:lnTo>
                    <a:lnTo>
                      <a:pt x="300" y="147"/>
                    </a:lnTo>
                    <a:lnTo>
                      <a:pt x="300" y="149"/>
                    </a:lnTo>
                    <a:lnTo>
                      <a:pt x="300" y="151"/>
                    </a:lnTo>
                    <a:lnTo>
                      <a:pt x="299" y="151"/>
                    </a:lnTo>
                    <a:lnTo>
                      <a:pt x="299" y="153"/>
                    </a:lnTo>
                    <a:lnTo>
                      <a:pt x="299" y="155"/>
                    </a:lnTo>
                    <a:lnTo>
                      <a:pt x="297" y="155"/>
                    </a:lnTo>
                    <a:lnTo>
                      <a:pt x="295" y="160"/>
                    </a:lnTo>
                    <a:lnTo>
                      <a:pt x="295" y="161"/>
                    </a:lnTo>
                    <a:lnTo>
                      <a:pt x="295" y="165"/>
                    </a:lnTo>
                    <a:lnTo>
                      <a:pt x="295" y="167"/>
                    </a:lnTo>
                    <a:lnTo>
                      <a:pt x="295" y="168"/>
                    </a:lnTo>
                    <a:lnTo>
                      <a:pt x="296" y="169"/>
                    </a:lnTo>
                    <a:lnTo>
                      <a:pt x="296" y="170"/>
                    </a:lnTo>
                    <a:lnTo>
                      <a:pt x="297" y="173"/>
                    </a:lnTo>
                    <a:lnTo>
                      <a:pt x="299" y="173"/>
                    </a:lnTo>
                    <a:lnTo>
                      <a:pt x="300" y="174"/>
                    </a:lnTo>
                    <a:lnTo>
                      <a:pt x="301" y="175"/>
                    </a:lnTo>
                    <a:lnTo>
                      <a:pt x="304" y="176"/>
                    </a:lnTo>
                    <a:lnTo>
                      <a:pt x="305" y="177"/>
                    </a:lnTo>
                    <a:lnTo>
                      <a:pt x="306" y="178"/>
                    </a:lnTo>
                    <a:lnTo>
                      <a:pt x="308" y="179"/>
                    </a:lnTo>
                    <a:lnTo>
                      <a:pt x="309" y="179"/>
                    </a:lnTo>
                    <a:lnTo>
                      <a:pt x="312" y="179"/>
                    </a:lnTo>
                    <a:lnTo>
                      <a:pt x="313" y="179"/>
                    </a:lnTo>
                    <a:lnTo>
                      <a:pt x="319" y="177"/>
                    </a:lnTo>
                    <a:lnTo>
                      <a:pt x="319" y="176"/>
                    </a:lnTo>
                    <a:lnTo>
                      <a:pt x="322" y="174"/>
                    </a:lnTo>
                    <a:lnTo>
                      <a:pt x="325" y="168"/>
                    </a:lnTo>
                    <a:lnTo>
                      <a:pt x="325" y="167"/>
                    </a:lnTo>
                    <a:lnTo>
                      <a:pt x="326" y="166"/>
                    </a:lnTo>
                    <a:lnTo>
                      <a:pt x="327" y="165"/>
                    </a:lnTo>
                    <a:lnTo>
                      <a:pt x="328" y="163"/>
                    </a:lnTo>
                    <a:lnTo>
                      <a:pt x="330" y="156"/>
                    </a:lnTo>
                    <a:lnTo>
                      <a:pt x="331" y="155"/>
                    </a:lnTo>
                    <a:lnTo>
                      <a:pt x="331" y="154"/>
                    </a:lnTo>
                    <a:lnTo>
                      <a:pt x="331" y="153"/>
                    </a:lnTo>
                    <a:lnTo>
                      <a:pt x="332" y="151"/>
                    </a:lnTo>
                    <a:lnTo>
                      <a:pt x="332" y="150"/>
                    </a:lnTo>
                    <a:lnTo>
                      <a:pt x="332" y="149"/>
                    </a:lnTo>
                    <a:lnTo>
                      <a:pt x="332" y="147"/>
                    </a:lnTo>
                    <a:lnTo>
                      <a:pt x="332" y="145"/>
                    </a:lnTo>
                    <a:lnTo>
                      <a:pt x="331" y="128"/>
                    </a:lnTo>
                    <a:lnTo>
                      <a:pt x="330" y="121"/>
                    </a:lnTo>
                    <a:lnTo>
                      <a:pt x="330" y="106"/>
                    </a:lnTo>
                    <a:lnTo>
                      <a:pt x="331" y="105"/>
                    </a:lnTo>
                    <a:lnTo>
                      <a:pt x="331" y="104"/>
                    </a:lnTo>
                    <a:lnTo>
                      <a:pt x="331" y="103"/>
                    </a:lnTo>
                    <a:lnTo>
                      <a:pt x="332" y="103"/>
                    </a:lnTo>
                    <a:lnTo>
                      <a:pt x="332" y="102"/>
                    </a:lnTo>
                    <a:lnTo>
                      <a:pt x="332" y="101"/>
                    </a:lnTo>
                    <a:lnTo>
                      <a:pt x="333" y="100"/>
                    </a:lnTo>
                    <a:lnTo>
                      <a:pt x="333" y="99"/>
                    </a:lnTo>
                    <a:lnTo>
                      <a:pt x="337" y="97"/>
                    </a:lnTo>
                    <a:lnTo>
                      <a:pt x="338" y="96"/>
                    </a:lnTo>
                    <a:lnTo>
                      <a:pt x="338" y="95"/>
                    </a:lnTo>
                    <a:lnTo>
                      <a:pt x="338" y="91"/>
                    </a:lnTo>
                    <a:lnTo>
                      <a:pt x="338" y="90"/>
                    </a:lnTo>
                    <a:lnTo>
                      <a:pt x="337" y="89"/>
                    </a:lnTo>
                    <a:lnTo>
                      <a:pt x="337" y="88"/>
                    </a:lnTo>
                    <a:lnTo>
                      <a:pt x="335" y="86"/>
                    </a:lnTo>
                    <a:lnTo>
                      <a:pt x="335" y="84"/>
                    </a:lnTo>
                    <a:lnTo>
                      <a:pt x="335" y="80"/>
                    </a:lnTo>
                    <a:lnTo>
                      <a:pt x="339" y="73"/>
                    </a:lnTo>
                    <a:lnTo>
                      <a:pt x="340" y="70"/>
                    </a:lnTo>
                    <a:lnTo>
                      <a:pt x="341" y="69"/>
                    </a:lnTo>
                    <a:lnTo>
                      <a:pt x="341" y="68"/>
                    </a:lnTo>
                    <a:lnTo>
                      <a:pt x="346" y="62"/>
                    </a:lnTo>
                    <a:lnTo>
                      <a:pt x="348" y="61"/>
                    </a:lnTo>
                    <a:lnTo>
                      <a:pt x="349" y="59"/>
                    </a:lnTo>
                    <a:lnTo>
                      <a:pt x="350" y="58"/>
                    </a:lnTo>
                    <a:lnTo>
                      <a:pt x="351" y="57"/>
                    </a:lnTo>
                    <a:lnTo>
                      <a:pt x="352" y="57"/>
                    </a:lnTo>
                    <a:lnTo>
                      <a:pt x="352" y="55"/>
                    </a:lnTo>
                    <a:lnTo>
                      <a:pt x="353" y="55"/>
                    </a:lnTo>
                    <a:lnTo>
                      <a:pt x="353" y="54"/>
                    </a:lnTo>
                    <a:lnTo>
                      <a:pt x="354" y="54"/>
                    </a:lnTo>
                    <a:lnTo>
                      <a:pt x="356" y="54"/>
                    </a:lnTo>
                    <a:lnTo>
                      <a:pt x="357" y="54"/>
                    </a:lnTo>
                    <a:lnTo>
                      <a:pt x="365" y="52"/>
                    </a:lnTo>
                    <a:lnTo>
                      <a:pt x="368" y="51"/>
                    </a:lnTo>
                    <a:lnTo>
                      <a:pt x="369" y="51"/>
                    </a:lnTo>
                    <a:lnTo>
                      <a:pt x="371" y="49"/>
                    </a:lnTo>
                    <a:lnTo>
                      <a:pt x="371" y="48"/>
                    </a:lnTo>
                    <a:lnTo>
                      <a:pt x="371" y="47"/>
                    </a:lnTo>
                    <a:lnTo>
                      <a:pt x="372" y="46"/>
                    </a:lnTo>
                    <a:lnTo>
                      <a:pt x="372" y="40"/>
                    </a:lnTo>
                    <a:lnTo>
                      <a:pt x="372" y="39"/>
                    </a:lnTo>
                    <a:lnTo>
                      <a:pt x="372" y="38"/>
                    </a:lnTo>
                    <a:lnTo>
                      <a:pt x="373" y="36"/>
                    </a:lnTo>
                    <a:lnTo>
                      <a:pt x="374" y="35"/>
                    </a:lnTo>
                    <a:lnTo>
                      <a:pt x="374" y="34"/>
                    </a:lnTo>
                    <a:lnTo>
                      <a:pt x="376" y="34"/>
                    </a:lnTo>
                    <a:lnTo>
                      <a:pt x="378" y="33"/>
                    </a:lnTo>
                    <a:lnTo>
                      <a:pt x="378" y="32"/>
                    </a:lnTo>
                    <a:lnTo>
                      <a:pt x="379" y="30"/>
                    </a:lnTo>
                    <a:lnTo>
                      <a:pt x="380" y="30"/>
                    </a:lnTo>
                    <a:lnTo>
                      <a:pt x="381" y="27"/>
                    </a:lnTo>
                    <a:lnTo>
                      <a:pt x="382" y="24"/>
                    </a:lnTo>
                    <a:lnTo>
                      <a:pt x="382" y="22"/>
                    </a:lnTo>
                    <a:lnTo>
                      <a:pt x="383" y="20"/>
                    </a:lnTo>
                    <a:lnTo>
                      <a:pt x="390" y="5"/>
                    </a:lnTo>
                    <a:lnTo>
                      <a:pt x="391" y="4"/>
                    </a:lnTo>
                    <a:lnTo>
                      <a:pt x="391" y="3"/>
                    </a:lnTo>
                    <a:lnTo>
                      <a:pt x="392" y="2"/>
                    </a:lnTo>
                    <a:lnTo>
                      <a:pt x="393" y="2"/>
                    </a:lnTo>
                    <a:lnTo>
                      <a:pt x="393" y="1"/>
                    </a:lnTo>
                    <a:lnTo>
                      <a:pt x="395" y="1"/>
                    </a:lnTo>
                    <a:lnTo>
                      <a:pt x="396" y="1"/>
                    </a:lnTo>
                    <a:lnTo>
                      <a:pt x="397" y="1"/>
                    </a:lnTo>
                    <a:lnTo>
                      <a:pt x="398" y="1"/>
                    </a:lnTo>
                    <a:lnTo>
                      <a:pt x="399" y="0"/>
                    </a:lnTo>
                    <a:lnTo>
                      <a:pt x="400" y="0"/>
                    </a:lnTo>
                    <a:lnTo>
                      <a:pt x="402" y="0"/>
                    </a:lnTo>
                    <a:lnTo>
                      <a:pt x="408" y="0"/>
                    </a:lnTo>
                    <a:lnTo>
                      <a:pt x="409" y="0"/>
                    </a:lnTo>
                    <a:lnTo>
                      <a:pt x="410" y="1"/>
                    </a:lnTo>
                    <a:lnTo>
                      <a:pt x="411" y="1"/>
                    </a:lnTo>
                    <a:lnTo>
                      <a:pt x="411" y="2"/>
                    </a:lnTo>
                    <a:lnTo>
                      <a:pt x="411" y="3"/>
                    </a:lnTo>
                    <a:lnTo>
                      <a:pt x="407" y="7"/>
                    </a:lnTo>
                    <a:lnTo>
                      <a:pt x="406" y="8"/>
                    </a:lnTo>
                    <a:lnTo>
                      <a:pt x="406" y="9"/>
                    </a:lnTo>
                    <a:lnTo>
                      <a:pt x="406" y="10"/>
                    </a:lnTo>
                    <a:lnTo>
                      <a:pt x="405" y="10"/>
                    </a:lnTo>
                    <a:lnTo>
                      <a:pt x="406" y="11"/>
                    </a:lnTo>
                    <a:lnTo>
                      <a:pt x="406" y="12"/>
                    </a:lnTo>
                    <a:lnTo>
                      <a:pt x="407" y="14"/>
                    </a:lnTo>
                    <a:lnTo>
                      <a:pt x="408" y="15"/>
                    </a:lnTo>
                    <a:lnTo>
                      <a:pt x="408" y="16"/>
                    </a:lnTo>
                    <a:lnTo>
                      <a:pt x="409" y="16"/>
                    </a:lnTo>
                    <a:lnTo>
                      <a:pt x="414" y="21"/>
                    </a:lnTo>
                    <a:lnTo>
                      <a:pt x="415" y="22"/>
                    </a:lnTo>
                    <a:lnTo>
                      <a:pt x="415" y="23"/>
                    </a:lnTo>
                    <a:lnTo>
                      <a:pt x="415" y="24"/>
                    </a:lnTo>
                    <a:lnTo>
                      <a:pt x="416" y="25"/>
                    </a:lnTo>
                    <a:lnTo>
                      <a:pt x="416" y="30"/>
                    </a:lnTo>
                    <a:lnTo>
                      <a:pt x="415" y="31"/>
                    </a:lnTo>
                    <a:lnTo>
                      <a:pt x="415" y="32"/>
                    </a:lnTo>
                    <a:lnTo>
                      <a:pt x="415" y="33"/>
                    </a:lnTo>
                    <a:lnTo>
                      <a:pt x="410" y="38"/>
                    </a:lnTo>
                    <a:lnTo>
                      <a:pt x="409" y="39"/>
                    </a:lnTo>
                    <a:lnTo>
                      <a:pt x="409" y="41"/>
                    </a:lnTo>
                    <a:lnTo>
                      <a:pt x="408" y="42"/>
                    </a:lnTo>
                    <a:lnTo>
                      <a:pt x="408" y="51"/>
                    </a:lnTo>
                    <a:lnTo>
                      <a:pt x="409" y="52"/>
                    </a:lnTo>
                    <a:lnTo>
                      <a:pt x="409" y="53"/>
                    </a:lnTo>
                    <a:lnTo>
                      <a:pt x="410" y="53"/>
                    </a:lnTo>
                    <a:lnTo>
                      <a:pt x="412" y="54"/>
                    </a:lnTo>
                    <a:lnTo>
                      <a:pt x="414" y="54"/>
                    </a:lnTo>
                    <a:lnTo>
                      <a:pt x="415" y="54"/>
                    </a:lnTo>
                    <a:lnTo>
                      <a:pt x="416" y="53"/>
                    </a:lnTo>
                    <a:lnTo>
                      <a:pt x="418" y="53"/>
                    </a:lnTo>
                    <a:lnTo>
                      <a:pt x="419" y="52"/>
                    </a:lnTo>
                    <a:lnTo>
                      <a:pt x="421" y="52"/>
                    </a:lnTo>
                    <a:lnTo>
                      <a:pt x="422" y="53"/>
                    </a:lnTo>
                    <a:lnTo>
                      <a:pt x="423" y="53"/>
                    </a:lnTo>
                    <a:lnTo>
                      <a:pt x="424" y="54"/>
                    </a:lnTo>
                    <a:lnTo>
                      <a:pt x="424" y="58"/>
                    </a:lnTo>
                    <a:lnTo>
                      <a:pt x="423" y="60"/>
                    </a:lnTo>
                    <a:lnTo>
                      <a:pt x="422" y="61"/>
                    </a:lnTo>
                    <a:lnTo>
                      <a:pt x="422" y="62"/>
                    </a:lnTo>
                    <a:lnTo>
                      <a:pt x="421" y="62"/>
                    </a:lnTo>
                    <a:lnTo>
                      <a:pt x="420" y="63"/>
                    </a:lnTo>
                    <a:lnTo>
                      <a:pt x="419" y="64"/>
                    </a:lnTo>
                    <a:lnTo>
                      <a:pt x="419" y="65"/>
                    </a:lnTo>
                    <a:lnTo>
                      <a:pt x="418" y="65"/>
                    </a:lnTo>
                    <a:lnTo>
                      <a:pt x="418" y="66"/>
                    </a:lnTo>
                    <a:lnTo>
                      <a:pt x="418" y="67"/>
                    </a:lnTo>
                    <a:lnTo>
                      <a:pt x="419" y="68"/>
                    </a:lnTo>
                    <a:lnTo>
                      <a:pt x="420" y="69"/>
                    </a:lnTo>
                    <a:lnTo>
                      <a:pt x="423" y="69"/>
                    </a:lnTo>
                    <a:lnTo>
                      <a:pt x="425" y="68"/>
                    </a:lnTo>
                    <a:lnTo>
                      <a:pt x="426" y="68"/>
                    </a:lnTo>
                    <a:lnTo>
                      <a:pt x="427" y="68"/>
                    </a:lnTo>
                    <a:lnTo>
                      <a:pt x="428" y="68"/>
                    </a:lnTo>
                    <a:lnTo>
                      <a:pt x="429" y="69"/>
                    </a:lnTo>
                    <a:lnTo>
                      <a:pt x="430" y="70"/>
                    </a:lnTo>
                    <a:lnTo>
                      <a:pt x="430" y="71"/>
                    </a:lnTo>
                    <a:lnTo>
                      <a:pt x="430" y="72"/>
                    </a:lnTo>
                    <a:lnTo>
                      <a:pt x="431" y="72"/>
                    </a:lnTo>
                    <a:lnTo>
                      <a:pt x="431" y="77"/>
                    </a:lnTo>
                    <a:lnTo>
                      <a:pt x="430" y="78"/>
                    </a:lnTo>
                    <a:lnTo>
                      <a:pt x="430" y="79"/>
                    </a:lnTo>
                    <a:lnTo>
                      <a:pt x="430" y="80"/>
                    </a:lnTo>
                    <a:lnTo>
                      <a:pt x="429" y="81"/>
                    </a:lnTo>
                    <a:lnTo>
                      <a:pt x="428" y="84"/>
                    </a:lnTo>
                    <a:lnTo>
                      <a:pt x="427" y="85"/>
                    </a:lnTo>
                    <a:lnTo>
                      <a:pt x="427" y="87"/>
                    </a:lnTo>
                    <a:lnTo>
                      <a:pt x="428" y="87"/>
                    </a:lnTo>
                    <a:lnTo>
                      <a:pt x="428" y="88"/>
                    </a:lnTo>
                    <a:lnTo>
                      <a:pt x="429" y="89"/>
                    </a:lnTo>
                    <a:lnTo>
                      <a:pt x="438" y="93"/>
                    </a:lnTo>
                    <a:lnTo>
                      <a:pt x="439" y="93"/>
                    </a:lnTo>
                    <a:lnTo>
                      <a:pt x="439" y="95"/>
                    </a:lnTo>
                    <a:lnTo>
                      <a:pt x="443" y="95"/>
                    </a:lnTo>
                    <a:lnTo>
                      <a:pt x="445" y="93"/>
                    </a:lnTo>
                    <a:lnTo>
                      <a:pt x="448" y="91"/>
                    </a:lnTo>
                    <a:lnTo>
                      <a:pt x="449" y="90"/>
                    </a:lnTo>
                    <a:lnTo>
                      <a:pt x="450" y="90"/>
                    </a:lnTo>
                    <a:lnTo>
                      <a:pt x="452" y="89"/>
                    </a:lnTo>
                    <a:lnTo>
                      <a:pt x="457" y="85"/>
                    </a:lnTo>
                    <a:lnTo>
                      <a:pt x="459" y="83"/>
                    </a:lnTo>
                    <a:lnTo>
                      <a:pt x="460" y="82"/>
                    </a:lnTo>
                    <a:lnTo>
                      <a:pt x="461" y="81"/>
                    </a:lnTo>
                    <a:lnTo>
                      <a:pt x="461" y="80"/>
                    </a:lnTo>
                    <a:lnTo>
                      <a:pt x="464" y="72"/>
                    </a:lnTo>
                    <a:lnTo>
                      <a:pt x="464" y="71"/>
                    </a:lnTo>
                    <a:lnTo>
                      <a:pt x="466" y="69"/>
                    </a:lnTo>
                    <a:lnTo>
                      <a:pt x="467" y="64"/>
                    </a:lnTo>
                    <a:lnTo>
                      <a:pt x="467" y="63"/>
                    </a:lnTo>
                    <a:lnTo>
                      <a:pt x="468" y="62"/>
                    </a:lnTo>
                    <a:lnTo>
                      <a:pt x="469" y="60"/>
                    </a:lnTo>
                    <a:lnTo>
                      <a:pt x="469" y="59"/>
                    </a:lnTo>
                    <a:lnTo>
                      <a:pt x="470" y="59"/>
                    </a:lnTo>
                    <a:lnTo>
                      <a:pt x="472" y="58"/>
                    </a:lnTo>
                    <a:lnTo>
                      <a:pt x="473" y="58"/>
                    </a:lnTo>
                    <a:lnTo>
                      <a:pt x="478" y="58"/>
                    </a:lnTo>
                    <a:lnTo>
                      <a:pt x="479" y="58"/>
                    </a:lnTo>
                    <a:lnTo>
                      <a:pt x="480" y="58"/>
                    </a:lnTo>
                    <a:lnTo>
                      <a:pt x="481" y="58"/>
                    </a:lnTo>
                    <a:lnTo>
                      <a:pt x="483" y="59"/>
                    </a:lnTo>
                    <a:lnTo>
                      <a:pt x="484" y="59"/>
                    </a:lnTo>
                    <a:lnTo>
                      <a:pt x="486" y="60"/>
                    </a:lnTo>
                    <a:lnTo>
                      <a:pt x="486" y="61"/>
                    </a:lnTo>
                    <a:lnTo>
                      <a:pt x="487" y="61"/>
                    </a:lnTo>
                    <a:lnTo>
                      <a:pt x="487" y="62"/>
                    </a:lnTo>
                    <a:lnTo>
                      <a:pt x="487" y="66"/>
                    </a:lnTo>
                    <a:lnTo>
                      <a:pt x="487" y="67"/>
                    </a:lnTo>
                    <a:lnTo>
                      <a:pt x="487" y="68"/>
                    </a:lnTo>
                    <a:lnTo>
                      <a:pt x="488" y="69"/>
                    </a:lnTo>
                    <a:lnTo>
                      <a:pt x="493" y="69"/>
                    </a:lnTo>
                    <a:lnTo>
                      <a:pt x="494" y="69"/>
                    </a:lnTo>
                    <a:lnTo>
                      <a:pt x="495" y="69"/>
                    </a:lnTo>
                    <a:lnTo>
                      <a:pt x="497" y="67"/>
                    </a:lnTo>
                    <a:lnTo>
                      <a:pt x="498" y="65"/>
                    </a:lnTo>
                    <a:lnTo>
                      <a:pt x="498" y="64"/>
                    </a:lnTo>
                    <a:lnTo>
                      <a:pt x="499" y="62"/>
                    </a:lnTo>
                    <a:lnTo>
                      <a:pt x="499" y="60"/>
                    </a:lnTo>
                    <a:lnTo>
                      <a:pt x="500" y="58"/>
                    </a:lnTo>
                    <a:lnTo>
                      <a:pt x="501" y="57"/>
                    </a:lnTo>
                    <a:lnTo>
                      <a:pt x="502" y="55"/>
                    </a:lnTo>
                    <a:lnTo>
                      <a:pt x="506" y="53"/>
                    </a:lnTo>
                    <a:lnTo>
                      <a:pt x="507" y="53"/>
                    </a:lnTo>
                    <a:lnTo>
                      <a:pt x="515" y="48"/>
                    </a:lnTo>
                    <a:lnTo>
                      <a:pt x="516" y="48"/>
                    </a:lnTo>
                    <a:lnTo>
                      <a:pt x="517" y="47"/>
                    </a:lnTo>
                    <a:lnTo>
                      <a:pt x="520" y="43"/>
                    </a:lnTo>
                    <a:lnTo>
                      <a:pt x="521" y="43"/>
                    </a:lnTo>
                    <a:lnTo>
                      <a:pt x="521" y="42"/>
                    </a:lnTo>
                    <a:lnTo>
                      <a:pt x="523" y="41"/>
                    </a:lnTo>
                    <a:lnTo>
                      <a:pt x="524" y="41"/>
                    </a:lnTo>
                    <a:lnTo>
                      <a:pt x="525" y="41"/>
                    </a:lnTo>
                    <a:lnTo>
                      <a:pt x="525" y="40"/>
                    </a:lnTo>
                    <a:lnTo>
                      <a:pt x="527" y="40"/>
                    </a:lnTo>
                    <a:lnTo>
                      <a:pt x="529" y="41"/>
                    </a:lnTo>
                    <a:lnTo>
                      <a:pt x="530" y="41"/>
                    </a:lnTo>
                    <a:lnTo>
                      <a:pt x="534" y="42"/>
                    </a:lnTo>
                    <a:lnTo>
                      <a:pt x="535" y="42"/>
                    </a:lnTo>
                    <a:lnTo>
                      <a:pt x="537" y="42"/>
                    </a:lnTo>
                    <a:lnTo>
                      <a:pt x="538" y="42"/>
                    </a:lnTo>
                    <a:lnTo>
                      <a:pt x="545" y="46"/>
                    </a:lnTo>
                    <a:lnTo>
                      <a:pt x="546" y="46"/>
                    </a:lnTo>
                    <a:lnTo>
                      <a:pt x="548" y="46"/>
                    </a:lnTo>
                    <a:lnTo>
                      <a:pt x="549" y="46"/>
                    </a:lnTo>
                    <a:lnTo>
                      <a:pt x="550" y="47"/>
                    </a:lnTo>
                    <a:lnTo>
                      <a:pt x="551" y="47"/>
                    </a:lnTo>
                    <a:lnTo>
                      <a:pt x="554" y="46"/>
                    </a:lnTo>
                    <a:lnTo>
                      <a:pt x="556" y="46"/>
                    </a:lnTo>
                    <a:lnTo>
                      <a:pt x="557" y="47"/>
                    </a:lnTo>
                    <a:lnTo>
                      <a:pt x="558" y="47"/>
                    </a:lnTo>
                    <a:lnTo>
                      <a:pt x="559" y="47"/>
                    </a:lnTo>
                    <a:lnTo>
                      <a:pt x="563" y="48"/>
                    </a:lnTo>
                    <a:lnTo>
                      <a:pt x="567" y="49"/>
                    </a:lnTo>
                    <a:lnTo>
                      <a:pt x="568" y="49"/>
                    </a:lnTo>
                    <a:lnTo>
                      <a:pt x="568" y="50"/>
                    </a:lnTo>
                    <a:lnTo>
                      <a:pt x="571" y="51"/>
                    </a:lnTo>
                    <a:lnTo>
                      <a:pt x="571" y="52"/>
                    </a:lnTo>
                    <a:lnTo>
                      <a:pt x="572" y="53"/>
                    </a:lnTo>
                    <a:lnTo>
                      <a:pt x="584" y="66"/>
                    </a:lnTo>
                    <a:lnTo>
                      <a:pt x="584" y="67"/>
                    </a:lnTo>
                    <a:lnTo>
                      <a:pt x="590" y="77"/>
                    </a:lnTo>
                    <a:lnTo>
                      <a:pt x="592" y="79"/>
                    </a:lnTo>
                    <a:lnTo>
                      <a:pt x="592" y="80"/>
                    </a:lnTo>
                    <a:lnTo>
                      <a:pt x="594" y="80"/>
                    </a:lnTo>
                    <a:lnTo>
                      <a:pt x="595" y="80"/>
                    </a:lnTo>
                    <a:lnTo>
                      <a:pt x="595" y="81"/>
                    </a:lnTo>
                    <a:lnTo>
                      <a:pt x="596" y="81"/>
                    </a:lnTo>
                    <a:lnTo>
                      <a:pt x="602" y="83"/>
                    </a:lnTo>
                    <a:lnTo>
                      <a:pt x="603" y="83"/>
                    </a:lnTo>
                    <a:lnTo>
                      <a:pt x="604" y="83"/>
                    </a:lnTo>
                    <a:lnTo>
                      <a:pt x="606" y="83"/>
                    </a:lnTo>
                    <a:lnTo>
                      <a:pt x="607" y="84"/>
                    </a:lnTo>
                    <a:lnTo>
                      <a:pt x="608" y="86"/>
                    </a:lnTo>
                    <a:lnTo>
                      <a:pt x="610" y="89"/>
                    </a:lnTo>
                    <a:lnTo>
                      <a:pt x="612" y="90"/>
                    </a:lnTo>
                    <a:lnTo>
                      <a:pt x="622" y="101"/>
                    </a:lnTo>
                    <a:lnTo>
                      <a:pt x="627" y="107"/>
                    </a:lnTo>
                    <a:lnTo>
                      <a:pt x="631" y="111"/>
                    </a:lnTo>
                    <a:lnTo>
                      <a:pt x="635" y="114"/>
                    </a:lnTo>
                    <a:lnTo>
                      <a:pt x="636" y="115"/>
                    </a:lnTo>
                    <a:lnTo>
                      <a:pt x="637" y="115"/>
                    </a:lnTo>
                    <a:lnTo>
                      <a:pt x="640" y="116"/>
                    </a:lnTo>
                    <a:lnTo>
                      <a:pt x="649" y="119"/>
                    </a:lnTo>
                    <a:lnTo>
                      <a:pt x="650" y="119"/>
                    </a:lnTo>
                    <a:lnTo>
                      <a:pt x="651" y="119"/>
                    </a:lnTo>
                    <a:lnTo>
                      <a:pt x="652" y="119"/>
                    </a:lnTo>
                    <a:lnTo>
                      <a:pt x="652" y="120"/>
                    </a:lnTo>
                    <a:lnTo>
                      <a:pt x="654" y="120"/>
                    </a:lnTo>
                    <a:lnTo>
                      <a:pt x="655" y="120"/>
                    </a:lnTo>
                    <a:lnTo>
                      <a:pt x="659" y="120"/>
                    </a:lnTo>
                    <a:lnTo>
                      <a:pt x="660" y="120"/>
                    </a:lnTo>
                    <a:lnTo>
                      <a:pt x="661" y="120"/>
                    </a:lnTo>
                    <a:lnTo>
                      <a:pt x="661" y="121"/>
                    </a:lnTo>
                    <a:lnTo>
                      <a:pt x="663" y="121"/>
                    </a:lnTo>
                    <a:lnTo>
                      <a:pt x="664" y="121"/>
                    </a:lnTo>
                    <a:lnTo>
                      <a:pt x="666" y="122"/>
                    </a:lnTo>
                    <a:lnTo>
                      <a:pt x="667" y="122"/>
                    </a:lnTo>
                    <a:lnTo>
                      <a:pt x="667" y="123"/>
                    </a:lnTo>
                    <a:lnTo>
                      <a:pt x="668" y="124"/>
                    </a:lnTo>
                    <a:lnTo>
                      <a:pt x="669" y="126"/>
                    </a:lnTo>
                    <a:lnTo>
                      <a:pt x="670" y="127"/>
                    </a:lnTo>
                    <a:lnTo>
                      <a:pt x="671" y="134"/>
                    </a:lnTo>
                    <a:lnTo>
                      <a:pt x="671" y="135"/>
                    </a:lnTo>
                    <a:lnTo>
                      <a:pt x="671" y="136"/>
                    </a:lnTo>
                    <a:lnTo>
                      <a:pt x="672" y="137"/>
                    </a:lnTo>
                    <a:lnTo>
                      <a:pt x="673" y="137"/>
                    </a:lnTo>
                    <a:lnTo>
                      <a:pt x="674" y="139"/>
                    </a:lnTo>
                    <a:lnTo>
                      <a:pt x="675" y="140"/>
                    </a:lnTo>
                    <a:lnTo>
                      <a:pt x="677" y="141"/>
                    </a:lnTo>
                    <a:lnTo>
                      <a:pt x="678" y="142"/>
                    </a:lnTo>
                    <a:lnTo>
                      <a:pt x="680" y="146"/>
                    </a:lnTo>
                    <a:lnTo>
                      <a:pt x="681" y="148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250">
                <a:extLst>
                  <a:ext uri="{FF2B5EF4-FFF2-40B4-BE49-F238E27FC236}">
                    <a16:creationId xmlns:a16="http://schemas.microsoft.com/office/drawing/2014/main" id="{80FB72D1-FC7A-C8AC-334B-0295D9C4E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7" y="1510"/>
                <a:ext cx="155" cy="261"/>
              </a:xfrm>
              <a:custGeom>
                <a:avLst/>
                <a:gdLst>
                  <a:gd name="T0" fmla="*/ 13 w 464"/>
                  <a:gd name="T1" fmla="*/ 782 h 783"/>
                  <a:gd name="T2" fmla="*/ 25 w 464"/>
                  <a:gd name="T3" fmla="*/ 775 h 783"/>
                  <a:gd name="T4" fmla="*/ 41 w 464"/>
                  <a:gd name="T5" fmla="*/ 750 h 783"/>
                  <a:gd name="T6" fmla="*/ 50 w 464"/>
                  <a:gd name="T7" fmla="*/ 752 h 783"/>
                  <a:gd name="T8" fmla="*/ 57 w 464"/>
                  <a:gd name="T9" fmla="*/ 731 h 783"/>
                  <a:gd name="T10" fmla="*/ 61 w 464"/>
                  <a:gd name="T11" fmla="*/ 704 h 783"/>
                  <a:gd name="T12" fmla="*/ 68 w 464"/>
                  <a:gd name="T13" fmla="*/ 686 h 783"/>
                  <a:gd name="T14" fmla="*/ 74 w 464"/>
                  <a:gd name="T15" fmla="*/ 679 h 783"/>
                  <a:gd name="T16" fmla="*/ 74 w 464"/>
                  <a:gd name="T17" fmla="*/ 662 h 783"/>
                  <a:gd name="T18" fmla="*/ 83 w 464"/>
                  <a:gd name="T19" fmla="*/ 651 h 783"/>
                  <a:gd name="T20" fmla="*/ 85 w 464"/>
                  <a:gd name="T21" fmla="*/ 646 h 783"/>
                  <a:gd name="T22" fmla="*/ 88 w 464"/>
                  <a:gd name="T23" fmla="*/ 633 h 783"/>
                  <a:gd name="T24" fmla="*/ 91 w 464"/>
                  <a:gd name="T25" fmla="*/ 630 h 783"/>
                  <a:gd name="T26" fmla="*/ 84 w 464"/>
                  <a:gd name="T27" fmla="*/ 624 h 783"/>
                  <a:gd name="T28" fmla="*/ 78 w 464"/>
                  <a:gd name="T29" fmla="*/ 613 h 783"/>
                  <a:gd name="T30" fmla="*/ 99 w 464"/>
                  <a:gd name="T31" fmla="*/ 600 h 783"/>
                  <a:gd name="T32" fmla="*/ 112 w 464"/>
                  <a:gd name="T33" fmla="*/ 587 h 783"/>
                  <a:gd name="T34" fmla="*/ 125 w 464"/>
                  <a:gd name="T35" fmla="*/ 571 h 783"/>
                  <a:gd name="T36" fmla="*/ 131 w 464"/>
                  <a:gd name="T37" fmla="*/ 568 h 783"/>
                  <a:gd name="T38" fmla="*/ 131 w 464"/>
                  <a:gd name="T39" fmla="*/ 560 h 783"/>
                  <a:gd name="T40" fmla="*/ 137 w 464"/>
                  <a:gd name="T41" fmla="*/ 542 h 783"/>
                  <a:gd name="T42" fmla="*/ 128 w 464"/>
                  <a:gd name="T43" fmla="*/ 491 h 783"/>
                  <a:gd name="T44" fmla="*/ 125 w 464"/>
                  <a:gd name="T45" fmla="*/ 463 h 783"/>
                  <a:gd name="T46" fmla="*/ 114 w 464"/>
                  <a:gd name="T47" fmla="*/ 457 h 783"/>
                  <a:gd name="T48" fmla="*/ 115 w 464"/>
                  <a:gd name="T49" fmla="*/ 440 h 783"/>
                  <a:gd name="T50" fmla="*/ 118 w 464"/>
                  <a:gd name="T51" fmla="*/ 428 h 783"/>
                  <a:gd name="T52" fmla="*/ 114 w 464"/>
                  <a:gd name="T53" fmla="*/ 423 h 783"/>
                  <a:gd name="T54" fmla="*/ 129 w 464"/>
                  <a:gd name="T55" fmla="*/ 419 h 783"/>
                  <a:gd name="T56" fmla="*/ 154 w 464"/>
                  <a:gd name="T57" fmla="*/ 393 h 783"/>
                  <a:gd name="T58" fmla="*/ 163 w 464"/>
                  <a:gd name="T59" fmla="*/ 380 h 783"/>
                  <a:gd name="T60" fmla="*/ 166 w 464"/>
                  <a:gd name="T61" fmla="*/ 375 h 783"/>
                  <a:gd name="T62" fmla="*/ 178 w 464"/>
                  <a:gd name="T63" fmla="*/ 360 h 783"/>
                  <a:gd name="T64" fmla="*/ 180 w 464"/>
                  <a:gd name="T65" fmla="*/ 358 h 783"/>
                  <a:gd name="T66" fmla="*/ 176 w 464"/>
                  <a:gd name="T67" fmla="*/ 343 h 783"/>
                  <a:gd name="T68" fmla="*/ 182 w 464"/>
                  <a:gd name="T69" fmla="*/ 302 h 783"/>
                  <a:gd name="T70" fmla="*/ 191 w 464"/>
                  <a:gd name="T71" fmla="*/ 269 h 783"/>
                  <a:gd name="T72" fmla="*/ 201 w 464"/>
                  <a:gd name="T73" fmla="*/ 261 h 783"/>
                  <a:gd name="T74" fmla="*/ 212 w 464"/>
                  <a:gd name="T75" fmla="*/ 259 h 783"/>
                  <a:gd name="T76" fmla="*/ 224 w 464"/>
                  <a:gd name="T77" fmla="*/ 252 h 783"/>
                  <a:gd name="T78" fmla="*/ 249 w 464"/>
                  <a:gd name="T79" fmla="*/ 236 h 783"/>
                  <a:gd name="T80" fmla="*/ 272 w 464"/>
                  <a:gd name="T81" fmla="*/ 186 h 783"/>
                  <a:gd name="T82" fmla="*/ 291 w 464"/>
                  <a:gd name="T83" fmla="*/ 151 h 783"/>
                  <a:gd name="T84" fmla="*/ 320 w 464"/>
                  <a:gd name="T85" fmla="*/ 139 h 783"/>
                  <a:gd name="T86" fmla="*/ 325 w 464"/>
                  <a:gd name="T87" fmla="*/ 137 h 783"/>
                  <a:gd name="T88" fmla="*/ 325 w 464"/>
                  <a:gd name="T89" fmla="*/ 131 h 783"/>
                  <a:gd name="T90" fmla="*/ 309 w 464"/>
                  <a:gd name="T91" fmla="*/ 113 h 783"/>
                  <a:gd name="T92" fmla="*/ 320 w 464"/>
                  <a:gd name="T93" fmla="*/ 80 h 783"/>
                  <a:gd name="T94" fmla="*/ 332 w 464"/>
                  <a:gd name="T95" fmla="*/ 69 h 783"/>
                  <a:gd name="T96" fmla="*/ 333 w 464"/>
                  <a:gd name="T97" fmla="*/ 64 h 783"/>
                  <a:gd name="T98" fmla="*/ 338 w 464"/>
                  <a:gd name="T99" fmla="*/ 49 h 783"/>
                  <a:gd name="T100" fmla="*/ 359 w 464"/>
                  <a:gd name="T101" fmla="*/ 34 h 783"/>
                  <a:gd name="T102" fmla="*/ 378 w 464"/>
                  <a:gd name="T103" fmla="*/ 23 h 783"/>
                  <a:gd name="T104" fmla="*/ 396 w 464"/>
                  <a:gd name="T105" fmla="*/ 23 h 783"/>
                  <a:gd name="T106" fmla="*/ 425 w 464"/>
                  <a:gd name="T107" fmla="*/ 27 h 783"/>
                  <a:gd name="T108" fmla="*/ 458 w 464"/>
                  <a:gd name="T109" fmla="*/ 16 h 7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64" h="783">
                    <a:moveTo>
                      <a:pt x="0" y="781"/>
                    </a:moveTo>
                    <a:lnTo>
                      <a:pt x="8" y="783"/>
                    </a:lnTo>
                    <a:lnTo>
                      <a:pt x="10" y="782"/>
                    </a:lnTo>
                    <a:lnTo>
                      <a:pt x="13" y="782"/>
                    </a:lnTo>
                    <a:lnTo>
                      <a:pt x="14" y="780"/>
                    </a:lnTo>
                    <a:lnTo>
                      <a:pt x="16" y="779"/>
                    </a:lnTo>
                    <a:lnTo>
                      <a:pt x="20" y="775"/>
                    </a:lnTo>
                    <a:lnTo>
                      <a:pt x="25" y="775"/>
                    </a:lnTo>
                    <a:lnTo>
                      <a:pt x="27" y="774"/>
                    </a:lnTo>
                    <a:lnTo>
                      <a:pt x="32" y="770"/>
                    </a:lnTo>
                    <a:lnTo>
                      <a:pt x="41" y="756"/>
                    </a:lnTo>
                    <a:lnTo>
                      <a:pt x="41" y="750"/>
                    </a:lnTo>
                    <a:lnTo>
                      <a:pt x="42" y="749"/>
                    </a:lnTo>
                    <a:lnTo>
                      <a:pt x="44" y="748"/>
                    </a:lnTo>
                    <a:lnTo>
                      <a:pt x="47" y="751"/>
                    </a:lnTo>
                    <a:lnTo>
                      <a:pt x="50" y="752"/>
                    </a:lnTo>
                    <a:lnTo>
                      <a:pt x="57" y="751"/>
                    </a:lnTo>
                    <a:lnTo>
                      <a:pt x="60" y="747"/>
                    </a:lnTo>
                    <a:lnTo>
                      <a:pt x="61" y="743"/>
                    </a:lnTo>
                    <a:lnTo>
                      <a:pt x="57" y="731"/>
                    </a:lnTo>
                    <a:lnTo>
                      <a:pt x="55" y="717"/>
                    </a:lnTo>
                    <a:lnTo>
                      <a:pt x="54" y="715"/>
                    </a:lnTo>
                    <a:lnTo>
                      <a:pt x="56" y="707"/>
                    </a:lnTo>
                    <a:lnTo>
                      <a:pt x="61" y="704"/>
                    </a:lnTo>
                    <a:lnTo>
                      <a:pt x="64" y="703"/>
                    </a:lnTo>
                    <a:lnTo>
                      <a:pt x="66" y="702"/>
                    </a:lnTo>
                    <a:lnTo>
                      <a:pt x="67" y="692"/>
                    </a:lnTo>
                    <a:lnTo>
                      <a:pt x="68" y="686"/>
                    </a:lnTo>
                    <a:lnTo>
                      <a:pt x="68" y="684"/>
                    </a:lnTo>
                    <a:lnTo>
                      <a:pt x="71" y="683"/>
                    </a:lnTo>
                    <a:lnTo>
                      <a:pt x="72" y="681"/>
                    </a:lnTo>
                    <a:lnTo>
                      <a:pt x="74" y="679"/>
                    </a:lnTo>
                    <a:lnTo>
                      <a:pt x="75" y="674"/>
                    </a:lnTo>
                    <a:lnTo>
                      <a:pt x="77" y="670"/>
                    </a:lnTo>
                    <a:lnTo>
                      <a:pt x="76" y="666"/>
                    </a:lnTo>
                    <a:lnTo>
                      <a:pt x="74" y="662"/>
                    </a:lnTo>
                    <a:lnTo>
                      <a:pt x="73" y="657"/>
                    </a:lnTo>
                    <a:lnTo>
                      <a:pt x="74" y="655"/>
                    </a:lnTo>
                    <a:lnTo>
                      <a:pt x="77" y="653"/>
                    </a:lnTo>
                    <a:lnTo>
                      <a:pt x="83" y="651"/>
                    </a:lnTo>
                    <a:lnTo>
                      <a:pt x="84" y="649"/>
                    </a:lnTo>
                    <a:lnTo>
                      <a:pt x="84" y="648"/>
                    </a:lnTo>
                    <a:lnTo>
                      <a:pt x="85" y="648"/>
                    </a:lnTo>
                    <a:lnTo>
                      <a:pt x="85" y="646"/>
                    </a:lnTo>
                    <a:lnTo>
                      <a:pt x="85" y="645"/>
                    </a:lnTo>
                    <a:lnTo>
                      <a:pt x="82" y="636"/>
                    </a:lnTo>
                    <a:lnTo>
                      <a:pt x="82" y="633"/>
                    </a:lnTo>
                    <a:lnTo>
                      <a:pt x="88" y="633"/>
                    </a:lnTo>
                    <a:lnTo>
                      <a:pt x="88" y="632"/>
                    </a:lnTo>
                    <a:lnTo>
                      <a:pt x="89" y="632"/>
                    </a:lnTo>
                    <a:lnTo>
                      <a:pt x="91" y="632"/>
                    </a:lnTo>
                    <a:lnTo>
                      <a:pt x="91" y="630"/>
                    </a:lnTo>
                    <a:lnTo>
                      <a:pt x="91" y="629"/>
                    </a:lnTo>
                    <a:lnTo>
                      <a:pt x="89" y="626"/>
                    </a:lnTo>
                    <a:lnTo>
                      <a:pt x="87" y="626"/>
                    </a:lnTo>
                    <a:lnTo>
                      <a:pt x="84" y="624"/>
                    </a:lnTo>
                    <a:lnTo>
                      <a:pt x="82" y="622"/>
                    </a:lnTo>
                    <a:lnTo>
                      <a:pt x="80" y="620"/>
                    </a:lnTo>
                    <a:lnTo>
                      <a:pt x="77" y="616"/>
                    </a:lnTo>
                    <a:lnTo>
                      <a:pt x="78" y="613"/>
                    </a:lnTo>
                    <a:lnTo>
                      <a:pt x="84" y="608"/>
                    </a:lnTo>
                    <a:lnTo>
                      <a:pt x="90" y="604"/>
                    </a:lnTo>
                    <a:lnTo>
                      <a:pt x="95" y="603"/>
                    </a:lnTo>
                    <a:lnTo>
                      <a:pt x="99" y="600"/>
                    </a:lnTo>
                    <a:lnTo>
                      <a:pt x="104" y="599"/>
                    </a:lnTo>
                    <a:lnTo>
                      <a:pt x="106" y="597"/>
                    </a:lnTo>
                    <a:lnTo>
                      <a:pt x="108" y="596"/>
                    </a:lnTo>
                    <a:lnTo>
                      <a:pt x="112" y="587"/>
                    </a:lnTo>
                    <a:lnTo>
                      <a:pt x="116" y="576"/>
                    </a:lnTo>
                    <a:lnTo>
                      <a:pt x="116" y="573"/>
                    </a:lnTo>
                    <a:lnTo>
                      <a:pt x="118" y="572"/>
                    </a:lnTo>
                    <a:lnTo>
                      <a:pt x="125" y="571"/>
                    </a:lnTo>
                    <a:lnTo>
                      <a:pt x="125" y="570"/>
                    </a:lnTo>
                    <a:lnTo>
                      <a:pt x="126" y="570"/>
                    </a:lnTo>
                    <a:lnTo>
                      <a:pt x="128" y="570"/>
                    </a:lnTo>
                    <a:lnTo>
                      <a:pt x="131" y="568"/>
                    </a:lnTo>
                    <a:lnTo>
                      <a:pt x="131" y="566"/>
                    </a:lnTo>
                    <a:lnTo>
                      <a:pt x="131" y="565"/>
                    </a:lnTo>
                    <a:lnTo>
                      <a:pt x="132" y="565"/>
                    </a:lnTo>
                    <a:lnTo>
                      <a:pt x="131" y="560"/>
                    </a:lnTo>
                    <a:lnTo>
                      <a:pt x="131" y="558"/>
                    </a:lnTo>
                    <a:lnTo>
                      <a:pt x="130" y="555"/>
                    </a:lnTo>
                    <a:lnTo>
                      <a:pt x="131" y="550"/>
                    </a:lnTo>
                    <a:lnTo>
                      <a:pt x="137" y="542"/>
                    </a:lnTo>
                    <a:lnTo>
                      <a:pt x="138" y="538"/>
                    </a:lnTo>
                    <a:lnTo>
                      <a:pt x="137" y="536"/>
                    </a:lnTo>
                    <a:lnTo>
                      <a:pt x="137" y="535"/>
                    </a:lnTo>
                    <a:lnTo>
                      <a:pt x="128" y="491"/>
                    </a:lnTo>
                    <a:lnTo>
                      <a:pt x="128" y="480"/>
                    </a:lnTo>
                    <a:lnTo>
                      <a:pt x="130" y="477"/>
                    </a:lnTo>
                    <a:lnTo>
                      <a:pt x="129" y="472"/>
                    </a:lnTo>
                    <a:lnTo>
                      <a:pt x="125" y="463"/>
                    </a:lnTo>
                    <a:lnTo>
                      <a:pt x="121" y="458"/>
                    </a:lnTo>
                    <a:lnTo>
                      <a:pt x="118" y="458"/>
                    </a:lnTo>
                    <a:lnTo>
                      <a:pt x="115" y="457"/>
                    </a:lnTo>
                    <a:lnTo>
                      <a:pt x="114" y="457"/>
                    </a:lnTo>
                    <a:lnTo>
                      <a:pt x="115" y="454"/>
                    </a:lnTo>
                    <a:lnTo>
                      <a:pt x="115" y="450"/>
                    </a:lnTo>
                    <a:lnTo>
                      <a:pt x="116" y="445"/>
                    </a:lnTo>
                    <a:lnTo>
                      <a:pt x="115" y="440"/>
                    </a:lnTo>
                    <a:lnTo>
                      <a:pt x="117" y="437"/>
                    </a:lnTo>
                    <a:lnTo>
                      <a:pt x="121" y="432"/>
                    </a:lnTo>
                    <a:lnTo>
                      <a:pt x="122" y="430"/>
                    </a:lnTo>
                    <a:lnTo>
                      <a:pt x="118" y="428"/>
                    </a:lnTo>
                    <a:lnTo>
                      <a:pt x="114" y="430"/>
                    </a:lnTo>
                    <a:lnTo>
                      <a:pt x="112" y="428"/>
                    </a:lnTo>
                    <a:lnTo>
                      <a:pt x="112" y="426"/>
                    </a:lnTo>
                    <a:lnTo>
                      <a:pt x="114" y="423"/>
                    </a:lnTo>
                    <a:lnTo>
                      <a:pt x="116" y="423"/>
                    </a:lnTo>
                    <a:lnTo>
                      <a:pt x="119" y="423"/>
                    </a:lnTo>
                    <a:lnTo>
                      <a:pt x="125" y="420"/>
                    </a:lnTo>
                    <a:lnTo>
                      <a:pt x="129" y="419"/>
                    </a:lnTo>
                    <a:lnTo>
                      <a:pt x="133" y="418"/>
                    </a:lnTo>
                    <a:lnTo>
                      <a:pt x="154" y="397"/>
                    </a:lnTo>
                    <a:lnTo>
                      <a:pt x="155" y="394"/>
                    </a:lnTo>
                    <a:lnTo>
                      <a:pt x="154" y="393"/>
                    </a:lnTo>
                    <a:lnTo>
                      <a:pt x="152" y="387"/>
                    </a:lnTo>
                    <a:lnTo>
                      <a:pt x="156" y="385"/>
                    </a:lnTo>
                    <a:lnTo>
                      <a:pt x="159" y="383"/>
                    </a:lnTo>
                    <a:lnTo>
                      <a:pt x="163" y="380"/>
                    </a:lnTo>
                    <a:lnTo>
                      <a:pt x="163" y="378"/>
                    </a:lnTo>
                    <a:lnTo>
                      <a:pt x="163" y="377"/>
                    </a:lnTo>
                    <a:lnTo>
                      <a:pt x="164" y="377"/>
                    </a:lnTo>
                    <a:lnTo>
                      <a:pt x="166" y="375"/>
                    </a:lnTo>
                    <a:lnTo>
                      <a:pt x="170" y="368"/>
                    </a:lnTo>
                    <a:lnTo>
                      <a:pt x="171" y="364"/>
                    </a:lnTo>
                    <a:lnTo>
                      <a:pt x="173" y="362"/>
                    </a:lnTo>
                    <a:lnTo>
                      <a:pt x="178" y="360"/>
                    </a:lnTo>
                    <a:lnTo>
                      <a:pt x="178" y="359"/>
                    </a:lnTo>
                    <a:lnTo>
                      <a:pt x="179" y="359"/>
                    </a:lnTo>
                    <a:lnTo>
                      <a:pt x="179" y="358"/>
                    </a:lnTo>
                    <a:lnTo>
                      <a:pt x="180" y="358"/>
                    </a:lnTo>
                    <a:lnTo>
                      <a:pt x="180" y="356"/>
                    </a:lnTo>
                    <a:lnTo>
                      <a:pt x="180" y="355"/>
                    </a:lnTo>
                    <a:lnTo>
                      <a:pt x="181" y="355"/>
                    </a:lnTo>
                    <a:lnTo>
                      <a:pt x="176" y="343"/>
                    </a:lnTo>
                    <a:lnTo>
                      <a:pt x="175" y="333"/>
                    </a:lnTo>
                    <a:lnTo>
                      <a:pt x="175" y="322"/>
                    </a:lnTo>
                    <a:lnTo>
                      <a:pt x="179" y="311"/>
                    </a:lnTo>
                    <a:lnTo>
                      <a:pt x="182" y="302"/>
                    </a:lnTo>
                    <a:lnTo>
                      <a:pt x="183" y="297"/>
                    </a:lnTo>
                    <a:lnTo>
                      <a:pt x="183" y="286"/>
                    </a:lnTo>
                    <a:lnTo>
                      <a:pt x="188" y="277"/>
                    </a:lnTo>
                    <a:lnTo>
                      <a:pt x="191" y="269"/>
                    </a:lnTo>
                    <a:lnTo>
                      <a:pt x="195" y="264"/>
                    </a:lnTo>
                    <a:lnTo>
                      <a:pt x="198" y="261"/>
                    </a:lnTo>
                    <a:lnTo>
                      <a:pt x="201" y="262"/>
                    </a:lnTo>
                    <a:lnTo>
                      <a:pt x="201" y="261"/>
                    </a:lnTo>
                    <a:lnTo>
                      <a:pt x="202" y="261"/>
                    </a:lnTo>
                    <a:lnTo>
                      <a:pt x="204" y="261"/>
                    </a:lnTo>
                    <a:lnTo>
                      <a:pt x="207" y="261"/>
                    </a:lnTo>
                    <a:lnTo>
                      <a:pt x="212" y="259"/>
                    </a:lnTo>
                    <a:lnTo>
                      <a:pt x="212" y="256"/>
                    </a:lnTo>
                    <a:lnTo>
                      <a:pt x="215" y="255"/>
                    </a:lnTo>
                    <a:lnTo>
                      <a:pt x="219" y="253"/>
                    </a:lnTo>
                    <a:lnTo>
                      <a:pt x="224" y="252"/>
                    </a:lnTo>
                    <a:lnTo>
                      <a:pt x="231" y="247"/>
                    </a:lnTo>
                    <a:lnTo>
                      <a:pt x="236" y="244"/>
                    </a:lnTo>
                    <a:lnTo>
                      <a:pt x="241" y="242"/>
                    </a:lnTo>
                    <a:lnTo>
                      <a:pt x="249" y="236"/>
                    </a:lnTo>
                    <a:lnTo>
                      <a:pt x="257" y="228"/>
                    </a:lnTo>
                    <a:lnTo>
                      <a:pt x="262" y="222"/>
                    </a:lnTo>
                    <a:lnTo>
                      <a:pt x="268" y="196"/>
                    </a:lnTo>
                    <a:lnTo>
                      <a:pt x="272" y="186"/>
                    </a:lnTo>
                    <a:lnTo>
                      <a:pt x="282" y="175"/>
                    </a:lnTo>
                    <a:lnTo>
                      <a:pt x="286" y="167"/>
                    </a:lnTo>
                    <a:lnTo>
                      <a:pt x="288" y="160"/>
                    </a:lnTo>
                    <a:lnTo>
                      <a:pt x="291" y="151"/>
                    </a:lnTo>
                    <a:lnTo>
                      <a:pt x="295" y="147"/>
                    </a:lnTo>
                    <a:lnTo>
                      <a:pt x="302" y="144"/>
                    </a:lnTo>
                    <a:lnTo>
                      <a:pt x="310" y="140"/>
                    </a:lnTo>
                    <a:lnTo>
                      <a:pt x="320" y="139"/>
                    </a:lnTo>
                    <a:lnTo>
                      <a:pt x="322" y="138"/>
                    </a:lnTo>
                    <a:lnTo>
                      <a:pt x="324" y="138"/>
                    </a:lnTo>
                    <a:lnTo>
                      <a:pt x="324" y="137"/>
                    </a:lnTo>
                    <a:lnTo>
                      <a:pt x="325" y="137"/>
                    </a:lnTo>
                    <a:lnTo>
                      <a:pt x="327" y="137"/>
                    </a:lnTo>
                    <a:lnTo>
                      <a:pt x="326" y="135"/>
                    </a:lnTo>
                    <a:lnTo>
                      <a:pt x="326" y="133"/>
                    </a:lnTo>
                    <a:lnTo>
                      <a:pt x="325" y="131"/>
                    </a:lnTo>
                    <a:lnTo>
                      <a:pt x="325" y="130"/>
                    </a:lnTo>
                    <a:lnTo>
                      <a:pt x="324" y="128"/>
                    </a:lnTo>
                    <a:lnTo>
                      <a:pt x="313" y="117"/>
                    </a:lnTo>
                    <a:lnTo>
                      <a:pt x="309" y="113"/>
                    </a:lnTo>
                    <a:lnTo>
                      <a:pt x="310" y="109"/>
                    </a:lnTo>
                    <a:lnTo>
                      <a:pt x="313" y="95"/>
                    </a:lnTo>
                    <a:lnTo>
                      <a:pt x="317" y="86"/>
                    </a:lnTo>
                    <a:lnTo>
                      <a:pt x="320" y="80"/>
                    </a:lnTo>
                    <a:lnTo>
                      <a:pt x="327" y="76"/>
                    </a:lnTo>
                    <a:lnTo>
                      <a:pt x="329" y="73"/>
                    </a:lnTo>
                    <a:lnTo>
                      <a:pt x="332" y="71"/>
                    </a:lnTo>
                    <a:lnTo>
                      <a:pt x="332" y="69"/>
                    </a:lnTo>
                    <a:lnTo>
                      <a:pt x="332" y="68"/>
                    </a:lnTo>
                    <a:lnTo>
                      <a:pt x="333" y="68"/>
                    </a:lnTo>
                    <a:lnTo>
                      <a:pt x="333" y="65"/>
                    </a:lnTo>
                    <a:lnTo>
                      <a:pt x="333" y="64"/>
                    </a:lnTo>
                    <a:lnTo>
                      <a:pt x="334" y="64"/>
                    </a:lnTo>
                    <a:lnTo>
                      <a:pt x="334" y="59"/>
                    </a:lnTo>
                    <a:lnTo>
                      <a:pt x="336" y="55"/>
                    </a:lnTo>
                    <a:lnTo>
                      <a:pt x="338" y="49"/>
                    </a:lnTo>
                    <a:lnTo>
                      <a:pt x="342" y="43"/>
                    </a:lnTo>
                    <a:lnTo>
                      <a:pt x="348" y="36"/>
                    </a:lnTo>
                    <a:lnTo>
                      <a:pt x="353" y="34"/>
                    </a:lnTo>
                    <a:lnTo>
                      <a:pt x="359" y="34"/>
                    </a:lnTo>
                    <a:lnTo>
                      <a:pt x="365" y="31"/>
                    </a:lnTo>
                    <a:lnTo>
                      <a:pt x="371" y="29"/>
                    </a:lnTo>
                    <a:lnTo>
                      <a:pt x="375" y="25"/>
                    </a:lnTo>
                    <a:lnTo>
                      <a:pt x="378" y="23"/>
                    </a:lnTo>
                    <a:lnTo>
                      <a:pt x="379" y="21"/>
                    </a:lnTo>
                    <a:lnTo>
                      <a:pt x="383" y="21"/>
                    </a:lnTo>
                    <a:lnTo>
                      <a:pt x="389" y="21"/>
                    </a:lnTo>
                    <a:lnTo>
                      <a:pt x="396" y="23"/>
                    </a:lnTo>
                    <a:lnTo>
                      <a:pt x="404" y="25"/>
                    </a:lnTo>
                    <a:lnTo>
                      <a:pt x="413" y="27"/>
                    </a:lnTo>
                    <a:lnTo>
                      <a:pt x="419" y="27"/>
                    </a:lnTo>
                    <a:lnTo>
                      <a:pt x="425" y="27"/>
                    </a:lnTo>
                    <a:lnTo>
                      <a:pt x="447" y="24"/>
                    </a:lnTo>
                    <a:lnTo>
                      <a:pt x="451" y="22"/>
                    </a:lnTo>
                    <a:lnTo>
                      <a:pt x="454" y="20"/>
                    </a:lnTo>
                    <a:lnTo>
                      <a:pt x="458" y="16"/>
                    </a:lnTo>
                    <a:lnTo>
                      <a:pt x="460" y="5"/>
                    </a:lnTo>
                    <a:lnTo>
                      <a:pt x="464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251">
                <a:extLst>
                  <a:ext uri="{FF2B5EF4-FFF2-40B4-BE49-F238E27FC236}">
                    <a16:creationId xmlns:a16="http://schemas.microsoft.com/office/drawing/2014/main" id="{C8FA68FE-1EC2-9BBD-ADCE-0DFA69B6F2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1" y="1722"/>
                <a:ext cx="121" cy="116"/>
              </a:xfrm>
              <a:custGeom>
                <a:avLst/>
                <a:gdLst>
                  <a:gd name="T0" fmla="*/ 11 w 365"/>
                  <a:gd name="T1" fmla="*/ 203 h 347"/>
                  <a:gd name="T2" fmla="*/ 16 w 365"/>
                  <a:gd name="T3" fmla="*/ 220 h 347"/>
                  <a:gd name="T4" fmla="*/ 24 w 365"/>
                  <a:gd name="T5" fmla="*/ 232 h 347"/>
                  <a:gd name="T6" fmla="*/ 24 w 365"/>
                  <a:gd name="T7" fmla="*/ 244 h 347"/>
                  <a:gd name="T8" fmla="*/ 33 w 365"/>
                  <a:gd name="T9" fmla="*/ 268 h 347"/>
                  <a:gd name="T10" fmla="*/ 33 w 365"/>
                  <a:gd name="T11" fmla="*/ 278 h 347"/>
                  <a:gd name="T12" fmla="*/ 45 w 365"/>
                  <a:gd name="T13" fmla="*/ 323 h 347"/>
                  <a:gd name="T14" fmla="*/ 48 w 365"/>
                  <a:gd name="T15" fmla="*/ 330 h 347"/>
                  <a:gd name="T16" fmla="*/ 52 w 365"/>
                  <a:gd name="T17" fmla="*/ 340 h 347"/>
                  <a:gd name="T18" fmla="*/ 55 w 365"/>
                  <a:gd name="T19" fmla="*/ 346 h 347"/>
                  <a:gd name="T20" fmla="*/ 58 w 365"/>
                  <a:gd name="T21" fmla="*/ 344 h 347"/>
                  <a:gd name="T22" fmla="*/ 63 w 365"/>
                  <a:gd name="T23" fmla="*/ 336 h 347"/>
                  <a:gd name="T24" fmla="*/ 67 w 365"/>
                  <a:gd name="T25" fmla="*/ 331 h 347"/>
                  <a:gd name="T26" fmla="*/ 71 w 365"/>
                  <a:gd name="T27" fmla="*/ 328 h 347"/>
                  <a:gd name="T28" fmla="*/ 78 w 365"/>
                  <a:gd name="T29" fmla="*/ 326 h 347"/>
                  <a:gd name="T30" fmla="*/ 87 w 365"/>
                  <a:gd name="T31" fmla="*/ 319 h 347"/>
                  <a:gd name="T32" fmla="*/ 113 w 365"/>
                  <a:gd name="T33" fmla="*/ 293 h 347"/>
                  <a:gd name="T34" fmla="*/ 119 w 365"/>
                  <a:gd name="T35" fmla="*/ 283 h 347"/>
                  <a:gd name="T36" fmla="*/ 147 w 365"/>
                  <a:gd name="T37" fmla="*/ 265 h 347"/>
                  <a:gd name="T38" fmla="*/ 151 w 365"/>
                  <a:gd name="T39" fmla="*/ 258 h 347"/>
                  <a:gd name="T40" fmla="*/ 150 w 365"/>
                  <a:gd name="T41" fmla="*/ 251 h 347"/>
                  <a:gd name="T42" fmla="*/ 152 w 365"/>
                  <a:gd name="T43" fmla="*/ 244 h 347"/>
                  <a:gd name="T44" fmla="*/ 159 w 365"/>
                  <a:gd name="T45" fmla="*/ 238 h 347"/>
                  <a:gd name="T46" fmla="*/ 178 w 365"/>
                  <a:gd name="T47" fmla="*/ 227 h 347"/>
                  <a:gd name="T48" fmla="*/ 182 w 365"/>
                  <a:gd name="T49" fmla="*/ 223 h 347"/>
                  <a:gd name="T50" fmla="*/ 190 w 365"/>
                  <a:gd name="T51" fmla="*/ 217 h 347"/>
                  <a:gd name="T52" fmla="*/ 201 w 365"/>
                  <a:gd name="T53" fmla="*/ 212 h 347"/>
                  <a:gd name="T54" fmla="*/ 210 w 365"/>
                  <a:gd name="T55" fmla="*/ 212 h 347"/>
                  <a:gd name="T56" fmla="*/ 215 w 365"/>
                  <a:gd name="T57" fmla="*/ 209 h 347"/>
                  <a:gd name="T58" fmla="*/ 216 w 365"/>
                  <a:gd name="T59" fmla="*/ 198 h 347"/>
                  <a:gd name="T60" fmla="*/ 235 w 365"/>
                  <a:gd name="T61" fmla="*/ 180 h 347"/>
                  <a:gd name="T62" fmla="*/ 241 w 365"/>
                  <a:gd name="T63" fmla="*/ 170 h 347"/>
                  <a:gd name="T64" fmla="*/ 245 w 365"/>
                  <a:gd name="T65" fmla="*/ 162 h 347"/>
                  <a:gd name="T66" fmla="*/ 250 w 365"/>
                  <a:gd name="T67" fmla="*/ 158 h 347"/>
                  <a:gd name="T68" fmla="*/ 263 w 365"/>
                  <a:gd name="T69" fmla="*/ 155 h 347"/>
                  <a:gd name="T70" fmla="*/ 273 w 365"/>
                  <a:gd name="T71" fmla="*/ 150 h 347"/>
                  <a:gd name="T72" fmla="*/ 275 w 365"/>
                  <a:gd name="T73" fmla="*/ 146 h 347"/>
                  <a:gd name="T74" fmla="*/ 272 w 365"/>
                  <a:gd name="T75" fmla="*/ 142 h 347"/>
                  <a:gd name="T76" fmla="*/ 274 w 365"/>
                  <a:gd name="T77" fmla="*/ 132 h 347"/>
                  <a:gd name="T78" fmla="*/ 286 w 365"/>
                  <a:gd name="T79" fmla="*/ 114 h 347"/>
                  <a:gd name="T80" fmla="*/ 289 w 365"/>
                  <a:gd name="T81" fmla="*/ 106 h 347"/>
                  <a:gd name="T82" fmla="*/ 294 w 365"/>
                  <a:gd name="T83" fmla="*/ 94 h 347"/>
                  <a:gd name="T84" fmla="*/ 296 w 365"/>
                  <a:gd name="T85" fmla="*/ 83 h 347"/>
                  <a:gd name="T86" fmla="*/ 306 w 365"/>
                  <a:gd name="T87" fmla="*/ 73 h 347"/>
                  <a:gd name="T88" fmla="*/ 311 w 365"/>
                  <a:gd name="T89" fmla="*/ 65 h 347"/>
                  <a:gd name="T90" fmla="*/ 311 w 365"/>
                  <a:gd name="T91" fmla="*/ 57 h 347"/>
                  <a:gd name="T92" fmla="*/ 314 w 365"/>
                  <a:gd name="T93" fmla="*/ 52 h 347"/>
                  <a:gd name="T94" fmla="*/ 322 w 365"/>
                  <a:gd name="T95" fmla="*/ 41 h 347"/>
                  <a:gd name="T96" fmla="*/ 327 w 365"/>
                  <a:gd name="T97" fmla="*/ 39 h 347"/>
                  <a:gd name="T98" fmla="*/ 335 w 365"/>
                  <a:gd name="T99" fmla="*/ 39 h 347"/>
                  <a:gd name="T100" fmla="*/ 343 w 365"/>
                  <a:gd name="T101" fmla="*/ 33 h 347"/>
                  <a:gd name="T102" fmla="*/ 350 w 365"/>
                  <a:gd name="T103" fmla="*/ 30 h 347"/>
                  <a:gd name="T104" fmla="*/ 359 w 365"/>
                  <a:gd name="T105" fmla="*/ 27 h 347"/>
                  <a:gd name="T106" fmla="*/ 361 w 365"/>
                  <a:gd name="T107" fmla="*/ 19 h 347"/>
                  <a:gd name="T108" fmla="*/ 361 w 365"/>
                  <a:gd name="T109" fmla="*/ 10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65" h="347">
                    <a:moveTo>
                      <a:pt x="0" y="192"/>
                    </a:moveTo>
                    <a:lnTo>
                      <a:pt x="4" y="193"/>
                    </a:lnTo>
                    <a:lnTo>
                      <a:pt x="4" y="194"/>
                    </a:lnTo>
                    <a:lnTo>
                      <a:pt x="6" y="197"/>
                    </a:lnTo>
                    <a:lnTo>
                      <a:pt x="11" y="203"/>
                    </a:lnTo>
                    <a:lnTo>
                      <a:pt x="14" y="209"/>
                    </a:lnTo>
                    <a:lnTo>
                      <a:pt x="14" y="210"/>
                    </a:lnTo>
                    <a:lnTo>
                      <a:pt x="16" y="217"/>
                    </a:lnTo>
                    <a:lnTo>
                      <a:pt x="16" y="219"/>
                    </a:lnTo>
                    <a:lnTo>
                      <a:pt x="16" y="220"/>
                    </a:lnTo>
                    <a:lnTo>
                      <a:pt x="16" y="221"/>
                    </a:lnTo>
                    <a:lnTo>
                      <a:pt x="17" y="221"/>
                    </a:lnTo>
                    <a:lnTo>
                      <a:pt x="23" y="230"/>
                    </a:lnTo>
                    <a:lnTo>
                      <a:pt x="23" y="231"/>
                    </a:lnTo>
                    <a:lnTo>
                      <a:pt x="24" y="232"/>
                    </a:lnTo>
                    <a:lnTo>
                      <a:pt x="24" y="235"/>
                    </a:lnTo>
                    <a:lnTo>
                      <a:pt x="23" y="238"/>
                    </a:lnTo>
                    <a:lnTo>
                      <a:pt x="23" y="241"/>
                    </a:lnTo>
                    <a:lnTo>
                      <a:pt x="24" y="243"/>
                    </a:lnTo>
                    <a:lnTo>
                      <a:pt x="24" y="244"/>
                    </a:lnTo>
                    <a:lnTo>
                      <a:pt x="29" y="256"/>
                    </a:lnTo>
                    <a:lnTo>
                      <a:pt x="32" y="265"/>
                    </a:lnTo>
                    <a:lnTo>
                      <a:pt x="32" y="266"/>
                    </a:lnTo>
                    <a:lnTo>
                      <a:pt x="32" y="267"/>
                    </a:lnTo>
                    <a:lnTo>
                      <a:pt x="33" y="268"/>
                    </a:lnTo>
                    <a:lnTo>
                      <a:pt x="33" y="269"/>
                    </a:lnTo>
                    <a:lnTo>
                      <a:pt x="33" y="270"/>
                    </a:lnTo>
                    <a:lnTo>
                      <a:pt x="33" y="273"/>
                    </a:lnTo>
                    <a:lnTo>
                      <a:pt x="33" y="275"/>
                    </a:lnTo>
                    <a:lnTo>
                      <a:pt x="33" y="278"/>
                    </a:lnTo>
                    <a:lnTo>
                      <a:pt x="33" y="280"/>
                    </a:lnTo>
                    <a:lnTo>
                      <a:pt x="33" y="283"/>
                    </a:lnTo>
                    <a:lnTo>
                      <a:pt x="33" y="284"/>
                    </a:lnTo>
                    <a:lnTo>
                      <a:pt x="33" y="285"/>
                    </a:lnTo>
                    <a:lnTo>
                      <a:pt x="45" y="323"/>
                    </a:lnTo>
                    <a:lnTo>
                      <a:pt x="45" y="324"/>
                    </a:lnTo>
                    <a:lnTo>
                      <a:pt x="45" y="325"/>
                    </a:lnTo>
                    <a:lnTo>
                      <a:pt x="46" y="327"/>
                    </a:lnTo>
                    <a:lnTo>
                      <a:pt x="47" y="327"/>
                    </a:lnTo>
                    <a:lnTo>
                      <a:pt x="48" y="330"/>
                    </a:lnTo>
                    <a:lnTo>
                      <a:pt x="49" y="331"/>
                    </a:lnTo>
                    <a:lnTo>
                      <a:pt x="50" y="332"/>
                    </a:lnTo>
                    <a:lnTo>
                      <a:pt x="51" y="333"/>
                    </a:lnTo>
                    <a:lnTo>
                      <a:pt x="52" y="336"/>
                    </a:lnTo>
                    <a:lnTo>
                      <a:pt x="52" y="340"/>
                    </a:lnTo>
                    <a:lnTo>
                      <a:pt x="51" y="342"/>
                    </a:lnTo>
                    <a:lnTo>
                      <a:pt x="51" y="344"/>
                    </a:lnTo>
                    <a:lnTo>
                      <a:pt x="53" y="346"/>
                    </a:lnTo>
                    <a:lnTo>
                      <a:pt x="54" y="346"/>
                    </a:lnTo>
                    <a:lnTo>
                      <a:pt x="55" y="346"/>
                    </a:lnTo>
                    <a:lnTo>
                      <a:pt x="56" y="347"/>
                    </a:lnTo>
                    <a:lnTo>
                      <a:pt x="57" y="346"/>
                    </a:lnTo>
                    <a:lnTo>
                      <a:pt x="58" y="346"/>
                    </a:lnTo>
                    <a:lnTo>
                      <a:pt x="58" y="345"/>
                    </a:lnTo>
                    <a:lnTo>
                      <a:pt x="58" y="344"/>
                    </a:lnTo>
                    <a:lnTo>
                      <a:pt x="59" y="344"/>
                    </a:lnTo>
                    <a:lnTo>
                      <a:pt x="59" y="342"/>
                    </a:lnTo>
                    <a:lnTo>
                      <a:pt x="59" y="341"/>
                    </a:lnTo>
                    <a:lnTo>
                      <a:pt x="62" y="337"/>
                    </a:lnTo>
                    <a:lnTo>
                      <a:pt x="63" y="336"/>
                    </a:lnTo>
                    <a:lnTo>
                      <a:pt x="64" y="334"/>
                    </a:lnTo>
                    <a:lnTo>
                      <a:pt x="65" y="333"/>
                    </a:lnTo>
                    <a:lnTo>
                      <a:pt x="66" y="332"/>
                    </a:lnTo>
                    <a:lnTo>
                      <a:pt x="66" y="331"/>
                    </a:lnTo>
                    <a:lnTo>
                      <a:pt x="67" y="331"/>
                    </a:lnTo>
                    <a:lnTo>
                      <a:pt x="67" y="330"/>
                    </a:lnTo>
                    <a:lnTo>
                      <a:pt x="68" y="330"/>
                    </a:lnTo>
                    <a:lnTo>
                      <a:pt x="69" y="330"/>
                    </a:lnTo>
                    <a:lnTo>
                      <a:pt x="70" y="328"/>
                    </a:lnTo>
                    <a:lnTo>
                      <a:pt x="71" y="328"/>
                    </a:lnTo>
                    <a:lnTo>
                      <a:pt x="72" y="328"/>
                    </a:lnTo>
                    <a:lnTo>
                      <a:pt x="74" y="327"/>
                    </a:lnTo>
                    <a:lnTo>
                      <a:pt x="76" y="327"/>
                    </a:lnTo>
                    <a:lnTo>
                      <a:pt x="77" y="327"/>
                    </a:lnTo>
                    <a:lnTo>
                      <a:pt x="78" y="326"/>
                    </a:lnTo>
                    <a:lnTo>
                      <a:pt x="80" y="326"/>
                    </a:lnTo>
                    <a:lnTo>
                      <a:pt x="81" y="325"/>
                    </a:lnTo>
                    <a:lnTo>
                      <a:pt x="81" y="324"/>
                    </a:lnTo>
                    <a:lnTo>
                      <a:pt x="82" y="324"/>
                    </a:lnTo>
                    <a:lnTo>
                      <a:pt x="87" y="319"/>
                    </a:lnTo>
                    <a:lnTo>
                      <a:pt x="89" y="318"/>
                    </a:lnTo>
                    <a:lnTo>
                      <a:pt x="89" y="317"/>
                    </a:lnTo>
                    <a:lnTo>
                      <a:pt x="95" y="313"/>
                    </a:lnTo>
                    <a:lnTo>
                      <a:pt x="105" y="305"/>
                    </a:lnTo>
                    <a:lnTo>
                      <a:pt x="113" y="293"/>
                    </a:lnTo>
                    <a:lnTo>
                      <a:pt x="114" y="291"/>
                    </a:lnTo>
                    <a:lnTo>
                      <a:pt x="115" y="289"/>
                    </a:lnTo>
                    <a:lnTo>
                      <a:pt x="118" y="286"/>
                    </a:lnTo>
                    <a:lnTo>
                      <a:pt x="118" y="284"/>
                    </a:lnTo>
                    <a:lnTo>
                      <a:pt x="119" y="283"/>
                    </a:lnTo>
                    <a:lnTo>
                      <a:pt x="120" y="281"/>
                    </a:lnTo>
                    <a:lnTo>
                      <a:pt x="124" y="278"/>
                    </a:lnTo>
                    <a:lnTo>
                      <a:pt x="137" y="272"/>
                    </a:lnTo>
                    <a:lnTo>
                      <a:pt x="139" y="269"/>
                    </a:lnTo>
                    <a:lnTo>
                      <a:pt x="147" y="265"/>
                    </a:lnTo>
                    <a:lnTo>
                      <a:pt x="148" y="265"/>
                    </a:lnTo>
                    <a:lnTo>
                      <a:pt x="149" y="265"/>
                    </a:lnTo>
                    <a:lnTo>
                      <a:pt x="151" y="262"/>
                    </a:lnTo>
                    <a:lnTo>
                      <a:pt x="151" y="261"/>
                    </a:lnTo>
                    <a:lnTo>
                      <a:pt x="151" y="258"/>
                    </a:lnTo>
                    <a:lnTo>
                      <a:pt x="150" y="256"/>
                    </a:lnTo>
                    <a:lnTo>
                      <a:pt x="150" y="254"/>
                    </a:lnTo>
                    <a:lnTo>
                      <a:pt x="149" y="253"/>
                    </a:lnTo>
                    <a:lnTo>
                      <a:pt x="149" y="251"/>
                    </a:lnTo>
                    <a:lnTo>
                      <a:pt x="150" y="251"/>
                    </a:lnTo>
                    <a:lnTo>
                      <a:pt x="150" y="250"/>
                    </a:lnTo>
                    <a:lnTo>
                      <a:pt x="150" y="249"/>
                    </a:lnTo>
                    <a:lnTo>
                      <a:pt x="151" y="247"/>
                    </a:lnTo>
                    <a:lnTo>
                      <a:pt x="152" y="246"/>
                    </a:lnTo>
                    <a:lnTo>
                      <a:pt x="152" y="244"/>
                    </a:lnTo>
                    <a:lnTo>
                      <a:pt x="153" y="244"/>
                    </a:lnTo>
                    <a:lnTo>
                      <a:pt x="154" y="243"/>
                    </a:lnTo>
                    <a:lnTo>
                      <a:pt x="154" y="242"/>
                    </a:lnTo>
                    <a:lnTo>
                      <a:pt x="155" y="241"/>
                    </a:lnTo>
                    <a:lnTo>
                      <a:pt x="159" y="238"/>
                    </a:lnTo>
                    <a:lnTo>
                      <a:pt x="160" y="237"/>
                    </a:lnTo>
                    <a:lnTo>
                      <a:pt x="161" y="236"/>
                    </a:lnTo>
                    <a:lnTo>
                      <a:pt x="161" y="235"/>
                    </a:lnTo>
                    <a:lnTo>
                      <a:pt x="162" y="235"/>
                    </a:lnTo>
                    <a:lnTo>
                      <a:pt x="178" y="227"/>
                    </a:lnTo>
                    <a:lnTo>
                      <a:pt x="178" y="226"/>
                    </a:lnTo>
                    <a:lnTo>
                      <a:pt x="180" y="225"/>
                    </a:lnTo>
                    <a:lnTo>
                      <a:pt x="181" y="224"/>
                    </a:lnTo>
                    <a:lnTo>
                      <a:pt x="182" y="224"/>
                    </a:lnTo>
                    <a:lnTo>
                      <a:pt x="182" y="223"/>
                    </a:lnTo>
                    <a:lnTo>
                      <a:pt x="183" y="223"/>
                    </a:lnTo>
                    <a:lnTo>
                      <a:pt x="186" y="220"/>
                    </a:lnTo>
                    <a:lnTo>
                      <a:pt x="187" y="219"/>
                    </a:lnTo>
                    <a:lnTo>
                      <a:pt x="189" y="218"/>
                    </a:lnTo>
                    <a:lnTo>
                      <a:pt x="190" y="217"/>
                    </a:lnTo>
                    <a:lnTo>
                      <a:pt x="190" y="216"/>
                    </a:lnTo>
                    <a:lnTo>
                      <a:pt x="191" y="216"/>
                    </a:lnTo>
                    <a:lnTo>
                      <a:pt x="195" y="215"/>
                    </a:lnTo>
                    <a:lnTo>
                      <a:pt x="200" y="213"/>
                    </a:lnTo>
                    <a:lnTo>
                      <a:pt x="201" y="212"/>
                    </a:lnTo>
                    <a:lnTo>
                      <a:pt x="203" y="212"/>
                    </a:lnTo>
                    <a:lnTo>
                      <a:pt x="204" y="212"/>
                    </a:lnTo>
                    <a:lnTo>
                      <a:pt x="205" y="212"/>
                    </a:lnTo>
                    <a:lnTo>
                      <a:pt x="208" y="212"/>
                    </a:lnTo>
                    <a:lnTo>
                      <a:pt x="210" y="212"/>
                    </a:lnTo>
                    <a:lnTo>
                      <a:pt x="212" y="212"/>
                    </a:lnTo>
                    <a:lnTo>
                      <a:pt x="214" y="212"/>
                    </a:lnTo>
                    <a:lnTo>
                      <a:pt x="214" y="211"/>
                    </a:lnTo>
                    <a:lnTo>
                      <a:pt x="215" y="210"/>
                    </a:lnTo>
                    <a:lnTo>
                      <a:pt x="215" y="209"/>
                    </a:lnTo>
                    <a:lnTo>
                      <a:pt x="215" y="205"/>
                    </a:lnTo>
                    <a:lnTo>
                      <a:pt x="215" y="204"/>
                    </a:lnTo>
                    <a:lnTo>
                      <a:pt x="215" y="202"/>
                    </a:lnTo>
                    <a:lnTo>
                      <a:pt x="215" y="201"/>
                    </a:lnTo>
                    <a:lnTo>
                      <a:pt x="216" y="198"/>
                    </a:lnTo>
                    <a:lnTo>
                      <a:pt x="217" y="198"/>
                    </a:lnTo>
                    <a:lnTo>
                      <a:pt x="218" y="197"/>
                    </a:lnTo>
                    <a:lnTo>
                      <a:pt x="220" y="193"/>
                    </a:lnTo>
                    <a:lnTo>
                      <a:pt x="231" y="182"/>
                    </a:lnTo>
                    <a:lnTo>
                      <a:pt x="235" y="180"/>
                    </a:lnTo>
                    <a:lnTo>
                      <a:pt x="236" y="179"/>
                    </a:lnTo>
                    <a:lnTo>
                      <a:pt x="237" y="178"/>
                    </a:lnTo>
                    <a:lnTo>
                      <a:pt x="237" y="177"/>
                    </a:lnTo>
                    <a:lnTo>
                      <a:pt x="238" y="175"/>
                    </a:lnTo>
                    <a:lnTo>
                      <a:pt x="241" y="170"/>
                    </a:lnTo>
                    <a:lnTo>
                      <a:pt x="242" y="166"/>
                    </a:lnTo>
                    <a:lnTo>
                      <a:pt x="243" y="165"/>
                    </a:lnTo>
                    <a:lnTo>
                      <a:pt x="243" y="164"/>
                    </a:lnTo>
                    <a:lnTo>
                      <a:pt x="243" y="163"/>
                    </a:lnTo>
                    <a:lnTo>
                      <a:pt x="245" y="162"/>
                    </a:lnTo>
                    <a:lnTo>
                      <a:pt x="246" y="162"/>
                    </a:lnTo>
                    <a:lnTo>
                      <a:pt x="246" y="161"/>
                    </a:lnTo>
                    <a:lnTo>
                      <a:pt x="248" y="159"/>
                    </a:lnTo>
                    <a:lnTo>
                      <a:pt x="249" y="159"/>
                    </a:lnTo>
                    <a:lnTo>
                      <a:pt x="250" y="158"/>
                    </a:lnTo>
                    <a:lnTo>
                      <a:pt x="253" y="156"/>
                    </a:lnTo>
                    <a:lnTo>
                      <a:pt x="254" y="156"/>
                    </a:lnTo>
                    <a:lnTo>
                      <a:pt x="255" y="155"/>
                    </a:lnTo>
                    <a:lnTo>
                      <a:pt x="262" y="155"/>
                    </a:lnTo>
                    <a:lnTo>
                      <a:pt x="263" y="155"/>
                    </a:lnTo>
                    <a:lnTo>
                      <a:pt x="264" y="155"/>
                    </a:lnTo>
                    <a:lnTo>
                      <a:pt x="268" y="153"/>
                    </a:lnTo>
                    <a:lnTo>
                      <a:pt x="269" y="152"/>
                    </a:lnTo>
                    <a:lnTo>
                      <a:pt x="272" y="151"/>
                    </a:lnTo>
                    <a:lnTo>
                      <a:pt x="273" y="150"/>
                    </a:lnTo>
                    <a:lnTo>
                      <a:pt x="274" y="149"/>
                    </a:lnTo>
                    <a:lnTo>
                      <a:pt x="275" y="148"/>
                    </a:lnTo>
                    <a:lnTo>
                      <a:pt x="275" y="147"/>
                    </a:lnTo>
                    <a:lnTo>
                      <a:pt x="276" y="146"/>
                    </a:lnTo>
                    <a:lnTo>
                      <a:pt x="275" y="146"/>
                    </a:lnTo>
                    <a:lnTo>
                      <a:pt x="275" y="145"/>
                    </a:lnTo>
                    <a:lnTo>
                      <a:pt x="274" y="145"/>
                    </a:lnTo>
                    <a:lnTo>
                      <a:pt x="274" y="144"/>
                    </a:lnTo>
                    <a:lnTo>
                      <a:pt x="272" y="143"/>
                    </a:lnTo>
                    <a:lnTo>
                      <a:pt x="272" y="142"/>
                    </a:lnTo>
                    <a:lnTo>
                      <a:pt x="272" y="141"/>
                    </a:lnTo>
                    <a:lnTo>
                      <a:pt x="272" y="139"/>
                    </a:lnTo>
                    <a:lnTo>
                      <a:pt x="272" y="138"/>
                    </a:lnTo>
                    <a:lnTo>
                      <a:pt x="274" y="134"/>
                    </a:lnTo>
                    <a:lnTo>
                      <a:pt x="274" y="132"/>
                    </a:lnTo>
                    <a:lnTo>
                      <a:pt x="275" y="130"/>
                    </a:lnTo>
                    <a:lnTo>
                      <a:pt x="276" y="127"/>
                    </a:lnTo>
                    <a:lnTo>
                      <a:pt x="277" y="127"/>
                    </a:lnTo>
                    <a:lnTo>
                      <a:pt x="278" y="125"/>
                    </a:lnTo>
                    <a:lnTo>
                      <a:pt x="286" y="114"/>
                    </a:lnTo>
                    <a:lnTo>
                      <a:pt x="286" y="113"/>
                    </a:lnTo>
                    <a:lnTo>
                      <a:pt x="287" y="112"/>
                    </a:lnTo>
                    <a:lnTo>
                      <a:pt x="289" y="109"/>
                    </a:lnTo>
                    <a:lnTo>
                      <a:pt x="289" y="107"/>
                    </a:lnTo>
                    <a:lnTo>
                      <a:pt x="289" y="106"/>
                    </a:lnTo>
                    <a:lnTo>
                      <a:pt x="291" y="103"/>
                    </a:lnTo>
                    <a:lnTo>
                      <a:pt x="293" y="96"/>
                    </a:lnTo>
                    <a:lnTo>
                      <a:pt x="293" y="95"/>
                    </a:lnTo>
                    <a:lnTo>
                      <a:pt x="294" y="95"/>
                    </a:lnTo>
                    <a:lnTo>
                      <a:pt x="294" y="94"/>
                    </a:lnTo>
                    <a:lnTo>
                      <a:pt x="295" y="87"/>
                    </a:lnTo>
                    <a:lnTo>
                      <a:pt x="295" y="86"/>
                    </a:lnTo>
                    <a:lnTo>
                      <a:pt x="295" y="85"/>
                    </a:lnTo>
                    <a:lnTo>
                      <a:pt x="296" y="84"/>
                    </a:lnTo>
                    <a:lnTo>
                      <a:pt x="296" y="83"/>
                    </a:lnTo>
                    <a:lnTo>
                      <a:pt x="298" y="81"/>
                    </a:lnTo>
                    <a:lnTo>
                      <a:pt x="299" y="79"/>
                    </a:lnTo>
                    <a:lnTo>
                      <a:pt x="304" y="74"/>
                    </a:lnTo>
                    <a:lnTo>
                      <a:pt x="305" y="74"/>
                    </a:lnTo>
                    <a:lnTo>
                      <a:pt x="306" y="73"/>
                    </a:lnTo>
                    <a:lnTo>
                      <a:pt x="307" y="72"/>
                    </a:lnTo>
                    <a:lnTo>
                      <a:pt x="307" y="70"/>
                    </a:lnTo>
                    <a:lnTo>
                      <a:pt x="310" y="68"/>
                    </a:lnTo>
                    <a:lnTo>
                      <a:pt x="310" y="67"/>
                    </a:lnTo>
                    <a:lnTo>
                      <a:pt x="311" y="65"/>
                    </a:lnTo>
                    <a:lnTo>
                      <a:pt x="311" y="64"/>
                    </a:lnTo>
                    <a:lnTo>
                      <a:pt x="311" y="62"/>
                    </a:lnTo>
                    <a:lnTo>
                      <a:pt x="311" y="59"/>
                    </a:lnTo>
                    <a:lnTo>
                      <a:pt x="311" y="58"/>
                    </a:lnTo>
                    <a:lnTo>
                      <a:pt x="311" y="57"/>
                    </a:lnTo>
                    <a:lnTo>
                      <a:pt x="312" y="56"/>
                    </a:lnTo>
                    <a:lnTo>
                      <a:pt x="313" y="55"/>
                    </a:lnTo>
                    <a:lnTo>
                      <a:pt x="313" y="54"/>
                    </a:lnTo>
                    <a:lnTo>
                      <a:pt x="313" y="53"/>
                    </a:lnTo>
                    <a:lnTo>
                      <a:pt x="314" y="52"/>
                    </a:lnTo>
                    <a:lnTo>
                      <a:pt x="315" y="51"/>
                    </a:lnTo>
                    <a:lnTo>
                      <a:pt x="321" y="45"/>
                    </a:lnTo>
                    <a:lnTo>
                      <a:pt x="321" y="43"/>
                    </a:lnTo>
                    <a:lnTo>
                      <a:pt x="322" y="43"/>
                    </a:lnTo>
                    <a:lnTo>
                      <a:pt x="322" y="41"/>
                    </a:lnTo>
                    <a:lnTo>
                      <a:pt x="323" y="41"/>
                    </a:lnTo>
                    <a:lnTo>
                      <a:pt x="324" y="41"/>
                    </a:lnTo>
                    <a:lnTo>
                      <a:pt x="325" y="40"/>
                    </a:lnTo>
                    <a:lnTo>
                      <a:pt x="325" y="39"/>
                    </a:lnTo>
                    <a:lnTo>
                      <a:pt x="327" y="39"/>
                    </a:lnTo>
                    <a:lnTo>
                      <a:pt x="329" y="39"/>
                    </a:lnTo>
                    <a:lnTo>
                      <a:pt x="330" y="39"/>
                    </a:lnTo>
                    <a:lnTo>
                      <a:pt x="333" y="39"/>
                    </a:lnTo>
                    <a:lnTo>
                      <a:pt x="334" y="39"/>
                    </a:lnTo>
                    <a:lnTo>
                      <a:pt x="335" y="39"/>
                    </a:lnTo>
                    <a:lnTo>
                      <a:pt x="335" y="38"/>
                    </a:lnTo>
                    <a:lnTo>
                      <a:pt x="336" y="38"/>
                    </a:lnTo>
                    <a:lnTo>
                      <a:pt x="337" y="37"/>
                    </a:lnTo>
                    <a:lnTo>
                      <a:pt x="339" y="36"/>
                    </a:lnTo>
                    <a:lnTo>
                      <a:pt x="343" y="33"/>
                    </a:lnTo>
                    <a:lnTo>
                      <a:pt x="344" y="32"/>
                    </a:lnTo>
                    <a:lnTo>
                      <a:pt x="345" y="31"/>
                    </a:lnTo>
                    <a:lnTo>
                      <a:pt x="348" y="30"/>
                    </a:lnTo>
                    <a:lnTo>
                      <a:pt x="349" y="30"/>
                    </a:lnTo>
                    <a:lnTo>
                      <a:pt x="350" y="30"/>
                    </a:lnTo>
                    <a:lnTo>
                      <a:pt x="353" y="28"/>
                    </a:lnTo>
                    <a:lnTo>
                      <a:pt x="355" y="28"/>
                    </a:lnTo>
                    <a:lnTo>
                      <a:pt x="356" y="28"/>
                    </a:lnTo>
                    <a:lnTo>
                      <a:pt x="358" y="27"/>
                    </a:lnTo>
                    <a:lnTo>
                      <a:pt x="359" y="27"/>
                    </a:lnTo>
                    <a:lnTo>
                      <a:pt x="360" y="26"/>
                    </a:lnTo>
                    <a:lnTo>
                      <a:pt x="360" y="25"/>
                    </a:lnTo>
                    <a:lnTo>
                      <a:pt x="360" y="22"/>
                    </a:lnTo>
                    <a:lnTo>
                      <a:pt x="361" y="21"/>
                    </a:lnTo>
                    <a:lnTo>
                      <a:pt x="361" y="19"/>
                    </a:lnTo>
                    <a:lnTo>
                      <a:pt x="360" y="16"/>
                    </a:lnTo>
                    <a:lnTo>
                      <a:pt x="360" y="13"/>
                    </a:lnTo>
                    <a:lnTo>
                      <a:pt x="361" y="12"/>
                    </a:lnTo>
                    <a:lnTo>
                      <a:pt x="361" y="11"/>
                    </a:lnTo>
                    <a:lnTo>
                      <a:pt x="361" y="10"/>
                    </a:lnTo>
                    <a:lnTo>
                      <a:pt x="361" y="9"/>
                    </a:lnTo>
                    <a:lnTo>
                      <a:pt x="365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252">
                <a:extLst>
                  <a:ext uri="{FF2B5EF4-FFF2-40B4-BE49-F238E27FC236}">
                    <a16:creationId xmlns:a16="http://schemas.microsoft.com/office/drawing/2014/main" id="{931B3DA0-0238-F423-0868-C94BDE5554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7" y="1652"/>
                <a:ext cx="198" cy="106"/>
              </a:xfrm>
              <a:custGeom>
                <a:avLst/>
                <a:gdLst>
                  <a:gd name="T0" fmla="*/ 586 w 595"/>
                  <a:gd name="T1" fmla="*/ 11 h 317"/>
                  <a:gd name="T2" fmla="*/ 576 w 595"/>
                  <a:gd name="T3" fmla="*/ 26 h 317"/>
                  <a:gd name="T4" fmla="*/ 563 w 595"/>
                  <a:gd name="T5" fmla="*/ 38 h 317"/>
                  <a:gd name="T6" fmla="*/ 561 w 595"/>
                  <a:gd name="T7" fmla="*/ 40 h 317"/>
                  <a:gd name="T8" fmla="*/ 551 w 595"/>
                  <a:gd name="T9" fmla="*/ 41 h 317"/>
                  <a:gd name="T10" fmla="*/ 540 w 595"/>
                  <a:gd name="T11" fmla="*/ 31 h 317"/>
                  <a:gd name="T12" fmla="*/ 520 w 595"/>
                  <a:gd name="T13" fmla="*/ 8 h 317"/>
                  <a:gd name="T14" fmla="*/ 497 w 595"/>
                  <a:gd name="T15" fmla="*/ 0 h 317"/>
                  <a:gd name="T16" fmla="*/ 476 w 595"/>
                  <a:gd name="T17" fmla="*/ 11 h 317"/>
                  <a:gd name="T18" fmla="*/ 460 w 595"/>
                  <a:gd name="T19" fmla="*/ 16 h 317"/>
                  <a:gd name="T20" fmla="*/ 447 w 595"/>
                  <a:gd name="T21" fmla="*/ 31 h 317"/>
                  <a:gd name="T22" fmla="*/ 439 w 595"/>
                  <a:gd name="T23" fmla="*/ 34 h 317"/>
                  <a:gd name="T24" fmla="*/ 430 w 595"/>
                  <a:gd name="T25" fmla="*/ 35 h 317"/>
                  <a:gd name="T26" fmla="*/ 405 w 595"/>
                  <a:gd name="T27" fmla="*/ 36 h 317"/>
                  <a:gd name="T28" fmla="*/ 390 w 595"/>
                  <a:gd name="T29" fmla="*/ 45 h 317"/>
                  <a:gd name="T30" fmla="*/ 342 w 595"/>
                  <a:gd name="T31" fmla="*/ 45 h 317"/>
                  <a:gd name="T32" fmla="*/ 301 w 595"/>
                  <a:gd name="T33" fmla="*/ 50 h 317"/>
                  <a:gd name="T34" fmla="*/ 277 w 595"/>
                  <a:gd name="T35" fmla="*/ 55 h 317"/>
                  <a:gd name="T36" fmla="*/ 275 w 595"/>
                  <a:gd name="T37" fmla="*/ 66 h 317"/>
                  <a:gd name="T38" fmla="*/ 272 w 595"/>
                  <a:gd name="T39" fmla="*/ 67 h 317"/>
                  <a:gd name="T40" fmla="*/ 268 w 595"/>
                  <a:gd name="T41" fmla="*/ 71 h 317"/>
                  <a:gd name="T42" fmla="*/ 272 w 595"/>
                  <a:gd name="T43" fmla="*/ 86 h 317"/>
                  <a:gd name="T44" fmla="*/ 265 w 595"/>
                  <a:gd name="T45" fmla="*/ 102 h 317"/>
                  <a:gd name="T46" fmla="*/ 253 w 595"/>
                  <a:gd name="T47" fmla="*/ 117 h 317"/>
                  <a:gd name="T48" fmla="*/ 254 w 595"/>
                  <a:gd name="T49" fmla="*/ 133 h 317"/>
                  <a:gd name="T50" fmla="*/ 249 w 595"/>
                  <a:gd name="T51" fmla="*/ 146 h 317"/>
                  <a:gd name="T52" fmla="*/ 230 w 595"/>
                  <a:gd name="T53" fmla="*/ 145 h 317"/>
                  <a:gd name="T54" fmla="*/ 227 w 595"/>
                  <a:gd name="T55" fmla="*/ 165 h 317"/>
                  <a:gd name="T56" fmla="*/ 214 w 595"/>
                  <a:gd name="T57" fmla="*/ 175 h 317"/>
                  <a:gd name="T58" fmla="*/ 203 w 595"/>
                  <a:gd name="T59" fmla="*/ 178 h 317"/>
                  <a:gd name="T60" fmla="*/ 201 w 595"/>
                  <a:gd name="T61" fmla="*/ 170 h 317"/>
                  <a:gd name="T62" fmla="*/ 195 w 595"/>
                  <a:gd name="T63" fmla="*/ 164 h 317"/>
                  <a:gd name="T64" fmla="*/ 182 w 595"/>
                  <a:gd name="T65" fmla="*/ 165 h 317"/>
                  <a:gd name="T66" fmla="*/ 172 w 595"/>
                  <a:gd name="T67" fmla="*/ 171 h 317"/>
                  <a:gd name="T68" fmla="*/ 164 w 595"/>
                  <a:gd name="T69" fmla="*/ 169 h 317"/>
                  <a:gd name="T70" fmla="*/ 150 w 595"/>
                  <a:gd name="T71" fmla="*/ 181 h 317"/>
                  <a:gd name="T72" fmla="*/ 126 w 595"/>
                  <a:gd name="T73" fmla="*/ 193 h 317"/>
                  <a:gd name="T74" fmla="*/ 103 w 595"/>
                  <a:gd name="T75" fmla="*/ 200 h 317"/>
                  <a:gd name="T76" fmla="*/ 102 w 595"/>
                  <a:gd name="T77" fmla="*/ 210 h 317"/>
                  <a:gd name="T78" fmla="*/ 99 w 595"/>
                  <a:gd name="T79" fmla="*/ 230 h 317"/>
                  <a:gd name="T80" fmla="*/ 85 w 595"/>
                  <a:gd name="T81" fmla="*/ 232 h 317"/>
                  <a:gd name="T82" fmla="*/ 74 w 595"/>
                  <a:gd name="T83" fmla="*/ 238 h 317"/>
                  <a:gd name="T84" fmla="*/ 67 w 595"/>
                  <a:gd name="T85" fmla="*/ 249 h 317"/>
                  <a:gd name="T86" fmla="*/ 59 w 595"/>
                  <a:gd name="T87" fmla="*/ 251 h 317"/>
                  <a:gd name="T88" fmla="*/ 58 w 595"/>
                  <a:gd name="T89" fmla="*/ 267 h 317"/>
                  <a:gd name="T90" fmla="*/ 66 w 595"/>
                  <a:gd name="T91" fmla="*/ 289 h 317"/>
                  <a:gd name="T92" fmla="*/ 66 w 595"/>
                  <a:gd name="T93" fmla="*/ 295 h 317"/>
                  <a:gd name="T94" fmla="*/ 67 w 595"/>
                  <a:gd name="T95" fmla="*/ 303 h 317"/>
                  <a:gd name="T96" fmla="*/ 62 w 595"/>
                  <a:gd name="T97" fmla="*/ 315 h 317"/>
                  <a:gd name="T98" fmla="*/ 38 w 595"/>
                  <a:gd name="T99" fmla="*/ 312 h 317"/>
                  <a:gd name="T100" fmla="*/ 16 w 595"/>
                  <a:gd name="T101" fmla="*/ 317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95" h="317">
                    <a:moveTo>
                      <a:pt x="595" y="6"/>
                    </a:moveTo>
                    <a:lnTo>
                      <a:pt x="592" y="10"/>
                    </a:lnTo>
                    <a:lnTo>
                      <a:pt x="591" y="11"/>
                    </a:lnTo>
                    <a:lnTo>
                      <a:pt x="586" y="11"/>
                    </a:lnTo>
                    <a:lnTo>
                      <a:pt x="581" y="13"/>
                    </a:lnTo>
                    <a:lnTo>
                      <a:pt x="579" y="18"/>
                    </a:lnTo>
                    <a:lnTo>
                      <a:pt x="578" y="25"/>
                    </a:lnTo>
                    <a:lnTo>
                      <a:pt x="576" y="26"/>
                    </a:lnTo>
                    <a:lnTo>
                      <a:pt x="572" y="28"/>
                    </a:lnTo>
                    <a:lnTo>
                      <a:pt x="568" y="29"/>
                    </a:lnTo>
                    <a:lnTo>
                      <a:pt x="565" y="32"/>
                    </a:lnTo>
                    <a:lnTo>
                      <a:pt x="563" y="38"/>
                    </a:lnTo>
                    <a:lnTo>
                      <a:pt x="562" y="38"/>
                    </a:lnTo>
                    <a:lnTo>
                      <a:pt x="562" y="39"/>
                    </a:lnTo>
                    <a:lnTo>
                      <a:pt x="561" y="39"/>
                    </a:lnTo>
                    <a:lnTo>
                      <a:pt x="561" y="40"/>
                    </a:lnTo>
                    <a:lnTo>
                      <a:pt x="559" y="40"/>
                    </a:lnTo>
                    <a:lnTo>
                      <a:pt x="557" y="41"/>
                    </a:lnTo>
                    <a:lnTo>
                      <a:pt x="555" y="41"/>
                    </a:lnTo>
                    <a:lnTo>
                      <a:pt x="551" y="41"/>
                    </a:lnTo>
                    <a:lnTo>
                      <a:pt x="547" y="40"/>
                    </a:lnTo>
                    <a:lnTo>
                      <a:pt x="545" y="38"/>
                    </a:lnTo>
                    <a:lnTo>
                      <a:pt x="543" y="35"/>
                    </a:lnTo>
                    <a:lnTo>
                      <a:pt x="540" y="31"/>
                    </a:lnTo>
                    <a:lnTo>
                      <a:pt x="538" y="26"/>
                    </a:lnTo>
                    <a:lnTo>
                      <a:pt x="532" y="15"/>
                    </a:lnTo>
                    <a:lnTo>
                      <a:pt x="525" y="11"/>
                    </a:lnTo>
                    <a:lnTo>
                      <a:pt x="520" y="8"/>
                    </a:lnTo>
                    <a:lnTo>
                      <a:pt x="516" y="3"/>
                    </a:lnTo>
                    <a:lnTo>
                      <a:pt x="514" y="0"/>
                    </a:lnTo>
                    <a:lnTo>
                      <a:pt x="512" y="0"/>
                    </a:lnTo>
                    <a:lnTo>
                      <a:pt x="497" y="0"/>
                    </a:lnTo>
                    <a:lnTo>
                      <a:pt x="489" y="0"/>
                    </a:lnTo>
                    <a:lnTo>
                      <a:pt x="486" y="3"/>
                    </a:lnTo>
                    <a:lnTo>
                      <a:pt x="479" y="11"/>
                    </a:lnTo>
                    <a:lnTo>
                      <a:pt x="476" y="11"/>
                    </a:lnTo>
                    <a:lnTo>
                      <a:pt x="471" y="13"/>
                    </a:lnTo>
                    <a:lnTo>
                      <a:pt x="468" y="13"/>
                    </a:lnTo>
                    <a:lnTo>
                      <a:pt x="466" y="14"/>
                    </a:lnTo>
                    <a:lnTo>
                      <a:pt x="460" y="16"/>
                    </a:lnTo>
                    <a:lnTo>
                      <a:pt x="456" y="18"/>
                    </a:lnTo>
                    <a:lnTo>
                      <a:pt x="452" y="27"/>
                    </a:lnTo>
                    <a:lnTo>
                      <a:pt x="450" y="29"/>
                    </a:lnTo>
                    <a:lnTo>
                      <a:pt x="447" y="31"/>
                    </a:lnTo>
                    <a:lnTo>
                      <a:pt x="442" y="33"/>
                    </a:lnTo>
                    <a:lnTo>
                      <a:pt x="440" y="33"/>
                    </a:lnTo>
                    <a:lnTo>
                      <a:pt x="439" y="33"/>
                    </a:lnTo>
                    <a:lnTo>
                      <a:pt x="439" y="34"/>
                    </a:lnTo>
                    <a:lnTo>
                      <a:pt x="437" y="36"/>
                    </a:lnTo>
                    <a:lnTo>
                      <a:pt x="435" y="35"/>
                    </a:lnTo>
                    <a:lnTo>
                      <a:pt x="433" y="35"/>
                    </a:lnTo>
                    <a:lnTo>
                      <a:pt x="430" y="35"/>
                    </a:lnTo>
                    <a:lnTo>
                      <a:pt x="425" y="33"/>
                    </a:lnTo>
                    <a:lnTo>
                      <a:pt x="421" y="32"/>
                    </a:lnTo>
                    <a:lnTo>
                      <a:pt x="412" y="33"/>
                    </a:lnTo>
                    <a:lnTo>
                      <a:pt x="405" y="36"/>
                    </a:lnTo>
                    <a:lnTo>
                      <a:pt x="399" y="40"/>
                    </a:lnTo>
                    <a:lnTo>
                      <a:pt x="397" y="42"/>
                    </a:lnTo>
                    <a:lnTo>
                      <a:pt x="394" y="44"/>
                    </a:lnTo>
                    <a:lnTo>
                      <a:pt x="390" y="45"/>
                    </a:lnTo>
                    <a:lnTo>
                      <a:pt x="384" y="44"/>
                    </a:lnTo>
                    <a:lnTo>
                      <a:pt x="379" y="42"/>
                    </a:lnTo>
                    <a:lnTo>
                      <a:pt x="357" y="41"/>
                    </a:lnTo>
                    <a:lnTo>
                      <a:pt x="342" y="45"/>
                    </a:lnTo>
                    <a:lnTo>
                      <a:pt x="330" y="47"/>
                    </a:lnTo>
                    <a:lnTo>
                      <a:pt x="318" y="47"/>
                    </a:lnTo>
                    <a:lnTo>
                      <a:pt x="310" y="47"/>
                    </a:lnTo>
                    <a:lnTo>
                      <a:pt x="301" y="50"/>
                    </a:lnTo>
                    <a:lnTo>
                      <a:pt x="291" y="52"/>
                    </a:lnTo>
                    <a:lnTo>
                      <a:pt x="287" y="52"/>
                    </a:lnTo>
                    <a:lnTo>
                      <a:pt x="280" y="54"/>
                    </a:lnTo>
                    <a:lnTo>
                      <a:pt x="277" y="55"/>
                    </a:lnTo>
                    <a:lnTo>
                      <a:pt x="276" y="57"/>
                    </a:lnTo>
                    <a:lnTo>
                      <a:pt x="275" y="60"/>
                    </a:lnTo>
                    <a:lnTo>
                      <a:pt x="276" y="66"/>
                    </a:lnTo>
                    <a:lnTo>
                      <a:pt x="275" y="66"/>
                    </a:lnTo>
                    <a:lnTo>
                      <a:pt x="275" y="67"/>
                    </a:lnTo>
                    <a:lnTo>
                      <a:pt x="275" y="68"/>
                    </a:lnTo>
                    <a:lnTo>
                      <a:pt x="273" y="67"/>
                    </a:lnTo>
                    <a:lnTo>
                      <a:pt x="272" y="67"/>
                    </a:lnTo>
                    <a:lnTo>
                      <a:pt x="270" y="66"/>
                    </a:lnTo>
                    <a:lnTo>
                      <a:pt x="269" y="68"/>
                    </a:lnTo>
                    <a:lnTo>
                      <a:pt x="268" y="70"/>
                    </a:lnTo>
                    <a:lnTo>
                      <a:pt x="268" y="71"/>
                    </a:lnTo>
                    <a:lnTo>
                      <a:pt x="270" y="73"/>
                    </a:lnTo>
                    <a:lnTo>
                      <a:pt x="273" y="77"/>
                    </a:lnTo>
                    <a:lnTo>
                      <a:pt x="273" y="84"/>
                    </a:lnTo>
                    <a:lnTo>
                      <a:pt x="272" y="86"/>
                    </a:lnTo>
                    <a:lnTo>
                      <a:pt x="272" y="89"/>
                    </a:lnTo>
                    <a:lnTo>
                      <a:pt x="270" y="96"/>
                    </a:lnTo>
                    <a:lnTo>
                      <a:pt x="268" y="98"/>
                    </a:lnTo>
                    <a:lnTo>
                      <a:pt x="265" y="102"/>
                    </a:lnTo>
                    <a:lnTo>
                      <a:pt x="259" y="108"/>
                    </a:lnTo>
                    <a:lnTo>
                      <a:pt x="257" y="110"/>
                    </a:lnTo>
                    <a:lnTo>
                      <a:pt x="254" y="112"/>
                    </a:lnTo>
                    <a:lnTo>
                      <a:pt x="253" y="117"/>
                    </a:lnTo>
                    <a:lnTo>
                      <a:pt x="252" y="120"/>
                    </a:lnTo>
                    <a:lnTo>
                      <a:pt x="253" y="122"/>
                    </a:lnTo>
                    <a:lnTo>
                      <a:pt x="254" y="126"/>
                    </a:lnTo>
                    <a:lnTo>
                      <a:pt x="254" y="133"/>
                    </a:lnTo>
                    <a:lnTo>
                      <a:pt x="254" y="137"/>
                    </a:lnTo>
                    <a:lnTo>
                      <a:pt x="253" y="144"/>
                    </a:lnTo>
                    <a:lnTo>
                      <a:pt x="251" y="145"/>
                    </a:lnTo>
                    <a:lnTo>
                      <a:pt x="249" y="146"/>
                    </a:lnTo>
                    <a:lnTo>
                      <a:pt x="246" y="146"/>
                    </a:lnTo>
                    <a:lnTo>
                      <a:pt x="241" y="146"/>
                    </a:lnTo>
                    <a:lnTo>
                      <a:pt x="235" y="144"/>
                    </a:lnTo>
                    <a:lnTo>
                      <a:pt x="230" y="145"/>
                    </a:lnTo>
                    <a:lnTo>
                      <a:pt x="226" y="146"/>
                    </a:lnTo>
                    <a:lnTo>
                      <a:pt x="222" y="151"/>
                    </a:lnTo>
                    <a:lnTo>
                      <a:pt x="222" y="158"/>
                    </a:lnTo>
                    <a:lnTo>
                      <a:pt x="227" y="165"/>
                    </a:lnTo>
                    <a:lnTo>
                      <a:pt x="227" y="167"/>
                    </a:lnTo>
                    <a:lnTo>
                      <a:pt x="224" y="172"/>
                    </a:lnTo>
                    <a:lnTo>
                      <a:pt x="217" y="175"/>
                    </a:lnTo>
                    <a:lnTo>
                      <a:pt x="214" y="175"/>
                    </a:lnTo>
                    <a:lnTo>
                      <a:pt x="212" y="175"/>
                    </a:lnTo>
                    <a:lnTo>
                      <a:pt x="207" y="173"/>
                    </a:lnTo>
                    <a:lnTo>
                      <a:pt x="206" y="177"/>
                    </a:lnTo>
                    <a:lnTo>
                      <a:pt x="203" y="178"/>
                    </a:lnTo>
                    <a:lnTo>
                      <a:pt x="202" y="178"/>
                    </a:lnTo>
                    <a:lnTo>
                      <a:pt x="200" y="175"/>
                    </a:lnTo>
                    <a:lnTo>
                      <a:pt x="200" y="172"/>
                    </a:lnTo>
                    <a:lnTo>
                      <a:pt x="201" y="170"/>
                    </a:lnTo>
                    <a:lnTo>
                      <a:pt x="201" y="168"/>
                    </a:lnTo>
                    <a:lnTo>
                      <a:pt x="199" y="166"/>
                    </a:lnTo>
                    <a:lnTo>
                      <a:pt x="197" y="162"/>
                    </a:lnTo>
                    <a:lnTo>
                      <a:pt x="195" y="164"/>
                    </a:lnTo>
                    <a:lnTo>
                      <a:pt x="192" y="164"/>
                    </a:lnTo>
                    <a:lnTo>
                      <a:pt x="190" y="165"/>
                    </a:lnTo>
                    <a:lnTo>
                      <a:pt x="184" y="165"/>
                    </a:lnTo>
                    <a:lnTo>
                      <a:pt x="182" y="165"/>
                    </a:lnTo>
                    <a:lnTo>
                      <a:pt x="177" y="165"/>
                    </a:lnTo>
                    <a:lnTo>
                      <a:pt x="176" y="166"/>
                    </a:lnTo>
                    <a:lnTo>
                      <a:pt x="177" y="169"/>
                    </a:lnTo>
                    <a:lnTo>
                      <a:pt x="172" y="171"/>
                    </a:lnTo>
                    <a:lnTo>
                      <a:pt x="170" y="169"/>
                    </a:lnTo>
                    <a:lnTo>
                      <a:pt x="168" y="167"/>
                    </a:lnTo>
                    <a:lnTo>
                      <a:pt x="167" y="167"/>
                    </a:lnTo>
                    <a:lnTo>
                      <a:pt x="164" y="169"/>
                    </a:lnTo>
                    <a:lnTo>
                      <a:pt x="155" y="173"/>
                    </a:lnTo>
                    <a:lnTo>
                      <a:pt x="153" y="173"/>
                    </a:lnTo>
                    <a:lnTo>
                      <a:pt x="152" y="175"/>
                    </a:lnTo>
                    <a:lnTo>
                      <a:pt x="150" y="181"/>
                    </a:lnTo>
                    <a:lnTo>
                      <a:pt x="139" y="194"/>
                    </a:lnTo>
                    <a:lnTo>
                      <a:pt x="136" y="194"/>
                    </a:lnTo>
                    <a:lnTo>
                      <a:pt x="133" y="194"/>
                    </a:lnTo>
                    <a:lnTo>
                      <a:pt x="126" y="193"/>
                    </a:lnTo>
                    <a:lnTo>
                      <a:pt x="119" y="193"/>
                    </a:lnTo>
                    <a:lnTo>
                      <a:pt x="112" y="192"/>
                    </a:lnTo>
                    <a:lnTo>
                      <a:pt x="106" y="194"/>
                    </a:lnTo>
                    <a:lnTo>
                      <a:pt x="103" y="200"/>
                    </a:lnTo>
                    <a:lnTo>
                      <a:pt x="103" y="207"/>
                    </a:lnTo>
                    <a:lnTo>
                      <a:pt x="102" y="207"/>
                    </a:lnTo>
                    <a:lnTo>
                      <a:pt x="102" y="208"/>
                    </a:lnTo>
                    <a:lnTo>
                      <a:pt x="102" y="210"/>
                    </a:lnTo>
                    <a:lnTo>
                      <a:pt x="102" y="214"/>
                    </a:lnTo>
                    <a:lnTo>
                      <a:pt x="102" y="221"/>
                    </a:lnTo>
                    <a:lnTo>
                      <a:pt x="100" y="226"/>
                    </a:lnTo>
                    <a:lnTo>
                      <a:pt x="99" y="230"/>
                    </a:lnTo>
                    <a:lnTo>
                      <a:pt x="96" y="232"/>
                    </a:lnTo>
                    <a:lnTo>
                      <a:pt x="94" y="233"/>
                    </a:lnTo>
                    <a:lnTo>
                      <a:pt x="90" y="233"/>
                    </a:lnTo>
                    <a:lnTo>
                      <a:pt x="85" y="232"/>
                    </a:lnTo>
                    <a:lnTo>
                      <a:pt x="81" y="231"/>
                    </a:lnTo>
                    <a:lnTo>
                      <a:pt x="77" y="235"/>
                    </a:lnTo>
                    <a:lnTo>
                      <a:pt x="75" y="235"/>
                    </a:lnTo>
                    <a:lnTo>
                      <a:pt x="74" y="238"/>
                    </a:lnTo>
                    <a:lnTo>
                      <a:pt x="72" y="241"/>
                    </a:lnTo>
                    <a:lnTo>
                      <a:pt x="71" y="246"/>
                    </a:lnTo>
                    <a:lnTo>
                      <a:pt x="68" y="247"/>
                    </a:lnTo>
                    <a:lnTo>
                      <a:pt x="67" y="249"/>
                    </a:lnTo>
                    <a:lnTo>
                      <a:pt x="65" y="250"/>
                    </a:lnTo>
                    <a:lnTo>
                      <a:pt x="64" y="252"/>
                    </a:lnTo>
                    <a:lnTo>
                      <a:pt x="61" y="252"/>
                    </a:lnTo>
                    <a:lnTo>
                      <a:pt x="59" y="251"/>
                    </a:lnTo>
                    <a:lnTo>
                      <a:pt x="56" y="250"/>
                    </a:lnTo>
                    <a:lnTo>
                      <a:pt x="55" y="251"/>
                    </a:lnTo>
                    <a:lnTo>
                      <a:pt x="56" y="256"/>
                    </a:lnTo>
                    <a:lnTo>
                      <a:pt x="58" y="267"/>
                    </a:lnTo>
                    <a:lnTo>
                      <a:pt x="63" y="284"/>
                    </a:lnTo>
                    <a:lnTo>
                      <a:pt x="62" y="285"/>
                    </a:lnTo>
                    <a:lnTo>
                      <a:pt x="63" y="287"/>
                    </a:lnTo>
                    <a:lnTo>
                      <a:pt x="66" y="289"/>
                    </a:lnTo>
                    <a:lnTo>
                      <a:pt x="68" y="290"/>
                    </a:lnTo>
                    <a:lnTo>
                      <a:pt x="68" y="292"/>
                    </a:lnTo>
                    <a:lnTo>
                      <a:pt x="67" y="294"/>
                    </a:lnTo>
                    <a:lnTo>
                      <a:pt x="66" y="295"/>
                    </a:lnTo>
                    <a:lnTo>
                      <a:pt x="66" y="298"/>
                    </a:lnTo>
                    <a:lnTo>
                      <a:pt x="68" y="302"/>
                    </a:lnTo>
                    <a:lnTo>
                      <a:pt x="67" y="302"/>
                    </a:lnTo>
                    <a:lnTo>
                      <a:pt x="67" y="303"/>
                    </a:lnTo>
                    <a:lnTo>
                      <a:pt x="67" y="305"/>
                    </a:lnTo>
                    <a:lnTo>
                      <a:pt x="66" y="309"/>
                    </a:lnTo>
                    <a:lnTo>
                      <a:pt x="64" y="312"/>
                    </a:lnTo>
                    <a:lnTo>
                      <a:pt x="62" y="315"/>
                    </a:lnTo>
                    <a:lnTo>
                      <a:pt x="56" y="317"/>
                    </a:lnTo>
                    <a:lnTo>
                      <a:pt x="52" y="317"/>
                    </a:lnTo>
                    <a:lnTo>
                      <a:pt x="42" y="314"/>
                    </a:lnTo>
                    <a:lnTo>
                      <a:pt x="38" y="312"/>
                    </a:lnTo>
                    <a:lnTo>
                      <a:pt x="34" y="313"/>
                    </a:lnTo>
                    <a:lnTo>
                      <a:pt x="23" y="316"/>
                    </a:lnTo>
                    <a:lnTo>
                      <a:pt x="18" y="316"/>
                    </a:lnTo>
                    <a:lnTo>
                      <a:pt x="16" y="317"/>
                    </a:lnTo>
                    <a:lnTo>
                      <a:pt x="0" y="313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253">
                <a:extLst>
                  <a:ext uri="{FF2B5EF4-FFF2-40B4-BE49-F238E27FC236}">
                    <a16:creationId xmlns:a16="http://schemas.microsoft.com/office/drawing/2014/main" id="{9ABEF494-5615-BF52-289A-D2FFB59EF6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5" y="1995"/>
                <a:ext cx="4" cy="4"/>
              </a:xfrm>
              <a:custGeom>
                <a:avLst/>
                <a:gdLst>
                  <a:gd name="T0" fmla="*/ 11 w 11"/>
                  <a:gd name="T1" fmla="*/ 13 h 13"/>
                  <a:gd name="T2" fmla="*/ 8 w 11"/>
                  <a:gd name="T3" fmla="*/ 11 h 13"/>
                  <a:gd name="T4" fmla="*/ 4 w 11"/>
                  <a:gd name="T5" fmla="*/ 4 h 13"/>
                  <a:gd name="T6" fmla="*/ 3 w 11"/>
                  <a:gd name="T7" fmla="*/ 3 h 13"/>
                  <a:gd name="T8" fmla="*/ 2 w 11"/>
                  <a:gd name="T9" fmla="*/ 2 h 13"/>
                  <a:gd name="T10" fmla="*/ 1 w 11"/>
                  <a:gd name="T11" fmla="*/ 2 h 13"/>
                  <a:gd name="T12" fmla="*/ 0 w 11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3">
                    <a:moveTo>
                      <a:pt x="11" y="13"/>
                    </a:moveTo>
                    <a:lnTo>
                      <a:pt x="8" y="11"/>
                    </a:lnTo>
                    <a:lnTo>
                      <a:pt x="4" y="4"/>
                    </a:lnTo>
                    <a:lnTo>
                      <a:pt x="3" y="3"/>
                    </a:lnTo>
                    <a:lnTo>
                      <a:pt x="2" y="2"/>
                    </a:lnTo>
                    <a:lnTo>
                      <a:pt x="1" y="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254">
                <a:extLst>
                  <a:ext uri="{FF2B5EF4-FFF2-40B4-BE49-F238E27FC236}">
                    <a16:creationId xmlns:a16="http://schemas.microsoft.com/office/drawing/2014/main" id="{8F2BD75B-CDCF-D47F-B970-CB4113D46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9" y="1998"/>
                <a:ext cx="90" cy="26"/>
              </a:xfrm>
              <a:custGeom>
                <a:avLst/>
                <a:gdLst>
                  <a:gd name="T0" fmla="*/ 270 w 270"/>
                  <a:gd name="T1" fmla="*/ 20 h 78"/>
                  <a:gd name="T2" fmla="*/ 270 w 270"/>
                  <a:gd name="T3" fmla="*/ 25 h 78"/>
                  <a:gd name="T4" fmla="*/ 267 w 270"/>
                  <a:gd name="T5" fmla="*/ 31 h 78"/>
                  <a:gd name="T6" fmla="*/ 261 w 270"/>
                  <a:gd name="T7" fmla="*/ 38 h 78"/>
                  <a:gd name="T8" fmla="*/ 257 w 270"/>
                  <a:gd name="T9" fmla="*/ 41 h 78"/>
                  <a:gd name="T10" fmla="*/ 253 w 270"/>
                  <a:gd name="T11" fmla="*/ 42 h 78"/>
                  <a:gd name="T12" fmla="*/ 240 w 270"/>
                  <a:gd name="T13" fmla="*/ 45 h 78"/>
                  <a:gd name="T14" fmla="*/ 237 w 270"/>
                  <a:gd name="T15" fmla="*/ 46 h 78"/>
                  <a:gd name="T16" fmla="*/ 214 w 270"/>
                  <a:gd name="T17" fmla="*/ 46 h 78"/>
                  <a:gd name="T18" fmla="*/ 209 w 270"/>
                  <a:gd name="T19" fmla="*/ 45 h 78"/>
                  <a:gd name="T20" fmla="*/ 203 w 270"/>
                  <a:gd name="T21" fmla="*/ 45 h 78"/>
                  <a:gd name="T22" fmla="*/ 190 w 270"/>
                  <a:gd name="T23" fmla="*/ 50 h 78"/>
                  <a:gd name="T24" fmla="*/ 186 w 270"/>
                  <a:gd name="T25" fmla="*/ 51 h 78"/>
                  <a:gd name="T26" fmla="*/ 177 w 270"/>
                  <a:gd name="T27" fmla="*/ 50 h 78"/>
                  <a:gd name="T28" fmla="*/ 169 w 270"/>
                  <a:gd name="T29" fmla="*/ 50 h 78"/>
                  <a:gd name="T30" fmla="*/ 165 w 270"/>
                  <a:gd name="T31" fmla="*/ 52 h 78"/>
                  <a:gd name="T32" fmla="*/ 164 w 270"/>
                  <a:gd name="T33" fmla="*/ 54 h 78"/>
                  <a:gd name="T34" fmla="*/ 158 w 270"/>
                  <a:gd name="T35" fmla="*/ 68 h 78"/>
                  <a:gd name="T36" fmla="*/ 156 w 270"/>
                  <a:gd name="T37" fmla="*/ 71 h 78"/>
                  <a:gd name="T38" fmla="*/ 150 w 270"/>
                  <a:gd name="T39" fmla="*/ 77 h 78"/>
                  <a:gd name="T40" fmla="*/ 148 w 270"/>
                  <a:gd name="T41" fmla="*/ 78 h 78"/>
                  <a:gd name="T42" fmla="*/ 144 w 270"/>
                  <a:gd name="T43" fmla="*/ 78 h 78"/>
                  <a:gd name="T44" fmla="*/ 142 w 270"/>
                  <a:gd name="T45" fmla="*/ 77 h 78"/>
                  <a:gd name="T46" fmla="*/ 138 w 270"/>
                  <a:gd name="T47" fmla="*/ 74 h 78"/>
                  <a:gd name="T48" fmla="*/ 135 w 270"/>
                  <a:gd name="T49" fmla="*/ 70 h 78"/>
                  <a:gd name="T50" fmla="*/ 131 w 270"/>
                  <a:gd name="T51" fmla="*/ 65 h 78"/>
                  <a:gd name="T52" fmla="*/ 126 w 270"/>
                  <a:gd name="T53" fmla="*/ 60 h 78"/>
                  <a:gd name="T54" fmla="*/ 94 w 270"/>
                  <a:gd name="T55" fmla="*/ 41 h 78"/>
                  <a:gd name="T56" fmla="*/ 86 w 270"/>
                  <a:gd name="T57" fmla="*/ 41 h 78"/>
                  <a:gd name="T58" fmla="*/ 83 w 270"/>
                  <a:gd name="T59" fmla="*/ 40 h 78"/>
                  <a:gd name="T60" fmla="*/ 75 w 270"/>
                  <a:gd name="T61" fmla="*/ 39 h 78"/>
                  <a:gd name="T62" fmla="*/ 72 w 270"/>
                  <a:gd name="T63" fmla="*/ 39 h 78"/>
                  <a:gd name="T64" fmla="*/ 67 w 270"/>
                  <a:gd name="T65" fmla="*/ 40 h 78"/>
                  <a:gd name="T66" fmla="*/ 62 w 270"/>
                  <a:gd name="T67" fmla="*/ 38 h 78"/>
                  <a:gd name="T68" fmla="*/ 57 w 270"/>
                  <a:gd name="T69" fmla="*/ 33 h 78"/>
                  <a:gd name="T70" fmla="*/ 54 w 270"/>
                  <a:gd name="T71" fmla="*/ 29 h 78"/>
                  <a:gd name="T72" fmla="*/ 50 w 270"/>
                  <a:gd name="T73" fmla="*/ 23 h 78"/>
                  <a:gd name="T74" fmla="*/ 33 w 270"/>
                  <a:gd name="T75" fmla="*/ 19 h 78"/>
                  <a:gd name="T76" fmla="*/ 26 w 270"/>
                  <a:gd name="T77" fmla="*/ 19 h 78"/>
                  <a:gd name="T78" fmla="*/ 22 w 270"/>
                  <a:gd name="T79" fmla="*/ 15 h 78"/>
                  <a:gd name="T80" fmla="*/ 20 w 270"/>
                  <a:gd name="T81" fmla="*/ 14 h 78"/>
                  <a:gd name="T82" fmla="*/ 14 w 270"/>
                  <a:gd name="T83" fmla="*/ 5 h 78"/>
                  <a:gd name="T84" fmla="*/ 11 w 270"/>
                  <a:gd name="T85" fmla="*/ 1 h 78"/>
                  <a:gd name="T86" fmla="*/ 8 w 270"/>
                  <a:gd name="T87" fmla="*/ 0 h 78"/>
                  <a:gd name="T88" fmla="*/ 4 w 270"/>
                  <a:gd name="T89" fmla="*/ 0 h 78"/>
                  <a:gd name="T90" fmla="*/ 2 w 270"/>
                  <a:gd name="T91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70" h="78">
                    <a:moveTo>
                      <a:pt x="269" y="15"/>
                    </a:moveTo>
                    <a:lnTo>
                      <a:pt x="270" y="19"/>
                    </a:lnTo>
                    <a:lnTo>
                      <a:pt x="270" y="20"/>
                    </a:lnTo>
                    <a:lnTo>
                      <a:pt x="270" y="22"/>
                    </a:lnTo>
                    <a:lnTo>
                      <a:pt x="270" y="23"/>
                    </a:lnTo>
                    <a:lnTo>
                      <a:pt x="270" y="25"/>
                    </a:lnTo>
                    <a:lnTo>
                      <a:pt x="269" y="26"/>
                    </a:lnTo>
                    <a:lnTo>
                      <a:pt x="268" y="29"/>
                    </a:lnTo>
                    <a:lnTo>
                      <a:pt x="267" y="31"/>
                    </a:lnTo>
                    <a:lnTo>
                      <a:pt x="266" y="32"/>
                    </a:lnTo>
                    <a:lnTo>
                      <a:pt x="266" y="33"/>
                    </a:lnTo>
                    <a:lnTo>
                      <a:pt x="261" y="38"/>
                    </a:lnTo>
                    <a:lnTo>
                      <a:pt x="260" y="39"/>
                    </a:lnTo>
                    <a:lnTo>
                      <a:pt x="260" y="40"/>
                    </a:lnTo>
                    <a:lnTo>
                      <a:pt x="257" y="41"/>
                    </a:lnTo>
                    <a:lnTo>
                      <a:pt x="256" y="41"/>
                    </a:lnTo>
                    <a:lnTo>
                      <a:pt x="254" y="41"/>
                    </a:lnTo>
                    <a:lnTo>
                      <a:pt x="253" y="42"/>
                    </a:lnTo>
                    <a:lnTo>
                      <a:pt x="251" y="43"/>
                    </a:lnTo>
                    <a:lnTo>
                      <a:pt x="249" y="43"/>
                    </a:lnTo>
                    <a:lnTo>
                      <a:pt x="240" y="45"/>
                    </a:lnTo>
                    <a:lnTo>
                      <a:pt x="239" y="46"/>
                    </a:lnTo>
                    <a:lnTo>
                      <a:pt x="238" y="46"/>
                    </a:lnTo>
                    <a:lnTo>
                      <a:pt x="237" y="46"/>
                    </a:lnTo>
                    <a:lnTo>
                      <a:pt x="218" y="46"/>
                    </a:lnTo>
                    <a:lnTo>
                      <a:pt x="216" y="46"/>
                    </a:lnTo>
                    <a:lnTo>
                      <a:pt x="214" y="46"/>
                    </a:lnTo>
                    <a:lnTo>
                      <a:pt x="213" y="45"/>
                    </a:lnTo>
                    <a:lnTo>
                      <a:pt x="210" y="45"/>
                    </a:lnTo>
                    <a:lnTo>
                      <a:pt x="209" y="45"/>
                    </a:lnTo>
                    <a:lnTo>
                      <a:pt x="209" y="44"/>
                    </a:lnTo>
                    <a:lnTo>
                      <a:pt x="205" y="44"/>
                    </a:lnTo>
                    <a:lnTo>
                      <a:pt x="203" y="45"/>
                    </a:lnTo>
                    <a:lnTo>
                      <a:pt x="196" y="48"/>
                    </a:lnTo>
                    <a:lnTo>
                      <a:pt x="193" y="49"/>
                    </a:lnTo>
                    <a:lnTo>
                      <a:pt x="190" y="50"/>
                    </a:lnTo>
                    <a:lnTo>
                      <a:pt x="188" y="50"/>
                    </a:lnTo>
                    <a:lnTo>
                      <a:pt x="188" y="51"/>
                    </a:lnTo>
                    <a:lnTo>
                      <a:pt x="186" y="51"/>
                    </a:lnTo>
                    <a:lnTo>
                      <a:pt x="185" y="51"/>
                    </a:lnTo>
                    <a:lnTo>
                      <a:pt x="180" y="51"/>
                    </a:lnTo>
                    <a:lnTo>
                      <a:pt x="177" y="50"/>
                    </a:lnTo>
                    <a:lnTo>
                      <a:pt x="175" y="50"/>
                    </a:lnTo>
                    <a:lnTo>
                      <a:pt x="174" y="50"/>
                    </a:lnTo>
                    <a:lnTo>
                      <a:pt x="169" y="50"/>
                    </a:lnTo>
                    <a:lnTo>
                      <a:pt x="168" y="50"/>
                    </a:lnTo>
                    <a:lnTo>
                      <a:pt x="166" y="51"/>
                    </a:lnTo>
                    <a:lnTo>
                      <a:pt x="165" y="52"/>
                    </a:lnTo>
                    <a:lnTo>
                      <a:pt x="165" y="53"/>
                    </a:lnTo>
                    <a:lnTo>
                      <a:pt x="164" y="53"/>
                    </a:lnTo>
                    <a:lnTo>
                      <a:pt x="164" y="54"/>
                    </a:lnTo>
                    <a:lnTo>
                      <a:pt x="163" y="55"/>
                    </a:lnTo>
                    <a:lnTo>
                      <a:pt x="158" y="67"/>
                    </a:lnTo>
                    <a:lnTo>
                      <a:pt x="158" y="68"/>
                    </a:lnTo>
                    <a:lnTo>
                      <a:pt x="157" y="68"/>
                    </a:lnTo>
                    <a:lnTo>
                      <a:pt x="156" y="70"/>
                    </a:lnTo>
                    <a:lnTo>
                      <a:pt x="156" y="71"/>
                    </a:lnTo>
                    <a:lnTo>
                      <a:pt x="152" y="76"/>
                    </a:lnTo>
                    <a:lnTo>
                      <a:pt x="151" y="76"/>
                    </a:lnTo>
                    <a:lnTo>
                      <a:pt x="150" y="77"/>
                    </a:lnTo>
                    <a:lnTo>
                      <a:pt x="149" y="77"/>
                    </a:lnTo>
                    <a:lnTo>
                      <a:pt x="149" y="78"/>
                    </a:lnTo>
                    <a:lnTo>
                      <a:pt x="148" y="78"/>
                    </a:lnTo>
                    <a:lnTo>
                      <a:pt x="147" y="78"/>
                    </a:lnTo>
                    <a:lnTo>
                      <a:pt x="145" y="78"/>
                    </a:lnTo>
                    <a:lnTo>
                      <a:pt x="144" y="78"/>
                    </a:lnTo>
                    <a:lnTo>
                      <a:pt x="143" y="78"/>
                    </a:lnTo>
                    <a:lnTo>
                      <a:pt x="143" y="77"/>
                    </a:lnTo>
                    <a:lnTo>
                      <a:pt x="142" y="77"/>
                    </a:lnTo>
                    <a:lnTo>
                      <a:pt x="141" y="76"/>
                    </a:lnTo>
                    <a:lnTo>
                      <a:pt x="139" y="76"/>
                    </a:lnTo>
                    <a:lnTo>
                      <a:pt x="138" y="74"/>
                    </a:lnTo>
                    <a:lnTo>
                      <a:pt x="138" y="73"/>
                    </a:lnTo>
                    <a:lnTo>
                      <a:pt x="135" y="71"/>
                    </a:lnTo>
                    <a:lnTo>
                      <a:pt x="135" y="70"/>
                    </a:lnTo>
                    <a:lnTo>
                      <a:pt x="133" y="67"/>
                    </a:lnTo>
                    <a:lnTo>
                      <a:pt x="132" y="66"/>
                    </a:lnTo>
                    <a:lnTo>
                      <a:pt x="131" y="65"/>
                    </a:lnTo>
                    <a:lnTo>
                      <a:pt x="131" y="64"/>
                    </a:lnTo>
                    <a:lnTo>
                      <a:pt x="127" y="61"/>
                    </a:lnTo>
                    <a:lnTo>
                      <a:pt x="126" y="60"/>
                    </a:lnTo>
                    <a:lnTo>
                      <a:pt x="99" y="43"/>
                    </a:lnTo>
                    <a:lnTo>
                      <a:pt x="96" y="42"/>
                    </a:lnTo>
                    <a:lnTo>
                      <a:pt x="94" y="41"/>
                    </a:lnTo>
                    <a:lnTo>
                      <a:pt x="89" y="41"/>
                    </a:lnTo>
                    <a:lnTo>
                      <a:pt x="88" y="41"/>
                    </a:lnTo>
                    <a:lnTo>
                      <a:pt x="86" y="41"/>
                    </a:lnTo>
                    <a:lnTo>
                      <a:pt x="85" y="40"/>
                    </a:lnTo>
                    <a:lnTo>
                      <a:pt x="84" y="40"/>
                    </a:lnTo>
                    <a:lnTo>
                      <a:pt x="83" y="40"/>
                    </a:lnTo>
                    <a:lnTo>
                      <a:pt x="78" y="39"/>
                    </a:lnTo>
                    <a:lnTo>
                      <a:pt x="77" y="39"/>
                    </a:lnTo>
                    <a:lnTo>
                      <a:pt x="75" y="39"/>
                    </a:lnTo>
                    <a:lnTo>
                      <a:pt x="74" y="38"/>
                    </a:lnTo>
                    <a:lnTo>
                      <a:pt x="73" y="38"/>
                    </a:lnTo>
                    <a:lnTo>
                      <a:pt x="72" y="39"/>
                    </a:lnTo>
                    <a:lnTo>
                      <a:pt x="69" y="40"/>
                    </a:lnTo>
                    <a:lnTo>
                      <a:pt x="68" y="40"/>
                    </a:lnTo>
                    <a:lnTo>
                      <a:pt x="67" y="40"/>
                    </a:lnTo>
                    <a:lnTo>
                      <a:pt x="66" y="40"/>
                    </a:lnTo>
                    <a:lnTo>
                      <a:pt x="65" y="40"/>
                    </a:lnTo>
                    <a:lnTo>
                      <a:pt x="62" y="38"/>
                    </a:lnTo>
                    <a:lnTo>
                      <a:pt x="61" y="36"/>
                    </a:lnTo>
                    <a:lnTo>
                      <a:pt x="60" y="36"/>
                    </a:lnTo>
                    <a:lnTo>
                      <a:pt x="57" y="33"/>
                    </a:lnTo>
                    <a:lnTo>
                      <a:pt x="57" y="32"/>
                    </a:lnTo>
                    <a:lnTo>
                      <a:pt x="55" y="29"/>
                    </a:lnTo>
                    <a:lnTo>
                      <a:pt x="54" y="29"/>
                    </a:lnTo>
                    <a:lnTo>
                      <a:pt x="53" y="26"/>
                    </a:lnTo>
                    <a:lnTo>
                      <a:pt x="51" y="24"/>
                    </a:lnTo>
                    <a:lnTo>
                      <a:pt x="50" y="23"/>
                    </a:lnTo>
                    <a:lnTo>
                      <a:pt x="49" y="23"/>
                    </a:lnTo>
                    <a:lnTo>
                      <a:pt x="47" y="22"/>
                    </a:lnTo>
                    <a:lnTo>
                      <a:pt x="33" y="19"/>
                    </a:lnTo>
                    <a:lnTo>
                      <a:pt x="28" y="19"/>
                    </a:lnTo>
                    <a:lnTo>
                      <a:pt x="27" y="19"/>
                    </a:lnTo>
                    <a:lnTo>
                      <a:pt x="26" y="19"/>
                    </a:lnTo>
                    <a:lnTo>
                      <a:pt x="24" y="16"/>
                    </a:lnTo>
                    <a:lnTo>
                      <a:pt x="23" y="16"/>
                    </a:lnTo>
                    <a:lnTo>
                      <a:pt x="22" y="15"/>
                    </a:lnTo>
                    <a:lnTo>
                      <a:pt x="22" y="14"/>
                    </a:lnTo>
                    <a:lnTo>
                      <a:pt x="21" y="14"/>
                    </a:lnTo>
                    <a:lnTo>
                      <a:pt x="20" y="14"/>
                    </a:lnTo>
                    <a:lnTo>
                      <a:pt x="19" y="11"/>
                    </a:lnTo>
                    <a:lnTo>
                      <a:pt x="17" y="10"/>
                    </a:lnTo>
                    <a:lnTo>
                      <a:pt x="14" y="5"/>
                    </a:lnTo>
                    <a:lnTo>
                      <a:pt x="12" y="4"/>
                    </a:lnTo>
                    <a:lnTo>
                      <a:pt x="12" y="3"/>
                    </a:lnTo>
                    <a:lnTo>
                      <a:pt x="11" y="1"/>
                    </a:lnTo>
                    <a:lnTo>
                      <a:pt x="9" y="1"/>
                    </a:lnTo>
                    <a:lnTo>
                      <a:pt x="9" y="0"/>
                    </a:lnTo>
                    <a:lnTo>
                      <a:pt x="8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3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255">
                <a:extLst>
                  <a:ext uri="{FF2B5EF4-FFF2-40B4-BE49-F238E27FC236}">
                    <a16:creationId xmlns:a16="http://schemas.microsoft.com/office/drawing/2014/main" id="{02D113F2-8986-F66C-D156-D195F07157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2" y="2135"/>
                <a:ext cx="136" cy="145"/>
              </a:xfrm>
              <a:custGeom>
                <a:avLst/>
                <a:gdLst>
                  <a:gd name="T0" fmla="*/ 394 w 409"/>
                  <a:gd name="T1" fmla="*/ 2 h 434"/>
                  <a:gd name="T2" fmla="*/ 377 w 409"/>
                  <a:gd name="T3" fmla="*/ 2 h 434"/>
                  <a:gd name="T4" fmla="*/ 369 w 409"/>
                  <a:gd name="T5" fmla="*/ 3 h 434"/>
                  <a:gd name="T6" fmla="*/ 363 w 409"/>
                  <a:gd name="T7" fmla="*/ 5 h 434"/>
                  <a:gd name="T8" fmla="*/ 363 w 409"/>
                  <a:gd name="T9" fmla="*/ 26 h 434"/>
                  <a:gd name="T10" fmla="*/ 376 w 409"/>
                  <a:gd name="T11" fmla="*/ 56 h 434"/>
                  <a:gd name="T12" fmla="*/ 379 w 409"/>
                  <a:gd name="T13" fmla="*/ 72 h 434"/>
                  <a:gd name="T14" fmla="*/ 380 w 409"/>
                  <a:gd name="T15" fmla="*/ 90 h 434"/>
                  <a:gd name="T16" fmla="*/ 382 w 409"/>
                  <a:gd name="T17" fmla="*/ 99 h 434"/>
                  <a:gd name="T18" fmla="*/ 376 w 409"/>
                  <a:gd name="T19" fmla="*/ 132 h 434"/>
                  <a:gd name="T20" fmla="*/ 376 w 409"/>
                  <a:gd name="T21" fmla="*/ 153 h 434"/>
                  <a:gd name="T22" fmla="*/ 372 w 409"/>
                  <a:gd name="T23" fmla="*/ 160 h 434"/>
                  <a:gd name="T24" fmla="*/ 356 w 409"/>
                  <a:gd name="T25" fmla="*/ 169 h 434"/>
                  <a:gd name="T26" fmla="*/ 354 w 409"/>
                  <a:gd name="T27" fmla="*/ 186 h 434"/>
                  <a:gd name="T28" fmla="*/ 351 w 409"/>
                  <a:gd name="T29" fmla="*/ 194 h 434"/>
                  <a:gd name="T30" fmla="*/ 344 w 409"/>
                  <a:gd name="T31" fmla="*/ 200 h 434"/>
                  <a:gd name="T32" fmla="*/ 336 w 409"/>
                  <a:gd name="T33" fmla="*/ 209 h 434"/>
                  <a:gd name="T34" fmla="*/ 320 w 409"/>
                  <a:gd name="T35" fmla="*/ 220 h 434"/>
                  <a:gd name="T36" fmla="*/ 311 w 409"/>
                  <a:gd name="T37" fmla="*/ 225 h 434"/>
                  <a:gd name="T38" fmla="*/ 306 w 409"/>
                  <a:gd name="T39" fmla="*/ 224 h 434"/>
                  <a:gd name="T40" fmla="*/ 292 w 409"/>
                  <a:gd name="T41" fmla="*/ 234 h 434"/>
                  <a:gd name="T42" fmla="*/ 291 w 409"/>
                  <a:gd name="T43" fmla="*/ 247 h 434"/>
                  <a:gd name="T44" fmla="*/ 280 w 409"/>
                  <a:gd name="T45" fmla="*/ 261 h 434"/>
                  <a:gd name="T46" fmla="*/ 272 w 409"/>
                  <a:gd name="T47" fmla="*/ 261 h 434"/>
                  <a:gd name="T48" fmla="*/ 270 w 409"/>
                  <a:gd name="T49" fmla="*/ 273 h 434"/>
                  <a:gd name="T50" fmla="*/ 275 w 409"/>
                  <a:gd name="T51" fmla="*/ 278 h 434"/>
                  <a:gd name="T52" fmla="*/ 274 w 409"/>
                  <a:gd name="T53" fmla="*/ 284 h 434"/>
                  <a:gd name="T54" fmla="*/ 268 w 409"/>
                  <a:gd name="T55" fmla="*/ 298 h 434"/>
                  <a:gd name="T56" fmla="*/ 258 w 409"/>
                  <a:gd name="T57" fmla="*/ 309 h 434"/>
                  <a:gd name="T58" fmla="*/ 242 w 409"/>
                  <a:gd name="T59" fmla="*/ 323 h 434"/>
                  <a:gd name="T60" fmla="*/ 230 w 409"/>
                  <a:gd name="T61" fmla="*/ 338 h 434"/>
                  <a:gd name="T62" fmla="*/ 215 w 409"/>
                  <a:gd name="T63" fmla="*/ 350 h 434"/>
                  <a:gd name="T64" fmla="*/ 201 w 409"/>
                  <a:gd name="T65" fmla="*/ 359 h 434"/>
                  <a:gd name="T66" fmla="*/ 190 w 409"/>
                  <a:gd name="T67" fmla="*/ 373 h 434"/>
                  <a:gd name="T68" fmla="*/ 178 w 409"/>
                  <a:gd name="T69" fmla="*/ 378 h 434"/>
                  <a:gd name="T70" fmla="*/ 175 w 409"/>
                  <a:gd name="T71" fmla="*/ 381 h 434"/>
                  <a:gd name="T72" fmla="*/ 160 w 409"/>
                  <a:gd name="T73" fmla="*/ 385 h 434"/>
                  <a:gd name="T74" fmla="*/ 149 w 409"/>
                  <a:gd name="T75" fmla="*/ 400 h 434"/>
                  <a:gd name="T76" fmla="*/ 153 w 409"/>
                  <a:gd name="T77" fmla="*/ 407 h 434"/>
                  <a:gd name="T78" fmla="*/ 152 w 409"/>
                  <a:gd name="T79" fmla="*/ 411 h 434"/>
                  <a:gd name="T80" fmla="*/ 147 w 409"/>
                  <a:gd name="T81" fmla="*/ 409 h 434"/>
                  <a:gd name="T82" fmla="*/ 123 w 409"/>
                  <a:gd name="T83" fmla="*/ 419 h 434"/>
                  <a:gd name="T84" fmla="*/ 118 w 409"/>
                  <a:gd name="T85" fmla="*/ 418 h 434"/>
                  <a:gd name="T86" fmla="*/ 99 w 409"/>
                  <a:gd name="T87" fmla="*/ 416 h 434"/>
                  <a:gd name="T88" fmla="*/ 79 w 409"/>
                  <a:gd name="T89" fmla="*/ 426 h 434"/>
                  <a:gd name="T90" fmla="*/ 23 w 409"/>
                  <a:gd name="T91" fmla="*/ 433 h 434"/>
                  <a:gd name="T92" fmla="*/ 6 w 409"/>
                  <a:gd name="T93" fmla="*/ 427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09" h="434">
                    <a:moveTo>
                      <a:pt x="409" y="1"/>
                    </a:moveTo>
                    <a:lnTo>
                      <a:pt x="399" y="2"/>
                    </a:lnTo>
                    <a:lnTo>
                      <a:pt x="394" y="2"/>
                    </a:lnTo>
                    <a:lnTo>
                      <a:pt x="385" y="0"/>
                    </a:lnTo>
                    <a:lnTo>
                      <a:pt x="379" y="2"/>
                    </a:lnTo>
                    <a:lnTo>
                      <a:pt x="377" y="2"/>
                    </a:lnTo>
                    <a:lnTo>
                      <a:pt x="375" y="3"/>
                    </a:lnTo>
                    <a:lnTo>
                      <a:pt x="371" y="3"/>
                    </a:lnTo>
                    <a:lnTo>
                      <a:pt x="369" y="3"/>
                    </a:lnTo>
                    <a:lnTo>
                      <a:pt x="368" y="3"/>
                    </a:lnTo>
                    <a:lnTo>
                      <a:pt x="368" y="4"/>
                    </a:lnTo>
                    <a:lnTo>
                      <a:pt x="363" y="5"/>
                    </a:lnTo>
                    <a:lnTo>
                      <a:pt x="362" y="10"/>
                    </a:lnTo>
                    <a:lnTo>
                      <a:pt x="363" y="23"/>
                    </a:lnTo>
                    <a:lnTo>
                      <a:pt x="363" y="26"/>
                    </a:lnTo>
                    <a:lnTo>
                      <a:pt x="366" y="33"/>
                    </a:lnTo>
                    <a:lnTo>
                      <a:pt x="370" y="42"/>
                    </a:lnTo>
                    <a:lnTo>
                      <a:pt x="376" y="56"/>
                    </a:lnTo>
                    <a:lnTo>
                      <a:pt x="376" y="59"/>
                    </a:lnTo>
                    <a:lnTo>
                      <a:pt x="377" y="63"/>
                    </a:lnTo>
                    <a:lnTo>
                      <a:pt x="379" y="72"/>
                    </a:lnTo>
                    <a:lnTo>
                      <a:pt x="379" y="78"/>
                    </a:lnTo>
                    <a:lnTo>
                      <a:pt x="380" y="84"/>
                    </a:lnTo>
                    <a:lnTo>
                      <a:pt x="380" y="90"/>
                    </a:lnTo>
                    <a:lnTo>
                      <a:pt x="380" y="94"/>
                    </a:lnTo>
                    <a:lnTo>
                      <a:pt x="380" y="97"/>
                    </a:lnTo>
                    <a:lnTo>
                      <a:pt x="382" y="99"/>
                    </a:lnTo>
                    <a:lnTo>
                      <a:pt x="383" y="106"/>
                    </a:lnTo>
                    <a:lnTo>
                      <a:pt x="383" y="115"/>
                    </a:lnTo>
                    <a:lnTo>
                      <a:pt x="376" y="132"/>
                    </a:lnTo>
                    <a:lnTo>
                      <a:pt x="375" y="139"/>
                    </a:lnTo>
                    <a:lnTo>
                      <a:pt x="377" y="151"/>
                    </a:lnTo>
                    <a:lnTo>
                      <a:pt x="376" y="153"/>
                    </a:lnTo>
                    <a:lnTo>
                      <a:pt x="375" y="157"/>
                    </a:lnTo>
                    <a:lnTo>
                      <a:pt x="373" y="158"/>
                    </a:lnTo>
                    <a:lnTo>
                      <a:pt x="372" y="160"/>
                    </a:lnTo>
                    <a:lnTo>
                      <a:pt x="367" y="165"/>
                    </a:lnTo>
                    <a:lnTo>
                      <a:pt x="359" y="166"/>
                    </a:lnTo>
                    <a:lnTo>
                      <a:pt x="356" y="169"/>
                    </a:lnTo>
                    <a:lnTo>
                      <a:pt x="353" y="173"/>
                    </a:lnTo>
                    <a:lnTo>
                      <a:pt x="354" y="179"/>
                    </a:lnTo>
                    <a:lnTo>
                      <a:pt x="354" y="186"/>
                    </a:lnTo>
                    <a:lnTo>
                      <a:pt x="353" y="188"/>
                    </a:lnTo>
                    <a:lnTo>
                      <a:pt x="353" y="191"/>
                    </a:lnTo>
                    <a:lnTo>
                      <a:pt x="351" y="194"/>
                    </a:lnTo>
                    <a:lnTo>
                      <a:pt x="349" y="195"/>
                    </a:lnTo>
                    <a:lnTo>
                      <a:pt x="348" y="197"/>
                    </a:lnTo>
                    <a:lnTo>
                      <a:pt x="344" y="200"/>
                    </a:lnTo>
                    <a:lnTo>
                      <a:pt x="341" y="207"/>
                    </a:lnTo>
                    <a:lnTo>
                      <a:pt x="339" y="207"/>
                    </a:lnTo>
                    <a:lnTo>
                      <a:pt x="336" y="209"/>
                    </a:lnTo>
                    <a:lnTo>
                      <a:pt x="328" y="212"/>
                    </a:lnTo>
                    <a:lnTo>
                      <a:pt x="322" y="219"/>
                    </a:lnTo>
                    <a:lnTo>
                      <a:pt x="320" y="220"/>
                    </a:lnTo>
                    <a:lnTo>
                      <a:pt x="319" y="222"/>
                    </a:lnTo>
                    <a:lnTo>
                      <a:pt x="315" y="225"/>
                    </a:lnTo>
                    <a:lnTo>
                      <a:pt x="311" y="225"/>
                    </a:lnTo>
                    <a:lnTo>
                      <a:pt x="309" y="224"/>
                    </a:lnTo>
                    <a:lnTo>
                      <a:pt x="308" y="224"/>
                    </a:lnTo>
                    <a:lnTo>
                      <a:pt x="306" y="224"/>
                    </a:lnTo>
                    <a:lnTo>
                      <a:pt x="300" y="225"/>
                    </a:lnTo>
                    <a:lnTo>
                      <a:pt x="296" y="228"/>
                    </a:lnTo>
                    <a:lnTo>
                      <a:pt x="292" y="234"/>
                    </a:lnTo>
                    <a:lnTo>
                      <a:pt x="291" y="236"/>
                    </a:lnTo>
                    <a:lnTo>
                      <a:pt x="292" y="240"/>
                    </a:lnTo>
                    <a:lnTo>
                      <a:pt x="291" y="247"/>
                    </a:lnTo>
                    <a:lnTo>
                      <a:pt x="287" y="255"/>
                    </a:lnTo>
                    <a:lnTo>
                      <a:pt x="282" y="259"/>
                    </a:lnTo>
                    <a:lnTo>
                      <a:pt x="280" y="261"/>
                    </a:lnTo>
                    <a:lnTo>
                      <a:pt x="278" y="262"/>
                    </a:lnTo>
                    <a:lnTo>
                      <a:pt x="276" y="262"/>
                    </a:lnTo>
                    <a:lnTo>
                      <a:pt x="272" y="261"/>
                    </a:lnTo>
                    <a:lnTo>
                      <a:pt x="270" y="265"/>
                    </a:lnTo>
                    <a:lnTo>
                      <a:pt x="268" y="269"/>
                    </a:lnTo>
                    <a:lnTo>
                      <a:pt x="270" y="273"/>
                    </a:lnTo>
                    <a:lnTo>
                      <a:pt x="272" y="274"/>
                    </a:lnTo>
                    <a:lnTo>
                      <a:pt x="274" y="277"/>
                    </a:lnTo>
                    <a:lnTo>
                      <a:pt x="275" y="278"/>
                    </a:lnTo>
                    <a:lnTo>
                      <a:pt x="277" y="280"/>
                    </a:lnTo>
                    <a:lnTo>
                      <a:pt x="276" y="282"/>
                    </a:lnTo>
                    <a:lnTo>
                      <a:pt x="274" y="284"/>
                    </a:lnTo>
                    <a:lnTo>
                      <a:pt x="270" y="285"/>
                    </a:lnTo>
                    <a:lnTo>
                      <a:pt x="270" y="290"/>
                    </a:lnTo>
                    <a:lnTo>
                      <a:pt x="268" y="298"/>
                    </a:lnTo>
                    <a:lnTo>
                      <a:pt x="262" y="306"/>
                    </a:lnTo>
                    <a:lnTo>
                      <a:pt x="261" y="306"/>
                    </a:lnTo>
                    <a:lnTo>
                      <a:pt x="258" y="309"/>
                    </a:lnTo>
                    <a:lnTo>
                      <a:pt x="253" y="313"/>
                    </a:lnTo>
                    <a:lnTo>
                      <a:pt x="245" y="321"/>
                    </a:lnTo>
                    <a:lnTo>
                      <a:pt x="242" y="323"/>
                    </a:lnTo>
                    <a:lnTo>
                      <a:pt x="240" y="329"/>
                    </a:lnTo>
                    <a:lnTo>
                      <a:pt x="232" y="336"/>
                    </a:lnTo>
                    <a:lnTo>
                      <a:pt x="230" y="338"/>
                    </a:lnTo>
                    <a:lnTo>
                      <a:pt x="226" y="343"/>
                    </a:lnTo>
                    <a:lnTo>
                      <a:pt x="219" y="347"/>
                    </a:lnTo>
                    <a:lnTo>
                      <a:pt x="215" y="350"/>
                    </a:lnTo>
                    <a:lnTo>
                      <a:pt x="212" y="353"/>
                    </a:lnTo>
                    <a:lnTo>
                      <a:pt x="206" y="354"/>
                    </a:lnTo>
                    <a:lnTo>
                      <a:pt x="201" y="359"/>
                    </a:lnTo>
                    <a:lnTo>
                      <a:pt x="195" y="368"/>
                    </a:lnTo>
                    <a:lnTo>
                      <a:pt x="193" y="370"/>
                    </a:lnTo>
                    <a:lnTo>
                      <a:pt x="190" y="373"/>
                    </a:lnTo>
                    <a:lnTo>
                      <a:pt x="185" y="375"/>
                    </a:lnTo>
                    <a:lnTo>
                      <a:pt x="180" y="378"/>
                    </a:lnTo>
                    <a:lnTo>
                      <a:pt x="178" y="378"/>
                    </a:lnTo>
                    <a:lnTo>
                      <a:pt x="177" y="378"/>
                    </a:lnTo>
                    <a:lnTo>
                      <a:pt x="177" y="379"/>
                    </a:lnTo>
                    <a:lnTo>
                      <a:pt x="175" y="381"/>
                    </a:lnTo>
                    <a:lnTo>
                      <a:pt x="171" y="382"/>
                    </a:lnTo>
                    <a:lnTo>
                      <a:pt x="166" y="383"/>
                    </a:lnTo>
                    <a:lnTo>
                      <a:pt x="160" y="385"/>
                    </a:lnTo>
                    <a:lnTo>
                      <a:pt x="156" y="392"/>
                    </a:lnTo>
                    <a:lnTo>
                      <a:pt x="151" y="398"/>
                    </a:lnTo>
                    <a:lnTo>
                      <a:pt x="149" y="400"/>
                    </a:lnTo>
                    <a:lnTo>
                      <a:pt x="151" y="403"/>
                    </a:lnTo>
                    <a:lnTo>
                      <a:pt x="152" y="405"/>
                    </a:lnTo>
                    <a:lnTo>
                      <a:pt x="153" y="407"/>
                    </a:lnTo>
                    <a:lnTo>
                      <a:pt x="153" y="408"/>
                    </a:lnTo>
                    <a:lnTo>
                      <a:pt x="154" y="411"/>
                    </a:lnTo>
                    <a:lnTo>
                      <a:pt x="152" y="411"/>
                    </a:lnTo>
                    <a:lnTo>
                      <a:pt x="151" y="411"/>
                    </a:lnTo>
                    <a:lnTo>
                      <a:pt x="148" y="409"/>
                    </a:lnTo>
                    <a:lnTo>
                      <a:pt x="147" y="409"/>
                    </a:lnTo>
                    <a:lnTo>
                      <a:pt x="143" y="408"/>
                    </a:lnTo>
                    <a:lnTo>
                      <a:pt x="139" y="409"/>
                    </a:lnTo>
                    <a:lnTo>
                      <a:pt x="123" y="419"/>
                    </a:lnTo>
                    <a:lnTo>
                      <a:pt x="121" y="418"/>
                    </a:lnTo>
                    <a:lnTo>
                      <a:pt x="120" y="418"/>
                    </a:lnTo>
                    <a:lnTo>
                      <a:pt x="118" y="418"/>
                    </a:lnTo>
                    <a:lnTo>
                      <a:pt x="111" y="415"/>
                    </a:lnTo>
                    <a:lnTo>
                      <a:pt x="107" y="414"/>
                    </a:lnTo>
                    <a:lnTo>
                      <a:pt x="99" y="416"/>
                    </a:lnTo>
                    <a:lnTo>
                      <a:pt x="94" y="417"/>
                    </a:lnTo>
                    <a:lnTo>
                      <a:pt x="87" y="421"/>
                    </a:lnTo>
                    <a:lnTo>
                      <a:pt x="79" y="426"/>
                    </a:lnTo>
                    <a:lnTo>
                      <a:pt x="70" y="434"/>
                    </a:lnTo>
                    <a:lnTo>
                      <a:pt x="37" y="434"/>
                    </a:lnTo>
                    <a:lnTo>
                      <a:pt x="23" y="433"/>
                    </a:lnTo>
                    <a:lnTo>
                      <a:pt x="11" y="434"/>
                    </a:lnTo>
                    <a:lnTo>
                      <a:pt x="8" y="432"/>
                    </a:lnTo>
                    <a:lnTo>
                      <a:pt x="6" y="427"/>
                    </a:lnTo>
                    <a:lnTo>
                      <a:pt x="1" y="427"/>
                    </a:lnTo>
                    <a:lnTo>
                      <a:pt x="0" y="431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256">
                <a:extLst>
                  <a:ext uri="{FF2B5EF4-FFF2-40B4-BE49-F238E27FC236}">
                    <a16:creationId xmlns:a16="http://schemas.microsoft.com/office/drawing/2014/main" id="{6F2DDCF5-1694-04B6-06AF-86D556CD61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1" y="2126"/>
                <a:ext cx="183" cy="142"/>
              </a:xfrm>
              <a:custGeom>
                <a:avLst/>
                <a:gdLst>
                  <a:gd name="T0" fmla="*/ 548 w 548"/>
                  <a:gd name="T1" fmla="*/ 7 h 424"/>
                  <a:gd name="T2" fmla="*/ 547 w 548"/>
                  <a:gd name="T3" fmla="*/ 11 h 424"/>
                  <a:gd name="T4" fmla="*/ 542 w 548"/>
                  <a:gd name="T5" fmla="*/ 23 h 424"/>
                  <a:gd name="T6" fmla="*/ 535 w 548"/>
                  <a:gd name="T7" fmla="*/ 32 h 424"/>
                  <a:gd name="T8" fmla="*/ 531 w 548"/>
                  <a:gd name="T9" fmla="*/ 46 h 424"/>
                  <a:gd name="T10" fmla="*/ 533 w 548"/>
                  <a:gd name="T11" fmla="*/ 68 h 424"/>
                  <a:gd name="T12" fmla="*/ 531 w 548"/>
                  <a:gd name="T13" fmla="*/ 84 h 424"/>
                  <a:gd name="T14" fmla="*/ 519 w 548"/>
                  <a:gd name="T15" fmla="*/ 83 h 424"/>
                  <a:gd name="T16" fmla="*/ 496 w 548"/>
                  <a:gd name="T17" fmla="*/ 87 h 424"/>
                  <a:gd name="T18" fmla="*/ 491 w 548"/>
                  <a:gd name="T19" fmla="*/ 87 h 424"/>
                  <a:gd name="T20" fmla="*/ 478 w 548"/>
                  <a:gd name="T21" fmla="*/ 93 h 424"/>
                  <a:gd name="T22" fmla="*/ 469 w 548"/>
                  <a:gd name="T23" fmla="*/ 99 h 424"/>
                  <a:gd name="T24" fmla="*/ 468 w 548"/>
                  <a:gd name="T25" fmla="*/ 102 h 424"/>
                  <a:gd name="T26" fmla="*/ 466 w 548"/>
                  <a:gd name="T27" fmla="*/ 103 h 424"/>
                  <a:gd name="T28" fmla="*/ 465 w 548"/>
                  <a:gd name="T29" fmla="*/ 107 h 424"/>
                  <a:gd name="T30" fmla="*/ 457 w 548"/>
                  <a:gd name="T31" fmla="*/ 116 h 424"/>
                  <a:gd name="T32" fmla="*/ 454 w 548"/>
                  <a:gd name="T33" fmla="*/ 117 h 424"/>
                  <a:gd name="T34" fmla="*/ 445 w 548"/>
                  <a:gd name="T35" fmla="*/ 123 h 424"/>
                  <a:gd name="T36" fmla="*/ 438 w 548"/>
                  <a:gd name="T37" fmla="*/ 127 h 424"/>
                  <a:gd name="T38" fmla="*/ 439 w 548"/>
                  <a:gd name="T39" fmla="*/ 141 h 424"/>
                  <a:gd name="T40" fmla="*/ 434 w 548"/>
                  <a:gd name="T41" fmla="*/ 148 h 424"/>
                  <a:gd name="T42" fmla="*/ 418 w 548"/>
                  <a:gd name="T43" fmla="*/ 153 h 424"/>
                  <a:gd name="T44" fmla="*/ 405 w 548"/>
                  <a:gd name="T45" fmla="*/ 152 h 424"/>
                  <a:gd name="T46" fmla="*/ 392 w 548"/>
                  <a:gd name="T47" fmla="*/ 147 h 424"/>
                  <a:gd name="T48" fmla="*/ 385 w 548"/>
                  <a:gd name="T49" fmla="*/ 144 h 424"/>
                  <a:gd name="T50" fmla="*/ 377 w 548"/>
                  <a:gd name="T51" fmla="*/ 142 h 424"/>
                  <a:gd name="T52" fmla="*/ 361 w 548"/>
                  <a:gd name="T53" fmla="*/ 151 h 424"/>
                  <a:gd name="T54" fmla="*/ 336 w 548"/>
                  <a:gd name="T55" fmla="*/ 172 h 424"/>
                  <a:gd name="T56" fmla="*/ 330 w 548"/>
                  <a:gd name="T57" fmla="*/ 177 h 424"/>
                  <a:gd name="T58" fmla="*/ 331 w 548"/>
                  <a:gd name="T59" fmla="*/ 197 h 424"/>
                  <a:gd name="T60" fmla="*/ 334 w 548"/>
                  <a:gd name="T61" fmla="*/ 214 h 424"/>
                  <a:gd name="T62" fmla="*/ 325 w 548"/>
                  <a:gd name="T63" fmla="*/ 215 h 424"/>
                  <a:gd name="T64" fmla="*/ 314 w 548"/>
                  <a:gd name="T65" fmla="*/ 227 h 424"/>
                  <a:gd name="T66" fmla="*/ 307 w 548"/>
                  <a:gd name="T67" fmla="*/ 236 h 424"/>
                  <a:gd name="T68" fmla="*/ 287 w 548"/>
                  <a:gd name="T69" fmla="*/ 246 h 424"/>
                  <a:gd name="T70" fmla="*/ 267 w 548"/>
                  <a:gd name="T71" fmla="*/ 243 h 424"/>
                  <a:gd name="T72" fmla="*/ 260 w 548"/>
                  <a:gd name="T73" fmla="*/ 253 h 424"/>
                  <a:gd name="T74" fmla="*/ 252 w 548"/>
                  <a:gd name="T75" fmla="*/ 280 h 424"/>
                  <a:gd name="T76" fmla="*/ 216 w 548"/>
                  <a:gd name="T77" fmla="*/ 312 h 424"/>
                  <a:gd name="T78" fmla="*/ 188 w 548"/>
                  <a:gd name="T79" fmla="*/ 326 h 424"/>
                  <a:gd name="T80" fmla="*/ 167 w 548"/>
                  <a:gd name="T81" fmla="*/ 329 h 424"/>
                  <a:gd name="T82" fmla="*/ 156 w 548"/>
                  <a:gd name="T83" fmla="*/ 335 h 424"/>
                  <a:gd name="T84" fmla="*/ 152 w 548"/>
                  <a:gd name="T85" fmla="*/ 349 h 424"/>
                  <a:gd name="T86" fmla="*/ 126 w 548"/>
                  <a:gd name="T87" fmla="*/ 361 h 424"/>
                  <a:gd name="T88" fmla="*/ 127 w 548"/>
                  <a:gd name="T89" fmla="*/ 374 h 424"/>
                  <a:gd name="T90" fmla="*/ 120 w 548"/>
                  <a:gd name="T91" fmla="*/ 374 h 424"/>
                  <a:gd name="T92" fmla="*/ 113 w 548"/>
                  <a:gd name="T93" fmla="*/ 374 h 424"/>
                  <a:gd name="T94" fmla="*/ 102 w 548"/>
                  <a:gd name="T95" fmla="*/ 374 h 424"/>
                  <a:gd name="T96" fmla="*/ 83 w 548"/>
                  <a:gd name="T97" fmla="*/ 381 h 424"/>
                  <a:gd name="T98" fmla="*/ 72 w 548"/>
                  <a:gd name="T99" fmla="*/ 392 h 424"/>
                  <a:gd name="T100" fmla="*/ 62 w 548"/>
                  <a:gd name="T101" fmla="*/ 401 h 424"/>
                  <a:gd name="T102" fmla="*/ 53 w 548"/>
                  <a:gd name="T103" fmla="*/ 393 h 424"/>
                  <a:gd name="T104" fmla="*/ 48 w 548"/>
                  <a:gd name="T105" fmla="*/ 407 h 424"/>
                  <a:gd name="T106" fmla="*/ 42 w 548"/>
                  <a:gd name="T107" fmla="*/ 415 h 424"/>
                  <a:gd name="T108" fmla="*/ 40 w 548"/>
                  <a:gd name="T109" fmla="*/ 400 h 424"/>
                  <a:gd name="T110" fmla="*/ 34 w 548"/>
                  <a:gd name="T111" fmla="*/ 396 h 424"/>
                  <a:gd name="T112" fmla="*/ 33 w 548"/>
                  <a:gd name="T113" fmla="*/ 408 h 424"/>
                  <a:gd name="T114" fmla="*/ 32 w 548"/>
                  <a:gd name="T115" fmla="*/ 419 h 424"/>
                  <a:gd name="T116" fmla="*/ 27 w 548"/>
                  <a:gd name="T117" fmla="*/ 421 h 424"/>
                  <a:gd name="T118" fmla="*/ 17 w 548"/>
                  <a:gd name="T119" fmla="*/ 423 h 424"/>
                  <a:gd name="T120" fmla="*/ 0 w 548"/>
                  <a:gd name="T121" fmla="*/ 411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48" h="424">
                    <a:moveTo>
                      <a:pt x="547" y="0"/>
                    </a:moveTo>
                    <a:lnTo>
                      <a:pt x="547" y="4"/>
                    </a:lnTo>
                    <a:lnTo>
                      <a:pt x="548" y="7"/>
                    </a:lnTo>
                    <a:lnTo>
                      <a:pt x="548" y="10"/>
                    </a:lnTo>
                    <a:lnTo>
                      <a:pt x="547" y="10"/>
                    </a:lnTo>
                    <a:lnTo>
                      <a:pt x="547" y="11"/>
                    </a:lnTo>
                    <a:lnTo>
                      <a:pt x="547" y="13"/>
                    </a:lnTo>
                    <a:lnTo>
                      <a:pt x="545" y="18"/>
                    </a:lnTo>
                    <a:lnTo>
                      <a:pt x="542" y="23"/>
                    </a:lnTo>
                    <a:lnTo>
                      <a:pt x="540" y="31"/>
                    </a:lnTo>
                    <a:lnTo>
                      <a:pt x="539" y="31"/>
                    </a:lnTo>
                    <a:lnTo>
                      <a:pt x="535" y="32"/>
                    </a:lnTo>
                    <a:lnTo>
                      <a:pt x="534" y="36"/>
                    </a:lnTo>
                    <a:lnTo>
                      <a:pt x="532" y="43"/>
                    </a:lnTo>
                    <a:lnTo>
                      <a:pt x="531" y="46"/>
                    </a:lnTo>
                    <a:lnTo>
                      <a:pt x="534" y="50"/>
                    </a:lnTo>
                    <a:lnTo>
                      <a:pt x="535" y="60"/>
                    </a:lnTo>
                    <a:lnTo>
                      <a:pt x="533" y="68"/>
                    </a:lnTo>
                    <a:lnTo>
                      <a:pt x="532" y="77"/>
                    </a:lnTo>
                    <a:lnTo>
                      <a:pt x="531" y="81"/>
                    </a:lnTo>
                    <a:lnTo>
                      <a:pt x="531" y="84"/>
                    </a:lnTo>
                    <a:lnTo>
                      <a:pt x="529" y="85"/>
                    </a:lnTo>
                    <a:lnTo>
                      <a:pt x="526" y="86"/>
                    </a:lnTo>
                    <a:lnTo>
                      <a:pt x="519" y="83"/>
                    </a:lnTo>
                    <a:lnTo>
                      <a:pt x="515" y="80"/>
                    </a:lnTo>
                    <a:lnTo>
                      <a:pt x="510" y="79"/>
                    </a:lnTo>
                    <a:lnTo>
                      <a:pt x="496" y="87"/>
                    </a:lnTo>
                    <a:lnTo>
                      <a:pt x="494" y="87"/>
                    </a:lnTo>
                    <a:lnTo>
                      <a:pt x="492" y="87"/>
                    </a:lnTo>
                    <a:lnTo>
                      <a:pt x="491" y="87"/>
                    </a:lnTo>
                    <a:lnTo>
                      <a:pt x="491" y="88"/>
                    </a:lnTo>
                    <a:lnTo>
                      <a:pt x="486" y="88"/>
                    </a:lnTo>
                    <a:lnTo>
                      <a:pt x="478" y="93"/>
                    </a:lnTo>
                    <a:lnTo>
                      <a:pt x="474" y="95"/>
                    </a:lnTo>
                    <a:lnTo>
                      <a:pt x="471" y="98"/>
                    </a:lnTo>
                    <a:lnTo>
                      <a:pt x="469" y="99"/>
                    </a:lnTo>
                    <a:lnTo>
                      <a:pt x="468" y="99"/>
                    </a:lnTo>
                    <a:lnTo>
                      <a:pt x="468" y="100"/>
                    </a:lnTo>
                    <a:lnTo>
                      <a:pt x="468" y="102"/>
                    </a:lnTo>
                    <a:lnTo>
                      <a:pt x="467" y="102"/>
                    </a:lnTo>
                    <a:lnTo>
                      <a:pt x="467" y="103"/>
                    </a:lnTo>
                    <a:lnTo>
                      <a:pt x="466" y="103"/>
                    </a:lnTo>
                    <a:lnTo>
                      <a:pt x="466" y="104"/>
                    </a:lnTo>
                    <a:lnTo>
                      <a:pt x="466" y="105"/>
                    </a:lnTo>
                    <a:lnTo>
                      <a:pt x="465" y="107"/>
                    </a:lnTo>
                    <a:lnTo>
                      <a:pt x="465" y="109"/>
                    </a:lnTo>
                    <a:lnTo>
                      <a:pt x="463" y="113"/>
                    </a:lnTo>
                    <a:lnTo>
                      <a:pt x="457" y="116"/>
                    </a:lnTo>
                    <a:lnTo>
                      <a:pt x="455" y="116"/>
                    </a:lnTo>
                    <a:lnTo>
                      <a:pt x="454" y="116"/>
                    </a:lnTo>
                    <a:lnTo>
                      <a:pt x="454" y="117"/>
                    </a:lnTo>
                    <a:lnTo>
                      <a:pt x="452" y="119"/>
                    </a:lnTo>
                    <a:lnTo>
                      <a:pt x="447" y="120"/>
                    </a:lnTo>
                    <a:lnTo>
                      <a:pt x="445" y="123"/>
                    </a:lnTo>
                    <a:lnTo>
                      <a:pt x="441" y="122"/>
                    </a:lnTo>
                    <a:lnTo>
                      <a:pt x="439" y="125"/>
                    </a:lnTo>
                    <a:lnTo>
                      <a:pt x="438" y="127"/>
                    </a:lnTo>
                    <a:lnTo>
                      <a:pt x="438" y="136"/>
                    </a:lnTo>
                    <a:lnTo>
                      <a:pt x="438" y="137"/>
                    </a:lnTo>
                    <a:lnTo>
                      <a:pt x="439" y="141"/>
                    </a:lnTo>
                    <a:lnTo>
                      <a:pt x="437" y="145"/>
                    </a:lnTo>
                    <a:lnTo>
                      <a:pt x="435" y="146"/>
                    </a:lnTo>
                    <a:lnTo>
                      <a:pt x="434" y="148"/>
                    </a:lnTo>
                    <a:lnTo>
                      <a:pt x="428" y="151"/>
                    </a:lnTo>
                    <a:lnTo>
                      <a:pt x="424" y="153"/>
                    </a:lnTo>
                    <a:lnTo>
                      <a:pt x="418" y="153"/>
                    </a:lnTo>
                    <a:lnTo>
                      <a:pt x="415" y="153"/>
                    </a:lnTo>
                    <a:lnTo>
                      <a:pt x="413" y="154"/>
                    </a:lnTo>
                    <a:lnTo>
                      <a:pt x="405" y="152"/>
                    </a:lnTo>
                    <a:lnTo>
                      <a:pt x="399" y="151"/>
                    </a:lnTo>
                    <a:lnTo>
                      <a:pt x="395" y="148"/>
                    </a:lnTo>
                    <a:lnTo>
                      <a:pt x="392" y="147"/>
                    </a:lnTo>
                    <a:lnTo>
                      <a:pt x="391" y="147"/>
                    </a:lnTo>
                    <a:lnTo>
                      <a:pt x="387" y="145"/>
                    </a:lnTo>
                    <a:lnTo>
                      <a:pt x="385" y="144"/>
                    </a:lnTo>
                    <a:lnTo>
                      <a:pt x="384" y="144"/>
                    </a:lnTo>
                    <a:lnTo>
                      <a:pt x="380" y="142"/>
                    </a:lnTo>
                    <a:lnTo>
                      <a:pt x="377" y="142"/>
                    </a:lnTo>
                    <a:lnTo>
                      <a:pt x="372" y="142"/>
                    </a:lnTo>
                    <a:lnTo>
                      <a:pt x="369" y="144"/>
                    </a:lnTo>
                    <a:lnTo>
                      <a:pt x="361" y="151"/>
                    </a:lnTo>
                    <a:lnTo>
                      <a:pt x="352" y="162"/>
                    </a:lnTo>
                    <a:lnTo>
                      <a:pt x="343" y="167"/>
                    </a:lnTo>
                    <a:lnTo>
                      <a:pt x="336" y="172"/>
                    </a:lnTo>
                    <a:lnTo>
                      <a:pt x="332" y="173"/>
                    </a:lnTo>
                    <a:lnTo>
                      <a:pt x="331" y="175"/>
                    </a:lnTo>
                    <a:lnTo>
                      <a:pt x="330" y="177"/>
                    </a:lnTo>
                    <a:lnTo>
                      <a:pt x="327" y="180"/>
                    </a:lnTo>
                    <a:lnTo>
                      <a:pt x="328" y="188"/>
                    </a:lnTo>
                    <a:lnTo>
                      <a:pt x="331" y="197"/>
                    </a:lnTo>
                    <a:lnTo>
                      <a:pt x="339" y="209"/>
                    </a:lnTo>
                    <a:lnTo>
                      <a:pt x="337" y="213"/>
                    </a:lnTo>
                    <a:lnTo>
                      <a:pt x="334" y="214"/>
                    </a:lnTo>
                    <a:lnTo>
                      <a:pt x="333" y="214"/>
                    </a:lnTo>
                    <a:lnTo>
                      <a:pt x="333" y="215"/>
                    </a:lnTo>
                    <a:lnTo>
                      <a:pt x="325" y="215"/>
                    </a:lnTo>
                    <a:lnTo>
                      <a:pt x="322" y="216"/>
                    </a:lnTo>
                    <a:lnTo>
                      <a:pt x="315" y="220"/>
                    </a:lnTo>
                    <a:lnTo>
                      <a:pt x="314" y="227"/>
                    </a:lnTo>
                    <a:lnTo>
                      <a:pt x="313" y="229"/>
                    </a:lnTo>
                    <a:lnTo>
                      <a:pt x="311" y="232"/>
                    </a:lnTo>
                    <a:lnTo>
                      <a:pt x="307" y="236"/>
                    </a:lnTo>
                    <a:lnTo>
                      <a:pt x="302" y="240"/>
                    </a:lnTo>
                    <a:lnTo>
                      <a:pt x="293" y="243"/>
                    </a:lnTo>
                    <a:lnTo>
                      <a:pt x="287" y="246"/>
                    </a:lnTo>
                    <a:lnTo>
                      <a:pt x="279" y="246"/>
                    </a:lnTo>
                    <a:lnTo>
                      <a:pt x="272" y="245"/>
                    </a:lnTo>
                    <a:lnTo>
                      <a:pt x="267" y="243"/>
                    </a:lnTo>
                    <a:lnTo>
                      <a:pt x="264" y="245"/>
                    </a:lnTo>
                    <a:lnTo>
                      <a:pt x="261" y="248"/>
                    </a:lnTo>
                    <a:lnTo>
                      <a:pt x="260" y="253"/>
                    </a:lnTo>
                    <a:lnTo>
                      <a:pt x="257" y="260"/>
                    </a:lnTo>
                    <a:lnTo>
                      <a:pt x="256" y="272"/>
                    </a:lnTo>
                    <a:lnTo>
                      <a:pt x="252" y="280"/>
                    </a:lnTo>
                    <a:lnTo>
                      <a:pt x="248" y="288"/>
                    </a:lnTo>
                    <a:lnTo>
                      <a:pt x="241" y="298"/>
                    </a:lnTo>
                    <a:lnTo>
                      <a:pt x="216" y="312"/>
                    </a:lnTo>
                    <a:lnTo>
                      <a:pt x="210" y="313"/>
                    </a:lnTo>
                    <a:lnTo>
                      <a:pt x="193" y="324"/>
                    </a:lnTo>
                    <a:lnTo>
                      <a:pt x="188" y="326"/>
                    </a:lnTo>
                    <a:lnTo>
                      <a:pt x="180" y="328"/>
                    </a:lnTo>
                    <a:lnTo>
                      <a:pt x="172" y="329"/>
                    </a:lnTo>
                    <a:lnTo>
                      <a:pt x="167" y="329"/>
                    </a:lnTo>
                    <a:lnTo>
                      <a:pt x="162" y="330"/>
                    </a:lnTo>
                    <a:lnTo>
                      <a:pt x="158" y="331"/>
                    </a:lnTo>
                    <a:lnTo>
                      <a:pt x="156" y="335"/>
                    </a:lnTo>
                    <a:lnTo>
                      <a:pt x="155" y="341"/>
                    </a:lnTo>
                    <a:lnTo>
                      <a:pt x="156" y="348"/>
                    </a:lnTo>
                    <a:lnTo>
                      <a:pt x="152" y="349"/>
                    </a:lnTo>
                    <a:lnTo>
                      <a:pt x="147" y="352"/>
                    </a:lnTo>
                    <a:lnTo>
                      <a:pt x="132" y="360"/>
                    </a:lnTo>
                    <a:lnTo>
                      <a:pt x="126" y="361"/>
                    </a:lnTo>
                    <a:lnTo>
                      <a:pt x="123" y="364"/>
                    </a:lnTo>
                    <a:lnTo>
                      <a:pt x="123" y="368"/>
                    </a:lnTo>
                    <a:lnTo>
                      <a:pt x="127" y="374"/>
                    </a:lnTo>
                    <a:lnTo>
                      <a:pt x="123" y="374"/>
                    </a:lnTo>
                    <a:lnTo>
                      <a:pt x="121" y="374"/>
                    </a:lnTo>
                    <a:lnTo>
                      <a:pt x="120" y="374"/>
                    </a:lnTo>
                    <a:lnTo>
                      <a:pt x="120" y="375"/>
                    </a:lnTo>
                    <a:lnTo>
                      <a:pt x="116" y="374"/>
                    </a:lnTo>
                    <a:lnTo>
                      <a:pt x="113" y="374"/>
                    </a:lnTo>
                    <a:lnTo>
                      <a:pt x="109" y="373"/>
                    </a:lnTo>
                    <a:lnTo>
                      <a:pt x="106" y="373"/>
                    </a:lnTo>
                    <a:lnTo>
                      <a:pt x="102" y="374"/>
                    </a:lnTo>
                    <a:lnTo>
                      <a:pt x="98" y="376"/>
                    </a:lnTo>
                    <a:lnTo>
                      <a:pt x="91" y="379"/>
                    </a:lnTo>
                    <a:lnTo>
                      <a:pt x="83" y="381"/>
                    </a:lnTo>
                    <a:lnTo>
                      <a:pt x="78" y="382"/>
                    </a:lnTo>
                    <a:lnTo>
                      <a:pt x="75" y="386"/>
                    </a:lnTo>
                    <a:lnTo>
                      <a:pt x="72" y="392"/>
                    </a:lnTo>
                    <a:lnTo>
                      <a:pt x="72" y="402"/>
                    </a:lnTo>
                    <a:lnTo>
                      <a:pt x="66" y="402"/>
                    </a:lnTo>
                    <a:lnTo>
                      <a:pt x="62" y="401"/>
                    </a:lnTo>
                    <a:lnTo>
                      <a:pt x="59" y="399"/>
                    </a:lnTo>
                    <a:lnTo>
                      <a:pt x="57" y="398"/>
                    </a:lnTo>
                    <a:lnTo>
                      <a:pt x="53" y="393"/>
                    </a:lnTo>
                    <a:lnTo>
                      <a:pt x="50" y="394"/>
                    </a:lnTo>
                    <a:lnTo>
                      <a:pt x="49" y="400"/>
                    </a:lnTo>
                    <a:lnTo>
                      <a:pt x="48" y="407"/>
                    </a:lnTo>
                    <a:lnTo>
                      <a:pt x="49" y="418"/>
                    </a:lnTo>
                    <a:lnTo>
                      <a:pt x="44" y="417"/>
                    </a:lnTo>
                    <a:lnTo>
                      <a:pt x="42" y="415"/>
                    </a:lnTo>
                    <a:lnTo>
                      <a:pt x="41" y="410"/>
                    </a:lnTo>
                    <a:lnTo>
                      <a:pt x="41" y="405"/>
                    </a:lnTo>
                    <a:lnTo>
                      <a:pt x="40" y="400"/>
                    </a:lnTo>
                    <a:lnTo>
                      <a:pt x="39" y="398"/>
                    </a:lnTo>
                    <a:lnTo>
                      <a:pt x="36" y="395"/>
                    </a:lnTo>
                    <a:lnTo>
                      <a:pt x="34" y="396"/>
                    </a:lnTo>
                    <a:lnTo>
                      <a:pt x="33" y="398"/>
                    </a:lnTo>
                    <a:lnTo>
                      <a:pt x="33" y="402"/>
                    </a:lnTo>
                    <a:lnTo>
                      <a:pt x="33" y="408"/>
                    </a:lnTo>
                    <a:lnTo>
                      <a:pt x="33" y="418"/>
                    </a:lnTo>
                    <a:lnTo>
                      <a:pt x="32" y="418"/>
                    </a:lnTo>
                    <a:lnTo>
                      <a:pt x="32" y="419"/>
                    </a:lnTo>
                    <a:lnTo>
                      <a:pt x="31" y="421"/>
                    </a:lnTo>
                    <a:lnTo>
                      <a:pt x="29" y="421"/>
                    </a:lnTo>
                    <a:lnTo>
                      <a:pt x="27" y="421"/>
                    </a:lnTo>
                    <a:lnTo>
                      <a:pt x="27" y="422"/>
                    </a:lnTo>
                    <a:lnTo>
                      <a:pt x="24" y="424"/>
                    </a:lnTo>
                    <a:lnTo>
                      <a:pt x="17" y="423"/>
                    </a:lnTo>
                    <a:lnTo>
                      <a:pt x="13" y="420"/>
                    </a:lnTo>
                    <a:lnTo>
                      <a:pt x="7" y="414"/>
                    </a:lnTo>
                    <a:lnTo>
                      <a:pt x="0" y="411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Line 257">
                <a:extLst>
                  <a:ext uri="{FF2B5EF4-FFF2-40B4-BE49-F238E27FC236}">
                    <a16:creationId xmlns:a16="http://schemas.microsoft.com/office/drawing/2014/main" id="{0BE001E0-E2D5-71E5-3B5B-66FB71B1A2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180" y="1996"/>
                <a:ext cx="0" cy="2"/>
              </a:xfrm>
              <a:prstGeom prst="line">
                <a:avLst/>
              </a:pr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258">
                <a:extLst>
                  <a:ext uri="{FF2B5EF4-FFF2-40B4-BE49-F238E27FC236}">
                    <a16:creationId xmlns:a16="http://schemas.microsoft.com/office/drawing/2014/main" id="{1F57F8C9-54C1-7C50-196A-0F6FAC591D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9" y="701"/>
                <a:ext cx="49" cy="256"/>
              </a:xfrm>
              <a:custGeom>
                <a:avLst/>
                <a:gdLst>
                  <a:gd name="T0" fmla="*/ 140 w 147"/>
                  <a:gd name="T1" fmla="*/ 761 h 766"/>
                  <a:gd name="T2" fmla="*/ 103 w 147"/>
                  <a:gd name="T3" fmla="*/ 736 h 766"/>
                  <a:gd name="T4" fmla="*/ 72 w 147"/>
                  <a:gd name="T5" fmla="*/ 719 h 766"/>
                  <a:gd name="T6" fmla="*/ 55 w 147"/>
                  <a:gd name="T7" fmla="*/ 689 h 766"/>
                  <a:gd name="T8" fmla="*/ 30 w 147"/>
                  <a:gd name="T9" fmla="*/ 675 h 766"/>
                  <a:gd name="T10" fmla="*/ 25 w 147"/>
                  <a:gd name="T11" fmla="*/ 659 h 766"/>
                  <a:gd name="T12" fmla="*/ 24 w 147"/>
                  <a:gd name="T13" fmla="*/ 635 h 766"/>
                  <a:gd name="T14" fmla="*/ 23 w 147"/>
                  <a:gd name="T15" fmla="*/ 597 h 766"/>
                  <a:gd name="T16" fmla="*/ 30 w 147"/>
                  <a:gd name="T17" fmla="*/ 560 h 766"/>
                  <a:gd name="T18" fmla="*/ 38 w 147"/>
                  <a:gd name="T19" fmla="*/ 545 h 766"/>
                  <a:gd name="T20" fmla="*/ 47 w 147"/>
                  <a:gd name="T21" fmla="*/ 533 h 766"/>
                  <a:gd name="T22" fmla="*/ 53 w 147"/>
                  <a:gd name="T23" fmla="*/ 513 h 766"/>
                  <a:gd name="T24" fmla="*/ 51 w 147"/>
                  <a:gd name="T25" fmla="*/ 496 h 766"/>
                  <a:gd name="T26" fmla="*/ 43 w 147"/>
                  <a:gd name="T27" fmla="*/ 487 h 766"/>
                  <a:gd name="T28" fmla="*/ 35 w 147"/>
                  <a:gd name="T29" fmla="*/ 478 h 766"/>
                  <a:gd name="T30" fmla="*/ 15 w 147"/>
                  <a:gd name="T31" fmla="*/ 475 h 766"/>
                  <a:gd name="T32" fmla="*/ 10 w 147"/>
                  <a:gd name="T33" fmla="*/ 459 h 766"/>
                  <a:gd name="T34" fmla="*/ 5 w 147"/>
                  <a:gd name="T35" fmla="*/ 443 h 766"/>
                  <a:gd name="T36" fmla="*/ 20 w 147"/>
                  <a:gd name="T37" fmla="*/ 423 h 766"/>
                  <a:gd name="T38" fmla="*/ 20 w 147"/>
                  <a:gd name="T39" fmla="*/ 416 h 766"/>
                  <a:gd name="T40" fmla="*/ 15 w 147"/>
                  <a:gd name="T41" fmla="*/ 404 h 766"/>
                  <a:gd name="T42" fmla="*/ 25 w 147"/>
                  <a:gd name="T43" fmla="*/ 395 h 766"/>
                  <a:gd name="T44" fmla="*/ 26 w 147"/>
                  <a:gd name="T45" fmla="*/ 389 h 766"/>
                  <a:gd name="T46" fmla="*/ 34 w 147"/>
                  <a:gd name="T47" fmla="*/ 377 h 766"/>
                  <a:gd name="T48" fmla="*/ 39 w 147"/>
                  <a:gd name="T49" fmla="*/ 375 h 766"/>
                  <a:gd name="T50" fmla="*/ 40 w 147"/>
                  <a:gd name="T51" fmla="*/ 367 h 766"/>
                  <a:gd name="T52" fmla="*/ 49 w 147"/>
                  <a:gd name="T53" fmla="*/ 347 h 766"/>
                  <a:gd name="T54" fmla="*/ 54 w 147"/>
                  <a:gd name="T55" fmla="*/ 331 h 766"/>
                  <a:gd name="T56" fmla="*/ 54 w 147"/>
                  <a:gd name="T57" fmla="*/ 323 h 766"/>
                  <a:gd name="T58" fmla="*/ 56 w 147"/>
                  <a:gd name="T59" fmla="*/ 302 h 766"/>
                  <a:gd name="T60" fmla="*/ 49 w 147"/>
                  <a:gd name="T61" fmla="*/ 300 h 766"/>
                  <a:gd name="T62" fmla="*/ 28 w 147"/>
                  <a:gd name="T63" fmla="*/ 292 h 766"/>
                  <a:gd name="T64" fmla="*/ 23 w 147"/>
                  <a:gd name="T65" fmla="*/ 266 h 766"/>
                  <a:gd name="T66" fmla="*/ 17 w 147"/>
                  <a:gd name="T67" fmla="*/ 240 h 766"/>
                  <a:gd name="T68" fmla="*/ 19 w 147"/>
                  <a:gd name="T69" fmla="*/ 215 h 766"/>
                  <a:gd name="T70" fmla="*/ 43 w 147"/>
                  <a:gd name="T71" fmla="*/ 206 h 766"/>
                  <a:gd name="T72" fmla="*/ 58 w 147"/>
                  <a:gd name="T73" fmla="*/ 195 h 766"/>
                  <a:gd name="T74" fmla="*/ 79 w 147"/>
                  <a:gd name="T75" fmla="*/ 181 h 766"/>
                  <a:gd name="T76" fmla="*/ 89 w 147"/>
                  <a:gd name="T77" fmla="*/ 171 h 766"/>
                  <a:gd name="T78" fmla="*/ 101 w 147"/>
                  <a:gd name="T79" fmla="*/ 164 h 766"/>
                  <a:gd name="T80" fmla="*/ 106 w 147"/>
                  <a:gd name="T81" fmla="*/ 158 h 766"/>
                  <a:gd name="T82" fmla="*/ 100 w 147"/>
                  <a:gd name="T83" fmla="*/ 152 h 766"/>
                  <a:gd name="T84" fmla="*/ 76 w 147"/>
                  <a:gd name="T85" fmla="*/ 150 h 766"/>
                  <a:gd name="T86" fmla="*/ 82 w 147"/>
                  <a:gd name="T87" fmla="*/ 139 h 766"/>
                  <a:gd name="T88" fmla="*/ 94 w 147"/>
                  <a:gd name="T89" fmla="*/ 130 h 766"/>
                  <a:gd name="T90" fmla="*/ 81 w 147"/>
                  <a:gd name="T91" fmla="*/ 119 h 766"/>
                  <a:gd name="T92" fmla="*/ 64 w 147"/>
                  <a:gd name="T93" fmla="*/ 118 h 766"/>
                  <a:gd name="T94" fmla="*/ 40 w 147"/>
                  <a:gd name="T95" fmla="*/ 98 h 766"/>
                  <a:gd name="T96" fmla="*/ 27 w 147"/>
                  <a:gd name="T97" fmla="*/ 97 h 766"/>
                  <a:gd name="T98" fmla="*/ 20 w 147"/>
                  <a:gd name="T99" fmla="*/ 76 h 766"/>
                  <a:gd name="T100" fmla="*/ 6 w 147"/>
                  <a:gd name="T101" fmla="*/ 20 h 766"/>
                  <a:gd name="T102" fmla="*/ 8 w 147"/>
                  <a:gd name="T103" fmla="*/ 9 h 766"/>
                  <a:gd name="T104" fmla="*/ 0 w 147"/>
                  <a:gd name="T105" fmla="*/ 0 h 7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47" h="766">
                    <a:moveTo>
                      <a:pt x="147" y="766"/>
                    </a:moveTo>
                    <a:lnTo>
                      <a:pt x="146" y="765"/>
                    </a:lnTo>
                    <a:lnTo>
                      <a:pt x="143" y="763"/>
                    </a:lnTo>
                    <a:lnTo>
                      <a:pt x="140" y="761"/>
                    </a:lnTo>
                    <a:lnTo>
                      <a:pt x="138" y="760"/>
                    </a:lnTo>
                    <a:lnTo>
                      <a:pt x="131" y="756"/>
                    </a:lnTo>
                    <a:lnTo>
                      <a:pt x="116" y="746"/>
                    </a:lnTo>
                    <a:lnTo>
                      <a:pt x="103" y="736"/>
                    </a:lnTo>
                    <a:lnTo>
                      <a:pt x="90" y="724"/>
                    </a:lnTo>
                    <a:lnTo>
                      <a:pt x="84" y="721"/>
                    </a:lnTo>
                    <a:lnTo>
                      <a:pt x="78" y="721"/>
                    </a:lnTo>
                    <a:lnTo>
                      <a:pt x="72" y="719"/>
                    </a:lnTo>
                    <a:lnTo>
                      <a:pt x="68" y="714"/>
                    </a:lnTo>
                    <a:lnTo>
                      <a:pt x="64" y="706"/>
                    </a:lnTo>
                    <a:lnTo>
                      <a:pt x="59" y="697"/>
                    </a:lnTo>
                    <a:lnTo>
                      <a:pt x="55" y="689"/>
                    </a:lnTo>
                    <a:lnTo>
                      <a:pt x="51" y="685"/>
                    </a:lnTo>
                    <a:lnTo>
                      <a:pt x="45" y="681"/>
                    </a:lnTo>
                    <a:lnTo>
                      <a:pt x="37" y="679"/>
                    </a:lnTo>
                    <a:lnTo>
                      <a:pt x="30" y="675"/>
                    </a:lnTo>
                    <a:lnTo>
                      <a:pt x="26" y="671"/>
                    </a:lnTo>
                    <a:lnTo>
                      <a:pt x="24" y="668"/>
                    </a:lnTo>
                    <a:lnTo>
                      <a:pt x="24" y="666"/>
                    </a:lnTo>
                    <a:lnTo>
                      <a:pt x="25" y="659"/>
                    </a:lnTo>
                    <a:lnTo>
                      <a:pt x="25" y="652"/>
                    </a:lnTo>
                    <a:lnTo>
                      <a:pt x="25" y="643"/>
                    </a:lnTo>
                    <a:lnTo>
                      <a:pt x="24" y="638"/>
                    </a:lnTo>
                    <a:lnTo>
                      <a:pt x="24" y="635"/>
                    </a:lnTo>
                    <a:lnTo>
                      <a:pt x="24" y="629"/>
                    </a:lnTo>
                    <a:lnTo>
                      <a:pt x="24" y="613"/>
                    </a:lnTo>
                    <a:lnTo>
                      <a:pt x="21" y="604"/>
                    </a:lnTo>
                    <a:lnTo>
                      <a:pt x="23" y="597"/>
                    </a:lnTo>
                    <a:lnTo>
                      <a:pt x="24" y="592"/>
                    </a:lnTo>
                    <a:lnTo>
                      <a:pt x="28" y="589"/>
                    </a:lnTo>
                    <a:lnTo>
                      <a:pt x="30" y="572"/>
                    </a:lnTo>
                    <a:lnTo>
                      <a:pt x="30" y="560"/>
                    </a:lnTo>
                    <a:lnTo>
                      <a:pt x="29" y="555"/>
                    </a:lnTo>
                    <a:lnTo>
                      <a:pt x="30" y="551"/>
                    </a:lnTo>
                    <a:lnTo>
                      <a:pt x="33" y="547"/>
                    </a:lnTo>
                    <a:lnTo>
                      <a:pt x="38" y="545"/>
                    </a:lnTo>
                    <a:lnTo>
                      <a:pt x="39" y="542"/>
                    </a:lnTo>
                    <a:lnTo>
                      <a:pt x="42" y="541"/>
                    </a:lnTo>
                    <a:lnTo>
                      <a:pt x="45" y="539"/>
                    </a:lnTo>
                    <a:lnTo>
                      <a:pt x="47" y="533"/>
                    </a:lnTo>
                    <a:lnTo>
                      <a:pt x="45" y="529"/>
                    </a:lnTo>
                    <a:lnTo>
                      <a:pt x="46" y="526"/>
                    </a:lnTo>
                    <a:lnTo>
                      <a:pt x="51" y="519"/>
                    </a:lnTo>
                    <a:lnTo>
                      <a:pt x="53" y="513"/>
                    </a:lnTo>
                    <a:lnTo>
                      <a:pt x="54" y="509"/>
                    </a:lnTo>
                    <a:lnTo>
                      <a:pt x="54" y="503"/>
                    </a:lnTo>
                    <a:lnTo>
                      <a:pt x="53" y="499"/>
                    </a:lnTo>
                    <a:lnTo>
                      <a:pt x="51" y="496"/>
                    </a:lnTo>
                    <a:lnTo>
                      <a:pt x="48" y="492"/>
                    </a:lnTo>
                    <a:lnTo>
                      <a:pt x="46" y="490"/>
                    </a:lnTo>
                    <a:lnTo>
                      <a:pt x="45" y="489"/>
                    </a:lnTo>
                    <a:lnTo>
                      <a:pt x="43" y="487"/>
                    </a:lnTo>
                    <a:lnTo>
                      <a:pt x="40" y="484"/>
                    </a:lnTo>
                    <a:lnTo>
                      <a:pt x="39" y="483"/>
                    </a:lnTo>
                    <a:lnTo>
                      <a:pt x="37" y="481"/>
                    </a:lnTo>
                    <a:lnTo>
                      <a:pt x="35" y="478"/>
                    </a:lnTo>
                    <a:lnTo>
                      <a:pt x="32" y="477"/>
                    </a:lnTo>
                    <a:lnTo>
                      <a:pt x="27" y="476"/>
                    </a:lnTo>
                    <a:lnTo>
                      <a:pt x="20" y="476"/>
                    </a:lnTo>
                    <a:lnTo>
                      <a:pt x="15" y="475"/>
                    </a:lnTo>
                    <a:lnTo>
                      <a:pt x="13" y="473"/>
                    </a:lnTo>
                    <a:lnTo>
                      <a:pt x="11" y="470"/>
                    </a:lnTo>
                    <a:lnTo>
                      <a:pt x="11" y="465"/>
                    </a:lnTo>
                    <a:lnTo>
                      <a:pt x="10" y="459"/>
                    </a:lnTo>
                    <a:lnTo>
                      <a:pt x="8" y="455"/>
                    </a:lnTo>
                    <a:lnTo>
                      <a:pt x="6" y="452"/>
                    </a:lnTo>
                    <a:lnTo>
                      <a:pt x="5" y="446"/>
                    </a:lnTo>
                    <a:lnTo>
                      <a:pt x="5" y="443"/>
                    </a:lnTo>
                    <a:lnTo>
                      <a:pt x="7" y="441"/>
                    </a:lnTo>
                    <a:lnTo>
                      <a:pt x="11" y="435"/>
                    </a:lnTo>
                    <a:lnTo>
                      <a:pt x="18" y="427"/>
                    </a:lnTo>
                    <a:lnTo>
                      <a:pt x="20" y="423"/>
                    </a:lnTo>
                    <a:lnTo>
                      <a:pt x="20" y="421"/>
                    </a:lnTo>
                    <a:lnTo>
                      <a:pt x="20" y="420"/>
                    </a:lnTo>
                    <a:lnTo>
                      <a:pt x="21" y="420"/>
                    </a:lnTo>
                    <a:lnTo>
                      <a:pt x="20" y="416"/>
                    </a:lnTo>
                    <a:lnTo>
                      <a:pt x="19" y="414"/>
                    </a:lnTo>
                    <a:lnTo>
                      <a:pt x="19" y="413"/>
                    </a:lnTo>
                    <a:lnTo>
                      <a:pt x="16" y="407"/>
                    </a:lnTo>
                    <a:lnTo>
                      <a:pt x="15" y="404"/>
                    </a:lnTo>
                    <a:lnTo>
                      <a:pt x="16" y="401"/>
                    </a:lnTo>
                    <a:lnTo>
                      <a:pt x="19" y="399"/>
                    </a:lnTo>
                    <a:lnTo>
                      <a:pt x="23" y="397"/>
                    </a:lnTo>
                    <a:lnTo>
                      <a:pt x="25" y="395"/>
                    </a:lnTo>
                    <a:lnTo>
                      <a:pt x="25" y="393"/>
                    </a:lnTo>
                    <a:lnTo>
                      <a:pt x="25" y="392"/>
                    </a:lnTo>
                    <a:lnTo>
                      <a:pt x="26" y="392"/>
                    </a:lnTo>
                    <a:lnTo>
                      <a:pt x="26" y="389"/>
                    </a:lnTo>
                    <a:lnTo>
                      <a:pt x="24" y="383"/>
                    </a:lnTo>
                    <a:lnTo>
                      <a:pt x="25" y="380"/>
                    </a:lnTo>
                    <a:lnTo>
                      <a:pt x="28" y="377"/>
                    </a:lnTo>
                    <a:lnTo>
                      <a:pt x="34" y="377"/>
                    </a:lnTo>
                    <a:lnTo>
                      <a:pt x="36" y="376"/>
                    </a:lnTo>
                    <a:lnTo>
                      <a:pt x="36" y="375"/>
                    </a:lnTo>
                    <a:lnTo>
                      <a:pt x="37" y="375"/>
                    </a:lnTo>
                    <a:lnTo>
                      <a:pt x="39" y="375"/>
                    </a:lnTo>
                    <a:lnTo>
                      <a:pt x="40" y="373"/>
                    </a:lnTo>
                    <a:lnTo>
                      <a:pt x="40" y="372"/>
                    </a:lnTo>
                    <a:lnTo>
                      <a:pt x="42" y="372"/>
                    </a:lnTo>
                    <a:lnTo>
                      <a:pt x="40" y="367"/>
                    </a:lnTo>
                    <a:lnTo>
                      <a:pt x="42" y="364"/>
                    </a:lnTo>
                    <a:lnTo>
                      <a:pt x="45" y="356"/>
                    </a:lnTo>
                    <a:lnTo>
                      <a:pt x="47" y="350"/>
                    </a:lnTo>
                    <a:lnTo>
                      <a:pt x="49" y="347"/>
                    </a:lnTo>
                    <a:lnTo>
                      <a:pt x="50" y="344"/>
                    </a:lnTo>
                    <a:lnTo>
                      <a:pt x="51" y="343"/>
                    </a:lnTo>
                    <a:lnTo>
                      <a:pt x="51" y="336"/>
                    </a:lnTo>
                    <a:lnTo>
                      <a:pt x="54" y="331"/>
                    </a:lnTo>
                    <a:lnTo>
                      <a:pt x="54" y="328"/>
                    </a:lnTo>
                    <a:lnTo>
                      <a:pt x="55" y="326"/>
                    </a:lnTo>
                    <a:lnTo>
                      <a:pt x="54" y="324"/>
                    </a:lnTo>
                    <a:lnTo>
                      <a:pt x="54" y="323"/>
                    </a:lnTo>
                    <a:lnTo>
                      <a:pt x="54" y="320"/>
                    </a:lnTo>
                    <a:lnTo>
                      <a:pt x="53" y="315"/>
                    </a:lnTo>
                    <a:lnTo>
                      <a:pt x="56" y="307"/>
                    </a:lnTo>
                    <a:lnTo>
                      <a:pt x="56" y="302"/>
                    </a:lnTo>
                    <a:lnTo>
                      <a:pt x="55" y="299"/>
                    </a:lnTo>
                    <a:lnTo>
                      <a:pt x="52" y="298"/>
                    </a:lnTo>
                    <a:lnTo>
                      <a:pt x="50" y="298"/>
                    </a:lnTo>
                    <a:lnTo>
                      <a:pt x="49" y="300"/>
                    </a:lnTo>
                    <a:lnTo>
                      <a:pt x="43" y="301"/>
                    </a:lnTo>
                    <a:lnTo>
                      <a:pt x="38" y="300"/>
                    </a:lnTo>
                    <a:lnTo>
                      <a:pt x="32" y="297"/>
                    </a:lnTo>
                    <a:lnTo>
                      <a:pt x="28" y="292"/>
                    </a:lnTo>
                    <a:lnTo>
                      <a:pt x="23" y="285"/>
                    </a:lnTo>
                    <a:lnTo>
                      <a:pt x="20" y="279"/>
                    </a:lnTo>
                    <a:lnTo>
                      <a:pt x="19" y="272"/>
                    </a:lnTo>
                    <a:lnTo>
                      <a:pt x="23" y="266"/>
                    </a:lnTo>
                    <a:lnTo>
                      <a:pt x="24" y="260"/>
                    </a:lnTo>
                    <a:lnTo>
                      <a:pt x="23" y="253"/>
                    </a:lnTo>
                    <a:lnTo>
                      <a:pt x="20" y="246"/>
                    </a:lnTo>
                    <a:lnTo>
                      <a:pt x="17" y="240"/>
                    </a:lnTo>
                    <a:lnTo>
                      <a:pt x="15" y="235"/>
                    </a:lnTo>
                    <a:lnTo>
                      <a:pt x="15" y="230"/>
                    </a:lnTo>
                    <a:lnTo>
                      <a:pt x="16" y="223"/>
                    </a:lnTo>
                    <a:lnTo>
                      <a:pt x="19" y="215"/>
                    </a:lnTo>
                    <a:lnTo>
                      <a:pt x="20" y="213"/>
                    </a:lnTo>
                    <a:lnTo>
                      <a:pt x="25" y="211"/>
                    </a:lnTo>
                    <a:lnTo>
                      <a:pt x="32" y="208"/>
                    </a:lnTo>
                    <a:lnTo>
                      <a:pt x="43" y="206"/>
                    </a:lnTo>
                    <a:lnTo>
                      <a:pt x="51" y="201"/>
                    </a:lnTo>
                    <a:lnTo>
                      <a:pt x="52" y="198"/>
                    </a:lnTo>
                    <a:lnTo>
                      <a:pt x="54" y="197"/>
                    </a:lnTo>
                    <a:lnTo>
                      <a:pt x="58" y="195"/>
                    </a:lnTo>
                    <a:lnTo>
                      <a:pt x="64" y="190"/>
                    </a:lnTo>
                    <a:lnTo>
                      <a:pt x="70" y="187"/>
                    </a:lnTo>
                    <a:lnTo>
                      <a:pt x="77" y="183"/>
                    </a:lnTo>
                    <a:lnTo>
                      <a:pt x="79" y="181"/>
                    </a:lnTo>
                    <a:lnTo>
                      <a:pt x="79" y="179"/>
                    </a:lnTo>
                    <a:lnTo>
                      <a:pt x="81" y="179"/>
                    </a:lnTo>
                    <a:lnTo>
                      <a:pt x="83" y="179"/>
                    </a:lnTo>
                    <a:lnTo>
                      <a:pt x="89" y="171"/>
                    </a:lnTo>
                    <a:lnTo>
                      <a:pt x="97" y="167"/>
                    </a:lnTo>
                    <a:lnTo>
                      <a:pt x="100" y="165"/>
                    </a:lnTo>
                    <a:lnTo>
                      <a:pt x="100" y="164"/>
                    </a:lnTo>
                    <a:lnTo>
                      <a:pt x="101" y="164"/>
                    </a:lnTo>
                    <a:lnTo>
                      <a:pt x="103" y="164"/>
                    </a:lnTo>
                    <a:lnTo>
                      <a:pt x="106" y="162"/>
                    </a:lnTo>
                    <a:lnTo>
                      <a:pt x="106" y="159"/>
                    </a:lnTo>
                    <a:lnTo>
                      <a:pt x="106" y="158"/>
                    </a:lnTo>
                    <a:lnTo>
                      <a:pt x="107" y="158"/>
                    </a:lnTo>
                    <a:lnTo>
                      <a:pt x="108" y="156"/>
                    </a:lnTo>
                    <a:lnTo>
                      <a:pt x="104" y="153"/>
                    </a:lnTo>
                    <a:lnTo>
                      <a:pt x="100" y="152"/>
                    </a:lnTo>
                    <a:lnTo>
                      <a:pt x="96" y="153"/>
                    </a:lnTo>
                    <a:lnTo>
                      <a:pt x="86" y="151"/>
                    </a:lnTo>
                    <a:lnTo>
                      <a:pt x="79" y="151"/>
                    </a:lnTo>
                    <a:lnTo>
                      <a:pt x="76" y="150"/>
                    </a:lnTo>
                    <a:lnTo>
                      <a:pt x="75" y="150"/>
                    </a:lnTo>
                    <a:lnTo>
                      <a:pt x="74" y="146"/>
                    </a:lnTo>
                    <a:lnTo>
                      <a:pt x="77" y="143"/>
                    </a:lnTo>
                    <a:lnTo>
                      <a:pt x="82" y="139"/>
                    </a:lnTo>
                    <a:lnTo>
                      <a:pt x="89" y="138"/>
                    </a:lnTo>
                    <a:lnTo>
                      <a:pt x="92" y="136"/>
                    </a:lnTo>
                    <a:lnTo>
                      <a:pt x="94" y="134"/>
                    </a:lnTo>
                    <a:lnTo>
                      <a:pt x="94" y="130"/>
                    </a:lnTo>
                    <a:lnTo>
                      <a:pt x="93" y="126"/>
                    </a:lnTo>
                    <a:lnTo>
                      <a:pt x="89" y="121"/>
                    </a:lnTo>
                    <a:lnTo>
                      <a:pt x="86" y="120"/>
                    </a:lnTo>
                    <a:lnTo>
                      <a:pt x="81" y="119"/>
                    </a:lnTo>
                    <a:lnTo>
                      <a:pt x="76" y="120"/>
                    </a:lnTo>
                    <a:lnTo>
                      <a:pt x="72" y="120"/>
                    </a:lnTo>
                    <a:lnTo>
                      <a:pt x="69" y="120"/>
                    </a:lnTo>
                    <a:lnTo>
                      <a:pt x="64" y="118"/>
                    </a:lnTo>
                    <a:lnTo>
                      <a:pt x="59" y="117"/>
                    </a:lnTo>
                    <a:lnTo>
                      <a:pt x="49" y="108"/>
                    </a:lnTo>
                    <a:lnTo>
                      <a:pt x="43" y="101"/>
                    </a:lnTo>
                    <a:lnTo>
                      <a:pt x="40" y="98"/>
                    </a:lnTo>
                    <a:lnTo>
                      <a:pt x="39" y="97"/>
                    </a:lnTo>
                    <a:lnTo>
                      <a:pt x="36" y="96"/>
                    </a:lnTo>
                    <a:lnTo>
                      <a:pt x="34" y="96"/>
                    </a:lnTo>
                    <a:lnTo>
                      <a:pt x="27" y="97"/>
                    </a:lnTo>
                    <a:lnTo>
                      <a:pt x="24" y="96"/>
                    </a:lnTo>
                    <a:lnTo>
                      <a:pt x="20" y="93"/>
                    </a:lnTo>
                    <a:lnTo>
                      <a:pt x="21" y="89"/>
                    </a:lnTo>
                    <a:lnTo>
                      <a:pt x="20" y="76"/>
                    </a:lnTo>
                    <a:lnTo>
                      <a:pt x="17" y="63"/>
                    </a:lnTo>
                    <a:lnTo>
                      <a:pt x="6" y="37"/>
                    </a:lnTo>
                    <a:lnTo>
                      <a:pt x="5" y="26"/>
                    </a:lnTo>
                    <a:lnTo>
                      <a:pt x="6" y="20"/>
                    </a:lnTo>
                    <a:lnTo>
                      <a:pt x="9" y="15"/>
                    </a:lnTo>
                    <a:lnTo>
                      <a:pt x="9" y="12"/>
                    </a:lnTo>
                    <a:lnTo>
                      <a:pt x="8" y="10"/>
                    </a:lnTo>
                    <a:lnTo>
                      <a:pt x="8" y="9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259">
                <a:extLst>
                  <a:ext uri="{FF2B5EF4-FFF2-40B4-BE49-F238E27FC236}">
                    <a16:creationId xmlns:a16="http://schemas.microsoft.com/office/drawing/2014/main" id="{B3752DF8-CBCD-884A-D3C1-E7DB4A3B2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5" y="664"/>
                <a:ext cx="165" cy="242"/>
              </a:xfrm>
              <a:custGeom>
                <a:avLst/>
                <a:gdLst>
                  <a:gd name="T0" fmla="*/ 3 w 496"/>
                  <a:gd name="T1" fmla="*/ 15 h 725"/>
                  <a:gd name="T2" fmla="*/ 19 w 496"/>
                  <a:gd name="T3" fmla="*/ 7 h 725"/>
                  <a:gd name="T4" fmla="*/ 48 w 496"/>
                  <a:gd name="T5" fmla="*/ 6 h 725"/>
                  <a:gd name="T6" fmla="*/ 68 w 496"/>
                  <a:gd name="T7" fmla="*/ 11 h 725"/>
                  <a:gd name="T8" fmla="*/ 89 w 496"/>
                  <a:gd name="T9" fmla="*/ 13 h 725"/>
                  <a:gd name="T10" fmla="*/ 104 w 496"/>
                  <a:gd name="T11" fmla="*/ 38 h 725"/>
                  <a:gd name="T12" fmla="*/ 105 w 496"/>
                  <a:gd name="T13" fmla="*/ 50 h 725"/>
                  <a:gd name="T14" fmla="*/ 101 w 496"/>
                  <a:gd name="T15" fmla="*/ 60 h 725"/>
                  <a:gd name="T16" fmla="*/ 107 w 496"/>
                  <a:gd name="T17" fmla="*/ 70 h 725"/>
                  <a:gd name="T18" fmla="*/ 123 w 496"/>
                  <a:gd name="T19" fmla="*/ 76 h 725"/>
                  <a:gd name="T20" fmla="*/ 150 w 496"/>
                  <a:gd name="T21" fmla="*/ 106 h 725"/>
                  <a:gd name="T22" fmla="*/ 152 w 496"/>
                  <a:gd name="T23" fmla="*/ 116 h 725"/>
                  <a:gd name="T24" fmla="*/ 154 w 496"/>
                  <a:gd name="T25" fmla="*/ 126 h 725"/>
                  <a:gd name="T26" fmla="*/ 163 w 496"/>
                  <a:gd name="T27" fmla="*/ 146 h 725"/>
                  <a:gd name="T28" fmla="*/ 161 w 496"/>
                  <a:gd name="T29" fmla="*/ 153 h 725"/>
                  <a:gd name="T30" fmla="*/ 157 w 496"/>
                  <a:gd name="T31" fmla="*/ 163 h 725"/>
                  <a:gd name="T32" fmla="*/ 167 w 496"/>
                  <a:gd name="T33" fmla="*/ 191 h 725"/>
                  <a:gd name="T34" fmla="*/ 174 w 496"/>
                  <a:gd name="T35" fmla="*/ 200 h 725"/>
                  <a:gd name="T36" fmla="*/ 180 w 496"/>
                  <a:gd name="T37" fmla="*/ 220 h 725"/>
                  <a:gd name="T38" fmla="*/ 188 w 496"/>
                  <a:gd name="T39" fmla="*/ 223 h 725"/>
                  <a:gd name="T40" fmla="*/ 200 w 496"/>
                  <a:gd name="T41" fmla="*/ 230 h 725"/>
                  <a:gd name="T42" fmla="*/ 202 w 496"/>
                  <a:gd name="T43" fmla="*/ 237 h 725"/>
                  <a:gd name="T44" fmla="*/ 197 w 496"/>
                  <a:gd name="T45" fmla="*/ 243 h 725"/>
                  <a:gd name="T46" fmla="*/ 193 w 496"/>
                  <a:gd name="T47" fmla="*/ 249 h 725"/>
                  <a:gd name="T48" fmla="*/ 202 w 496"/>
                  <a:gd name="T49" fmla="*/ 250 h 725"/>
                  <a:gd name="T50" fmla="*/ 212 w 496"/>
                  <a:gd name="T51" fmla="*/ 270 h 725"/>
                  <a:gd name="T52" fmla="*/ 227 w 496"/>
                  <a:gd name="T53" fmla="*/ 297 h 725"/>
                  <a:gd name="T54" fmla="*/ 228 w 496"/>
                  <a:gd name="T55" fmla="*/ 314 h 725"/>
                  <a:gd name="T56" fmla="*/ 237 w 496"/>
                  <a:gd name="T57" fmla="*/ 331 h 725"/>
                  <a:gd name="T58" fmla="*/ 243 w 496"/>
                  <a:gd name="T59" fmla="*/ 341 h 725"/>
                  <a:gd name="T60" fmla="*/ 242 w 496"/>
                  <a:gd name="T61" fmla="*/ 354 h 725"/>
                  <a:gd name="T62" fmla="*/ 244 w 496"/>
                  <a:gd name="T63" fmla="*/ 361 h 725"/>
                  <a:gd name="T64" fmla="*/ 259 w 496"/>
                  <a:gd name="T65" fmla="*/ 365 h 725"/>
                  <a:gd name="T66" fmla="*/ 287 w 496"/>
                  <a:gd name="T67" fmla="*/ 423 h 725"/>
                  <a:gd name="T68" fmla="*/ 300 w 496"/>
                  <a:gd name="T69" fmla="*/ 431 h 725"/>
                  <a:gd name="T70" fmla="*/ 309 w 496"/>
                  <a:gd name="T71" fmla="*/ 443 h 725"/>
                  <a:gd name="T72" fmla="*/ 311 w 496"/>
                  <a:gd name="T73" fmla="*/ 452 h 725"/>
                  <a:gd name="T74" fmla="*/ 316 w 496"/>
                  <a:gd name="T75" fmla="*/ 459 h 725"/>
                  <a:gd name="T76" fmla="*/ 328 w 496"/>
                  <a:gd name="T77" fmla="*/ 467 h 725"/>
                  <a:gd name="T78" fmla="*/ 332 w 496"/>
                  <a:gd name="T79" fmla="*/ 472 h 725"/>
                  <a:gd name="T80" fmla="*/ 346 w 496"/>
                  <a:gd name="T81" fmla="*/ 480 h 725"/>
                  <a:gd name="T82" fmla="*/ 363 w 496"/>
                  <a:gd name="T83" fmla="*/ 489 h 725"/>
                  <a:gd name="T84" fmla="*/ 384 w 496"/>
                  <a:gd name="T85" fmla="*/ 491 h 725"/>
                  <a:gd name="T86" fmla="*/ 391 w 496"/>
                  <a:gd name="T87" fmla="*/ 496 h 725"/>
                  <a:gd name="T88" fmla="*/ 393 w 496"/>
                  <a:gd name="T89" fmla="*/ 507 h 725"/>
                  <a:gd name="T90" fmla="*/ 401 w 496"/>
                  <a:gd name="T91" fmla="*/ 528 h 725"/>
                  <a:gd name="T92" fmla="*/ 408 w 496"/>
                  <a:gd name="T93" fmla="*/ 546 h 725"/>
                  <a:gd name="T94" fmla="*/ 417 w 496"/>
                  <a:gd name="T95" fmla="*/ 552 h 725"/>
                  <a:gd name="T96" fmla="*/ 444 w 496"/>
                  <a:gd name="T97" fmla="*/ 576 h 725"/>
                  <a:gd name="T98" fmla="*/ 451 w 496"/>
                  <a:gd name="T99" fmla="*/ 610 h 725"/>
                  <a:gd name="T100" fmla="*/ 457 w 496"/>
                  <a:gd name="T101" fmla="*/ 639 h 725"/>
                  <a:gd name="T102" fmla="*/ 453 w 496"/>
                  <a:gd name="T103" fmla="*/ 647 h 725"/>
                  <a:gd name="T104" fmla="*/ 454 w 496"/>
                  <a:gd name="T105" fmla="*/ 663 h 725"/>
                  <a:gd name="T106" fmla="*/ 467 w 496"/>
                  <a:gd name="T107" fmla="*/ 694 h 725"/>
                  <a:gd name="T108" fmla="*/ 483 w 496"/>
                  <a:gd name="T109" fmla="*/ 716 h 725"/>
                  <a:gd name="T110" fmla="*/ 491 w 496"/>
                  <a:gd name="T111" fmla="*/ 720 h 7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96" h="725">
                    <a:moveTo>
                      <a:pt x="0" y="46"/>
                    </a:moveTo>
                    <a:lnTo>
                      <a:pt x="0" y="22"/>
                    </a:lnTo>
                    <a:lnTo>
                      <a:pt x="1" y="21"/>
                    </a:lnTo>
                    <a:lnTo>
                      <a:pt x="1" y="20"/>
                    </a:lnTo>
                    <a:lnTo>
                      <a:pt x="1" y="19"/>
                    </a:lnTo>
                    <a:lnTo>
                      <a:pt x="1" y="18"/>
                    </a:lnTo>
                    <a:lnTo>
                      <a:pt x="3" y="15"/>
                    </a:lnTo>
                    <a:lnTo>
                      <a:pt x="6" y="12"/>
                    </a:lnTo>
                    <a:lnTo>
                      <a:pt x="8" y="11"/>
                    </a:lnTo>
                    <a:lnTo>
                      <a:pt x="8" y="10"/>
                    </a:lnTo>
                    <a:lnTo>
                      <a:pt x="9" y="10"/>
                    </a:lnTo>
                    <a:lnTo>
                      <a:pt x="10" y="10"/>
                    </a:lnTo>
                    <a:lnTo>
                      <a:pt x="13" y="8"/>
                    </a:lnTo>
                    <a:lnTo>
                      <a:pt x="19" y="7"/>
                    </a:lnTo>
                    <a:lnTo>
                      <a:pt x="35" y="0"/>
                    </a:lnTo>
                    <a:lnTo>
                      <a:pt x="37" y="0"/>
                    </a:lnTo>
                    <a:lnTo>
                      <a:pt x="40" y="0"/>
                    </a:lnTo>
                    <a:lnTo>
                      <a:pt x="45" y="2"/>
                    </a:lnTo>
                    <a:lnTo>
                      <a:pt x="45" y="3"/>
                    </a:lnTo>
                    <a:lnTo>
                      <a:pt x="47" y="4"/>
                    </a:lnTo>
                    <a:lnTo>
                      <a:pt x="48" y="6"/>
                    </a:lnTo>
                    <a:lnTo>
                      <a:pt x="49" y="6"/>
                    </a:lnTo>
                    <a:lnTo>
                      <a:pt x="49" y="7"/>
                    </a:lnTo>
                    <a:lnTo>
                      <a:pt x="52" y="8"/>
                    </a:lnTo>
                    <a:lnTo>
                      <a:pt x="55" y="8"/>
                    </a:lnTo>
                    <a:lnTo>
                      <a:pt x="64" y="11"/>
                    </a:lnTo>
                    <a:lnTo>
                      <a:pt x="67" y="11"/>
                    </a:lnTo>
                    <a:lnTo>
                      <a:pt x="68" y="11"/>
                    </a:lnTo>
                    <a:lnTo>
                      <a:pt x="69" y="11"/>
                    </a:lnTo>
                    <a:lnTo>
                      <a:pt x="70" y="11"/>
                    </a:lnTo>
                    <a:lnTo>
                      <a:pt x="81" y="11"/>
                    </a:lnTo>
                    <a:lnTo>
                      <a:pt x="86" y="12"/>
                    </a:lnTo>
                    <a:lnTo>
                      <a:pt x="87" y="12"/>
                    </a:lnTo>
                    <a:lnTo>
                      <a:pt x="88" y="12"/>
                    </a:lnTo>
                    <a:lnTo>
                      <a:pt x="89" y="13"/>
                    </a:lnTo>
                    <a:lnTo>
                      <a:pt x="90" y="14"/>
                    </a:lnTo>
                    <a:lnTo>
                      <a:pt x="91" y="14"/>
                    </a:lnTo>
                    <a:lnTo>
                      <a:pt x="91" y="15"/>
                    </a:lnTo>
                    <a:lnTo>
                      <a:pt x="93" y="16"/>
                    </a:lnTo>
                    <a:lnTo>
                      <a:pt x="94" y="17"/>
                    </a:lnTo>
                    <a:lnTo>
                      <a:pt x="95" y="18"/>
                    </a:lnTo>
                    <a:lnTo>
                      <a:pt x="104" y="38"/>
                    </a:lnTo>
                    <a:lnTo>
                      <a:pt x="105" y="39"/>
                    </a:lnTo>
                    <a:lnTo>
                      <a:pt x="105" y="40"/>
                    </a:lnTo>
                    <a:lnTo>
                      <a:pt x="106" y="40"/>
                    </a:lnTo>
                    <a:lnTo>
                      <a:pt x="106" y="41"/>
                    </a:lnTo>
                    <a:lnTo>
                      <a:pt x="106" y="47"/>
                    </a:lnTo>
                    <a:lnTo>
                      <a:pt x="106" y="49"/>
                    </a:lnTo>
                    <a:lnTo>
                      <a:pt x="105" y="50"/>
                    </a:lnTo>
                    <a:lnTo>
                      <a:pt x="105" y="51"/>
                    </a:lnTo>
                    <a:lnTo>
                      <a:pt x="104" y="53"/>
                    </a:lnTo>
                    <a:lnTo>
                      <a:pt x="104" y="54"/>
                    </a:lnTo>
                    <a:lnTo>
                      <a:pt x="102" y="57"/>
                    </a:lnTo>
                    <a:lnTo>
                      <a:pt x="101" y="57"/>
                    </a:lnTo>
                    <a:lnTo>
                      <a:pt x="101" y="58"/>
                    </a:lnTo>
                    <a:lnTo>
                      <a:pt x="101" y="60"/>
                    </a:lnTo>
                    <a:lnTo>
                      <a:pt x="101" y="61"/>
                    </a:lnTo>
                    <a:lnTo>
                      <a:pt x="102" y="63"/>
                    </a:lnTo>
                    <a:lnTo>
                      <a:pt x="102" y="65"/>
                    </a:lnTo>
                    <a:lnTo>
                      <a:pt x="103" y="65"/>
                    </a:lnTo>
                    <a:lnTo>
                      <a:pt x="103" y="66"/>
                    </a:lnTo>
                    <a:lnTo>
                      <a:pt x="106" y="69"/>
                    </a:lnTo>
                    <a:lnTo>
                      <a:pt x="107" y="70"/>
                    </a:lnTo>
                    <a:lnTo>
                      <a:pt x="108" y="71"/>
                    </a:lnTo>
                    <a:lnTo>
                      <a:pt x="109" y="72"/>
                    </a:lnTo>
                    <a:lnTo>
                      <a:pt x="113" y="73"/>
                    </a:lnTo>
                    <a:lnTo>
                      <a:pt x="114" y="73"/>
                    </a:lnTo>
                    <a:lnTo>
                      <a:pt x="120" y="75"/>
                    </a:lnTo>
                    <a:lnTo>
                      <a:pt x="121" y="75"/>
                    </a:lnTo>
                    <a:lnTo>
                      <a:pt x="123" y="76"/>
                    </a:lnTo>
                    <a:lnTo>
                      <a:pt x="138" y="90"/>
                    </a:lnTo>
                    <a:lnTo>
                      <a:pt x="139" y="91"/>
                    </a:lnTo>
                    <a:lnTo>
                      <a:pt x="141" y="93"/>
                    </a:lnTo>
                    <a:lnTo>
                      <a:pt x="142" y="94"/>
                    </a:lnTo>
                    <a:lnTo>
                      <a:pt x="143" y="96"/>
                    </a:lnTo>
                    <a:lnTo>
                      <a:pt x="144" y="97"/>
                    </a:lnTo>
                    <a:lnTo>
                      <a:pt x="150" y="106"/>
                    </a:lnTo>
                    <a:lnTo>
                      <a:pt x="151" y="107"/>
                    </a:lnTo>
                    <a:lnTo>
                      <a:pt x="152" y="107"/>
                    </a:lnTo>
                    <a:lnTo>
                      <a:pt x="152" y="109"/>
                    </a:lnTo>
                    <a:lnTo>
                      <a:pt x="152" y="110"/>
                    </a:lnTo>
                    <a:lnTo>
                      <a:pt x="152" y="111"/>
                    </a:lnTo>
                    <a:lnTo>
                      <a:pt x="152" y="115"/>
                    </a:lnTo>
                    <a:lnTo>
                      <a:pt x="152" y="116"/>
                    </a:lnTo>
                    <a:lnTo>
                      <a:pt x="152" y="117"/>
                    </a:lnTo>
                    <a:lnTo>
                      <a:pt x="152" y="120"/>
                    </a:lnTo>
                    <a:lnTo>
                      <a:pt x="152" y="123"/>
                    </a:lnTo>
                    <a:lnTo>
                      <a:pt x="152" y="125"/>
                    </a:lnTo>
                    <a:lnTo>
                      <a:pt x="153" y="125"/>
                    </a:lnTo>
                    <a:lnTo>
                      <a:pt x="153" y="126"/>
                    </a:lnTo>
                    <a:lnTo>
                      <a:pt x="154" y="126"/>
                    </a:lnTo>
                    <a:lnTo>
                      <a:pt x="155" y="127"/>
                    </a:lnTo>
                    <a:lnTo>
                      <a:pt x="156" y="128"/>
                    </a:lnTo>
                    <a:lnTo>
                      <a:pt x="159" y="132"/>
                    </a:lnTo>
                    <a:lnTo>
                      <a:pt x="160" y="139"/>
                    </a:lnTo>
                    <a:lnTo>
                      <a:pt x="162" y="142"/>
                    </a:lnTo>
                    <a:lnTo>
                      <a:pt x="162" y="143"/>
                    </a:lnTo>
                    <a:lnTo>
                      <a:pt x="163" y="146"/>
                    </a:lnTo>
                    <a:lnTo>
                      <a:pt x="163" y="147"/>
                    </a:lnTo>
                    <a:lnTo>
                      <a:pt x="164" y="148"/>
                    </a:lnTo>
                    <a:lnTo>
                      <a:pt x="163" y="149"/>
                    </a:lnTo>
                    <a:lnTo>
                      <a:pt x="163" y="150"/>
                    </a:lnTo>
                    <a:lnTo>
                      <a:pt x="163" y="151"/>
                    </a:lnTo>
                    <a:lnTo>
                      <a:pt x="162" y="152"/>
                    </a:lnTo>
                    <a:lnTo>
                      <a:pt x="161" y="153"/>
                    </a:lnTo>
                    <a:lnTo>
                      <a:pt x="159" y="154"/>
                    </a:lnTo>
                    <a:lnTo>
                      <a:pt x="158" y="155"/>
                    </a:lnTo>
                    <a:lnTo>
                      <a:pt x="158" y="156"/>
                    </a:lnTo>
                    <a:lnTo>
                      <a:pt x="157" y="158"/>
                    </a:lnTo>
                    <a:lnTo>
                      <a:pt x="157" y="159"/>
                    </a:lnTo>
                    <a:lnTo>
                      <a:pt x="157" y="161"/>
                    </a:lnTo>
                    <a:lnTo>
                      <a:pt x="157" y="163"/>
                    </a:lnTo>
                    <a:lnTo>
                      <a:pt x="163" y="182"/>
                    </a:lnTo>
                    <a:lnTo>
                      <a:pt x="163" y="183"/>
                    </a:lnTo>
                    <a:lnTo>
                      <a:pt x="163" y="184"/>
                    </a:lnTo>
                    <a:lnTo>
                      <a:pt x="165" y="187"/>
                    </a:lnTo>
                    <a:lnTo>
                      <a:pt x="166" y="189"/>
                    </a:lnTo>
                    <a:lnTo>
                      <a:pt x="167" y="190"/>
                    </a:lnTo>
                    <a:lnTo>
                      <a:pt x="167" y="191"/>
                    </a:lnTo>
                    <a:lnTo>
                      <a:pt x="169" y="191"/>
                    </a:lnTo>
                    <a:lnTo>
                      <a:pt x="170" y="191"/>
                    </a:lnTo>
                    <a:lnTo>
                      <a:pt x="171" y="192"/>
                    </a:lnTo>
                    <a:lnTo>
                      <a:pt x="172" y="194"/>
                    </a:lnTo>
                    <a:lnTo>
                      <a:pt x="173" y="195"/>
                    </a:lnTo>
                    <a:lnTo>
                      <a:pt x="174" y="199"/>
                    </a:lnTo>
                    <a:lnTo>
                      <a:pt x="174" y="200"/>
                    </a:lnTo>
                    <a:lnTo>
                      <a:pt x="175" y="201"/>
                    </a:lnTo>
                    <a:lnTo>
                      <a:pt x="175" y="203"/>
                    </a:lnTo>
                    <a:lnTo>
                      <a:pt x="176" y="206"/>
                    </a:lnTo>
                    <a:lnTo>
                      <a:pt x="178" y="214"/>
                    </a:lnTo>
                    <a:lnTo>
                      <a:pt x="178" y="216"/>
                    </a:lnTo>
                    <a:lnTo>
                      <a:pt x="180" y="219"/>
                    </a:lnTo>
                    <a:lnTo>
                      <a:pt x="180" y="220"/>
                    </a:lnTo>
                    <a:lnTo>
                      <a:pt x="181" y="220"/>
                    </a:lnTo>
                    <a:lnTo>
                      <a:pt x="181" y="221"/>
                    </a:lnTo>
                    <a:lnTo>
                      <a:pt x="182" y="221"/>
                    </a:lnTo>
                    <a:lnTo>
                      <a:pt x="183" y="221"/>
                    </a:lnTo>
                    <a:lnTo>
                      <a:pt x="184" y="221"/>
                    </a:lnTo>
                    <a:lnTo>
                      <a:pt x="184" y="222"/>
                    </a:lnTo>
                    <a:lnTo>
                      <a:pt x="188" y="223"/>
                    </a:lnTo>
                    <a:lnTo>
                      <a:pt x="189" y="224"/>
                    </a:lnTo>
                    <a:lnTo>
                      <a:pt x="196" y="227"/>
                    </a:lnTo>
                    <a:lnTo>
                      <a:pt x="196" y="228"/>
                    </a:lnTo>
                    <a:lnTo>
                      <a:pt x="197" y="228"/>
                    </a:lnTo>
                    <a:lnTo>
                      <a:pt x="198" y="229"/>
                    </a:lnTo>
                    <a:lnTo>
                      <a:pt x="199" y="229"/>
                    </a:lnTo>
                    <a:lnTo>
                      <a:pt x="200" y="230"/>
                    </a:lnTo>
                    <a:lnTo>
                      <a:pt x="200" y="231"/>
                    </a:lnTo>
                    <a:lnTo>
                      <a:pt x="201" y="231"/>
                    </a:lnTo>
                    <a:lnTo>
                      <a:pt x="201" y="232"/>
                    </a:lnTo>
                    <a:lnTo>
                      <a:pt x="202" y="232"/>
                    </a:lnTo>
                    <a:lnTo>
                      <a:pt x="202" y="233"/>
                    </a:lnTo>
                    <a:lnTo>
                      <a:pt x="202" y="235"/>
                    </a:lnTo>
                    <a:lnTo>
                      <a:pt x="202" y="237"/>
                    </a:lnTo>
                    <a:lnTo>
                      <a:pt x="202" y="238"/>
                    </a:lnTo>
                    <a:lnTo>
                      <a:pt x="202" y="239"/>
                    </a:lnTo>
                    <a:lnTo>
                      <a:pt x="202" y="240"/>
                    </a:lnTo>
                    <a:lnTo>
                      <a:pt x="202" y="242"/>
                    </a:lnTo>
                    <a:lnTo>
                      <a:pt x="201" y="242"/>
                    </a:lnTo>
                    <a:lnTo>
                      <a:pt x="199" y="242"/>
                    </a:lnTo>
                    <a:lnTo>
                      <a:pt x="197" y="243"/>
                    </a:lnTo>
                    <a:lnTo>
                      <a:pt x="196" y="243"/>
                    </a:lnTo>
                    <a:lnTo>
                      <a:pt x="195" y="244"/>
                    </a:lnTo>
                    <a:lnTo>
                      <a:pt x="194" y="244"/>
                    </a:lnTo>
                    <a:lnTo>
                      <a:pt x="193" y="245"/>
                    </a:lnTo>
                    <a:lnTo>
                      <a:pt x="193" y="246"/>
                    </a:lnTo>
                    <a:lnTo>
                      <a:pt x="193" y="248"/>
                    </a:lnTo>
                    <a:lnTo>
                      <a:pt x="193" y="249"/>
                    </a:lnTo>
                    <a:lnTo>
                      <a:pt x="194" y="250"/>
                    </a:lnTo>
                    <a:lnTo>
                      <a:pt x="195" y="250"/>
                    </a:lnTo>
                    <a:lnTo>
                      <a:pt x="198" y="250"/>
                    </a:lnTo>
                    <a:lnTo>
                      <a:pt x="199" y="250"/>
                    </a:lnTo>
                    <a:lnTo>
                      <a:pt x="200" y="250"/>
                    </a:lnTo>
                    <a:lnTo>
                      <a:pt x="201" y="250"/>
                    </a:lnTo>
                    <a:lnTo>
                      <a:pt x="202" y="250"/>
                    </a:lnTo>
                    <a:lnTo>
                      <a:pt x="202" y="251"/>
                    </a:lnTo>
                    <a:lnTo>
                      <a:pt x="203" y="252"/>
                    </a:lnTo>
                    <a:lnTo>
                      <a:pt x="204" y="252"/>
                    </a:lnTo>
                    <a:lnTo>
                      <a:pt x="205" y="254"/>
                    </a:lnTo>
                    <a:lnTo>
                      <a:pt x="205" y="255"/>
                    </a:lnTo>
                    <a:lnTo>
                      <a:pt x="210" y="264"/>
                    </a:lnTo>
                    <a:lnTo>
                      <a:pt x="212" y="270"/>
                    </a:lnTo>
                    <a:lnTo>
                      <a:pt x="212" y="271"/>
                    </a:lnTo>
                    <a:lnTo>
                      <a:pt x="212" y="274"/>
                    </a:lnTo>
                    <a:lnTo>
                      <a:pt x="214" y="277"/>
                    </a:lnTo>
                    <a:lnTo>
                      <a:pt x="215" y="278"/>
                    </a:lnTo>
                    <a:lnTo>
                      <a:pt x="220" y="288"/>
                    </a:lnTo>
                    <a:lnTo>
                      <a:pt x="227" y="296"/>
                    </a:lnTo>
                    <a:lnTo>
                      <a:pt x="227" y="297"/>
                    </a:lnTo>
                    <a:lnTo>
                      <a:pt x="227" y="298"/>
                    </a:lnTo>
                    <a:lnTo>
                      <a:pt x="227" y="299"/>
                    </a:lnTo>
                    <a:lnTo>
                      <a:pt x="228" y="300"/>
                    </a:lnTo>
                    <a:lnTo>
                      <a:pt x="228" y="311"/>
                    </a:lnTo>
                    <a:lnTo>
                      <a:pt x="228" y="312"/>
                    </a:lnTo>
                    <a:lnTo>
                      <a:pt x="228" y="313"/>
                    </a:lnTo>
                    <a:lnTo>
                      <a:pt x="228" y="314"/>
                    </a:lnTo>
                    <a:lnTo>
                      <a:pt x="229" y="315"/>
                    </a:lnTo>
                    <a:lnTo>
                      <a:pt x="230" y="316"/>
                    </a:lnTo>
                    <a:lnTo>
                      <a:pt x="233" y="321"/>
                    </a:lnTo>
                    <a:lnTo>
                      <a:pt x="234" y="325"/>
                    </a:lnTo>
                    <a:lnTo>
                      <a:pt x="235" y="327"/>
                    </a:lnTo>
                    <a:lnTo>
                      <a:pt x="237" y="330"/>
                    </a:lnTo>
                    <a:lnTo>
                      <a:pt x="237" y="331"/>
                    </a:lnTo>
                    <a:lnTo>
                      <a:pt x="238" y="332"/>
                    </a:lnTo>
                    <a:lnTo>
                      <a:pt x="240" y="334"/>
                    </a:lnTo>
                    <a:lnTo>
                      <a:pt x="241" y="335"/>
                    </a:lnTo>
                    <a:lnTo>
                      <a:pt x="241" y="336"/>
                    </a:lnTo>
                    <a:lnTo>
                      <a:pt x="243" y="338"/>
                    </a:lnTo>
                    <a:lnTo>
                      <a:pt x="243" y="339"/>
                    </a:lnTo>
                    <a:lnTo>
                      <a:pt x="243" y="341"/>
                    </a:lnTo>
                    <a:lnTo>
                      <a:pt x="244" y="342"/>
                    </a:lnTo>
                    <a:lnTo>
                      <a:pt x="244" y="343"/>
                    </a:lnTo>
                    <a:lnTo>
                      <a:pt x="244" y="345"/>
                    </a:lnTo>
                    <a:lnTo>
                      <a:pt x="244" y="348"/>
                    </a:lnTo>
                    <a:lnTo>
                      <a:pt x="244" y="350"/>
                    </a:lnTo>
                    <a:lnTo>
                      <a:pt x="243" y="352"/>
                    </a:lnTo>
                    <a:lnTo>
                      <a:pt x="242" y="354"/>
                    </a:lnTo>
                    <a:lnTo>
                      <a:pt x="242" y="356"/>
                    </a:lnTo>
                    <a:lnTo>
                      <a:pt x="242" y="358"/>
                    </a:lnTo>
                    <a:lnTo>
                      <a:pt x="242" y="359"/>
                    </a:lnTo>
                    <a:lnTo>
                      <a:pt x="242" y="360"/>
                    </a:lnTo>
                    <a:lnTo>
                      <a:pt x="243" y="360"/>
                    </a:lnTo>
                    <a:lnTo>
                      <a:pt x="243" y="361"/>
                    </a:lnTo>
                    <a:lnTo>
                      <a:pt x="244" y="361"/>
                    </a:lnTo>
                    <a:lnTo>
                      <a:pt x="244" y="362"/>
                    </a:lnTo>
                    <a:lnTo>
                      <a:pt x="246" y="363"/>
                    </a:lnTo>
                    <a:lnTo>
                      <a:pt x="249" y="364"/>
                    </a:lnTo>
                    <a:lnTo>
                      <a:pt x="250" y="364"/>
                    </a:lnTo>
                    <a:lnTo>
                      <a:pt x="252" y="365"/>
                    </a:lnTo>
                    <a:lnTo>
                      <a:pt x="253" y="365"/>
                    </a:lnTo>
                    <a:lnTo>
                      <a:pt x="259" y="365"/>
                    </a:lnTo>
                    <a:lnTo>
                      <a:pt x="260" y="366"/>
                    </a:lnTo>
                    <a:lnTo>
                      <a:pt x="261" y="366"/>
                    </a:lnTo>
                    <a:lnTo>
                      <a:pt x="262" y="367"/>
                    </a:lnTo>
                    <a:lnTo>
                      <a:pt x="262" y="369"/>
                    </a:lnTo>
                    <a:lnTo>
                      <a:pt x="279" y="404"/>
                    </a:lnTo>
                    <a:lnTo>
                      <a:pt x="280" y="408"/>
                    </a:lnTo>
                    <a:lnTo>
                      <a:pt x="287" y="423"/>
                    </a:lnTo>
                    <a:lnTo>
                      <a:pt x="288" y="426"/>
                    </a:lnTo>
                    <a:lnTo>
                      <a:pt x="291" y="427"/>
                    </a:lnTo>
                    <a:lnTo>
                      <a:pt x="292" y="427"/>
                    </a:lnTo>
                    <a:lnTo>
                      <a:pt x="293" y="428"/>
                    </a:lnTo>
                    <a:lnTo>
                      <a:pt x="295" y="428"/>
                    </a:lnTo>
                    <a:lnTo>
                      <a:pt x="300" y="430"/>
                    </a:lnTo>
                    <a:lnTo>
                      <a:pt x="300" y="431"/>
                    </a:lnTo>
                    <a:lnTo>
                      <a:pt x="301" y="431"/>
                    </a:lnTo>
                    <a:lnTo>
                      <a:pt x="301" y="432"/>
                    </a:lnTo>
                    <a:lnTo>
                      <a:pt x="302" y="432"/>
                    </a:lnTo>
                    <a:lnTo>
                      <a:pt x="304" y="433"/>
                    </a:lnTo>
                    <a:lnTo>
                      <a:pt x="304" y="434"/>
                    </a:lnTo>
                    <a:lnTo>
                      <a:pt x="305" y="435"/>
                    </a:lnTo>
                    <a:lnTo>
                      <a:pt x="309" y="443"/>
                    </a:lnTo>
                    <a:lnTo>
                      <a:pt x="309" y="445"/>
                    </a:lnTo>
                    <a:lnTo>
                      <a:pt x="310" y="445"/>
                    </a:lnTo>
                    <a:lnTo>
                      <a:pt x="310" y="447"/>
                    </a:lnTo>
                    <a:lnTo>
                      <a:pt x="310" y="448"/>
                    </a:lnTo>
                    <a:lnTo>
                      <a:pt x="310" y="451"/>
                    </a:lnTo>
                    <a:lnTo>
                      <a:pt x="310" y="452"/>
                    </a:lnTo>
                    <a:lnTo>
                      <a:pt x="311" y="452"/>
                    </a:lnTo>
                    <a:lnTo>
                      <a:pt x="311" y="453"/>
                    </a:lnTo>
                    <a:lnTo>
                      <a:pt x="311" y="454"/>
                    </a:lnTo>
                    <a:lnTo>
                      <a:pt x="312" y="456"/>
                    </a:lnTo>
                    <a:lnTo>
                      <a:pt x="313" y="456"/>
                    </a:lnTo>
                    <a:lnTo>
                      <a:pt x="314" y="457"/>
                    </a:lnTo>
                    <a:lnTo>
                      <a:pt x="315" y="458"/>
                    </a:lnTo>
                    <a:lnTo>
                      <a:pt x="316" y="459"/>
                    </a:lnTo>
                    <a:lnTo>
                      <a:pt x="317" y="459"/>
                    </a:lnTo>
                    <a:lnTo>
                      <a:pt x="319" y="460"/>
                    </a:lnTo>
                    <a:lnTo>
                      <a:pt x="319" y="461"/>
                    </a:lnTo>
                    <a:lnTo>
                      <a:pt x="321" y="461"/>
                    </a:lnTo>
                    <a:lnTo>
                      <a:pt x="326" y="464"/>
                    </a:lnTo>
                    <a:lnTo>
                      <a:pt x="327" y="466"/>
                    </a:lnTo>
                    <a:lnTo>
                      <a:pt x="328" y="467"/>
                    </a:lnTo>
                    <a:lnTo>
                      <a:pt x="329" y="467"/>
                    </a:lnTo>
                    <a:lnTo>
                      <a:pt x="330" y="469"/>
                    </a:lnTo>
                    <a:lnTo>
                      <a:pt x="330" y="470"/>
                    </a:lnTo>
                    <a:lnTo>
                      <a:pt x="331" y="470"/>
                    </a:lnTo>
                    <a:lnTo>
                      <a:pt x="331" y="471"/>
                    </a:lnTo>
                    <a:lnTo>
                      <a:pt x="332" y="471"/>
                    </a:lnTo>
                    <a:lnTo>
                      <a:pt x="332" y="472"/>
                    </a:lnTo>
                    <a:lnTo>
                      <a:pt x="333" y="473"/>
                    </a:lnTo>
                    <a:lnTo>
                      <a:pt x="334" y="473"/>
                    </a:lnTo>
                    <a:lnTo>
                      <a:pt x="336" y="474"/>
                    </a:lnTo>
                    <a:lnTo>
                      <a:pt x="340" y="477"/>
                    </a:lnTo>
                    <a:lnTo>
                      <a:pt x="342" y="478"/>
                    </a:lnTo>
                    <a:lnTo>
                      <a:pt x="344" y="479"/>
                    </a:lnTo>
                    <a:lnTo>
                      <a:pt x="346" y="480"/>
                    </a:lnTo>
                    <a:lnTo>
                      <a:pt x="351" y="485"/>
                    </a:lnTo>
                    <a:lnTo>
                      <a:pt x="353" y="486"/>
                    </a:lnTo>
                    <a:lnTo>
                      <a:pt x="354" y="487"/>
                    </a:lnTo>
                    <a:lnTo>
                      <a:pt x="358" y="489"/>
                    </a:lnTo>
                    <a:lnTo>
                      <a:pt x="359" y="489"/>
                    </a:lnTo>
                    <a:lnTo>
                      <a:pt x="361" y="489"/>
                    </a:lnTo>
                    <a:lnTo>
                      <a:pt x="363" y="489"/>
                    </a:lnTo>
                    <a:lnTo>
                      <a:pt x="367" y="488"/>
                    </a:lnTo>
                    <a:lnTo>
                      <a:pt x="372" y="488"/>
                    </a:lnTo>
                    <a:lnTo>
                      <a:pt x="374" y="489"/>
                    </a:lnTo>
                    <a:lnTo>
                      <a:pt x="380" y="490"/>
                    </a:lnTo>
                    <a:lnTo>
                      <a:pt x="381" y="491"/>
                    </a:lnTo>
                    <a:lnTo>
                      <a:pt x="383" y="491"/>
                    </a:lnTo>
                    <a:lnTo>
                      <a:pt x="384" y="491"/>
                    </a:lnTo>
                    <a:lnTo>
                      <a:pt x="385" y="491"/>
                    </a:lnTo>
                    <a:lnTo>
                      <a:pt x="387" y="492"/>
                    </a:lnTo>
                    <a:lnTo>
                      <a:pt x="388" y="494"/>
                    </a:lnTo>
                    <a:lnTo>
                      <a:pt x="389" y="494"/>
                    </a:lnTo>
                    <a:lnTo>
                      <a:pt x="390" y="495"/>
                    </a:lnTo>
                    <a:lnTo>
                      <a:pt x="390" y="496"/>
                    </a:lnTo>
                    <a:lnTo>
                      <a:pt x="391" y="496"/>
                    </a:lnTo>
                    <a:lnTo>
                      <a:pt x="391" y="497"/>
                    </a:lnTo>
                    <a:lnTo>
                      <a:pt x="391" y="498"/>
                    </a:lnTo>
                    <a:lnTo>
                      <a:pt x="391" y="501"/>
                    </a:lnTo>
                    <a:lnTo>
                      <a:pt x="392" y="503"/>
                    </a:lnTo>
                    <a:lnTo>
                      <a:pt x="392" y="504"/>
                    </a:lnTo>
                    <a:lnTo>
                      <a:pt x="393" y="506"/>
                    </a:lnTo>
                    <a:lnTo>
                      <a:pt x="393" y="507"/>
                    </a:lnTo>
                    <a:lnTo>
                      <a:pt x="394" y="508"/>
                    </a:lnTo>
                    <a:lnTo>
                      <a:pt x="394" y="509"/>
                    </a:lnTo>
                    <a:lnTo>
                      <a:pt x="401" y="523"/>
                    </a:lnTo>
                    <a:lnTo>
                      <a:pt x="401" y="524"/>
                    </a:lnTo>
                    <a:lnTo>
                      <a:pt x="402" y="525"/>
                    </a:lnTo>
                    <a:lnTo>
                      <a:pt x="402" y="526"/>
                    </a:lnTo>
                    <a:lnTo>
                      <a:pt x="401" y="528"/>
                    </a:lnTo>
                    <a:lnTo>
                      <a:pt x="401" y="531"/>
                    </a:lnTo>
                    <a:lnTo>
                      <a:pt x="402" y="532"/>
                    </a:lnTo>
                    <a:lnTo>
                      <a:pt x="402" y="533"/>
                    </a:lnTo>
                    <a:lnTo>
                      <a:pt x="402" y="534"/>
                    </a:lnTo>
                    <a:lnTo>
                      <a:pt x="403" y="535"/>
                    </a:lnTo>
                    <a:lnTo>
                      <a:pt x="406" y="545"/>
                    </a:lnTo>
                    <a:lnTo>
                      <a:pt x="408" y="546"/>
                    </a:lnTo>
                    <a:lnTo>
                      <a:pt x="408" y="547"/>
                    </a:lnTo>
                    <a:lnTo>
                      <a:pt x="409" y="548"/>
                    </a:lnTo>
                    <a:lnTo>
                      <a:pt x="410" y="548"/>
                    </a:lnTo>
                    <a:lnTo>
                      <a:pt x="411" y="549"/>
                    </a:lnTo>
                    <a:lnTo>
                      <a:pt x="412" y="549"/>
                    </a:lnTo>
                    <a:lnTo>
                      <a:pt x="415" y="552"/>
                    </a:lnTo>
                    <a:lnTo>
                      <a:pt x="417" y="552"/>
                    </a:lnTo>
                    <a:lnTo>
                      <a:pt x="433" y="565"/>
                    </a:lnTo>
                    <a:lnTo>
                      <a:pt x="434" y="566"/>
                    </a:lnTo>
                    <a:lnTo>
                      <a:pt x="435" y="567"/>
                    </a:lnTo>
                    <a:lnTo>
                      <a:pt x="436" y="567"/>
                    </a:lnTo>
                    <a:lnTo>
                      <a:pt x="436" y="568"/>
                    </a:lnTo>
                    <a:lnTo>
                      <a:pt x="438" y="569"/>
                    </a:lnTo>
                    <a:lnTo>
                      <a:pt x="444" y="576"/>
                    </a:lnTo>
                    <a:lnTo>
                      <a:pt x="445" y="580"/>
                    </a:lnTo>
                    <a:lnTo>
                      <a:pt x="446" y="581"/>
                    </a:lnTo>
                    <a:lnTo>
                      <a:pt x="447" y="583"/>
                    </a:lnTo>
                    <a:lnTo>
                      <a:pt x="451" y="596"/>
                    </a:lnTo>
                    <a:lnTo>
                      <a:pt x="451" y="598"/>
                    </a:lnTo>
                    <a:lnTo>
                      <a:pt x="451" y="608"/>
                    </a:lnTo>
                    <a:lnTo>
                      <a:pt x="451" y="610"/>
                    </a:lnTo>
                    <a:lnTo>
                      <a:pt x="451" y="613"/>
                    </a:lnTo>
                    <a:lnTo>
                      <a:pt x="453" y="623"/>
                    </a:lnTo>
                    <a:lnTo>
                      <a:pt x="454" y="627"/>
                    </a:lnTo>
                    <a:lnTo>
                      <a:pt x="454" y="629"/>
                    </a:lnTo>
                    <a:lnTo>
                      <a:pt x="457" y="632"/>
                    </a:lnTo>
                    <a:lnTo>
                      <a:pt x="457" y="633"/>
                    </a:lnTo>
                    <a:lnTo>
                      <a:pt x="457" y="639"/>
                    </a:lnTo>
                    <a:lnTo>
                      <a:pt x="457" y="640"/>
                    </a:lnTo>
                    <a:lnTo>
                      <a:pt x="455" y="641"/>
                    </a:lnTo>
                    <a:lnTo>
                      <a:pt x="455" y="642"/>
                    </a:lnTo>
                    <a:lnTo>
                      <a:pt x="454" y="643"/>
                    </a:lnTo>
                    <a:lnTo>
                      <a:pt x="454" y="645"/>
                    </a:lnTo>
                    <a:lnTo>
                      <a:pt x="454" y="646"/>
                    </a:lnTo>
                    <a:lnTo>
                      <a:pt x="453" y="647"/>
                    </a:lnTo>
                    <a:lnTo>
                      <a:pt x="453" y="648"/>
                    </a:lnTo>
                    <a:lnTo>
                      <a:pt x="453" y="655"/>
                    </a:lnTo>
                    <a:lnTo>
                      <a:pt x="453" y="657"/>
                    </a:lnTo>
                    <a:lnTo>
                      <a:pt x="453" y="659"/>
                    </a:lnTo>
                    <a:lnTo>
                      <a:pt x="454" y="660"/>
                    </a:lnTo>
                    <a:lnTo>
                      <a:pt x="454" y="662"/>
                    </a:lnTo>
                    <a:lnTo>
                      <a:pt x="454" y="663"/>
                    </a:lnTo>
                    <a:lnTo>
                      <a:pt x="454" y="664"/>
                    </a:lnTo>
                    <a:lnTo>
                      <a:pt x="454" y="665"/>
                    </a:lnTo>
                    <a:lnTo>
                      <a:pt x="455" y="667"/>
                    </a:lnTo>
                    <a:lnTo>
                      <a:pt x="455" y="668"/>
                    </a:lnTo>
                    <a:lnTo>
                      <a:pt x="465" y="689"/>
                    </a:lnTo>
                    <a:lnTo>
                      <a:pt x="465" y="690"/>
                    </a:lnTo>
                    <a:lnTo>
                      <a:pt x="467" y="694"/>
                    </a:lnTo>
                    <a:lnTo>
                      <a:pt x="479" y="711"/>
                    </a:lnTo>
                    <a:lnTo>
                      <a:pt x="479" y="714"/>
                    </a:lnTo>
                    <a:lnTo>
                      <a:pt x="480" y="714"/>
                    </a:lnTo>
                    <a:lnTo>
                      <a:pt x="480" y="715"/>
                    </a:lnTo>
                    <a:lnTo>
                      <a:pt x="481" y="715"/>
                    </a:lnTo>
                    <a:lnTo>
                      <a:pt x="482" y="716"/>
                    </a:lnTo>
                    <a:lnTo>
                      <a:pt x="483" y="716"/>
                    </a:lnTo>
                    <a:lnTo>
                      <a:pt x="483" y="717"/>
                    </a:lnTo>
                    <a:lnTo>
                      <a:pt x="486" y="718"/>
                    </a:lnTo>
                    <a:lnTo>
                      <a:pt x="488" y="719"/>
                    </a:lnTo>
                    <a:lnTo>
                      <a:pt x="489" y="719"/>
                    </a:lnTo>
                    <a:lnTo>
                      <a:pt x="490" y="719"/>
                    </a:lnTo>
                    <a:lnTo>
                      <a:pt x="490" y="720"/>
                    </a:lnTo>
                    <a:lnTo>
                      <a:pt x="491" y="720"/>
                    </a:lnTo>
                    <a:lnTo>
                      <a:pt x="491" y="721"/>
                    </a:lnTo>
                    <a:lnTo>
                      <a:pt x="493" y="722"/>
                    </a:lnTo>
                    <a:lnTo>
                      <a:pt x="493" y="723"/>
                    </a:lnTo>
                    <a:lnTo>
                      <a:pt x="496" y="725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260">
                <a:extLst>
                  <a:ext uri="{FF2B5EF4-FFF2-40B4-BE49-F238E27FC236}">
                    <a16:creationId xmlns:a16="http://schemas.microsoft.com/office/drawing/2014/main" id="{115FD511-BBC9-4DA7-F611-C039818C09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8" y="736"/>
                <a:ext cx="11" cy="7"/>
              </a:xfrm>
              <a:custGeom>
                <a:avLst/>
                <a:gdLst>
                  <a:gd name="T0" fmla="*/ 0 w 33"/>
                  <a:gd name="T1" fmla="*/ 19 h 19"/>
                  <a:gd name="T2" fmla="*/ 4 w 33"/>
                  <a:gd name="T3" fmla="*/ 17 h 19"/>
                  <a:gd name="T4" fmla="*/ 10 w 33"/>
                  <a:gd name="T5" fmla="*/ 16 h 19"/>
                  <a:gd name="T6" fmla="*/ 17 w 33"/>
                  <a:gd name="T7" fmla="*/ 13 h 19"/>
                  <a:gd name="T8" fmla="*/ 25 w 33"/>
                  <a:gd name="T9" fmla="*/ 9 h 19"/>
                  <a:gd name="T10" fmla="*/ 28 w 33"/>
                  <a:gd name="T11" fmla="*/ 5 h 19"/>
                  <a:gd name="T12" fmla="*/ 33 w 33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19">
                    <a:moveTo>
                      <a:pt x="0" y="19"/>
                    </a:moveTo>
                    <a:lnTo>
                      <a:pt x="4" y="17"/>
                    </a:lnTo>
                    <a:lnTo>
                      <a:pt x="10" y="16"/>
                    </a:lnTo>
                    <a:lnTo>
                      <a:pt x="17" y="13"/>
                    </a:lnTo>
                    <a:lnTo>
                      <a:pt x="25" y="9"/>
                    </a:lnTo>
                    <a:lnTo>
                      <a:pt x="28" y="5"/>
                    </a:lnTo>
                    <a:lnTo>
                      <a:pt x="33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261">
                <a:extLst>
                  <a:ext uri="{FF2B5EF4-FFF2-40B4-BE49-F238E27FC236}">
                    <a16:creationId xmlns:a16="http://schemas.microsoft.com/office/drawing/2014/main" id="{E3864440-386D-8B3B-9980-C4EC343468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9" y="732"/>
                <a:ext cx="2" cy="4"/>
              </a:xfrm>
              <a:custGeom>
                <a:avLst/>
                <a:gdLst>
                  <a:gd name="T0" fmla="*/ 0 w 5"/>
                  <a:gd name="T1" fmla="*/ 14 h 14"/>
                  <a:gd name="T2" fmla="*/ 2 w 5"/>
                  <a:gd name="T3" fmla="*/ 7 h 14"/>
                  <a:gd name="T4" fmla="*/ 3 w 5"/>
                  <a:gd name="T5" fmla="*/ 3 h 14"/>
                  <a:gd name="T6" fmla="*/ 5 w 5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4">
                    <a:moveTo>
                      <a:pt x="0" y="14"/>
                    </a:moveTo>
                    <a:lnTo>
                      <a:pt x="2" y="7"/>
                    </a:lnTo>
                    <a:lnTo>
                      <a:pt x="3" y="3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262">
                <a:extLst>
                  <a:ext uri="{FF2B5EF4-FFF2-40B4-BE49-F238E27FC236}">
                    <a16:creationId xmlns:a16="http://schemas.microsoft.com/office/drawing/2014/main" id="{462889BE-3C70-EE18-E1DD-4CEA87D681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8" y="2690"/>
                <a:ext cx="10" cy="26"/>
              </a:xfrm>
              <a:custGeom>
                <a:avLst/>
                <a:gdLst>
                  <a:gd name="T0" fmla="*/ 25 w 30"/>
                  <a:gd name="T1" fmla="*/ 0 h 77"/>
                  <a:gd name="T2" fmla="*/ 26 w 30"/>
                  <a:gd name="T3" fmla="*/ 2 h 77"/>
                  <a:gd name="T4" fmla="*/ 26 w 30"/>
                  <a:gd name="T5" fmla="*/ 4 h 77"/>
                  <a:gd name="T6" fmla="*/ 28 w 30"/>
                  <a:gd name="T7" fmla="*/ 8 h 77"/>
                  <a:gd name="T8" fmla="*/ 28 w 30"/>
                  <a:gd name="T9" fmla="*/ 10 h 77"/>
                  <a:gd name="T10" fmla="*/ 30 w 30"/>
                  <a:gd name="T11" fmla="*/ 10 h 77"/>
                  <a:gd name="T12" fmla="*/ 30 w 30"/>
                  <a:gd name="T13" fmla="*/ 11 h 77"/>
                  <a:gd name="T14" fmla="*/ 30 w 30"/>
                  <a:gd name="T15" fmla="*/ 12 h 77"/>
                  <a:gd name="T16" fmla="*/ 30 w 30"/>
                  <a:gd name="T17" fmla="*/ 15 h 77"/>
                  <a:gd name="T18" fmla="*/ 30 w 30"/>
                  <a:gd name="T19" fmla="*/ 17 h 77"/>
                  <a:gd name="T20" fmla="*/ 28 w 30"/>
                  <a:gd name="T21" fmla="*/ 19 h 77"/>
                  <a:gd name="T22" fmla="*/ 26 w 30"/>
                  <a:gd name="T23" fmla="*/ 21 h 77"/>
                  <a:gd name="T24" fmla="*/ 25 w 30"/>
                  <a:gd name="T25" fmla="*/ 26 h 77"/>
                  <a:gd name="T26" fmla="*/ 24 w 30"/>
                  <a:gd name="T27" fmla="*/ 26 h 77"/>
                  <a:gd name="T28" fmla="*/ 24 w 30"/>
                  <a:gd name="T29" fmla="*/ 27 h 77"/>
                  <a:gd name="T30" fmla="*/ 23 w 30"/>
                  <a:gd name="T31" fmla="*/ 29 h 77"/>
                  <a:gd name="T32" fmla="*/ 19 w 30"/>
                  <a:gd name="T33" fmla="*/ 35 h 77"/>
                  <a:gd name="T34" fmla="*/ 18 w 30"/>
                  <a:gd name="T35" fmla="*/ 36 h 77"/>
                  <a:gd name="T36" fmla="*/ 17 w 30"/>
                  <a:gd name="T37" fmla="*/ 36 h 77"/>
                  <a:gd name="T38" fmla="*/ 17 w 30"/>
                  <a:gd name="T39" fmla="*/ 37 h 77"/>
                  <a:gd name="T40" fmla="*/ 16 w 30"/>
                  <a:gd name="T41" fmla="*/ 38 h 77"/>
                  <a:gd name="T42" fmla="*/ 16 w 30"/>
                  <a:gd name="T43" fmla="*/ 39 h 77"/>
                  <a:gd name="T44" fmla="*/ 16 w 30"/>
                  <a:gd name="T45" fmla="*/ 40 h 77"/>
                  <a:gd name="T46" fmla="*/ 16 w 30"/>
                  <a:gd name="T47" fmla="*/ 41 h 77"/>
                  <a:gd name="T48" fmla="*/ 16 w 30"/>
                  <a:gd name="T49" fmla="*/ 42 h 77"/>
                  <a:gd name="T50" fmla="*/ 16 w 30"/>
                  <a:gd name="T51" fmla="*/ 44 h 77"/>
                  <a:gd name="T52" fmla="*/ 16 w 30"/>
                  <a:gd name="T53" fmla="*/ 45 h 77"/>
                  <a:gd name="T54" fmla="*/ 16 w 30"/>
                  <a:gd name="T55" fmla="*/ 46 h 77"/>
                  <a:gd name="T56" fmla="*/ 17 w 30"/>
                  <a:gd name="T57" fmla="*/ 47 h 77"/>
                  <a:gd name="T58" fmla="*/ 17 w 30"/>
                  <a:gd name="T59" fmla="*/ 51 h 77"/>
                  <a:gd name="T60" fmla="*/ 16 w 30"/>
                  <a:gd name="T61" fmla="*/ 52 h 77"/>
                  <a:gd name="T62" fmla="*/ 16 w 30"/>
                  <a:gd name="T63" fmla="*/ 54 h 77"/>
                  <a:gd name="T64" fmla="*/ 16 w 30"/>
                  <a:gd name="T65" fmla="*/ 56 h 77"/>
                  <a:gd name="T66" fmla="*/ 15 w 30"/>
                  <a:gd name="T67" fmla="*/ 57 h 77"/>
                  <a:gd name="T68" fmla="*/ 14 w 30"/>
                  <a:gd name="T69" fmla="*/ 59 h 77"/>
                  <a:gd name="T70" fmla="*/ 14 w 30"/>
                  <a:gd name="T71" fmla="*/ 61 h 77"/>
                  <a:gd name="T72" fmla="*/ 13 w 30"/>
                  <a:gd name="T73" fmla="*/ 63 h 77"/>
                  <a:gd name="T74" fmla="*/ 6 w 30"/>
                  <a:gd name="T75" fmla="*/ 73 h 77"/>
                  <a:gd name="T76" fmla="*/ 5 w 30"/>
                  <a:gd name="T77" fmla="*/ 73 h 77"/>
                  <a:gd name="T78" fmla="*/ 5 w 30"/>
                  <a:gd name="T79" fmla="*/ 74 h 77"/>
                  <a:gd name="T80" fmla="*/ 4 w 30"/>
                  <a:gd name="T81" fmla="*/ 75 h 77"/>
                  <a:gd name="T82" fmla="*/ 3 w 30"/>
                  <a:gd name="T83" fmla="*/ 76 h 77"/>
                  <a:gd name="T84" fmla="*/ 0 w 30"/>
                  <a:gd name="T85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77">
                    <a:moveTo>
                      <a:pt x="25" y="0"/>
                    </a:moveTo>
                    <a:lnTo>
                      <a:pt x="26" y="2"/>
                    </a:lnTo>
                    <a:lnTo>
                      <a:pt x="26" y="4"/>
                    </a:lnTo>
                    <a:lnTo>
                      <a:pt x="28" y="8"/>
                    </a:lnTo>
                    <a:lnTo>
                      <a:pt x="28" y="10"/>
                    </a:lnTo>
                    <a:lnTo>
                      <a:pt x="30" y="10"/>
                    </a:lnTo>
                    <a:lnTo>
                      <a:pt x="30" y="11"/>
                    </a:lnTo>
                    <a:lnTo>
                      <a:pt x="30" y="12"/>
                    </a:lnTo>
                    <a:lnTo>
                      <a:pt x="30" y="15"/>
                    </a:lnTo>
                    <a:lnTo>
                      <a:pt x="30" y="17"/>
                    </a:lnTo>
                    <a:lnTo>
                      <a:pt x="28" y="19"/>
                    </a:lnTo>
                    <a:lnTo>
                      <a:pt x="26" y="21"/>
                    </a:lnTo>
                    <a:lnTo>
                      <a:pt x="25" y="26"/>
                    </a:lnTo>
                    <a:lnTo>
                      <a:pt x="24" y="26"/>
                    </a:lnTo>
                    <a:lnTo>
                      <a:pt x="24" y="27"/>
                    </a:lnTo>
                    <a:lnTo>
                      <a:pt x="23" y="29"/>
                    </a:lnTo>
                    <a:lnTo>
                      <a:pt x="19" y="35"/>
                    </a:lnTo>
                    <a:lnTo>
                      <a:pt x="18" y="36"/>
                    </a:lnTo>
                    <a:lnTo>
                      <a:pt x="17" y="36"/>
                    </a:lnTo>
                    <a:lnTo>
                      <a:pt x="17" y="37"/>
                    </a:lnTo>
                    <a:lnTo>
                      <a:pt x="16" y="38"/>
                    </a:lnTo>
                    <a:lnTo>
                      <a:pt x="16" y="39"/>
                    </a:lnTo>
                    <a:lnTo>
                      <a:pt x="16" y="40"/>
                    </a:lnTo>
                    <a:lnTo>
                      <a:pt x="16" y="41"/>
                    </a:lnTo>
                    <a:lnTo>
                      <a:pt x="16" y="42"/>
                    </a:lnTo>
                    <a:lnTo>
                      <a:pt x="16" y="44"/>
                    </a:lnTo>
                    <a:lnTo>
                      <a:pt x="16" y="45"/>
                    </a:lnTo>
                    <a:lnTo>
                      <a:pt x="16" y="46"/>
                    </a:lnTo>
                    <a:lnTo>
                      <a:pt x="17" y="47"/>
                    </a:lnTo>
                    <a:lnTo>
                      <a:pt x="17" y="51"/>
                    </a:lnTo>
                    <a:lnTo>
                      <a:pt x="16" y="52"/>
                    </a:lnTo>
                    <a:lnTo>
                      <a:pt x="16" y="54"/>
                    </a:lnTo>
                    <a:lnTo>
                      <a:pt x="16" y="56"/>
                    </a:lnTo>
                    <a:lnTo>
                      <a:pt x="15" y="57"/>
                    </a:lnTo>
                    <a:lnTo>
                      <a:pt x="14" y="59"/>
                    </a:lnTo>
                    <a:lnTo>
                      <a:pt x="14" y="61"/>
                    </a:lnTo>
                    <a:lnTo>
                      <a:pt x="13" y="63"/>
                    </a:lnTo>
                    <a:lnTo>
                      <a:pt x="6" y="73"/>
                    </a:lnTo>
                    <a:lnTo>
                      <a:pt x="5" y="73"/>
                    </a:lnTo>
                    <a:lnTo>
                      <a:pt x="5" y="74"/>
                    </a:lnTo>
                    <a:lnTo>
                      <a:pt x="4" y="75"/>
                    </a:lnTo>
                    <a:lnTo>
                      <a:pt x="3" y="76"/>
                    </a:lnTo>
                    <a:lnTo>
                      <a:pt x="0" y="77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263">
                <a:extLst>
                  <a:ext uri="{FF2B5EF4-FFF2-40B4-BE49-F238E27FC236}">
                    <a16:creationId xmlns:a16="http://schemas.microsoft.com/office/drawing/2014/main" id="{19A0C3E4-E166-2708-CC88-B23E3F2878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5" y="1680"/>
                <a:ext cx="141" cy="139"/>
              </a:xfrm>
              <a:custGeom>
                <a:avLst/>
                <a:gdLst>
                  <a:gd name="T0" fmla="*/ 413 w 423"/>
                  <a:gd name="T1" fmla="*/ 412 h 417"/>
                  <a:gd name="T2" fmla="*/ 398 w 423"/>
                  <a:gd name="T3" fmla="*/ 406 h 417"/>
                  <a:gd name="T4" fmla="*/ 377 w 423"/>
                  <a:gd name="T5" fmla="*/ 401 h 417"/>
                  <a:gd name="T6" fmla="*/ 362 w 423"/>
                  <a:gd name="T7" fmla="*/ 393 h 417"/>
                  <a:gd name="T8" fmla="*/ 353 w 423"/>
                  <a:gd name="T9" fmla="*/ 390 h 417"/>
                  <a:gd name="T10" fmla="*/ 348 w 423"/>
                  <a:gd name="T11" fmla="*/ 370 h 417"/>
                  <a:gd name="T12" fmla="*/ 356 w 423"/>
                  <a:gd name="T13" fmla="*/ 346 h 417"/>
                  <a:gd name="T14" fmla="*/ 357 w 423"/>
                  <a:gd name="T15" fmla="*/ 339 h 417"/>
                  <a:gd name="T16" fmla="*/ 350 w 423"/>
                  <a:gd name="T17" fmla="*/ 332 h 417"/>
                  <a:gd name="T18" fmla="*/ 343 w 423"/>
                  <a:gd name="T19" fmla="*/ 308 h 417"/>
                  <a:gd name="T20" fmla="*/ 341 w 423"/>
                  <a:gd name="T21" fmla="*/ 289 h 417"/>
                  <a:gd name="T22" fmla="*/ 339 w 423"/>
                  <a:gd name="T23" fmla="*/ 278 h 417"/>
                  <a:gd name="T24" fmla="*/ 334 w 423"/>
                  <a:gd name="T25" fmla="*/ 269 h 417"/>
                  <a:gd name="T26" fmla="*/ 308 w 423"/>
                  <a:gd name="T27" fmla="*/ 239 h 417"/>
                  <a:gd name="T28" fmla="*/ 305 w 423"/>
                  <a:gd name="T29" fmla="*/ 231 h 417"/>
                  <a:gd name="T30" fmla="*/ 297 w 423"/>
                  <a:gd name="T31" fmla="*/ 234 h 417"/>
                  <a:gd name="T32" fmla="*/ 288 w 423"/>
                  <a:gd name="T33" fmla="*/ 229 h 417"/>
                  <a:gd name="T34" fmla="*/ 277 w 423"/>
                  <a:gd name="T35" fmla="*/ 217 h 417"/>
                  <a:gd name="T36" fmla="*/ 270 w 423"/>
                  <a:gd name="T37" fmla="*/ 209 h 417"/>
                  <a:gd name="T38" fmla="*/ 260 w 423"/>
                  <a:gd name="T39" fmla="*/ 205 h 417"/>
                  <a:gd name="T40" fmla="*/ 256 w 423"/>
                  <a:gd name="T41" fmla="*/ 199 h 417"/>
                  <a:gd name="T42" fmla="*/ 248 w 423"/>
                  <a:gd name="T43" fmla="*/ 202 h 417"/>
                  <a:gd name="T44" fmla="*/ 243 w 423"/>
                  <a:gd name="T45" fmla="*/ 191 h 417"/>
                  <a:gd name="T46" fmla="*/ 223 w 423"/>
                  <a:gd name="T47" fmla="*/ 184 h 417"/>
                  <a:gd name="T48" fmla="*/ 210 w 423"/>
                  <a:gd name="T49" fmla="*/ 179 h 417"/>
                  <a:gd name="T50" fmla="*/ 210 w 423"/>
                  <a:gd name="T51" fmla="*/ 165 h 417"/>
                  <a:gd name="T52" fmla="*/ 205 w 423"/>
                  <a:gd name="T53" fmla="*/ 170 h 417"/>
                  <a:gd name="T54" fmla="*/ 193 w 423"/>
                  <a:gd name="T55" fmla="*/ 169 h 417"/>
                  <a:gd name="T56" fmla="*/ 194 w 423"/>
                  <a:gd name="T57" fmla="*/ 157 h 417"/>
                  <a:gd name="T58" fmla="*/ 190 w 423"/>
                  <a:gd name="T59" fmla="*/ 155 h 417"/>
                  <a:gd name="T60" fmla="*/ 180 w 423"/>
                  <a:gd name="T61" fmla="*/ 162 h 417"/>
                  <a:gd name="T62" fmla="*/ 157 w 423"/>
                  <a:gd name="T63" fmla="*/ 153 h 417"/>
                  <a:gd name="T64" fmla="*/ 155 w 423"/>
                  <a:gd name="T65" fmla="*/ 136 h 417"/>
                  <a:gd name="T66" fmla="*/ 135 w 423"/>
                  <a:gd name="T67" fmla="*/ 134 h 417"/>
                  <a:gd name="T68" fmla="*/ 126 w 423"/>
                  <a:gd name="T69" fmla="*/ 132 h 417"/>
                  <a:gd name="T70" fmla="*/ 118 w 423"/>
                  <a:gd name="T71" fmla="*/ 129 h 417"/>
                  <a:gd name="T72" fmla="*/ 106 w 423"/>
                  <a:gd name="T73" fmla="*/ 132 h 417"/>
                  <a:gd name="T74" fmla="*/ 86 w 423"/>
                  <a:gd name="T75" fmla="*/ 126 h 417"/>
                  <a:gd name="T76" fmla="*/ 70 w 423"/>
                  <a:gd name="T77" fmla="*/ 126 h 417"/>
                  <a:gd name="T78" fmla="*/ 69 w 423"/>
                  <a:gd name="T79" fmla="*/ 113 h 417"/>
                  <a:gd name="T80" fmla="*/ 59 w 423"/>
                  <a:gd name="T81" fmla="*/ 107 h 417"/>
                  <a:gd name="T82" fmla="*/ 57 w 423"/>
                  <a:gd name="T83" fmla="*/ 94 h 417"/>
                  <a:gd name="T84" fmla="*/ 43 w 423"/>
                  <a:gd name="T85" fmla="*/ 87 h 417"/>
                  <a:gd name="T86" fmla="*/ 43 w 423"/>
                  <a:gd name="T87" fmla="*/ 80 h 417"/>
                  <a:gd name="T88" fmla="*/ 48 w 423"/>
                  <a:gd name="T89" fmla="*/ 78 h 417"/>
                  <a:gd name="T90" fmla="*/ 53 w 423"/>
                  <a:gd name="T91" fmla="*/ 75 h 417"/>
                  <a:gd name="T92" fmla="*/ 42 w 423"/>
                  <a:gd name="T93" fmla="*/ 62 h 417"/>
                  <a:gd name="T94" fmla="*/ 36 w 423"/>
                  <a:gd name="T95" fmla="*/ 46 h 417"/>
                  <a:gd name="T96" fmla="*/ 37 w 423"/>
                  <a:gd name="T97" fmla="*/ 33 h 417"/>
                  <a:gd name="T98" fmla="*/ 25 w 423"/>
                  <a:gd name="T99" fmla="*/ 32 h 417"/>
                  <a:gd name="T100" fmla="*/ 17 w 423"/>
                  <a:gd name="T101" fmla="*/ 21 h 417"/>
                  <a:gd name="T102" fmla="*/ 8 w 423"/>
                  <a:gd name="T103" fmla="*/ 3 h 417"/>
                  <a:gd name="T104" fmla="*/ 0 w 423"/>
                  <a:gd name="T105" fmla="*/ 3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23" h="417">
                    <a:moveTo>
                      <a:pt x="423" y="417"/>
                    </a:moveTo>
                    <a:lnTo>
                      <a:pt x="417" y="413"/>
                    </a:lnTo>
                    <a:lnTo>
                      <a:pt x="413" y="412"/>
                    </a:lnTo>
                    <a:lnTo>
                      <a:pt x="405" y="410"/>
                    </a:lnTo>
                    <a:lnTo>
                      <a:pt x="404" y="409"/>
                    </a:lnTo>
                    <a:lnTo>
                      <a:pt x="398" y="406"/>
                    </a:lnTo>
                    <a:lnTo>
                      <a:pt x="390" y="406"/>
                    </a:lnTo>
                    <a:lnTo>
                      <a:pt x="384" y="404"/>
                    </a:lnTo>
                    <a:lnTo>
                      <a:pt x="377" y="401"/>
                    </a:lnTo>
                    <a:lnTo>
                      <a:pt x="370" y="395"/>
                    </a:lnTo>
                    <a:lnTo>
                      <a:pt x="367" y="394"/>
                    </a:lnTo>
                    <a:lnTo>
                      <a:pt x="362" y="393"/>
                    </a:lnTo>
                    <a:lnTo>
                      <a:pt x="359" y="393"/>
                    </a:lnTo>
                    <a:lnTo>
                      <a:pt x="357" y="393"/>
                    </a:lnTo>
                    <a:lnTo>
                      <a:pt x="353" y="390"/>
                    </a:lnTo>
                    <a:lnTo>
                      <a:pt x="351" y="385"/>
                    </a:lnTo>
                    <a:lnTo>
                      <a:pt x="351" y="382"/>
                    </a:lnTo>
                    <a:lnTo>
                      <a:pt x="348" y="370"/>
                    </a:lnTo>
                    <a:lnTo>
                      <a:pt x="347" y="357"/>
                    </a:lnTo>
                    <a:lnTo>
                      <a:pt x="350" y="351"/>
                    </a:lnTo>
                    <a:lnTo>
                      <a:pt x="356" y="346"/>
                    </a:lnTo>
                    <a:lnTo>
                      <a:pt x="357" y="344"/>
                    </a:lnTo>
                    <a:lnTo>
                      <a:pt x="358" y="342"/>
                    </a:lnTo>
                    <a:lnTo>
                      <a:pt x="357" y="339"/>
                    </a:lnTo>
                    <a:lnTo>
                      <a:pt x="357" y="338"/>
                    </a:lnTo>
                    <a:lnTo>
                      <a:pt x="355" y="335"/>
                    </a:lnTo>
                    <a:lnTo>
                      <a:pt x="350" y="332"/>
                    </a:lnTo>
                    <a:lnTo>
                      <a:pt x="349" y="329"/>
                    </a:lnTo>
                    <a:lnTo>
                      <a:pt x="345" y="316"/>
                    </a:lnTo>
                    <a:lnTo>
                      <a:pt x="343" y="308"/>
                    </a:lnTo>
                    <a:lnTo>
                      <a:pt x="343" y="303"/>
                    </a:lnTo>
                    <a:lnTo>
                      <a:pt x="341" y="292"/>
                    </a:lnTo>
                    <a:lnTo>
                      <a:pt x="341" y="289"/>
                    </a:lnTo>
                    <a:lnTo>
                      <a:pt x="343" y="287"/>
                    </a:lnTo>
                    <a:lnTo>
                      <a:pt x="341" y="282"/>
                    </a:lnTo>
                    <a:lnTo>
                      <a:pt x="339" y="278"/>
                    </a:lnTo>
                    <a:lnTo>
                      <a:pt x="338" y="276"/>
                    </a:lnTo>
                    <a:lnTo>
                      <a:pt x="338" y="275"/>
                    </a:lnTo>
                    <a:lnTo>
                      <a:pt x="334" y="269"/>
                    </a:lnTo>
                    <a:lnTo>
                      <a:pt x="312" y="250"/>
                    </a:lnTo>
                    <a:lnTo>
                      <a:pt x="308" y="242"/>
                    </a:lnTo>
                    <a:lnTo>
                      <a:pt x="308" y="239"/>
                    </a:lnTo>
                    <a:lnTo>
                      <a:pt x="308" y="233"/>
                    </a:lnTo>
                    <a:lnTo>
                      <a:pt x="306" y="231"/>
                    </a:lnTo>
                    <a:lnTo>
                      <a:pt x="305" y="231"/>
                    </a:lnTo>
                    <a:lnTo>
                      <a:pt x="301" y="234"/>
                    </a:lnTo>
                    <a:lnTo>
                      <a:pt x="300" y="234"/>
                    </a:lnTo>
                    <a:lnTo>
                      <a:pt x="297" y="234"/>
                    </a:lnTo>
                    <a:lnTo>
                      <a:pt x="294" y="234"/>
                    </a:lnTo>
                    <a:lnTo>
                      <a:pt x="290" y="231"/>
                    </a:lnTo>
                    <a:lnTo>
                      <a:pt x="288" y="229"/>
                    </a:lnTo>
                    <a:lnTo>
                      <a:pt x="287" y="228"/>
                    </a:lnTo>
                    <a:lnTo>
                      <a:pt x="280" y="221"/>
                    </a:lnTo>
                    <a:lnTo>
                      <a:pt x="277" y="217"/>
                    </a:lnTo>
                    <a:lnTo>
                      <a:pt x="277" y="216"/>
                    </a:lnTo>
                    <a:lnTo>
                      <a:pt x="276" y="208"/>
                    </a:lnTo>
                    <a:lnTo>
                      <a:pt x="270" y="209"/>
                    </a:lnTo>
                    <a:lnTo>
                      <a:pt x="264" y="208"/>
                    </a:lnTo>
                    <a:lnTo>
                      <a:pt x="262" y="208"/>
                    </a:lnTo>
                    <a:lnTo>
                      <a:pt x="260" y="205"/>
                    </a:lnTo>
                    <a:lnTo>
                      <a:pt x="259" y="204"/>
                    </a:lnTo>
                    <a:lnTo>
                      <a:pt x="257" y="201"/>
                    </a:lnTo>
                    <a:lnTo>
                      <a:pt x="256" y="199"/>
                    </a:lnTo>
                    <a:lnTo>
                      <a:pt x="254" y="199"/>
                    </a:lnTo>
                    <a:lnTo>
                      <a:pt x="249" y="203"/>
                    </a:lnTo>
                    <a:lnTo>
                      <a:pt x="248" y="202"/>
                    </a:lnTo>
                    <a:lnTo>
                      <a:pt x="248" y="199"/>
                    </a:lnTo>
                    <a:lnTo>
                      <a:pt x="245" y="193"/>
                    </a:lnTo>
                    <a:lnTo>
                      <a:pt x="243" y="191"/>
                    </a:lnTo>
                    <a:lnTo>
                      <a:pt x="241" y="188"/>
                    </a:lnTo>
                    <a:lnTo>
                      <a:pt x="232" y="186"/>
                    </a:lnTo>
                    <a:lnTo>
                      <a:pt x="223" y="184"/>
                    </a:lnTo>
                    <a:lnTo>
                      <a:pt x="217" y="183"/>
                    </a:lnTo>
                    <a:lnTo>
                      <a:pt x="212" y="181"/>
                    </a:lnTo>
                    <a:lnTo>
                      <a:pt x="210" y="179"/>
                    </a:lnTo>
                    <a:lnTo>
                      <a:pt x="209" y="174"/>
                    </a:lnTo>
                    <a:lnTo>
                      <a:pt x="212" y="167"/>
                    </a:lnTo>
                    <a:lnTo>
                      <a:pt x="210" y="165"/>
                    </a:lnTo>
                    <a:lnTo>
                      <a:pt x="209" y="165"/>
                    </a:lnTo>
                    <a:lnTo>
                      <a:pt x="206" y="166"/>
                    </a:lnTo>
                    <a:lnTo>
                      <a:pt x="205" y="170"/>
                    </a:lnTo>
                    <a:lnTo>
                      <a:pt x="199" y="172"/>
                    </a:lnTo>
                    <a:lnTo>
                      <a:pt x="195" y="171"/>
                    </a:lnTo>
                    <a:lnTo>
                      <a:pt x="193" y="169"/>
                    </a:lnTo>
                    <a:lnTo>
                      <a:pt x="193" y="167"/>
                    </a:lnTo>
                    <a:lnTo>
                      <a:pt x="194" y="164"/>
                    </a:lnTo>
                    <a:lnTo>
                      <a:pt x="194" y="157"/>
                    </a:lnTo>
                    <a:lnTo>
                      <a:pt x="193" y="155"/>
                    </a:lnTo>
                    <a:lnTo>
                      <a:pt x="191" y="154"/>
                    </a:lnTo>
                    <a:lnTo>
                      <a:pt x="190" y="155"/>
                    </a:lnTo>
                    <a:lnTo>
                      <a:pt x="186" y="156"/>
                    </a:lnTo>
                    <a:lnTo>
                      <a:pt x="184" y="159"/>
                    </a:lnTo>
                    <a:lnTo>
                      <a:pt x="180" y="162"/>
                    </a:lnTo>
                    <a:lnTo>
                      <a:pt x="176" y="162"/>
                    </a:lnTo>
                    <a:lnTo>
                      <a:pt x="162" y="157"/>
                    </a:lnTo>
                    <a:lnTo>
                      <a:pt x="157" y="153"/>
                    </a:lnTo>
                    <a:lnTo>
                      <a:pt x="156" y="147"/>
                    </a:lnTo>
                    <a:lnTo>
                      <a:pt x="156" y="141"/>
                    </a:lnTo>
                    <a:lnTo>
                      <a:pt x="155" y="136"/>
                    </a:lnTo>
                    <a:lnTo>
                      <a:pt x="152" y="133"/>
                    </a:lnTo>
                    <a:lnTo>
                      <a:pt x="145" y="132"/>
                    </a:lnTo>
                    <a:lnTo>
                      <a:pt x="135" y="134"/>
                    </a:lnTo>
                    <a:lnTo>
                      <a:pt x="133" y="133"/>
                    </a:lnTo>
                    <a:lnTo>
                      <a:pt x="130" y="133"/>
                    </a:lnTo>
                    <a:lnTo>
                      <a:pt x="126" y="132"/>
                    </a:lnTo>
                    <a:lnTo>
                      <a:pt x="124" y="131"/>
                    </a:lnTo>
                    <a:lnTo>
                      <a:pt x="123" y="131"/>
                    </a:lnTo>
                    <a:lnTo>
                      <a:pt x="118" y="129"/>
                    </a:lnTo>
                    <a:lnTo>
                      <a:pt x="113" y="131"/>
                    </a:lnTo>
                    <a:lnTo>
                      <a:pt x="108" y="132"/>
                    </a:lnTo>
                    <a:lnTo>
                      <a:pt x="106" y="132"/>
                    </a:lnTo>
                    <a:lnTo>
                      <a:pt x="105" y="132"/>
                    </a:lnTo>
                    <a:lnTo>
                      <a:pt x="94" y="129"/>
                    </a:lnTo>
                    <a:lnTo>
                      <a:pt x="86" y="126"/>
                    </a:lnTo>
                    <a:lnTo>
                      <a:pt x="80" y="127"/>
                    </a:lnTo>
                    <a:lnTo>
                      <a:pt x="74" y="127"/>
                    </a:lnTo>
                    <a:lnTo>
                      <a:pt x="70" y="126"/>
                    </a:lnTo>
                    <a:lnTo>
                      <a:pt x="68" y="122"/>
                    </a:lnTo>
                    <a:lnTo>
                      <a:pt x="69" y="118"/>
                    </a:lnTo>
                    <a:lnTo>
                      <a:pt x="69" y="113"/>
                    </a:lnTo>
                    <a:lnTo>
                      <a:pt x="67" y="110"/>
                    </a:lnTo>
                    <a:lnTo>
                      <a:pt x="66" y="110"/>
                    </a:lnTo>
                    <a:lnTo>
                      <a:pt x="59" y="107"/>
                    </a:lnTo>
                    <a:lnTo>
                      <a:pt x="56" y="102"/>
                    </a:lnTo>
                    <a:lnTo>
                      <a:pt x="56" y="99"/>
                    </a:lnTo>
                    <a:lnTo>
                      <a:pt x="57" y="94"/>
                    </a:lnTo>
                    <a:lnTo>
                      <a:pt x="56" y="92"/>
                    </a:lnTo>
                    <a:lnTo>
                      <a:pt x="46" y="89"/>
                    </a:lnTo>
                    <a:lnTo>
                      <a:pt x="43" y="87"/>
                    </a:lnTo>
                    <a:lnTo>
                      <a:pt x="42" y="86"/>
                    </a:lnTo>
                    <a:lnTo>
                      <a:pt x="42" y="84"/>
                    </a:lnTo>
                    <a:lnTo>
                      <a:pt x="43" y="80"/>
                    </a:lnTo>
                    <a:lnTo>
                      <a:pt x="47" y="79"/>
                    </a:lnTo>
                    <a:lnTo>
                      <a:pt x="47" y="78"/>
                    </a:lnTo>
                    <a:lnTo>
                      <a:pt x="48" y="78"/>
                    </a:lnTo>
                    <a:lnTo>
                      <a:pt x="50" y="78"/>
                    </a:lnTo>
                    <a:lnTo>
                      <a:pt x="51" y="76"/>
                    </a:lnTo>
                    <a:lnTo>
                      <a:pt x="53" y="75"/>
                    </a:lnTo>
                    <a:lnTo>
                      <a:pt x="50" y="71"/>
                    </a:lnTo>
                    <a:lnTo>
                      <a:pt x="49" y="68"/>
                    </a:lnTo>
                    <a:lnTo>
                      <a:pt x="42" y="62"/>
                    </a:lnTo>
                    <a:lnTo>
                      <a:pt x="39" y="57"/>
                    </a:lnTo>
                    <a:lnTo>
                      <a:pt x="38" y="55"/>
                    </a:lnTo>
                    <a:lnTo>
                      <a:pt x="36" y="46"/>
                    </a:lnTo>
                    <a:lnTo>
                      <a:pt x="36" y="41"/>
                    </a:lnTo>
                    <a:lnTo>
                      <a:pt x="37" y="38"/>
                    </a:lnTo>
                    <a:lnTo>
                      <a:pt x="37" y="33"/>
                    </a:lnTo>
                    <a:lnTo>
                      <a:pt x="34" y="31"/>
                    </a:lnTo>
                    <a:lnTo>
                      <a:pt x="32" y="31"/>
                    </a:lnTo>
                    <a:lnTo>
                      <a:pt x="25" y="32"/>
                    </a:lnTo>
                    <a:lnTo>
                      <a:pt x="21" y="29"/>
                    </a:lnTo>
                    <a:lnTo>
                      <a:pt x="19" y="26"/>
                    </a:lnTo>
                    <a:lnTo>
                      <a:pt x="17" y="21"/>
                    </a:lnTo>
                    <a:lnTo>
                      <a:pt x="14" y="14"/>
                    </a:lnTo>
                    <a:lnTo>
                      <a:pt x="11" y="7"/>
                    </a:lnTo>
                    <a:lnTo>
                      <a:pt x="8" y="3"/>
                    </a:lnTo>
                    <a:lnTo>
                      <a:pt x="4" y="0"/>
                    </a:lnTo>
                    <a:lnTo>
                      <a:pt x="1" y="0"/>
                    </a:lnTo>
                    <a:lnTo>
                      <a:pt x="0" y="3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264">
                <a:extLst>
                  <a:ext uri="{FF2B5EF4-FFF2-40B4-BE49-F238E27FC236}">
                    <a16:creationId xmlns:a16="http://schemas.microsoft.com/office/drawing/2014/main" id="{CF6106D0-AF37-0EA3-78A3-D996EA1C7D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2" y="2650"/>
                <a:ext cx="19" cy="323"/>
              </a:xfrm>
              <a:custGeom>
                <a:avLst/>
                <a:gdLst>
                  <a:gd name="T0" fmla="*/ 24 w 58"/>
                  <a:gd name="T1" fmla="*/ 960 h 968"/>
                  <a:gd name="T2" fmla="*/ 22 w 58"/>
                  <a:gd name="T3" fmla="*/ 921 h 968"/>
                  <a:gd name="T4" fmla="*/ 23 w 58"/>
                  <a:gd name="T5" fmla="*/ 904 h 968"/>
                  <a:gd name="T6" fmla="*/ 23 w 58"/>
                  <a:gd name="T7" fmla="*/ 886 h 968"/>
                  <a:gd name="T8" fmla="*/ 26 w 58"/>
                  <a:gd name="T9" fmla="*/ 879 h 968"/>
                  <a:gd name="T10" fmla="*/ 23 w 58"/>
                  <a:gd name="T11" fmla="*/ 853 h 968"/>
                  <a:gd name="T12" fmla="*/ 21 w 58"/>
                  <a:gd name="T13" fmla="*/ 835 h 968"/>
                  <a:gd name="T14" fmla="*/ 23 w 58"/>
                  <a:gd name="T15" fmla="*/ 828 h 968"/>
                  <a:gd name="T16" fmla="*/ 29 w 58"/>
                  <a:gd name="T17" fmla="*/ 821 h 968"/>
                  <a:gd name="T18" fmla="*/ 29 w 58"/>
                  <a:gd name="T19" fmla="*/ 811 h 968"/>
                  <a:gd name="T20" fmla="*/ 25 w 58"/>
                  <a:gd name="T21" fmla="*/ 777 h 968"/>
                  <a:gd name="T22" fmla="*/ 28 w 58"/>
                  <a:gd name="T23" fmla="*/ 766 h 968"/>
                  <a:gd name="T24" fmla="*/ 36 w 58"/>
                  <a:gd name="T25" fmla="*/ 750 h 968"/>
                  <a:gd name="T26" fmla="*/ 38 w 58"/>
                  <a:gd name="T27" fmla="*/ 737 h 968"/>
                  <a:gd name="T28" fmla="*/ 34 w 58"/>
                  <a:gd name="T29" fmla="*/ 727 h 968"/>
                  <a:gd name="T30" fmla="*/ 27 w 58"/>
                  <a:gd name="T31" fmla="*/ 699 h 968"/>
                  <a:gd name="T32" fmla="*/ 29 w 58"/>
                  <a:gd name="T33" fmla="*/ 684 h 968"/>
                  <a:gd name="T34" fmla="*/ 34 w 58"/>
                  <a:gd name="T35" fmla="*/ 673 h 968"/>
                  <a:gd name="T36" fmla="*/ 50 w 58"/>
                  <a:gd name="T37" fmla="*/ 655 h 968"/>
                  <a:gd name="T38" fmla="*/ 54 w 58"/>
                  <a:gd name="T39" fmla="*/ 647 h 968"/>
                  <a:gd name="T40" fmla="*/ 58 w 58"/>
                  <a:gd name="T41" fmla="*/ 627 h 968"/>
                  <a:gd name="T42" fmla="*/ 54 w 58"/>
                  <a:gd name="T43" fmla="*/ 620 h 968"/>
                  <a:gd name="T44" fmla="*/ 51 w 58"/>
                  <a:gd name="T45" fmla="*/ 602 h 968"/>
                  <a:gd name="T46" fmla="*/ 48 w 58"/>
                  <a:gd name="T47" fmla="*/ 588 h 968"/>
                  <a:gd name="T48" fmla="*/ 45 w 58"/>
                  <a:gd name="T49" fmla="*/ 578 h 968"/>
                  <a:gd name="T50" fmla="*/ 44 w 58"/>
                  <a:gd name="T51" fmla="*/ 555 h 968"/>
                  <a:gd name="T52" fmla="*/ 39 w 58"/>
                  <a:gd name="T53" fmla="*/ 546 h 968"/>
                  <a:gd name="T54" fmla="*/ 21 w 58"/>
                  <a:gd name="T55" fmla="*/ 505 h 968"/>
                  <a:gd name="T56" fmla="*/ 22 w 58"/>
                  <a:gd name="T57" fmla="*/ 465 h 968"/>
                  <a:gd name="T58" fmla="*/ 25 w 58"/>
                  <a:gd name="T59" fmla="*/ 456 h 968"/>
                  <a:gd name="T60" fmla="*/ 24 w 58"/>
                  <a:gd name="T61" fmla="*/ 444 h 968"/>
                  <a:gd name="T62" fmla="*/ 23 w 58"/>
                  <a:gd name="T63" fmla="*/ 436 h 968"/>
                  <a:gd name="T64" fmla="*/ 13 w 58"/>
                  <a:gd name="T65" fmla="*/ 418 h 968"/>
                  <a:gd name="T66" fmla="*/ 10 w 58"/>
                  <a:gd name="T67" fmla="*/ 408 h 968"/>
                  <a:gd name="T68" fmla="*/ 11 w 58"/>
                  <a:gd name="T69" fmla="*/ 393 h 968"/>
                  <a:gd name="T70" fmla="*/ 10 w 58"/>
                  <a:gd name="T71" fmla="*/ 384 h 968"/>
                  <a:gd name="T72" fmla="*/ 6 w 58"/>
                  <a:gd name="T73" fmla="*/ 374 h 968"/>
                  <a:gd name="T74" fmla="*/ 0 w 58"/>
                  <a:gd name="T75" fmla="*/ 351 h 968"/>
                  <a:gd name="T76" fmla="*/ 6 w 58"/>
                  <a:gd name="T77" fmla="*/ 339 h 968"/>
                  <a:gd name="T78" fmla="*/ 12 w 58"/>
                  <a:gd name="T79" fmla="*/ 337 h 968"/>
                  <a:gd name="T80" fmla="*/ 17 w 58"/>
                  <a:gd name="T81" fmla="*/ 331 h 968"/>
                  <a:gd name="T82" fmla="*/ 15 w 58"/>
                  <a:gd name="T83" fmla="*/ 325 h 968"/>
                  <a:gd name="T84" fmla="*/ 17 w 58"/>
                  <a:gd name="T85" fmla="*/ 314 h 968"/>
                  <a:gd name="T86" fmla="*/ 23 w 58"/>
                  <a:gd name="T87" fmla="*/ 306 h 968"/>
                  <a:gd name="T88" fmla="*/ 27 w 58"/>
                  <a:gd name="T89" fmla="*/ 300 h 968"/>
                  <a:gd name="T90" fmla="*/ 22 w 58"/>
                  <a:gd name="T91" fmla="*/ 276 h 968"/>
                  <a:gd name="T92" fmla="*/ 23 w 58"/>
                  <a:gd name="T93" fmla="*/ 263 h 968"/>
                  <a:gd name="T94" fmla="*/ 28 w 58"/>
                  <a:gd name="T95" fmla="*/ 219 h 968"/>
                  <a:gd name="T96" fmla="*/ 34 w 58"/>
                  <a:gd name="T97" fmla="*/ 212 h 968"/>
                  <a:gd name="T98" fmla="*/ 42 w 58"/>
                  <a:gd name="T99" fmla="*/ 191 h 968"/>
                  <a:gd name="T100" fmla="*/ 42 w 58"/>
                  <a:gd name="T101" fmla="*/ 182 h 968"/>
                  <a:gd name="T102" fmla="*/ 42 w 58"/>
                  <a:gd name="T103" fmla="*/ 171 h 968"/>
                  <a:gd name="T104" fmla="*/ 46 w 58"/>
                  <a:gd name="T105" fmla="*/ 160 h 968"/>
                  <a:gd name="T106" fmla="*/ 43 w 58"/>
                  <a:gd name="T107" fmla="*/ 148 h 968"/>
                  <a:gd name="T108" fmla="*/ 42 w 58"/>
                  <a:gd name="T109" fmla="*/ 122 h 968"/>
                  <a:gd name="T110" fmla="*/ 36 w 58"/>
                  <a:gd name="T111" fmla="*/ 114 h 968"/>
                  <a:gd name="T112" fmla="*/ 39 w 58"/>
                  <a:gd name="T113" fmla="*/ 101 h 968"/>
                  <a:gd name="T114" fmla="*/ 30 w 58"/>
                  <a:gd name="T115" fmla="*/ 78 h 968"/>
                  <a:gd name="T116" fmla="*/ 22 w 58"/>
                  <a:gd name="T117" fmla="*/ 70 h 968"/>
                  <a:gd name="T118" fmla="*/ 23 w 58"/>
                  <a:gd name="T119" fmla="*/ 47 h 968"/>
                  <a:gd name="T120" fmla="*/ 13 w 58"/>
                  <a:gd name="T121" fmla="*/ 12 h 9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8" h="968">
                    <a:moveTo>
                      <a:pt x="25" y="968"/>
                    </a:moveTo>
                    <a:lnTo>
                      <a:pt x="25" y="964"/>
                    </a:lnTo>
                    <a:lnTo>
                      <a:pt x="24" y="963"/>
                    </a:lnTo>
                    <a:lnTo>
                      <a:pt x="24" y="962"/>
                    </a:lnTo>
                    <a:lnTo>
                      <a:pt x="24" y="961"/>
                    </a:lnTo>
                    <a:lnTo>
                      <a:pt x="24" y="960"/>
                    </a:lnTo>
                    <a:lnTo>
                      <a:pt x="23" y="960"/>
                    </a:lnTo>
                    <a:lnTo>
                      <a:pt x="23" y="959"/>
                    </a:lnTo>
                    <a:lnTo>
                      <a:pt x="23" y="958"/>
                    </a:lnTo>
                    <a:lnTo>
                      <a:pt x="21" y="925"/>
                    </a:lnTo>
                    <a:lnTo>
                      <a:pt x="22" y="923"/>
                    </a:lnTo>
                    <a:lnTo>
                      <a:pt x="22" y="921"/>
                    </a:lnTo>
                    <a:lnTo>
                      <a:pt x="23" y="915"/>
                    </a:lnTo>
                    <a:lnTo>
                      <a:pt x="23" y="914"/>
                    </a:lnTo>
                    <a:lnTo>
                      <a:pt x="23" y="912"/>
                    </a:lnTo>
                    <a:lnTo>
                      <a:pt x="23" y="906"/>
                    </a:lnTo>
                    <a:lnTo>
                      <a:pt x="23" y="905"/>
                    </a:lnTo>
                    <a:lnTo>
                      <a:pt x="23" y="904"/>
                    </a:lnTo>
                    <a:lnTo>
                      <a:pt x="22" y="901"/>
                    </a:lnTo>
                    <a:lnTo>
                      <a:pt x="22" y="900"/>
                    </a:lnTo>
                    <a:lnTo>
                      <a:pt x="22" y="894"/>
                    </a:lnTo>
                    <a:lnTo>
                      <a:pt x="22" y="892"/>
                    </a:lnTo>
                    <a:lnTo>
                      <a:pt x="23" y="887"/>
                    </a:lnTo>
                    <a:lnTo>
                      <a:pt x="23" y="886"/>
                    </a:lnTo>
                    <a:lnTo>
                      <a:pt x="23" y="885"/>
                    </a:lnTo>
                    <a:lnTo>
                      <a:pt x="24" y="884"/>
                    </a:lnTo>
                    <a:lnTo>
                      <a:pt x="24" y="883"/>
                    </a:lnTo>
                    <a:lnTo>
                      <a:pt x="24" y="882"/>
                    </a:lnTo>
                    <a:lnTo>
                      <a:pt x="24" y="881"/>
                    </a:lnTo>
                    <a:lnTo>
                      <a:pt x="26" y="879"/>
                    </a:lnTo>
                    <a:lnTo>
                      <a:pt x="26" y="878"/>
                    </a:lnTo>
                    <a:lnTo>
                      <a:pt x="26" y="876"/>
                    </a:lnTo>
                    <a:lnTo>
                      <a:pt x="26" y="871"/>
                    </a:lnTo>
                    <a:lnTo>
                      <a:pt x="26" y="870"/>
                    </a:lnTo>
                    <a:lnTo>
                      <a:pt x="26" y="868"/>
                    </a:lnTo>
                    <a:lnTo>
                      <a:pt x="23" y="853"/>
                    </a:lnTo>
                    <a:lnTo>
                      <a:pt x="22" y="850"/>
                    </a:lnTo>
                    <a:lnTo>
                      <a:pt x="21" y="846"/>
                    </a:lnTo>
                    <a:lnTo>
                      <a:pt x="21" y="845"/>
                    </a:lnTo>
                    <a:lnTo>
                      <a:pt x="21" y="844"/>
                    </a:lnTo>
                    <a:lnTo>
                      <a:pt x="21" y="837"/>
                    </a:lnTo>
                    <a:lnTo>
                      <a:pt x="21" y="835"/>
                    </a:lnTo>
                    <a:lnTo>
                      <a:pt x="21" y="834"/>
                    </a:lnTo>
                    <a:lnTo>
                      <a:pt x="22" y="831"/>
                    </a:lnTo>
                    <a:lnTo>
                      <a:pt x="22" y="830"/>
                    </a:lnTo>
                    <a:lnTo>
                      <a:pt x="22" y="829"/>
                    </a:lnTo>
                    <a:lnTo>
                      <a:pt x="23" y="829"/>
                    </a:lnTo>
                    <a:lnTo>
                      <a:pt x="23" y="828"/>
                    </a:lnTo>
                    <a:lnTo>
                      <a:pt x="24" y="828"/>
                    </a:lnTo>
                    <a:lnTo>
                      <a:pt x="24" y="827"/>
                    </a:lnTo>
                    <a:lnTo>
                      <a:pt x="26" y="826"/>
                    </a:lnTo>
                    <a:lnTo>
                      <a:pt x="26" y="825"/>
                    </a:lnTo>
                    <a:lnTo>
                      <a:pt x="27" y="824"/>
                    </a:lnTo>
                    <a:lnTo>
                      <a:pt x="29" y="821"/>
                    </a:lnTo>
                    <a:lnTo>
                      <a:pt x="29" y="820"/>
                    </a:lnTo>
                    <a:lnTo>
                      <a:pt x="29" y="817"/>
                    </a:lnTo>
                    <a:lnTo>
                      <a:pt x="29" y="816"/>
                    </a:lnTo>
                    <a:lnTo>
                      <a:pt x="29" y="815"/>
                    </a:lnTo>
                    <a:lnTo>
                      <a:pt x="29" y="813"/>
                    </a:lnTo>
                    <a:lnTo>
                      <a:pt x="29" y="811"/>
                    </a:lnTo>
                    <a:lnTo>
                      <a:pt x="28" y="808"/>
                    </a:lnTo>
                    <a:lnTo>
                      <a:pt x="28" y="807"/>
                    </a:lnTo>
                    <a:lnTo>
                      <a:pt x="28" y="805"/>
                    </a:lnTo>
                    <a:lnTo>
                      <a:pt x="27" y="804"/>
                    </a:lnTo>
                    <a:lnTo>
                      <a:pt x="26" y="799"/>
                    </a:lnTo>
                    <a:lnTo>
                      <a:pt x="25" y="777"/>
                    </a:lnTo>
                    <a:lnTo>
                      <a:pt x="26" y="774"/>
                    </a:lnTo>
                    <a:lnTo>
                      <a:pt x="26" y="772"/>
                    </a:lnTo>
                    <a:lnTo>
                      <a:pt x="26" y="771"/>
                    </a:lnTo>
                    <a:lnTo>
                      <a:pt x="26" y="770"/>
                    </a:lnTo>
                    <a:lnTo>
                      <a:pt x="26" y="769"/>
                    </a:lnTo>
                    <a:lnTo>
                      <a:pt x="28" y="766"/>
                    </a:lnTo>
                    <a:lnTo>
                      <a:pt x="28" y="765"/>
                    </a:lnTo>
                    <a:lnTo>
                      <a:pt x="34" y="756"/>
                    </a:lnTo>
                    <a:lnTo>
                      <a:pt x="34" y="755"/>
                    </a:lnTo>
                    <a:lnTo>
                      <a:pt x="35" y="754"/>
                    </a:lnTo>
                    <a:lnTo>
                      <a:pt x="36" y="751"/>
                    </a:lnTo>
                    <a:lnTo>
                      <a:pt x="36" y="750"/>
                    </a:lnTo>
                    <a:lnTo>
                      <a:pt x="36" y="748"/>
                    </a:lnTo>
                    <a:lnTo>
                      <a:pt x="38" y="744"/>
                    </a:lnTo>
                    <a:lnTo>
                      <a:pt x="38" y="742"/>
                    </a:lnTo>
                    <a:lnTo>
                      <a:pt x="38" y="741"/>
                    </a:lnTo>
                    <a:lnTo>
                      <a:pt x="38" y="739"/>
                    </a:lnTo>
                    <a:lnTo>
                      <a:pt x="38" y="737"/>
                    </a:lnTo>
                    <a:lnTo>
                      <a:pt x="38" y="734"/>
                    </a:lnTo>
                    <a:lnTo>
                      <a:pt x="36" y="733"/>
                    </a:lnTo>
                    <a:lnTo>
                      <a:pt x="36" y="732"/>
                    </a:lnTo>
                    <a:lnTo>
                      <a:pt x="35" y="730"/>
                    </a:lnTo>
                    <a:lnTo>
                      <a:pt x="35" y="729"/>
                    </a:lnTo>
                    <a:lnTo>
                      <a:pt x="34" y="727"/>
                    </a:lnTo>
                    <a:lnTo>
                      <a:pt x="34" y="726"/>
                    </a:lnTo>
                    <a:lnTo>
                      <a:pt x="33" y="724"/>
                    </a:lnTo>
                    <a:lnTo>
                      <a:pt x="28" y="703"/>
                    </a:lnTo>
                    <a:lnTo>
                      <a:pt x="28" y="702"/>
                    </a:lnTo>
                    <a:lnTo>
                      <a:pt x="28" y="701"/>
                    </a:lnTo>
                    <a:lnTo>
                      <a:pt x="27" y="699"/>
                    </a:lnTo>
                    <a:lnTo>
                      <a:pt x="27" y="696"/>
                    </a:lnTo>
                    <a:lnTo>
                      <a:pt x="28" y="694"/>
                    </a:lnTo>
                    <a:lnTo>
                      <a:pt x="28" y="692"/>
                    </a:lnTo>
                    <a:lnTo>
                      <a:pt x="28" y="689"/>
                    </a:lnTo>
                    <a:lnTo>
                      <a:pt x="29" y="685"/>
                    </a:lnTo>
                    <a:lnTo>
                      <a:pt x="29" y="684"/>
                    </a:lnTo>
                    <a:lnTo>
                      <a:pt x="30" y="682"/>
                    </a:lnTo>
                    <a:lnTo>
                      <a:pt x="30" y="681"/>
                    </a:lnTo>
                    <a:lnTo>
                      <a:pt x="31" y="681"/>
                    </a:lnTo>
                    <a:lnTo>
                      <a:pt x="33" y="676"/>
                    </a:lnTo>
                    <a:lnTo>
                      <a:pt x="34" y="675"/>
                    </a:lnTo>
                    <a:lnTo>
                      <a:pt x="34" y="673"/>
                    </a:lnTo>
                    <a:lnTo>
                      <a:pt x="44" y="662"/>
                    </a:lnTo>
                    <a:lnTo>
                      <a:pt x="44" y="660"/>
                    </a:lnTo>
                    <a:lnTo>
                      <a:pt x="45" y="659"/>
                    </a:lnTo>
                    <a:lnTo>
                      <a:pt x="46" y="658"/>
                    </a:lnTo>
                    <a:lnTo>
                      <a:pt x="49" y="655"/>
                    </a:lnTo>
                    <a:lnTo>
                      <a:pt x="50" y="655"/>
                    </a:lnTo>
                    <a:lnTo>
                      <a:pt x="51" y="654"/>
                    </a:lnTo>
                    <a:lnTo>
                      <a:pt x="51" y="652"/>
                    </a:lnTo>
                    <a:lnTo>
                      <a:pt x="52" y="651"/>
                    </a:lnTo>
                    <a:lnTo>
                      <a:pt x="53" y="650"/>
                    </a:lnTo>
                    <a:lnTo>
                      <a:pt x="53" y="649"/>
                    </a:lnTo>
                    <a:lnTo>
                      <a:pt x="54" y="647"/>
                    </a:lnTo>
                    <a:lnTo>
                      <a:pt x="55" y="640"/>
                    </a:lnTo>
                    <a:lnTo>
                      <a:pt x="56" y="637"/>
                    </a:lnTo>
                    <a:lnTo>
                      <a:pt x="58" y="634"/>
                    </a:lnTo>
                    <a:lnTo>
                      <a:pt x="58" y="633"/>
                    </a:lnTo>
                    <a:lnTo>
                      <a:pt x="58" y="631"/>
                    </a:lnTo>
                    <a:lnTo>
                      <a:pt x="58" y="627"/>
                    </a:lnTo>
                    <a:lnTo>
                      <a:pt x="58" y="626"/>
                    </a:lnTo>
                    <a:lnTo>
                      <a:pt x="58" y="625"/>
                    </a:lnTo>
                    <a:lnTo>
                      <a:pt x="56" y="625"/>
                    </a:lnTo>
                    <a:lnTo>
                      <a:pt x="56" y="624"/>
                    </a:lnTo>
                    <a:lnTo>
                      <a:pt x="54" y="621"/>
                    </a:lnTo>
                    <a:lnTo>
                      <a:pt x="54" y="620"/>
                    </a:lnTo>
                    <a:lnTo>
                      <a:pt x="53" y="619"/>
                    </a:lnTo>
                    <a:lnTo>
                      <a:pt x="52" y="618"/>
                    </a:lnTo>
                    <a:lnTo>
                      <a:pt x="52" y="617"/>
                    </a:lnTo>
                    <a:lnTo>
                      <a:pt x="51" y="616"/>
                    </a:lnTo>
                    <a:lnTo>
                      <a:pt x="51" y="603"/>
                    </a:lnTo>
                    <a:lnTo>
                      <a:pt x="51" y="602"/>
                    </a:lnTo>
                    <a:lnTo>
                      <a:pt x="51" y="601"/>
                    </a:lnTo>
                    <a:lnTo>
                      <a:pt x="51" y="599"/>
                    </a:lnTo>
                    <a:lnTo>
                      <a:pt x="51" y="598"/>
                    </a:lnTo>
                    <a:lnTo>
                      <a:pt x="49" y="590"/>
                    </a:lnTo>
                    <a:lnTo>
                      <a:pt x="48" y="589"/>
                    </a:lnTo>
                    <a:lnTo>
                      <a:pt x="48" y="588"/>
                    </a:lnTo>
                    <a:lnTo>
                      <a:pt x="46" y="583"/>
                    </a:lnTo>
                    <a:lnTo>
                      <a:pt x="46" y="582"/>
                    </a:lnTo>
                    <a:lnTo>
                      <a:pt x="45" y="581"/>
                    </a:lnTo>
                    <a:lnTo>
                      <a:pt x="45" y="580"/>
                    </a:lnTo>
                    <a:lnTo>
                      <a:pt x="45" y="579"/>
                    </a:lnTo>
                    <a:lnTo>
                      <a:pt x="45" y="578"/>
                    </a:lnTo>
                    <a:lnTo>
                      <a:pt x="44" y="577"/>
                    </a:lnTo>
                    <a:lnTo>
                      <a:pt x="44" y="560"/>
                    </a:lnTo>
                    <a:lnTo>
                      <a:pt x="44" y="559"/>
                    </a:lnTo>
                    <a:lnTo>
                      <a:pt x="44" y="558"/>
                    </a:lnTo>
                    <a:lnTo>
                      <a:pt x="44" y="556"/>
                    </a:lnTo>
                    <a:lnTo>
                      <a:pt x="44" y="555"/>
                    </a:lnTo>
                    <a:lnTo>
                      <a:pt x="43" y="554"/>
                    </a:lnTo>
                    <a:lnTo>
                      <a:pt x="42" y="553"/>
                    </a:lnTo>
                    <a:lnTo>
                      <a:pt x="42" y="552"/>
                    </a:lnTo>
                    <a:lnTo>
                      <a:pt x="41" y="551"/>
                    </a:lnTo>
                    <a:lnTo>
                      <a:pt x="40" y="548"/>
                    </a:lnTo>
                    <a:lnTo>
                      <a:pt x="39" y="546"/>
                    </a:lnTo>
                    <a:lnTo>
                      <a:pt x="33" y="538"/>
                    </a:lnTo>
                    <a:lnTo>
                      <a:pt x="30" y="534"/>
                    </a:lnTo>
                    <a:lnTo>
                      <a:pt x="29" y="531"/>
                    </a:lnTo>
                    <a:lnTo>
                      <a:pt x="28" y="527"/>
                    </a:lnTo>
                    <a:lnTo>
                      <a:pt x="21" y="506"/>
                    </a:lnTo>
                    <a:lnTo>
                      <a:pt x="21" y="505"/>
                    </a:lnTo>
                    <a:lnTo>
                      <a:pt x="20" y="503"/>
                    </a:lnTo>
                    <a:lnTo>
                      <a:pt x="20" y="502"/>
                    </a:lnTo>
                    <a:lnTo>
                      <a:pt x="20" y="501"/>
                    </a:lnTo>
                    <a:lnTo>
                      <a:pt x="21" y="467"/>
                    </a:lnTo>
                    <a:lnTo>
                      <a:pt x="22" y="466"/>
                    </a:lnTo>
                    <a:lnTo>
                      <a:pt x="22" y="465"/>
                    </a:lnTo>
                    <a:lnTo>
                      <a:pt x="22" y="464"/>
                    </a:lnTo>
                    <a:lnTo>
                      <a:pt x="24" y="460"/>
                    </a:lnTo>
                    <a:lnTo>
                      <a:pt x="24" y="459"/>
                    </a:lnTo>
                    <a:lnTo>
                      <a:pt x="24" y="457"/>
                    </a:lnTo>
                    <a:lnTo>
                      <a:pt x="25" y="457"/>
                    </a:lnTo>
                    <a:lnTo>
                      <a:pt x="25" y="456"/>
                    </a:lnTo>
                    <a:lnTo>
                      <a:pt x="24" y="455"/>
                    </a:lnTo>
                    <a:lnTo>
                      <a:pt x="24" y="450"/>
                    </a:lnTo>
                    <a:lnTo>
                      <a:pt x="24" y="449"/>
                    </a:lnTo>
                    <a:lnTo>
                      <a:pt x="24" y="447"/>
                    </a:lnTo>
                    <a:lnTo>
                      <a:pt x="24" y="446"/>
                    </a:lnTo>
                    <a:lnTo>
                      <a:pt x="24" y="444"/>
                    </a:lnTo>
                    <a:lnTo>
                      <a:pt x="25" y="442"/>
                    </a:lnTo>
                    <a:lnTo>
                      <a:pt x="25" y="440"/>
                    </a:lnTo>
                    <a:lnTo>
                      <a:pt x="24" y="439"/>
                    </a:lnTo>
                    <a:lnTo>
                      <a:pt x="24" y="438"/>
                    </a:lnTo>
                    <a:lnTo>
                      <a:pt x="24" y="437"/>
                    </a:lnTo>
                    <a:lnTo>
                      <a:pt x="23" y="436"/>
                    </a:lnTo>
                    <a:lnTo>
                      <a:pt x="23" y="435"/>
                    </a:lnTo>
                    <a:lnTo>
                      <a:pt x="22" y="434"/>
                    </a:lnTo>
                    <a:lnTo>
                      <a:pt x="22" y="433"/>
                    </a:lnTo>
                    <a:lnTo>
                      <a:pt x="21" y="431"/>
                    </a:lnTo>
                    <a:lnTo>
                      <a:pt x="17" y="425"/>
                    </a:lnTo>
                    <a:lnTo>
                      <a:pt x="13" y="418"/>
                    </a:lnTo>
                    <a:lnTo>
                      <a:pt x="12" y="417"/>
                    </a:lnTo>
                    <a:lnTo>
                      <a:pt x="11" y="416"/>
                    </a:lnTo>
                    <a:lnTo>
                      <a:pt x="11" y="414"/>
                    </a:lnTo>
                    <a:lnTo>
                      <a:pt x="11" y="412"/>
                    </a:lnTo>
                    <a:lnTo>
                      <a:pt x="10" y="410"/>
                    </a:lnTo>
                    <a:lnTo>
                      <a:pt x="10" y="408"/>
                    </a:lnTo>
                    <a:lnTo>
                      <a:pt x="10" y="406"/>
                    </a:lnTo>
                    <a:lnTo>
                      <a:pt x="9" y="405"/>
                    </a:lnTo>
                    <a:lnTo>
                      <a:pt x="9" y="403"/>
                    </a:lnTo>
                    <a:lnTo>
                      <a:pt x="10" y="403"/>
                    </a:lnTo>
                    <a:lnTo>
                      <a:pt x="10" y="400"/>
                    </a:lnTo>
                    <a:lnTo>
                      <a:pt x="11" y="393"/>
                    </a:lnTo>
                    <a:lnTo>
                      <a:pt x="11" y="390"/>
                    </a:lnTo>
                    <a:lnTo>
                      <a:pt x="11" y="389"/>
                    </a:lnTo>
                    <a:lnTo>
                      <a:pt x="11" y="388"/>
                    </a:lnTo>
                    <a:lnTo>
                      <a:pt x="11" y="387"/>
                    </a:lnTo>
                    <a:lnTo>
                      <a:pt x="11" y="385"/>
                    </a:lnTo>
                    <a:lnTo>
                      <a:pt x="10" y="384"/>
                    </a:lnTo>
                    <a:lnTo>
                      <a:pt x="10" y="383"/>
                    </a:lnTo>
                    <a:lnTo>
                      <a:pt x="9" y="381"/>
                    </a:lnTo>
                    <a:lnTo>
                      <a:pt x="8" y="379"/>
                    </a:lnTo>
                    <a:lnTo>
                      <a:pt x="7" y="379"/>
                    </a:lnTo>
                    <a:lnTo>
                      <a:pt x="6" y="376"/>
                    </a:lnTo>
                    <a:lnTo>
                      <a:pt x="6" y="374"/>
                    </a:lnTo>
                    <a:lnTo>
                      <a:pt x="5" y="371"/>
                    </a:lnTo>
                    <a:lnTo>
                      <a:pt x="3" y="366"/>
                    </a:lnTo>
                    <a:lnTo>
                      <a:pt x="2" y="363"/>
                    </a:lnTo>
                    <a:lnTo>
                      <a:pt x="0" y="354"/>
                    </a:lnTo>
                    <a:lnTo>
                      <a:pt x="0" y="352"/>
                    </a:lnTo>
                    <a:lnTo>
                      <a:pt x="0" y="351"/>
                    </a:lnTo>
                    <a:lnTo>
                      <a:pt x="0" y="350"/>
                    </a:lnTo>
                    <a:lnTo>
                      <a:pt x="0" y="349"/>
                    </a:lnTo>
                    <a:lnTo>
                      <a:pt x="1" y="348"/>
                    </a:lnTo>
                    <a:lnTo>
                      <a:pt x="1" y="347"/>
                    </a:lnTo>
                    <a:lnTo>
                      <a:pt x="3" y="342"/>
                    </a:lnTo>
                    <a:lnTo>
                      <a:pt x="6" y="339"/>
                    </a:lnTo>
                    <a:lnTo>
                      <a:pt x="7" y="339"/>
                    </a:lnTo>
                    <a:lnTo>
                      <a:pt x="8" y="338"/>
                    </a:lnTo>
                    <a:lnTo>
                      <a:pt x="9" y="338"/>
                    </a:lnTo>
                    <a:lnTo>
                      <a:pt x="10" y="338"/>
                    </a:lnTo>
                    <a:lnTo>
                      <a:pt x="11" y="337"/>
                    </a:lnTo>
                    <a:lnTo>
                      <a:pt x="12" y="337"/>
                    </a:lnTo>
                    <a:lnTo>
                      <a:pt x="14" y="335"/>
                    </a:lnTo>
                    <a:lnTo>
                      <a:pt x="15" y="335"/>
                    </a:lnTo>
                    <a:lnTo>
                      <a:pt x="16" y="334"/>
                    </a:lnTo>
                    <a:lnTo>
                      <a:pt x="17" y="333"/>
                    </a:lnTo>
                    <a:lnTo>
                      <a:pt x="17" y="332"/>
                    </a:lnTo>
                    <a:lnTo>
                      <a:pt x="17" y="331"/>
                    </a:lnTo>
                    <a:lnTo>
                      <a:pt x="17" y="330"/>
                    </a:lnTo>
                    <a:lnTo>
                      <a:pt x="17" y="329"/>
                    </a:lnTo>
                    <a:lnTo>
                      <a:pt x="16" y="327"/>
                    </a:lnTo>
                    <a:lnTo>
                      <a:pt x="16" y="326"/>
                    </a:lnTo>
                    <a:lnTo>
                      <a:pt x="15" y="326"/>
                    </a:lnTo>
                    <a:lnTo>
                      <a:pt x="15" y="325"/>
                    </a:lnTo>
                    <a:lnTo>
                      <a:pt x="15" y="324"/>
                    </a:lnTo>
                    <a:lnTo>
                      <a:pt x="15" y="320"/>
                    </a:lnTo>
                    <a:lnTo>
                      <a:pt x="15" y="319"/>
                    </a:lnTo>
                    <a:lnTo>
                      <a:pt x="16" y="316"/>
                    </a:lnTo>
                    <a:lnTo>
                      <a:pt x="16" y="315"/>
                    </a:lnTo>
                    <a:lnTo>
                      <a:pt x="17" y="314"/>
                    </a:lnTo>
                    <a:lnTo>
                      <a:pt x="17" y="313"/>
                    </a:lnTo>
                    <a:lnTo>
                      <a:pt x="19" y="310"/>
                    </a:lnTo>
                    <a:lnTo>
                      <a:pt x="20" y="309"/>
                    </a:lnTo>
                    <a:lnTo>
                      <a:pt x="21" y="308"/>
                    </a:lnTo>
                    <a:lnTo>
                      <a:pt x="22" y="307"/>
                    </a:lnTo>
                    <a:lnTo>
                      <a:pt x="23" y="306"/>
                    </a:lnTo>
                    <a:lnTo>
                      <a:pt x="23" y="305"/>
                    </a:lnTo>
                    <a:lnTo>
                      <a:pt x="25" y="303"/>
                    </a:lnTo>
                    <a:lnTo>
                      <a:pt x="26" y="303"/>
                    </a:lnTo>
                    <a:lnTo>
                      <a:pt x="26" y="302"/>
                    </a:lnTo>
                    <a:lnTo>
                      <a:pt x="27" y="301"/>
                    </a:lnTo>
                    <a:lnTo>
                      <a:pt x="27" y="300"/>
                    </a:lnTo>
                    <a:lnTo>
                      <a:pt x="27" y="299"/>
                    </a:lnTo>
                    <a:lnTo>
                      <a:pt x="27" y="297"/>
                    </a:lnTo>
                    <a:lnTo>
                      <a:pt x="27" y="296"/>
                    </a:lnTo>
                    <a:lnTo>
                      <a:pt x="23" y="278"/>
                    </a:lnTo>
                    <a:lnTo>
                      <a:pt x="23" y="277"/>
                    </a:lnTo>
                    <a:lnTo>
                      <a:pt x="22" y="276"/>
                    </a:lnTo>
                    <a:lnTo>
                      <a:pt x="22" y="273"/>
                    </a:lnTo>
                    <a:lnTo>
                      <a:pt x="22" y="271"/>
                    </a:lnTo>
                    <a:lnTo>
                      <a:pt x="22" y="267"/>
                    </a:lnTo>
                    <a:lnTo>
                      <a:pt x="22" y="266"/>
                    </a:lnTo>
                    <a:lnTo>
                      <a:pt x="22" y="265"/>
                    </a:lnTo>
                    <a:lnTo>
                      <a:pt x="23" y="263"/>
                    </a:lnTo>
                    <a:lnTo>
                      <a:pt x="26" y="238"/>
                    </a:lnTo>
                    <a:lnTo>
                      <a:pt x="26" y="236"/>
                    </a:lnTo>
                    <a:lnTo>
                      <a:pt x="27" y="225"/>
                    </a:lnTo>
                    <a:lnTo>
                      <a:pt x="27" y="223"/>
                    </a:lnTo>
                    <a:lnTo>
                      <a:pt x="28" y="221"/>
                    </a:lnTo>
                    <a:lnTo>
                      <a:pt x="28" y="219"/>
                    </a:lnTo>
                    <a:lnTo>
                      <a:pt x="28" y="218"/>
                    </a:lnTo>
                    <a:lnTo>
                      <a:pt x="29" y="215"/>
                    </a:lnTo>
                    <a:lnTo>
                      <a:pt x="30" y="214"/>
                    </a:lnTo>
                    <a:lnTo>
                      <a:pt x="32" y="213"/>
                    </a:lnTo>
                    <a:lnTo>
                      <a:pt x="33" y="212"/>
                    </a:lnTo>
                    <a:lnTo>
                      <a:pt x="34" y="212"/>
                    </a:lnTo>
                    <a:lnTo>
                      <a:pt x="35" y="211"/>
                    </a:lnTo>
                    <a:lnTo>
                      <a:pt x="38" y="207"/>
                    </a:lnTo>
                    <a:lnTo>
                      <a:pt x="38" y="205"/>
                    </a:lnTo>
                    <a:lnTo>
                      <a:pt x="39" y="202"/>
                    </a:lnTo>
                    <a:lnTo>
                      <a:pt x="42" y="192"/>
                    </a:lnTo>
                    <a:lnTo>
                      <a:pt x="42" y="191"/>
                    </a:lnTo>
                    <a:lnTo>
                      <a:pt x="42" y="190"/>
                    </a:lnTo>
                    <a:lnTo>
                      <a:pt x="42" y="189"/>
                    </a:lnTo>
                    <a:lnTo>
                      <a:pt x="42" y="186"/>
                    </a:lnTo>
                    <a:lnTo>
                      <a:pt x="42" y="185"/>
                    </a:lnTo>
                    <a:lnTo>
                      <a:pt x="42" y="184"/>
                    </a:lnTo>
                    <a:lnTo>
                      <a:pt x="42" y="182"/>
                    </a:lnTo>
                    <a:lnTo>
                      <a:pt x="42" y="181"/>
                    </a:lnTo>
                    <a:lnTo>
                      <a:pt x="41" y="179"/>
                    </a:lnTo>
                    <a:lnTo>
                      <a:pt x="41" y="178"/>
                    </a:lnTo>
                    <a:lnTo>
                      <a:pt x="41" y="177"/>
                    </a:lnTo>
                    <a:lnTo>
                      <a:pt x="41" y="174"/>
                    </a:lnTo>
                    <a:lnTo>
                      <a:pt x="42" y="171"/>
                    </a:lnTo>
                    <a:lnTo>
                      <a:pt x="44" y="169"/>
                    </a:lnTo>
                    <a:lnTo>
                      <a:pt x="44" y="168"/>
                    </a:lnTo>
                    <a:lnTo>
                      <a:pt x="45" y="168"/>
                    </a:lnTo>
                    <a:lnTo>
                      <a:pt x="47" y="163"/>
                    </a:lnTo>
                    <a:lnTo>
                      <a:pt x="47" y="161"/>
                    </a:lnTo>
                    <a:lnTo>
                      <a:pt x="46" y="160"/>
                    </a:lnTo>
                    <a:lnTo>
                      <a:pt x="46" y="158"/>
                    </a:lnTo>
                    <a:lnTo>
                      <a:pt x="45" y="156"/>
                    </a:lnTo>
                    <a:lnTo>
                      <a:pt x="44" y="154"/>
                    </a:lnTo>
                    <a:lnTo>
                      <a:pt x="44" y="153"/>
                    </a:lnTo>
                    <a:lnTo>
                      <a:pt x="44" y="152"/>
                    </a:lnTo>
                    <a:lnTo>
                      <a:pt x="43" y="148"/>
                    </a:lnTo>
                    <a:lnTo>
                      <a:pt x="43" y="147"/>
                    </a:lnTo>
                    <a:lnTo>
                      <a:pt x="42" y="144"/>
                    </a:lnTo>
                    <a:lnTo>
                      <a:pt x="42" y="125"/>
                    </a:lnTo>
                    <a:lnTo>
                      <a:pt x="42" y="124"/>
                    </a:lnTo>
                    <a:lnTo>
                      <a:pt x="42" y="123"/>
                    </a:lnTo>
                    <a:lnTo>
                      <a:pt x="42" y="122"/>
                    </a:lnTo>
                    <a:lnTo>
                      <a:pt x="41" y="121"/>
                    </a:lnTo>
                    <a:lnTo>
                      <a:pt x="41" y="120"/>
                    </a:lnTo>
                    <a:lnTo>
                      <a:pt x="40" y="119"/>
                    </a:lnTo>
                    <a:lnTo>
                      <a:pt x="39" y="118"/>
                    </a:lnTo>
                    <a:lnTo>
                      <a:pt x="36" y="115"/>
                    </a:lnTo>
                    <a:lnTo>
                      <a:pt x="36" y="114"/>
                    </a:lnTo>
                    <a:lnTo>
                      <a:pt x="36" y="113"/>
                    </a:lnTo>
                    <a:lnTo>
                      <a:pt x="36" y="112"/>
                    </a:lnTo>
                    <a:lnTo>
                      <a:pt x="36" y="111"/>
                    </a:lnTo>
                    <a:lnTo>
                      <a:pt x="36" y="110"/>
                    </a:lnTo>
                    <a:lnTo>
                      <a:pt x="36" y="109"/>
                    </a:lnTo>
                    <a:lnTo>
                      <a:pt x="39" y="101"/>
                    </a:lnTo>
                    <a:lnTo>
                      <a:pt x="39" y="99"/>
                    </a:lnTo>
                    <a:lnTo>
                      <a:pt x="39" y="98"/>
                    </a:lnTo>
                    <a:lnTo>
                      <a:pt x="39" y="95"/>
                    </a:lnTo>
                    <a:lnTo>
                      <a:pt x="39" y="93"/>
                    </a:lnTo>
                    <a:lnTo>
                      <a:pt x="31" y="79"/>
                    </a:lnTo>
                    <a:lnTo>
                      <a:pt x="30" y="78"/>
                    </a:lnTo>
                    <a:lnTo>
                      <a:pt x="30" y="77"/>
                    </a:lnTo>
                    <a:lnTo>
                      <a:pt x="28" y="75"/>
                    </a:lnTo>
                    <a:lnTo>
                      <a:pt x="27" y="74"/>
                    </a:lnTo>
                    <a:lnTo>
                      <a:pt x="26" y="73"/>
                    </a:lnTo>
                    <a:lnTo>
                      <a:pt x="24" y="72"/>
                    </a:lnTo>
                    <a:lnTo>
                      <a:pt x="22" y="70"/>
                    </a:lnTo>
                    <a:lnTo>
                      <a:pt x="16" y="67"/>
                    </a:lnTo>
                    <a:lnTo>
                      <a:pt x="13" y="66"/>
                    </a:lnTo>
                    <a:lnTo>
                      <a:pt x="14" y="62"/>
                    </a:lnTo>
                    <a:lnTo>
                      <a:pt x="17" y="56"/>
                    </a:lnTo>
                    <a:lnTo>
                      <a:pt x="23" y="53"/>
                    </a:lnTo>
                    <a:lnTo>
                      <a:pt x="23" y="47"/>
                    </a:lnTo>
                    <a:lnTo>
                      <a:pt x="26" y="45"/>
                    </a:lnTo>
                    <a:lnTo>
                      <a:pt x="25" y="35"/>
                    </a:lnTo>
                    <a:lnTo>
                      <a:pt x="24" y="27"/>
                    </a:lnTo>
                    <a:lnTo>
                      <a:pt x="22" y="20"/>
                    </a:lnTo>
                    <a:lnTo>
                      <a:pt x="21" y="15"/>
                    </a:lnTo>
                    <a:lnTo>
                      <a:pt x="13" y="12"/>
                    </a:lnTo>
                    <a:lnTo>
                      <a:pt x="11" y="9"/>
                    </a:lnTo>
                    <a:lnTo>
                      <a:pt x="11" y="8"/>
                    </a:lnTo>
                    <a:lnTo>
                      <a:pt x="1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265">
                <a:extLst>
                  <a:ext uri="{FF2B5EF4-FFF2-40B4-BE49-F238E27FC236}">
                    <a16:creationId xmlns:a16="http://schemas.microsoft.com/office/drawing/2014/main" id="{C29DA2DE-A650-3347-353B-81CA4E6EA1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8" y="1869"/>
                <a:ext cx="231" cy="110"/>
              </a:xfrm>
              <a:custGeom>
                <a:avLst/>
                <a:gdLst>
                  <a:gd name="T0" fmla="*/ 678 w 693"/>
                  <a:gd name="T1" fmla="*/ 174 h 331"/>
                  <a:gd name="T2" fmla="*/ 669 w 693"/>
                  <a:gd name="T3" fmla="*/ 193 h 331"/>
                  <a:gd name="T4" fmla="*/ 663 w 693"/>
                  <a:gd name="T5" fmla="*/ 199 h 331"/>
                  <a:gd name="T6" fmla="*/ 655 w 693"/>
                  <a:gd name="T7" fmla="*/ 214 h 331"/>
                  <a:gd name="T8" fmla="*/ 643 w 693"/>
                  <a:gd name="T9" fmla="*/ 245 h 331"/>
                  <a:gd name="T10" fmla="*/ 638 w 693"/>
                  <a:gd name="T11" fmla="*/ 260 h 331"/>
                  <a:gd name="T12" fmla="*/ 624 w 693"/>
                  <a:gd name="T13" fmla="*/ 269 h 331"/>
                  <a:gd name="T14" fmla="*/ 612 w 693"/>
                  <a:gd name="T15" fmla="*/ 290 h 331"/>
                  <a:gd name="T16" fmla="*/ 586 w 693"/>
                  <a:gd name="T17" fmla="*/ 313 h 331"/>
                  <a:gd name="T18" fmla="*/ 578 w 693"/>
                  <a:gd name="T19" fmla="*/ 322 h 331"/>
                  <a:gd name="T20" fmla="*/ 573 w 693"/>
                  <a:gd name="T21" fmla="*/ 325 h 331"/>
                  <a:gd name="T22" fmla="*/ 556 w 693"/>
                  <a:gd name="T23" fmla="*/ 331 h 331"/>
                  <a:gd name="T24" fmla="*/ 537 w 693"/>
                  <a:gd name="T25" fmla="*/ 307 h 331"/>
                  <a:gd name="T26" fmla="*/ 533 w 693"/>
                  <a:gd name="T27" fmla="*/ 287 h 331"/>
                  <a:gd name="T28" fmla="*/ 515 w 693"/>
                  <a:gd name="T29" fmla="*/ 283 h 331"/>
                  <a:gd name="T30" fmla="*/ 502 w 693"/>
                  <a:gd name="T31" fmla="*/ 292 h 331"/>
                  <a:gd name="T32" fmla="*/ 493 w 693"/>
                  <a:gd name="T33" fmla="*/ 308 h 331"/>
                  <a:gd name="T34" fmla="*/ 473 w 693"/>
                  <a:gd name="T35" fmla="*/ 306 h 331"/>
                  <a:gd name="T36" fmla="*/ 443 w 693"/>
                  <a:gd name="T37" fmla="*/ 296 h 331"/>
                  <a:gd name="T38" fmla="*/ 428 w 693"/>
                  <a:gd name="T39" fmla="*/ 259 h 331"/>
                  <a:gd name="T40" fmla="*/ 417 w 693"/>
                  <a:gd name="T41" fmla="*/ 233 h 331"/>
                  <a:gd name="T42" fmla="*/ 411 w 693"/>
                  <a:gd name="T43" fmla="*/ 208 h 331"/>
                  <a:gd name="T44" fmla="*/ 405 w 693"/>
                  <a:gd name="T45" fmla="*/ 191 h 331"/>
                  <a:gd name="T46" fmla="*/ 403 w 693"/>
                  <a:gd name="T47" fmla="*/ 178 h 331"/>
                  <a:gd name="T48" fmla="*/ 396 w 693"/>
                  <a:gd name="T49" fmla="*/ 168 h 331"/>
                  <a:gd name="T50" fmla="*/ 387 w 693"/>
                  <a:gd name="T51" fmla="*/ 163 h 331"/>
                  <a:gd name="T52" fmla="*/ 377 w 693"/>
                  <a:gd name="T53" fmla="*/ 155 h 331"/>
                  <a:gd name="T54" fmla="*/ 341 w 693"/>
                  <a:gd name="T55" fmla="*/ 129 h 331"/>
                  <a:gd name="T56" fmla="*/ 314 w 693"/>
                  <a:gd name="T57" fmla="*/ 131 h 331"/>
                  <a:gd name="T58" fmla="*/ 300 w 693"/>
                  <a:gd name="T59" fmla="*/ 136 h 331"/>
                  <a:gd name="T60" fmla="*/ 286 w 693"/>
                  <a:gd name="T61" fmla="*/ 135 h 331"/>
                  <a:gd name="T62" fmla="*/ 266 w 693"/>
                  <a:gd name="T63" fmla="*/ 136 h 331"/>
                  <a:gd name="T64" fmla="*/ 249 w 693"/>
                  <a:gd name="T65" fmla="*/ 132 h 331"/>
                  <a:gd name="T66" fmla="*/ 233 w 693"/>
                  <a:gd name="T67" fmla="*/ 131 h 331"/>
                  <a:gd name="T68" fmla="*/ 216 w 693"/>
                  <a:gd name="T69" fmla="*/ 124 h 331"/>
                  <a:gd name="T70" fmla="*/ 202 w 693"/>
                  <a:gd name="T71" fmla="*/ 113 h 331"/>
                  <a:gd name="T72" fmla="*/ 190 w 693"/>
                  <a:gd name="T73" fmla="*/ 103 h 331"/>
                  <a:gd name="T74" fmla="*/ 167 w 693"/>
                  <a:gd name="T75" fmla="*/ 68 h 331"/>
                  <a:gd name="T76" fmla="*/ 152 w 693"/>
                  <a:gd name="T77" fmla="*/ 66 h 331"/>
                  <a:gd name="T78" fmla="*/ 148 w 693"/>
                  <a:gd name="T79" fmla="*/ 59 h 331"/>
                  <a:gd name="T80" fmla="*/ 121 w 693"/>
                  <a:gd name="T81" fmla="*/ 46 h 331"/>
                  <a:gd name="T82" fmla="*/ 112 w 693"/>
                  <a:gd name="T83" fmla="*/ 48 h 331"/>
                  <a:gd name="T84" fmla="*/ 99 w 693"/>
                  <a:gd name="T85" fmla="*/ 35 h 331"/>
                  <a:gd name="T86" fmla="*/ 94 w 693"/>
                  <a:gd name="T87" fmla="*/ 22 h 331"/>
                  <a:gd name="T88" fmla="*/ 72 w 693"/>
                  <a:gd name="T89" fmla="*/ 25 h 331"/>
                  <a:gd name="T90" fmla="*/ 58 w 693"/>
                  <a:gd name="T91" fmla="*/ 28 h 331"/>
                  <a:gd name="T92" fmla="*/ 54 w 693"/>
                  <a:gd name="T93" fmla="*/ 17 h 331"/>
                  <a:gd name="T94" fmla="*/ 39 w 693"/>
                  <a:gd name="T95" fmla="*/ 20 h 331"/>
                  <a:gd name="T96" fmla="*/ 31 w 693"/>
                  <a:gd name="T97" fmla="*/ 13 h 331"/>
                  <a:gd name="T98" fmla="*/ 23 w 693"/>
                  <a:gd name="T99" fmla="*/ 26 h 331"/>
                  <a:gd name="T100" fmla="*/ 21 w 693"/>
                  <a:gd name="T101" fmla="*/ 13 h 331"/>
                  <a:gd name="T102" fmla="*/ 5 w 693"/>
                  <a:gd name="T103" fmla="*/ 3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93" h="331">
                    <a:moveTo>
                      <a:pt x="693" y="172"/>
                    </a:moveTo>
                    <a:lnTo>
                      <a:pt x="686" y="171"/>
                    </a:lnTo>
                    <a:lnTo>
                      <a:pt x="683" y="173"/>
                    </a:lnTo>
                    <a:lnTo>
                      <a:pt x="678" y="174"/>
                    </a:lnTo>
                    <a:lnTo>
                      <a:pt x="676" y="178"/>
                    </a:lnTo>
                    <a:lnTo>
                      <a:pt x="674" y="185"/>
                    </a:lnTo>
                    <a:lnTo>
                      <a:pt x="671" y="191"/>
                    </a:lnTo>
                    <a:lnTo>
                      <a:pt x="669" y="193"/>
                    </a:lnTo>
                    <a:lnTo>
                      <a:pt x="668" y="193"/>
                    </a:lnTo>
                    <a:lnTo>
                      <a:pt x="668" y="194"/>
                    </a:lnTo>
                    <a:lnTo>
                      <a:pt x="668" y="197"/>
                    </a:lnTo>
                    <a:lnTo>
                      <a:pt x="663" y="199"/>
                    </a:lnTo>
                    <a:lnTo>
                      <a:pt x="660" y="202"/>
                    </a:lnTo>
                    <a:lnTo>
                      <a:pt x="658" y="204"/>
                    </a:lnTo>
                    <a:lnTo>
                      <a:pt x="658" y="207"/>
                    </a:lnTo>
                    <a:lnTo>
                      <a:pt x="655" y="214"/>
                    </a:lnTo>
                    <a:lnTo>
                      <a:pt x="656" y="226"/>
                    </a:lnTo>
                    <a:lnTo>
                      <a:pt x="650" y="237"/>
                    </a:lnTo>
                    <a:lnTo>
                      <a:pt x="647" y="241"/>
                    </a:lnTo>
                    <a:lnTo>
                      <a:pt x="643" y="245"/>
                    </a:lnTo>
                    <a:lnTo>
                      <a:pt x="640" y="247"/>
                    </a:lnTo>
                    <a:lnTo>
                      <a:pt x="639" y="255"/>
                    </a:lnTo>
                    <a:lnTo>
                      <a:pt x="638" y="257"/>
                    </a:lnTo>
                    <a:lnTo>
                      <a:pt x="638" y="260"/>
                    </a:lnTo>
                    <a:lnTo>
                      <a:pt x="636" y="264"/>
                    </a:lnTo>
                    <a:lnTo>
                      <a:pt x="632" y="266"/>
                    </a:lnTo>
                    <a:lnTo>
                      <a:pt x="626" y="269"/>
                    </a:lnTo>
                    <a:lnTo>
                      <a:pt x="624" y="269"/>
                    </a:lnTo>
                    <a:lnTo>
                      <a:pt x="622" y="271"/>
                    </a:lnTo>
                    <a:lnTo>
                      <a:pt x="619" y="277"/>
                    </a:lnTo>
                    <a:lnTo>
                      <a:pt x="614" y="289"/>
                    </a:lnTo>
                    <a:lnTo>
                      <a:pt x="612" y="290"/>
                    </a:lnTo>
                    <a:lnTo>
                      <a:pt x="611" y="293"/>
                    </a:lnTo>
                    <a:lnTo>
                      <a:pt x="608" y="295"/>
                    </a:lnTo>
                    <a:lnTo>
                      <a:pt x="592" y="308"/>
                    </a:lnTo>
                    <a:lnTo>
                      <a:pt x="586" y="313"/>
                    </a:lnTo>
                    <a:lnTo>
                      <a:pt x="582" y="315"/>
                    </a:lnTo>
                    <a:lnTo>
                      <a:pt x="581" y="318"/>
                    </a:lnTo>
                    <a:lnTo>
                      <a:pt x="580" y="320"/>
                    </a:lnTo>
                    <a:lnTo>
                      <a:pt x="578" y="322"/>
                    </a:lnTo>
                    <a:lnTo>
                      <a:pt x="576" y="324"/>
                    </a:lnTo>
                    <a:lnTo>
                      <a:pt x="574" y="324"/>
                    </a:lnTo>
                    <a:lnTo>
                      <a:pt x="573" y="324"/>
                    </a:lnTo>
                    <a:lnTo>
                      <a:pt x="573" y="325"/>
                    </a:lnTo>
                    <a:lnTo>
                      <a:pt x="568" y="325"/>
                    </a:lnTo>
                    <a:lnTo>
                      <a:pt x="564" y="328"/>
                    </a:lnTo>
                    <a:lnTo>
                      <a:pt x="560" y="330"/>
                    </a:lnTo>
                    <a:lnTo>
                      <a:pt x="556" y="331"/>
                    </a:lnTo>
                    <a:lnTo>
                      <a:pt x="552" y="327"/>
                    </a:lnTo>
                    <a:lnTo>
                      <a:pt x="550" y="324"/>
                    </a:lnTo>
                    <a:lnTo>
                      <a:pt x="540" y="314"/>
                    </a:lnTo>
                    <a:lnTo>
                      <a:pt x="537" y="307"/>
                    </a:lnTo>
                    <a:lnTo>
                      <a:pt x="537" y="302"/>
                    </a:lnTo>
                    <a:lnTo>
                      <a:pt x="537" y="296"/>
                    </a:lnTo>
                    <a:lnTo>
                      <a:pt x="535" y="290"/>
                    </a:lnTo>
                    <a:lnTo>
                      <a:pt x="533" y="287"/>
                    </a:lnTo>
                    <a:lnTo>
                      <a:pt x="529" y="285"/>
                    </a:lnTo>
                    <a:lnTo>
                      <a:pt x="525" y="285"/>
                    </a:lnTo>
                    <a:lnTo>
                      <a:pt x="519" y="284"/>
                    </a:lnTo>
                    <a:lnTo>
                      <a:pt x="515" y="283"/>
                    </a:lnTo>
                    <a:lnTo>
                      <a:pt x="510" y="281"/>
                    </a:lnTo>
                    <a:lnTo>
                      <a:pt x="505" y="283"/>
                    </a:lnTo>
                    <a:lnTo>
                      <a:pt x="503" y="287"/>
                    </a:lnTo>
                    <a:lnTo>
                      <a:pt x="502" y="292"/>
                    </a:lnTo>
                    <a:lnTo>
                      <a:pt x="502" y="299"/>
                    </a:lnTo>
                    <a:lnTo>
                      <a:pt x="500" y="301"/>
                    </a:lnTo>
                    <a:lnTo>
                      <a:pt x="498" y="304"/>
                    </a:lnTo>
                    <a:lnTo>
                      <a:pt x="493" y="308"/>
                    </a:lnTo>
                    <a:lnTo>
                      <a:pt x="489" y="308"/>
                    </a:lnTo>
                    <a:lnTo>
                      <a:pt x="484" y="308"/>
                    </a:lnTo>
                    <a:lnTo>
                      <a:pt x="479" y="306"/>
                    </a:lnTo>
                    <a:lnTo>
                      <a:pt x="473" y="306"/>
                    </a:lnTo>
                    <a:lnTo>
                      <a:pt x="461" y="303"/>
                    </a:lnTo>
                    <a:lnTo>
                      <a:pt x="456" y="302"/>
                    </a:lnTo>
                    <a:lnTo>
                      <a:pt x="446" y="297"/>
                    </a:lnTo>
                    <a:lnTo>
                      <a:pt x="443" y="296"/>
                    </a:lnTo>
                    <a:lnTo>
                      <a:pt x="440" y="289"/>
                    </a:lnTo>
                    <a:lnTo>
                      <a:pt x="434" y="281"/>
                    </a:lnTo>
                    <a:lnTo>
                      <a:pt x="430" y="268"/>
                    </a:lnTo>
                    <a:lnTo>
                      <a:pt x="428" y="259"/>
                    </a:lnTo>
                    <a:lnTo>
                      <a:pt x="427" y="255"/>
                    </a:lnTo>
                    <a:lnTo>
                      <a:pt x="419" y="247"/>
                    </a:lnTo>
                    <a:lnTo>
                      <a:pt x="417" y="244"/>
                    </a:lnTo>
                    <a:lnTo>
                      <a:pt x="417" y="233"/>
                    </a:lnTo>
                    <a:lnTo>
                      <a:pt x="418" y="226"/>
                    </a:lnTo>
                    <a:lnTo>
                      <a:pt x="414" y="217"/>
                    </a:lnTo>
                    <a:lnTo>
                      <a:pt x="410" y="212"/>
                    </a:lnTo>
                    <a:lnTo>
                      <a:pt x="411" y="208"/>
                    </a:lnTo>
                    <a:lnTo>
                      <a:pt x="411" y="204"/>
                    </a:lnTo>
                    <a:lnTo>
                      <a:pt x="408" y="200"/>
                    </a:lnTo>
                    <a:lnTo>
                      <a:pt x="405" y="196"/>
                    </a:lnTo>
                    <a:lnTo>
                      <a:pt x="405" y="191"/>
                    </a:lnTo>
                    <a:lnTo>
                      <a:pt x="403" y="185"/>
                    </a:lnTo>
                    <a:lnTo>
                      <a:pt x="401" y="181"/>
                    </a:lnTo>
                    <a:lnTo>
                      <a:pt x="401" y="179"/>
                    </a:lnTo>
                    <a:lnTo>
                      <a:pt x="403" y="178"/>
                    </a:lnTo>
                    <a:lnTo>
                      <a:pt x="403" y="172"/>
                    </a:lnTo>
                    <a:lnTo>
                      <a:pt x="401" y="171"/>
                    </a:lnTo>
                    <a:lnTo>
                      <a:pt x="397" y="170"/>
                    </a:lnTo>
                    <a:lnTo>
                      <a:pt x="396" y="168"/>
                    </a:lnTo>
                    <a:lnTo>
                      <a:pt x="395" y="164"/>
                    </a:lnTo>
                    <a:lnTo>
                      <a:pt x="394" y="162"/>
                    </a:lnTo>
                    <a:lnTo>
                      <a:pt x="390" y="161"/>
                    </a:lnTo>
                    <a:lnTo>
                      <a:pt x="387" y="163"/>
                    </a:lnTo>
                    <a:lnTo>
                      <a:pt x="382" y="164"/>
                    </a:lnTo>
                    <a:lnTo>
                      <a:pt x="381" y="164"/>
                    </a:lnTo>
                    <a:lnTo>
                      <a:pt x="378" y="160"/>
                    </a:lnTo>
                    <a:lnTo>
                      <a:pt x="377" y="155"/>
                    </a:lnTo>
                    <a:lnTo>
                      <a:pt x="374" y="148"/>
                    </a:lnTo>
                    <a:lnTo>
                      <a:pt x="359" y="139"/>
                    </a:lnTo>
                    <a:lnTo>
                      <a:pt x="350" y="132"/>
                    </a:lnTo>
                    <a:lnTo>
                      <a:pt x="341" y="129"/>
                    </a:lnTo>
                    <a:lnTo>
                      <a:pt x="332" y="127"/>
                    </a:lnTo>
                    <a:lnTo>
                      <a:pt x="327" y="129"/>
                    </a:lnTo>
                    <a:lnTo>
                      <a:pt x="321" y="130"/>
                    </a:lnTo>
                    <a:lnTo>
                      <a:pt x="314" y="131"/>
                    </a:lnTo>
                    <a:lnTo>
                      <a:pt x="309" y="131"/>
                    </a:lnTo>
                    <a:lnTo>
                      <a:pt x="306" y="135"/>
                    </a:lnTo>
                    <a:lnTo>
                      <a:pt x="302" y="137"/>
                    </a:lnTo>
                    <a:lnTo>
                      <a:pt x="300" y="136"/>
                    </a:lnTo>
                    <a:lnTo>
                      <a:pt x="299" y="136"/>
                    </a:lnTo>
                    <a:lnTo>
                      <a:pt x="297" y="136"/>
                    </a:lnTo>
                    <a:lnTo>
                      <a:pt x="289" y="135"/>
                    </a:lnTo>
                    <a:lnTo>
                      <a:pt x="286" y="135"/>
                    </a:lnTo>
                    <a:lnTo>
                      <a:pt x="279" y="135"/>
                    </a:lnTo>
                    <a:lnTo>
                      <a:pt x="276" y="136"/>
                    </a:lnTo>
                    <a:lnTo>
                      <a:pt x="270" y="139"/>
                    </a:lnTo>
                    <a:lnTo>
                      <a:pt x="266" y="136"/>
                    </a:lnTo>
                    <a:lnTo>
                      <a:pt x="261" y="133"/>
                    </a:lnTo>
                    <a:lnTo>
                      <a:pt x="252" y="133"/>
                    </a:lnTo>
                    <a:lnTo>
                      <a:pt x="250" y="132"/>
                    </a:lnTo>
                    <a:lnTo>
                      <a:pt x="249" y="132"/>
                    </a:lnTo>
                    <a:lnTo>
                      <a:pt x="247" y="132"/>
                    </a:lnTo>
                    <a:lnTo>
                      <a:pt x="238" y="132"/>
                    </a:lnTo>
                    <a:lnTo>
                      <a:pt x="235" y="132"/>
                    </a:lnTo>
                    <a:lnTo>
                      <a:pt x="233" y="131"/>
                    </a:lnTo>
                    <a:lnTo>
                      <a:pt x="230" y="129"/>
                    </a:lnTo>
                    <a:lnTo>
                      <a:pt x="228" y="126"/>
                    </a:lnTo>
                    <a:lnTo>
                      <a:pt x="223" y="123"/>
                    </a:lnTo>
                    <a:lnTo>
                      <a:pt x="216" y="124"/>
                    </a:lnTo>
                    <a:lnTo>
                      <a:pt x="212" y="124"/>
                    </a:lnTo>
                    <a:lnTo>
                      <a:pt x="210" y="123"/>
                    </a:lnTo>
                    <a:lnTo>
                      <a:pt x="206" y="118"/>
                    </a:lnTo>
                    <a:lnTo>
                      <a:pt x="202" y="113"/>
                    </a:lnTo>
                    <a:lnTo>
                      <a:pt x="196" y="111"/>
                    </a:lnTo>
                    <a:lnTo>
                      <a:pt x="194" y="109"/>
                    </a:lnTo>
                    <a:lnTo>
                      <a:pt x="193" y="107"/>
                    </a:lnTo>
                    <a:lnTo>
                      <a:pt x="190" y="103"/>
                    </a:lnTo>
                    <a:lnTo>
                      <a:pt x="188" y="99"/>
                    </a:lnTo>
                    <a:lnTo>
                      <a:pt x="187" y="97"/>
                    </a:lnTo>
                    <a:lnTo>
                      <a:pt x="175" y="83"/>
                    </a:lnTo>
                    <a:lnTo>
                      <a:pt x="167" y="68"/>
                    </a:lnTo>
                    <a:lnTo>
                      <a:pt x="163" y="63"/>
                    </a:lnTo>
                    <a:lnTo>
                      <a:pt x="160" y="61"/>
                    </a:lnTo>
                    <a:lnTo>
                      <a:pt x="156" y="65"/>
                    </a:lnTo>
                    <a:lnTo>
                      <a:pt x="152" y="66"/>
                    </a:lnTo>
                    <a:lnTo>
                      <a:pt x="150" y="65"/>
                    </a:lnTo>
                    <a:lnTo>
                      <a:pt x="149" y="65"/>
                    </a:lnTo>
                    <a:lnTo>
                      <a:pt x="147" y="63"/>
                    </a:lnTo>
                    <a:lnTo>
                      <a:pt x="148" y="59"/>
                    </a:lnTo>
                    <a:lnTo>
                      <a:pt x="147" y="55"/>
                    </a:lnTo>
                    <a:lnTo>
                      <a:pt x="145" y="54"/>
                    </a:lnTo>
                    <a:lnTo>
                      <a:pt x="128" y="47"/>
                    </a:lnTo>
                    <a:lnTo>
                      <a:pt x="121" y="46"/>
                    </a:lnTo>
                    <a:lnTo>
                      <a:pt x="118" y="49"/>
                    </a:lnTo>
                    <a:lnTo>
                      <a:pt x="116" y="50"/>
                    </a:lnTo>
                    <a:lnTo>
                      <a:pt x="114" y="50"/>
                    </a:lnTo>
                    <a:lnTo>
                      <a:pt x="112" y="48"/>
                    </a:lnTo>
                    <a:lnTo>
                      <a:pt x="111" y="46"/>
                    </a:lnTo>
                    <a:lnTo>
                      <a:pt x="106" y="38"/>
                    </a:lnTo>
                    <a:lnTo>
                      <a:pt x="101" y="36"/>
                    </a:lnTo>
                    <a:lnTo>
                      <a:pt x="99" y="35"/>
                    </a:lnTo>
                    <a:lnTo>
                      <a:pt x="98" y="33"/>
                    </a:lnTo>
                    <a:lnTo>
                      <a:pt x="98" y="32"/>
                    </a:lnTo>
                    <a:lnTo>
                      <a:pt x="96" y="28"/>
                    </a:lnTo>
                    <a:lnTo>
                      <a:pt x="94" y="22"/>
                    </a:lnTo>
                    <a:lnTo>
                      <a:pt x="88" y="17"/>
                    </a:lnTo>
                    <a:lnTo>
                      <a:pt x="83" y="16"/>
                    </a:lnTo>
                    <a:lnTo>
                      <a:pt x="80" y="19"/>
                    </a:lnTo>
                    <a:lnTo>
                      <a:pt x="72" y="25"/>
                    </a:lnTo>
                    <a:lnTo>
                      <a:pt x="67" y="27"/>
                    </a:lnTo>
                    <a:lnTo>
                      <a:pt x="62" y="30"/>
                    </a:lnTo>
                    <a:lnTo>
                      <a:pt x="59" y="29"/>
                    </a:lnTo>
                    <a:lnTo>
                      <a:pt x="58" y="28"/>
                    </a:lnTo>
                    <a:lnTo>
                      <a:pt x="57" y="26"/>
                    </a:lnTo>
                    <a:lnTo>
                      <a:pt x="58" y="24"/>
                    </a:lnTo>
                    <a:lnTo>
                      <a:pt x="56" y="18"/>
                    </a:lnTo>
                    <a:lnTo>
                      <a:pt x="54" y="17"/>
                    </a:lnTo>
                    <a:lnTo>
                      <a:pt x="51" y="18"/>
                    </a:lnTo>
                    <a:lnTo>
                      <a:pt x="43" y="21"/>
                    </a:lnTo>
                    <a:lnTo>
                      <a:pt x="41" y="21"/>
                    </a:lnTo>
                    <a:lnTo>
                      <a:pt x="39" y="20"/>
                    </a:lnTo>
                    <a:lnTo>
                      <a:pt x="37" y="14"/>
                    </a:lnTo>
                    <a:lnTo>
                      <a:pt x="35" y="11"/>
                    </a:lnTo>
                    <a:lnTo>
                      <a:pt x="33" y="11"/>
                    </a:lnTo>
                    <a:lnTo>
                      <a:pt x="31" y="13"/>
                    </a:lnTo>
                    <a:lnTo>
                      <a:pt x="30" y="18"/>
                    </a:lnTo>
                    <a:lnTo>
                      <a:pt x="26" y="25"/>
                    </a:lnTo>
                    <a:lnTo>
                      <a:pt x="24" y="27"/>
                    </a:lnTo>
                    <a:lnTo>
                      <a:pt x="23" y="26"/>
                    </a:lnTo>
                    <a:lnTo>
                      <a:pt x="23" y="24"/>
                    </a:lnTo>
                    <a:lnTo>
                      <a:pt x="24" y="17"/>
                    </a:lnTo>
                    <a:lnTo>
                      <a:pt x="22" y="14"/>
                    </a:lnTo>
                    <a:lnTo>
                      <a:pt x="21" y="13"/>
                    </a:lnTo>
                    <a:lnTo>
                      <a:pt x="17" y="12"/>
                    </a:lnTo>
                    <a:lnTo>
                      <a:pt x="12" y="11"/>
                    </a:lnTo>
                    <a:lnTo>
                      <a:pt x="10" y="8"/>
                    </a:lnTo>
                    <a:lnTo>
                      <a:pt x="5" y="3"/>
                    </a:lnTo>
                    <a:lnTo>
                      <a:pt x="2" y="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Line 266">
                <a:extLst>
                  <a:ext uri="{FF2B5EF4-FFF2-40B4-BE49-F238E27FC236}">
                    <a16:creationId xmlns:a16="http://schemas.microsoft.com/office/drawing/2014/main" id="{E798C31F-9D22-8540-E370-FEA52F7CFD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83" y="1995"/>
                <a:ext cx="2" cy="0"/>
              </a:xfrm>
              <a:prstGeom prst="line">
                <a:avLst/>
              </a:pr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267">
                <a:extLst>
                  <a:ext uri="{FF2B5EF4-FFF2-40B4-BE49-F238E27FC236}">
                    <a16:creationId xmlns:a16="http://schemas.microsoft.com/office/drawing/2014/main" id="{D3D5F736-A396-D45F-737C-7536340201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7" y="2109"/>
                <a:ext cx="264" cy="140"/>
              </a:xfrm>
              <a:custGeom>
                <a:avLst/>
                <a:gdLst>
                  <a:gd name="T0" fmla="*/ 765 w 790"/>
                  <a:gd name="T1" fmla="*/ 155 h 418"/>
                  <a:gd name="T2" fmla="*/ 753 w 790"/>
                  <a:gd name="T3" fmla="*/ 165 h 418"/>
                  <a:gd name="T4" fmla="*/ 724 w 790"/>
                  <a:gd name="T5" fmla="*/ 190 h 418"/>
                  <a:gd name="T6" fmla="*/ 712 w 790"/>
                  <a:gd name="T7" fmla="*/ 191 h 418"/>
                  <a:gd name="T8" fmla="*/ 694 w 790"/>
                  <a:gd name="T9" fmla="*/ 207 h 418"/>
                  <a:gd name="T10" fmla="*/ 689 w 790"/>
                  <a:gd name="T11" fmla="*/ 230 h 418"/>
                  <a:gd name="T12" fmla="*/ 679 w 790"/>
                  <a:gd name="T13" fmla="*/ 241 h 418"/>
                  <a:gd name="T14" fmla="*/ 658 w 790"/>
                  <a:gd name="T15" fmla="*/ 254 h 418"/>
                  <a:gd name="T16" fmla="*/ 650 w 790"/>
                  <a:gd name="T17" fmla="*/ 268 h 418"/>
                  <a:gd name="T18" fmla="*/ 632 w 790"/>
                  <a:gd name="T19" fmla="*/ 282 h 418"/>
                  <a:gd name="T20" fmla="*/ 594 w 790"/>
                  <a:gd name="T21" fmla="*/ 296 h 418"/>
                  <a:gd name="T22" fmla="*/ 573 w 790"/>
                  <a:gd name="T23" fmla="*/ 301 h 418"/>
                  <a:gd name="T24" fmla="*/ 535 w 790"/>
                  <a:gd name="T25" fmla="*/ 305 h 418"/>
                  <a:gd name="T26" fmla="*/ 526 w 790"/>
                  <a:gd name="T27" fmla="*/ 312 h 418"/>
                  <a:gd name="T28" fmla="*/ 522 w 790"/>
                  <a:gd name="T29" fmla="*/ 323 h 418"/>
                  <a:gd name="T30" fmla="*/ 517 w 790"/>
                  <a:gd name="T31" fmla="*/ 329 h 418"/>
                  <a:gd name="T32" fmla="*/ 508 w 790"/>
                  <a:gd name="T33" fmla="*/ 339 h 418"/>
                  <a:gd name="T34" fmla="*/ 507 w 790"/>
                  <a:gd name="T35" fmla="*/ 354 h 418"/>
                  <a:gd name="T36" fmla="*/ 501 w 790"/>
                  <a:gd name="T37" fmla="*/ 363 h 418"/>
                  <a:gd name="T38" fmla="*/ 487 w 790"/>
                  <a:gd name="T39" fmla="*/ 370 h 418"/>
                  <a:gd name="T40" fmla="*/ 472 w 790"/>
                  <a:gd name="T41" fmla="*/ 386 h 418"/>
                  <a:gd name="T42" fmla="*/ 458 w 790"/>
                  <a:gd name="T43" fmla="*/ 393 h 418"/>
                  <a:gd name="T44" fmla="*/ 441 w 790"/>
                  <a:gd name="T45" fmla="*/ 387 h 418"/>
                  <a:gd name="T46" fmla="*/ 432 w 790"/>
                  <a:gd name="T47" fmla="*/ 395 h 418"/>
                  <a:gd name="T48" fmla="*/ 415 w 790"/>
                  <a:gd name="T49" fmla="*/ 398 h 418"/>
                  <a:gd name="T50" fmla="*/ 409 w 790"/>
                  <a:gd name="T51" fmla="*/ 402 h 418"/>
                  <a:gd name="T52" fmla="*/ 401 w 790"/>
                  <a:gd name="T53" fmla="*/ 412 h 418"/>
                  <a:gd name="T54" fmla="*/ 388 w 790"/>
                  <a:gd name="T55" fmla="*/ 417 h 418"/>
                  <a:gd name="T56" fmla="*/ 350 w 790"/>
                  <a:gd name="T57" fmla="*/ 409 h 418"/>
                  <a:gd name="T58" fmla="*/ 334 w 790"/>
                  <a:gd name="T59" fmla="*/ 404 h 418"/>
                  <a:gd name="T60" fmla="*/ 322 w 790"/>
                  <a:gd name="T61" fmla="*/ 402 h 418"/>
                  <a:gd name="T62" fmla="*/ 290 w 790"/>
                  <a:gd name="T63" fmla="*/ 403 h 418"/>
                  <a:gd name="T64" fmla="*/ 280 w 790"/>
                  <a:gd name="T65" fmla="*/ 402 h 418"/>
                  <a:gd name="T66" fmla="*/ 262 w 790"/>
                  <a:gd name="T67" fmla="*/ 400 h 418"/>
                  <a:gd name="T68" fmla="*/ 249 w 790"/>
                  <a:gd name="T69" fmla="*/ 400 h 418"/>
                  <a:gd name="T70" fmla="*/ 239 w 790"/>
                  <a:gd name="T71" fmla="*/ 394 h 418"/>
                  <a:gd name="T72" fmla="*/ 225 w 790"/>
                  <a:gd name="T73" fmla="*/ 382 h 418"/>
                  <a:gd name="T74" fmla="*/ 203 w 790"/>
                  <a:gd name="T75" fmla="*/ 366 h 418"/>
                  <a:gd name="T76" fmla="*/ 179 w 790"/>
                  <a:gd name="T77" fmla="*/ 359 h 418"/>
                  <a:gd name="T78" fmla="*/ 172 w 790"/>
                  <a:gd name="T79" fmla="*/ 349 h 418"/>
                  <a:gd name="T80" fmla="*/ 167 w 790"/>
                  <a:gd name="T81" fmla="*/ 339 h 418"/>
                  <a:gd name="T82" fmla="*/ 162 w 790"/>
                  <a:gd name="T83" fmla="*/ 335 h 418"/>
                  <a:gd name="T84" fmla="*/ 148 w 790"/>
                  <a:gd name="T85" fmla="*/ 327 h 418"/>
                  <a:gd name="T86" fmla="*/ 143 w 790"/>
                  <a:gd name="T87" fmla="*/ 306 h 418"/>
                  <a:gd name="T88" fmla="*/ 136 w 790"/>
                  <a:gd name="T89" fmla="*/ 296 h 418"/>
                  <a:gd name="T90" fmla="*/ 127 w 790"/>
                  <a:gd name="T91" fmla="*/ 287 h 418"/>
                  <a:gd name="T92" fmla="*/ 115 w 790"/>
                  <a:gd name="T93" fmla="*/ 278 h 418"/>
                  <a:gd name="T94" fmla="*/ 101 w 790"/>
                  <a:gd name="T95" fmla="*/ 246 h 418"/>
                  <a:gd name="T96" fmla="*/ 90 w 790"/>
                  <a:gd name="T97" fmla="*/ 240 h 418"/>
                  <a:gd name="T98" fmla="*/ 84 w 790"/>
                  <a:gd name="T99" fmla="*/ 224 h 418"/>
                  <a:gd name="T100" fmla="*/ 76 w 790"/>
                  <a:gd name="T101" fmla="*/ 207 h 418"/>
                  <a:gd name="T102" fmla="*/ 74 w 790"/>
                  <a:gd name="T103" fmla="*/ 165 h 418"/>
                  <a:gd name="T104" fmla="*/ 81 w 790"/>
                  <a:gd name="T105" fmla="*/ 143 h 418"/>
                  <a:gd name="T106" fmla="*/ 83 w 790"/>
                  <a:gd name="T107" fmla="*/ 107 h 418"/>
                  <a:gd name="T108" fmla="*/ 91 w 790"/>
                  <a:gd name="T109" fmla="*/ 75 h 418"/>
                  <a:gd name="T110" fmla="*/ 101 w 790"/>
                  <a:gd name="T111" fmla="*/ 48 h 418"/>
                  <a:gd name="T112" fmla="*/ 100 w 790"/>
                  <a:gd name="T113" fmla="*/ 30 h 418"/>
                  <a:gd name="T114" fmla="*/ 93 w 790"/>
                  <a:gd name="T115" fmla="*/ 20 h 418"/>
                  <a:gd name="T116" fmla="*/ 62 w 790"/>
                  <a:gd name="T117" fmla="*/ 5 h 418"/>
                  <a:gd name="T118" fmla="*/ 52 w 790"/>
                  <a:gd name="T119" fmla="*/ 8 h 418"/>
                  <a:gd name="T120" fmla="*/ 43 w 790"/>
                  <a:gd name="T121" fmla="*/ 12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90" h="418">
                    <a:moveTo>
                      <a:pt x="790" y="150"/>
                    </a:moveTo>
                    <a:lnTo>
                      <a:pt x="784" y="154"/>
                    </a:lnTo>
                    <a:lnTo>
                      <a:pt x="780" y="155"/>
                    </a:lnTo>
                    <a:lnTo>
                      <a:pt x="774" y="155"/>
                    </a:lnTo>
                    <a:lnTo>
                      <a:pt x="771" y="155"/>
                    </a:lnTo>
                    <a:lnTo>
                      <a:pt x="768" y="155"/>
                    </a:lnTo>
                    <a:lnTo>
                      <a:pt x="765" y="155"/>
                    </a:lnTo>
                    <a:lnTo>
                      <a:pt x="761" y="155"/>
                    </a:lnTo>
                    <a:lnTo>
                      <a:pt x="761" y="156"/>
                    </a:lnTo>
                    <a:lnTo>
                      <a:pt x="760" y="156"/>
                    </a:lnTo>
                    <a:lnTo>
                      <a:pt x="758" y="157"/>
                    </a:lnTo>
                    <a:lnTo>
                      <a:pt x="757" y="157"/>
                    </a:lnTo>
                    <a:lnTo>
                      <a:pt x="756" y="159"/>
                    </a:lnTo>
                    <a:lnTo>
                      <a:pt x="753" y="165"/>
                    </a:lnTo>
                    <a:lnTo>
                      <a:pt x="753" y="167"/>
                    </a:lnTo>
                    <a:lnTo>
                      <a:pt x="748" y="175"/>
                    </a:lnTo>
                    <a:lnTo>
                      <a:pt x="737" y="185"/>
                    </a:lnTo>
                    <a:lnTo>
                      <a:pt x="729" y="188"/>
                    </a:lnTo>
                    <a:lnTo>
                      <a:pt x="727" y="189"/>
                    </a:lnTo>
                    <a:lnTo>
                      <a:pt x="726" y="189"/>
                    </a:lnTo>
                    <a:lnTo>
                      <a:pt x="724" y="190"/>
                    </a:lnTo>
                    <a:lnTo>
                      <a:pt x="722" y="190"/>
                    </a:lnTo>
                    <a:lnTo>
                      <a:pt x="718" y="190"/>
                    </a:lnTo>
                    <a:lnTo>
                      <a:pt x="717" y="190"/>
                    </a:lnTo>
                    <a:lnTo>
                      <a:pt x="715" y="190"/>
                    </a:lnTo>
                    <a:lnTo>
                      <a:pt x="714" y="190"/>
                    </a:lnTo>
                    <a:lnTo>
                      <a:pt x="713" y="190"/>
                    </a:lnTo>
                    <a:lnTo>
                      <a:pt x="712" y="191"/>
                    </a:lnTo>
                    <a:lnTo>
                      <a:pt x="708" y="193"/>
                    </a:lnTo>
                    <a:lnTo>
                      <a:pt x="703" y="196"/>
                    </a:lnTo>
                    <a:lnTo>
                      <a:pt x="702" y="196"/>
                    </a:lnTo>
                    <a:lnTo>
                      <a:pt x="698" y="201"/>
                    </a:lnTo>
                    <a:lnTo>
                      <a:pt x="697" y="202"/>
                    </a:lnTo>
                    <a:lnTo>
                      <a:pt x="694" y="206"/>
                    </a:lnTo>
                    <a:lnTo>
                      <a:pt x="694" y="207"/>
                    </a:lnTo>
                    <a:lnTo>
                      <a:pt x="692" y="210"/>
                    </a:lnTo>
                    <a:lnTo>
                      <a:pt x="692" y="211"/>
                    </a:lnTo>
                    <a:lnTo>
                      <a:pt x="692" y="225"/>
                    </a:lnTo>
                    <a:lnTo>
                      <a:pt x="691" y="226"/>
                    </a:lnTo>
                    <a:lnTo>
                      <a:pt x="691" y="227"/>
                    </a:lnTo>
                    <a:lnTo>
                      <a:pt x="690" y="229"/>
                    </a:lnTo>
                    <a:lnTo>
                      <a:pt x="689" y="230"/>
                    </a:lnTo>
                    <a:lnTo>
                      <a:pt x="689" y="231"/>
                    </a:lnTo>
                    <a:lnTo>
                      <a:pt x="685" y="234"/>
                    </a:lnTo>
                    <a:lnTo>
                      <a:pt x="684" y="235"/>
                    </a:lnTo>
                    <a:lnTo>
                      <a:pt x="683" y="237"/>
                    </a:lnTo>
                    <a:lnTo>
                      <a:pt x="681" y="239"/>
                    </a:lnTo>
                    <a:lnTo>
                      <a:pt x="680" y="240"/>
                    </a:lnTo>
                    <a:lnTo>
                      <a:pt x="679" y="241"/>
                    </a:lnTo>
                    <a:lnTo>
                      <a:pt x="676" y="243"/>
                    </a:lnTo>
                    <a:lnTo>
                      <a:pt x="672" y="243"/>
                    </a:lnTo>
                    <a:lnTo>
                      <a:pt x="672" y="244"/>
                    </a:lnTo>
                    <a:lnTo>
                      <a:pt x="671" y="245"/>
                    </a:lnTo>
                    <a:lnTo>
                      <a:pt x="669" y="246"/>
                    </a:lnTo>
                    <a:lnTo>
                      <a:pt x="660" y="253"/>
                    </a:lnTo>
                    <a:lnTo>
                      <a:pt x="658" y="254"/>
                    </a:lnTo>
                    <a:lnTo>
                      <a:pt x="657" y="256"/>
                    </a:lnTo>
                    <a:lnTo>
                      <a:pt x="656" y="256"/>
                    </a:lnTo>
                    <a:lnTo>
                      <a:pt x="655" y="260"/>
                    </a:lnTo>
                    <a:lnTo>
                      <a:pt x="654" y="260"/>
                    </a:lnTo>
                    <a:lnTo>
                      <a:pt x="653" y="262"/>
                    </a:lnTo>
                    <a:lnTo>
                      <a:pt x="653" y="263"/>
                    </a:lnTo>
                    <a:lnTo>
                      <a:pt x="650" y="268"/>
                    </a:lnTo>
                    <a:lnTo>
                      <a:pt x="647" y="271"/>
                    </a:lnTo>
                    <a:lnTo>
                      <a:pt x="646" y="271"/>
                    </a:lnTo>
                    <a:lnTo>
                      <a:pt x="645" y="272"/>
                    </a:lnTo>
                    <a:lnTo>
                      <a:pt x="638" y="278"/>
                    </a:lnTo>
                    <a:lnTo>
                      <a:pt x="635" y="280"/>
                    </a:lnTo>
                    <a:lnTo>
                      <a:pt x="633" y="281"/>
                    </a:lnTo>
                    <a:lnTo>
                      <a:pt x="632" y="282"/>
                    </a:lnTo>
                    <a:lnTo>
                      <a:pt x="611" y="292"/>
                    </a:lnTo>
                    <a:lnTo>
                      <a:pt x="609" y="292"/>
                    </a:lnTo>
                    <a:lnTo>
                      <a:pt x="608" y="292"/>
                    </a:lnTo>
                    <a:lnTo>
                      <a:pt x="597" y="293"/>
                    </a:lnTo>
                    <a:lnTo>
                      <a:pt x="596" y="294"/>
                    </a:lnTo>
                    <a:lnTo>
                      <a:pt x="595" y="294"/>
                    </a:lnTo>
                    <a:lnTo>
                      <a:pt x="594" y="296"/>
                    </a:lnTo>
                    <a:lnTo>
                      <a:pt x="593" y="296"/>
                    </a:lnTo>
                    <a:lnTo>
                      <a:pt x="586" y="298"/>
                    </a:lnTo>
                    <a:lnTo>
                      <a:pt x="585" y="298"/>
                    </a:lnTo>
                    <a:lnTo>
                      <a:pt x="581" y="300"/>
                    </a:lnTo>
                    <a:lnTo>
                      <a:pt x="578" y="300"/>
                    </a:lnTo>
                    <a:lnTo>
                      <a:pt x="576" y="300"/>
                    </a:lnTo>
                    <a:lnTo>
                      <a:pt x="573" y="301"/>
                    </a:lnTo>
                    <a:lnTo>
                      <a:pt x="545" y="301"/>
                    </a:lnTo>
                    <a:lnTo>
                      <a:pt x="542" y="302"/>
                    </a:lnTo>
                    <a:lnTo>
                      <a:pt x="540" y="302"/>
                    </a:lnTo>
                    <a:lnTo>
                      <a:pt x="539" y="302"/>
                    </a:lnTo>
                    <a:lnTo>
                      <a:pt x="537" y="303"/>
                    </a:lnTo>
                    <a:lnTo>
                      <a:pt x="536" y="303"/>
                    </a:lnTo>
                    <a:lnTo>
                      <a:pt x="535" y="305"/>
                    </a:lnTo>
                    <a:lnTo>
                      <a:pt x="533" y="305"/>
                    </a:lnTo>
                    <a:lnTo>
                      <a:pt x="532" y="306"/>
                    </a:lnTo>
                    <a:lnTo>
                      <a:pt x="530" y="307"/>
                    </a:lnTo>
                    <a:lnTo>
                      <a:pt x="529" y="309"/>
                    </a:lnTo>
                    <a:lnTo>
                      <a:pt x="527" y="310"/>
                    </a:lnTo>
                    <a:lnTo>
                      <a:pt x="526" y="311"/>
                    </a:lnTo>
                    <a:lnTo>
                      <a:pt x="526" y="312"/>
                    </a:lnTo>
                    <a:lnTo>
                      <a:pt x="525" y="313"/>
                    </a:lnTo>
                    <a:lnTo>
                      <a:pt x="524" y="313"/>
                    </a:lnTo>
                    <a:lnTo>
                      <a:pt x="523" y="317"/>
                    </a:lnTo>
                    <a:lnTo>
                      <a:pt x="523" y="318"/>
                    </a:lnTo>
                    <a:lnTo>
                      <a:pt x="523" y="320"/>
                    </a:lnTo>
                    <a:lnTo>
                      <a:pt x="522" y="322"/>
                    </a:lnTo>
                    <a:lnTo>
                      <a:pt x="522" y="323"/>
                    </a:lnTo>
                    <a:lnTo>
                      <a:pt x="522" y="324"/>
                    </a:lnTo>
                    <a:lnTo>
                      <a:pt x="522" y="325"/>
                    </a:lnTo>
                    <a:lnTo>
                      <a:pt x="520" y="327"/>
                    </a:lnTo>
                    <a:lnTo>
                      <a:pt x="520" y="328"/>
                    </a:lnTo>
                    <a:lnTo>
                      <a:pt x="519" y="328"/>
                    </a:lnTo>
                    <a:lnTo>
                      <a:pt x="518" y="329"/>
                    </a:lnTo>
                    <a:lnTo>
                      <a:pt x="517" y="329"/>
                    </a:lnTo>
                    <a:lnTo>
                      <a:pt x="512" y="331"/>
                    </a:lnTo>
                    <a:lnTo>
                      <a:pt x="511" y="332"/>
                    </a:lnTo>
                    <a:lnTo>
                      <a:pt x="510" y="333"/>
                    </a:lnTo>
                    <a:lnTo>
                      <a:pt x="509" y="336"/>
                    </a:lnTo>
                    <a:lnTo>
                      <a:pt x="509" y="338"/>
                    </a:lnTo>
                    <a:lnTo>
                      <a:pt x="509" y="339"/>
                    </a:lnTo>
                    <a:lnTo>
                      <a:pt x="508" y="339"/>
                    </a:lnTo>
                    <a:lnTo>
                      <a:pt x="508" y="342"/>
                    </a:lnTo>
                    <a:lnTo>
                      <a:pt x="509" y="343"/>
                    </a:lnTo>
                    <a:lnTo>
                      <a:pt x="509" y="348"/>
                    </a:lnTo>
                    <a:lnTo>
                      <a:pt x="508" y="349"/>
                    </a:lnTo>
                    <a:lnTo>
                      <a:pt x="508" y="352"/>
                    </a:lnTo>
                    <a:lnTo>
                      <a:pt x="507" y="352"/>
                    </a:lnTo>
                    <a:lnTo>
                      <a:pt x="507" y="354"/>
                    </a:lnTo>
                    <a:lnTo>
                      <a:pt x="505" y="358"/>
                    </a:lnTo>
                    <a:lnTo>
                      <a:pt x="504" y="359"/>
                    </a:lnTo>
                    <a:lnTo>
                      <a:pt x="504" y="360"/>
                    </a:lnTo>
                    <a:lnTo>
                      <a:pt x="503" y="361"/>
                    </a:lnTo>
                    <a:lnTo>
                      <a:pt x="502" y="362"/>
                    </a:lnTo>
                    <a:lnTo>
                      <a:pt x="502" y="363"/>
                    </a:lnTo>
                    <a:lnTo>
                      <a:pt x="501" y="363"/>
                    </a:lnTo>
                    <a:lnTo>
                      <a:pt x="500" y="364"/>
                    </a:lnTo>
                    <a:lnTo>
                      <a:pt x="499" y="364"/>
                    </a:lnTo>
                    <a:lnTo>
                      <a:pt x="496" y="366"/>
                    </a:lnTo>
                    <a:lnTo>
                      <a:pt x="491" y="368"/>
                    </a:lnTo>
                    <a:lnTo>
                      <a:pt x="490" y="368"/>
                    </a:lnTo>
                    <a:lnTo>
                      <a:pt x="488" y="369"/>
                    </a:lnTo>
                    <a:lnTo>
                      <a:pt x="487" y="370"/>
                    </a:lnTo>
                    <a:lnTo>
                      <a:pt x="487" y="371"/>
                    </a:lnTo>
                    <a:lnTo>
                      <a:pt x="486" y="373"/>
                    </a:lnTo>
                    <a:lnTo>
                      <a:pt x="483" y="377"/>
                    </a:lnTo>
                    <a:lnTo>
                      <a:pt x="482" y="378"/>
                    </a:lnTo>
                    <a:lnTo>
                      <a:pt x="481" y="379"/>
                    </a:lnTo>
                    <a:lnTo>
                      <a:pt x="479" y="381"/>
                    </a:lnTo>
                    <a:lnTo>
                      <a:pt x="472" y="386"/>
                    </a:lnTo>
                    <a:lnTo>
                      <a:pt x="469" y="388"/>
                    </a:lnTo>
                    <a:lnTo>
                      <a:pt x="467" y="389"/>
                    </a:lnTo>
                    <a:lnTo>
                      <a:pt x="466" y="390"/>
                    </a:lnTo>
                    <a:lnTo>
                      <a:pt x="463" y="393"/>
                    </a:lnTo>
                    <a:lnTo>
                      <a:pt x="461" y="393"/>
                    </a:lnTo>
                    <a:lnTo>
                      <a:pt x="459" y="393"/>
                    </a:lnTo>
                    <a:lnTo>
                      <a:pt x="458" y="393"/>
                    </a:lnTo>
                    <a:lnTo>
                      <a:pt x="456" y="393"/>
                    </a:lnTo>
                    <a:lnTo>
                      <a:pt x="455" y="393"/>
                    </a:lnTo>
                    <a:lnTo>
                      <a:pt x="452" y="390"/>
                    </a:lnTo>
                    <a:lnTo>
                      <a:pt x="451" y="390"/>
                    </a:lnTo>
                    <a:lnTo>
                      <a:pt x="445" y="387"/>
                    </a:lnTo>
                    <a:lnTo>
                      <a:pt x="442" y="387"/>
                    </a:lnTo>
                    <a:lnTo>
                      <a:pt x="441" y="387"/>
                    </a:lnTo>
                    <a:lnTo>
                      <a:pt x="440" y="388"/>
                    </a:lnTo>
                    <a:lnTo>
                      <a:pt x="439" y="388"/>
                    </a:lnTo>
                    <a:lnTo>
                      <a:pt x="439" y="389"/>
                    </a:lnTo>
                    <a:lnTo>
                      <a:pt x="437" y="389"/>
                    </a:lnTo>
                    <a:lnTo>
                      <a:pt x="435" y="393"/>
                    </a:lnTo>
                    <a:lnTo>
                      <a:pt x="433" y="394"/>
                    </a:lnTo>
                    <a:lnTo>
                      <a:pt x="432" y="395"/>
                    </a:lnTo>
                    <a:lnTo>
                      <a:pt x="431" y="395"/>
                    </a:lnTo>
                    <a:lnTo>
                      <a:pt x="429" y="396"/>
                    </a:lnTo>
                    <a:lnTo>
                      <a:pt x="428" y="396"/>
                    </a:lnTo>
                    <a:lnTo>
                      <a:pt x="423" y="398"/>
                    </a:lnTo>
                    <a:lnTo>
                      <a:pt x="420" y="398"/>
                    </a:lnTo>
                    <a:lnTo>
                      <a:pt x="416" y="398"/>
                    </a:lnTo>
                    <a:lnTo>
                      <a:pt x="415" y="398"/>
                    </a:lnTo>
                    <a:lnTo>
                      <a:pt x="414" y="399"/>
                    </a:lnTo>
                    <a:lnTo>
                      <a:pt x="413" y="399"/>
                    </a:lnTo>
                    <a:lnTo>
                      <a:pt x="411" y="400"/>
                    </a:lnTo>
                    <a:lnTo>
                      <a:pt x="410" y="400"/>
                    </a:lnTo>
                    <a:lnTo>
                      <a:pt x="410" y="401"/>
                    </a:lnTo>
                    <a:lnTo>
                      <a:pt x="409" y="401"/>
                    </a:lnTo>
                    <a:lnTo>
                      <a:pt x="409" y="402"/>
                    </a:lnTo>
                    <a:lnTo>
                      <a:pt x="408" y="403"/>
                    </a:lnTo>
                    <a:lnTo>
                      <a:pt x="407" y="404"/>
                    </a:lnTo>
                    <a:lnTo>
                      <a:pt x="406" y="406"/>
                    </a:lnTo>
                    <a:lnTo>
                      <a:pt x="405" y="407"/>
                    </a:lnTo>
                    <a:lnTo>
                      <a:pt x="404" y="408"/>
                    </a:lnTo>
                    <a:lnTo>
                      <a:pt x="402" y="411"/>
                    </a:lnTo>
                    <a:lnTo>
                      <a:pt x="401" y="412"/>
                    </a:lnTo>
                    <a:lnTo>
                      <a:pt x="398" y="414"/>
                    </a:lnTo>
                    <a:lnTo>
                      <a:pt x="397" y="415"/>
                    </a:lnTo>
                    <a:lnTo>
                      <a:pt x="396" y="415"/>
                    </a:lnTo>
                    <a:lnTo>
                      <a:pt x="394" y="416"/>
                    </a:lnTo>
                    <a:lnTo>
                      <a:pt x="392" y="417"/>
                    </a:lnTo>
                    <a:lnTo>
                      <a:pt x="391" y="417"/>
                    </a:lnTo>
                    <a:lnTo>
                      <a:pt x="388" y="417"/>
                    </a:lnTo>
                    <a:lnTo>
                      <a:pt x="387" y="418"/>
                    </a:lnTo>
                    <a:lnTo>
                      <a:pt x="382" y="418"/>
                    </a:lnTo>
                    <a:lnTo>
                      <a:pt x="381" y="417"/>
                    </a:lnTo>
                    <a:lnTo>
                      <a:pt x="359" y="412"/>
                    </a:lnTo>
                    <a:lnTo>
                      <a:pt x="352" y="411"/>
                    </a:lnTo>
                    <a:lnTo>
                      <a:pt x="351" y="409"/>
                    </a:lnTo>
                    <a:lnTo>
                      <a:pt x="350" y="409"/>
                    </a:lnTo>
                    <a:lnTo>
                      <a:pt x="349" y="409"/>
                    </a:lnTo>
                    <a:lnTo>
                      <a:pt x="348" y="409"/>
                    </a:lnTo>
                    <a:lnTo>
                      <a:pt x="343" y="408"/>
                    </a:lnTo>
                    <a:lnTo>
                      <a:pt x="341" y="407"/>
                    </a:lnTo>
                    <a:lnTo>
                      <a:pt x="340" y="407"/>
                    </a:lnTo>
                    <a:lnTo>
                      <a:pt x="338" y="406"/>
                    </a:lnTo>
                    <a:lnTo>
                      <a:pt x="334" y="404"/>
                    </a:lnTo>
                    <a:lnTo>
                      <a:pt x="333" y="403"/>
                    </a:lnTo>
                    <a:lnTo>
                      <a:pt x="332" y="403"/>
                    </a:lnTo>
                    <a:lnTo>
                      <a:pt x="331" y="403"/>
                    </a:lnTo>
                    <a:lnTo>
                      <a:pt x="330" y="403"/>
                    </a:lnTo>
                    <a:lnTo>
                      <a:pt x="328" y="402"/>
                    </a:lnTo>
                    <a:lnTo>
                      <a:pt x="326" y="402"/>
                    </a:lnTo>
                    <a:lnTo>
                      <a:pt x="322" y="402"/>
                    </a:lnTo>
                    <a:lnTo>
                      <a:pt x="321" y="402"/>
                    </a:lnTo>
                    <a:lnTo>
                      <a:pt x="320" y="402"/>
                    </a:lnTo>
                    <a:lnTo>
                      <a:pt x="315" y="403"/>
                    </a:lnTo>
                    <a:lnTo>
                      <a:pt x="313" y="403"/>
                    </a:lnTo>
                    <a:lnTo>
                      <a:pt x="312" y="403"/>
                    </a:lnTo>
                    <a:lnTo>
                      <a:pt x="291" y="404"/>
                    </a:lnTo>
                    <a:lnTo>
                      <a:pt x="290" y="403"/>
                    </a:lnTo>
                    <a:lnTo>
                      <a:pt x="288" y="403"/>
                    </a:lnTo>
                    <a:lnTo>
                      <a:pt x="287" y="403"/>
                    </a:lnTo>
                    <a:lnTo>
                      <a:pt x="286" y="403"/>
                    </a:lnTo>
                    <a:lnTo>
                      <a:pt x="285" y="403"/>
                    </a:lnTo>
                    <a:lnTo>
                      <a:pt x="283" y="403"/>
                    </a:lnTo>
                    <a:lnTo>
                      <a:pt x="281" y="402"/>
                    </a:lnTo>
                    <a:lnTo>
                      <a:pt x="280" y="402"/>
                    </a:lnTo>
                    <a:lnTo>
                      <a:pt x="278" y="400"/>
                    </a:lnTo>
                    <a:lnTo>
                      <a:pt x="277" y="400"/>
                    </a:lnTo>
                    <a:lnTo>
                      <a:pt x="276" y="400"/>
                    </a:lnTo>
                    <a:lnTo>
                      <a:pt x="275" y="399"/>
                    </a:lnTo>
                    <a:lnTo>
                      <a:pt x="266" y="399"/>
                    </a:lnTo>
                    <a:lnTo>
                      <a:pt x="264" y="400"/>
                    </a:lnTo>
                    <a:lnTo>
                      <a:pt x="262" y="400"/>
                    </a:lnTo>
                    <a:lnTo>
                      <a:pt x="257" y="402"/>
                    </a:lnTo>
                    <a:lnTo>
                      <a:pt x="256" y="402"/>
                    </a:lnTo>
                    <a:lnTo>
                      <a:pt x="255" y="402"/>
                    </a:lnTo>
                    <a:lnTo>
                      <a:pt x="252" y="402"/>
                    </a:lnTo>
                    <a:lnTo>
                      <a:pt x="251" y="402"/>
                    </a:lnTo>
                    <a:lnTo>
                      <a:pt x="250" y="401"/>
                    </a:lnTo>
                    <a:lnTo>
                      <a:pt x="249" y="400"/>
                    </a:lnTo>
                    <a:lnTo>
                      <a:pt x="249" y="399"/>
                    </a:lnTo>
                    <a:lnTo>
                      <a:pt x="248" y="399"/>
                    </a:lnTo>
                    <a:lnTo>
                      <a:pt x="245" y="396"/>
                    </a:lnTo>
                    <a:lnTo>
                      <a:pt x="244" y="396"/>
                    </a:lnTo>
                    <a:lnTo>
                      <a:pt x="243" y="396"/>
                    </a:lnTo>
                    <a:lnTo>
                      <a:pt x="241" y="394"/>
                    </a:lnTo>
                    <a:lnTo>
                      <a:pt x="239" y="394"/>
                    </a:lnTo>
                    <a:lnTo>
                      <a:pt x="234" y="392"/>
                    </a:lnTo>
                    <a:lnTo>
                      <a:pt x="234" y="390"/>
                    </a:lnTo>
                    <a:lnTo>
                      <a:pt x="233" y="390"/>
                    </a:lnTo>
                    <a:lnTo>
                      <a:pt x="232" y="389"/>
                    </a:lnTo>
                    <a:lnTo>
                      <a:pt x="232" y="388"/>
                    </a:lnTo>
                    <a:lnTo>
                      <a:pt x="225" y="383"/>
                    </a:lnTo>
                    <a:lnTo>
                      <a:pt x="225" y="382"/>
                    </a:lnTo>
                    <a:lnTo>
                      <a:pt x="222" y="379"/>
                    </a:lnTo>
                    <a:lnTo>
                      <a:pt x="220" y="377"/>
                    </a:lnTo>
                    <a:lnTo>
                      <a:pt x="219" y="375"/>
                    </a:lnTo>
                    <a:lnTo>
                      <a:pt x="218" y="375"/>
                    </a:lnTo>
                    <a:lnTo>
                      <a:pt x="217" y="374"/>
                    </a:lnTo>
                    <a:lnTo>
                      <a:pt x="204" y="367"/>
                    </a:lnTo>
                    <a:lnTo>
                      <a:pt x="203" y="366"/>
                    </a:lnTo>
                    <a:lnTo>
                      <a:pt x="193" y="362"/>
                    </a:lnTo>
                    <a:lnTo>
                      <a:pt x="191" y="361"/>
                    </a:lnTo>
                    <a:lnTo>
                      <a:pt x="189" y="360"/>
                    </a:lnTo>
                    <a:lnTo>
                      <a:pt x="187" y="360"/>
                    </a:lnTo>
                    <a:lnTo>
                      <a:pt x="182" y="360"/>
                    </a:lnTo>
                    <a:lnTo>
                      <a:pt x="181" y="360"/>
                    </a:lnTo>
                    <a:lnTo>
                      <a:pt x="179" y="359"/>
                    </a:lnTo>
                    <a:lnTo>
                      <a:pt x="178" y="359"/>
                    </a:lnTo>
                    <a:lnTo>
                      <a:pt x="178" y="358"/>
                    </a:lnTo>
                    <a:lnTo>
                      <a:pt x="175" y="356"/>
                    </a:lnTo>
                    <a:lnTo>
                      <a:pt x="175" y="355"/>
                    </a:lnTo>
                    <a:lnTo>
                      <a:pt x="174" y="354"/>
                    </a:lnTo>
                    <a:lnTo>
                      <a:pt x="172" y="350"/>
                    </a:lnTo>
                    <a:lnTo>
                      <a:pt x="172" y="349"/>
                    </a:lnTo>
                    <a:lnTo>
                      <a:pt x="171" y="345"/>
                    </a:lnTo>
                    <a:lnTo>
                      <a:pt x="171" y="344"/>
                    </a:lnTo>
                    <a:lnTo>
                      <a:pt x="171" y="343"/>
                    </a:lnTo>
                    <a:lnTo>
                      <a:pt x="170" y="342"/>
                    </a:lnTo>
                    <a:lnTo>
                      <a:pt x="168" y="341"/>
                    </a:lnTo>
                    <a:lnTo>
                      <a:pt x="168" y="340"/>
                    </a:lnTo>
                    <a:lnTo>
                      <a:pt x="167" y="339"/>
                    </a:lnTo>
                    <a:lnTo>
                      <a:pt x="166" y="339"/>
                    </a:lnTo>
                    <a:lnTo>
                      <a:pt x="165" y="338"/>
                    </a:lnTo>
                    <a:lnTo>
                      <a:pt x="165" y="337"/>
                    </a:lnTo>
                    <a:lnTo>
                      <a:pt x="164" y="337"/>
                    </a:lnTo>
                    <a:lnTo>
                      <a:pt x="164" y="336"/>
                    </a:lnTo>
                    <a:lnTo>
                      <a:pt x="163" y="335"/>
                    </a:lnTo>
                    <a:lnTo>
                      <a:pt x="162" y="335"/>
                    </a:lnTo>
                    <a:lnTo>
                      <a:pt x="161" y="333"/>
                    </a:lnTo>
                    <a:lnTo>
                      <a:pt x="159" y="332"/>
                    </a:lnTo>
                    <a:lnTo>
                      <a:pt x="153" y="329"/>
                    </a:lnTo>
                    <a:lnTo>
                      <a:pt x="152" y="329"/>
                    </a:lnTo>
                    <a:lnTo>
                      <a:pt x="151" y="328"/>
                    </a:lnTo>
                    <a:lnTo>
                      <a:pt x="149" y="328"/>
                    </a:lnTo>
                    <a:lnTo>
                      <a:pt x="148" y="327"/>
                    </a:lnTo>
                    <a:lnTo>
                      <a:pt x="147" y="326"/>
                    </a:lnTo>
                    <a:lnTo>
                      <a:pt x="145" y="322"/>
                    </a:lnTo>
                    <a:lnTo>
                      <a:pt x="145" y="321"/>
                    </a:lnTo>
                    <a:lnTo>
                      <a:pt x="144" y="319"/>
                    </a:lnTo>
                    <a:lnTo>
                      <a:pt x="144" y="318"/>
                    </a:lnTo>
                    <a:lnTo>
                      <a:pt x="144" y="307"/>
                    </a:lnTo>
                    <a:lnTo>
                      <a:pt x="143" y="306"/>
                    </a:lnTo>
                    <a:lnTo>
                      <a:pt x="143" y="305"/>
                    </a:lnTo>
                    <a:lnTo>
                      <a:pt x="143" y="304"/>
                    </a:lnTo>
                    <a:lnTo>
                      <a:pt x="142" y="303"/>
                    </a:lnTo>
                    <a:lnTo>
                      <a:pt x="142" y="301"/>
                    </a:lnTo>
                    <a:lnTo>
                      <a:pt x="141" y="301"/>
                    </a:lnTo>
                    <a:lnTo>
                      <a:pt x="140" y="300"/>
                    </a:lnTo>
                    <a:lnTo>
                      <a:pt x="136" y="296"/>
                    </a:lnTo>
                    <a:lnTo>
                      <a:pt x="136" y="293"/>
                    </a:lnTo>
                    <a:lnTo>
                      <a:pt x="133" y="291"/>
                    </a:lnTo>
                    <a:lnTo>
                      <a:pt x="132" y="290"/>
                    </a:lnTo>
                    <a:lnTo>
                      <a:pt x="130" y="289"/>
                    </a:lnTo>
                    <a:lnTo>
                      <a:pt x="129" y="289"/>
                    </a:lnTo>
                    <a:lnTo>
                      <a:pt x="128" y="288"/>
                    </a:lnTo>
                    <a:lnTo>
                      <a:pt x="127" y="287"/>
                    </a:lnTo>
                    <a:lnTo>
                      <a:pt x="126" y="286"/>
                    </a:lnTo>
                    <a:lnTo>
                      <a:pt x="119" y="282"/>
                    </a:lnTo>
                    <a:lnTo>
                      <a:pt x="118" y="281"/>
                    </a:lnTo>
                    <a:lnTo>
                      <a:pt x="117" y="281"/>
                    </a:lnTo>
                    <a:lnTo>
                      <a:pt x="117" y="280"/>
                    </a:lnTo>
                    <a:lnTo>
                      <a:pt x="116" y="280"/>
                    </a:lnTo>
                    <a:lnTo>
                      <a:pt x="115" y="278"/>
                    </a:lnTo>
                    <a:lnTo>
                      <a:pt x="115" y="277"/>
                    </a:lnTo>
                    <a:lnTo>
                      <a:pt x="114" y="275"/>
                    </a:lnTo>
                    <a:lnTo>
                      <a:pt x="112" y="268"/>
                    </a:lnTo>
                    <a:lnTo>
                      <a:pt x="110" y="268"/>
                    </a:lnTo>
                    <a:lnTo>
                      <a:pt x="102" y="249"/>
                    </a:lnTo>
                    <a:lnTo>
                      <a:pt x="102" y="248"/>
                    </a:lnTo>
                    <a:lnTo>
                      <a:pt x="101" y="246"/>
                    </a:lnTo>
                    <a:lnTo>
                      <a:pt x="100" y="246"/>
                    </a:lnTo>
                    <a:lnTo>
                      <a:pt x="99" y="244"/>
                    </a:lnTo>
                    <a:lnTo>
                      <a:pt x="98" y="244"/>
                    </a:lnTo>
                    <a:lnTo>
                      <a:pt x="97" y="243"/>
                    </a:lnTo>
                    <a:lnTo>
                      <a:pt x="93" y="241"/>
                    </a:lnTo>
                    <a:lnTo>
                      <a:pt x="91" y="240"/>
                    </a:lnTo>
                    <a:lnTo>
                      <a:pt x="90" y="240"/>
                    </a:lnTo>
                    <a:lnTo>
                      <a:pt x="89" y="239"/>
                    </a:lnTo>
                    <a:lnTo>
                      <a:pt x="88" y="237"/>
                    </a:lnTo>
                    <a:lnTo>
                      <a:pt x="87" y="236"/>
                    </a:lnTo>
                    <a:lnTo>
                      <a:pt x="86" y="234"/>
                    </a:lnTo>
                    <a:lnTo>
                      <a:pt x="86" y="233"/>
                    </a:lnTo>
                    <a:lnTo>
                      <a:pt x="86" y="232"/>
                    </a:lnTo>
                    <a:lnTo>
                      <a:pt x="84" y="224"/>
                    </a:lnTo>
                    <a:lnTo>
                      <a:pt x="83" y="222"/>
                    </a:lnTo>
                    <a:lnTo>
                      <a:pt x="82" y="218"/>
                    </a:lnTo>
                    <a:lnTo>
                      <a:pt x="82" y="217"/>
                    </a:lnTo>
                    <a:lnTo>
                      <a:pt x="79" y="212"/>
                    </a:lnTo>
                    <a:lnTo>
                      <a:pt x="78" y="209"/>
                    </a:lnTo>
                    <a:lnTo>
                      <a:pt x="77" y="208"/>
                    </a:lnTo>
                    <a:lnTo>
                      <a:pt x="76" y="207"/>
                    </a:lnTo>
                    <a:lnTo>
                      <a:pt x="76" y="206"/>
                    </a:lnTo>
                    <a:lnTo>
                      <a:pt x="75" y="204"/>
                    </a:lnTo>
                    <a:lnTo>
                      <a:pt x="75" y="203"/>
                    </a:lnTo>
                    <a:lnTo>
                      <a:pt x="74" y="182"/>
                    </a:lnTo>
                    <a:lnTo>
                      <a:pt x="74" y="178"/>
                    </a:lnTo>
                    <a:lnTo>
                      <a:pt x="72" y="167"/>
                    </a:lnTo>
                    <a:lnTo>
                      <a:pt x="74" y="165"/>
                    </a:lnTo>
                    <a:lnTo>
                      <a:pt x="75" y="163"/>
                    </a:lnTo>
                    <a:lnTo>
                      <a:pt x="76" y="157"/>
                    </a:lnTo>
                    <a:lnTo>
                      <a:pt x="77" y="155"/>
                    </a:lnTo>
                    <a:lnTo>
                      <a:pt x="78" y="153"/>
                    </a:lnTo>
                    <a:lnTo>
                      <a:pt x="80" y="147"/>
                    </a:lnTo>
                    <a:lnTo>
                      <a:pt x="80" y="145"/>
                    </a:lnTo>
                    <a:lnTo>
                      <a:pt x="81" y="143"/>
                    </a:lnTo>
                    <a:lnTo>
                      <a:pt x="82" y="140"/>
                    </a:lnTo>
                    <a:lnTo>
                      <a:pt x="82" y="138"/>
                    </a:lnTo>
                    <a:lnTo>
                      <a:pt x="82" y="136"/>
                    </a:lnTo>
                    <a:lnTo>
                      <a:pt x="85" y="124"/>
                    </a:lnTo>
                    <a:lnTo>
                      <a:pt x="85" y="118"/>
                    </a:lnTo>
                    <a:lnTo>
                      <a:pt x="83" y="108"/>
                    </a:lnTo>
                    <a:lnTo>
                      <a:pt x="83" y="107"/>
                    </a:lnTo>
                    <a:lnTo>
                      <a:pt x="83" y="105"/>
                    </a:lnTo>
                    <a:lnTo>
                      <a:pt x="83" y="103"/>
                    </a:lnTo>
                    <a:lnTo>
                      <a:pt x="82" y="102"/>
                    </a:lnTo>
                    <a:lnTo>
                      <a:pt x="83" y="102"/>
                    </a:lnTo>
                    <a:lnTo>
                      <a:pt x="83" y="99"/>
                    </a:lnTo>
                    <a:lnTo>
                      <a:pt x="83" y="98"/>
                    </a:lnTo>
                    <a:lnTo>
                      <a:pt x="91" y="75"/>
                    </a:lnTo>
                    <a:lnTo>
                      <a:pt x="93" y="74"/>
                    </a:lnTo>
                    <a:lnTo>
                      <a:pt x="98" y="61"/>
                    </a:lnTo>
                    <a:lnTo>
                      <a:pt x="99" y="57"/>
                    </a:lnTo>
                    <a:lnTo>
                      <a:pt x="100" y="56"/>
                    </a:lnTo>
                    <a:lnTo>
                      <a:pt x="100" y="55"/>
                    </a:lnTo>
                    <a:lnTo>
                      <a:pt x="101" y="50"/>
                    </a:lnTo>
                    <a:lnTo>
                      <a:pt x="101" y="48"/>
                    </a:lnTo>
                    <a:lnTo>
                      <a:pt x="101" y="44"/>
                    </a:lnTo>
                    <a:lnTo>
                      <a:pt x="101" y="43"/>
                    </a:lnTo>
                    <a:lnTo>
                      <a:pt x="101" y="42"/>
                    </a:lnTo>
                    <a:lnTo>
                      <a:pt x="101" y="40"/>
                    </a:lnTo>
                    <a:lnTo>
                      <a:pt x="101" y="37"/>
                    </a:lnTo>
                    <a:lnTo>
                      <a:pt x="100" y="31"/>
                    </a:lnTo>
                    <a:lnTo>
                      <a:pt x="100" y="30"/>
                    </a:lnTo>
                    <a:lnTo>
                      <a:pt x="99" y="27"/>
                    </a:lnTo>
                    <a:lnTo>
                      <a:pt x="99" y="26"/>
                    </a:lnTo>
                    <a:lnTo>
                      <a:pt x="97" y="24"/>
                    </a:lnTo>
                    <a:lnTo>
                      <a:pt x="96" y="23"/>
                    </a:lnTo>
                    <a:lnTo>
                      <a:pt x="94" y="21"/>
                    </a:lnTo>
                    <a:lnTo>
                      <a:pt x="93" y="21"/>
                    </a:lnTo>
                    <a:lnTo>
                      <a:pt x="93" y="20"/>
                    </a:lnTo>
                    <a:lnTo>
                      <a:pt x="75" y="7"/>
                    </a:lnTo>
                    <a:lnTo>
                      <a:pt x="75" y="6"/>
                    </a:lnTo>
                    <a:lnTo>
                      <a:pt x="71" y="5"/>
                    </a:lnTo>
                    <a:lnTo>
                      <a:pt x="70" y="4"/>
                    </a:lnTo>
                    <a:lnTo>
                      <a:pt x="65" y="4"/>
                    </a:lnTo>
                    <a:lnTo>
                      <a:pt x="63" y="5"/>
                    </a:lnTo>
                    <a:lnTo>
                      <a:pt x="62" y="5"/>
                    </a:lnTo>
                    <a:lnTo>
                      <a:pt x="61" y="5"/>
                    </a:lnTo>
                    <a:lnTo>
                      <a:pt x="60" y="6"/>
                    </a:lnTo>
                    <a:lnTo>
                      <a:pt x="59" y="6"/>
                    </a:lnTo>
                    <a:lnTo>
                      <a:pt x="58" y="6"/>
                    </a:lnTo>
                    <a:lnTo>
                      <a:pt x="57" y="6"/>
                    </a:lnTo>
                    <a:lnTo>
                      <a:pt x="53" y="8"/>
                    </a:lnTo>
                    <a:lnTo>
                      <a:pt x="52" y="8"/>
                    </a:lnTo>
                    <a:lnTo>
                      <a:pt x="50" y="11"/>
                    </a:lnTo>
                    <a:lnTo>
                      <a:pt x="49" y="11"/>
                    </a:lnTo>
                    <a:lnTo>
                      <a:pt x="48" y="12"/>
                    </a:lnTo>
                    <a:lnTo>
                      <a:pt x="47" y="12"/>
                    </a:lnTo>
                    <a:lnTo>
                      <a:pt x="46" y="12"/>
                    </a:lnTo>
                    <a:lnTo>
                      <a:pt x="44" y="12"/>
                    </a:lnTo>
                    <a:lnTo>
                      <a:pt x="43" y="12"/>
                    </a:lnTo>
                    <a:lnTo>
                      <a:pt x="42" y="1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268">
                <a:extLst>
                  <a:ext uri="{FF2B5EF4-FFF2-40B4-BE49-F238E27FC236}">
                    <a16:creationId xmlns:a16="http://schemas.microsoft.com/office/drawing/2014/main" id="{A3490333-4B9F-9825-3769-257621B0B4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5" y="1462"/>
                <a:ext cx="266" cy="238"/>
              </a:xfrm>
              <a:custGeom>
                <a:avLst/>
                <a:gdLst>
                  <a:gd name="T0" fmla="*/ 788 w 798"/>
                  <a:gd name="T1" fmla="*/ 701 h 713"/>
                  <a:gd name="T2" fmla="*/ 785 w 798"/>
                  <a:gd name="T3" fmla="*/ 697 h 713"/>
                  <a:gd name="T4" fmla="*/ 785 w 798"/>
                  <a:gd name="T5" fmla="*/ 691 h 713"/>
                  <a:gd name="T6" fmla="*/ 786 w 798"/>
                  <a:gd name="T7" fmla="*/ 686 h 713"/>
                  <a:gd name="T8" fmla="*/ 787 w 798"/>
                  <a:gd name="T9" fmla="*/ 683 h 713"/>
                  <a:gd name="T10" fmla="*/ 784 w 798"/>
                  <a:gd name="T11" fmla="*/ 678 h 713"/>
                  <a:gd name="T12" fmla="*/ 776 w 798"/>
                  <a:gd name="T13" fmla="*/ 667 h 713"/>
                  <a:gd name="T14" fmla="*/ 766 w 798"/>
                  <a:gd name="T15" fmla="*/ 654 h 713"/>
                  <a:gd name="T16" fmla="*/ 763 w 798"/>
                  <a:gd name="T17" fmla="*/ 648 h 713"/>
                  <a:gd name="T18" fmla="*/ 761 w 798"/>
                  <a:gd name="T19" fmla="*/ 641 h 713"/>
                  <a:gd name="T20" fmla="*/ 759 w 798"/>
                  <a:gd name="T21" fmla="*/ 633 h 713"/>
                  <a:gd name="T22" fmla="*/ 752 w 798"/>
                  <a:gd name="T23" fmla="*/ 617 h 713"/>
                  <a:gd name="T24" fmla="*/ 747 w 798"/>
                  <a:gd name="T25" fmla="*/ 616 h 713"/>
                  <a:gd name="T26" fmla="*/ 738 w 798"/>
                  <a:gd name="T27" fmla="*/ 615 h 713"/>
                  <a:gd name="T28" fmla="*/ 730 w 798"/>
                  <a:gd name="T29" fmla="*/ 611 h 713"/>
                  <a:gd name="T30" fmla="*/ 722 w 798"/>
                  <a:gd name="T31" fmla="*/ 603 h 713"/>
                  <a:gd name="T32" fmla="*/ 710 w 798"/>
                  <a:gd name="T33" fmla="*/ 578 h 713"/>
                  <a:gd name="T34" fmla="*/ 705 w 798"/>
                  <a:gd name="T35" fmla="*/ 557 h 713"/>
                  <a:gd name="T36" fmla="*/ 692 w 798"/>
                  <a:gd name="T37" fmla="*/ 532 h 713"/>
                  <a:gd name="T38" fmla="*/ 655 w 798"/>
                  <a:gd name="T39" fmla="*/ 500 h 713"/>
                  <a:gd name="T40" fmla="*/ 637 w 798"/>
                  <a:gd name="T41" fmla="*/ 472 h 713"/>
                  <a:gd name="T42" fmla="*/ 614 w 798"/>
                  <a:gd name="T43" fmla="*/ 461 h 713"/>
                  <a:gd name="T44" fmla="*/ 590 w 798"/>
                  <a:gd name="T45" fmla="*/ 447 h 713"/>
                  <a:gd name="T46" fmla="*/ 572 w 798"/>
                  <a:gd name="T47" fmla="*/ 419 h 713"/>
                  <a:gd name="T48" fmla="*/ 557 w 798"/>
                  <a:gd name="T49" fmla="*/ 401 h 713"/>
                  <a:gd name="T50" fmla="*/ 546 w 798"/>
                  <a:gd name="T51" fmla="*/ 391 h 713"/>
                  <a:gd name="T52" fmla="*/ 522 w 798"/>
                  <a:gd name="T53" fmla="*/ 370 h 713"/>
                  <a:gd name="T54" fmla="*/ 519 w 798"/>
                  <a:gd name="T55" fmla="*/ 343 h 713"/>
                  <a:gd name="T56" fmla="*/ 510 w 798"/>
                  <a:gd name="T57" fmla="*/ 310 h 713"/>
                  <a:gd name="T58" fmla="*/ 492 w 798"/>
                  <a:gd name="T59" fmla="*/ 295 h 713"/>
                  <a:gd name="T60" fmla="*/ 463 w 798"/>
                  <a:gd name="T61" fmla="*/ 291 h 713"/>
                  <a:gd name="T62" fmla="*/ 453 w 798"/>
                  <a:gd name="T63" fmla="*/ 273 h 713"/>
                  <a:gd name="T64" fmla="*/ 443 w 798"/>
                  <a:gd name="T65" fmla="*/ 261 h 713"/>
                  <a:gd name="T66" fmla="*/ 420 w 798"/>
                  <a:gd name="T67" fmla="*/ 254 h 713"/>
                  <a:gd name="T68" fmla="*/ 404 w 798"/>
                  <a:gd name="T69" fmla="*/ 246 h 713"/>
                  <a:gd name="T70" fmla="*/ 393 w 798"/>
                  <a:gd name="T71" fmla="*/ 246 h 713"/>
                  <a:gd name="T72" fmla="*/ 379 w 798"/>
                  <a:gd name="T73" fmla="*/ 245 h 713"/>
                  <a:gd name="T74" fmla="*/ 363 w 798"/>
                  <a:gd name="T75" fmla="*/ 239 h 713"/>
                  <a:gd name="T76" fmla="*/ 347 w 798"/>
                  <a:gd name="T77" fmla="*/ 233 h 713"/>
                  <a:gd name="T78" fmla="*/ 314 w 798"/>
                  <a:gd name="T79" fmla="*/ 220 h 713"/>
                  <a:gd name="T80" fmla="*/ 290 w 798"/>
                  <a:gd name="T81" fmla="*/ 208 h 713"/>
                  <a:gd name="T82" fmla="*/ 248 w 798"/>
                  <a:gd name="T83" fmla="*/ 176 h 713"/>
                  <a:gd name="T84" fmla="*/ 228 w 798"/>
                  <a:gd name="T85" fmla="*/ 163 h 713"/>
                  <a:gd name="T86" fmla="*/ 224 w 798"/>
                  <a:gd name="T87" fmla="*/ 157 h 713"/>
                  <a:gd name="T88" fmla="*/ 221 w 798"/>
                  <a:gd name="T89" fmla="*/ 147 h 713"/>
                  <a:gd name="T90" fmla="*/ 209 w 798"/>
                  <a:gd name="T91" fmla="*/ 139 h 713"/>
                  <a:gd name="T92" fmla="*/ 187 w 798"/>
                  <a:gd name="T93" fmla="*/ 114 h 713"/>
                  <a:gd name="T94" fmla="*/ 177 w 798"/>
                  <a:gd name="T95" fmla="*/ 100 h 713"/>
                  <a:gd name="T96" fmla="*/ 160 w 798"/>
                  <a:gd name="T97" fmla="*/ 89 h 713"/>
                  <a:gd name="T98" fmla="*/ 162 w 798"/>
                  <a:gd name="T99" fmla="*/ 82 h 713"/>
                  <a:gd name="T100" fmla="*/ 143 w 798"/>
                  <a:gd name="T101" fmla="*/ 79 h 713"/>
                  <a:gd name="T102" fmla="*/ 133 w 798"/>
                  <a:gd name="T103" fmla="*/ 68 h 713"/>
                  <a:gd name="T104" fmla="*/ 117 w 798"/>
                  <a:gd name="T105" fmla="*/ 72 h 713"/>
                  <a:gd name="T106" fmla="*/ 116 w 798"/>
                  <a:gd name="T107" fmla="*/ 64 h 713"/>
                  <a:gd name="T108" fmla="*/ 102 w 798"/>
                  <a:gd name="T109" fmla="*/ 61 h 713"/>
                  <a:gd name="T110" fmla="*/ 95 w 798"/>
                  <a:gd name="T111" fmla="*/ 59 h 713"/>
                  <a:gd name="T112" fmla="*/ 67 w 798"/>
                  <a:gd name="T113" fmla="*/ 57 h 713"/>
                  <a:gd name="T114" fmla="*/ 54 w 798"/>
                  <a:gd name="T115" fmla="*/ 48 h 713"/>
                  <a:gd name="T116" fmla="*/ 28 w 798"/>
                  <a:gd name="T117" fmla="*/ 30 h 713"/>
                  <a:gd name="T118" fmla="*/ 19 w 798"/>
                  <a:gd name="T119" fmla="*/ 22 h 713"/>
                  <a:gd name="T120" fmla="*/ 0 w 798"/>
                  <a:gd name="T121" fmla="*/ 0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98" h="713">
                    <a:moveTo>
                      <a:pt x="798" y="713"/>
                    </a:moveTo>
                    <a:lnTo>
                      <a:pt x="796" y="709"/>
                    </a:lnTo>
                    <a:lnTo>
                      <a:pt x="795" y="707"/>
                    </a:lnTo>
                    <a:lnTo>
                      <a:pt x="788" y="701"/>
                    </a:lnTo>
                    <a:lnTo>
                      <a:pt x="786" y="700"/>
                    </a:lnTo>
                    <a:lnTo>
                      <a:pt x="786" y="699"/>
                    </a:lnTo>
                    <a:lnTo>
                      <a:pt x="785" y="698"/>
                    </a:lnTo>
                    <a:lnTo>
                      <a:pt x="785" y="697"/>
                    </a:lnTo>
                    <a:lnTo>
                      <a:pt x="784" y="697"/>
                    </a:lnTo>
                    <a:lnTo>
                      <a:pt x="784" y="693"/>
                    </a:lnTo>
                    <a:lnTo>
                      <a:pt x="785" y="692"/>
                    </a:lnTo>
                    <a:lnTo>
                      <a:pt x="785" y="691"/>
                    </a:lnTo>
                    <a:lnTo>
                      <a:pt x="785" y="690"/>
                    </a:lnTo>
                    <a:lnTo>
                      <a:pt x="785" y="688"/>
                    </a:lnTo>
                    <a:lnTo>
                      <a:pt x="786" y="687"/>
                    </a:lnTo>
                    <a:lnTo>
                      <a:pt x="786" y="686"/>
                    </a:lnTo>
                    <a:lnTo>
                      <a:pt x="786" y="685"/>
                    </a:lnTo>
                    <a:lnTo>
                      <a:pt x="786" y="684"/>
                    </a:lnTo>
                    <a:lnTo>
                      <a:pt x="787" y="684"/>
                    </a:lnTo>
                    <a:lnTo>
                      <a:pt x="787" y="683"/>
                    </a:lnTo>
                    <a:lnTo>
                      <a:pt x="786" y="681"/>
                    </a:lnTo>
                    <a:lnTo>
                      <a:pt x="786" y="680"/>
                    </a:lnTo>
                    <a:lnTo>
                      <a:pt x="785" y="678"/>
                    </a:lnTo>
                    <a:lnTo>
                      <a:pt x="784" y="678"/>
                    </a:lnTo>
                    <a:lnTo>
                      <a:pt x="784" y="677"/>
                    </a:lnTo>
                    <a:lnTo>
                      <a:pt x="778" y="671"/>
                    </a:lnTo>
                    <a:lnTo>
                      <a:pt x="776" y="668"/>
                    </a:lnTo>
                    <a:lnTo>
                      <a:pt x="776" y="667"/>
                    </a:lnTo>
                    <a:lnTo>
                      <a:pt x="774" y="662"/>
                    </a:lnTo>
                    <a:lnTo>
                      <a:pt x="772" y="662"/>
                    </a:lnTo>
                    <a:lnTo>
                      <a:pt x="772" y="661"/>
                    </a:lnTo>
                    <a:lnTo>
                      <a:pt x="766" y="654"/>
                    </a:lnTo>
                    <a:lnTo>
                      <a:pt x="766" y="653"/>
                    </a:lnTo>
                    <a:lnTo>
                      <a:pt x="765" y="652"/>
                    </a:lnTo>
                    <a:lnTo>
                      <a:pt x="764" y="650"/>
                    </a:lnTo>
                    <a:lnTo>
                      <a:pt x="763" y="648"/>
                    </a:lnTo>
                    <a:lnTo>
                      <a:pt x="762" y="644"/>
                    </a:lnTo>
                    <a:lnTo>
                      <a:pt x="762" y="643"/>
                    </a:lnTo>
                    <a:lnTo>
                      <a:pt x="761" y="642"/>
                    </a:lnTo>
                    <a:lnTo>
                      <a:pt x="761" y="641"/>
                    </a:lnTo>
                    <a:lnTo>
                      <a:pt x="761" y="638"/>
                    </a:lnTo>
                    <a:lnTo>
                      <a:pt x="761" y="637"/>
                    </a:lnTo>
                    <a:lnTo>
                      <a:pt x="760" y="634"/>
                    </a:lnTo>
                    <a:lnTo>
                      <a:pt x="759" y="633"/>
                    </a:lnTo>
                    <a:lnTo>
                      <a:pt x="757" y="624"/>
                    </a:lnTo>
                    <a:lnTo>
                      <a:pt x="757" y="623"/>
                    </a:lnTo>
                    <a:lnTo>
                      <a:pt x="753" y="619"/>
                    </a:lnTo>
                    <a:lnTo>
                      <a:pt x="752" y="617"/>
                    </a:lnTo>
                    <a:lnTo>
                      <a:pt x="751" y="617"/>
                    </a:lnTo>
                    <a:lnTo>
                      <a:pt x="750" y="617"/>
                    </a:lnTo>
                    <a:lnTo>
                      <a:pt x="749" y="616"/>
                    </a:lnTo>
                    <a:lnTo>
                      <a:pt x="747" y="616"/>
                    </a:lnTo>
                    <a:lnTo>
                      <a:pt x="745" y="616"/>
                    </a:lnTo>
                    <a:lnTo>
                      <a:pt x="740" y="616"/>
                    </a:lnTo>
                    <a:lnTo>
                      <a:pt x="739" y="615"/>
                    </a:lnTo>
                    <a:lnTo>
                      <a:pt x="738" y="615"/>
                    </a:lnTo>
                    <a:lnTo>
                      <a:pt x="737" y="615"/>
                    </a:lnTo>
                    <a:lnTo>
                      <a:pt x="736" y="615"/>
                    </a:lnTo>
                    <a:lnTo>
                      <a:pt x="736" y="614"/>
                    </a:lnTo>
                    <a:lnTo>
                      <a:pt x="730" y="611"/>
                    </a:lnTo>
                    <a:lnTo>
                      <a:pt x="729" y="610"/>
                    </a:lnTo>
                    <a:lnTo>
                      <a:pt x="727" y="609"/>
                    </a:lnTo>
                    <a:lnTo>
                      <a:pt x="726" y="608"/>
                    </a:lnTo>
                    <a:lnTo>
                      <a:pt x="722" y="603"/>
                    </a:lnTo>
                    <a:lnTo>
                      <a:pt x="717" y="595"/>
                    </a:lnTo>
                    <a:lnTo>
                      <a:pt x="714" y="591"/>
                    </a:lnTo>
                    <a:lnTo>
                      <a:pt x="711" y="585"/>
                    </a:lnTo>
                    <a:lnTo>
                      <a:pt x="710" y="578"/>
                    </a:lnTo>
                    <a:lnTo>
                      <a:pt x="709" y="570"/>
                    </a:lnTo>
                    <a:lnTo>
                      <a:pt x="708" y="565"/>
                    </a:lnTo>
                    <a:lnTo>
                      <a:pt x="706" y="560"/>
                    </a:lnTo>
                    <a:lnTo>
                      <a:pt x="705" y="557"/>
                    </a:lnTo>
                    <a:lnTo>
                      <a:pt x="699" y="542"/>
                    </a:lnTo>
                    <a:lnTo>
                      <a:pt x="695" y="535"/>
                    </a:lnTo>
                    <a:lnTo>
                      <a:pt x="693" y="533"/>
                    </a:lnTo>
                    <a:lnTo>
                      <a:pt x="692" y="532"/>
                    </a:lnTo>
                    <a:lnTo>
                      <a:pt x="689" y="530"/>
                    </a:lnTo>
                    <a:lnTo>
                      <a:pt x="669" y="513"/>
                    </a:lnTo>
                    <a:lnTo>
                      <a:pt x="661" y="507"/>
                    </a:lnTo>
                    <a:lnTo>
                      <a:pt x="655" y="500"/>
                    </a:lnTo>
                    <a:lnTo>
                      <a:pt x="646" y="483"/>
                    </a:lnTo>
                    <a:lnTo>
                      <a:pt x="646" y="482"/>
                    </a:lnTo>
                    <a:lnTo>
                      <a:pt x="642" y="474"/>
                    </a:lnTo>
                    <a:lnTo>
                      <a:pt x="637" y="472"/>
                    </a:lnTo>
                    <a:lnTo>
                      <a:pt x="630" y="470"/>
                    </a:lnTo>
                    <a:lnTo>
                      <a:pt x="626" y="469"/>
                    </a:lnTo>
                    <a:lnTo>
                      <a:pt x="621" y="467"/>
                    </a:lnTo>
                    <a:lnTo>
                      <a:pt x="614" y="461"/>
                    </a:lnTo>
                    <a:lnTo>
                      <a:pt x="608" y="457"/>
                    </a:lnTo>
                    <a:lnTo>
                      <a:pt x="603" y="455"/>
                    </a:lnTo>
                    <a:lnTo>
                      <a:pt x="598" y="453"/>
                    </a:lnTo>
                    <a:lnTo>
                      <a:pt x="590" y="447"/>
                    </a:lnTo>
                    <a:lnTo>
                      <a:pt x="585" y="439"/>
                    </a:lnTo>
                    <a:lnTo>
                      <a:pt x="580" y="430"/>
                    </a:lnTo>
                    <a:lnTo>
                      <a:pt x="575" y="424"/>
                    </a:lnTo>
                    <a:lnTo>
                      <a:pt x="572" y="419"/>
                    </a:lnTo>
                    <a:lnTo>
                      <a:pt x="570" y="417"/>
                    </a:lnTo>
                    <a:lnTo>
                      <a:pt x="569" y="416"/>
                    </a:lnTo>
                    <a:lnTo>
                      <a:pt x="561" y="407"/>
                    </a:lnTo>
                    <a:lnTo>
                      <a:pt x="557" y="401"/>
                    </a:lnTo>
                    <a:lnTo>
                      <a:pt x="554" y="397"/>
                    </a:lnTo>
                    <a:lnTo>
                      <a:pt x="554" y="396"/>
                    </a:lnTo>
                    <a:lnTo>
                      <a:pt x="550" y="393"/>
                    </a:lnTo>
                    <a:lnTo>
                      <a:pt x="546" y="391"/>
                    </a:lnTo>
                    <a:lnTo>
                      <a:pt x="539" y="388"/>
                    </a:lnTo>
                    <a:lnTo>
                      <a:pt x="536" y="386"/>
                    </a:lnTo>
                    <a:lnTo>
                      <a:pt x="534" y="385"/>
                    </a:lnTo>
                    <a:lnTo>
                      <a:pt x="522" y="370"/>
                    </a:lnTo>
                    <a:lnTo>
                      <a:pt x="519" y="363"/>
                    </a:lnTo>
                    <a:lnTo>
                      <a:pt x="518" y="356"/>
                    </a:lnTo>
                    <a:lnTo>
                      <a:pt x="517" y="349"/>
                    </a:lnTo>
                    <a:lnTo>
                      <a:pt x="519" y="343"/>
                    </a:lnTo>
                    <a:lnTo>
                      <a:pt x="520" y="339"/>
                    </a:lnTo>
                    <a:lnTo>
                      <a:pt x="520" y="336"/>
                    </a:lnTo>
                    <a:lnTo>
                      <a:pt x="520" y="334"/>
                    </a:lnTo>
                    <a:lnTo>
                      <a:pt x="510" y="310"/>
                    </a:lnTo>
                    <a:lnTo>
                      <a:pt x="506" y="304"/>
                    </a:lnTo>
                    <a:lnTo>
                      <a:pt x="503" y="303"/>
                    </a:lnTo>
                    <a:lnTo>
                      <a:pt x="498" y="299"/>
                    </a:lnTo>
                    <a:lnTo>
                      <a:pt x="492" y="295"/>
                    </a:lnTo>
                    <a:lnTo>
                      <a:pt x="488" y="294"/>
                    </a:lnTo>
                    <a:lnTo>
                      <a:pt x="470" y="298"/>
                    </a:lnTo>
                    <a:lnTo>
                      <a:pt x="465" y="294"/>
                    </a:lnTo>
                    <a:lnTo>
                      <a:pt x="463" y="291"/>
                    </a:lnTo>
                    <a:lnTo>
                      <a:pt x="462" y="286"/>
                    </a:lnTo>
                    <a:lnTo>
                      <a:pt x="459" y="279"/>
                    </a:lnTo>
                    <a:lnTo>
                      <a:pt x="457" y="277"/>
                    </a:lnTo>
                    <a:lnTo>
                      <a:pt x="453" y="273"/>
                    </a:lnTo>
                    <a:lnTo>
                      <a:pt x="454" y="271"/>
                    </a:lnTo>
                    <a:lnTo>
                      <a:pt x="454" y="266"/>
                    </a:lnTo>
                    <a:lnTo>
                      <a:pt x="452" y="262"/>
                    </a:lnTo>
                    <a:lnTo>
                      <a:pt x="443" y="261"/>
                    </a:lnTo>
                    <a:lnTo>
                      <a:pt x="435" y="259"/>
                    </a:lnTo>
                    <a:lnTo>
                      <a:pt x="431" y="256"/>
                    </a:lnTo>
                    <a:lnTo>
                      <a:pt x="428" y="255"/>
                    </a:lnTo>
                    <a:lnTo>
                      <a:pt x="420" y="254"/>
                    </a:lnTo>
                    <a:lnTo>
                      <a:pt x="414" y="253"/>
                    </a:lnTo>
                    <a:lnTo>
                      <a:pt x="411" y="251"/>
                    </a:lnTo>
                    <a:lnTo>
                      <a:pt x="407" y="247"/>
                    </a:lnTo>
                    <a:lnTo>
                      <a:pt x="404" y="246"/>
                    </a:lnTo>
                    <a:lnTo>
                      <a:pt x="402" y="247"/>
                    </a:lnTo>
                    <a:lnTo>
                      <a:pt x="396" y="247"/>
                    </a:lnTo>
                    <a:lnTo>
                      <a:pt x="394" y="246"/>
                    </a:lnTo>
                    <a:lnTo>
                      <a:pt x="393" y="246"/>
                    </a:lnTo>
                    <a:lnTo>
                      <a:pt x="391" y="246"/>
                    </a:lnTo>
                    <a:lnTo>
                      <a:pt x="385" y="244"/>
                    </a:lnTo>
                    <a:lnTo>
                      <a:pt x="382" y="245"/>
                    </a:lnTo>
                    <a:lnTo>
                      <a:pt x="379" y="245"/>
                    </a:lnTo>
                    <a:lnTo>
                      <a:pt x="377" y="243"/>
                    </a:lnTo>
                    <a:lnTo>
                      <a:pt x="371" y="237"/>
                    </a:lnTo>
                    <a:lnTo>
                      <a:pt x="367" y="238"/>
                    </a:lnTo>
                    <a:lnTo>
                      <a:pt x="363" y="239"/>
                    </a:lnTo>
                    <a:lnTo>
                      <a:pt x="361" y="240"/>
                    </a:lnTo>
                    <a:lnTo>
                      <a:pt x="355" y="235"/>
                    </a:lnTo>
                    <a:lnTo>
                      <a:pt x="349" y="232"/>
                    </a:lnTo>
                    <a:lnTo>
                      <a:pt x="347" y="233"/>
                    </a:lnTo>
                    <a:lnTo>
                      <a:pt x="341" y="233"/>
                    </a:lnTo>
                    <a:lnTo>
                      <a:pt x="324" y="225"/>
                    </a:lnTo>
                    <a:lnTo>
                      <a:pt x="318" y="222"/>
                    </a:lnTo>
                    <a:lnTo>
                      <a:pt x="314" y="220"/>
                    </a:lnTo>
                    <a:lnTo>
                      <a:pt x="307" y="216"/>
                    </a:lnTo>
                    <a:lnTo>
                      <a:pt x="302" y="212"/>
                    </a:lnTo>
                    <a:lnTo>
                      <a:pt x="298" y="210"/>
                    </a:lnTo>
                    <a:lnTo>
                      <a:pt x="290" y="208"/>
                    </a:lnTo>
                    <a:lnTo>
                      <a:pt x="275" y="201"/>
                    </a:lnTo>
                    <a:lnTo>
                      <a:pt x="267" y="197"/>
                    </a:lnTo>
                    <a:lnTo>
                      <a:pt x="263" y="195"/>
                    </a:lnTo>
                    <a:lnTo>
                      <a:pt x="248" y="176"/>
                    </a:lnTo>
                    <a:lnTo>
                      <a:pt x="242" y="170"/>
                    </a:lnTo>
                    <a:lnTo>
                      <a:pt x="238" y="167"/>
                    </a:lnTo>
                    <a:lnTo>
                      <a:pt x="231" y="165"/>
                    </a:lnTo>
                    <a:lnTo>
                      <a:pt x="228" y="163"/>
                    </a:lnTo>
                    <a:lnTo>
                      <a:pt x="227" y="162"/>
                    </a:lnTo>
                    <a:lnTo>
                      <a:pt x="225" y="160"/>
                    </a:lnTo>
                    <a:lnTo>
                      <a:pt x="224" y="158"/>
                    </a:lnTo>
                    <a:lnTo>
                      <a:pt x="224" y="157"/>
                    </a:lnTo>
                    <a:lnTo>
                      <a:pt x="222" y="152"/>
                    </a:lnTo>
                    <a:lnTo>
                      <a:pt x="221" y="150"/>
                    </a:lnTo>
                    <a:lnTo>
                      <a:pt x="221" y="149"/>
                    </a:lnTo>
                    <a:lnTo>
                      <a:pt x="221" y="147"/>
                    </a:lnTo>
                    <a:lnTo>
                      <a:pt x="217" y="144"/>
                    </a:lnTo>
                    <a:lnTo>
                      <a:pt x="214" y="143"/>
                    </a:lnTo>
                    <a:lnTo>
                      <a:pt x="211" y="141"/>
                    </a:lnTo>
                    <a:lnTo>
                      <a:pt x="209" y="139"/>
                    </a:lnTo>
                    <a:lnTo>
                      <a:pt x="199" y="126"/>
                    </a:lnTo>
                    <a:lnTo>
                      <a:pt x="195" y="123"/>
                    </a:lnTo>
                    <a:lnTo>
                      <a:pt x="193" y="119"/>
                    </a:lnTo>
                    <a:lnTo>
                      <a:pt x="187" y="114"/>
                    </a:lnTo>
                    <a:lnTo>
                      <a:pt x="184" y="110"/>
                    </a:lnTo>
                    <a:lnTo>
                      <a:pt x="182" y="105"/>
                    </a:lnTo>
                    <a:lnTo>
                      <a:pt x="179" y="102"/>
                    </a:lnTo>
                    <a:lnTo>
                      <a:pt x="177" y="100"/>
                    </a:lnTo>
                    <a:lnTo>
                      <a:pt x="177" y="92"/>
                    </a:lnTo>
                    <a:lnTo>
                      <a:pt x="173" y="89"/>
                    </a:lnTo>
                    <a:lnTo>
                      <a:pt x="165" y="90"/>
                    </a:lnTo>
                    <a:lnTo>
                      <a:pt x="160" y="89"/>
                    </a:lnTo>
                    <a:lnTo>
                      <a:pt x="158" y="88"/>
                    </a:lnTo>
                    <a:lnTo>
                      <a:pt x="157" y="86"/>
                    </a:lnTo>
                    <a:lnTo>
                      <a:pt x="161" y="84"/>
                    </a:lnTo>
                    <a:lnTo>
                      <a:pt x="162" y="82"/>
                    </a:lnTo>
                    <a:lnTo>
                      <a:pt x="162" y="81"/>
                    </a:lnTo>
                    <a:lnTo>
                      <a:pt x="160" y="80"/>
                    </a:lnTo>
                    <a:lnTo>
                      <a:pt x="148" y="80"/>
                    </a:lnTo>
                    <a:lnTo>
                      <a:pt x="143" y="79"/>
                    </a:lnTo>
                    <a:lnTo>
                      <a:pt x="139" y="78"/>
                    </a:lnTo>
                    <a:lnTo>
                      <a:pt x="137" y="75"/>
                    </a:lnTo>
                    <a:lnTo>
                      <a:pt x="137" y="73"/>
                    </a:lnTo>
                    <a:lnTo>
                      <a:pt x="133" y="68"/>
                    </a:lnTo>
                    <a:lnTo>
                      <a:pt x="129" y="71"/>
                    </a:lnTo>
                    <a:lnTo>
                      <a:pt x="125" y="72"/>
                    </a:lnTo>
                    <a:lnTo>
                      <a:pt x="123" y="73"/>
                    </a:lnTo>
                    <a:lnTo>
                      <a:pt x="117" y="72"/>
                    </a:lnTo>
                    <a:lnTo>
                      <a:pt x="116" y="71"/>
                    </a:lnTo>
                    <a:lnTo>
                      <a:pt x="115" y="69"/>
                    </a:lnTo>
                    <a:lnTo>
                      <a:pt x="117" y="68"/>
                    </a:lnTo>
                    <a:lnTo>
                      <a:pt x="116" y="64"/>
                    </a:lnTo>
                    <a:lnTo>
                      <a:pt x="114" y="62"/>
                    </a:lnTo>
                    <a:lnTo>
                      <a:pt x="107" y="56"/>
                    </a:lnTo>
                    <a:lnTo>
                      <a:pt x="104" y="60"/>
                    </a:lnTo>
                    <a:lnTo>
                      <a:pt x="102" y="61"/>
                    </a:lnTo>
                    <a:lnTo>
                      <a:pt x="100" y="61"/>
                    </a:lnTo>
                    <a:lnTo>
                      <a:pt x="98" y="60"/>
                    </a:lnTo>
                    <a:lnTo>
                      <a:pt x="97" y="60"/>
                    </a:lnTo>
                    <a:lnTo>
                      <a:pt x="95" y="59"/>
                    </a:lnTo>
                    <a:lnTo>
                      <a:pt x="90" y="55"/>
                    </a:lnTo>
                    <a:lnTo>
                      <a:pt x="85" y="54"/>
                    </a:lnTo>
                    <a:lnTo>
                      <a:pt x="76" y="54"/>
                    </a:lnTo>
                    <a:lnTo>
                      <a:pt x="67" y="57"/>
                    </a:lnTo>
                    <a:lnTo>
                      <a:pt x="62" y="57"/>
                    </a:lnTo>
                    <a:lnTo>
                      <a:pt x="60" y="56"/>
                    </a:lnTo>
                    <a:lnTo>
                      <a:pt x="57" y="52"/>
                    </a:lnTo>
                    <a:lnTo>
                      <a:pt x="54" y="48"/>
                    </a:lnTo>
                    <a:lnTo>
                      <a:pt x="48" y="41"/>
                    </a:lnTo>
                    <a:lnTo>
                      <a:pt x="38" y="36"/>
                    </a:lnTo>
                    <a:lnTo>
                      <a:pt x="30" y="32"/>
                    </a:lnTo>
                    <a:lnTo>
                      <a:pt x="28" y="30"/>
                    </a:lnTo>
                    <a:lnTo>
                      <a:pt x="28" y="29"/>
                    </a:lnTo>
                    <a:lnTo>
                      <a:pt x="26" y="24"/>
                    </a:lnTo>
                    <a:lnTo>
                      <a:pt x="22" y="22"/>
                    </a:lnTo>
                    <a:lnTo>
                      <a:pt x="19" y="22"/>
                    </a:lnTo>
                    <a:lnTo>
                      <a:pt x="14" y="19"/>
                    </a:lnTo>
                    <a:lnTo>
                      <a:pt x="11" y="16"/>
                    </a:lnTo>
                    <a:lnTo>
                      <a:pt x="8" y="1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269">
                <a:extLst>
                  <a:ext uri="{FF2B5EF4-FFF2-40B4-BE49-F238E27FC236}">
                    <a16:creationId xmlns:a16="http://schemas.microsoft.com/office/drawing/2014/main" id="{42DD8FEC-BB96-DB64-4ACF-B264C8D946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0" y="2251"/>
                <a:ext cx="16" cy="85"/>
              </a:xfrm>
              <a:custGeom>
                <a:avLst/>
                <a:gdLst>
                  <a:gd name="T0" fmla="*/ 26 w 48"/>
                  <a:gd name="T1" fmla="*/ 256 h 256"/>
                  <a:gd name="T2" fmla="*/ 27 w 48"/>
                  <a:gd name="T3" fmla="*/ 251 h 256"/>
                  <a:gd name="T4" fmla="*/ 28 w 48"/>
                  <a:gd name="T5" fmla="*/ 249 h 256"/>
                  <a:gd name="T6" fmla="*/ 26 w 48"/>
                  <a:gd name="T7" fmla="*/ 246 h 256"/>
                  <a:gd name="T8" fmla="*/ 24 w 48"/>
                  <a:gd name="T9" fmla="*/ 245 h 256"/>
                  <a:gd name="T10" fmla="*/ 21 w 48"/>
                  <a:gd name="T11" fmla="*/ 241 h 256"/>
                  <a:gd name="T12" fmla="*/ 21 w 48"/>
                  <a:gd name="T13" fmla="*/ 238 h 256"/>
                  <a:gd name="T14" fmla="*/ 28 w 48"/>
                  <a:gd name="T15" fmla="*/ 228 h 256"/>
                  <a:gd name="T16" fmla="*/ 29 w 48"/>
                  <a:gd name="T17" fmla="*/ 222 h 256"/>
                  <a:gd name="T18" fmla="*/ 29 w 48"/>
                  <a:gd name="T19" fmla="*/ 214 h 256"/>
                  <a:gd name="T20" fmla="*/ 28 w 48"/>
                  <a:gd name="T21" fmla="*/ 204 h 256"/>
                  <a:gd name="T22" fmla="*/ 28 w 48"/>
                  <a:gd name="T23" fmla="*/ 199 h 256"/>
                  <a:gd name="T24" fmla="*/ 29 w 48"/>
                  <a:gd name="T25" fmla="*/ 192 h 256"/>
                  <a:gd name="T26" fmla="*/ 32 w 48"/>
                  <a:gd name="T27" fmla="*/ 189 h 256"/>
                  <a:gd name="T28" fmla="*/ 35 w 48"/>
                  <a:gd name="T29" fmla="*/ 187 h 256"/>
                  <a:gd name="T30" fmla="*/ 42 w 48"/>
                  <a:gd name="T31" fmla="*/ 181 h 256"/>
                  <a:gd name="T32" fmla="*/ 43 w 48"/>
                  <a:gd name="T33" fmla="*/ 174 h 256"/>
                  <a:gd name="T34" fmla="*/ 42 w 48"/>
                  <a:gd name="T35" fmla="*/ 171 h 256"/>
                  <a:gd name="T36" fmla="*/ 41 w 48"/>
                  <a:gd name="T37" fmla="*/ 168 h 256"/>
                  <a:gd name="T38" fmla="*/ 42 w 48"/>
                  <a:gd name="T39" fmla="*/ 164 h 256"/>
                  <a:gd name="T40" fmla="*/ 48 w 48"/>
                  <a:gd name="T41" fmla="*/ 153 h 256"/>
                  <a:gd name="T42" fmla="*/ 48 w 48"/>
                  <a:gd name="T43" fmla="*/ 147 h 256"/>
                  <a:gd name="T44" fmla="*/ 43 w 48"/>
                  <a:gd name="T45" fmla="*/ 143 h 256"/>
                  <a:gd name="T46" fmla="*/ 36 w 48"/>
                  <a:gd name="T47" fmla="*/ 138 h 256"/>
                  <a:gd name="T48" fmla="*/ 32 w 48"/>
                  <a:gd name="T49" fmla="*/ 135 h 256"/>
                  <a:gd name="T50" fmla="*/ 30 w 48"/>
                  <a:gd name="T51" fmla="*/ 132 h 256"/>
                  <a:gd name="T52" fmla="*/ 28 w 48"/>
                  <a:gd name="T53" fmla="*/ 125 h 256"/>
                  <a:gd name="T54" fmla="*/ 24 w 48"/>
                  <a:gd name="T55" fmla="*/ 118 h 256"/>
                  <a:gd name="T56" fmla="*/ 24 w 48"/>
                  <a:gd name="T57" fmla="*/ 115 h 256"/>
                  <a:gd name="T58" fmla="*/ 23 w 48"/>
                  <a:gd name="T59" fmla="*/ 111 h 256"/>
                  <a:gd name="T60" fmla="*/ 21 w 48"/>
                  <a:gd name="T61" fmla="*/ 109 h 256"/>
                  <a:gd name="T62" fmla="*/ 19 w 48"/>
                  <a:gd name="T63" fmla="*/ 105 h 256"/>
                  <a:gd name="T64" fmla="*/ 17 w 48"/>
                  <a:gd name="T65" fmla="*/ 102 h 256"/>
                  <a:gd name="T66" fmla="*/ 17 w 48"/>
                  <a:gd name="T67" fmla="*/ 97 h 256"/>
                  <a:gd name="T68" fmla="*/ 16 w 48"/>
                  <a:gd name="T69" fmla="*/ 92 h 256"/>
                  <a:gd name="T70" fmla="*/ 17 w 48"/>
                  <a:gd name="T71" fmla="*/ 85 h 256"/>
                  <a:gd name="T72" fmla="*/ 18 w 48"/>
                  <a:gd name="T73" fmla="*/ 78 h 256"/>
                  <a:gd name="T74" fmla="*/ 21 w 48"/>
                  <a:gd name="T75" fmla="*/ 74 h 256"/>
                  <a:gd name="T76" fmla="*/ 22 w 48"/>
                  <a:gd name="T77" fmla="*/ 70 h 256"/>
                  <a:gd name="T78" fmla="*/ 24 w 48"/>
                  <a:gd name="T79" fmla="*/ 67 h 256"/>
                  <a:gd name="T80" fmla="*/ 27 w 48"/>
                  <a:gd name="T81" fmla="*/ 58 h 256"/>
                  <a:gd name="T82" fmla="*/ 26 w 48"/>
                  <a:gd name="T83" fmla="*/ 32 h 256"/>
                  <a:gd name="T84" fmla="*/ 23 w 48"/>
                  <a:gd name="T85" fmla="*/ 26 h 256"/>
                  <a:gd name="T86" fmla="*/ 19 w 48"/>
                  <a:gd name="T87" fmla="*/ 19 h 256"/>
                  <a:gd name="T88" fmla="*/ 0 w 48"/>
                  <a:gd name="T89" fmla="*/ 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8" h="256">
                    <a:moveTo>
                      <a:pt x="26" y="256"/>
                    </a:moveTo>
                    <a:lnTo>
                      <a:pt x="27" y="251"/>
                    </a:lnTo>
                    <a:lnTo>
                      <a:pt x="28" y="249"/>
                    </a:lnTo>
                    <a:lnTo>
                      <a:pt x="26" y="246"/>
                    </a:lnTo>
                    <a:lnTo>
                      <a:pt x="24" y="245"/>
                    </a:lnTo>
                    <a:lnTo>
                      <a:pt x="21" y="241"/>
                    </a:lnTo>
                    <a:lnTo>
                      <a:pt x="21" y="238"/>
                    </a:lnTo>
                    <a:lnTo>
                      <a:pt x="28" y="228"/>
                    </a:lnTo>
                    <a:lnTo>
                      <a:pt x="29" y="222"/>
                    </a:lnTo>
                    <a:lnTo>
                      <a:pt x="29" y="214"/>
                    </a:lnTo>
                    <a:lnTo>
                      <a:pt x="28" y="204"/>
                    </a:lnTo>
                    <a:lnTo>
                      <a:pt x="28" y="199"/>
                    </a:lnTo>
                    <a:lnTo>
                      <a:pt x="29" y="192"/>
                    </a:lnTo>
                    <a:lnTo>
                      <a:pt x="32" y="189"/>
                    </a:lnTo>
                    <a:lnTo>
                      <a:pt x="35" y="187"/>
                    </a:lnTo>
                    <a:lnTo>
                      <a:pt x="42" y="181"/>
                    </a:lnTo>
                    <a:lnTo>
                      <a:pt x="43" y="174"/>
                    </a:lnTo>
                    <a:lnTo>
                      <a:pt x="42" y="171"/>
                    </a:lnTo>
                    <a:lnTo>
                      <a:pt x="41" y="168"/>
                    </a:lnTo>
                    <a:lnTo>
                      <a:pt x="42" y="164"/>
                    </a:lnTo>
                    <a:lnTo>
                      <a:pt x="48" y="153"/>
                    </a:lnTo>
                    <a:lnTo>
                      <a:pt x="48" y="147"/>
                    </a:lnTo>
                    <a:lnTo>
                      <a:pt x="43" y="143"/>
                    </a:lnTo>
                    <a:lnTo>
                      <a:pt x="36" y="138"/>
                    </a:lnTo>
                    <a:lnTo>
                      <a:pt x="32" y="135"/>
                    </a:lnTo>
                    <a:lnTo>
                      <a:pt x="30" y="132"/>
                    </a:lnTo>
                    <a:lnTo>
                      <a:pt x="28" y="125"/>
                    </a:lnTo>
                    <a:lnTo>
                      <a:pt x="24" y="118"/>
                    </a:lnTo>
                    <a:lnTo>
                      <a:pt x="24" y="115"/>
                    </a:lnTo>
                    <a:lnTo>
                      <a:pt x="23" y="111"/>
                    </a:lnTo>
                    <a:lnTo>
                      <a:pt x="21" y="109"/>
                    </a:lnTo>
                    <a:lnTo>
                      <a:pt x="19" y="105"/>
                    </a:lnTo>
                    <a:lnTo>
                      <a:pt x="17" y="102"/>
                    </a:lnTo>
                    <a:lnTo>
                      <a:pt x="17" y="97"/>
                    </a:lnTo>
                    <a:lnTo>
                      <a:pt x="16" y="92"/>
                    </a:lnTo>
                    <a:lnTo>
                      <a:pt x="17" y="85"/>
                    </a:lnTo>
                    <a:lnTo>
                      <a:pt x="18" y="78"/>
                    </a:lnTo>
                    <a:lnTo>
                      <a:pt x="21" y="74"/>
                    </a:lnTo>
                    <a:lnTo>
                      <a:pt x="22" y="70"/>
                    </a:lnTo>
                    <a:lnTo>
                      <a:pt x="24" y="67"/>
                    </a:lnTo>
                    <a:lnTo>
                      <a:pt x="27" y="58"/>
                    </a:lnTo>
                    <a:lnTo>
                      <a:pt x="26" y="32"/>
                    </a:lnTo>
                    <a:lnTo>
                      <a:pt x="23" y="26"/>
                    </a:lnTo>
                    <a:lnTo>
                      <a:pt x="19" y="1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270">
                <a:extLst>
                  <a:ext uri="{FF2B5EF4-FFF2-40B4-BE49-F238E27FC236}">
                    <a16:creationId xmlns:a16="http://schemas.microsoft.com/office/drawing/2014/main" id="{49FBB005-D053-C363-951F-D3242D0D85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2" y="1446"/>
                <a:ext cx="50" cy="244"/>
              </a:xfrm>
              <a:custGeom>
                <a:avLst/>
                <a:gdLst>
                  <a:gd name="T0" fmla="*/ 22 w 149"/>
                  <a:gd name="T1" fmla="*/ 721 h 731"/>
                  <a:gd name="T2" fmla="*/ 43 w 149"/>
                  <a:gd name="T3" fmla="*/ 716 h 731"/>
                  <a:gd name="T4" fmla="*/ 65 w 149"/>
                  <a:gd name="T5" fmla="*/ 703 h 731"/>
                  <a:gd name="T6" fmla="*/ 72 w 149"/>
                  <a:gd name="T7" fmla="*/ 688 h 731"/>
                  <a:gd name="T8" fmla="*/ 71 w 149"/>
                  <a:gd name="T9" fmla="*/ 657 h 731"/>
                  <a:gd name="T10" fmla="*/ 64 w 149"/>
                  <a:gd name="T11" fmla="*/ 634 h 731"/>
                  <a:gd name="T12" fmla="*/ 59 w 149"/>
                  <a:gd name="T13" fmla="*/ 608 h 731"/>
                  <a:gd name="T14" fmla="*/ 60 w 149"/>
                  <a:gd name="T15" fmla="*/ 603 h 731"/>
                  <a:gd name="T16" fmla="*/ 53 w 149"/>
                  <a:gd name="T17" fmla="*/ 590 h 731"/>
                  <a:gd name="T18" fmla="*/ 58 w 149"/>
                  <a:gd name="T19" fmla="*/ 565 h 731"/>
                  <a:gd name="T20" fmla="*/ 76 w 149"/>
                  <a:gd name="T21" fmla="*/ 550 h 731"/>
                  <a:gd name="T22" fmla="*/ 75 w 149"/>
                  <a:gd name="T23" fmla="*/ 527 h 731"/>
                  <a:gd name="T24" fmla="*/ 73 w 149"/>
                  <a:gd name="T25" fmla="*/ 510 h 731"/>
                  <a:gd name="T26" fmla="*/ 84 w 149"/>
                  <a:gd name="T27" fmla="*/ 484 h 731"/>
                  <a:gd name="T28" fmla="*/ 77 w 149"/>
                  <a:gd name="T29" fmla="*/ 475 h 731"/>
                  <a:gd name="T30" fmla="*/ 75 w 149"/>
                  <a:gd name="T31" fmla="*/ 464 h 731"/>
                  <a:gd name="T32" fmla="*/ 84 w 149"/>
                  <a:gd name="T33" fmla="*/ 470 h 731"/>
                  <a:gd name="T34" fmla="*/ 87 w 149"/>
                  <a:gd name="T35" fmla="*/ 465 h 731"/>
                  <a:gd name="T36" fmla="*/ 87 w 149"/>
                  <a:gd name="T37" fmla="*/ 446 h 731"/>
                  <a:gd name="T38" fmla="*/ 83 w 149"/>
                  <a:gd name="T39" fmla="*/ 434 h 731"/>
                  <a:gd name="T40" fmla="*/ 90 w 149"/>
                  <a:gd name="T41" fmla="*/ 419 h 731"/>
                  <a:gd name="T42" fmla="*/ 76 w 149"/>
                  <a:gd name="T43" fmla="*/ 410 h 731"/>
                  <a:gd name="T44" fmla="*/ 80 w 149"/>
                  <a:gd name="T45" fmla="*/ 396 h 731"/>
                  <a:gd name="T46" fmla="*/ 67 w 149"/>
                  <a:gd name="T47" fmla="*/ 393 h 731"/>
                  <a:gd name="T48" fmla="*/ 47 w 149"/>
                  <a:gd name="T49" fmla="*/ 386 h 731"/>
                  <a:gd name="T50" fmla="*/ 53 w 149"/>
                  <a:gd name="T51" fmla="*/ 371 h 731"/>
                  <a:gd name="T52" fmla="*/ 46 w 149"/>
                  <a:gd name="T53" fmla="*/ 359 h 731"/>
                  <a:gd name="T54" fmla="*/ 45 w 149"/>
                  <a:gd name="T55" fmla="*/ 369 h 731"/>
                  <a:gd name="T56" fmla="*/ 39 w 149"/>
                  <a:gd name="T57" fmla="*/ 370 h 731"/>
                  <a:gd name="T58" fmla="*/ 33 w 149"/>
                  <a:gd name="T59" fmla="*/ 362 h 731"/>
                  <a:gd name="T60" fmla="*/ 31 w 149"/>
                  <a:gd name="T61" fmla="*/ 367 h 731"/>
                  <a:gd name="T62" fmla="*/ 26 w 149"/>
                  <a:gd name="T63" fmla="*/ 353 h 731"/>
                  <a:gd name="T64" fmla="*/ 9 w 149"/>
                  <a:gd name="T65" fmla="*/ 349 h 731"/>
                  <a:gd name="T66" fmla="*/ 7 w 149"/>
                  <a:gd name="T67" fmla="*/ 337 h 731"/>
                  <a:gd name="T68" fmla="*/ 4 w 149"/>
                  <a:gd name="T69" fmla="*/ 320 h 731"/>
                  <a:gd name="T70" fmla="*/ 1 w 149"/>
                  <a:gd name="T71" fmla="*/ 304 h 731"/>
                  <a:gd name="T72" fmla="*/ 15 w 149"/>
                  <a:gd name="T73" fmla="*/ 298 h 731"/>
                  <a:gd name="T74" fmla="*/ 19 w 149"/>
                  <a:gd name="T75" fmla="*/ 292 h 731"/>
                  <a:gd name="T76" fmla="*/ 23 w 149"/>
                  <a:gd name="T77" fmla="*/ 279 h 731"/>
                  <a:gd name="T78" fmla="*/ 18 w 149"/>
                  <a:gd name="T79" fmla="*/ 280 h 731"/>
                  <a:gd name="T80" fmla="*/ 21 w 149"/>
                  <a:gd name="T81" fmla="*/ 271 h 731"/>
                  <a:gd name="T82" fmla="*/ 28 w 149"/>
                  <a:gd name="T83" fmla="*/ 262 h 731"/>
                  <a:gd name="T84" fmla="*/ 31 w 149"/>
                  <a:gd name="T85" fmla="*/ 249 h 731"/>
                  <a:gd name="T86" fmla="*/ 40 w 149"/>
                  <a:gd name="T87" fmla="*/ 238 h 731"/>
                  <a:gd name="T88" fmla="*/ 49 w 149"/>
                  <a:gd name="T89" fmla="*/ 234 h 731"/>
                  <a:gd name="T90" fmla="*/ 49 w 149"/>
                  <a:gd name="T91" fmla="*/ 230 h 731"/>
                  <a:gd name="T92" fmla="*/ 52 w 149"/>
                  <a:gd name="T93" fmla="*/ 219 h 731"/>
                  <a:gd name="T94" fmla="*/ 60 w 149"/>
                  <a:gd name="T95" fmla="*/ 210 h 731"/>
                  <a:gd name="T96" fmla="*/ 61 w 149"/>
                  <a:gd name="T97" fmla="*/ 197 h 731"/>
                  <a:gd name="T98" fmla="*/ 70 w 149"/>
                  <a:gd name="T99" fmla="*/ 192 h 731"/>
                  <a:gd name="T100" fmla="*/ 75 w 149"/>
                  <a:gd name="T101" fmla="*/ 190 h 731"/>
                  <a:gd name="T102" fmla="*/ 81 w 149"/>
                  <a:gd name="T103" fmla="*/ 180 h 731"/>
                  <a:gd name="T104" fmla="*/ 120 w 149"/>
                  <a:gd name="T105" fmla="*/ 146 h 731"/>
                  <a:gd name="T106" fmla="*/ 121 w 149"/>
                  <a:gd name="T107" fmla="*/ 137 h 731"/>
                  <a:gd name="T108" fmla="*/ 112 w 149"/>
                  <a:gd name="T109" fmla="*/ 129 h 731"/>
                  <a:gd name="T110" fmla="*/ 130 w 149"/>
                  <a:gd name="T111" fmla="*/ 118 h 731"/>
                  <a:gd name="T112" fmla="*/ 145 w 149"/>
                  <a:gd name="T113" fmla="*/ 116 h 731"/>
                  <a:gd name="T114" fmla="*/ 149 w 149"/>
                  <a:gd name="T115" fmla="*/ 113 h 731"/>
                  <a:gd name="T116" fmla="*/ 147 w 149"/>
                  <a:gd name="T117" fmla="*/ 85 h 731"/>
                  <a:gd name="T118" fmla="*/ 147 w 149"/>
                  <a:gd name="T119" fmla="*/ 54 h 731"/>
                  <a:gd name="T120" fmla="*/ 121 w 149"/>
                  <a:gd name="T121" fmla="*/ 0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9" h="731">
                    <a:moveTo>
                      <a:pt x="15" y="731"/>
                    </a:moveTo>
                    <a:lnTo>
                      <a:pt x="17" y="726"/>
                    </a:lnTo>
                    <a:lnTo>
                      <a:pt x="20" y="723"/>
                    </a:lnTo>
                    <a:lnTo>
                      <a:pt x="22" y="721"/>
                    </a:lnTo>
                    <a:lnTo>
                      <a:pt x="24" y="721"/>
                    </a:lnTo>
                    <a:lnTo>
                      <a:pt x="33" y="719"/>
                    </a:lnTo>
                    <a:lnTo>
                      <a:pt x="39" y="719"/>
                    </a:lnTo>
                    <a:lnTo>
                      <a:pt x="43" y="716"/>
                    </a:lnTo>
                    <a:lnTo>
                      <a:pt x="47" y="715"/>
                    </a:lnTo>
                    <a:lnTo>
                      <a:pt x="54" y="713"/>
                    </a:lnTo>
                    <a:lnTo>
                      <a:pt x="61" y="707"/>
                    </a:lnTo>
                    <a:lnTo>
                      <a:pt x="65" y="703"/>
                    </a:lnTo>
                    <a:lnTo>
                      <a:pt x="66" y="696"/>
                    </a:lnTo>
                    <a:lnTo>
                      <a:pt x="68" y="692"/>
                    </a:lnTo>
                    <a:lnTo>
                      <a:pt x="70" y="689"/>
                    </a:lnTo>
                    <a:lnTo>
                      <a:pt x="72" y="688"/>
                    </a:lnTo>
                    <a:lnTo>
                      <a:pt x="75" y="680"/>
                    </a:lnTo>
                    <a:lnTo>
                      <a:pt x="75" y="674"/>
                    </a:lnTo>
                    <a:lnTo>
                      <a:pt x="75" y="670"/>
                    </a:lnTo>
                    <a:lnTo>
                      <a:pt x="71" y="657"/>
                    </a:lnTo>
                    <a:lnTo>
                      <a:pt x="70" y="651"/>
                    </a:lnTo>
                    <a:lnTo>
                      <a:pt x="67" y="645"/>
                    </a:lnTo>
                    <a:lnTo>
                      <a:pt x="66" y="641"/>
                    </a:lnTo>
                    <a:lnTo>
                      <a:pt x="64" y="634"/>
                    </a:lnTo>
                    <a:lnTo>
                      <a:pt x="54" y="619"/>
                    </a:lnTo>
                    <a:lnTo>
                      <a:pt x="55" y="613"/>
                    </a:lnTo>
                    <a:lnTo>
                      <a:pt x="56" y="610"/>
                    </a:lnTo>
                    <a:lnTo>
                      <a:pt x="59" y="608"/>
                    </a:lnTo>
                    <a:lnTo>
                      <a:pt x="59" y="606"/>
                    </a:lnTo>
                    <a:lnTo>
                      <a:pt x="59" y="605"/>
                    </a:lnTo>
                    <a:lnTo>
                      <a:pt x="60" y="605"/>
                    </a:lnTo>
                    <a:lnTo>
                      <a:pt x="60" y="603"/>
                    </a:lnTo>
                    <a:lnTo>
                      <a:pt x="59" y="600"/>
                    </a:lnTo>
                    <a:lnTo>
                      <a:pt x="57" y="598"/>
                    </a:lnTo>
                    <a:lnTo>
                      <a:pt x="54" y="593"/>
                    </a:lnTo>
                    <a:lnTo>
                      <a:pt x="53" y="590"/>
                    </a:lnTo>
                    <a:lnTo>
                      <a:pt x="54" y="588"/>
                    </a:lnTo>
                    <a:lnTo>
                      <a:pt x="55" y="575"/>
                    </a:lnTo>
                    <a:lnTo>
                      <a:pt x="56" y="570"/>
                    </a:lnTo>
                    <a:lnTo>
                      <a:pt x="58" y="565"/>
                    </a:lnTo>
                    <a:lnTo>
                      <a:pt x="63" y="561"/>
                    </a:lnTo>
                    <a:lnTo>
                      <a:pt x="72" y="557"/>
                    </a:lnTo>
                    <a:lnTo>
                      <a:pt x="75" y="553"/>
                    </a:lnTo>
                    <a:lnTo>
                      <a:pt x="76" y="550"/>
                    </a:lnTo>
                    <a:lnTo>
                      <a:pt x="78" y="540"/>
                    </a:lnTo>
                    <a:lnTo>
                      <a:pt x="77" y="535"/>
                    </a:lnTo>
                    <a:lnTo>
                      <a:pt x="75" y="530"/>
                    </a:lnTo>
                    <a:lnTo>
                      <a:pt x="75" y="527"/>
                    </a:lnTo>
                    <a:lnTo>
                      <a:pt x="76" y="523"/>
                    </a:lnTo>
                    <a:lnTo>
                      <a:pt x="77" y="518"/>
                    </a:lnTo>
                    <a:lnTo>
                      <a:pt x="76" y="514"/>
                    </a:lnTo>
                    <a:lnTo>
                      <a:pt x="73" y="510"/>
                    </a:lnTo>
                    <a:lnTo>
                      <a:pt x="77" y="506"/>
                    </a:lnTo>
                    <a:lnTo>
                      <a:pt x="80" y="502"/>
                    </a:lnTo>
                    <a:lnTo>
                      <a:pt x="82" y="497"/>
                    </a:lnTo>
                    <a:lnTo>
                      <a:pt x="84" y="484"/>
                    </a:lnTo>
                    <a:lnTo>
                      <a:pt x="84" y="479"/>
                    </a:lnTo>
                    <a:lnTo>
                      <a:pt x="83" y="477"/>
                    </a:lnTo>
                    <a:lnTo>
                      <a:pt x="81" y="477"/>
                    </a:lnTo>
                    <a:lnTo>
                      <a:pt x="77" y="475"/>
                    </a:lnTo>
                    <a:lnTo>
                      <a:pt x="75" y="474"/>
                    </a:lnTo>
                    <a:lnTo>
                      <a:pt x="73" y="470"/>
                    </a:lnTo>
                    <a:lnTo>
                      <a:pt x="73" y="465"/>
                    </a:lnTo>
                    <a:lnTo>
                      <a:pt x="75" y="464"/>
                    </a:lnTo>
                    <a:lnTo>
                      <a:pt x="77" y="465"/>
                    </a:lnTo>
                    <a:lnTo>
                      <a:pt x="81" y="469"/>
                    </a:lnTo>
                    <a:lnTo>
                      <a:pt x="82" y="469"/>
                    </a:lnTo>
                    <a:lnTo>
                      <a:pt x="84" y="470"/>
                    </a:lnTo>
                    <a:lnTo>
                      <a:pt x="86" y="469"/>
                    </a:lnTo>
                    <a:lnTo>
                      <a:pt x="86" y="466"/>
                    </a:lnTo>
                    <a:lnTo>
                      <a:pt x="86" y="465"/>
                    </a:lnTo>
                    <a:lnTo>
                      <a:pt x="87" y="465"/>
                    </a:lnTo>
                    <a:lnTo>
                      <a:pt x="87" y="462"/>
                    </a:lnTo>
                    <a:lnTo>
                      <a:pt x="86" y="454"/>
                    </a:lnTo>
                    <a:lnTo>
                      <a:pt x="89" y="448"/>
                    </a:lnTo>
                    <a:lnTo>
                      <a:pt x="87" y="446"/>
                    </a:lnTo>
                    <a:lnTo>
                      <a:pt x="87" y="445"/>
                    </a:lnTo>
                    <a:lnTo>
                      <a:pt x="87" y="443"/>
                    </a:lnTo>
                    <a:lnTo>
                      <a:pt x="84" y="439"/>
                    </a:lnTo>
                    <a:lnTo>
                      <a:pt x="83" y="434"/>
                    </a:lnTo>
                    <a:lnTo>
                      <a:pt x="86" y="431"/>
                    </a:lnTo>
                    <a:lnTo>
                      <a:pt x="90" y="425"/>
                    </a:lnTo>
                    <a:lnTo>
                      <a:pt x="92" y="422"/>
                    </a:lnTo>
                    <a:lnTo>
                      <a:pt x="90" y="419"/>
                    </a:lnTo>
                    <a:lnTo>
                      <a:pt x="86" y="418"/>
                    </a:lnTo>
                    <a:lnTo>
                      <a:pt x="80" y="416"/>
                    </a:lnTo>
                    <a:lnTo>
                      <a:pt x="77" y="414"/>
                    </a:lnTo>
                    <a:lnTo>
                      <a:pt x="76" y="410"/>
                    </a:lnTo>
                    <a:lnTo>
                      <a:pt x="79" y="408"/>
                    </a:lnTo>
                    <a:lnTo>
                      <a:pt x="81" y="404"/>
                    </a:lnTo>
                    <a:lnTo>
                      <a:pt x="82" y="400"/>
                    </a:lnTo>
                    <a:lnTo>
                      <a:pt x="80" y="396"/>
                    </a:lnTo>
                    <a:lnTo>
                      <a:pt x="79" y="394"/>
                    </a:lnTo>
                    <a:lnTo>
                      <a:pt x="76" y="393"/>
                    </a:lnTo>
                    <a:lnTo>
                      <a:pt x="74" y="394"/>
                    </a:lnTo>
                    <a:lnTo>
                      <a:pt x="67" y="393"/>
                    </a:lnTo>
                    <a:lnTo>
                      <a:pt x="63" y="389"/>
                    </a:lnTo>
                    <a:lnTo>
                      <a:pt x="57" y="384"/>
                    </a:lnTo>
                    <a:lnTo>
                      <a:pt x="53" y="385"/>
                    </a:lnTo>
                    <a:lnTo>
                      <a:pt x="47" y="386"/>
                    </a:lnTo>
                    <a:lnTo>
                      <a:pt x="45" y="386"/>
                    </a:lnTo>
                    <a:lnTo>
                      <a:pt x="45" y="382"/>
                    </a:lnTo>
                    <a:lnTo>
                      <a:pt x="51" y="378"/>
                    </a:lnTo>
                    <a:lnTo>
                      <a:pt x="53" y="371"/>
                    </a:lnTo>
                    <a:lnTo>
                      <a:pt x="52" y="365"/>
                    </a:lnTo>
                    <a:lnTo>
                      <a:pt x="48" y="359"/>
                    </a:lnTo>
                    <a:lnTo>
                      <a:pt x="47" y="357"/>
                    </a:lnTo>
                    <a:lnTo>
                      <a:pt x="46" y="359"/>
                    </a:lnTo>
                    <a:lnTo>
                      <a:pt x="46" y="366"/>
                    </a:lnTo>
                    <a:lnTo>
                      <a:pt x="46" y="368"/>
                    </a:lnTo>
                    <a:lnTo>
                      <a:pt x="45" y="368"/>
                    </a:lnTo>
                    <a:lnTo>
                      <a:pt x="45" y="369"/>
                    </a:lnTo>
                    <a:lnTo>
                      <a:pt x="45" y="371"/>
                    </a:lnTo>
                    <a:lnTo>
                      <a:pt x="41" y="372"/>
                    </a:lnTo>
                    <a:lnTo>
                      <a:pt x="40" y="372"/>
                    </a:lnTo>
                    <a:lnTo>
                      <a:pt x="39" y="370"/>
                    </a:lnTo>
                    <a:lnTo>
                      <a:pt x="40" y="367"/>
                    </a:lnTo>
                    <a:lnTo>
                      <a:pt x="39" y="362"/>
                    </a:lnTo>
                    <a:lnTo>
                      <a:pt x="35" y="361"/>
                    </a:lnTo>
                    <a:lnTo>
                      <a:pt x="33" y="362"/>
                    </a:lnTo>
                    <a:lnTo>
                      <a:pt x="34" y="365"/>
                    </a:lnTo>
                    <a:lnTo>
                      <a:pt x="33" y="365"/>
                    </a:lnTo>
                    <a:lnTo>
                      <a:pt x="33" y="366"/>
                    </a:lnTo>
                    <a:lnTo>
                      <a:pt x="31" y="367"/>
                    </a:lnTo>
                    <a:lnTo>
                      <a:pt x="28" y="366"/>
                    </a:lnTo>
                    <a:lnTo>
                      <a:pt x="27" y="364"/>
                    </a:lnTo>
                    <a:lnTo>
                      <a:pt x="27" y="358"/>
                    </a:lnTo>
                    <a:lnTo>
                      <a:pt x="26" y="353"/>
                    </a:lnTo>
                    <a:lnTo>
                      <a:pt x="24" y="351"/>
                    </a:lnTo>
                    <a:lnTo>
                      <a:pt x="21" y="350"/>
                    </a:lnTo>
                    <a:lnTo>
                      <a:pt x="17" y="350"/>
                    </a:lnTo>
                    <a:lnTo>
                      <a:pt x="9" y="349"/>
                    </a:lnTo>
                    <a:lnTo>
                      <a:pt x="6" y="347"/>
                    </a:lnTo>
                    <a:lnTo>
                      <a:pt x="5" y="342"/>
                    </a:lnTo>
                    <a:lnTo>
                      <a:pt x="5" y="339"/>
                    </a:lnTo>
                    <a:lnTo>
                      <a:pt x="7" y="337"/>
                    </a:lnTo>
                    <a:lnTo>
                      <a:pt x="7" y="329"/>
                    </a:lnTo>
                    <a:lnTo>
                      <a:pt x="7" y="325"/>
                    </a:lnTo>
                    <a:lnTo>
                      <a:pt x="5" y="321"/>
                    </a:lnTo>
                    <a:lnTo>
                      <a:pt x="4" y="320"/>
                    </a:lnTo>
                    <a:lnTo>
                      <a:pt x="3" y="319"/>
                    </a:lnTo>
                    <a:lnTo>
                      <a:pt x="0" y="313"/>
                    </a:lnTo>
                    <a:lnTo>
                      <a:pt x="1" y="308"/>
                    </a:lnTo>
                    <a:lnTo>
                      <a:pt x="1" y="304"/>
                    </a:lnTo>
                    <a:lnTo>
                      <a:pt x="3" y="302"/>
                    </a:lnTo>
                    <a:lnTo>
                      <a:pt x="6" y="300"/>
                    </a:lnTo>
                    <a:lnTo>
                      <a:pt x="12" y="300"/>
                    </a:lnTo>
                    <a:lnTo>
                      <a:pt x="15" y="298"/>
                    </a:lnTo>
                    <a:lnTo>
                      <a:pt x="18" y="295"/>
                    </a:lnTo>
                    <a:lnTo>
                      <a:pt x="18" y="293"/>
                    </a:lnTo>
                    <a:lnTo>
                      <a:pt x="18" y="292"/>
                    </a:lnTo>
                    <a:lnTo>
                      <a:pt x="19" y="292"/>
                    </a:lnTo>
                    <a:lnTo>
                      <a:pt x="18" y="290"/>
                    </a:lnTo>
                    <a:lnTo>
                      <a:pt x="18" y="286"/>
                    </a:lnTo>
                    <a:lnTo>
                      <a:pt x="23" y="283"/>
                    </a:lnTo>
                    <a:lnTo>
                      <a:pt x="23" y="279"/>
                    </a:lnTo>
                    <a:lnTo>
                      <a:pt x="24" y="278"/>
                    </a:lnTo>
                    <a:lnTo>
                      <a:pt x="23" y="276"/>
                    </a:lnTo>
                    <a:lnTo>
                      <a:pt x="23" y="278"/>
                    </a:lnTo>
                    <a:lnTo>
                      <a:pt x="18" y="280"/>
                    </a:lnTo>
                    <a:lnTo>
                      <a:pt x="17" y="281"/>
                    </a:lnTo>
                    <a:lnTo>
                      <a:pt x="16" y="279"/>
                    </a:lnTo>
                    <a:lnTo>
                      <a:pt x="19" y="275"/>
                    </a:lnTo>
                    <a:lnTo>
                      <a:pt x="21" y="271"/>
                    </a:lnTo>
                    <a:lnTo>
                      <a:pt x="26" y="268"/>
                    </a:lnTo>
                    <a:lnTo>
                      <a:pt x="28" y="266"/>
                    </a:lnTo>
                    <a:lnTo>
                      <a:pt x="29" y="264"/>
                    </a:lnTo>
                    <a:lnTo>
                      <a:pt x="28" y="262"/>
                    </a:lnTo>
                    <a:lnTo>
                      <a:pt x="27" y="261"/>
                    </a:lnTo>
                    <a:lnTo>
                      <a:pt x="26" y="255"/>
                    </a:lnTo>
                    <a:lnTo>
                      <a:pt x="27" y="252"/>
                    </a:lnTo>
                    <a:lnTo>
                      <a:pt x="31" y="249"/>
                    </a:lnTo>
                    <a:lnTo>
                      <a:pt x="34" y="244"/>
                    </a:lnTo>
                    <a:lnTo>
                      <a:pt x="37" y="243"/>
                    </a:lnTo>
                    <a:lnTo>
                      <a:pt x="39" y="241"/>
                    </a:lnTo>
                    <a:lnTo>
                      <a:pt x="40" y="238"/>
                    </a:lnTo>
                    <a:lnTo>
                      <a:pt x="41" y="234"/>
                    </a:lnTo>
                    <a:lnTo>
                      <a:pt x="45" y="235"/>
                    </a:lnTo>
                    <a:lnTo>
                      <a:pt x="49" y="235"/>
                    </a:lnTo>
                    <a:lnTo>
                      <a:pt x="49" y="234"/>
                    </a:lnTo>
                    <a:lnTo>
                      <a:pt x="51" y="234"/>
                    </a:lnTo>
                    <a:lnTo>
                      <a:pt x="52" y="234"/>
                    </a:lnTo>
                    <a:lnTo>
                      <a:pt x="51" y="232"/>
                    </a:lnTo>
                    <a:lnTo>
                      <a:pt x="49" y="230"/>
                    </a:lnTo>
                    <a:lnTo>
                      <a:pt x="48" y="229"/>
                    </a:lnTo>
                    <a:lnTo>
                      <a:pt x="47" y="225"/>
                    </a:lnTo>
                    <a:lnTo>
                      <a:pt x="49" y="223"/>
                    </a:lnTo>
                    <a:lnTo>
                      <a:pt x="52" y="219"/>
                    </a:lnTo>
                    <a:lnTo>
                      <a:pt x="56" y="217"/>
                    </a:lnTo>
                    <a:lnTo>
                      <a:pt x="58" y="215"/>
                    </a:lnTo>
                    <a:lnTo>
                      <a:pt x="60" y="213"/>
                    </a:lnTo>
                    <a:lnTo>
                      <a:pt x="60" y="210"/>
                    </a:lnTo>
                    <a:lnTo>
                      <a:pt x="60" y="208"/>
                    </a:lnTo>
                    <a:lnTo>
                      <a:pt x="60" y="207"/>
                    </a:lnTo>
                    <a:lnTo>
                      <a:pt x="61" y="207"/>
                    </a:lnTo>
                    <a:lnTo>
                      <a:pt x="61" y="197"/>
                    </a:lnTo>
                    <a:lnTo>
                      <a:pt x="62" y="193"/>
                    </a:lnTo>
                    <a:lnTo>
                      <a:pt x="63" y="190"/>
                    </a:lnTo>
                    <a:lnTo>
                      <a:pt x="65" y="189"/>
                    </a:lnTo>
                    <a:lnTo>
                      <a:pt x="70" y="192"/>
                    </a:lnTo>
                    <a:lnTo>
                      <a:pt x="72" y="193"/>
                    </a:lnTo>
                    <a:lnTo>
                      <a:pt x="74" y="194"/>
                    </a:lnTo>
                    <a:lnTo>
                      <a:pt x="75" y="192"/>
                    </a:lnTo>
                    <a:lnTo>
                      <a:pt x="75" y="190"/>
                    </a:lnTo>
                    <a:lnTo>
                      <a:pt x="75" y="189"/>
                    </a:lnTo>
                    <a:lnTo>
                      <a:pt x="76" y="189"/>
                    </a:lnTo>
                    <a:lnTo>
                      <a:pt x="78" y="184"/>
                    </a:lnTo>
                    <a:lnTo>
                      <a:pt x="81" y="180"/>
                    </a:lnTo>
                    <a:lnTo>
                      <a:pt x="105" y="155"/>
                    </a:lnTo>
                    <a:lnTo>
                      <a:pt x="112" y="149"/>
                    </a:lnTo>
                    <a:lnTo>
                      <a:pt x="118" y="148"/>
                    </a:lnTo>
                    <a:lnTo>
                      <a:pt x="120" y="146"/>
                    </a:lnTo>
                    <a:lnTo>
                      <a:pt x="122" y="145"/>
                    </a:lnTo>
                    <a:lnTo>
                      <a:pt x="122" y="142"/>
                    </a:lnTo>
                    <a:lnTo>
                      <a:pt x="123" y="140"/>
                    </a:lnTo>
                    <a:lnTo>
                      <a:pt x="121" y="137"/>
                    </a:lnTo>
                    <a:lnTo>
                      <a:pt x="118" y="136"/>
                    </a:lnTo>
                    <a:lnTo>
                      <a:pt x="113" y="133"/>
                    </a:lnTo>
                    <a:lnTo>
                      <a:pt x="112" y="131"/>
                    </a:lnTo>
                    <a:lnTo>
                      <a:pt x="112" y="129"/>
                    </a:lnTo>
                    <a:lnTo>
                      <a:pt x="114" y="128"/>
                    </a:lnTo>
                    <a:lnTo>
                      <a:pt x="116" y="126"/>
                    </a:lnTo>
                    <a:lnTo>
                      <a:pt x="120" y="125"/>
                    </a:lnTo>
                    <a:lnTo>
                      <a:pt x="130" y="118"/>
                    </a:lnTo>
                    <a:lnTo>
                      <a:pt x="140" y="118"/>
                    </a:lnTo>
                    <a:lnTo>
                      <a:pt x="144" y="117"/>
                    </a:lnTo>
                    <a:lnTo>
                      <a:pt x="144" y="116"/>
                    </a:lnTo>
                    <a:lnTo>
                      <a:pt x="145" y="116"/>
                    </a:lnTo>
                    <a:lnTo>
                      <a:pt x="148" y="116"/>
                    </a:lnTo>
                    <a:lnTo>
                      <a:pt x="148" y="114"/>
                    </a:lnTo>
                    <a:lnTo>
                      <a:pt x="148" y="113"/>
                    </a:lnTo>
                    <a:lnTo>
                      <a:pt x="149" y="113"/>
                    </a:lnTo>
                    <a:lnTo>
                      <a:pt x="149" y="108"/>
                    </a:lnTo>
                    <a:lnTo>
                      <a:pt x="145" y="99"/>
                    </a:lnTo>
                    <a:lnTo>
                      <a:pt x="147" y="92"/>
                    </a:lnTo>
                    <a:lnTo>
                      <a:pt x="147" y="85"/>
                    </a:lnTo>
                    <a:lnTo>
                      <a:pt x="148" y="81"/>
                    </a:lnTo>
                    <a:lnTo>
                      <a:pt x="147" y="77"/>
                    </a:lnTo>
                    <a:lnTo>
                      <a:pt x="147" y="75"/>
                    </a:lnTo>
                    <a:lnTo>
                      <a:pt x="147" y="54"/>
                    </a:lnTo>
                    <a:lnTo>
                      <a:pt x="145" y="46"/>
                    </a:lnTo>
                    <a:lnTo>
                      <a:pt x="145" y="41"/>
                    </a:lnTo>
                    <a:lnTo>
                      <a:pt x="143" y="34"/>
                    </a:lnTo>
                    <a:lnTo>
                      <a:pt x="121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271">
                <a:extLst>
                  <a:ext uri="{FF2B5EF4-FFF2-40B4-BE49-F238E27FC236}">
                    <a16:creationId xmlns:a16="http://schemas.microsoft.com/office/drawing/2014/main" id="{DF6F6BC1-30A1-4FE6-A71E-19A58A315B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7" y="2380"/>
                <a:ext cx="195" cy="86"/>
              </a:xfrm>
              <a:custGeom>
                <a:avLst/>
                <a:gdLst>
                  <a:gd name="T0" fmla="*/ 579 w 585"/>
                  <a:gd name="T1" fmla="*/ 237 h 258"/>
                  <a:gd name="T2" fmla="*/ 571 w 585"/>
                  <a:gd name="T3" fmla="*/ 230 h 258"/>
                  <a:gd name="T4" fmla="*/ 558 w 585"/>
                  <a:gd name="T5" fmla="*/ 213 h 258"/>
                  <a:gd name="T6" fmla="*/ 551 w 585"/>
                  <a:gd name="T7" fmla="*/ 201 h 258"/>
                  <a:gd name="T8" fmla="*/ 537 w 585"/>
                  <a:gd name="T9" fmla="*/ 198 h 258"/>
                  <a:gd name="T10" fmla="*/ 517 w 585"/>
                  <a:gd name="T11" fmla="*/ 208 h 258"/>
                  <a:gd name="T12" fmla="*/ 504 w 585"/>
                  <a:gd name="T13" fmla="*/ 215 h 258"/>
                  <a:gd name="T14" fmla="*/ 476 w 585"/>
                  <a:gd name="T15" fmla="*/ 213 h 258"/>
                  <a:gd name="T16" fmla="*/ 464 w 585"/>
                  <a:gd name="T17" fmla="*/ 208 h 258"/>
                  <a:gd name="T18" fmla="*/ 450 w 585"/>
                  <a:gd name="T19" fmla="*/ 218 h 258"/>
                  <a:gd name="T20" fmla="*/ 444 w 585"/>
                  <a:gd name="T21" fmla="*/ 230 h 258"/>
                  <a:gd name="T22" fmla="*/ 437 w 585"/>
                  <a:gd name="T23" fmla="*/ 231 h 258"/>
                  <a:gd name="T24" fmla="*/ 422 w 585"/>
                  <a:gd name="T25" fmla="*/ 232 h 258"/>
                  <a:gd name="T26" fmla="*/ 409 w 585"/>
                  <a:gd name="T27" fmla="*/ 242 h 258"/>
                  <a:gd name="T28" fmla="*/ 373 w 585"/>
                  <a:gd name="T29" fmla="*/ 256 h 258"/>
                  <a:gd name="T30" fmla="*/ 352 w 585"/>
                  <a:gd name="T31" fmla="*/ 257 h 258"/>
                  <a:gd name="T32" fmla="*/ 341 w 585"/>
                  <a:gd name="T33" fmla="*/ 257 h 258"/>
                  <a:gd name="T34" fmla="*/ 335 w 585"/>
                  <a:gd name="T35" fmla="*/ 254 h 258"/>
                  <a:gd name="T36" fmla="*/ 318 w 585"/>
                  <a:gd name="T37" fmla="*/ 244 h 258"/>
                  <a:gd name="T38" fmla="*/ 314 w 585"/>
                  <a:gd name="T39" fmla="*/ 238 h 258"/>
                  <a:gd name="T40" fmla="*/ 307 w 585"/>
                  <a:gd name="T41" fmla="*/ 233 h 258"/>
                  <a:gd name="T42" fmla="*/ 297 w 585"/>
                  <a:gd name="T43" fmla="*/ 218 h 258"/>
                  <a:gd name="T44" fmla="*/ 290 w 585"/>
                  <a:gd name="T45" fmla="*/ 204 h 258"/>
                  <a:gd name="T46" fmla="*/ 278 w 585"/>
                  <a:gd name="T47" fmla="*/ 197 h 258"/>
                  <a:gd name="T48" fmla="*/ 271 w 585"/>
                  <a:gd name="T49" fmla="*/ 187 h 258"/>
                  <a:gd name="T50" fmla="*/ 246 w 585"/>
                  <a:gd name="T51" fmla="*/ 166 h 258"/>
                  <a:gd name="T52" fmla="*/ 241 w 585"/>
                  <a:gd name="T53" fmla="*/ 147 h 258"/>
                  <a:gd name="T54" fmla="*/ 236 w 585"/>
                  <a:gd name="T55" fmla="*/ 140 h 258"/>
                  <a:gd name="T56" fmla="*/ 229 w 585"/>
                  <a:gd name="T57" fmla="*/ 123 h 258"/>
                  <a:gd name="T58" fmla="*/ 225 w 585"/>
                  <a:gd name="T59" fmla="*/ 112 h 258"/>
                  <a:gd name="T60" fmla="*/ 215 w 585"/>
                  <a:gd name="T61" fmla="*/ 96 h 258"/>
                  <a:gd name="T62" fmla="*/ 203 w 585"/>
                  <a:gd name="T63" fmla="*/ 91 h 258"/>
                  <a:gd name="T64" fmla="*/ 182 w 585"/>
                  <a:gd name="T65" fmla="*/ 77 h 258"/>
                  <a:gd name="T66" fmla="*/ 173 w 585"/>
                  <a:gd name="T67" fmla="*/ 71 h 258"/>
                  <a:gd name="T68" fmla="*/ 159 w 585"/>
                  <a:gd name="T69" fmla="*/ 69 h 258"/>
                  <a:gd name="T70" fmla="*/ 147 w 585"/>
                  <a:gd name="T71" fmla="*/ 66 h 258"/>
                  <a:gd name="T72" fmla="*/ 135 w 585"/>
                  <a:gd name="T73" fmla="*/ 60 h 258"/>
                  <a:gd name="T74" fmla="*/ 126 w 585"/>
                  <a:gd name="T75" fmla="*/ 57 h 258"/>
                  <a:gd name="T76" fmla="*/ 118 w 585"/>
                  <a:gd name="T77" fmla="*/ 51 h 258"/>
                  <a:gd name="T78" fmla="*/ 117 w 585"/>
                  <a:gd name="T79" fmla="*/ 47 h 258"/>
                  <a:gd name="T80" fmla="*/ 113 w 585"/>
                  <a:gd name="T81" fmla="*/ 40 h 258"/>
                  <a:gd name="T82" fmla="*/ 111 w 585"/>
                  <a:gd name="T83" fmla="*/ 33 h 258"/>
                  <a:gd name="T84" fmla="*/ 102 w 585"/>
                  <a:gd name="T85" fmla="*/ 27 h 258"/>
                  <a:gd name="T86" fmla="*/ 94 w 585"/>
                  <a:gd name="T87" fmla="*/ 21 h 258"/>
                  <a:gd name="T88" fmla="*/ 84 w 585"/>
                  <a:gd name="T89" fmla="*/ 14 h 258"/>
                  <a:gd name="T90" fmla="*/ 79 w 585"/>
                  <a:gd name="T91" fmla="*/ 8 h 258"/>
                  <a:gd name="T92" fmla="*/ 64 w 585"/>
                  <a:gd name="T93" fmla="*/ 0 h 258"/>
                  <a:gd name="T94" fmla="*/ 55 w 585"/>
                  <a:gd name="T95" fmla="*/ 4 h 258"/>
                  <a:gd name="T96" fmla="*/ 52 w 585"/>
                  <a:gd name="T97" fmla="*/ 5 h 258"/>
                  <a:gd name="T98" fmla="*/ 37 w 585"/>
                  <a:gd name="T99" fmla="*/ 10 h 258"/>
                  <a:gd name="T100" fmla="*/ 23 w 585"/>
                  <a:gd name="T101" fmla="*/ 14 h 258"/>
                  <a:gd name="T102" fmla="*/ 20 w 585"/>
                  <a:gd name="T103" fmla="*/ 15 h 258"/>
                  <a:gd name="T104" fmla="*/ 11 w 585"/>
                  <a:gd name="T105" fmla="*/ 17 h 258"/>
                  <a:gd name="T106" fmla="*/ 0 w 585"/>
                  <a:gd name="T107" fmla="*/ 16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5" h="258">
                    <a:moveTo>
                      <a:pt x="585" y="239"/>
                    </a:moveTo>
                    <a:lnTo>
                      <a:pt x="583" y="237"/>
                    </a:lnTo>
                    <a:lnTo>
                      <a:pt x="579" y="237"/>
                    </a:lnTo>
                    <a:lnTo>
                      <a:pt x="573" y="233"/>
                    </a:lnTo>
                    <a:lnTo>
                      <a:pt x="571" y="231"/>
                    </a:lnTo>
                    <a:lnTo>
                      <a:pt x="571" y="230"/>
                    </a:lnTo>
                    <a:lnTo>
                      <a:pt x="566" y="224"/>
                    </a:lnTo>
                    <a:lnTo>
                      <a:pt x="565" y="222"/>
                    </a:lnTo>
                    <a:lnTo>
                      <a:pt x="558" y="213"/>
                    </a:lnTo>
                    <a:lnTo>
                      <a:pt x="554" y="207"/>
                    </a:lnTo>
                    <a:lnTo>
                      <a:pt x="552" y="204"/>
                    </a:lnTo>
                    <a:lnTo>
                      <a:pt x="551" y="201"/>
                    </a:lnTo>
                    <a:lnTo>
                      <a:pt x="547" y="199"/>
                    </a:lnTo>
                    <a:lnTo>
                      <a:pt x="542" y="199"/>
                    </a:lnTo>
                    <a:lnTo>
                      <a:pt x="537" y="198"/>
                    </a:lnTo>
                    <a:lnTo>
                      <a:pt x="535" y="201"/>
                    </a:lnTo>
                    <a:lnTo>
                      <a:pt x="524" y="205"/>
                    </a:lnTo>
                    <a:lnTo>
                      <a:pt x="517" y="208"/>
                    </a:lnTo>
                    <a:lnTo>
                      <a:pt x="509" y="214"/>
                    </a:lnTo>
                    <a:lnTo>
                      <a:pt x="506" y="214"/>
                    </a:lnTo>
                    <a:lnTo>
                      <a:pt x="504" y="215"/>
                    </a:lnTo>
                    <a:lnTo>
                      <a:pt x="499" y="217"/>
                    </a:lnTo>
                    <a:lnTo>
                      <a:pt x="487" y="216"/>
                    </a:lnTo>
                    <a:lnTo>
                      <a:pt x="476" y="213"/>
                    </a:lnTo>
                    <a:lnTo>
                      <a:pt x="471" y="211"/>
                    </a:lnTo>
                    <a:lnTo>
                      <a:pt x="467" y="208"/>
                    </a:lnTo>
                    <a:lnTo>
                      <a:pt x="464" y="208"/>
                    </a:lnTo>
                    <a:lnTo>
                      <a:pt x="458" y="212"/>
                    </a:lnTo>
                    <a:lnTo>
                      <a:pt x="452" y="215"/>
                    </a:lnTo>
                    <a:lnTo>
                      <a:pt x="450" y="218"/>
                    </a:lnTo>
                    <a:lnTo>
                      <a:pt x="450" y="223"/>
                    </a:lnTo>
                    <a:lnTo>
                      <a:pt x="447" y="225"/>
                    </a:lnTo>
                    <a:lnTo>
                      <a:pt x="444" y="230"/>
                    </a:lnTo>
                    <a:lnTo>
                      <a:pt x="440" y="231"/>
                    </a:lnTo>
                    <a:lnTo>
                      <a:pt x="438" y="231"/>
                    </a:lnTo>
                    <a:lnTo>
                      <a:pt x="437" y="231"/>
                    </a:lnTo>
                    <a:lnTo>
                      <a:pt x="437" y="232"/>
                    </a:lnTo>
                    <a:lnTo>
                      <a:pt x="430" y="233"/>
                    </a:lnTo>
                    <a:lnTo>
                      <a:pt x="422" y="232"/>
                    </a:lnTo>
                    <a:lnTo>
                      <a:pt x="417" y="237"/>
                    </a:lnTo>
                    <a:lnTo>
                      <a:pt x="413" y="239"/>
                    </a:lnTo>
                    <a:lnTo>
                      <a:pt x="409" y="242"/>
                    </a:lnTo>
                    <a:lnTo>
                      <a:pt x="388" y="254"/>
                    </a:lnTo>
                    <a:lnTo>
                      <a:pt x="380" y="256"/>
                    </a:lnTo>
                    <a:lnTo>
                      <a:pt x="373" y="256"/>
                    </a:lnTo>
                    <a:lnTo>
                      <a:pt x="360" y="255"/>
                    </a:lnTo>
                    <a:lnTo>
                      <a:pt x="356" y="255"/>
                    </a:lnTo>
                    <a:lnTo>
                      <a:pt x="352" y="257"/>
                    </a:lnTo>
                    <a:lnTo>
                      <a:pt x="350" y="257"/>
                    </a:lnTo>
                    <a:lnTo>
                      <a:pt x="348" y="258"/>
                    </a:lnTo>
                    <a:lnTo>
                      <a:pt x="341" y="257"/>
                    </a:lnTo>
                    <a:lnTo>
                      <a:pt x="337" y="256"/>
                    </a:lnTo>
                    <a:lnTo>
                      <a:pt x="336" y="256"/>
                    </a:lnTo>
                    <a:lnTo>
                      <a:pt x="335" y="254"/>
                    </a:lnTo>
                    <a:lnTo>
                      <a:pt x="337" y="253"/>
                    </a:lnTo>
                    <a:lnTo>
                      <a:pt x="330" y="248"/>
                    </a:lnTo>
                    <a:lnTo>
                      <a:pt x="318" y="244"/>
                    </a:lnTo>
                    <a:lnTo>
                      <a:pt x="315" y="243"/>
                    </a:lnTo>
                    <a:lnTo>
                      <a:pt x="315" y="240"/>
                    </a:lnTo>
                    <a:lnTo>
                      <a:pt x="314" y="238"/>
                    </a:lnTo>
                    <a:lnTo>
                      <a:pt x="312" y="237"/>
                    </a:lnTo>
                    <a:lnTo>
                      <a:pt x="309" y="235"/>
                    </a:lnTo>
                    <a:lnTo>
                      <a:pt x="307" y="233"/>
                    </a:lnTo>
                    <a:lnTo>
                      <a:pt x="304" y="229"/>
                    </a:lnTo>
                    <a:lnTo>
                      <a:pt x="302" y="225"/>
                    </a:lnTo>
                    <a:lnTo>
                      <a:pt x="297" y="218"/>
                    </a:lnTo>
                    <a:lnTo>
                      <a:pt x="296" y="212"/>
                    </a:lnTo>
                    <a:lnTo>
                      <a:pt x="291" y="207"/>
                    </a:lnTo>
                    <a:lnTo>
                      <a:pt x="290" y="204"/>
                    </a:lnTo>
                    <a:lnTo>
                      <a:pt x="288" y="199"/>
                    </a:lnTo>
                    <a:lnTo>
                      <a:pt x="282" y="198"/>
                    </a:lnTo>
                    <a:lnTo>
                      <a:pt x="278" y="197"/>
                    </a:lnTo>
                    <a:lnTo>
                      <a:pt x="277" y="194"/>
                    </a:lnTo>
                    <a:lnTo>
                      <a:pt x="275" y="189"/>
                    </a:lnTo>
                    <a:lnTo>
                      <a:pt x="271" y="187"/>
                    </a:lnTo>
                    <a:lnTo>
                      <a:pt x="265" y="184"/>
                    </a:lnTo>
                    <a:lnTo>
                      <a:pt x="258" y="179"/>
                    </a:lnTo>
                    <a:lnTo>
                      <a:pt x="246" y="166"/>
                    </a:lnTo>
                    <a:lnTo>
                      <a:pt x="243" y="160"/>
                    </a:lnTo>
                    <a:lnTo>
                      <a:pt x="243" y="152"/>
                    </a:lnTo>
                    <a:lnTo>
                      <a:pt x="241" y="147"/>
                    </a:lnTo>
                    <a:lnTo>
                      <a:pt x="241" y="145"/>
                    </a:lnTo>
                    <a:lnTo>
                      <a:pt x="238" y="142"/>
                    </a:lnTo>
                    <a:lnTo>
                      <a:pt x="236" y="140"/>
                    </a:lnTo>
                    <a:lnTo>
                      <a:pt x="235" y="138"/>
                    </a:lnTo>
                    <a:lnTo>
                      <a:pt x="233" y="129"/>
                    </a:lnTo>
                    <a:lnTo>
                      <a:pt x="229" y="123"/>
                    </a:lnTo>
                    <a:lnTo>
                      <a:pt x="228" y="120"/>
                    </a:lnTo>
                    <a:lnTo>
                      <a:pt x="226" y="115"/>
                    </a:lnTo>
                    <a:lnTo>
                      <a:pt x="225" y="112"/>
                    </a:lnTo>
                    <a:lnTo>
                      <a:pt x="220" y="102"/>
                    </a:lnTo>
                    <a:lnTo>
                      <a:pt x="217" y="98"/>
                    </a:lnTo>
                    <a:lnTo>
                      <a:pt x="215" y="96"/>
                    </a:lnTo>
                    <a:lnTo>
                      <a:pt x="208" y="92"/>
                    </a:lnTo>
                    <a:lnTo>
                      <a:pt x="205" y="91"/>
                    </a:lnTo>
                    <a:lnTo>
                      <a:pt x="203" y="91"/>
                    </a:lnTo>
                    <a:lnTo>
                      <a:pt x="200" y="90"/>
                    </a:lnTo>
                    <a:lnTo>
                      <a:pt x="193" y="84"/>
                    </a:lnTo>
                    <a:lnTo>
                      <a:pt x="182" y="77"/>
                    </a:lnTo>
                    <a:lnTo>
                      <a:pt x="179" y="74"/>
                    </a:lnTo>
                    <a:lnTo>
                      <a:pt x="175" y="72"/>
                    </a:lnTo>
                    <a:lnTo>
                      <a:pt x="173" y="71"/>
                    </a:lnTo>
                    <a:lnTo>
                      <a:pt x="168" y="70"/>
                    </a:lnTo>
                    <a:lnTo>
                      <a:pt x="164" y="69"/>
                    </a:lnTo>
                    <a:lnTo>
                      <a:pt x="159" y="69"/>
                    </a:lnTo>
                    <a:lnTo>
                      <a:pt x="157" y="70"/>
                    </a:lnTo>
                    <a:lnTo>
                      <a:pt x="151" y="69"/>
                    </a:lnTo>
                    <a:lnTo>
                      <a:pt x="147" y="66"/>
                    </a:lnTo>
                    <a:lnTo>
                      <a:pt x="141" y="64"/>
                    </a:lnTo>
                    <a:lnTo>
                      <a:pt x="138" y="62"/>
                    </a:lnTo>
                    <a:lnTo>
                      <a:pt x="135" y="60"/>
                    </a:lnTo>
                    <a:lnTo>
                      <a:pt x="132" y="60"/>
                    </a:lnTo>
                    <a:lnTo>
                      <a:pt x="128" y="58"/>
                    </a:lnTo>
                    <a:lnTo>
                      <a:pt x="126" y="57"/>
                    </a:lnTo>
                    <a:lnTo>
                      <a:pt x="122" y="53"/>
                    </a:lnTo>
                    <a:lnTo>
                      <a:pt x="121" y="53"/>
                    </a:lnTo>
                    <a:lnTo>
                      <a:pt x="118" y="51"/>
                    </a:lnTo>
                    <a:lnTo>
                      <a:pt x="117" y="50"/>
                    </a:lnTo>
                    <a:lnTo>
                      <a:pt x="116" y="48"/>
                    </a:lnTo>
                    <a:lnTo>
                      <a:pt x="117" y="47"/>
                    </a:lnTo>
                    <a:lnTo>
                      <a:pt x="117" y="44"/>
                    </a:lnTo>
                    <a:lnTo>
                      <a:pt x="116" y="43"/>
                    </a:lnTo>
                    <a:lnTo>
                      <a:pt x="113" y="40"/>
                    </a:lnTo>
                    <a:lnTo>
                      <a:pt x="113" y="38"/>
                    </a:lnTo>
                    <a:lnTo>
                      <a:pt x="112" y="34"/>
                    </a:lnTo>
                    <a:lnTo>
                      <a:pt x="111" y="33"/>
                    </a:lnTo>
                    <a:lnTo>
                      <a:pt x="107" y="32"/>
                    </a:lnTo>
                    <a:lnTo>
                      <a:pt x="103" y="30"/>
                    </a:lnTo>
                    <a:lnTo>
                      <a:pt x="102" y="27"/>
                    </a:lnTo>
                    <a:lnTo>
                      <a:pt x="100" y="23"/>
                    </a:lnTo>
                    <a:lnTo>
                      <a:pt x="98" y="22"/>
                    </a:lnTo>
                    <a:lnTo>
                      <a:pt x="94" y="21"/>
                    </a:lnTo>
                    <a:lnTo>
                      <a:pt x="90" y="19"/>
                    </a:lnTo>
                    <a:lnTo>
                      <a:pt x="86" y="16"/>
                    </a:lnTo>
                    <a:lnTo>
                      <a:pt x="84" y="14"/>
                    </a:lnTo>
                    <a:lnTo>
                      <a:pt x="82" y="12"/>
                    </a:lnTo>
                    <a:lnTo>
                      <a:pt x="81" y="11"/>
                    </a:lnTo>
                    <a:lnTo>
                      <a:pt x="79" y="8"/>
                    </a:lnTo>
                    <a:lnTo>
                      <a:pt x="73" y="5"/>
                    </a:lnTo>
                    <a:lnTo>
                      <a:pt x="67" y="2"/>
                    </a:lnTo>
                    <a:lnTo>
                      <a:pt x="64" y="0"/>
                    </a:lnTo>
                    <a:lnTo>
                      <a:pt x="61" y="0"/>
                    </a:lnTo>
                    <a:lnTo>
                      <a:pt x="56" y="2"/>
                    </a:lnTo>
                    <a:lnTo>
                      <a:pt x="55" y="4"/>
                    </a:lnTo>
                    <a:lnTo>
                      <a:pt x="53" y="4"/>
                    </a:lnTo>
                    <a:lnTo>
                      <a:pt x="52" y="4"/>
                    </a:lnTo>
                    <a:lnTo>
                      <a:pt x="52" y="5"/>
                    </a:lnTo>
                    <a:lnTo>
                      <a:pt x="49" y="7"/>
                    </a:lnTo>
                    <a:lnTo>
                      <a:pt x="42" y="9"/>
                    </a:lnTo>
                    <a:lnTo>
                      <a:pt x="37" y="10"/>
                    </a:lnTo>
                    <a:lnTo>
                      <a:pt x="30" y="14"/>
                    </a:lnTo>
                    <a:lnTo>
                      <a:pt x="26" y="14"/>
                    </a:lnTo>
                    <a:lnTo>
                      <a:pt x="23" y="14"/>
                    </a:lnTo>
                    <a:lnTo>
                      <a:pt x="21" y="14"/>
                    </a:lnTo>
                    <a:lnTo>
                      <a:pt x="20" y="14"/>
                    </a:lnTo>
                    <a:lnTo>
                      <a:pt x="20" y="15"/>
                    </a:lnTo>
                    <a:lnTo>
                      <a:pt x="17" y="14"/>
                    </a:lnTo>
                    <a:lnTo>
                      <a:pt x="16" y="15"/>
                    </a:lnTo>
                    <a:lnTo>
                      <a:pt x="11" y="17"/>
                    </a:lnTo>
                    <a:lnTo>
                      <a:pt x="8" y="17"/>
                    </a:lnTo>
                    <a:lnTo>
                      <a:pt x="6" y="17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272">
                <a:extLst>
                  <a:ext uri="{FF2B5EF4-FFF2-40B4-BE49-F238E27FC236}">
                    <a16:creationId xmlns:a16="http://schemas.microsoft.com/office/drawing/2014/main" id="{3E7E100C-1B50-C62D-0F92-4947141D5B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2846"/>
                <a:ext cx="90" cy="262"/>
              </a:xfrm>
              <a:custGeom>
                <a:avLst/>
                <a:gdLst>
                  <a:gd name="T0" fmla="*/ 24 w 269"/>
                  <a:gd name="T1" fmla="*/ 6 h 785"/>
                  <a:gd name="T2" fmla="*/ 59 w 269"/>
                  <a:gd name="T3" fmla="*/ 33 h 785"/>
                  <a:gd name="T4" fmla="*/ 64 w 269"/>
                  <a:gd name="T5" fmla="*/ 38 h 785"/>
                  <a:gd name="T6" fmla="*/ 66 w 269"/>
                  <a:gd name="T7" fmla="*/ 47 h 785"/>
                  <a:gd name="T8" fmla="*/ 65 w 269"/>
                  <a:gd name="T9" fmla="*/ 54 h 785"/>
                  <a:gd name="T10" fmla="*/ 67 w 269"/>
                  <a:gd name="T11" fmla="*/ 60 h 785"/>
                  <a:gd name="T12" fmla="*/ 71 w 269"/>
                  <a:gd name="T13" fmla="*/ 65 h 785"/>
                  <a:gd name="T14" fmla="*/ 77 w 269"/>
                  <a:gd name="T15" fmla="*/ 71 h 785"/>
                  <a:gd name="T16" fmla="*/ 75 w 269"/>
                  <a:gd name="T17" fmla="*/ 80 h 785"/>
                  <a:gd name="T18" fmla="*/ 83 w 269"/>
                  <a:gd name="T19" fmla="*/ 85 h 785"/>
                  <a:gd name="T20" fmla="*/ 94 w 269"/>
                  <a:gd name="T21" fmla="*/ 93 h 785"/>
                  <a:gd name="T22" fmla="*/ 113 w 269"/>
                  <a:gd name="T23" fmla="*/ 122 h 785"/>
                  <a:gd name="T24" fmla="*/ 119 w 269"/>
                  <a:gd name="T25" fmla="*/ 138 h 785"/>
                  <a:gd name="T26" fmla="*/ 120 w 269"/>
                  <a:gd name="T27" fmla="*/ 153 h 785"/>
                  <a:gd name="T28" fmla="*/ 120 w 269"/>
                  <a:gd name="T29" fmla="*/ 161 h 785"/>
                  <a:gd name="T30" fmla="*/ 125 w 269"/>
                  <a:gd name="T31" fmla="*/ 171 h 785"/>
                  <a:gd name="T32" fmla="*/ 129 w 269"/>
                  <a:gd name="T33" fmla="*/ 176 h 785"/>
                  <a:gd name="T34" fmla="*/ 134 w 269"/>
                  <a:gd name="T35" fmla="*/ 178 h 785"/>
                  <a:gd name="T36" fmla="*/ 142 w 269"/>
                  <a:gd name="T37" fmla="*/ 198 h 785"/>
                  <a:gd name="T38" fmla="*/ 142 w 269"/>
                  <a:gd name="T39" fmla="*/ 212 h 785"/>
                  <a:gd name="T40" fmla="*/ 142 w 269"/>
                  <a:gd name="T41" fmla="*/ 219 h 785"/>
                  <a:gd name="T42" fmla="*/ 163 w 269"/>
                  <a:gd name="T43" fmla="*/ 256 h 785"/>
                  <a:gd name="T44" fmla="*/ 165 w 269"/>
                  <a:gd name="T45" fmla="*/ 262 h 785"/>
                  <a:gd name="T46" fmla="*/ 177 w 269"/>
                  <a:gd name="T47" fmla="*/ 285 h 785"/>
                  <a:gd name="T48" fmla="*/ 179 w 269"/>
                  <a:gd name="T49" fmla="*/ 290 h 785"/>
                  <a:gd name="T50" fmla="*/ 188 w 269"/>
                  <a:gd name="T51" fmla="*/ 311 h 785"/>
                  <a:gd name="T52" fmla="*/ 187 w 269"/>
                  <a:gd name="T53" fmla="*/ 323 h 785"/>
                  <a:gd name="T54" fmla="*/ 195 w 269"/>
                  <a:gd name="T55" fmla="*/ 336 h 785"/>
                  <a:gd name="T56" fmla="*/ 210 w 269"/>
                  <a:gd name="T57" fmla="*/ 357 h 785"/>
                  <a:gd name="T58" fmla="*/ 211 w 269"/>
                  <a:gd name="T59" fmla="*/ 362 h 785"/>
                  <a:gd name="T60" fmla="*/ 209 w 269"/>
                  <a:gd name="T61" fmla="*/ 371 h 785"/>
                  <a:gd name="T62" fmla="*/ 206 w 269"/>
                  <a:gd name="T63" fmla="*/ 407 h 785"/>
                  <a:gd name="T64" fmla="*/ 209 w 269"/>
                  <a:gd name="T65" fmla="*/ 432 h 785"/>
                  <a:gd name="T66" fmla="*/ 212 w 269"/>
                  <a:gd name="T67" fmla="*/ 458 h 785"/>
                  <a:gd name="T68" fmla="*/ 215 w 269"/>
                  <a:gd name="T69" fmla="*/ 469 h 785"/>
                  <a:gd name="T70" fmla="*/ 207 w 269"/>
                  <a:gd name="T71" fmla="*/ 488 h 785"/>
                  <a:gd name="T72" fmla="*/ 203 w 269"/>
                  <a:gd name="T73" fmla="*/ 500 h 785"/>
                  <a:gd name="T74" fmla="*/ 211 w 269"/>
                  <a:gd name="T75" fmla="*/ 518 h 785"/>
                  <a:gd name="T76" fmla="*/ 207 w 269"/>
                  <a:gd name="T77" fmla="*/ 530 h 785"/>
                  <a:gd name="T78" fmla="*/ 205 w 269"/>
                  <a:gd name="T79" fmla="*/ 537 h 785"/>
                  <a:gd name="T80" fmla="*/ 208 w 269"/>
                  <a:gd name="T81" fmla="*/ 544 h 785"/>
                  <a:gd name="T82" fmla="*/ 215 w 269"/>
                  <a:gd name="T83" fmla="*/ 553 h 785"/>
                  <a:gd name="T84" fmla="*/ 216 w 269"/>
                  <a:gd name="T85" fmla="*/ 562 h 785"/>
                  <a:gd name="T86" fmla="*/ 227 w 269"/>
                  <a:gd name="T87" fmla="*/ 600 h 785"/>
                  <a:gd name="T88" fmla="*/ 227 w 269"/>
                  <a:gd name="T89" fmla="*/ 628 h 785"/>
                  <a:gd name="T90" fmla="*/ 226 w 269"/>
                  <a:gd name="T91" fmla="*/ 644 h 785"/>
                  <a:gd name="T92" fmla="*/ 228 w 269"/>
                  <a:gd name="T93" fmla="*/ 650 h 785"/>
                  <a:gd name="T94" fmla="*/ 234 w 269"/>
                  <a:gd name="T95" fmla="*/ 651 h 785"/>
                  <a:gd name="T96" fmla="*/ 240 w 269"/>
                  <a:gd name="T97" fmla="*/ 650 h 785"/>
                  <a:gd name="T98" fmla="*/ 238 w 269"/>
                  <a:gd name="T99" fmla="*/ 655 h 785"/>
                  <a:gd name="T100" fmla="*/ 232 w 269"/>
                  <a:gd name="T101" fmla="*/ 661 h 785"/>
                  <a:gd name="T102" fmla="*/ 232 w 269"/>
                  <a:gd name="T103" fmla="*/ 666 h 785"/>
                  <a:gd name="T104" fmla="*/ 245 w 269"/>
                  <a:gd name="T105" fmla="*/ 674 h 785"/>
                  <a:gd name="T106" fmla="*/ 253 w 269"/>
                  <a:gd name="T107" fmla="*/ 685 h 785"/>
                  <a:gd name="T108" fmla="*/ 254 w 269"/>
                  <a:gd name="T109" fmla="*/ 690 h 785"/>
                  <a:gd name="T110" fmla="*/ 247 w 269"/>
                  <a:gd name="T111" fmla="*/ 731 h 785"/>
                  <a:gd name="T112" fmla="*/ 236 w 269"/>
                  <a:gd name="T113" fmla="*/ 737 h 785"/>
                  <a:gd name="T114" fmla="*/ 227 w 269"/>
                  <a:gd name="T115" fmla="*/ 743 h 785"/>
                  <a:gd name="T116" fmla="*/ 230 w 269"/>
                  <a:gd name="T117" fmla="*/ 770 h 785"/>
                  <a:gd name="T118" fmla="*/ 236 w 269"/>
                  <a:gd name="T119" fmla="*/ 774 h 785"/>
                  <a:gd name="T120" fmla="*/ 246 w 269"/>
                  <a:gd name="T121" fmla="*/ 775 h 785"/>
                  <a:gd name="T122" fmla="*/ 251 w 269"/>
                  <a:gd name="T123" fmla="*/ 777 h 785"/>
                  <a:gd name="T124" fmla="*/ 259 w 269"/>
                  <a:gd name="T125" fmla="*/ 784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69" h="785">
                    <a:moveTo>
                      <a:pt x="0" y="0"/>
                    </a:moveTo>
                    <a:lnTo>
                      <a:pt x="18" y="3"/>
                    </a:lnTo>
                    <a:lnTo>
                      <a:pt x="20" y="4"/>
                    </a:lnTo>
                    <a:lnTo>
                      <a:pt x="21" y="5"/>
                    </a:lnTo>
                    <a:lnTo>
                      <a:pt x="24" y="6"/>
                    </a:lnTo>
                    <a:lnTo>
                      <a:pt x="57" y="30"/>
                    </a:lnTo>
                    <a:lnTo>
                      <a:pt x="58" y="31"/>
                    </a:lnTo>
                    <a:lnTo>
                      <a:pt x="58" y="32"/>
                    </a:lnTo>
                    <a:lnTo>
                      <a:pt x="59" y="32"/>
                    </a:lnTo>
                    <a:lnTo>
                      <a:pt x="59" y="33"/>
                    </a:lnTo>
                    <a:lnTo>
                      <a:pt x="61" y="35"/>
                    </a:lnTo>
                    <a:lnTo>
                      <a:pt x="62" y="35"/>
                    </a:lnTo>
                    <a:lnTo>
                      <a:pt x="63" y="37"/>
                    </a:lnTo>
                    <a:lnTo>
                      <a:pt x="63" y="38"/>
                    </a:lnTo>
                    <a:lnTo>
                      <a:pt x="64" y="38"/>
                    </a:lnTo>
                    <a:lnTo>
                      <a:pt x="65" y="41"/>
                    </a:lnTo>
                    <a:lnTo>
                      <a:pt x="66" y="43"/>
                    </a:lnTo>
                    <a:lnTo>
                      <a:pt x="66" y="45"/>
                    </a:lnTo>
                    <a:lnTo>
                      <a:pt x="66" y="46"/>
                    </a:lnTo>
                    <a:lnTo>
                      <a:pt x="66" y="47"/>
                    </a:lnTo>
                    <a:lnTo>
                      <a:pt x="66" y="48"/>
                    </a:lnTo>
                    <a:lnTo>
                      <a:pt x="65" y="50"/>
                    </a:lnTo>
                    <a:lnTo>
                      <a:pt x="65" y="51"/>
                    </a:lnTo>
                    <a:lnTo>
                      <a:pt x="65" y="52"/>
                    </a:lnTo>
                    <a:lnTo>
                      <a:pt x="65" y="54"/>
                    </a:lnTo>
                    <a:lnTo>
                      <a:pt x="66" y="55"/>
                    </a:lnTo>
                    <a:lnTo>
                      <a:pt x="66" y="56"/>
                    </a:lnTo>
                    <a:lnTo>
                      <a:pt x="67" y="58"/>
                    </a:lnTo>
                    <a:lnTo>
                      <a:pt x="67" y="59"/>
                    </a:lnTo>
                    <a:lnTo>
                      <a:pt x="67" y="60"/>
                    </a:lnTo>
                    <a:lnTo>
                      <a:pt x="68" y="61"/>
                    </a:lnTo>
                    <a:lnTo>
                      <a:pt x="69" y="62"/>
                    </a:lnTo>
                    <a:lnTo>
                      <a:pt x="69" y="63"/>
                    </a:lnTo>
                    <a:lnTo>
                      <a:pt x="71" y="64"/>
                    </a:lnTo>
                    <a:lnTo>
                      <a:pt x="71" y="65"/>
                    </a:lnTo>
                    <a:lnTo>
                      <a:pt x="72" y="65"/>
                    </a:lnTo>
                    <a:lnTo>
                      <a:pt x="74" y="67"/>
                    </a:lnTo>
                    <a:lnTo>
                      <a:pt x="76" y="69"/>
                    </a:lnTo>
                    <a:lnTo>
                      <a:pt x="77" y="69"/>
                    </a:lnTo>
                    <a:lnTo>
                      <a:pt x="77" y="71"/>
                    </a:lnTo>
                    <a:lnTo>
                      <a:pt x="76" y="74"/>
                    </a:lnTo>
                    <a:lnTo>
                      <a:pt x="75" y="75"/>
                    </a:lnTo>
                    <a:lnTo>
                      <a:pt x="75" y="77"/>
                    </a:lnTo>
                    <a:lnTo>
                      <a:pt x="75" y="79"/>
                    </a:lnTo>
                    <a:lnTo>
                      <a:pt x="75" y="80"/>
                    </a:lnTo>
                    <a:lnTo>
                      <a:pt x="75" y="81"/>
                    </a:lnTo>
                    <a:lnTo>
                      <a:pt x="76" y="81"/>
                    </a:lnTo>
                    <a:lnTo>
                      <a:pt x="77" y="82"/>
                    </a:lnTo>
                    <a:lnTo>
                      <a:pt x="77" y="83"/>
                    </a:lnTo>
                    <a:lnTo>
                      <a:pt x="83" y="85"/>
                    </a:lnTo>
                    <a:lnTo>
                      <a:pt x="85" y="87"/>
                    </a:lnTo>
                    <a:lnTo>
                      <a:pt x="92" y="92"/>
                    </a:lnTo>
                    <a:lnTo>
                      <a:pt x="93" y="92"/>
                    </a:lnTo>
                    <a:lnTo>
                      <a:pt x="93" y="93"/>
                    </a:lnTo>
                    <a:lnTo>
                      <a:pt x="94" y="93"/>
                    </a:lnTo>
                    <a:lnTo>
                      <a:pt x="97" y="96"/>
                    </a:lnTo>
                    <a:lnTo>
                      <a:pt x="103" y="104"/>
                    </a:lnTo>
                    <a:lnTo>
                      <a:pt x="105" y="106"/>
                    </a:lnTo>
                    <a:lnTo>
                      <a:pt x="106" y="107"/>
                    </a:lnTo>
                    <a:lnTo>
                      <a:pt x="113" y="122"/>
                    </a:lnTo>
                    <a:lnTo>
                      <a:pt x="114" y="124"/>
                    </a:lnTo>
                    <a:lnTo>
                      <a:pt x="116" y="134"/>
                    </a:lnTo>
                    <a:lnTo>
                      <a:pt x="117" y="136"/>
                    </a:lnTo>
                    <a:lnTo>
                      <a:pt x="117" y="137"/>
                    </a:lnTo>
                    <a:lnTo>
                      <a:pt x="119" y="138"/>
                    </a:lnTo>
                    <a:lnTo>
                      <a:pt x="120" y="142"/>
                    </a:lnTo>
                    <a:lnTo>
                      <a:pt x="121" y="143"/>
                    </a:lnTo>
                    <a:lnTo>
                      <a:pt x="121" y="144"/>
                    </a:lnTo>
                    <a:lnTo>
                      <a:pt x="121" y="148"/>
                    </a:lnTo>
                    <a:lnTo>
                      <a:pt x="120" y="153"/>
                    </a:lnTo>
                    <a:lnTo>
                      <a:pt x="120" y="157"/>
                    </a:lnTo>
                    <a:lnTo>
                      <a:pt x="119" y="158"/>
                    </a:lnTo>
                    <a:lnTo>
                      <a:pt x="120" y="158"/>
                    </a:lnTo>
                    <a:lnTo>
                      <a:pt x="120" y="160"/>
                    </a:lnTo>
                    <a:lnTo>
                      <a:pt x="120" y="161"/>
                    </a:lnTo>
                    <a:lnTo>
                      <a:pt x="120" y="162"/>
                    </a:lnTo>
                    <a:lnTo>
                      <a:pt x="121" y="163"/>
                    </a:lnTo>
                    <a:lnTo>
                      <a:pt x="121" y="165"/>
                    </a:lnTo>
                    <a:lnTo>
                      <a:pt x="124" y="170"/>
                    </a:lnTo>
                    <a:lnTo>
                      <a:pt x="125" y="171"/>
                    </a:lnTo>
                    <a:lnTo>
                      <a:pt x="126" y="173"/>
                    </a:lnTo>
                    <a:lnTo>
                      <a:pt x="127" y="173"/>
                    </a:lnTo>
                    <a:lnTo>
                      <a:pt x="127" y="174"/>
                    </a:lnTo>
                    <a:lnTo>
                      <a:pt x="128" y="175"/>
                    </a:lnTo>
                    <a:lnTo>
                      <a:pt x="129" y="176"/>
                    </a:lnTo>
                    <a:lnTo>
                      <a:pt x="131" y="176"/>
                    </a:lnTo>
                    <a:lnTo>
                      <a:pt x="131" y="177"/>
                    </a:lnTo>
                    <a:lnTo>
                      <a:pt x="132" y="177"/>
                    </a:lnTo>
                    <a:lnTo>
                      <a:pt x="133" y="178"/>
                    </a:lnTo>
                    <a:lnTo>
                      <a:pt x="134" y="178"/>
                    </a:lnTo>
                    <a:lnTo>
                      <a:pt x="134" y="179"/>
                    </a:lnTo>
                    <a:lnTo>
                      <a:pt x="135" y="180"/>
                    </a:lnTo>
                    <a:lnTo>
                      <a:pt x="142" y="195"/>
                    </a:lnTo>
                    <a:lnTo>
                      <a:pt x="142" y="197"/>
                    </a:lnTo>
                    <a:lnTo>
                      <a:pt x="142" y="198"/>
                    </a:lnTo>
                    <a:lnTo>
                      <a:pt x="143" y="199"/>
                    </a:lnTo>
                    <a:lnTo>
                      <a:pt x="143" y="209"/>
                    </a:lnTo>
                    <a:lnTo>
                      <a:pt x="142" y="209"/>
                    </a:lnTo>
                    <a:lnTo>
                      <a:pt x="142" y="210"/>
                    </a:lnTo>
                    <a:lnTo>
                      <a:pt x="142" y="212"/>
                    </a:lnTo>
                    <a:lnTo>
                      <a:pt x="142" y="215"/>
                    </a:lnTo>
                    <a:lnTo>
                      <a:pt x="142" y="216"/>
                    </a:lnTo>
                    <a:lnTo>
                      <a:pt x="142" y="217"/>
                    </a:lnTo>
                    <a:lnTo>
                      <a:pt x="142" y="218"/>
                    </a:lnTo>
                    <a:lnTo>
                      <a:pt x="142" y="219"/>
                    </a:lnTo>
                    <a:lnTo>
                      <a:pt x="150" y="235"/>
                    </a:lnTo>
                    <a:lnTo>
                      <a:pt x="159" y="247"/>
                    </a:lnTo>
                    <a:lnTo>
                      <a:pt x="162" y="254"/>
                    </a:lnTo>
                    <a:lnTo>
                      <a:pt x="163" y="255"/>
                    </a:lnTo>
                    <a:lnTo>
                      <a:pt x="163" y="256"/>
                    </a:lnTo>
                    <a:lnTo>
                      <a:pt x="163" y="257"/>
                    </a:lnTo>
                    <a:lnTo>
                      <a:pt x="163" y="258"/>
                    </a:lnTo>
                    <a:lnTo>
                      <a:pt x="163" y="259"/>
                    </a:lnTo>
                    <a:lnTo>
                      <a:pt x="164" y="261"/>
                    </a:lnTo>
                    <a:lnTo>
                      <a:pt x="165" y="262"/>
                    </a:lnTo>
                    <a:lnTo>
                      <a:pt x="166" y="267"/>
                    </a:lnTo>
                    <a:lnTo>
                      <a:pt x="167" y="269"/>
                    </a:lnTo>
                    <a:lnTo>
                      <a:pt x="176" y="284"/>
                    </a:lnTo>
                    <a:lnTo>
                      <a:pt x="177" y="284"/>
                    </a:lnTo>
                    <a:lnTo>
                      <a:pt x="177" y="285"/>
                    </a:lnTo>
                    <a:lnTo>
                      <a:pt x="178" y="286"/>
                    </a:lnTo>
                    <a:lnTo>
                      <a:pt x="178" y="287"/>
                    </a:lnTo>
                    <a:lnTo>
                      <a:pt x="178" y="288"/>
                    </a:lnTo>
                    <a:lnTo>
                      <a:pt x="179" y="289"/>
                    </a:lnTo>
                    <a:lnTo>
                      <a:pt x="179" y="290"/>
                    </a:lnTo>
                    <a:lnTo>
                      <a:pt x="180" y="293"/>
                    </a:lnTo>
                    <a:lnTo>
                      <a:pt x="180" y="295"/>
                    </a:lnTo>
                    <a:lnTo>
                      <a:pt x="181" y="296"/>
                    </a:lnTo>
                    <a:lnTo>
                      <a:pt x="188" y="310"/>
                    </a:lnTo>
                    <a:lnTo>
                      <a:pt x="188" y="311"/>
                    </a:lnTo>
                    <a:lnTo>
                      <a:pt x="188" y="312"/>
                    </a:lnTo>
                    <a:lnTo>
                      <a:pt x="185" y="318"/>
                    </a:lnTo>
                    <a:lnTo>
                      <a:pt x="185" y="319"/>
                    </a:lnTo>
                    <a:lnTo>
                      <a:pt x="185" y="320"/>
                    </a:lnTo>
                    <a:lnTo>
                      <a:pt x="187" y="323"/>
                    </a:lnTo>
                    <a:lnTo>
                      <a:pt x="187" y="325"/>
                    </a:lnTo>
                    <a:lnTo>
                      <a:pt x="188" y="327"/>
                    </a:lnTo>
                    <a:lnTo>
                      <a:pt x="192" y="333"/>
                    </a:lnTo>
                    <a:lnTo>
                      <a:pt x="193" y="335"/>
                    </a:lnTo>
                    <a:lnTo>
                      <a:pt x="195" y="336"/>
                    </a:lnTo>
                    <a:lnTo>
                      <a:pt x="196" y="339"/>
                    </a:lnTo>
                    <a:lnTo>
                      <a:pt x="205" y="349"/>
                    </a:lnTo>
                    <a:lnTo>
                      <a:pt x="208" y="353"/>
                    </a:lnTo>
                    <a:lnTo>
                      <a:pt x="209" y="354"/>
                    </a:lnTo>
                    <a:lnTo>
                      <a:pt x="210" y="357"/>
                    </a:lnTo>
                    <a:lnTo>
                      <a:pt x="211" y="357"/>
                    </a:lnTo>
                    <a:lnTo>
                      <a:pt x="211" y="358"/>
                    </a:lnTo>
                    <a:lnTo>
                      <a:pt x="211" y="360"/>
                    </a:lnTo>
                    <a:lnTo>
                      <a:pt x="211" y="361"/>
                    </a:lnTo>
                    <a:lnTo>
                      <a:pt x="211" y="362"/>
                    </a:lnTo>
                    <a:lnTo>
                      <a:pt x="211" y="363"/>
                    </a:lnTo>
                    <a:lnTo>
                      <a:pt x="210" y="368"/>
                    </a:lnTo>
                    <a:lnTo>
                      <a:pt x="209" y="368"/>
                    </a:lnTo>
                    <a:lnTo>
                      <a:pt x="209" y="370"/>
                    </a:lnTo>
                    <a:lnTo>
                      <a:pt x="209" y="371"/>
                    </a:lnTo>
                    <a:lnTo>
                      <a:pt x="206" y="394"/>
                    </a:lnTo>
                    <a:lnTo>
                      <a:pt x="206" y="396"/>
                    </a:lnTo>
                    <a:lnTo>
                      <a:pt x="206" y="404"/>
                    </a:lnTo>
                    <a:lnTo>
                      <a:pt x="206" y="405"/>
                    </a:lnTo>
                    <a:lnTo>
                      <a:pt x="206" y="407"/>
                    </a:lnTo>
                    <a:lnTo>
                      <a:pt x="207" y="417"/>
                    </a:lnTo>
                    <a:lnTo>
                      <a:pt x="207" y="419"/>
                    </a:lnTo>
                    <a:lnTo>
                      <a:pt x="208" y="420"/>
                    </a:lnTo>
                    <a:lnTo>
                      <a:pt x="209" y="429"/>
                    </a:lnTo>
                    <a:lnTo>
                      <a:pt x="209" y="432"/>
                    </a:lnTo>
                    <a:lnTo>
                      <a:pt x="209" y="433"/>
                    </a:lnTo>
                    <a:lnTo>
                      <a:pt x="209" y="449"/>
                    </a:lnTo>
                    <a:lnTo>
                      <a:pt x="209" y="450"/>
                    </a:lnTo>
                    <a:lnTo>
                      <a:pt x="212" y="457"/>
                    </a:lnTo>
                    <a:lnTo>
                      <a:pt x="212" y="458"/>
                    </a:lnTo>
                    <a:lnTo>
                      <a:pt x="212" y="459"/>
                    </a:lnTo>
                    <a:lnTo>
                      <a:pt x="215" y="464"/>
                    </a:lnTo>
                    <a:lnTo>
                      <a:pt x="215" y="465"/>
                    </a:lnTo>
                    <a:lnTo>
                      <a:pt x="215" y="466"/>
                    </a:lnTo>
                    <a:lnTo>
                      <a:pt x="215" y="469"/>
                    </a:lnTo>
                    <a:lnTo>
                      <a:pt x="215" y="470"/>
                    </a:lnTo>
                    <a:lnTo>
                      <a:pt x="215" y="471"/>
                    </a:lnTo>
                    <a:lnTo>
                      <a:pt x="214" y="473"/>
                    </a:lnTo>
                    <a:lnTo>
                      <a:pt x="212" y="477"/>
                    </a:lnTo>
                    <a:lnTo>
                      <a:pt x="207" y="488"/>
                    </a:lnTo>
                    <a:lnTo>
                      <a:pt x="206" y="489"/>
                    </a:lnTo>
                    <a:lnTo>
                      <a:pt x="202" y="497"/>
                    </a:lnTo>
                    <a:lnTo>
                      <a:pt x="202" y="498"/>
                    </a:lnTo>
                    <a:lnTo>
                      <a:pt x="203" y="499"/>
                    </a:lnTo>
                    <a:lnTo>
                      <a:pt x="203" y="500"/>
                    </a:lnTo>
                    <a:lnTo>
                      <a:pt x="207" y="508"/>
                    </a:lnTo>
                    <a:lnTo>
                      <a:pt x="208" y="509"/>
                    </a:lnTo>
                    <a:lnTo>
                      <a:pt x="211" y="516"/>
                    </a:lnTo>
                    <a:lnTo>
                      <a:pt x="211" y="517"/>
                    </a:lnTo>
                    <a:lnTo>
                      <a:pt x="211" y="518"/>
                    </a:lnTo>
                    <a:lnTo>
                      <a:pt x="211" y="521"/>
                    </a:lnTo>
                    <a:lnTo>
                      <a:pt x="211" y="522"/>
                    </a:lnTo>
                    <a:lnTo>
                      <a:pt x="210" y="524"/>
                    </a:lnTo>
                    <a:lnTo>
                      <a:pt x="210" y="525"/>
                    </a:lnTo>
                    <a:lnTo>
                      <a:pt x="207" y="530"/>
                    </a:lnTo>
                    <a:lnTo>
                      <a:pt x="207" y="533"/>
                    </a:lnTo>
                    <a:lnTo>
                      <a:pt x="206" y="534"/>
                    </a:lnTo>
                    <a:lnTo>
                      <a:pt x="205" y="535"/>
                    </a:lnTo>
                    <a:lnTo>
                      <a:pt x="205" y="536"/>
                    </a:lnTo>
                    <a:lnTo>
                      <a:pt x="205" y="537"/>
                    </a:lnTo>
                    <a:lnTo>
                      <a:pt x="205" y="538"/>
                    </a:lnTo>
                    <a:lnTo>
                      <a:pt x="205" y="539"/>
                    </a:lnTo>
                    <a:lnTo>
                      <a:pt x="205" y="540"/>
                    </a:lnTo>
                    <a:lnTo>
                      <a:pt x="207" y="544"/>
                    </a:lnTo>
                    <a:lnTo>
                      <a:pt x="208" y="544"/>
                    </a:lnTo>
                    <a:lnTo>
                      <a:pt x="209" y="546"/>
                    </a:lnTo>
                    <a:lnTo>
                      <a:pt x="210" y="547"/>
                    </a:lnTo>
                    <a:lnTo>
                      <a:pt x="212" y="551"/>
                    </a:lnTo>
                    <a:lnTo>
                      <a:pt x="214" y="553"/>
                    </a:lnTo>
                    <a:lnTo>
                      <a:pt x="215" y="553"/>
                    </a:lnTo>
                    <a:lnTo>
                      <a:pt x="215" y="554"/>
                    </a:lnTo>
                    <a:lnTo>
                      <a:pt x="215" y="555"/>
                    </a:lnTo>
                    <a:lnTo>
                      <a:pt x="215" y="556"/>
                    </a:lnTo>
                    <a:lnTo>
                      <a:pt x="215" y="561"/>
                    </a:lnTo>
                    <a:lnTo>
                      <a:pt x="216" y="562"/>
                    </a:lnTo>
                    <a:lnTo>
                      <a:pt x="216" y="563"/>
                    </a:lnTo>
                    <a:lnTo>
                      <a:pt x="216" y="564"/>
                    </a:lnTo>
                    <a:lnTo>
                      <a:pt x="217" y="565"/>
                    </a:lnTo>
                    <a:lnTo>
                      <a:pt x="217" y="567"/>
                    </a:lnTo>
                    <a:lnTo>
                      <a:pt x="227" y="600"/>
                    </a:lnTo>
                    <a:lnTo>
                      <a:pt x="227" y="601"/>
                    </a:lnTo>
                    <a:lnTo>
                      <a:pt x="228" y="602"/>
                    </a:lnTo>
                    <a:lnTo>
                      <a:pt x="228" y="603"/>
                    </a:lnTo>
                    <a:lnTo>
                      <a:pt x="228" y="628"/>
                    </a:lnTo>
                    <a:lnTo>
                      <a:pt x="227" y="628"/>
                    </a:lnTo>
                    <a:lnTo>
                      <a:pt x="227" y="629"/>
                    </a:lnTo>
                    <a:lnTo>
                      <a:pt x="226" y="632"/>
                    </a:lnTo>
                    <a:lnTo>
                      <a:pt x="226" y="634"/>
                    </a:lnTo>
                    <a:lnTo>
                      <a:pt x="226" y="635"/>
                    </a:lnTo>
                    <a:lnTo>
                      <a:pt x="226" y="644"/>
                    </a:lnTo>
                    <a:lnTo>
                      <a:pt x="226" y="645"/>
                    </a:lnTo>
                    <a:lnTo>
                      <a:pt x="226" y="647"/>
                    </a:lnTo>
                    <a:lnTo>
                      <a:pt x="227" y="649"/>
                    </a:lnTo>
                    <a:lnTo>
                      <a:pt x="227" y="650"/>
                    </a:lnTo>
                    <a:lnTo>
                      <a:pt x="228" y="650"/>
                    </a:lnTo>
                    <a:lnTo>
                      <a:pt x="229" y="651"/>
                    </a:lnTo>
                    <a:lnTo>
                      <a:pt x="230" y="652"/>
                    </a:lnTo>
                    <a:lnTo>
                      <a:pt x="232" y="652"/>
                    </a:lnTo>
                    <a:lnTo>
                      <a:pt x="234" y="652"/>
                    </a:lnTo>
                    <a:lnTo>
                      <a:pt x="234" y="651"/>
                    </a:lnTo>
                    <a:lnTo>
                      <a:pt x="235" y="650"/>
                    </a:lnTo>
                    <a:lnTo>
                      <a:pt x="236" y="650"/>
                    </a:lnTo>
                    <a:lnTo>
                      <a:pt x="237" y="650"/>
                    </a:lnTo>
                    <a:lnTo>
                      <a:pt x="239" y="650"/>
                    </a:lnTo>
                    <a:lnTo>
                      <a:pt x="240" y="650"/>
                    </a:lnTo>
                    <a:lnTo>
                      <a:pt x="241" y="650"/>
                    </a:lnTo>
                    <a:lnTo>
                      <a:pt x="241" y="652"/>
                    </a:lnTo>
                    <a:lnTo>
                      <a:pt x="240" y="653"/>
                    </a:lnTo>
                    <a:lnTo>
                      <a:pt x="239" y="654"/>
                    </a:lnTo>
                    <a:lnTo>
                      <a:pt x="238" y="655"/>
                    </a:lnTo>
                    <a:lnTo>
                      <a:pt x="237" y="656"/>
                    </a:lnTo>
                    <a:lnTo>
                      <a:pt x="235" y="657"/>
                    </a:lnTo>
                    <a:lnTo>
                      <a:pt x="234" y="658"/>
                    </a:lnTo>
                    <a:lnTo>
                      <a:pt x="232" y="660"/>
                    </a:lnTo>
                    <a:lnTo>
                      <a:pt x="232" y="661"/>
                    </a:lnTo>
                    <a:lnTo>
                      <a:pt x="231" y="662"/>
                    </a:lnTo>
                    <a:lnTo>
                      <a:pt x="231" y="663"/>
                    </a:lnTo>
                    <a:lnTo>
                      <a:pt x="231" y="664"/>
                    </a:lnTo>
                    <a:lnTo>
                      <a:pt x="232" y="664"/>
                    </a:lnTo>
                    <a:lnTo>
                      <a:pt x="232" y="666"/>
                    </a:lnTo>
                    <a:lnTo>
                      <a:pt x="239" y="669"/>
                    </a:lnTo>
                    <a:lnTo>
                      <a:pt x="240" y="670"/>
                    </a:lnTo>
                    <a:lnTo>
                      <a:pt x="241" y="670"/>
                    </a:lnTo>
                    <a:lnTo>
                      <a:pt x="244" y="673"/>
                    </a:lnTo>
                    <a:lnTo>
                      <a:pt x="245" y="674"/>
                    </a:lnTo>
                    <a:lnTo>
                      <a:pt x="246" y="675"/>
                    </a:lnTo>
                    <a:lnTo>
                      <a:pt x="248" y="677"/>
                    </a:lnTo>
                    <a:lnTo>
                      <a:pt x="249" y="678"/>
                    </a:lnTo>
                    <a:lnTo>
                      <a:pt x="251" y="683"/>
                    </a:lnTo>
                    <a:lnTo>
                      <a:pt x="253" y="685"/>
                    </a:lnTo>
                    <a:lnTo>
                      <a:pt x="254" y="686"/>
                    </a:lnTo>
                    <a:lnTo>
                      <a:pt x="254" y="687"/>
                    </a:lnTo>
                    <a:lnTo>
                      <a:pt x="254" y="688"/>
                    </a:lnTo>
                    <a:lnTo>
                      <a:pt x="254" y="689"/>
                    </a:lnTo>
                    <a:lnTo>
                      <a:pt x="254" y="690"/>
                    </a:lnTo>
                    <a:lnTo>
                      <a:pt x="254" y="714"/>
                    </a:lnTo>
                    <a:lnTo>
                      <a:pt x="254" y="715"/>
                    </a:lnTo>
                    <a:lnTo>
                      <a:pt x="254" y="716"/>
                    </a:lnTo>
                    <a:lnTo>
                      <a:pt x="254" y="717"/>
                    </a:lnTo>
                    <a:lnTo>
                      <a:pt x="247" y="731"/>
                    </a:lnTo>
                    <a:lnTo>
                      <a:pt x="246" y="732"/>
                    </a:lnTo>
                    <a:lnTo>
                      <a:pt x="245" y="733"/>
                    </a:lnTo>
                    <a:lnTo>
                      <a:pt x="241" y="735"/>
                    </a:lnTo>
                    <a:lnTo>
                      <a:pt x="237" y="736"/>
                    </a:lnTo>
                    <a:lnTo>
                      <a:pt x="236" y="737"/>
                    </a:lnTo>
                    <a:lnTo>
                      <a:pt x="234" y="737"/>
                    </a:lnTo>
                    <a:lnTo>
                      <a:pt x="228" y="740"/>
                    </a:lnTo>
                    <a:lnTo>
                      <a:pt x="227" y="740"/>
                    </a:lnTo>
                    <a:lnTo>
                      <a:pt x="227" y="742"/>
                    </a:lnTo>
                    <a:lnTo>
                      <a:pt x="227" y="743"/>
                    </a:lnTo>
                    <a:lnTo>
                      <a:pt x="226" y="743"/>
                    </a:lnTo>
                    <a:lnTo>
                      <a:pt x="226" y="749"/>
                    </a:lnTo>
                    <a:lnTo>
                      <a:pt x="227" y="750"/>
                    </a:lnTo>
                    <a:lnTo>
                      <a:pt x="230" y="767"/>
                    </a:lnTo>
                    <a:lnTo>
                      <a:pt x="230" y="770"/>
                    </a:lnTo>
                    <a:lnTo>
                      <a:pt x="231" y="771"/>
                    </a:lnTo>
                    <a:lnTo>
                      <a:pt x="232" y="772"/>
                    </a:lnTo>
                    <a:lnTo>
                      <a:pt x="234" y="773"/>
                    </a:lnTo>
                    <a:lnTo>
                      <a:pt x="235" y="773"/>
                    </a:lnTo>
                    <a:lnTo>
                      <a:pt x="236" y="774"/>
                    </a:lnTo>
                    <a:lnTo>
                      <a:pt x="238" y="774"/>
                    </a:lnTo>
                    <a:lnTo>
                      <a:pt x="243" y="774"/>
                    </a:lnTo>
                    <a:lnTo>
                      <a:pt x="244" y="774"/>
                    </a:lnTo>
                    <a:lnTo>
                      <a:pt x="245" y="775"/>
                    </a:lnTo>
                    <a:lnTo>
                      <a:pt x="246" y="775"/>
                    </a:lnTo>
                    <a:lnTo>
                      <a:pt x="247" y="775"/>
                    </a:lnTo>
                    <a:lnTo>
                      <a:pt x="248" y="775"/>
                    </a:lnTo>
                    <a:lnTo>
                      <a:pt x="249" y="776"/>
                    </a:lnTo>
                    <a:lnTo>
                      <a:pt x="250" y="776"/>
                    </a:lnTo>
                    <a:lnTo>
                      <a:pt x="251" y="777"/>
                    </a:lnTo>
                    <a:lnTo>
                      <a:pt x="253" y="777"/>
                    </a:lnTo>
                    <a:lnTo>
                      <a:pt x="253" y="778"/>
                    </a:lnTo>
                    <a:lnTo>
                      <a:pt x="257" y="783"/>
                    </a:lnTo>
                    <a:lnTo>
                      <a:pt x="258" y="784"/>
                    </a:lnTo>
                    <a:lnTo>
                      <a:pt x="259" y="784"/>
                    </a:lnTo>
                    <a:lnTo>
                      <a:pt x="261" y="785"/>
                    </a:lnTo>
                    <a:lnTo>
                      <a:pt x="262" y="785"/>
                    </a:lnTo>
                    <a:lnTo>
                      <a:pt x="263" y="785"/>
                    </a:lnTo>
                    <a:lnTo>
                      <a:pt x="269" y="785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273">
                <a:extLst>
                  <a:ext uri="{FF2B5EF4-FFF2-40B4-BE49-F238E27FC236}">
                    <a16:creationId xmlns:a16="http://schemas.microsoft.com/office/drawing/2014/main" id="{53EE69C7-9AB7-CE45-6E84-B5A892D40C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1396"/>
                <a:ext cx="119" cy="62"/>
              </a:xfrm>
              <a:custGeom>
                <a:avLst/>
                <a:gdLst>
                  <a:gd name="T0" fmla="*/ 352 w 357"/>
                  <a:gd name="T1" fmla="*/ 5 h 185"/>
                  <a:gd name="T2" fmla="*/ 342 w 357"/>
                  <a:gd name="T3" fmla="*/ 5 h 185"/>
                  <a:gd name="T4" fmla="*/ 331 w 357"/>
                  <a:gd name="T5" fmla="*/ 4 h 185"/>
                  <a:gd name="T6" fmla="*/ 325 w 357"/>
                  <a:gd name="T7" fmla="*/ 13 h 185"/>
                  <a:gd name="T8" fmla="*/ 323 w 357"/>
                  <a:gd name="T9" fmla="*/ 17 h 185"/>
                  <a:gd name="T10" fmla="*/ 312 w 357"/>
                  <a:gd name="T11" fmla="*/ 26 h 185"/>
                  <a:gd name="T12" fmla="*/ 311 w 357"/>
                  <a:gd name="T13" fmla="*/ 45 h 185"/>
                  <a:gd name="T14" fmla="*/ 310 w 357"/>
                  <a:gd name="T15" fmla="*/ 63 h 185"/>
                  <a:gd name="T16" fmla="*/ 314 w 357"/>
                  <a:gd name="T17" fmla="*/ 81 h 185"/>
                  <a:gd name="T18" fmla="*/ 311 w 357"/>
                  <a:gd name="T19" fmla="*/ 90 h 185"/>
                  <a:gd name="T20" fmla="*/ 307 w 357"/>
                  <a:gd name="T21" fmla="*/ 97 h 185"/>
                  <a:gd name="T22" fmla="*/ 305 w 357"/>
                  <a:gd name="T23" fmla="*/ 124 h 185"/>
                  <a:gd name="T24" fmla="*/ 303 w 357"/>
                  <a:gd name="T25" fmla="*/ 136 h 185"/>
                  <a:gd name="T26" fmla="*/ 304 w 357"/>
                  <a:gd name="T27" fmla="*/ 150 h 185"/>
                  <a:gd name="T28" fmla="*/ 306 w 357"/>
                  <a:gd name="T29" fmla="*/ 171 h 185"/>
                  <a:gd name="T30" fmla="*/ 293 w 357"/>
                  <a:gd name="T31" fmla="*/ 174 h 185"/>
                  <a:gd name="T32" fmla="*/ 286 w 357"/>
                  <a:gd name="T33" fmla="*/ 171 h 185"/>
                  <a:gd name="T34" fmla="*/ 275 w 357"/>
                  <a:gd name="T35" fmla="*/ 173 h 185"/>
                  <a:gd name="T36" fmla="*/ 253 w 357"/>
                  <a:gd name="T37" fmla="*/ 176 h 185"/>
                  <a:gd name="T38" fmla="*/ 235 w 357"/>
                  <a:gd name="T39" fmla="*/ 174 h 185"/>
                  <a:gd name="T40" fmla="*/ 223 w 357"/>
                  <a:gd name="T41" fmla="*/ 170 h 185"/>
                  <a:gd name="T42" fmla="*/ 218 w 357"/>
                  <a:gd name="T43" fmla="*/ 174 h 185"/>
                  <a:gd name="T44" fmla="*/ 211 w 357"/>
                  <a:gd name="T45" fmla="*/ 177 h 185"/>
                  <a:gd name="T46" fmla="*/ 208 w 357"/>
                  <a:gd name="T47" fmla="*/ 178 h 185"/>
                  <a:gd name="T48" fmla="*/ 201 w 357"/>
                  <a:gd name="T49" fmla="*/ 182 h 185"/>
                  <a:gd name="T50" fmla="*/ 185 w 357"/>
                  <a:gd name="T51" fmla="*/ 184 h 185"/>
                  <a:gd name="T52" fmla="*/ 170 w 357"/>
                  <a:gd name="T53" fmla="*/ 184 h 185"/>
                  <a:gd name="T54" fmla="*/ 157 w 357"/>
                  <a:gd name="T55" fmla="*/ 179 h 185"/>
                  <a:gd name="T56" fmla="*/ 150 w 357"/>
                  <a:gd name="T57" fmla="*/ 175 h 185"/>
                  <a:gd name="T58" fmla="*/ 141 w 357"/>
                  <a:gd name="T59" fmla="*/ 172 h 185"/>
                  <a:gd name="T60" fmla="*/ 136 w 357"/>
                  <a:gd name="T61" fmla="*/ 166 h 185"/>
                  <a:gd name="T62" fmla="*/ 130 w 357"/>
                  <a:gd name="T63" fmla="*/ 160 h 185"/>
                  <a:gd name="T64" fmla="*/ 126 w 357"/>
                  <a:gd name="T65" fmla="*/ 153 h 185"/>
                  <a:gd name="T66" fmla="*/ 118 w 357"/>
                  <a:gd name="T67" fmla="*/ 147 h 185"/>
                  <a:gd name="T68" fmla="*/ 109 w 357"/>
                  <a:gd name="T69" fmla="*/ 140 h 185"/>
                  <a:gd name="T70" fmla="*/ 103 w 357"/>
                  <a:gd name="T71" fmla="*/ 133 h 185"/>
                  <a:gd name="T72" fmla="*/ 95 w 357"/>
                  <a:gd name="T73" fmla="*/ 127 h 185"/>
                  <a:gd name="T74" fmla="*/ 87 w 357"/>
                  <a:gd name="T75" fmla="*/ 124 h 185"/>
                  <a:gd name="T76" fmla="*/ 78 w 357"/>
                  <a:gd name="T77" fmla="*/ 118 h 185"/>
                  <a:gd name="T78" fmla="*/ 61 w 357"/>
                  <a:gd name="T79" fmla="*/ 113 h 185"/>
                  <a:gd name="T80" fmla="*/ 58 w 357"/>
                  <a:gd name="T81" fmla="*/ 104 h 185"/>
                  <a:gd name="T82" fmla="*/ 51 w 357"/>
                  <a:gd name="T83" fmla="*/ 98 h 185"/>
                  <a:gd name="T84" fmla="*/ 38 w 357"/>
                  <a:gd name="T85" fmla="*/ 89 h 185"/>
                  <a:gd name="T86" fmla="*/ 28 w 357"/>
                  <a:gd name="T87" fmla="*/ 79 h 185"/>
                  <a:gd name="T88" fmla="*/ 17 w 357"/>
                  <a:gd name="T89" fmla="*/ 71 h 185"/>
                  <a:gd name="T90" fmla="*/ 10 w 357"/>
                  <a:gd name="T91" fmla="*/ 63 h 185"/>
                  <a:gd name="T92" fmla="*/ 10 w 357"/>
                  <a:gd name="T93" fmla="*/ 57 h 185"/>
                  <a:gd name="T94" fmla="*/ 9 w 357"/>
                  <a:gd name="T95" fmla="*/ 49 h 185"/>
                  <a:gd name="T96" fmla="*/ 3 w 357"/>
                  <a:gd name="T97" fmla="*/ 37 h 185"/>
                  <a:gd name="T98" fmla="*/ 4 w 357"/>
                  <a:gd name="T99" fmla="*/ 2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7" h="185">
                    <a:moveTo>
                      <a:pt x="357" y="0"/>
                    </a:moveTo>
                    <a:lnTo>
                      <a:pt x="355" y="3"/>
                    </a:lnTo>
                    <a:lnTo>
                      <a:pt x="352" y="5"/>
                    </a:lnTo>
                    <a:lnTo>
                      <a:pt x="349" y="5"/>
                    </a:lnTo>
                    <a:lnTo>
                      <a:pt x="348" y="5"/>
                    </a:lnTo>
                    <a:lnTo>
                      <a:pt x="342" y="5"/>
                    </a:lnTo>
                    <a:lnTo>
                      <a:pt x="339" y="7"/>
                    </a:lnTo>
                    <a:lnTo>
                      <a:pt x="335" y="6"/>
                    </a:lnTo>
                    <a:lnTo>
                      <a:pt x="331" y="4"/>
                    </a:lnTo>
                    <a:lnTo>
                      <a:pt x="329" y="6"/>
                    </a:lnTo>
                    <a:lnTo>
                      <a:pt x="327" y="9"/>
                    </a:lnTo>
                    <a:lnTo>
                      <a:pt x="325" y="13"/>
                    </a:lnTo>
                    <a:lnTo>
                      <a:pt x="324" y="16"/>
                    </a:lnTo>
                    <a:lnTo>
                      <a:pt x="323" y="16"/>
                    </a:lnTo>
                    <a:lnTo>
                      <a:pt x="323" y="17"/>
                    </a:lnTo>
                    <a:lnTo>
                      <a:pt x="322" y="19"/>
                    </a:lnTo>
                    <a:lnTo>
                      <a:pt x="319" y="20"/>
                    </a:lnTo>
                    <a:lnTo>
                      <a:pt x="312" y="26"/>
                    </a:lnTo>
                    <a:lnTo>
                      <a:pt x="311" y="35"/>
                    </a:lnTo>
                    <a:lnTo>
                      <a:pt x="311" y="39"/>
                    </a:lnTo>
                    <a:lnTo>
                      <a:pt x="311" y="45"/>
                    </a:lnTo>
                    <a:lnTo>
                      <a:pt x="310" y="50"/>
                    </a:lnTo>
                    <a:lnTo>
                      <a:pt x="309" y="58"/>
                    </a:lnTo>
                    <a:lnTo>
                      <a:pt x="310" y="63"/>
                    </a:lnTo>
                    <a:lnTo>
                      <a:pt x="310" y="76"/>
                    </a:lnTo>
                    <a:lnTo>
                      <a:pt x="312" y="79"/>
                    </a:lnTo>
                    <a:lnTo>
                      <a:pt x="314" y="81"/>
                    </a:lnTo>
                    <a:lnTo>
                      <a:pt x="316" y="85"/>
                    </a:lnTo>
                    <a:lnTo>
                      <a:pt x="316" y="88"/>
                    </a:lnTo>
                    <a:lnTo>
                      <a:pt x="311" y="90"/>
                    </a:lnTo>
                    <a:lnTo>
                      <a:pt x="308" y="92"/>
                    </a:lnTo>
                    <a:lnTo>
                      <a:pt x="309" y="95"/>
                    </a:lnTo>
                    <a:lnTo>
                      <a:pt x="307" y="97"/>
                    </a:lnTo>
                    <a:lnTo>
                      <a:pt x="306" y="104"/>
                    </a:lnTo>
                    <a:lnTo>
                      <a:pt x="304" y="113"/>
                    </a:lnTo>
                    <a:lnTo>
                      <a:pt x="305" y="124"/>
                    </a:lnTo>
                    <a:lnTo>
                      <a:pt x="305" y="127"/>
                    </a:lnTo>
                    <a:lnTo>
                      <a:pt x="305" y="132"/>
                    </a:lnTo>
                    <a:lnTo>
                      <a:pt x="303" y="136"/>
                    </a:lnTo>
                    <a:lnTo>
                      <a:pt x="304" y="143"/>
                    </a:lnTo>
                    <a:lnTo>
                      <a:pt x="304" y="147"/>
                    </a:lnTo>
                    <a:lnTo>
                      <a:pt x="304" y="150"/>
                    </a:lnTo>
                    <a:lnTo>
                      <a:pt x="303" y="157"/>
                    </a:lnTo>
                    <a:lnTo>
                      <a:pt x="305" y="164"/>
                    </a:lnTo>
                    <a:lnTo>
                      <a:pt x="306" y="171"/>
                    </a:lnTo>
                    <a:lnTo>
                      <a:pt x="304" y="173"/>
                    </a:lnTo>
                    <a:lnTo>
                      <a:pt x="304" y="174"/>
                    </a:lnTo>
                    <a:lnTo>
                      <a:pt x="293" y="174"/>
                    </a:lnTo>
                    <a:lnTo>
                      <a:pt x="290" y="173"/>
                    </a:lnTo>
                    <a:lnTo>
                      <a:pt x="290" y="172"/>
                    </a:lnTo>
                    <a:lnTo>
                      <a:pt x="286" y="171"/>
                    </a:lnTo>
                    <a:lnTo>
                      <a:pt x="281" y="171"/>
                    </a:lnTo>
                    <a:lnTo>
                      <a:pt x="279" y="172"/>
                    </a:lnTo>
                    <a:lnTo>
                      <a:pt x="275" y="173"/>
                    </a:lnTo>
                    <a:lnTo>
                      <a:pt x="265" y="173"/>
                    </a:lnTo>
                    <a:lnTo>
                      <a:pt x="258" y="174"/>
                    </a:lnTo>
                    <a:lnTo>
                      <a:pt x="253" y="176"/>
                    </a:lnTo>
                    <a:lnTo>
                      <a:pt x="249" y="177"/>
                    </a:lnTo>
                    <a:lnTo>
                      <a:pt x="242" y="175"/>
                    </a:lnTo>
                    <a:lnTo>
                      <a:pt x="235" y="174"/>
                    </a:lnTo>
                    <a:lnTo>
                      <a:pt x="231" y="172"/>
                    </a:lnTo>
                    <a:lnTo>
                      <a:pt x="228" y="170"/>
                    </a:lnTo>
                    <a:lnTo>
                      <a:pt x="223" y="170"/>
                    </a:lnTo>
                    <a:lnTo>
                      <a:pt x="221" y="173"/>
                    </a:lnTo>
                    <a:lnTo>
                      <a:pt x="218" y="173"/>
                    </a:lnTo>
                    <a:lnTo>
                      <a:pt x="218" y="174"/>
                    </a:lnTo>
                    <a:lnTo>
                      <a:pt x="214" y="174"/>
                    </a:lnTo>
                    <a:lnTo>
                      <a:pt x="212" y="176"/>
                    </a:lnTo>
                    <a:lnTo>
                      <a:pt x="211" y="177"/>
                    </a:lnTo>
                    <a:lnTo>
                      <a:pt x="209" y="177"/>
                    </a:lnTo>
                    <a:lnTo>
                      <a:pt x="208" y="177"/>
                    </a:lnTo>
                    <a:lnTo>
                      <a:pt x="208" y="178"/>
                    </a:lnTo>
                    <a:lnTo>
                      <a:pt x="206" y="179"/>
                    </a:lnTo>
                    <a:lnTo>
                      <a:pt x="202" y="179"/>
                    </a:lnTo>
                    <a:lnTo>
                      <a:pt x="201" y="182"/>
                    </a:lnTo>
                    <a:lnTo>
                      <a:pt x="192" y="185"/>
                    </a:lnTo>
                    <a:lnTo>
                      <a:pt x="188" y="185"/>
                    </a:lnTo>
                    <a:lnTo>
                      <a:pt x="185" y="184"/>
                    </a:lnTo>
                    <a:lnTo>
                      <a:pt x="181" y="182"/>
                    </a:lnTo>
                    <a:lnTo>
                      <a:pt x="177" y="182"/>
                    </a:lnTo>
                    <a:lnTo>
                      <a:pt x="170" y="184"/>
                    </a:lnTo>
                    <a:lnTo>
                      <a:pt x="166" y="183"/>
                    </a:lnTo>
                    <a:lnTo>
                      <a:pt x="158" y="181"/>
                    </a:lnTo>
                    <a:lnTo>
                      <a:pt x="157" y="179"/>
                    </a:lnTo>
                    <a:lnTo>
                      <a:pt x="155" y="179"/>
                    </a:lnTo>
                    <a:lnTo>
                      <a:pt x="153" y="177"/>
                    </a:lnTo>
                    <a:lnTo>
                      <a:pt x="150" y="175"/>
                    </a:lnTo>
                    <a:lnTo>
                      <a:pt x="147" y="173"/>
                    </a:lnTo>
                    <a:lnTo>
                      <a:pt x="143" y="173"/>
                    </a:lnTo>
                    <a:lnTo>
                      <a:pt x="141" y="172"/>
                    </a:lnTo>
                    <a:lnTo>
                      <a:pt x="140" y="171"/>
                    </a:lnTo>
                    <a:lnTo>
                      <a:pt x="137" y="167"/>
                    </a:lnTo>
                    <a:lnTo>
                      <a:pt x="136" y="166"/>
                    </a:lnTo>
                    <a:lnTo>
                      <a:pt x="135" y="166"/>
                    </a:lnTo>
                    <a:lnTo>
                      <a:pt x="133" y="164"/>
                    </a:lnTo>
                    <a:lnTo>
                      <a:pt x="130" y="160"/>
                    </a:lnTo>
                    <a:lnTo>
                      <a:pt x="128" y="156"/>
                    </a:lnTo>
                    <a:lnTo>
                      <a:pt x="126" y="155"/>
                    </a:lnTo>
                    <a:lnTo>
                      <a:pt x="126" y="153"/>
                    </a:lnTo>
                    <a:lnTo>
                      <a:pt x="124" y="150"/>
                    </a:lnTo>
                    <a:lnTo>
                      <a:pt x="122" y="150"/>
                    </a:lnTo>
                    <a:lnTo>
                      <a:pt x="118" y="147"/>
                    </a:lnTo>
                    <a:lnTo>
                      <a:pt x="114" y="146"/>
                    </a:lnTo>
                    <a:lnTo>
                      <a:pt x="112" y="146"/>
                    </a:lnTo>
                    <a:lnTo>
                      <a:pt x="109" y="140"/>
                    </a:lnTo>
                    <a:lnTo>
                      <a:pt x="110" y="135"/>
                    </a:lnTo>
                    <a:lnTo>
                      <a:pt x="106" y="134"/>
                    </a:lnTo>
                    <a:lnTo>
                      <a:pt x="103" y="133"/>
                    </a:lnTo>
                    <a:lnTo>
                      <a:pt x="98" y="130"/>
                    </a:lnTo>
                    <a:lnTo>
                      <a:pt x="96" y="128"/>
                    </a:lnTo>
                    <a:lnTo>
                      <a:pt x="95" y="127"/>
                    </a:lnTo>
                    <a:lnTo>
                      <a:pt x="92" y="125"/>
                    </a:lnTo>
                    <a:lnTo>
                      <a:pt x="89" y="123"/>
                    </a:lnTo>
                    <a:lnTo>
                      <a:pt x="87" y="124"/>
                    </a:lnTo>
                    <a:lnTo>
                      <a:pt x="82" y="123"/>
                    </a:lnTo>
                    <a:lnTo>
                      <a:pt x="80" y="120"/>
                    </a:lnTo>
                    <a:lnTo>
                      <a:pt x="78" y="118"/>
                    </a:lnTo>
                    <a:lnTo>
                      <a:pt x="75" y="116"/>
                    </a:lnTo>
                    <a:lnTo>
                      <a:pt x="64" y="114"/>
                    </a:lnTo>
                    <a:lnTo>
                      <a:pt x="61" y="113"/>
                    </a:lnTo>
                    <a:lnTo>
                      <a:pt x="59" y="110"/>
                    </a:lnTo>
                    <a:lnTo>
                      <a:pt x="59" y="107"/>
                    </a:lnTo>
                    <a:lnTo>
                      <a:pt x="58" y="104"/>
                    </a:lnTo>
                    <a:lnTo>
                      <a:pt x="54" y="101"/>
                    </a:lnTo>
                    <a:lnTo>
                      <a:pt x="52" y="99"/>
                    </a:lnTo>
                    <a:lnTo>
                      <a:pt x="51" y="98"/>
                    </a:lnTo>
                    <a:lnTo>
                      <a:pt x="44" y="95"/>
                    </a:lnTo>
                    <a:lnTo>
                      <a:pt x="40" y="92"/>
                    </a:lnTo>
                    <a:lnTo>
                      <a:pt x="38" y="89"/>
                    </a:lnTo>
                    <a:lnTo>
                      <a:pt x="37" y="88"/>
                    </a:lnTo>
                    <a:lnTo>
                      <a:pt x="31" y="81"/>
                    </a:lnTo>
                    <a:lnTo>
                      <a:pt x="28" y="79"/>
                    </a:lnTo>
                    <a:lnTo>
                      <a:pt x="26" y="78"/>
                    </a:lnTo>
                    <a:lnTo>
                      <a:pt x="22" y="74"/>
                    </a:lnTo>
                    <a:lnTo>
                      <a:pt x="17" y="71"/>
                    </a:lnTo>
                    <a:lnTo>
                      <a:pt x="12" y="70"/>
                    </a:lnTo>
                    <a:lnTo>
                      <a:pt x="11" y="67"/>
                    </a:lnTo>
                    <a:lnTo>
                      <a:pt x="10" y="63"/>
                    </a:lnTo>
                    <a:lnTo>
                      <a:pt x="11" y="60"/>
                    </a:lnTo>
                    <a:lnTo>
                      <a:pt x="10" y="58"/>
                    </a:lnTo>
                    <a:lnTo>
                      <a:pt x="10" y="57"/>
                    </a:lnTo>
                    <a:lnTo>
                      <a:pt x="10" y="55"/>
                    </a:lnTo>
                    <a:lnTo>
                      <a:pt x="9" y="51"/>
                    </a:lnTo>
                    <a:lnTo>
                      <a:pt x="9" y="49"/>
                    </a:lnTo>
                    <a:lnTo>
                      <a:pt x="5" y="45"/>
                    </a:lnTo>
                    <a:lnTo>
                      <a:pt x="2" y="41"/>
                    </a:lnTo>
                    <a:lnTo>
                      <a:pt x="3" y="37"/>
                    </a:lnTo>
                    <a:lnTo>
                      <a:pt x="4" y="35"/>
                    </a:lnTo>
                    <a:lnTo>
                      <a:pt x="5" y="30"/>
                    </a:lnTo>
                    <a:lnTo>
                      <a:pt x="4" y="23"/>
                    </a:lnTo>
                    <a:lnTo>
                      <a:pt x="2" y="21"/>
                    </a:lnTo>
                    <a:lnTo>
                      <a:pt x="0" y="19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274">
                <a:extLst>
                  <a:ext uri="{FF2B5EF4-FFF2-40B4-BE49-F238E27FC236}">
                    <a16:creationId xmlns:a16="http://schemas.microsoft.com/office/drawing/2014/main" id="{7626559B-589D-8FF1-1875-D083FCCD6E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2" y="1377"/>
                <a:ext cx="90" cy="25"/>
              </a:xfrm>
              <a:custGeom>
                <a:avLst/>
                <a:gdLst>
                  <a:gd name="T0" fmla="*/ 267 w 270"/>
                  <a:gd name="T1" fmla="*/ 73 h 76"/>
                  <a:gd name="T2" fmla="*/ 258 w 270"/>
                  <a:gd name="T3" fmla="*/ 62 h 76"/>
                  <a:gd name="T4" fmla="*/ 250 w 270"/>
                  <a:gd name="T5" fmla="*/ 58 h 76"/>
                  <a:gd name="T6" fmla="*/ 241 w 270"/>
                  <a:gd name="T7" fmla="*/ 52 h 76"/>
                  <a:gd name="T8" fmla="*/ 233 w 270"/>
                  <a:gd name="T9" fmla="*/ 44 h 76"/>
                  <a:gd name="T10" fmla="*/ 232 w 270"/>
                  <a:gd name="T11" fmla="*/ 42 h 76"/>
                  <a:gd name="T12" fmla="*/ 235 w 270"/>
                  <a:gd name="T13" fmla="*/ 37 h 76"/>
                  <a:gd name="T14" fmla="*/ 225 w 270"/>
                  <a:gd name="T15" fmla="*/ 30 h 76"/>
                  <a:gd name="T16" fmla="*/ 216 w 270"/>
                  <a:gd name="T17" fmla="*/ 28 h 76"/>
                  <a:gd name="T18" fmla="*/ 210 w 270"/>
                  <a:gd name="T19" fmla="*/ 19 h 76"/>
                  <a:gd name="T20" fmla="*/ 202 w 270"/>
                  <a:gd name="T21" fmla="*/ 23 h 76"/>
                  <a:gd name="T22" fmla="*/ 190 w 270"/>
                  <a:gd name="T23" fmla="*/ 23 h 76"/>
                  <a:gd name="T24" fmla="*/ 184 w 270"/>
                  <a:gd name="T25" fmla="*/ 20 h 76"/>
                  <a:gd name="T26" fmla="*/ 173 w 270"/>
                  <a:gd name="T27" fmla="*/ 19 h 76"/>
                  <a:gd name="T28" fmla="*/ 167 w 270"/>
                  <a:gd name="T29" fmla="*/ 10 h 76"/>
                  <a:gd name="T30" fmla="*/ 161 w 270"/>
                  <a:gd name="T31" fmla="*/ 2 h 76"/>
                  <a:gd name="T32" fmla="*/ 156 w 270"/>
                  <a:gd name="T33" fmla="*/ 0 h 76"/>
                  <a:gd name="T34" fmla="*/ 147 w 270"/>
                  <a:gd name="T35" fmla="*/ 0 h 76"/>
                  <a:gd name="T36" fmla="*/ 144 w 270"/>
                  <a:gd name="T37" fmla="*/ 0 h 76"/>
                  <a:gd name="T38" fmla="*/ 139 w 270"/>
                  <a:gd name="T39" fmla="*/ 1 h 76"/>
                  <a:gd name="T40" fmla="*/ 131 w 270"/>
                  <a:gd name="T41" fmla="*/ 5 h 76"/>
                  <a:gd name="T42" fmla="*/ 125 w 270"/>
                  <a:gd name="T43" fmla="*/ 8 h 76"/>
                  <a:gd name="T44" fmla="*/ 118 w 270"/>
                  <a:gd name="T45" fmla="*/ 14 h 76"/>
                  <a:gd name="T46" fmla="*/ 114 w 270"/>
                  <a:gd name="T47" fmla="*/ 16 h 76"/>
                  <a:gd name="T48" fmla="*/ 111 w 270"/>
                  <a:gd name="T49" fmla="*/ 19 h 76"/>
                  <a:gd name="T50" fmla="*/ 106 w 270"/>
                  <a:gd name="T51" fmla="*/ 21 h 76"/>
                  <a:gd name="T52" fmla="*/ 98 w 270"/>
                  <a:gd name="T53" fmla="*/ 22 h 76"/>
                  <a:gd name="T54" fmla="*/ 90 w 270"/>
                  <a:gd name="T55" fmla="*/ 18 h 76"/>
                  <a:gd name="T56" fmla="*/ 80 w 270"/>
                  <a:gd name="T57" fmla="*/ 18 h 76"/>
                  <a:gd name="T58" fmla="*/ 74 w 270"/>
                  <a:gd name="T59" fmla="*/ 19 h 76"/>
                  <a:gd name="T60" fmla="*/ 71 w 270"/>
                  <a:gd name="T61" fmla="*/ 21 h 76"/>
                  <a:gd name="T62" fmla="*/ 69 w 270"/>
                  <a:gd name="T63" fmla="*/ 25 h 76"/>
                  <a:gd name="T64" fmla="*/ 68 w 270"/>
                  <a:gd name="T65" fmla="*/ 26 h 76"/>
                  <a:gd name="T66" fmla="*/ 64 w 270"/>
                  <a:gd name="T67" fmla="*/ 32 h 76"/>
                  <a:gd name="T68" fmla="*/ 53 w 270"/>
                  <a:gd name="T69" fmla="*/ 34 h 76"/>
                  <a:gd name="T70" fmla="*/ 45 w 270"/>
                  <a:gd name="T71" fmla="*/ 33 h 76"/>
                  <a:gd name="T72" fmla="*/ 36 w 270"/>
                  <a:gd name="T73" fmla="*/ 30 h 76"/>
                  <a:gd name="T74" fmla="*/ 23 w 270"/>
                  <a:gd name="T75" fmla="*/ 30 h 76"/>
                  <a:gd name="T76" fmla="*/ 17 w 270"/>
                  <a:gd name="T77" fmla="*/ 33 h 76"/>
                  <a:gd name="T78" fmla="*/ 8 w 270"/>
                  <a:gd name="T79" fmla="*/ 36 h 76"/>
                  <a:gd name="T80" fmla="*/ 0 w 270"/>
                  <a:gd name="T81" fmla="*/ 4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70" h="76">
                    <a:moveTo>
                      <a:pt x="270" y="76"/>
                    </a:moveTo>
                    <a:lnTo>
                      <a:pt x="267" y="73"/>
                    </a:lnTo>
                    <a:lnTo>
                      <a:pt x="265" y="69"/>
                    </a:lnTo>
                    <a:lnTo>
                      <a:pt x="258" y="62"/>
                    </a:lnTo>
                    <a:lnTo>
                      <a:pt x="256" y="60"/>
                    </a:lnTo>
                    <a:lnTo>
                      <a:pt x="250" y="58"/>
                    </a:lnTo>
                    <a:lnTo>
                      <a:pt x="243" y="54"/>
                    </a:lnTo>
                    <a:lnTo>
                      <a:pt x="241" y="52"/>
                    </a:lnTo>
                    <a:lnTo>
                      <a:pt x="240" y="50"/>
                    </a:lnTo>
                    <a:lnTo>
                      <a:pt x="233" y="44"/>
                    </a:lnTo>
                    <a:lnTo>
                      <a:pt x="231" y="43"/>
                    </a:lnTo>
                    <a:lnTo>
                      <a:pt x="232" y="42"/>
                    </a:lnTo>
                    <a:lnTo>
                      <a:pt x="232" y="38"/>
                    </a:lnTo>
                    <a:lnTo>
                      <a:pt x="235" y="37"/>
                    </a:lnTo>
                    <a:lnTo>
                      <a:pt x="229" y="33"/>
                    </a:lnTo>
                    <a:lnTo>
                      <a:pt x="225" y="30"/>
                    </a:lnTo>
                    <a:lnTo>
                      <a:pt x="221" y="29"/>
                    </a:lnTo>
                    <a:lnTo>
                      <a:pt x="216" y="28"/>
                    </a:lnTo>
                    <a:lnTo>
                      <a:pt x="212" y="24"/>
                    </a:lnTo>
                    <a:lnTo>
                      <a:pt x="210" y="19"/>
                    </a:lnTo>
                    <a:lnTo>
                      <a:pt x="206" y="20"/>
                    </a:lnTo>
                    <a:lnTo>
                      <a:pt x="202" y="23"/>
                    </a:lnTo>
                    <a:lnTo>
                      <a:pt x="195" y="23"/>
                    </a:lnTo>
                    <a:lnTo>
                      <a:pt x="190" y="23"/>
                    </a:lnTo>
                    <a:lnTo>
                      <a:pt x="188" y="22"/>
                    </a:lnTo>
                    <a:lnTo>
                      <a:pt x="184" y="20"/>
                    </a:lnTo>
                    <a:lnTo>
                      <a:pt x="178" y="18"/>
                    </a:lnTo>
                    <a:lnTo>
                      <a:pt x="173" y="19"/>
                    </a:lnTo>
                    <a:lnTo>
                      <a:pt x="169" y="13"/>
                    </a:lnTo>
                    <a:lnTo>
                      <a:pt x="167" y="10"/>
                    </a:lnTo>
                    <a:lnTo>
                      <a:pt x="166" y="8"/>
                    </a:lnTo>
                    <a:lnTo>
                      <a:pt x="161" y="2"/>
                    </a:lnTo>
                    <a:lnTo>
                      <a:pt x="158" y="0"/>
                    </a:lnTo>
                    <a:lnTo>
                      <a:pt x="156" y="0"/>
                    </a:lnTo>
                    <a:lnTo>
                      <a:pt x="150" y="0"/>
                    </a:lnTo>
                    <a:lnTo>
                      <a:pt x="147" y="0"/>
                    </a:lnTo>
                    <a:lnTo>
                      <a:pt x="145" y="0"/>
                    </a:lnTo>
                    <a:lnTo>
                      <a:pt x="144" y="0"/>
                    </a:lnTo>
                    <a:lnTo>
                      <a:pt x="144" y="1"/>
                    </a:lnTo>
                    <a:lnTo>
                      <a:pt x="139" y="1"/>
                    </a:lnTo>
                    <a:lnTo>
                      <a:pt x="135" y="3"/>
                    </a:lnTo>
                    <a:lnTo>
                      <a:pt x="131" y="5"/>
                    </a:lnTo>
                    <a:lnTo>
                      <a:pt x="129" y="6"/>
                    </a:lnTo>
                    <a:lnTo>
                      <a:pt x="125" y="8"/>
                    </a:lnTo>
                    <a:lnTo>
                      <a:pt x="122" y="11"/>
                    </a:lnTo>
                    <a:lnTo>
                      <a:pt x="118" y="14"/>
                    </a:lnTo>
                    <a:lnTo>
                      <a:pt x="116" y="15"/>
                    </a:lnTo>
                    <a:lnTo>
                      <a:pt x="114" y="16"/>
                    </a:lnTo>
                    <a:lnTo>
                      <a:pt x="113" y="18"/>
                    </a:lnTo>
                    <a:lnTo>
                      <a:pt x="111" y="19"/>
                    </a:lnTo>
                    <a:lnTo>
                      <a:pt x="109" y="21"/>
                    </a:lnTo>
                    <a:lnTo>
                      <a:pt x="106" y="21"/>
                    </a:lnTo>
                    <a:lnTo>
                      <a:pt x="103" y="22"/>
                    </a:lnTo>
                    <a:lnTo>
                      <a:pt x="98" y="22"/>
                    </a:lnTo>
                    <a:lnTo>
                      <a:pt x="93" y="20"/>
                    </a:lnTo>
                    <a:lnTo>
                      <a:pt x="90" y="18"/>
                    </a:lnTo>
                    <a:lnTo>
                      <a:pt x="83" y="18"/>
                    </a:lnTo>
                    <a:lnTo>
                      <a:pt x="80" y="18"/>
                    </a:lnTo>
                    <a:lnTo>
                      <a:pt x="76" y="19"/>
                    </a:lnTo>
                    <a:lnTo>
                      <a:pt x="74" y="19"/>
                    </a:lnTo>
                    <a:lnTo>
                      <a:pt x="73" y="21"/>
                    </a:lnTo>
                    <a:lnTo>
                      <a:pt x="71" y="21"/>
                    </a:lnTo>
                    <a:lnTo>
                      <a:pt x="70" y="23"/>
                    </a:lnTo>
                    <a:lnTo>
                      <a:pt x="69" y="25"/>
                    </a:lnTo>
                    <a:lnTo>
                      <a:pt x="68" y="25"/>
                    </a:lnTo>
                    <a:lnTo>
                      <a:pt x="68" y="26"/>
                    </a:lnTo>
                    <a:lnTo>
                      <a:pt x="66" y="29"/>
                    </a:lnTo>
                    <a:lnTo>
                      <a:pt x="64" y="32"/>
                    </a:lnTo>
                    <a:lnTo>
                      <a:pt x="61" y="34"/>
                    </a:lnTo>
                    <a:lnTo>
                      <a:pt x="53" y="34"/>
                    </a:lnTo>
                    <a:lnTo>
                      <a:pt x="49" y="33"/>
                    </a:lnTo>
                    <a:lnTo>
                      <a:pt x="45" y="33"/>
                    </a:lnTo>
                    <a:lnTo>
                      <a:pt x="39" y="31"/>
                    </a:lnTo>
                    <a:lnTo>
                      <a:pt x="36" y="30"/>
                    </a:lnTo>
                    <a:lnTo>
                      <a:pt x="32" y="29"/>
                    </a:lnTo>
                    <a:lnTo>
                      <a:pt x="23" y="30"/>
                    </a:lnTo>
                    <a:lnTo>
                      <a:pt x="20" y="32"/>
                    </a:lnTo>
                    <a:lnTo>
                      <a:pt x="17" y="33"/>
                    </a:lnTo>
                    <a:lnTo>
                      <a:pt x="13" y="34"/>
                    </a:lnTo>
                    <a:lnTo>
                      <a:pt x="8" y="36"/>
                    </a:lnTo>
                    <a:lnTo>
                      <a:pt x="2" y="39"/>
                    </a:lnTo>
                    <a:lnTo>
                      <a:pt x="0" y="42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275">
                <a:extLst>
                  <a:ext uri="{FF2B5EF4-FFF2-40B4-BE49-F238E27FC236}">
                    <a16:creationId xmlns:a16="http://schemas.microsoft.com/office/drawing/2014/main" id="{31027CC2-FAE3-077E-6338-3111003958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6" y="2427"/>
                <a:ext cx="261" cy="117"/>
              </a:xfrm>
              <a:custGeom>
                <a:avLst/>
                <a:gdLst>
                  <a:gd name="T0" fmla="*/ 778 w 783"/>
                  <a:gd name="T1" fmla="*/ 346 h 352"/>
                  <a:gd name="T2" fmla="*/ 756 w 783"/>
                  <a:gd name="T3" fmla="*/ 336 h 352"/>
                  <a:gd name="T4" fmla="*/ 751 w 783"/>
                  <a:gd name="T5" fmla="*/ 322 h 352"/>
                  <a:gd name="T6" fmla="*/ 748 w 783"/>
                  <a:gd name="T7" fmla="*/ 304 h 352"/>
                  <a:gd name="T8" fmla="*/ 736 w 783"/>
                  <a:gd name="T9" fmla="*/ 289 h 352"/>
                  <a:gd name="T10" fmla="*/ 725 w 783"/>
                  <a:gd name="T11" fmla="*/ 290 h 352"/>
                  <a:gd name="T12" fmla="*/ 709 w 783"/>
                  <a:gd name="T13" fmla="*/ 294 h 352"/>
                  <a:gd name="T14" fmla="*/ 694 w 783"/>
                  <a:gd name="T15" fmla="*/ 302 h 352"/>
                  <a:gd name="T16" fmla="*/ 685 w 783"/>
                  <a:gd name="T17" fmla="*/ 301 h 352"/>
                  <a:gd name="T18" fmla="*/ 680 w 783"/>
                  <a:gd name="T19" fmla="*/ 283 h 352"/>
                  <a:gd name="T20" fmla="*/ 660 w 783"/>
                  <a:gd name="T21" fmla="*/ 262 h 352"/>
                  <a:gd name="T22" fmla="*/ 641 w 783"/>
                  <a:gd name="T23" fmla="*/ 249 h 352"/>
                  <a:gd name="T24" fmla="*/ 631 w 783"/>
                  <a:gd name="T25" fmla="*/ 240 h 352"/>
                  <a:gd name="T26" fmla="*/ 607 w 783"/>
                  <a:gd name="T27" fmla="*/ 219 h 352"/>
                  <a:gd name="T28" fmla="*/ 595 w 783"/>
                  <a:gd name="T29" fmla="*/ 208 h 352"/>
                  <a:gd name="T30" fmla="*/ 577 w 783"/>
                  <a:gd name="T31" fmla="*/ 190 h 352"/>
                  <a:gd name="T32" fmla="*/ 569 w 783"/>
                  <a:gd name="T33" fmla="*/ 169 h 352"/>
                  <a:gd name="T34" fmla="*/ 558 w 783"/>
                  <a:gd name="T35" fmla="*/ 150 h 352"/>
                  <a:gd name="T36" fmla="*/ 540 w 783"/>
                  <a:gd name="T37" fmla="*/ 121 h 352"/>
                  <a:gd name="T38" fmla="*/ 528 w 783"/>
                  <a:gd name="T39" fmla="*/ 101 h 352"/>
                  <a:gd name="T40" fmla="*/ 525 w 783"/>
                  <a:gd name="T41" fmla="*/ 85 h 352"/>
                  <a:gd name="T42" fmla="*/ 528 w 783"/>
                  <a:gd name="T43" fmla="*/ 74 h 352"/>
                  <a:gd name="T44" fmla="*/ 524 w 783"/>
                  <a:gd name="T45" fmla="*/ 58 h 352"/>
                  <a:gd name="T46" fmla="*/ 516 w 783"/>
                  <a:gd name="T47" fmla="*/ 43 h 352"/>
                  <a:gd name="T48" fmla="*/ 505 w 783"/>
                  <a:gd name="T49" fmla="*/ 27 h 352"/>
                  <a:gd name="T50" fmla="*/ 497 w 783"/>
                  <a:gd name="T51" fmla="*/ 24 h 352"/>
                  <a:gd name="T52" fmla="*/ 467 w 783"/>
                  <a:gd name="T53" fmla="*/ 0 h 352"/>
                  <a:gd name="T54" fmla="*/ 445 w 783"/>
                  <a:gd name="T55" fmla="*/ 6 h 352"/>
                  <a:gd name="T56" fmla="*/ 428 w 783"/>
                  <a:gd name="T57" fmla="*/ 5 h 352"/>
                  <a:gd name="T58" fmla="*/ 420 w 783"/>
                  <a:gd name="T59" fmla="*/ 2 h 352"/>
                  <a:gd name="T60" fmla="*/ 420 w 783"/>
                  <a:gd name="T61" fmla="*/ 9 h 352"/>
                  <a:gd name="T62" fmla="*/ 418 w 783"/>
                  <a:gd name="T63" fmla="*/ 28 h 352"/>
                  <a:gd name="T64" fmla="*/ 422 w 783"/>
                  <a:gd name="T65" fmla="*/ 45 h 352"/>
                  <a:gd name="T66" fmla="*/ 421 w 783"/>
                  <a:gd name="T67" fmla="*/ 67 h 352"/>
                  <a:gd name="T68" fmla="*/ 421 w 783"/>
                  <a:gd name="T69" fmla="*/ 75 h 352"/>
                  <a:gd name="T70" fmla="*/ 413 w 783"/>
                  <a:gd name="T71" fmla="*/ 84 h 352"/>
                  <a:gd name="T72" fmla="*/ 400 w 783"/>
                  <a:gd name="T73" fmla="*/ 90 h 352"/>
                  <a:gd name="T74" fmla="*/ 392 w 783"/>
                  <a:gd name="T75" fmla="*/ 95 h 352"/>
                  <a:gd name="T76" fmla="*/ 388 w 783"/>
                  <a:gd name="T77" fmla="*/ 96 h 352"/>
                  <a:gd name="T78" fmla="*/ 384 w 783"/>
                  <a:gd name="T79" fmla="*/ 95 h 352"/>
                  <a:gd name="T80" fmla="*/ 373 w 783"/>
                  <a:gd name="T81" fmla="*/ 94 h 352"/>
                  <a:gd name="T82" fmla="*/ 367 w 783"/>
                  <a:gd name="T83" fmla="*/ 87 h 352"/>
                  <a:gd name="T84" fmla="*/ 347 w 783"/>
                  <a:gd name="T85" fmla="*/ 93 h 352"/>
                  <a:gd name="T86" fmla="*/ 331 w 783"/>
                  <a:gd name="T87" fmla="*/ 87 h 352"/>
                  <a:gd name="T88" fmla="*/ 324 w 783"/>
                  <a:gd name="T89" fmla="*/ 87 h 352"/>
                  <a:gd name="T90" fmla="*/ 309 w 783"/>
                  <a:gd name="T91" fmla="*/ 87 h 352"/>
                  <a:gd name="T92" fmla="*/ 299 w 783"/>
                  <a:gd name="T93" fmla="*/ 85 h 352"/>
                  <a:gd name="T94" fmla="*/ 295 w 783"/>
                  <a:gd name="T95" fmla="*/ 81 h 352"/>
                  <a:gd name="T96" fmla="*/ 274 w 783"/>
                  <a:gd name="T97" fmla="*/ 77 h 352"/>
                  <a:gd name="T98" fmla="*/ 256 w 783"/>
                  <a:gd name="T99" fmla="*/ 71 h 352"/>
                  <a:gd name="T100" fmla="*/ 245 w 783"/>
                  <a:gd name="T101" fmla="*/ 69 h 352"/>
                  <a:gd name="T102" fmla="*/ 214 w 783"/>
                  <a:gd name="T103" fmla="*/ 56 h 352"/>
                  <a:gd name="T104" fmla="*/ 199 w 783"/>
                  <a:gd name="T105" fmla="*/ 57 h 352"/>
                  <a:gd name="T106" fmla="*/ 172 w 783"/>
                  <a:gd name="T107" fmla="*/ 50 h 352"/>
                  <a:gd name="T108" fmla="*/ 159 w 783"/>
                  <a:gd name="T109" fmla="*/ 44 h 352"/>
                  <a:gd name="T110" fmla="*/ 114 w 783"/>
                  <a:gd name="T111" fmla="*/ 36 h 352"/>
                  <a:gd name="T112" fmla="*/ 93 w 783"/>
                  <a:gd name="T113" fmla="*/ 23 h 352"/>
                  <a:gd name="T114" fmla="*/ 58 w 783"/>
                  <a:gd name="T115" fmla="*/ 17 h 352"/>
                  <a:gd name="T116" fmla="*/ 46 w 783"/>
                  <a:gd name="T117" fmla="*/ 10 h 352"/>
                  <a:gd name="T118" fmla="*/ 35 w 783"/>
                  <a:gd name="T119" fmla="*/ 15 h 352"/>
                  <a:gd name="T120" fmla="*/ 13 w 783"/>
                  <a:gd name="T121" fmla="*/ 8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83" h="352">
                    <a:moveTo>
                      <a:pt x="783" y="352"/>
                    </a:moveTo>
                    <a:lnTo>
                      <a:pt x="781" y="348"/>
                    </a:lnTo>
                    <a:lnTo>
                      <a:pt x="778" y="346"/>
                    </a:lnTo>
                    <a:lnTo>
                      <a:pt x="771" y="344"/>
                    </a:lnTo>
                    <a:lnTo>
                      <a:pt x="764" y="342"/>
                    </a:lnTo>
                    <a:lnTo>
                      <a:pt x="756" y="336"/>
                    </a:lnTo>
                    <a:lnTo>
                      <a:pt x="753" y="333"/>
                    </a:lnTo>
                    <a:lnTo>
                      <a:pt x="752" y="331"/>
                    </a:lnTo>
                    <a:lnTo>
                      <a:pt x="751" y="322"/>
                    </a:lnTo>
                    <a:lnTo>
                      <a:pt x="754" y="312"/>
                    </a:lnTo>
                    <a:lnTo>
                      <a:pt x="752" y="307"/>
                    </a:lnTo>
                    <a:lnTo>
                      <a:pt x="748" y="304"/>
                    </a:lnTo>
                    <a:lnTo>
                      <a:pt x="743" y="296"/>
                    </a:lnTo>
                    <a:lnTo>
                      <a:pt x="740" y="292"/>
                    </a:lnTo>
                    <a:lnTo>
                      <a:pt x="736" y="289"/>
                    </a:lnTo>
                    <a:lnTo>
                      <a:pt x="734" y="288"/>
                    </a:lnTo>
                    <a:lnTo>
                      <a:pt x="728" y="290"/>
                    </a:lnTo>
                    <a:lnTo>
                      <a:pt x="725" y="290"/>
                    </a:lnTo>
                    <a:lnTo>
                      <a:pt x="721" y="291"/>
                    </a:lnTo>
                    <a:lnTo>
                      <a:pt x="715" y="292"/>
                    </a:lnTo>
                    <a:lnTo>
                      <a:pt x="709" y="294"/>
                    </a:lnTo>
                    <a:lnTo>
                      <a:pt x="704" y="295"/>
                    </a:lnTo>
                    <a:lnTo>
                      <a:pt x="701" y="298"/>
                    </a:lnTo>
                    <a:lnTo>
                      <a:pt x="694" y="302"/>
                    </a:lnTo>
                    <a:lnTo>
                      <a:pt x="690" y="305"/>
                    </a:lnTo>
                    <a:lnTo>
                      <a:pt x="687" y="304"/>
                    </a:lnTo>
                    <a:lnTo>
                      <a:pt x="685" y="301"/>
                    </a:lnTo>
                    <a:lnTo>
                      <a:pt x="683" y="295"/>
                    </a:lnTo>
                    <a:lnTo>
                      <a:pt x="682" y="289"/>
                    </a:lnTo>
                    <a:lnTo>
                      <a:pt x="680" y="283"/>
                    </a:lnTo>
                    <a:lnTo>
                      <a:pt x="677" y="278"/>
                    </a:lnTo>
                    <a:lnTo>
                      <a:pt x="671" y="269"/>
                    </a:lnTo>
                    <a:lnTo>
                      <a:pt x="660" y="262"/>
                    </a:lnTo>
                    <a:lnTo>
                      <a:pt x="655" y="258"/>
                    </a:lnTo>
                    <a:lnTo>
                      <a:pt x="646" y="250"/>
                    </a:lnTo>
                    <a:lnTo>
                      <a:pt x="641" y="249"/>
                    </a:lnTo>
                    <a:lnTo>
                      <a:pt x="639" y="249"/>
                    </a:lnTo>
                    <a:lnTo>
                      <a:pt x="636" y="247"/>
                    </a:lnTo>
                    <a:lnTo>
                      <a:pt x="631" y="240"/>
                    </a:lnTo>
                    <a:lnTo>
                      <a:pt x="627" y="236"/>
                    </a:lnTo>
                    <a:lnTo>
                      <a:pt x="614" y="222"/>
                    </a:lnTo>
                    <a:lnTo>
                      <a:pt x="607" y="219"/>
                    </a:lnTo>
                    <a:lnTo>
                      <a:pt x="601" y="215"/>
                    </a:lnTo>
                    <a:lnTo>
                      <a:pt x="597" y="212"/>
                    </a:lnTo>
                    <a:lnTo>
                      <a:pt x="595" y="208"/>
                    </a:lnTo>
                    <a:lnTo>
                      <a:pt x="590" y="197"/>
                    </a:lnTo>
                    <a:lnTo>
                      <a:pt x="582" y="193"/>
                    </a:lnTo>
                    <a:lnTo>
                      <a:pt x="577" y="190"/>
                    </a:lnTo>
                    <a:lnTo>
                      <a:pt x="573" y="185"/>
                    </a:lnTo>
                    <a:lnTo>
                      <a:pt x="572" y="177"/>
                    </a:lnTo>
                    <a:lnTo>
                      <a:pt x="569" y="169"/>
                    </a:lnTo>
                    <a:lnTo>
                      <a:pt x="563" y="160"/>
                    </a:lnTo>
                    <a:lnTo>
                      <a:pt x="560" y="153"/>
                    </a:lnTo>
                    <a:lnTo>
                      <a:pt x="558" y="150"/>
                    </a:lnTo>
                    <a:lnTo>
                      <a:pt x="548" y="137"/>
                    </a:lnTo>
                    <a:lnTo>
                      <a:pt x="543" y="125"/>
                    </a:lnTo>
                    <a:lnTo>
                      <a:pt x="540" y="121"/>
                    </a:lnTo>
                    <a:lnTo>
                      <a:pt x="534" y="111"/>
                    </a:lnTo>
                    <a:lnTo>
                      <a:pt x="530" y="105"/>
                    </a:lnTo>
                    <a:lnTo>
                      <a:pt x="528" y="101"/>
                    </a:lnTo>
                    <a:lnTo>
                      <a:pt x="526" y="97"/>
                    </a:lnTo>
                    <a:lnTo>
                      <a:pt x="525" y="90"/>
                    </a:lnTo>
                    <a:lnTo>
                      <a:pt x="525" y="85"/>
                    </a:lnTo>
                    <a:lnTo>
                      <a:pt x="528" y="82"/>
                    </a:lnTo>
                    <a:lnTo>
                      <a:pt x="528" y="77"/>
                    </a:lnTo>
                    <a:lnTo>
                      <a:pt x="528" y="74"/>
                    </a:lnTo>
                    <a:lnTo>
                      <a:pt x="526" y="68"/>
                    </a:lnTo>
                    <a:lnTo>
                      <a:pt x="523" y="63"/>
                    </a:lnTo>
                    <a:lnTo>
                      <a:pt x="524" y="58"/>
                    </a:lnTo>
                    <a:lnTo>
                      <a:pt x="523" y="54"/>
                    </a:lnTo>
                    <a:lnTo>
                      <a:pt x="521" y="50"/>
                    </a:lnTo>
                    <a:lnTo>
                      <a:pt x="516" y="43"/>
                    </a:lnTo>
                    <a:lnTo>
                      <a:pt x="513" y="34"/>
                    </a:lnTo>
                    <a:lnTo>
                      <a:pt x="511" y="28"/>
                    </a:lnTo>
                    <a:lnTo>
                      <a:pt x="505" y="27"/>
                    </a:lnTo>
                    <a:lnTo>
                      <a:pt x="501" y="26"/>
                    </a:lnTo>
                    <a:lnTo>
                      <a:pt x="499" y="26"/>
                    </a:lnTo>
                    <a:lnTo>
                      <a:pt x="497" y="24"/>
                    </a:lnTo>
                    <a:lnTo>
                      <a:pt x="493" y="19"/>
                    </a:lnTo>
                    <a:lnTo>
                      <a:pt x="480" y="6"/>
                    </a:lnTo>
                    <a:lnTo>
                      <a:pt x="467" y="0"/>
                    </a:lnTo>
                    <a:lnTo>
                      <a:pt x="460" y="0"/>
                    </a:lnTo>
                    <a:lnTo>
                      <a:pt x="456" y="3"/>
                    </a:lnTo>
                    <a:lnTo>
                      <a:pt x="445" y="6"/>
                    </a:lnTo>
                    <a:lnTo>
                      <a:pt x="438" y="7"/>
                    </a:lnTo>
                    <a:lnTo>
                      <a:pt x="434" y="7"/>
                    </a:lnTo>
                    <a:lnTo>
                      <a:pt x="428" y="5"/>
                    </a:lnTo>
                    <a:lnTo>
                      <a:pt x="426" y="3"/>
                    </a:lnTo>
                    <a:lnTo>
                      <a:pt x="422" y="1"/>
                    </a:lnTo>
                    <a:lnTo>
                      <a:pt x="420" y="2"/>
                    </a:lnTo>
                    <a:lnTo>
                      <a:pt x="419" y="3"/>
                    </a:lnTo>
                    <a:lnTo>
                      <a:pt x="420" y="8"/>
                    </a:lnTo>
                    <a:lnTo>
                      <a:pt x="420" y="9"/>
                    </a:lnTo>
                    <a:lnTo>
                      <a:pt x="420" y="13"/>
                    </a:lnTo>
                    <a:lnTo>
                      <a:pt x="418" y="20"/>
                    </a:lnTo>
                    <a:lnTo>
                      <a:pt x="418" y="28"/>
                    </a:lnTo>
                    <a:lnTo>
                      <a:pt x="422" y="40"/>
                    </a:lnTo>
                    <a:lnTo>
                      <a:pt x="422" y="43"/>
                    </a:lnTo>
                    <a:lnTo>
                      <a:pt x="422" y="45"/>
                    </a:lnTo>
                    <a:lnTo>
                      <a:pt x="423" y="49"/>
                    </a:lnTo>
                    <a:lnTo>
                      <a:pt x="422" y="67"/>
                    </a:lnTo>
                    <a:lnTo>
                      <a:pt x="421" y="67"/>
                    </a:lnTo>
                    <a:lnTo>
                      <a:pt x="421" y="68"/>
                    </a:lnTo>
                    <a:lnTo>
                      <a:pt x="421" y="71"/>
                    </a:lnTo>
                    <a:lnTo>
                      <a:pt x="421" y="75"/>
                    </a:lnTo>
                    <a:lnTo>
                      <a:pt x="418" y="81"/>
                    </a:lnTo>
                    <a:lnTo>
                      <a:pt x="415" y="83"/>
                    </a:lnTo>
                    <a:lnTo>
                      <a:pt x="413" y="84"/>
                    </a:lnTo>
                    <a:lnTo>
                      <a:pt x="411" y="86"/>
                    </a:lnTo>
                    <a:lnTo>
                      <a:pt x="406" y="87"/>
                    </a:lnTo>
                    <a:lnTo>
                      <a:pt x="400" y="90"/>
                    </a:lnTo>
                    <a:lnTo>
                      <a:pt x="396" y="95"/>
                    </a:lnTo>
                    <a:lnTo>
                      <a:pt x="394" y="95"/>
                    </a:lnTo>
                    <a:lnTo>
                      <a:pt x="392" y="95"/>
                    </a:lnTo>
                    <a:lnTo>
                      <a:pt x="392" y="96"/>
                    </a:lnTo>
                    <a:lnTo>
                      <a:pt x="390" y="97"/>
                    </a:lnTo>
                    <a:lnTo>
                      <a:pt x="388" y="96"/>
                    </a:lnTo>
                    <a:lnTo>
                      <a:pt x="387" y="96"/>
                    </a:lnTo>
                    <a:lnTo>
                      <a:pt x="385" y="95"/>
                    </a:lnTo>
                    <a:lnTo>
                      <a:pt x="384" y="95"/>
                    </a:lnTo>
                    <a:lnTo>
                      <a:pt x="381" y="93"/>
                    </a:lnTo>
                    <a:lnTo>
                      <a:pt x="379" y="93"/>
                    </a:lnTo>
                    <a:lnTo>
                      <a:pt x="373" y="94"/>
                    </a:lnTo>
                    <a:lnTo>
                      <a:pt x="371" y="93"/>
                    </a:lnTo>
                    <a:lnTo>
                      <a:pt x="369" y="90"/>
                    </a:lnTo>
                    <a:lnTo>
                      <a:pt x="367" y="87"/>
                    </a:lnTo>
                    <a:lnTo>
                      <a:pt x="364" y="87"/>
                    </a:lnTo>
                    <a:lnTo>
                      <a:pt x="356" y="91"/>
                    </a:lnTo>
                    <a:lnTo>
                      <a:pt x="347" y="93"/>
                    </a:lnTo>
                    <a:lnTo>
                      <a:pt x="339" y="91"/>
                    </a:lnTo>
                    <a:lnTo>
                      <a:pt x="333" y="88"/>
                    </a:lnTo>
                    <a:lnTo>
                      <a:pt x="331" y="87"/>
                    </a:lnTo>
                    <a:lnTo>
                      <a:pt x="330" y="87"/>
                    </a:lnTo>
                    <a:lnTo>
                      <a:pt x="328" y="87"/>
                    </a:lnTo>
                    <a:lnTo>
                      <a:pt x="324" y="87"/>
                    </a:lnTo>
                    <a:lnTo>
                      <a:pt x="319" y="88"/>
                    </a:lnTo>
                    <a:lnTo>
                      <a:pt x="313" y="88"/>
                    </a:lnTo>
                    <a:lnTo>
                      <a:pt x="309" y="87"/>
                    </a:lnTo>
                    <a:lnTo>
                      <a:pt x="305" y="87"/>
                    </a:lnTo>
                    <a:lnTo>
                      <a:pt x="300" y="86"/>
                    </a:lnTo>
                    <a:lnTo>
                      <a:pt x="299" y="85"/>
                    </a:lnTo>
                    <a:lnTo>
                      <a:pt x="300" y="84"/>
                    </a:lnTo>
                    <a:lnTo>
                      <a:pt x="299" y="82"/>
                    </a:lnTo>
                    <a:lnTo>
                      <a:pt x="295" y="81"/>
                    </a:lnTo>
                    <a:lnTo>
                      <a:pt x="291" y="80"/>
                    </a:lnTo>
                    <a:lnTo>
                      <a:pt x="286" y="80"/>
                    </a:lnTo>
                    <a:lnTo>
                      <a:pt x="274" y="77"/>
                    </a:lnTo>
                    <a:lnTo>
                      <a:pt x="267" y="72"/>
                    </a:lnTo>
                    <a:lnTo>
                      <a:pt x="263" y="71"/>
                    </a:lnTo>
                    <a:lnTo>
                      <a:pt x="256" y="71"/>
                    </a:lnTo>
                    <a:lnTo>
                      <a:pt x="252" y="71"/>
                    </a:lnTo>
                    <a:lnTo>
                      <a:pt x="248" y="69"/>
                    </a:lnTo>
                    <a:lnTo>
                      <a:pt x="245" y="69"/>
                    </a:lnTo>
                    <a:lnTo>
                      <a:pt x="234" y="66"/>
                    </a:lnTo>
                    <a:lnTo>
                      <a:pt x="221" y="58"/>
                    </a:lnTo>
                    <a:lnTo>
                      <a:pt x="214" y="56"/>
                    </a:lnTo>
                    <a:lnTo>
                      <a:pt x="210" y="56"/>
                    </a:lnTo>
                    <a:lnTo>
                      <a:pt x="204" y="56"/>
                    </a:lnTo>
                    <a:lnTo>
                      <a:pt x="199" y="57"/>
                    </a:lnTo>
                    <a:lnTo>
                      <a:pt x="192" y="57"/>
                    </a:lnTo>
                    <a:lnTo>
                      <a:pt x="179" y="52"/>
                    </a:lnTo>
                    <a:lnTo>
                      <a:pt x="172" y="50"/>
                    </a:lnTo>
                    <a:lnTo>
                      <a:pt x="167" y="50"/>
                    </a:lnTo>
                    <a:lnTo>
                      <a:pt x="164" y="47"/>
                    </a:lnTo>
                    <a:lnTo>
                      <a:pt x="159" y="44"/>
                    </a:lnTo>
                    <a:lnTo>
                      <a:pt x="155" y="43"/>
                    </a:lnTo>
                    <a:lnTo>
                      <a:pt x="146" y="42"/>
                    </a:lnTo>
                    <a:lnTo>
                      <a:pt x="114" y="36"/>
                    </a:lnTo>
                    <a:lnTo>
                      <a:pt x="100" y="27"/>
                    </a:lnTo>
                    <a:lnTo>
                      <a:pt x="95" y="24"/>
                    </a:lnTo>
                    <a:lnTo>
                      <a:pt x="93" y="23"/>
                    </a:lnTo>
                    <a:lnTo>
                      <a:pt x="78" y="22"/>
                    </a:lnTo>
                    <a:lnTo>
                      <a:pt x="64" y="20"/>
                    </a:lnTo>
                    <a:lnTo>
                      <a:pt x="58" y="17"/>
                    </a:lnTo>
                    <a:lnTo>
                      <a:pt x="55" y="15"/>
                    </a:lnTo>
                    <a:lnTo>
                      <a:pt x="53" y="13"/>
                    </a:lnTo>
                    <a:lnTo>
                      <a:pt x="46" y="10"/>
                    </a:lnTo>
                    <a:lnTo>
                      <a:pt x="40" y="14"/>
                    </a:lnTo>
                    <a:lnTo>
                      <a:pt x="38" y="15"/>
                    </a:lnTo>
                    <a:lnTo>
                      <a:pt x="35" y="15"/>
                    </a:lnTo>
                    <a:lnTo>
                      <a:pt x="26" y="14"/>
                    </a:lnTo>
                    <a:lnTo>
                      <a:pt x="18" y="10"/>
                    </a:lnTo>
                    <a:lnTo>
                      <a:pt x="13" y="8"/>
                    </a:lnTo>
                    <a:lnTo>
                      <a:pt x="11" y="8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276">
                <a:extLst>
                  <a:ext uri="{FF2B5EF4-FFF2-40B4-BE49-F238E27FC236}">
                    <a16:creationId xmlns:a16="http://schemas.microsoft.com/office/drawing/2014/main" id="{DDE065F4-140B-A506-CFCF-6ADC936DB2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8" y="2458"/>
                <a:ext cx="302" cy="36"/>
              </a:xfrm>
              <a:custGeom>
                <a:avLst/>
                <a:gdLst>
                  <a:gd name="T0" fmla="*/ 32 w 907"/>
                  <a:gd name="T1" fmla="*/ 93 h 107"/>
                  <a:gd name="T2" fmla="*/ 35 w 907"/>
                  <a:gd name="T3" fmla="*/ 83 h 107"/>
                  <a:gd name="T4" fmla="*/ 58 w 907"/>
                  <a:gd name="T5" fmla="*/ 47 h 107"/>
                  <a:gd name="T6" fmla="*/ 82 w 907"/>
                  <a:gd name="T7" fmla="*/ 39 h 107"/>
                  <a:gd name="T8" fmla="*/ 91 w 907"/>
                  <a:gd name="T9" fmla="*/ 37 h 107"/>
                  <a:gd name="T10" fmla="*/ 102 w 907"/>
                  <a:gd name="T11" fmla="*/ 34 h 107"/>
                  <a:gd name="T12" fmla="*/ 126 w 907"/>
                  <a:gd name="T13" fmla="*/ 38 h 107"/>
                  <a:gd name="T14" fmla="*/ 136 w 907"/>
                  <a:gd name="T15" fmla="*/ 30 h 107"/>
                  <a:gd name="T16" fmla="*/ 154 w 907"/>
                  <a:gd name="T17" fmla="*/ 28 h 107"/>
                  <a:gd name="T18" fmla="*/ 164 w 907"/>
                  <a:gd name="T19" fmla="*/ 24 h 107"/>
                  <a:gd name="T20" fmla="*/ 181 w 907"/>
                  <a:gd name="T21" fmla="*/ 17 h 107"/>
                  <a:gd name="T22" fmla="*/ 188 w 907"/>
                  <a:gd name="T23" fmla="*/ 10 h 107"/>
                  <a:gd name="T24" fmla="*/ 200 w 907"/>
                  <a:gd name="T25" fmla="*/ 4 h 107"/>
                  <a:gd name="T26" fmla="*/ 214 w 907"/>
                  <a:gd name="T27" fmla="*/ 6 h 107"/>
                  <a:gd name="T28" fmla="*/ 240 w 907"/>
                  <a:gd name="T29" fmla="*/ 3 h 107"/>
                  <a:gd name="T30" fmla="*/ 256 w 907"/>
                  <a:gd name="T31" fmla="*/ 3 h 107"/>
                  <a:gd name="T32" fmla="*/ 263 w 907"/>
                  <a:gd name="T33" fmla="*/ 8 h 107"/>
                  <a:gd name="T34" fmla="*/ 272 w 907"/>
                  <a:gd name="T35" fmla="*/ 11 h 107"/>
                  <a:gd name="T36" fmla="*/ 285 w 907"/>
                  <a:gd name="T37" fmla="*/ 14 h 107"/>
                  <a:gd name="T38" fmla="*/ 306 w 907"/>
                  <a:gd name="T39" fmla="*/ 28 h 107"/>
                  <a:gd name="T40" fmla="*/ 315 w 907"/>
                  <a:gd name="T41" fmla="*/ 38 h 107"/>
                  <a:gd name="T42" fmla="*/ 341 w 907"/>
                  <a:gd name="T43" fmla="*/ 42 h 107"/>
                  <a:gd name="T44" fmla="*/ 361 w 907"/>
                  <a:gd name="T45" fmla="*/ 53 h 107"/>
                  <a:gd name="T46" fmla="*/ 380 w 907"/>
                  <a:gd name="T47" fmla="*/ 46 h 107"/>
                  <a:gd name="T48" fmla="*/ 408 w 907"/>
                  <a:gd name="T49" fmla="*/ 24 h 107"/>
                  <a:gd name="T50" fmla="*/ 416 w 907"/>
                  <a:gd name="T51" fmla="*/ 18 h 107"/>
                  <a:gd name="T52" fmla="*/ 423 w 907"/>
                  <a:gd name="T53" fmla="*/ 24 h 107"/>
                  <a:gd name="T54" fmla="*/ 437 w 907"/>
                  <a:gd name="T55" fmla="*/ 22 h 107"/>
                  <a:gd name="T56" fmla="*/ 441 w 907"/>
                  <a:gd name="T57" fmla="*/ 7 h 107"/>
                  <a:gd name="T58" fmla="*/ 450 w 907"/>
                  <a:gd name="T59" fmla="*/ 5 h 107"/>
                  <a:gd name="T60" fmla="*/ 461 w 907"/>
                  <a:gd name="T61" fmla="*/ 1 h 107"/>
                  <a:gd name="T62" fmla="*/ 483 w 907"/>
                  <a:gd name="T63" fmla="*/ 1 h 107"/>
                  <a:gd name="T64" fmla="*/ 507 w 907"/>
                  <a:gd name="T65" fmla="*/ 11 h 107"/>
                  <a:gd name="T66" fmla="*/ 521 w 907"/>
                  <a:gd name="T67" fmla="*/ 14 h 107"/>
                  <a:gd name="T68" fmla="*/ 530 w 907"/>
                  <a:gd name="T69" fmla="*/ 7 h 107"/>
                  <a:gd name="T70" fmla="*/ 548 w 907"/>
                  <a:gd name="T71" fmla="*/ 1 h 107"/>
                  <a:gd name="T72" fmla="*/ 556 w 907"/>
                  <a:gd name="T73" fmla="*/ 8 h 107"/>
                  <a:gd name="T74" fmla="*/ 562 w 907"/>
                  <a:gd name="T75" fmla="*/ 17 h 107"/>
                  <a:gd name="T76" fmla="*/ 572 w 907"/>
                  <a:gd name="T77" fmla="*/ 14 h 107"/>
                  <a:gd name="T78" fmla="*/ 603 w 907"/>
                  <a:gd name="T79" fmla="*/ 8 h 107"/>
                  <a:gd name="T80" fmla="*/ 609 w 907"/>
                  <a:gd name="T81" fmla="*/ 16 h 107"/>
                  <a:gd name="T82" fmla="*/ 622 w 907"/>
                  <a:gd name="T83" fmla="*/ 15 h 107"/>
                  <a:gd name="T84" fmla="*/ 635 w 907"/>
                  <a:gd name="T85" fmla="*/ 17 h 107"/>
                  <a:gd name="T86" fmla="*/ 654 w 907"/>
                  <a:gd name="T87" fmla="*/ 30 h 107"/>
                  <a:gd name="T88" fmla="*/ 677 w 907"/>
                  <a:gd name="T89" fmla="*/ 39 h 107"/>
                  <a:gd name="T90" fmla="*/ 689 w 907"/>
                  <a:gd name="T91" fmla="*/ 53 h 107"/>
                  <a:gd name="T92" fmla="*/ 700 w 907"/>
                  <a:gd name="T93" fmla="*/ 60 h 107"/>
                  <a:gd name="T94" fmla="*/ 717 w 907"/>
                  <a:gd name="T95" fmla="*/ 53 h 107"/>
                  <a:gd name="T96" fmla="*/ 729 w 907"/>
                  <a:gd name="T97" fmla="*/ 43 h 107"/>
                  <a:gd name="T98" fmla="*/ 746 w 907"/>
                  <a:gd name="T99" fmla="*/ 41 h 107"/>
                  <a:gd name="T100" fmla="*/ 759 w 907"/>
                  <a:gd name="T101" fmla="*/ 43 h 107"/>
                  <a:gd name="T102" fmla="*/ 777 w 907"/>
                  <a:gd name="T103" fmla="*/ 38 h 107"/>
                  <a:gd name="T104" fmla="*/ 789 w 907"/>
                  <a:gd name="T105" fmla="*/ 42 h 107"/>
                  <a:gd name="T106" fmla="*/ 807 w 907"/>
                  <a:gd name="T107" fmla="*/ 39 h 107"/>
                  <a:gd name="T108" fmla="*/ 833 w 907"/>
                  <a:gd name="T109" fmla="*/ 34 h 107"/>
                  <a:gd name="T110" fmla="*/ 853 w 907"/>
                  <a:gd name="T111" fmla="*/ 15 h 107"/>
                  <a:gd name="T112" fmla="*/ 868 w 907"/>
                  <a:gd name="T113" fmla="*/ 11 h 107"/>
                  <a:gd name="T114" fmla="*/ 891 w 907"/>
                  <a:gd name="T115" fmla="*/ 8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7" h="107">
                    <a:moveTo>
                      <a:pt x="0" y="107"/>
                    </a:moveTo>
                    <a:lnTo>
                      <a:pt x="10" y="93"/>
                    </a:lnTo>
                    <a:lnTo>
                      <a:pt x="17" y="93"/>
                    </a:lnTo>
                    <a:lnTo>
                      <a:pt x="19" y="92"/>
                    </a:lnTo>
                    <a:lnTo>
                      <a:pt x="26" y="92"/>
                    </a:lnTo>
                    <a:lnTo>
                      <a:pt x="27" y="93"/>
                    </a:lnTo>
                    <a:lnTo>
                      <a:pt x="29" y="93"/>
                    </a:lnTo>
                    <a:lnTo>
                      <a:pt x="32" y="93"/>
                    </a:lnTo>
                    <a:lnTo>
                      <a:pt x="33" y="93"/>
                    </a:lnTo>
                    <a:lnTo>
                      <a:pt x="34" y="92"/>
                    </a:lnTo>
                    <a:lnTo>
                      <a:pt x="34" y="91"/>
                    </a:lnTo>
                    <a:lnTo>
                      <a:pt x="34" y="90"/>
                    </a:lnTo>
                    <a:lnTo>
                      <a:pt x="35" y="90"/>
                    </a:lnTo>
                    <a:lnTo>
                      <a:pt x="35" y="88"/>
                    </a:lnTo>
                    <a:lnTo>
                      <a:pt x="35" y="87"/>
                    </a:lnTo>
                    <a:lnTo>
                      <a:pt x="35" y="83"/>
                    </a:lnTo>
                    <a:lnTo>
                      <a:pt x="35" y="82"/>
                    </a:lnTo>
                    <a:lnTo>
                      <a:pt x="35" y="81"/>
                    </a:lnTo>
                    <a:lnTo>
                      <a:pt x="36" y="80"/>
                    </a:lnTo>
                    <a:lnTo>
                      <a:pt x="48" y="57"/>
                    </a:lnTo>
                    <a:lnTo>
                      <a:pt x="53" y="50"/>
                    </a:lnTo>
                    <a:lnTo>
                      <a:pt x="56" y="49"/>
                    </a:lnTo>
                    <a:lnTo>
                      <a:pt x="57" y="47"/>
                    </a:lnTo>
                    <a:lnTo>
                      <a:pt x="58" y="47"/>
                    </a:lnTo>
                    <a:lnTo>
                      <a:pt x="59" y="47"/>
                    </a:lnTo>
                    <a:lnTo>
                      <a:pt x="72" y="41"/>
                    </a:lnTo>
                    <a:lnTo>
                      <a:pt x="74" y="41"/>
                    </a:lnTo>
                    <a:lnTo>
                      <a:pt x="76" y="40"/>
                    </a:lnTo>
                    <a:lnTo>
                      <a:pt x="77" y="40"/>
                    </a:lnTo>
                    <a:lnTo>
                      <a:pt x="78" y="40"/>
                    </a:lnTo>
                    <a:lnTo>
                      <a:pt x="78" y="39"/>
                    </a:lnTo>
                    <a:lnTo>
                      <a:pt x="82" y="39"/>
                    </a:lnTo>
                    <a:lnTo>
                      <a:pt x="84" y="39"/>
                    </a:lnTo>
                    <a:lnTo>
                      <a:pt x="86" y="39"/>
                    </a:lnTo>
                    <a:lnTo>
                      <a:pt x="87" y="39"/>
                    </a:lnTo>
                    <a:lnTo>
                      <a:pt x="88" y="39"/>
                    </a:lnTo>
                    <a:lnTo>
                      <a:pt x="89" y="39"/>
                    </a:lnTo>
                    <a:lnTo>
                      <a:pt x="89" y="38"/>
                    </a:lnTo>
                    <a:lnTo>
                      <a:pt x="90" y="37"/>
                    </a:lnTo>
                    <a:lnTo>
                      <a:pt x="91" y="37"/>
                    </a:lnTo>
                    <a:lnTo>
                      <a:pt x="92" y="36"/>
                    </a:lnTo>
                    <a:lnTo>
                      <a:pt x="92" y="35"/>
                    </a:lnTo>
                    <a:lnTo>
                      <a:pt x="94" y="35"/>
                    </a:lnTo>
                    <a:lnTo>
                      <a:pt x="95" y="35"/>
                    </a:lnTo>
                    <a:lnTo>
                      <a:pt x="96" y="34"/>
                    </a:lnTo>
                    <a:lnTo>
                      <a:pt x="98" y="34"/>
                    </a:lnTo>
                    <a:lnTo>
                      <a:pt x="99" y="34"/>
                    </a:lnTo>
                    <a:lnTo>
                      <a:pt x="102" y="34"/>
                    </a:lnTo>
                    <a:lnTo>
                      <a:pt x="103" y="34"/>
                    </a:lnTo>
                    <a:lnTo>
                      <a:pt x="104" y="34"/>
                    </a:lnTo>
                    <a:lnTo>
                      <a:pt x="118" y="38"/>
                    </a:lnTo>
                    <a:lnTo>
                      <a:pt x="121" y="38"/>
                    </a:lnTo>
                    <a:lnTo>
                      <a:pt x="122" y="38"/>
                    </a:lnTo>
                    <a:lnTo>
                      <a:pt x="123" y="39"/>
                    </a:lnTo>
                    <a:lnTo>
                      <a:pt x="125" y="39"/>
                    </a:lnTo>
                    <a:lnTo>
                      <a:pt x="126" y="38"/>
                    </a:lnTo>
                    <a:lnTo>
                      <a:pt x="128" y="38"/>
                    </a:lnTo>
                    <a:lnTo>
                      <a:pt x="129" y="38"/>
                    </a:lnTo>
                    <a:lnTo>
                      <a:pt x="131" y="37"/>
                    </a:lnTo>
                    <a:lnTo>
                      <a:pt x="132" y="36"/>
                    </a:lnTo>
                    <a:lnTo>
                      <a:pt x="132" y="35"/>
                    </a:lnTo>
                    <a:lnTo>
                      <a:pt x="133" y="35"/>
                    </a:lnTo>
                    <a:lnTo>
                      <a:pt x="135" y="31"/>
                    </a:lnTo>
                    <a:lnTo>
                      <a:pt x="136" y="30"/>
                    </a:lnTo>
                    <a:lnTo>
                      <a:pt x="139" y="29"/>
                    </a:lnTo>
                    <a:lnTo>
                      <a:pt x="140" y="29"/>
                    </a:lnTo>
                    <a:lnTo>
                      <a:pt x="141" y="29"/>
                    </a:lnTo>
                    <a:lnTo>
                      <a:pt x="143" y="29"/>
                    </a:lnTo>
                    <a:lnTo>
                      <a:pt x="149" y="28"/>
                    </a:lnTo>
                    <a:lnTo>
                      <a:pt x="151" y="28"/>
                    </a:lnTo>
                    <a:lnTo>
                      <a:pt x="153" y="28"/>
                    </a:lnTo>
                    <a:lnTo>
                      <a:pt x="154" y="28"/>
                    </a:lnTo>
                    <a:lnTo>
                      <a:pt x="155" y="27"/>
                    </a:lnTo>
                    <a:lnTo>
                      <a:pt x="156" y="27"/>
                    </a:lnTo>
                    <a:lnTo>
                      <a:pt x="157" y="27"/>
                    </a:lnTo>
                    <a:lnTo>
                      <a:pt x="159" y="27"/>
                    </a:lnTo>
                    <a:lnTo>
                      <a:pt x="160" y="27"/>
                    </a:lnTo>
                    <a:lnTo>
                      <a:pt x="161" y="26"/>
                    </a:lnTo>
                    <a:lnTo>
                      <a:pt x="162" y="26"/>
                    </a:lnTo>
                    <a:lnTo>
                      <a:pt x="164" y="24"/>
                    </a:lnTo>
                    <a:lnTo>
                      <a:pt x="165" y="24"/>
                    </a:lnTo>
                    <a:lnTo>
                      <a:pt x="169" y="21"/>
                    </a:lnTo>
                    <a:lnTo>
                      <a:pt x="170" y="21"/>
                    </a:lnTo>
                    <a:lnTo>
                      <a:pt x="171" y="20"/>
                    </a:lnTo>
                    <a:lnTo>
                      <a:pt x="175" y="18"/>
                    </a:lnTo>
                    <a:lnTo>
                      <a:pt x="179" y="18"/>
                    </a:lnTo>
                    <a:lnTo>
                      <a:pt x="180" y="18"/>
                    </a:lnTo>
                    <a:lnTo>
                      <a:pt x="181" y="17"/>
                    </a:lnTo>
                    <a:lnTo>
                      <a:pt x="183" y="17"/>
                    </a:lnTo>
                    <a:lnTo>
                      <a:pt x="184" y="17"/>
                    </a:lnTo>
                    <a:lnTo>
                      <a:pt x="185" y="16"/>
                    </a:lnTo>
                    <a:lnTo>
                      <a:pt x="186" y="16"/>
                    </a:lnTo>
                    <a:lnTo>
                      <a:pt x="187" y="15"/>
                    </a:lnTo>
                    <a:lnTo>
                      <a:pt x="187" y="14"/>
                    </a:lnTo>
                    <a:lnTo>
                      <a:pt x="187" y="11"/>
                    </a:lnTo>
                    <a:lnTo>
                      <a:pt x="188" y="10"/>
                    </a:lnTo>
                    <a:lnTo>
                      <a:pt x="188" y="9"/>
                    </a:lnTo>
                    <a:lnTo>
                      <a:pt x="189" y="8"/>
                    </a:lnTo>
                    <a:lnTo>
                      <a:pt x="190" y="8"/>
                    </a:lnTo>
                    <a:lnTo>
                      <a:pt x="190" y="7"/>
                    </a:lnTo>
                    <a:lnTo>
                      <a:pt x="191" y="7"/>
                    </a:lnTo>
                    <a:lnTo>
                      <a:pt x="192" y="6"/>
                    </a:lnTo>
                    <a:lnTo>
                      <a:pt x="197" y="4"/>
                    </a:lnTo>
                    <a:lnTo>
                      <a:pt x="200" y="4"/>
                    </a:lnTo>
                    <a:lnTo>
                      <a:pt x="201" y="3"/>
                    </a:lnTo>
                    <a:lnTo>
                      <a:pt x="206" y="3"/>
                    </a:lnTo>
                    <a:lnTo>
                      <a:pt x="207" y="4"/>
                    </a:lnTo>
                    <a:lnTo>
                      <a:pt x="208" y="4"/>
                    </a:lnTo>
                    <a:lnTo>
                      <a:pt x="209" y="4"/>
                    </a:lnTo>
                    <a:lnTo>
                      <a:pt x="212" y="5"/>
                    </a:lnTo>
                    <a:lnTo>
                      <a:pt x="213" y="6"/>
                    </a:lnTo>
                    <a:lnTo>
                      <a:pt x="214" y="6"/>
                    </a:lnTo>
                    <a:lnTo>
                      <a:pt x="217" y="6"/>
                    </a:lnTo>
                    <a:lnTo>
                      <a:pt x="232" y="6"/>
                    </a:lnTo>
                    <a:lnTo>
                      <a:pt x="233" y="6"/>
                    </a:lnTo>
                    <a:lnTo>
                      <a:pt x="235" y="6"/>
                    </a:lnTo>
                    <a:lnTo>
                      <a:pt x="235" y="5"/>
                    </a:lnTo>
                    <a:lnTo>
                      <a:pt x="238" y="4"/>
                    </a:lnTo>
                    <a:lnTo>
                      <a:pt x="239" y="3"/>
                    </a:lnTo>
                    <a:lnTo>
                      <a:pt x="240" y="3"/>
                    </a:lnTo>
                    <a:lnTo>
                      <a:pt x="242" y="3"/>
                    </a:lnTo>
                    <a:lnTo>
                      <a:pt x="242" y="2"/>
                    </a:lnTo>
                    <a:lnTo>
                      <a:pt x="245" y="2"/>
                    </a:lnTo>
                    <a:lnTo>
                      <a:pt x="246" y="3"/>
                    </a:lnTo>
                    <a:lnTo>
                      <a:pt x="251" y="3"/>
                    </a:lnTo>
                    <a:lnTo>
                      <a:pt x="252" y="3"/>
                    </a:lnTo>
                    <a:lnTo>
                      <a:pt x="254" y="3"/>
                    </a:lnTo>
                    <a:lnTo>
                      <a:pt x="256" y="3"/>
                    </a:lnTo>
                    <a:lnTo>
                      <a:pt x="257" y="3"/>
                    </a:lnTo>
                    <a:lnTo>
                      <a:pt x="257" y="4"/>
                    </a:lnTo>
                    <a:lnTo>
                      <a:pt x="258" y="4"/>
                    </a:lnTo>
                    <a:lnTo>
                      <a:pt x="260" y="5"/>
                    </a:lnTo>
                    <a:lnTo>
                      <a:pt x="261" y="6"/>
                    </a:lnTo>
                    <a:lnTo>
                      <a:pt x="262" y="6"/>
                    </a:lnTo>
                    <a:lnTo>
                      <a:pt x="262" y="7"/>
                    </a:lnTo>
                    <a:lnTo>
                      <a:pt x="263" y="8"/>
                    </a:lnTo>
                    <a:lnTo>
                      <a:pt x="264" y="9"/>
                    </a:lnTo>
                    <a:lnTo>
                      <a:pt x="265" y="10"/>
                    </a:lnTo>
                    <a:lnTo>
                      <a:pt x="266" y="10"/>
                    </a:lnTo>
                    <a:lnTo>
                      <a:pt x="266" y="11"/>
                    </a:lnTo>
                    <a:lnTo>
                      <a:pt x="267" y="11"/>
                    </a:lnTo>
                    <a:lnTo>
                      <a:pt x="268" y="11"/>
                    </a:lnTo>
                    <a:lnTo>
                      <a:pt x="270" y="11"/>
                    </a:lnTo>
                    <a:lnTo>
                      <a:pt x="272" y="11"/>
                    </a:lnTo>
                    <a:lnTo>
                      <a:pt x="276" y="11"/>
                    </a:lnTo>
                    <a:lnTo>
                      <a:pt x="278" y="11"/>
                    </a:lnTo>
                    <a:lnTo>
                      <a:pt x="279" y="11"/>
                    </a:lnTo>
                    <a:lnTo>
                      <a:pt x="280" y="11"/>
                    </a:lnTo>
                    <a:lnTo>
                      <a:pt x="281" y="12"/>
                    </a:lnTo>
                    <a:lnTo>
                      <a:pt x="283" y="14"/>
                    </a:lnTo>
                    <a:lnTo>
                      <a:pt x="284" y="14"/>
                    </a:lnTo>
                    <a:lnTo>
                      <a:pt x="285" y="14"/>
                    </a:lnTo>
                    <a:lnTo>
                      <a:pt x="288" y="16"/>
                    </a:lnTo>
                    <a:lnTo>
                      <a:pt x="289" y="18"/>
                    </a:lnTo>
                    <a:lnTo>
                      <a:pt x="294" y="21"/>
                    </a:lnTo>
                    <a:lnTo>
                      <a:pt x="295" y="22"/>
                    </a:lnTo>
                    <a:lnTo>
                      <a:pt x="297" y="24"/>
                    </a:lnTo>
                    <a:lnTo>
                      <a:pt x="298" y="24"/>
                    </a:lnTo>
                    <a:lnTo>
                      <a:pt x="300" y="25"/>
                    </a:lnTo>
                    <a:lnTo>
                      <a:pt x="306" y="28"/>
                    </a:lnTo>
                    <a:lnTo>
                      <a:pt x="307" y="29"/>
                    </a:lnTo>
                    <a:lnTo>
                      <a:pt x="308" y="30"/>
                    </a:lnTo>
                    <a:lnTo>
                      <a:pt x="309" y="31"/>
                    </a:lnTo>
                    <a:lnTo>
                      <a:pt x="309" y="33"/>
                    </a:lnTo>
                    <a:lnTo>
                      <a:pt x="312" y="35"/>
                    </a:lnTo>
                    <a:lnTo>
                      <a:pt x="313" y="36"/>
                    </a:lnTo>
                    <a:lnTo>
                      <a:pt x="313" y="37"/>
                    </a:lnTo>
                    <a:lnTo>
                      <a:pt x="315" y="38"/>
                    </a:lnTo>
                    <a:lnTo>
                      <a:pt x="320" y="41"/>
                    </a:lnTo>
                    <a:lnTo>
                      <a:pt x="321" y="41"/>
                    </a:lnTo>
                    <a:lnTo>
                      <a:pt x="323" y="41"/>
                    </a:lnTo>
                    <a:lnTo>
                      <a:pt x="338" y="41"/>
                    </a:lnTo>
                    <a:lnTo>
                      <a:pt x="338" y="42"/>
                    </a:lnTo>
                    <a:lnTo>
                      <a:pt x="339" y="42"/>
                    </a:lnTo>
                    <a:lnTo>
                      <a:pt x="340" y="42"/>
                    </a:lnTo>
                    <a:lnTo>
                      <a:pt x="341" y="42"/>
                    </a:lnTo>
                    <a:lnTo>
                      <a:pt x="341" y="43"/>
                    </a:lnTo>
                    <a:lnTo>
                      <a:pt x="342" y="43"/>
                    </a:lnTo>
                    <a:lnTo>
                      <a:pt x="344" y="46"/>
                    </a:lnTo>
                    <a:lnTo>
                      <a:pt x="355" y="53"/>
                    </a:lnTo>
                    <a:lnTo>
                      <a:pt x="356" y="53"/>
                    </a:lnTo>
                    <a:lnTo>
                      <a:pt x="358" y="53"/>
                    </a:lnTo>
                    <a:lnTo>
                      <a:pt x="360" y="53"/>
                    </a:lnTo>
                    <a:lnTo>
                      <a:pt x="361" y="53"/>
                    </a:lnTo>
                    <a:lnTo>
                      <a:pt x="366" y="49"/>
                    </a:lnTo>
                    <a:lnTo>
                      <a:pt x="367" y="49"/>
                    </a:lnTo>
                    <a:lnTo>
                      <a:pt x="370" y="49"/>
                    </a:lnTo>
                    <a:lnTo>
                      <a:pt x="370" y="48"/>
                    </a:lnTo>
                    <a:lnTo>
                      <a:pt x="372" y="48"/>
                    </a:lnTo>
                    <a:lnTo>
                      <a:pt x="373" y="48"/>
                    </a:lnTo>
                    <a:lnTo>
                      <a:pt x="377" y="48"/>
                    </a:lnTo>
                    <a:lnTo>
                      <a:pt x="380" y="46"/>
                    </a:lnTo>
                    <a:lnTo>
                      <a:pt x="397" y="34"/>
                    </a:lnTo>
                    <a:lnTo>
                      <a:pt x="398" y="34"/>
                    </a:lnTo>
                    <a:lnTo>
                      <a:pt x="401" y="30"/>
                    </a:lnTo>
                    <a:lnTo>
                      <a:pt x="403" y="29"/>
                    </a:lnTo>
                    <a:lnTo>
                      <a:pt x="404" y="28"/>
                    </a:lnTo>
                    <a:lnTo>
                      <a:pt x="405" y="28"/>
                    </a:lnTo>
                    <a:lnTo>
                      <a:pt x="405" y="27"/>
                    </a:lnTo>
                    <a:lnTo>
                      <a:pt x="408" y="24"/>
                    </a:lnTo>
                    <a:lnTo>
                      <a:pt x="409" y="23"/>
                    </a:lnTo>
                    <a:lnTo>
                      <a:pt x="410" y="22"/>
                    </a:lnTo>
                    <a:lnTo>
                      <a:pt x="410" y="21"/>
                    </a:lnTo>
                    <a:lnTo>
                      <a:pt x="413" y="19"/>
                    </a:lnTo>
                    <a:lnTo>
                      <a:pt x="413" y="18"/>
                    </a:lnTo>
                    <a:lnTo>
                      <a:pt x="414" y="18"/>
                    </a:lnTo>
                    <a:lnTo>
                      <a:pt x="415" y="18"/>
                    </a:lnTo>
                    <a:lnTo>
                      <a:pt x="416" y="18"/>
                    </a:lnTo>
                    <a:lnTo>
                      <a:pt x="417" y="17"/>
                    </a:lnTo>
                    <a:lnTo>
                      <a:pt x="417" y="18"/>
                    </a:lnTo>
                    <a:lnTo>
                      <a:pt x="418" y="18"/>
                    </a:lnTo>
                    <a:lnTo>
                      <a:pt x="420" y="19"/>
                    </a:lnTo>
                    <a:lnTo>
                      <a:pt x="420" y="20"/>
                    </a:lnTo>
                    <a:lnTo>
                      <a:pt x="421" y="21"/>
                    </a:lnTo>
                    <a:lnTo>
                      <a:pt x="422" y="23"/>
                    </a:lnTo>
                    <a:lnTo>
                      <a:pt x="423" y="24"/>
                    </a:lnTo>
                    <a:lnTo>
                      <a:pt x="424" y="26"/>
                    </a:lnTo>
                    <a:lnTo>
                      <a:pt x="427" y="26"/>
                    </a:lnTo>
                    <a:lnTo>
                      <a:pt x="428" y="26"/>
                    </a:lnTo>
                    <a:lnTo>
                      <a:pt x="429" y="25"/>
                    </a:lnTo>
                    <a:lnTo>
                      <a:pt x="430" y="25"/>
                    </a:lnTo>
                    <a:lnTo>
                      <a:pt x="431" y="24"/>
                    </a:lnTo>
                    <a:lnTo>
                      <a:pt x="436" y="22"/>
                    </a:lnTo>
                    <a:lnTo>
                      <a:pt x="437" y="22"/>
                    </a:lnTo>
                    <a:lnTo>
                      <a:pt x="438" y="21"/>
                    </a:lnTo>
                    <a:lnTo>
                      <a:pt x="440" y="20"/>
                    </a:lnTo>
                    <a:lnTo>
                      <a:pt x="440" y="19"/>
                    </a:lnTo>
                    <a:lnTo>
                      <a:pt x="440" y="18"/>
                    </a:lnTo>
                    <a:lnTo>
                      <a:pt x="441" y="18"/>
                    </a:lnTo>
                    <a:lnTo>
                      <a:pt x="441" y="17"/>
                    </a:lnTo>
                    <a:lnTo>
                      <a:pt x="441" y="8"/>
                    </a:lnTo>
                    <a:lnTo>
                      <a:pt x="441" y="7"/>
                    </a:lnTo>
                    <a:lnTo>
                      <a:pt x="441" y="6"/>
                    </a:lnTo>
                    <a:lnTo>
                      <a:pt x="442" y="5"/>
                    </a:lnTo>
                    <a:lnTo>
                      <a:pt x="443" y="4"/>
                    </a:lnTo>
                    <a:lnTo>
                      <a:pt x="444" y="4"/>
                    </a:lnTo>
                    <a:lnTo>
                      <a:pt x="444" y="3"/>
                    </a:lnTo>
                    <a:lnTo>
                      <a:pt x="446" y="4"/>
                    </a:lnTo>
                    <a:lnTo>
                      <a:pt x="449" y="5"/>
                    </a:lnTo>
                    <a:lnTo>
                      <a:pt x="450" y="5"/>
                    </a:lnTo>
                    <a:lnTo>
                      <a:pt x="451" y="6"/>
                    </a:lnTo>
                    <a:lnTo>
                      <a:pt x="452" y="6"/>
                    </a:lnTo>
                    <a:lnTo>
                      <a:pt x="454" y="6"/>
                    </a:lnTo>
                    <a:lnTo>
                      <a:pt x="455" y="6"/>
                    </a:lnTo>
                    <a:lnTo>
                      <a:pt x="456" y="6"/>
                    </a:lnTo>
                    <a:lnTo>
                      <a:pt x="457" y="5"/>
                    </a:lnTo>
                    <a:lnTo>
                      <a:pt x="459" y="2"/>
                    </a:lnTo>
                    <a:lnTo>
                      <a:pt x="461" y="1"/>
                    </a:lnTo>
                    <a:lnTo>
                      <a:pt x="462" y="1"/>
                    </a:lnTo>
                    <a:lnTo>
                      <a:pt x="467" y="1"/>
                    </a:lnTo>
                    <a:lnTo>
                      <a:pt x="470" y="0"/>
                    </a:lnTo>
                    <a:lnTo>
                      <a:pt x="475" y="0"/>
                    </a:lnTo>
                    <a:lnTo>
                      <a:pt x="477" y="1"/>
                    </a:lnTo>
                    <a:lnTo>
                      <a:pt x="481" y="1"/>
                    </a:lnTo>
                    <a:lnTo>
                      <a:pt x="482" y="1"/>
                    </a:lnTo>
                    <a:lnTo>
                      <a:pt x="483" y="1"/>
                    </a:lnTo>
                    <a:lnTo>
                      <a:pt x="488" y="2"/>
                    </a:lnTo>
                    <a:lnTo>
                      <a:pt x="489" y="2"/>
                    </a:lnTo>
                    <a:lnTo>
                      <a:pt x="490" y="2"/>
                    </a:lnTo>
                    <a:lnTo>
                      <a:pt x="491" y="3"/>
                    </a:lnTo>
                    <a:lnTo>
                      <a:pt x="494" y="4"/>
                    </a:lnTo>
                    <a:lnTo>
                      <a:pt x="501" y="9"/>
                    </a:lnTo>
                    <a:lnTo>
                      <a:pt x="504" y="10"/>
                    </a:lnTo>
                    <a:lnTo>
                      <a:pt x="507" y="11"/>
                    </a:lnTo>
                    <a:lnTo>
                      <a:pt x="509" y="12"/>
                    </a:lnTo>
                    <a:lnTo>
                      <a:pt x="511" y="14"/>
                    </a:lnTo>
                    <a:lnTo>
                      <a:pt x="512" y="14"/>
                    </a:lnTo>
                    <a:lnTo>
                      <a:pt x="513" y="14"/>
                    </a:lnTo>
                    <a:lnTo>
                      <a:pt x="514" y="14"/>
                    </a:lnTo>
                    <a:lnTo>
                      <a:pt x="519" y="14"/>
                    </a:lnTo>
                    <a:lnTo>
                      <a:pt x="520" y="14"/>
                    </a:lnTo>
                    <a:lnTo>
                      <a:pt x="521" y="14"/>
                    </a:lnTo>
                    <a:lnTo>
                      <a:pt x="523" y="14"/>
                    </a:lnTo>
                    <a:lnTo>
                      <a:pt x="523" y="12"/>
                    </a:lnTo>
                    <a:lnTo>
                      <a:pt x="524" y="11"/>
                    </a:lnTo>
                    <a:lnTo>
                      <a:pt x="525" y="11"/>
                    </a:lnTo>
                    <a:lnTo>
                      <a:pt x="526" y="10"/>
                    </a:lnTo>
                    <a:lnTo>
                      <a:pt x="528" y="9"/>
                    </a:lnTo>
                    <a:lnTo>
                      <a:pt x="529" y="8"/>
                    </a:lnTo>
                    <a:lnTo>
                      <a:pt x="530" y="7"/>
                    </a:lnTo>
                    <a:lnTo>
                      <a:pt x="532" y="6"/>
                    </a:lnTo>
                    <a:lnTo>
                      <a:pt x="538" y="2"/>
                    </a:lnTo>
                    <a:lnTo>
                      <a:pt x="539" y="2"/>
                    </a:lnTo>
                    <a:lnTo>
                      <a:pt x="540" y="1"/>
                    </a:lnTo>
                    <a:lnTo>
                      <a:pt x="542" y="1"/>
                    </a:lnTo>
                    <a:lnTo>
                      <a:pt x="543" y="1"/>
                    </a:lnTo>
                    <a:lnTo>
                      <a:pt x="547" y="1"/>
                    </a:lnTo>
                    <a:lnTo>
                      <a:pt x="548" y="1"/>
                    </a:lnTo>
                    <a:lnTo>
                      <a:pt x="549" y="1"/>
                    </a:lnTo>
                    <a:lnTo>
                      <a:pt x="551" y="2"/>
                    </a:lnTo>
                    <a:lnTo>
                      <a:pt x="552" y="2"/>
                    </a:lnTo>
                    <a:lnTo>
                      <a:pt x="553" y="3"/>
                    </a:lnTo>
                    <a:lnTo>
                      <a:pt x="554" y="4"/>
                    </a:lnTo>
                    <a:lnTo>
                      <a:pt x="555" y="5"/>
                    </a:lnTo>
                    <a:lnTo>
                      <a:pt x="556" y="7"/>
                    </a:lnTo>
                    <a:lnTo>
                      <a:pt x="556" y="8"/>
                    </a:lnTo>
                    <a:lnTo>
                      <a:pt x="557" y="10"/>
                    </a:lnTo>
                    <a:lnTo>
                      <a:pt x="558" y="12"/>
                    </a:lnTo>
                    <a:lnTo>
                      <a:pt x="558" y="14"/>
                    </a:lnTo>
                    <a:lnTo>
                      <a:pt x="559" y="15"/>
                    </a:lnTo>
                    <a:lnTo>
                      <a:pt x="559" y="16"/>
                    </a:lnTo>
                    <a:lnTo>
                      <a:pt x="561" y="16"/>
                    </a:lnTo>
                    <a:lnTo>
                      <a:pt x="561" y="17"/>
                    </a:lnTo>
                    <a:lnTo>
                      <a:pt x="562" y="17"/>
                    </a:lnTo>
                    <a:lnTo>
                      <a:pt x="562" y="18"/>
                    </a:lnTo>
                    <a:lnTo>
                      <a:pt x="563" y="18"/>
                    </a:lnTo>
                    <a:lnTo>
                      <a:pt x="567" y="18"/>
                    </a:lnTo>
                    <a:lnTo>
                      <a:pt x="570" y="17"/>
                    </a:lnTo>
                    <a:lnTo>
                      <a:pt x="570" y="16"/>
                    </a:lnTo>
                    <a:lnTo>
                      <a:pt x="571" y="16"/>
                    </a:lnTo>
                    <a:lnTo>
                      <a:pt x="572" y="15"/>
                    </a:lnTo>
                    <a:lnTo>
                      <a:pt x="572" y="14"/>
                    </a:lnTo>
                    <a:lnTo>
                      <a:pt x="573" y="14"/>
                    </a:lnTo>
                    <a:lnTo>
                      <a:pt x="574" y="12"/>
                    </a:lnTo>
                    <a:lnTo>
                      <a:pt x="576" y="11"/>
                    </a:lnTo>
                    <a:lnTo>
                      <a:pt x="578" y="10"/>
                    </a:lnTo>
                    <a:lnTo>
                      <a:pt x="581" y="9"/>
                    </a:lnTo>
                    <a:lnTo>
                      <a:pt x="582" y="9"/>
                    </a:lnTo>
                    <a:lnTo>
                      <a:pt x="583" y="9"/>
                    </a:lnTo>
                    <a:lnTo>
                      <a:pt x="603" y="8"/>
                    </a:lnTo>
                    <a:lnTo>
                      <a:pt x="603" y="9"/>
                    </a:lnTo>
                    <a:lnTo>
                      <a:pt x="604" y="9"/>
                    </a:lnTo>
                    <a:lnTo>
                      <a:pt x="605" y="9"/>
                    </a:lnTo>
                    <a:lnTo>
                      <a:pt x="606" y="9"/>
                    </a:lnTo>
                    <a:lnTo>
                      <a:pt x="608" y="11"/>
                    </a:lnTo>
                    <a:lnTo>
                      <a:pt x="608" y="12"/>
                    </a:lnTo>
                    <a:lnTo>
                      <a:pt x="609" y="15"/>
                    </a:lnTo>
                    <a:lnTo>
                      <a:pt x="609" y="16"/>
                    </a:lnTo>
                    <a:lnTo>
                      <a:pt x="610" y="18"/>
                    </a:lnTo>
                    <a:lnTo>
                      <a:pt x="611" y="18"/>
                    </a:lnTo>
                    <a:lnTo>
                      <a:pt x="612" y="19"/>
                    </a:lnTo>
                    <a:lnTo>
                      <a:pt x="613" y="20"/>
                    </a:lnTo>
                    <a:lnTo>
                      <a:pt x="614" y="20"/>
                    </a:lnTo>
                    <a:lnTo>
                      <a:pt x="615" y="19"/>
                    </a:lnTo>
                    <a:lnTo>
                      <a:pt x="620" y="18"/>
                    </a:lnTo>
                    <a:lnTo>
                      <a:pt x="622" y="15"/>
                    </a:lnTo>
                    <a:lnTo>
                      <a:pt x="623" y="15"/>
                    </a:lnTo>
                    <a:lnTo>
                      <a:pt x="624" y="14"/>
                    </a:lnTo>
                    <a:lnTo>
                      <a:pt x="625" y="14"/>
                    </a:lnTo>
                    <a:lnTo>
                      <a:pt x="629" y="14"/>
                    </a:lnTo>
                    <a:lnTo>
                      <a:pt x="630" y="14"/>
                    </a:lnTo>
                    <a:lnTo>
                      <a:pt x="631" y="15"/>
                    </a:lnTo>
                    <a:lnTo>
                      <a:pt x="633" y="16"/>
                    </a:lnTo>
                    <a:lnTo>
                      <a:pt x="635" y="17"/>
                    </a:lnTo>
                    <a:lnTo>
                      <a:pt x="640" y="20"/>
                    </a:lnTo>
                    <a:lnTo>
                      <a:pt x="642" y="21"/>
                    </a:lnTo>
                    <a:lnTo>
                      <a:pt x="645" y="22"/>
                    </a:lnTo>
                    <a:lnTo>
                      <a:pt x="651" y="29"/>
                    </a:lnTo>
                    <a:lnTo>
                      <a:pt x="652" y="29"/>
                    </a:lnTo>
                    <a:lnTo>
                      <a:pt x="652" y="30"/>
                    </a:lnTo>
                    <a:lnTo>
                      <a:pt x="653" y="30"/>
                    </a:lnTo>
                    <a:lnTo>
                      <a:pt x="654" y="30"/>
                    </a:lnTo>
                    <a:lnTo>
                      <a:pt x="654" y="31"/>
                    </a:lnTo>
                    <a:lnTo>
                      <a:pt x="655" y="31"/>
                    </a:lnTo>
                    <a:lnTo>
                      <a:pt x="657" y="31"/>
                    </a:lnTo>
                    <a:lnTo>
                      <a:pt x="660" y="31"/>
                    </a:lnTo>
                    <a:lnTo>
                      <a:pt x="661" y="31"/>
                    </a:lnTo>
                    <a:lnTo>
                      <a:pt x="662" y="31"/>
                    </a:lnTo>
                    <a:lnTo>
                      <a:pt x="663" y="31"/>
                    </a:lnTo>
                    <a:lnTo>
                      <a:pt x="677" y="39"/>
                    </a:lnTo>
                    <a:lnTo>
                      <a:pt x="680" y="41"/>
                    </a:lnTo>
                    <a:lnTo>
                      <a:pt x="680" y="42"/>
                    </a:lnTo>
                    <a:lnTo>
                      <a:pt x="681" y="42"/>
                    </a:lnTo>
                    <a:lnTo>
                      <a:pt x="682" y="43"/>
                    </a:lnTo>
                    <a:lnTo>
                      <a:pt x="682" y="44"/>
                    </a:lnTo>
                    <a:lnTo>
                      <a:pt x="686" y="49"/>
                    </a:lnTo>
                    <a:lnTo>
                      <a:pt x="688" y="52"/>
                    </a:lnTo>
                    <a:lnTo>
                      <a:pt x="689" y="53"/>
                    </a:lnTo>
                    <a:lnTo>
                      <a:pt x="690" y="55"/>
                    </a:lnTo>
                    <a:lnTo>
                      <a:pt x="691" y="55"/>
                    </a:lnTo>
                    <a:lnTo>
                      <a:pt x="691" y="56"/>
                    </a:lnTo>
                    <a:lnTo>
                      <a:pt x="693" y="57"/>
                    </a:lnTo>
                    <a:lnTo>
                      <a:pt x="694" y="58"/>
                    </a:lnTo>
                    <a:lnTo>
                      <a:pt x="696" y="58"/>
                    </a:lnTo>
                    <a:lnTo>
                      <a:pt x="696" y="59"/>
                    </a:lnTo>
                    <a:lnTo>
                      <a:pt x="700" y="60"/>
                    </a:lnTo>
                    <a:lnTo>
                      <a:pt x="701" y="61"/>
                    </a:lnTo>
                    <a:lnTo>
                      <a:pt x="703" y="61"/>
                    </a:lnTo>
                    <a:lnTo>
                      <a:pt x="704" y="60"/>
                    </a:lnTo>
                    <a:lnTo>
                      <a:pt x="706" y="59"/>
                    </a:lnTo>
                    <a:lnTo>
                      <a:pt x="708" y="57"/>
                    </a:lnTo>
                    <a:lnTo>
                      <a:pt x="715" y="54"/>
                    </a:lnTo>
                    <a:lnTo>
                      <a:pt x="716" y="53"/>
                    </a:lnTo>
                    <a:lnTo>
                      <a:pt x="717" y="53"/>
                    </a:lnTo>
                    <a:lnTo>
                      <a:pt x="719" y="53"/>
                    </a:lnTo>
                    <a:lnTo>
                      <a:pt x="720" y="53"/>
                    </a:lnTo>
                    <a:lnTo>
                      <a:pt x="721" y="52"/>
                    </a:lnTo>
                    <a:lnTo>
                      <a:pt x="722" y="52"/>
                    </a:lnTo>
                    <a:lnTo>
                      <a:pt x="723" y="50"/>
                    </a:lnTo>
                    <a:lnTo>
                      <a:pt x="724" y="49"/>
                    </a:lnTo>
                    <a:lnTo>
                      <a:pt x="728" y="45"/>
                    </a:lnTo>
                    <a:lnTo>
                      <a:pt x="729" y="43"/>
                    </a:lnTo>
                    <a:lnTo>
                      <a:pt x="730" y="43"/>
                    </a:lnTo>
                    <a:lnTo>
                      <a:pt x="731" y="42"/>
                    </a:lnTo>
                    <a:lnTo>
                      <a:pt x="735" y="40"/>
                    </a:lnTo>
                    <a:lnTo>
                      <a:pt x="736" y="40"/>
                    </a:lnTo>
                    <a:lnTo>
                      <a:pt x="737" y="40"/>
                    </a:lnTo>
                    <a:lnTo>
                      <a:pt x="742" y="40"/>
                    </a:lnTo>
                    <a:lnTo>
                      <a:pt x="743" y="41"/>
                    </a:lnTo>
                    <a:lnTo>
                      <a:pt x="746" y="41"/>
                    </a:lnTo>
                    <a:lnTo>
                      <a:pt x="749" y="43"/>
                    </a:lnTo>
                    <a:lnTo>
                      <a:pt x="751" y="43"/>
                    </a:lnTo>
                    <a:lnTo>
                      <a:pt x="753" y="43"/>
                    </a:lnTo>
                    <a:lnTo>
                      <a:pt x="754" y="44"/>
                    </a:lnTo>
                    <a:lnTo>
                      <a:pt x="755" y="44"/>
                    </a:lnTo>
                    <a:lnTo>
                      <a:pt x="756" y="44"/>
                    </a:lnTo>
                    <a:lnTo>
                      <a:pt x="758" y="43"/>
                    </a:lnTo>
                    <a:lnTo>
                      <a:pt x="759" y="43"/>
                    </a:lnTo>
                    <a:lnTo>
                      <a:pt x="760" y="42"/>
                    </a:lnTo>
                    <a:lnTo>
                      <a:pt x="761" y="42"/>
                    </a:lnTo>
                    <a:lnTo>
                      <a:pt x="761" y="41"/>
                    </a:lnTo>
                    <a:lnTo>
                      <a:pt x="763" y="41"/>
                    </a:lnTo>
                    <a:lnTo>
                      <a:pt x="764" y="41"/>
                    </a:lnTo>
                    <a:lnTo>
                      <a:pt x="765" y="40"/>
                    </a:lnTo>
                    <a:lnTo>
                      <a:pt x="766" y="40"/>
                    </a:lnTo>
                    <a:lnTo>
                      <a:pt x="777" y="38"/>
                    </a:lnTo>
                    <a:lnTo>
                      <a:pt x="783" y="38"/>
                    </a:lnTo>
                    <a:lnTo>
                      <a:pt x="785" y="39"/>
                    </a:lnTo>
                    <a:lnTo>
                      <a:pt x="786" y="39"/>
                    </a:lnTo>
                    <a:lnTo>
                      <a:pt x="786" y="40"/>
                    </a:lnTo>
                    <a:lnTo>
                      <a:pt x="787" y="41"/>
                    </a:lnTo>
                    <a:lnTo>
                      <a:pt x="788" y="41"/>
                    </a:lnTo>
                    <a:lnTo>
                      <a:pt x="789" y="41"/>
                    </a:lnTo>
                    <a:lnTo>
                      <a:pt x="789" y="42"/>
                    </a:lnTo>
                    <a:lnTo>
                      <a:pt x="794" y="42"/>
                    </a:lnTo>
                    <a:lnTo>
                      <a:pt x="795" y="41"/>
                    </a:lnTo>
                    <a:lnTo>
                      <a:pt x="796" y="41"/>
                    </a:lnTo>
                    <a:lnTo>
                      <a:pt x="800" y="40"/>
                    </a:lnTo>
                    <a:lnTo>
                      <a:pt x="802" y="40"/>
                    </a:lnTo>
                    <a:lnTo>
                      <a:pt x="804" y="39"/>
                    </a:lnTo>
                    <a:lnTo>
                      <a:pt x="805" y="39"/>
                    </a:lnTo>
                    <a:lnTo>
                      <a:pt x="807" y="39"/>
                    </a:lnTo>
                    <a:lnTo>
                      <a:pt x="809" y="39"/>
                    </a:lnTo>
                    <a:lnTo>
                      <a:pt x="811" y="39"/>
                    </a:lnTo>
                    <a:lnTo>
                      <a:pt x="818" y="39"/>
                    </a:lnTo>
                    <a:lnTo>
                      <a:pt x="819" y="39"/>
                    </a:lnTo>
                    <a:lnTo>
                      <a:pt x="820" y="39"/>
                    </a:lnTo>
                    <a:lnTo>
                      <a:pt x="821" y="39"/>
                    </a:lnTo>
                    <a:lnTo>
                      <a:pt x="830" y="35"/>
                    </a:lnTo>
                    <a:lnTo>
                      <a:pt x="833" y="34"/>
                    </a:lnTo>
                    <a:lnTo>
                      <a:pt x="833" y="33"/>
                    </a:lnTo>
                    <a:lnTo>
                      <a:pt x="835" y="31"/>
                    </a:lnTo>
                    <a:lnTo>
                      <a:pt x="836" y="30"/>
                    </a:lnTo>
                    <a:lnTo>
                      <a:pt x="837" y="29"/>
                    </a:lnTo>
                    <a:lnTo>
                      <a:pt x="844" y="21"/>
                    </a:lnTo>
                    <a:lnTo>
                      <a:pt x="850" y="18"/>
                    </a:lnTo>
                    <a:lnTo>
                      <a:pt x="851" y="16"/>
                    </a:lnTo>
                    <a:lnTo>
                      <a:pt x="853" y="15"/>
                    </a:lnTo>
                    <a:lnTo>
                      <a:pt x="857" y="11"/>
                    </a:lnTo>
                    <a:lnTo>
                      <a:pt x="858" y="11"/>
                    </a:lnTo>
                    <a:lnTo>
                      <a:pt x="859" y="11"/>
                    </a:lnTo>
                    <a:lnTo>
                      <a:pt x="860" y="11"/>
                    </a:lnTo>
                    <a:lnTo>
                      <a:pt x="861" y="10"/>
                    </a:lnTo>
                    <a:lnTo>
                      <a:pt x="865" y="10"/>
                    </a:lnTo>
                    <a:lnTo>
                      <a:pt x="866" y="11"/>
                    </a:lnTo>
                    <a:lnTo>
                      <a:pt x="868" y="11"/>
                    </a:lnTo>
                    <a:lnTo>
                      <a:pt x="875" y="14"/>
                    </a:lnTo>
                    <a:lnTo>
                      <a:pt x="876" y="14"/>
                    </a:lnTo>
                    <a:lnTo>
                      <a:pt x="881" y="14"/>
                    </a:lnTo>
                    <a:lnTo>
                      <a:pt x="882" y="14"/>
                    </a:lnTo>
                    <a:lnTo>
                      <a:pt x="883" y="14"/>
                    </a:lnTo>
                    <a:lnTo>
                      <a:pt x="885" y="11"/>
                    </a:lnTo>
                    <a:lnTo>
                      <a:pt x="890" y="9"/>
                    </a:lnTo>
                    <a:lnTo>
                      <a:pt x="891" y="8"/>
                    </a:lnTo>
                    <a:lnTo>
                      <a:pt x="894" y="6"/>
                    </a:lnTo>
                    <a:lnTo>
                      <a:pt x="907" y="3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277">
                <a:extLst>
                  <a:ext uri="{FF2B5EF4-FFF2-40B4-BE49-F238E27FC236}">
                    <a16:creationId xmlns:a16="http://schemas.microsoft.com/office/drawing/2014/main" id="{52D1B236-70C7-BB93-3764-8D8F69BC31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5" y="1134"/>
                <a:ext cx="71" cy="178"/>
              </a:xfrm>
              <a:custGeom>
                <a:avLst/>
                <a:gdLst>
                  <a:gd name="T0" fmla="*/ 207 w 213"/>
                  <a:gd name="T1" fmla="*/ 518 h 533"/>
                  <a:gd name="T2" fmla="*/ 209 w 213"/>
                  <a:gd name="T3" fmla="*/ 510 h 533"/>
                  <a:gd name="T4" fmla="*/ 208 w 213"/>
                  <a:gd name="T5" fmla="*/ 501 h 533"/>
                  <a:gd name="T6" fmla="*/ 196 w 213"/>
                  <a:gd name="T7" fmla="*/ 485 h 533"/>
                  <a:gd name="T8" fmla="*/ 181 w 213"/>
                  <a:gd name="T9" fmla="*/ 482 h 533"/>
                  <a:gd name="T10" fmla="*/ 173 w 213"/>
                  <a:gd name="T11" fmla="*/ 479 h 533"/>
                  <a:gd name="T12" fmla="*/ 157 w 213"/>
                  <a:gd name="T13" fmla="*/ 461 h 533"/>
                  <a:gd name="T14" fmla="*/ 137 w 213"/>
                  <a:gd name="T15" fmla="*/ 460 h 533"/>
                  <a:gd name="T16" fmla="*/ 118 w 213"/>
                  <a:gd name="T17" fmla="*/ 457 h 533"/>
                  <a:gd name="T18" fmla="*/ 105 w 213"/>
                  <a:gd name="T19" fmla="*/ 451 h 533"/>
                  <a:gd name="T20" fmla="*/ 88 w 213"/>
                  <a:gd name="T21" fmla="*/ 451 h 533"/>
                  <a:gd name="T22" fmla="*/ 79 w 213"/>
                  <a:gd name="T23" fmla="*/ 448 h 533"/>
                  <a:gd name="T24" fmla="*/ 75 w 213"/>
                  <a:gd name="T25" fmla="*/ 441 h 533"/>
                  <a:gd name="T26" fmla="*/ 78 w 213"/>
                  <a:gd name="T27" fmla="*/ 434 h 533"/>
                  <a:gd name="T28" fmla="*/ 88 w 213"/>
                  <a:gd name="T29" fmla="*/ 427 h 533"/>
                  <a:gd name="T30" fmla="*/ 87 w 213"/>
                  <a:gd name="T31" fmla="*/ 416 h 533"/>
                  <a:gd name="T32" fmla="*/ 79 w 213"/>
                  <a:gd name="T33" fmla="*/ 414 h 533"/>
                  <a:gd name="T34" fmla="*/ 70 w 213"/>
                  <a:gd name="T35" fmla="*/ 419 h 533"/>
                  <a:gd name="T36" fmla="*/ 57 w 213"/>
                  <a:gd name="T37" fmla="*/ 417 h 533"/>
                  <a:gd name="T38" fmla="*/ 66 w 213"/>
                  <a:gd name="T39" fmla="*/ 404 h 533"/>
                  <a:gd name="T40" fmla="*/ 70 w 213"/>
                  <a:gd name="T41" fmla="*/ 397 h 533"/>
                  <a:gd name="T42" fmla="*/ 55 w 213"/>
                  <a:gd name="T43" fmla="*/ 386 h 533"/>
                  <a:gd name="T44" fmla="*/ 54 w 213"/>
                  <a:gd name="T45" fmla="*/ 373 h 533"/>
                  <a:gd name="T46" fmla="*/ 53 w 213"/>
                  <a:gd name="T47" fmla="*/ 364 h 533"/>
                  <a:gd name="T48" fmla="*/ 53 w 213"/>
                  <a:gd name="T49" fmla="*/ 351 h 533"/>
                  <a:gd name="T50" fmla="*/ 45 w 213"/>
                  <a:gd name="T51" fmla="*/ 341 h 533"/>
                  <a:gd name="T52" fmla="*/ 40 w 213"/>
                  <a:gd name="T53" fmla="*/ 327 h 533"/>
                  <a:gd name="T54" fmla="*/ 31 w 213"/>
                  <a:gd name="T55" fmla="*/ 319 h 533"/>
                  <a:gd name="T56" fmla="*/ 22 w 213"/>
                  <a:gd name="T57" fmla="*/ 313 h 533"/>
                  <a:gd name="T58" fmla="*/ 28 w 213"/>
                  <a:gd name="T59" fmla="*/ 308 h 533"/>
                  <a:gd name="T60" fmla="*/ 34 w 213"/>
                  <a:gd name="T61" fmla="*/ 302 h 533"/>
                  <a:gd name="T62" fmla="*/ 35 w 213"/>
                  <a:gd name="T63" fmla="*/ 276 h 533"/>
                  <a:gd name="T64" fmla="*/ 31 w 213"/>
                  <a:gd name="T65" fmla="*/ 267 h 533"/>
                  <a:gd name="T66" fmla="*/ 31 w 213"/>
                  <a:gd name="T67" fmla="*/ 254 h 533"/>
                  <a:gd name="T68" fmla="*/ 26 w 213"/>
                  <a:gd name="T69" fmla="*/ 236 h 533"/>
                  <a:gd name="T70" fmla="*/ 24 w 213"/>
                  <a:gd name="T71" fmla="*/ 227 h 533"/>
                  <a:gd name="T72" fmla="*/ 19 w 213"/>
                  <a:gd name="T73" fmla="*/ 222 h 533"/>
                  <a:gd name="T74" fmla="*/ 22 w 213"/>
                  <a:gd name="T75" fmla="*/ 217 h 533"/>
                  <a:gd name="T76" fmla="*/ 30 w 213"/>
                  <a:gd name="T77" fmla="*/ 222 h 533"/>
                  <a:gd name="T78" fmla="*/ 30 w 213"/>
                  <a:gd name="T79" fmla="*/ 215 h 533"/>
                  <a:gd name="T80" fmla="*/ 31 w 213"/>
                  <a:gd name="T81" fmla="*/ 209 h 533"/>
                  <a:gd name="T82" fmla="*/ 48 w 213"/>
                  <a:gd name="T83" fmla="*/ 203 h 533"/>
                  <a:gd name="T84" fmla="*/ 50 w 213"/>
                  <a:gd name="T85" fmla="*/ 186 h 533"/>
                  <a:gd name="T86" fmla="*/ 52 w 213"/>
                  <a:gd name="T87" fmla="*/ 180 h 533"/>
                  <a:gd name="T88" fmla="*/ 59 w 213"/>
                  <a:gd name="T89" fmla="*/ 169 h 533"/>
                  <a:gd name="T90" fmla="*/ 58 w 213"/>
                  <a:gd name="T91" fmla="*/ 155 h 533"/>
                  <a:gd name="T92" fmla="*/ 48 w 213"/>
                  <a:gd name="T93" fmla="*/ 155 h 533"/>
                  <a:gd name="T94" fmla="*/ 37 w 213"/>
                  <a:gd name="T95" fmla="*/ 140 h 533"/>
                  <a:gd name="T96" fmla="*/ 23 w 213"/>
                  <a:gd name="T97" fmla="*/ 134 h 533"/>
                  <a:gd name="T98" fmla="*/ 17 w 213"/>
                  <a:gd name="T99" fmla="*/ 123 h 533"/>
                  <a:gd name="T100" fmla="*/ 18 w 213"/>
                  <a:gd name="T101" fmla="*/ 115 h 533"/>
                  <a:gd name="T102" fmla="*/ 24 w 213"/>
                  <a:gd name="T103" fmla="*/ 108 h 533"/>
                  <a:gd name="T104" fmla="*/ 29 w 213"/>
                  <a:gd name="T105" fmla="*/ 100 h 533"/>
                  <a:gd name="T106" fmla="*/ 35 w 213"/>
                  <a:gd name="T107" fmla="*/ 81 h 533"/>
                  <a:gd name="T108" fmla="*/ 40 w 213"/>
                  <a:gd name="T109" fmla="*/ 71 h 533"/>
                  <a:gd name="T110" fmla="*/ 41 w 213"/>
                  <a:gd name="T111" fmla="*/ 63 h 533"/>
                  <a:gd name="T112" fmla="*/ 52 w 213"/>
                  <a:gd name="T113" fmla="*/ 44 h 533"/>
                  <a:gd name="T114" fmla="*/ 43 w 213"/>
                  <a:gd name="T115" fmla="*/ 35 h 533"/>
                  <a:gd name="T116" fmla="*/ 33 w 213"/>
                  <a:gd name="T117" fmla="*/ 26 h 533"/>
                  <a:gd name="T118" fmla="*/ 3 w 213"/>
                  <a:gd name="T119" fmla="*/ 4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13" h="533">
                    <a:moveTo>
                      <a:pt x="213" y="533"/>
                    </a:moveTo>
                    <a:lnTo>
                      <a:pt x="209" y="524"/>
                    </a:lnTo>
                    <a:lnTo>
                      <a:pt x="209" y="523"/>
                    </a:lnTo>
                    <a:lnTo>
                      <a:pt x="208" y="521"/>
                    </a:lnTo>
                    <a:lnTo>
                      <a:pt x="208" y="520"/>
                    </a:lnTo>
                    <a:lnTo>
                      <a:pt x="207" y="519"/>
                    </a:lnTo>
                    <a:lnTo>
                      <a:pt x="207" y="518"/>
                    </a:lnTo>
                    <a:lnTo>
                      <a:pt x="208" y="518"/>
                    </a:lnTo>
                    <a:lnTo>
                      <a:pt x="208" y="517"/>
                    </a:lnTo>
                    <a:lnTo>
                      <a:pt x="208" y="516"/>
                    </a:lnTo>
                    <a:lnTo>
                      <a:pt x="209" y="514"/>
                    </a:lnTo>
                    <a:lnTo>
                      <a:pt x="209" y="513"/>
                    </a:lnTo>
                    <a:lnTo>
                      <a:pt x="209" y="512"/>
                    </a:lnTo>
                    <a:lnTo>
                      <a:pt x="209" y="510"/>
                    </a:lnTo>
                    <a:lnTo>
                      <a:pt x="209" y="508"/>
                    </a:lnTo>
                    <a:lnTo>
                      <a:pt x="209" y="507"/>
                    </a:lnTo>
                    <a:lnTo>
                      <a:pt x="209" y="504"/>
                    </a:lnTo>
                    <a:lnTo>
                      <a:pt x="209" y="503"/>
                    </a:lnTo>
                    <a:lnTo>
                      <a:pt x="209" y="502"/>
                    </a:lnTo>
                    <a:lnTo>
                      <a:pt x="208" y="502"/>
                    </a:lnTo>
                    <a:lnTo>
                      <a:pt x="208" y="501"/>
                    </a:lnTo>
                    <a:lnTo>
                      <a:pt x="208" y="500"/>
                    </a:lnTo>
                    <a:lnTo>
                      <a:pt x="208" y="499"/>
                    </a:lnTo>
                    <a:lnTo>
                      <a:pt x="207" y="498"/>
                    </a:lnTo>
                    <a:lnTo>
                      <a:pt x="207" y="497"/>
                    </a:lnTo>
                    <a:lnTo>
                      <a:pt x="206" y="497"/>
                    </a:lnTo>
                    <a:lnTo>
                      <a:pt x="205" y="495"/>
                    </a:lnTo>
                    <a:lnTo>
                      <a:pt x="196" y="485"/>
                    </a:lnTo>
                    <a:lnTo>
                      <a:pt x="195" y="484"/>
                    </a:lnTo>
                    <a:lnTo>
                      <a:pt x="193" y="483"/>
                    </a:lnTo>
                    <a:lnTo>
                      <a:pt x="189" y="482"/>
                    </a:lnTo>
                    <a:lnTo>
                      <a:pt x="187" y="481"/>
                    </a:lnTo>
                    <a:lnTo>
                      <a:pt x="184" y="481"/>
                    </a:lnTo>
                    <a:lnTo>
                      <a:pt x="183" y="481"/>
                    </a:lnTo>
                    <a:lnTo>
                      <a:pt x="181" y="482"/>
                    </a:lnTo>
                    <a:lnTo>
                      <a:pt x="178" y="482"/>
                    </a:lnTo>
                    <a:lnTo>
                      <a:pt x="177" y="482"/>
                    </a:lnTo>
                    <a:lnTo>
                      <a:pt x="175" y="482"/>
                    </a:lnTo>
                    <a:lnTo>
                      <a:pt x="175" y="481"/>
                    </a:lnTo>
                    <a:lnTo>
                      <a:pt x="174" y="481"/>
                    </a:lnTo>
                    <a:lnTo>
                      <a:pt x="174" y="479"/>
                    </a:lnTo>
                    <a:lnTo>
                      <a:pt x="173" y="479"/>
                    </a:lnTo>
                    <a:lnTo>
                      <a:pt x="172" y="477"/>
                    </a:lnTo>
                    <a:lnTo>
                      <a:pt x="171" y="476"/>
                    </a:lnTo>
                    <a:lnTo>
                      <a:pt x="170" y="475"/>
                    </a:lnTo>
                    <a:lnTo>
                      <a:pt x="161" y="463"/>
                    </a:lnTo>
                    <a:lnTo>
                      <a:pt x="160" y="463"/>
                    </a:lnTo>
                    <a:lnTo>
                      <a:pt x="158" y="462"/>
                    </a:lnTo>
                    <a:lnTo>
                      <a:pt x="157" y="461"/>
                    </a:lnTo>
                    <a:lnTo>
                      <a:pt x="156" y="460"/>
                    </a:lnTo>
                    <a:lnTo>
                      <a:pt x="150" y="460"/>
                    </a:lnTo>
                    <a:lnTo>
                      <a:pt x="149" y="461"/>
                    </a:lnTo>
                    <a:lnTo>
                      <a:pt x="145" y="461"/>
                    </a:lnTo>
                    <a:lnTo>
                      <a:pt x="143" y="460"/>
                    </a:lnTo>
                    <a:lnTo>
                      <a:pt x="141" y="460"/>
                    </a:lnTo>
                    <a:lnTo>
                      <a:pt x="137" y="460"/>
                    </a:lnTo>
                    <a:lnTo>
                      <a:pt x="129" y="460"/>
                    </a:lnTo>
                    <a:lnTo>
                      <a:pt x="127" y="459"/>
                    </a:lnTo>
                    <a:lnTo>
                      <a:pt x="126" y="459"/>
                    </a:lnTo>
                    <a:lnTo>
                      <a:pt x="125" y="459"/>
                    </a:lnTo>
                    <a:lnTo>
                      <a:pt x="124" y="459"/>
                    </a:lnTo>
                    <a:lnTo>
                      <a:pt x="122" y="458"/>
                    </a:lnTo>
                    <a:lnTo>
                      <a:pt x="118" y="457"/>
                    </a:lnTo>
                    <a:lnTo>
                      <a:pt x="117" y="456"/>
                    </a:lnTo>
                    <a:lnTo>
                      <a:pt x="111" y="453"/>
                    </a:lnTo>
                    <a:lnTo>
                      <a:pt x="111" y="452"/>
                    </a:lnTo>
                    <a:lnTo>
                      <a:pt x="110" y="452"/>
                    </a:lnTo>
                    <a:lnTo>
                      <a:pt x="107" y="451"/>
                    </a:lnTo>
                    <a:lnTo>
                      <a:pt x="106" y="451"/>
                    </a:lnTo>
                    <a:lnTo>
                      <a:pt x="105" y="451"/>
                    </a:lnTo>
                    <a:lnTo>
                      <a:pt x="104" y="450"/>
                    </a:lnTo>
                    <a:lnTo>
                      <a:pt x="101" y="450"/>
                    </a:lnTo>
                    <a:lnTo>
                      <a:pt x="100" y="450"/>
                    </a:lnTo>
                    <a:lnTo>
                      <a:pt x="92" y="450"/>
                    </a:lnTo>
                    <a:lnTo>
                      <a:pt x="91" y="450"/>
                    </a:lnTo>
                    <a:lnTo>
                      <a:pt x="89" y="450"/>
                    </a:lnTo>
                    <a:lnTo>
                      <a:pt x="88" y="451"/>
                    </a:lnTo>
                    <a:lnTo>
                      <a:pt x="85" y="451"/>
                    </a:lnTo>
                    <a:lnTo>
                      <a:pt x="84" y="452"/>
                    </a:lnTo>
                    <a:lnTo>
                      <a:pt x="82" y="452"/>
                    </a:lnTo>
                    <a:lnTo>
                      <a:pt x="82" y="451"/>
                    </a:lnTo>
                    <a:lnTo>
                      <a:pt x="80" y="451"/>
                    </a:lnTo>
                    <a:lnTo>
                      <a:pt x="79" y="450"/>
                    </a:lnTo>
                    <a:lnTo>
                      <a:pt x="79" y="448"/>
                    </a:lnTo>
                    <a:lnTo>
                      <a:pt x="79" y="447"/>
                    </a:lnTo>
                    <a:lnTo>
                      <a:pt x="77" y="446"/>
                    </a:lnTo>
                    <a:lnTo>
                      <a:pt x="76" y="444"/>
                    </a:lnTo>
                    <a:lnTo>
                      <a:pt x="76" y="443"/>
                    </a:lnTo>
                    <a:lnTo>
                      <a:pt x="75" y="443"/>
                    </a:lnTo>
                    <a:lnTo>
                      <a:pt x="75" y="442"/>
                    </a:lnTo>
                    <a:lnTo>
                      <a:pt x="75" y="441"/>
                    </a:lnTo>
                    <a:lnTo>
                      <a:pt x="75" y="440"/>
                    </a:lnTo>
                    <a:lnTo>
                      <a:pt x="75" y="437"/>
                    </a:lnTo>
                    <a:lnTo>
                      <a:pt x="75" y="436"/>
                    </a:lnTo>
                    <a:lnTo>
                      <a:pt x="76" y="435"/>
                    </a:lnTo>
                    <a:lnTo>
                      <a:pt x="77" y="435"/>
                    </a:lnTo>
                    <a:lnTo>
                      <a:pt x="77" y="434"/>
                    </a:lnTo>
                    <a:lnTo>
                      <a:pt x="78" y="434"/>
                    </a:lnTo>
                    <a:lnTo>
                      <a:pt x="79" y="433"/>
                    </a:lnTo>
                    <a:lnTo>
                      <a:pt x="82" y="433"/>
                    </a:lnTo>
                    <a:lnTo>
                      <a:pt x="84" y="432"/>
                    </a:lnTo>
                    <a:lnTo>
                      <a:pt x="85" y="432"/>
                    </a:lnTo>
                    <a:lnTo>
                      <a:pt x="87" y="429"/>
                    </a:lnTo>
                    <a:lnTo>
                      <a:pt x="88" y="428"/>
                    </a:lnTo>
                    <a:lnTo>
                      <a:pt x="88" y="427"/>
                    </a:lnTo>
                    <a:lnTo>
                      <a:pt x="88" y="426"/>
                    </a:lnTo>
                    <a:lnTo>
                      <a:pt x="88" y="425"/>
                    </a:lnTo>
                    <a:lnTo>
                      <a:pt x="88" y="424"/>
                    </a:lnTo>
                    <a:lnTo>
                      <a:pt x="89" y="423"/>
                    </a:lnTo>
                    <a:lnTo>
                      <a:pt x="89" y="420"/>
                    </a:lnTo>
                    <a:lnTo>
                      <a:pt x="88" y="419"/>
                    </a:lnTo>
                    <a:lnTo>
                      <a:pt x="87" y="416"/>
                    </a:lnTo>
                    <a:lnTo>
                      <a:pt x="86" y="416"/>
                    </a:lnTo>
                    <a:lnTo>
                      <a:pt x="85" y="415"/>
                    </a:lnTo>
                    <a:lnTo>
                      <a:pt x="84" y="415"/>
                    </a:lnTo>
                    <a:lnTo>
                      <a:pt x="82" y="414"/>
                    </a:lnTo>
                    <a:lnTo>
                      <a:pt x="81" y="414"/>
                    </a:lnTo>
                    <a:lnTo>
                      <a:pt x="80" y="414"/>
                    </a:lnTo>
                    <a:lnTo>
                      <a:pt x="79" y="414"/>
                    </a:lnTo>
                    <a:lnTo>
                      <a:pt x="79" y="415"/>
                    </a:lnTo>
                    <a:lnTo>
                      <a:pt x="78" y="415"/>
                    </a:lnTo>
                    <a:lnTo>
                      <a:pt x="76" y="417"/>
                    </a:lnTo>
                    <a:lnTo>
                      <a:pt x="73" y="418"/>
                    </a:lnTo>
                    <a:lnTo>
                      <a:pt x="72" y="418"/>
                    </a:lnTo>
                    <a:lnTo>
                      <a:pt x="71" y="419"/>
                    </a:lnTo>
                    <a:lnTo>
                      <a:pt x="70" y="419"/>
                    </a:lnTo>
                    <a:lnTo>
                      <a:pt x="69" y="419"/>
                    </a:lnTo>
                    <a:lnTo>
                      <a:pt x="61" y="419"/>
                    </a:lnTo>
                    <a:lnTo>
                      <a:pt x="60" y="419"/>
                    </a:lnTo>
                    <a:lnTo>
                      <a:pt x="59" y="419"/>
                    </a:lnTo>
                    <a:lnTo>
                      <a:pt x="58" y="419"/>
                    </a:lnTo>
                    <a:lnTo>
                      <a:pt x="58" y="418"/>
                    </a:lnTo>
                    <a:lnTo>
                      <a:pt x="57" y="417"/>
                    </a:lnTo>
                    <a:lnTo>
                      <a:pt x="57" y="413"/>
                    </a:lnTo>
                    <a:lnTo>
                      <a:pt x="59" y="408"/>
                    </a:lnTo>
                    <a:lnTo>
                      <a:pt x="60" y="407"/>
                    </a:lnTo>
                    <a:lnTo>
                      <a:pt x="61" y="406"/>
                    </a:lnTo>
                    <a:lnTo>
                      <a:pt x="62" y="405"/>
                    </a:lnTo>
                    <a:lnTo>
                      <a:pt x="63" y="405"/>
                    </a:lnTo>
                    <a:lnTo>
                      <a:pt x="66" y="404"/>
                    </a:lnTo>
                    <a:lnTo>
                      <a:pt x="67" y="404"/>
                    </a:lnTo>
                    <a:lnTo>
                      <a:pt x="68" y="404"/>
                    </a:lnTo>
                    <a:lnTo>
                      <a:pt x="69" y="404"/>
                    </a:lnTo>
                    <a:lnTo>
                      <a:pt x="70" y="403"/>
                    </a:lnTo>
                    <a:lnTo>
                      <a:pt x="72" y="401"/>
                    </a:lnTo>
                    <a:lnTo>
                      <a:pt x="72" y="399"/>
                    </a:lnTo>
                    <a:lnTo>
                      <a:pt x="70" y="397"/>
                    </a:lnTo>
                    <a:lnTo>
                      <a:pt x="69" y="397"/>
                    </a:lnTo>
                    <a:lnTo>
                      <a:pt x="69" y="396"/>
                    </a:lnTo>
                    <a:lnTo>
                      <a:pt x="68" y="395"/>
                    </a:lnTo>
                    <a:lnTo>
                      <a:pt x="66" y="395"/>
                    </a:lnTo>
                    <a:lnTo>
                      <a:pt x="57" y="388"/>
                    </a:lnTo>
                    <a:lnTo>
                      <a:pt x="56" y="388"/>
                    </a:lnTo>
                    <a:lnTo>
                      <a:pt x="55" y="386"/>
                    </a:lnTo>
                    <a:lnTo>
                      <a:pt x="55" y="384"/>
                    </a:lnTo>
                    <a:lnTo>
                      <a:pt x="56" y="382"/>
                    </a:lnTo>
                    <a:lnTo>
                      <a:pt x="56" y="377"/>
                    </a:lnTo>
                    <a:lnTo>
                      <a:pt x="56" y="376"/>
                    </a:lnTo>
                    <a:lnTo>
                      <a:pt x="55" y="375"/>
                    </a:lnTo>
                    <a:lnTo>
                      <a:pt x="55" y="374"/>
                    </a:lnTo>
                    <a:lnTo>
                      <a:pt x="54" y="373"/>
                    </a:lnTo>
                    <a:lnTo>
                      <a:pt x="54" y="371"/>
                    </a:lnTo>
                    <a:lnTo>
                      <a:pt x="53" y="371"/>
                    </a:lnTo>
                    <a:lnTo>
                      <a:pt x="53" y="370"/>
                    </a:lnTo>
                    <a:lnTo>
                      <a:pt x="53" y="369"/>
                    </a:lnTo>
                    <a:lnTo>
                      <a:pt x="52" y="368"/>
                    </a:lnTo>
                    <a:lnTo>
                      <a:pt x="52" y="365"/>
                    </a:lnTo>
                    <a:lnTo>
                      <a:pt x="53" y="364"/>
                    </a:lnTo>
                    <a:lnTo>
                      <a:pt x="53" y="362"/>
                    </a:lnTo>
                    <a:lnTo>
                      <a:pt x="54" y="358"/>
                    </a:lnTo>
                    <a:lnTo>
                      <a:pt x="54" y="357"/>
                    </a:lnTo>
                    <a:lnTo>
                      <a:pt x="54" y="356"/>
                    </a:lnTo>
                    <a:lnTo>
                      <a:pt x="54" y="352"/>
                    </a:lnTo>
                    <a:lnTo>
                      <a:pt x="54" y="351"/>
                    </a:lnTo>
                    <a:lnTo>
                      <a:pt x="53" y="351"/>
                    </a:lnTo>
                    <a:lnTo>
                      <a:pt x="53" y="349"/>
                    </a:lnTo>
                    <a:lnTo>
                      <a:pt x="51" y="348"/>
                    </a:lnTo>
                    <a:lnTo>
                      <a:pt x="51" y="347"/>
                    </a:lnTo>
                    <a:lnTo>
                      <a:pt x="47" y="343"/>
                    </a:lnTo>
                    <a:lnTo>
                      <a:pt x="47" y="342"/>
                    </a:lnTo>
                    <a:lnTo>
                      <a:pt x="46" y="342"/>
                    </a:lnTo>
                    <a:lnTo>
                      <a:pt x="45" y="341"/>
                    </a:lnTo>
                    <a:lnTo>
                      <a:pt x="45" y="340"/>
                    </a:lnTo>
                    <a:lnTo>
                      <a:pt x="43" y="339"/>
                    </a:lnTo>
                    <a:lnTo>
                      <a:pt x="43" y="337"/>
                    </a:lnTo>
                    <a:lnTo>
                      <a:pt x="43" y="331"/>
                    </a:lnTo>
                    <a:lnTo>
                      <a:pt x="42" y="329"/>
                    </a:lnTo>
                    <a:lnTo>
                      <a:pt x="41" y="328"/>
                    </a:lnTo>
                    <a:lnTo>
                      <a:pt x="40" y="327"/>
                    </a:lnTo>
                    <a:lnTo>
                      <a:pt x="40" y="326"/>
                    </a:lnTo>
                    <a:lnTo>
                      <a:pt x="36" y="324"/>
                    </a:lnTo>
                    <a:lnTo>
                      <a:pt x="36" y="323"/>
                    </a:lnTo>
                    <a:lnTo>
                      <a:pt x="35" y="322"/>
                    </a:lnTo>
                    <a:lnTo>
                      <a:pt x="34" y="321"/>
                    </a:lnTo>
                    <a:lnTo>
                      <a:pt x="31" y="320"/>
                    </a:lnTo>
                    <a:lnTo>
                      <a:pt x="31" y="319"/>
                    </a:lnTo>
                    <a:lnTo>
                      <a:pt x="28" y="319"/>
                    </a:lnTo>
                    <a:lnTo>
                      <a:pt x="27" y="319"/>
                    </a:lnTo>
                    <a:lnTo>
                      <a:pt x="26" y="319"/>
                    </a:lnTo>
                    <a:lnTo>
                      <a:pt x="24" y="318"/>
                    </a:lnTo>
                    <a:lnTo>
                      <a:pt x="23" y="318"/>
                    </a:lnTo>
                    <a:lnTo>
                      <a:pt x="22" y="314"/>
                    </a:lnTo>
                    <a:lnTo>
                      <a:pt x="22" y="313"/>
                    </a:lnTo>
                    <a:lnTo>
                      <a:pt x="21" y="313"/>
                    </a:lnTo>
                    <a:lnTo>
                      <a:pt x="22" y="312"/>
                    </a:lnTo>
                    <a:lnTo>
                      <a:pt x="22" y="311"/>
                    </a:lnTo>
                    <a:lnTo>
                      <a:pt x="22" y="310"/>
                    </a:lnTo>
                    <a:lnTo>
                      <a:pt x="24" y="309"/>
                    </a:lnTo>
                    <a:lnTo>
                      <a:pt x="27" y="308"/>
                    </a:lnTo>
                    <a:lnTo>
                      <a:pt x="28" y="308"/>
                    </a:lnTo>
                    <a:lnTo>
                      <a:pt x="29" y="307"/>
                    </a:lnTo>
                    <a:lnTo>
                      <a:pt x="30" y="307"/>
                    </a:lnTo>
                    <a:lnTo>
                      <a:pt x="31" y="306"/>
                    </a:lnTo>
                    <a:lnTo>
                      <a:pt x="32" y="305"/>
                    </a:lnTo>
                    <a:lnTo>
                      <a:pt x="33" y="304"/>
                    </a:lnTo>
                    <a:lnTo>
                      <a:pt x="33" y="303"/>
                    </a:lnTo>
                    <a:lnTo>
                      <a:pt x="34" y="302"/>
                    </a:lnTo>
                    <a:lnTo>
                      <a:pt x="34" y="301"/>
                    </a:lnTo>
                    <a:lnTo>
                      <a:pt x="35" y="300"/>
                    </a:lnTo>
                    <a:lnTo>
                      <a:pt x="35" y="298"/>
                    </a:lnTo>
                    <a:lnTo>
                      <a:pt x="36" y="285"/>
                    </a:lnTo>
                    <a:lnTo>
                      <a:pt x="36" y="280"/>
                    </a:lnTo>
                    <a:lnTo>
                      <a:pt x="36" y="278"/>
                    </a:lnTo>
                    <a:lnTo>
                      <a:pt x="35" y="276"/>
                    </a:lnTo>
                    <a:lnTo>
                      <a:pt x="34" y="275"/>
                    </a:lnTo>
                    <a:lnTo>
                      <a:pt x="34" y="274"/>
                    </a:lnTo>
                    <a:lnTo>
                      <a:pt x="33" y="273"/>
                    </a:lnTo>
                    <a:lnTo>
                      <a:pt x="33" y="272"/>
                    </a:lnTo>
                    <a:lnTo>
                      <a:pt x="31" y="269"/>
                    </a:lnTo>
                    <a:lnTo>
                      <a:pt x="31" y="268"/>
                    </a:lnTo>
                    <a:lnTo>
                      <a:pt x="31" y="267"/>
                    </a:lnTo>
                    <a:lnTo>
                      <a:pt x="31" y="266"/>
                    </a:lnTo>
                    <a:lnTo>
                      <a:pt x="31" y="264"/>
                    </a:lnTo>
                    <a:lnTo>
                      <a:pt x="31" y="263"/>
                    </a:lnTo>
                    <a:lnTo>
                      <a:pt x="31" y="259"/>
                    </a:lnTo>
                    <a:lnTo>
                      <a:pt x="32" y="257"/>
                    </a:lnTo>
                    <a:lnTo>
                      <a:pt x="32" y="254"/>
                    </a:lnTo>
                    <a:lnTo>
                      <a:pt x="31" y="254"/>
                    </a:lnTo>
                    <a:lnTo>
                      <a:pt x="31" y="253"/>
                    </a:lnTo>
                    <a:lnTo>
                      <a:pt x="26" y="243"/>
                    </a:lnTo>
                    <a:lnTo>
                      <a:pt x="26" y="241"/>
                    </a:lnTo>
                    <a:lnTo>
                      <a:pt x="24" y="241"/>
                    </a:lnTo>
                    <a:lnTo>
                      <a:pt x="24" y="239"/>
                    </a:lnTo>
                    <a:lnTo>
                      <a:pt x="26" y="239"/>
                    </a:lnTo>
                    <a:lnTo>
                      <a:pt x="26" y="236"/>
                    </a:lnTo>
                    <a:lnTo>
                      <a:pt x="26" y="234"/>
                    </a:lnTo>
                    <a:lnTo>
                      <a:pt x="26" y="233"/>
                    </a:lnTo>
                    <a:lnTo>
                      <a:pt x="26" y="230"/>
                    </a:lnTo>
                    <a:lnTo>
                      <a:pt x="26" y="229"/>
                    </a:lnTo>
                    <a:lnTo>
                      <a:pt x="26" y="228"/>
                    </a:lnTo>
                    <a:lnTo>
                      <a:pt x="26" y="227"/>
                    </a:lnTo>
                    <a:lnTo>
                      <a:pt x="24" y="227"/>
                    </a:lnTo>
                    <a:lnTo>
                      <a:pt x="24" y="226"/>
                    </a:lnTo>
                    <a:lnTo>
                      <a:pt x="24" y="225"/>
                    </a:lnTo>
                    <a:lnTo>
                      <a:pt x="23" y="225"/>
                    </a:lnTo>
                    <a:lnTo>
                      <a:pt x="22" y="224"/>
                    </a:lnTo>
                    <a:lnTo>
                      <a:pt x="22" y="223"/>
                    </a:lnTo>
                    <a:lnTo>
                      <a:pt x="21" y="223"/>
                    </a:lnTo>
                    <a:lnTo>
                      <a:pt x="19" y="222"/>
                    </a:lnTo>
                    <a:lnTo>
                      <a:pt x="19" y="221"/>
                    </a:lnTo>
                    <a:lnTo>
                      <a:pt x="18" y="220"/>
                    </a:lnTo>
                    <a:lnTo>
                      <a:pt x="18" y="218"/>
                    </a:lnTo>
                    <a:lnTo>
                      <a:pt x="19" y="217"/>
                    </a:lnTo>
                    <a:lnTo>
                      <a:pt x="20" y="217"/>
                    </a:lnTo>
                    <a:lnTo>
                      <a:pt x="21" y="217"/>
                    </a:lnTo>
                    <a:lnTo>
                      <a:pt x="22" y="217"/>
                    </a:lnTo>
                    <a:lnTo>
                      <a:pt x="22" y="218"/>
                    </a:lnTo>
                    <a:lnTo>
                      <a:pt x="23" y="218"/>
                    </a:lnTo>
                    <a:lnTo>
                      <a:pt x="24" y="221"/>
                    </a:lnTo>
                    <a:lnTo>
                      <a:pt x="26" y="221"/>
                    </a:lnTo>
                    <a:lnTo>
                      <a:pt x="27" y="222"/>
                    </a:lnTo>
                    <a:lnTo>
                      <a:pt x="28" y="222"/>
                    </a:lnTo>
                    <a:lnTo>
                      <a:pt x="30" y="222"/>
                    </a:lnTo>
                    <a:lnTo>
                      <a:pt x="31" y="222"/>
                    </a:lnTo>
                    <a:lnTo>
                      <a:pt x="32" y="221"/>
                    </a:lnTo>
                    <a:lnTo>
                      <a:pt x="32" y="220"/>
                    </a:lnTo>
                    <a:lnTo>
                      <a:pt x="32" y="218"/>
                    </a:lnTo>
                    <a:lnTo>
                      <a:pt x="32" y="217"/>
                    </a:lnTo>
                    <a:lnTo>
                      <a:pt x="31" y="216"/>
                    </a:lnTo>
                    <a:lnTo>
                      <a:pt x="30" y="215"/>
                    </a:lnTo>
                    <a:lnTo>
                      <a:pt x="30" y="214"/>
                    </a:lnTo>
                    <a:lnTo>
                      <a:pt x="30" y="213"/>
                    </a:lnTo>
                    <a:lnTo>
                      <a:pt x="30" y="212"/>
                    </a:lnTo>
                    <a:lnTo>
                      <a:pt x="29" y="212"/>
                    </a:lnTo>
                    <a:lnTo>
                      <a:pt x="30" y="211"/>
                    </a:lnTo>
                    <a:lnTo>
                      <a:pt x="30" y="210"/>
                    </a:lnTo>
                    <a:lnTo>
                      <a:pt x="31" y="209"/>
                    </a:lnTo>
                    <a:lnTo>
                      <a:pt x="32" y="208"/>
                    </a:lnTo>
                    <a:lnTo>
                      <a:pt x="40" y="205"/>
                    </a:lnTo>
                    <a:lnTo>
                      <a:pt x="41" y="205"/>
                    </a:lnTo>
                    <a:lnTo>
                      <a:pt x="43" y="204"/>
                    </a:lnTo>
                    <a:lnTo>
                      <a:pt x="45" y="204"/>
                    </a:lnTo>
                    <a:lnTo>
                      <a:pt x="47" y="203"/>
                    </a:lnTo>
                    <a:lnTo>
                      <a:pt x="48" y="203"/>
                    </a:lnTo>
                    <a:lnTo>
                      <a:pt x="48" y="202"/>
                    </a:lnTo>
                    <a:lnTo>
                      <a:pt x="49" y="201"/>
                    </a:lnTo>
                    <a:lnTo>
                      <a:pt x="49" y="199"/>
                    </a:lnTo>
                    <a:lnTo>
                      <a:pt x="49" y="198"/>
                    </a:lnTo>
                    <a:lnTo>
                      <a:pt x="49" y="189"/>
                    </a:lnTo>
                    <a:lnTo>
                      <a:pt x="50" y="187"/>
                    </a:lnTo>
                    <a:lnTo>
                      <a:pt x="50" y="186"/>
                    </a:lnTo>
                    <a:lnTo>
                      <a:pt x="50" y="185"/>
                    </a:lnTo>
                    <a:lnTo>
                      <a:pt x="50" y="184"/>
                    </a:lnTo>
                    <a:lnTo>
                      <a:pt x="51" y="184"/>
                    </a:lnTo>
                    <a:lnTo>
                      <a:pt x="51" y="183"/>
                    </a:lnTo>
                    <a:lnTo>
                      <a:pt x="51" y="182"/>
                    </a:lnTo>
                    <a:lnTo>
                      <a:pt x="51" y="180"/>
                    </a:lnTo>
                    <a:lnTo>
                      <a:pt x="52" y="180"/>
                    </a:lnTo>
                    <a:lnTo>
                      <a:pt x="53" y="178"/>
                    </a:lnTo>
                    <a:lnTo>
                      <a:pt x="56" y="174"/>
                    </a:lnTo>
                    <a:lnTo>
                      <a:pt x="57" y="173"/>
                    </a:lnTo>
                    <a:lnTo>
                      <a:pt x="58" y="173"/>
                    </a:lnTo>
                    <a:lnTo>
                      <a:pt x="58" y="170"/>
                    </a:lnTo>
                    <a:lnTo>
                      <a:pt x="59" y="170"/>
                    </a:lnTo>
                    <a:lnTo>
                      <a:pt x="59" y="169"/>
                    </a:lnTo>
                    <a:lnTo>
                      <a:pt x="59" y="168"/>
                    </a:lnTo>
                    <a:lnTo>
                      <a:pt x="59" y="160"/>
                    </a:lnTo>
                    <a:lnTo>
                      <a:pt x="59" y="159"/>
                    </a:lnTo>
                    <a:lnTo>
                      <a:pt x="59" y="158"/>
                    </a:lnTo>
                    <a:lnTo>
                      <a:pt x="58" y="157"/>
                    </a:lnTo>
                    <a:lnTo>
                      <a:pt x="58" y="156"/>
                    </a:lnTo>
                    <a:lnTo>
                      <a:pt x="58" y="155"/>
                    </a:lnTo>
                    <a:lnTo>
                      <a:pt x="57" y="155"/>
                    </a:lnTo>
                    <a:lnTo>
                      <a:pt x="55" y="155"/>
                    </a:lnTo>
                    <a:lnTo>
                      <a:pt x="54" y="155"/>
                    </a:lnTo>
                    <a:lnTo>
                      <a:pt x="52" y="156"/>
                    </a:lnTo>
                    <a:lnTo>
                      <a:pt x="50" y="156"/>
                    </a:lnTo>
                    <a:lnTo>
                      <a:pt x="49" y="156"/>
                    </a:lnTo>
                    <a:lnTo>
                      <a:pt x="48" y="155"/>
                    </a:lnTo>
                    <a:lnTo>
                      <a:pt x="46" y="152"/>
                    </a:lnTo>
                    <a:lnTo>
                      <a:pt x="45" y="151"/>
                    </a:lnTo>
                    <a:lnTo>
                      <a:pt x="43" y="150"/>
                    </a:lnTo>
                    <a:lnTo>
                      <a:pt x="40" y="144"/>
                    </a:lnTo>
                    <a:lnTo>
                      <a:pt x="39" y="141"/>
                    </a:lnTo>
                    <a:lnTo>
                      <a:pt x="38" y="140"/>
                    </a:lnTo>
                    <a:lnTo>
                      <a:pt x="37" y="140"/>
                    </a:lnTo>
                    <a:lnTo>
                      <a:pt x="36" y="139"/>
                    </a:lnTo>
                    <a:lnTo>
                      <a:pt x="35" y="139"/>
                    </a:lnTo>
                    <a:lnTo>
                      <a:pt x="35" y="138"/>
                    </a:lnTo>
                    <a:lnTo>
                      <a:pt x="30" y="137"/>
                    </a:lnTo>
                    <a:lnTo>
                      <a:pt x="29" y="137"/>
                    </a:lnTo>
                    <a:lnTo>
                      <a:pt x="24" y="135"/>
                    </a:lnTo>
                    <a:lnTo>
                      <a:pt x="23" y="134"/>
                    </a:lnTo>
                    <a:lnTo>
                      <a:pt x="22" y="133"/>
                    </a:lnTo>
                    <a:lnTo>
                      <a:pt x="20" y="129"/>
                    </a:lnTo>
                    <a:lnTo>
                      <a:pt x="19" y="127"/>
                    </a:lnTo>
                    <a:lnTo>
                      <a:pt x="18" y="127"/>
                    </a:lnTo>
                    <a:lnTo>
                      <a:pt x="18" y="125"/>
                    </a:lnTo>
                    <a:lnTo>
                      <a:pt x="18" y="123"/>
                    </a:lnTo>
                    <a:lnTo>
                      <a:pt x="17" y="123"/>
                    </a:lnTo>
                    <a:lnTo>
                      <a:pt x="17" y="122"/>
                    </a:lnTo>
                    <a:lnTo>
                      <a:pt x="17" y="121"/>
                    </a:lnTo>
                    <a:lnTo>
                      <a:pt x="17" y="119"/>
                    </a:lnTo>
                    <a:lnTo>
                      <a:pt x="17" y="118"/>
                    </a:lnTo>
                    <a:lnTo>
                      <a:pt x="17" y="116"/>
                    </a:lnTo>
                    <a:lnTo>
                      <a:pt x="18" y="116"/>
                    </a:lnTo>
                    <a:lnTo>
                      <a:pt x="18" y="115"/>
                    </a:lnTo>
                    <a:lnTo>
                      <a:pt x="19" y="113"/>
                    </a:lnTo>
                    <a:lnTo>
                      <a:pt x="19" y="112"/>
                    </a:lnTo>
                    <a:lnTo>
                      <a:pt x="20" y="111"/>
                    </a:lnTo>
                    <a:lnTo>
                      <a:pt x="21" y="111"/>
                    </a:lnTo>
                    <a:lnTo>
                      <a:pt x="22" y="109"/>
                    </a:lnTo>
                    <a:lnTo>
                      <a:pt x="23" y="109"/>
                    </a:lnTo>
                    <a:lnTo>
                      <a:pt x="24" y="108"/>
                    </a:lnTo>
                    <a:lnTo>
                      <a:pt x="26" y="108"/>
                    </a:lnTo>
                    <a:lnTo>
                      <a:pt x="26" y="107"/>
                    </a:lnTo>
                    <a:lnTo>
                      <a:pt x="26" y="106"/>
                    </a:lnTo>
                    <a:lnTo>
                      <a:pt x="27" y="104"/>
                    </a:lnTo>
                    <a:lnTo>
                      <a:pt x="28" y="103"/>
                    </a:lnTo>
                    <a:lnTo>
                      <a:pt x="29" y="101"/>
                    </a:lnTo>
                    <a:lnTo>
                      <a:pt x="29" y="100"/>
                    </a:lnTo>
                    <a:lnTo>
                      <a:pt x="29" y="99"/>
                    </a:lnTo>
                    <a:lnTo>
                      <a:pt x="30" y="98"/>
                    </a:lnTo>
                    <a:lnTo>
                      <a:pt x="30" y="90"/>
                    </a:lnTo>
                    <a:lnTo>
                      <a:pt x="30" y="88"/>
                    </a:lnTo>
                    <a:lnTo>
                      <a:pt x="31" y="86"/>
                    </a:lnTo>
                    <a:lnTo>
                      <a:pt x="31" y="84"/>
                    </a:lnTo>
                    <a:lnTo>
                      <a:pt x="35" y="81"/>
                    </a:lnTo>
                    <a:lnTo>
                      <a:pt x="36" y="79"/>
                    </a:lnTo>
                    <a:lnTo>
                      <a:pt x="36" y="78"/>
                    </a:lnTo>
                    <a:lnTo>
                      <a:pt x="38" y="77"/>
                    </a:lnTo>
                    <a:lnTo>
                      <a:pt x="38" y="76"/>
                    </a:lnTo>
                    <a:lnTo>
                      <a:pt x="39" y="74"/>
                    </a:lnTo>
                    <a:lnTo>
                      <a:pt x="39" y="72"/>
                    </a:lnTo>
                    <a:lnTo>
                      <a:pt x="40" y="71"/>
                    </a:lnTo>
                    <a:lnTo>
                      <a:pt x="40" y="69"/>
                    </a:lnTo>
                    <a:lnTo>
                      <a:pt x="40" y="68"/>
                    </a:lnTo>
                    <a:lnTo>
                      <a:pt x="40" y="67"/>
                    </a:lnTo>
                    <a:lnTo>
                      <a:pt x="40" y="65"/>
                    </a:lnTo>
                    <a:lnTo>
                      <a:pt x="40" y="64"/>
                    </a:lnTo>
                    <a:lnTo>
                      <a:pt x="41" y="64"/>
                    </a:lnTo>
                    <a:lnTo>
                      <a:pt x="41" y="63"/>
                    </a:lnTo>
                    <a:lnTo>
                      <a:pt x="50" y="54"/>
                    </a:lnTo>
                    <a:lnTo>
                      <a:pt x="52" y="51"/>
                    </a:lnTo>
                    <a:lnTo>
                      <a:pt x="52" y="50"/>
                    </a:lnTo>
                    <a:lnTo>
                      <a:pt x="53" y="50"/>
                    </a:lnTo>
                    <a:lnTo>
                      <a:pt x="53" y="46"/>
                    </a:lnTo>
                    <a:lnTo>
                      <a:pt x="52" y="45"/>
                    </a:lnTo>
                    <a:lnTo>
                      <a:pt x="52" y="44"/>
                    </a:lnTo>
                    <a:lnTo>
                      <a:pt x="51" y="44"/>
                    </a:lnTo>
                    <a:lnTo>
                      <a:pt x="51" y="42"/>
                    </a:lnTo>
                    <a:lnTo>
                      <a:pt x="50" y="41"/>
                    </a:lnTo>
                    <a:lnTo>
                      <a:pt x="48" y="39"/>
                    </a:lnTo>
                    <a:lnTo>
                      <a:pt x="47" y="38"/>
                    </a:lnTo>
                    <a:lnTo>
                      <a:pt x="45" y="37"/>
                    </a:lnTo>
                    <a:lnTo>
                      <a:pt x="43" y="35"/>
                    </a:lnTo>
                    <a:lnTo>
                      <a:pt x="41" y="35"/>
                    </a:lnTo>
                    <a:lnTo>
                      <a:pt x="40" y="34"/>
                    </a:lnTo>
                    <a:lnTo>
                      <a:pt x="38" y="32"/>
                    </a:lnTo>
                    <a:lnTo>
                      <a:pt x="36" y="29"/>
                    </a:lnTo>
                    <a:lnTo>
                      <a:pt x="35" y="27"/>
                    </a:lnTo>
                    <a:lnTo>
                      <a:pt x="34" y="26"/>
                    </a:lnTo>
                    <a:lnTo>
                      <a:pt x="33" y="26"/>
                    </a:lnTo>
                    <a:lnTo>
                      <a:pt x="33" y="25"/>
                    </a:lnTo>
                    <a:lnTo>
                      <a:pt x="24" y="20"/>
                    </a:lnTo>
                    <a:lnTo>
                      <a:pt x="16" y="16"/>
                    </a:lnTo>
                    <a:lnTo>
                      <a:pt x="16" y="15"/>
                    </a:lnTo>
                    <a:lnTo>
                      <a:pt x="14" y="14"/>
                    </a:lnTo>
                    <a:lnTo>
                      <a:pt x="5" y="5"/>
                    </a:lnTo>
                    <a:lnTo>
                      <a:pt x="3" y="4"/>
                    </a:lnTo>
                    <a:lnTo>
                      <a:pt x="1" y="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278">
                <a:extLst>
                  <a:ext uri="{FF2B5EF4-FFF2-40B4-BE49-F238E27FC236}">
                    <a16:creationId xmlns:a16="http://schemas.microsoft.com/office/drawing/2014/main" id="{FAEBBCA0-E72F-F103-EA54-86CF145C9B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3" y="1881"/>
                <a:ext cx="216" cy="90"/>
              </a:xfrm>
              <a:custGeom>
                <a:avLst/>
                <a:gdLst>
                  <a:gd name="T0" fmla="*/ 619 w 646"/>
                  <a:gd name="T1" fmla="*/ 65 h 268"/>
                  <a:gd name="T2" fmla="*/ 612 w 646"/>
                  <a:gd name="T3" fmla="*/ 63 h 268"/>
                  <a:gd name="T4" fmla="*/ 602 w 646"/>
                  <a:gd name="T5" fmla="*/ 56 h 268"/>
                  <a:gd name="T6" fmla="*/ 595 w 646"/>
                  <a:gd name="T7" fmla="*/ 50 h 268"/>
                  <a:gd name="T8" fmla="*/ 571 w 646"/>
                  <a:gd name="T9" fmla="*/ 44 h 268"/>
                  <a:gd name="T10" fmla="*/ 556 w 646"/>
                  <a:gd name="T11" fmla="*/ 37 h 268"/>
                  <a:gd name="T12" fmla="*/ 548 w 646"/>
                  <a:gd name="T13" fmla="*/ 23 h 268"/>
                  <a:gd name="T14" fmla="*/ 530 w 646"/>
                  <a:gd name="T15" fmla="*/ 17 h 268"/>
                  <a:gd name="T16" fmla="*/ 513 w 646"/>
                  <a:gd name="T17" fmla="*/ 3 h 268"/>
                  <a:gd name="T18" fmla="*/ 491 w 646"/>
                  <a:gd name="T19" fmla="*/ 6 h 268"/>
                  <a:gd name="T20" fmla="*/ 487 w 646"/>
                  <a:gd name="T21" fmla="*/ 7 h 268"/>
                  <a:gd name="T22" fmla="*/ 464 w 646"/>
                  <a:gd name="T23" fmla="*/ 9 h 268"/>
                  <a:gd name="T24" fmla="*/ 456 w 646"/>
                  <a:gd name="T25" fmla="*/ 16 h 268"/>
                  <a:gd name="T26" fmla="*/ 446 w 646"/>
                  <a:gd name="T27" fmla="*/ 29 h 268"/>
                  <a:gd name="T28" fmla="*/ 442 w 646"/>
                  <a:gd name="T29" fmla="*/ 45 h 268"/>
                  <a:gd name="T30" fmla="*/ 428 w 646"/>
                  <a:gd name="T31" fmla="*/ 48 h 268"/>
                  <a:gd name="T32" fmla="*/ 421 w 646"/>
                  <a:gd name="T33" fmla="*/ 46 h 268"/>
                  <a:gd name="T34" fmla="*/ 421 w 646"/>
                  <a:gd name="T35" fmla="*/ 52 h 268"/>
                  <a:gd name="T36" fmla="*/ 419 w 646"/>
                  <a:gd name="T37" fmla="*/ 55 h 268"/>
                  <a:gd name="T38" fmla="*/ 414 w 646"/>
                  <a:gd name="T39" fmla="*/ 58 h 268"/>
                  <a:gd name="T40" fmla="*/ 400 w 646"/>
                  <a:gd name="T41" fmla="*/ 63 h 268"/>
                  <a:gd name="T42" fmla="*/ 397 w 646"/>
                  <a:gd name="T43" fmla="*/ 68 h 268"/>
                  <a:gd name="T44" fmla="*/ 390 w 646"/>
                  <a:gd name="T45" fmla="*/ 66 h 268"/>
                  <a:gd name="T46" fmla="*/ 385 w 646"/>
                  <a:gd name="T47" fmla="*/ 64 h 268"/>
                  <a:gd name="T48" fmla="*/ 365 w 646"/>
                  <a:gd name="T49" fmla="*/ 85 h 268"/>
                  <a:gd name="T50" fmla="*/ 362 w 646"/>
                  <a:gd name="T51" fmla="*/ 92 h 268"/>
                  <a:gd name="T52" fmla="*/ 361 w 646"/>
                  <a:gd name="T53" fmla="*/ 97 h 268"/>
                  <a:gd name="T54" fmla="*/ 359 w 646"/>
                  <a:gd name="T55" fmla="*/ 101 h 268"/>
                  <a:gd name="T56" fmla="*/ 353 w 646"/>
                  <a:gd name="T57" fmla="*/ 99 h 268"/>
                  <a:gd name="T58" fmla="*/ 346 w 646"/>
                  <a:gd name="T59" fmla="*/ 101 h 268"/>
                  <a:gd name="T60" fmla="*/ 345 w 646"/>
                  <a:gd name="T61" fmla="*/ 123 h 268"/>
                  <a:gd name="T62" fmla="*/ 354 w 646"/>
                  <a:gd name="T63" fmla="*/ 137 h 268"/>
                  <a:gd name="T64" fmla="*/ 349 w 646"/>
                  <a:gd name="T65" fmla="*/ 148 h 268"/>
                  <a:gd name="T66" fmla="*/ 343 w 646"/>
                  <a:gd name="T67" fmla="*/ 160 h 268"/>
                  <a:gd name="T68" fmla="*/ 328 w 646"/>
                  <a:gd name="T69" fmla="*/ 195 h 268"/>
                  <a:gd name="T70" fmla="*/ 323 w 646"/>
                  <a:gd name="T71" fmla="*/ 210 h 268"/>
                  <a:gd name="T72" fmla="*/ 315 w 646"/>
                  <a:gd name="T73" fmla="*/ 227 h 268"/>
                  <a:gd name="T74" fmla="*/ 302 w 646"/>
                  <a:gd name="T75" fmla="*/ 238 h 268"/>
                  <a:gd name="T76" fmla="*/ 286 w 646"/>
                  <a:gd name="T77" fmla="*/ 250 h 268"/>
                  <a:gd name="T78" fmla="*/ 273 w 646"/>
                  <a:gd name="T79" fmla="*/ 250 h 268"/>
                  <a:gd name="T80" fmla="*/ 268 w 646"/>
                  <a:gd name="T81" fmla="*/ 246 h 268"/>
                  <a:gd name="T82" fmla="*/ 258 w 646"/>
                  <a:gd name="T83" fmla="*/ 229 h 268"/>
                  <a:gd name="T84" fmla="*/ 233 w 646"/>
                  <a:gd name="T85" fmla="*/ 220 h 268"/>
                  <a:gd name="T86" fmla="*/ 200 w 646"/>
                  <a:gd name="T87" fmla="*/ 220 h 268"/>
                  <a:gd name="T88" fmla="*/ 185 w 646"/>
                  <a:gd name="T89" fmla="*/ 225 h 268"/>
                  <a:gd name="T90" fmla="*/ 171 w 646"/>
                  <a:gd name="T91" fmla="*/ 225 h 268"/>
                  <a:gd name="T92" fmla="*/ 147 w 646"/>
                  <a:gd name="T93" fmla="*/ 219 h 268"/>
                  <a:gd name="T94" fmla="*/ 130 w 646"/>
                  <a:gd name="T95" fmla="*/ 207 h 268"/>
                  <a:gd name="T96" fmla="*/ 110 w 646"/>
                  <a:gd name="T97" fmla="*/ 209 h 268"/>
                  <a:gd name="T98" fmla="*/ 88 w 646"/>
                  <a:gd name="T99" fmla="*/ 247 h 268"/>
                  <a:gd name="T100" fmla="*/ 76 w 646"/>
                  <a:gd name="T101" fmla="*/ 250 h 268"/>
                  <a:gd name="T102" fmla="*/ 46 w 646"/>
                  <a:gd name="T103" fmla="*/ 247 h 268"/>
                  <a:gd name="T104" fmla="*/ 22 w 646"/>
                  <a:gd name="T105" fmla="*/ 258 h 268"/>
                  <a:gd name="T106" fmla="*/ 19 w 646"/>
                  <a:gd name="T107" fmla="*/ 261 h 268"/>
                  <a:gd name="T108" fmla="*/ 16 w 646"/>
                  <a:gd name="T109" fmla="*/ 266 h 268"/>
                  <a:gd name="T110" fmla="*/ 1 w 646"/>
                  <a:gd name="T111" fmla="*/ 267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46" h="268">
                    <a:moveTo>
                      <a:pt x="646" y="58"/>
                    </a:moveTo>
                    <a:lnTo>
                      <a:pt x="631" y="59"/>
                    </a:lnTo>
                    <a:lnTo>
                      <a:pt x="619" y="65"/>
                    </a:lnTo>
                    <a:lnTo>
                      <a:pt x="615" y="64"/>
                    </a:lnTo>
                    <a:lnTo>
                      <a:pt x="613" y="63"/>
                    </a:lnTo>
                    <a:lnTo>
                      <a:pt x="612" y="63"/>
                    </a:lnTo>
                    <a:lnTo>
                      <a:pt x="610" y="61"/>
                    </a:lnTo>
                    <a:lnTo>
                      <a:pt x="606" y="58"/>
                    </a:lnTo>
                    <a:lnTo>
                      <a:pt x="602" y="56"/>
                    </a:lnTo>
                    <a:lnTo>
                      <a:pt x="598" y="53"/>
                    </a:lnTo>
                    <a:lnTo>
                      <a:pt x="596" y="51"/>
                    </a:lnTo>
                    <a:lnTo>
                      <a:pt x="595" y="50"/>
                    </a:lnTo>
                    <a:lnTo>
                      <a:pt x="584" y="42"/>
                    </a:lnTo>
                    <a:lnTo>
                      <a:pt x="577" y="44"/>
                    </a:lnTo>
                    <a:lnTo>
                      <a:pt x="571" y="44"/>
                    </a:lnTo>
                    <a:lnTo>
                      <a:pt x="564" y="41"/>
                    </a:lnTo>
                    <a:lnTo>
                      <a:pt x="559" y="39"/>
                    </a:lnTo>
                    <a:lnTo>
                      <a:pt x="556" y="37"/>
                    </a:lnTo>
                    <a:lnTo>
                      <a:pt x="554" y="36"/>
                    </a:lnTo>
                    <a:lnTo>
                      <a:pt x="552" y="31"/>
                    </a:lnTo>
                    <a:lnTo>
                      <a:pt x="548" y="23"/>
                    </a:lnTo>
                    <a:lnTo>
                      <a:pt x="541" y="19"/>
                    </a:lnTo>
                    <a:lnTo>
                      <a:pt x="534" y="18"/>
                    </a:lnTo>
                    <a:lnTo>
                      <a:pt x="530" y="17"/>
                    </a:lnTo>
                    <a:lnTo>
                      <a:pt x="526" y="15"/>
                    </a:lnTo>
                    <a:lnTo>
                      <a:pt x="521" y="9"/>
                    </a:lnTo>
                    <a:lnTo>
                      <a:pt x="513" y="3"/>
                    </a:lnTo>
                    <a:lnTo>
                      <a:pt x="501" y="0"/>
                    </a:lnTo>
                    <a:lnTo>
                      <a:pt x="494" y="0"/>
                    </a:lnTo>
                    <a:lnTo>
                      <a:pt x="491" y="6"/>
                    </a:lnTo>
                    <a:lnTo>
                      <a:pt x="488" y="6"/>
                    </a:lnTo>
                    <a:lnTo>
                      <a:pt x="487" y="6"/>
                    </a:lnTo>
                    <a:lnTo>
                      <a:pt x="487" y="7"/>
                    </a:lnTo>
                    <a:lnTo>
                      <a:pt x="482" y="9"/>
                    </a:lnTo>
                    <a:lnTo>
                      <a:pt x="474" y="9"/>
                    </a:lnTo>
                    <a:lnTo>
                      <a:pt x="464" y="9"/>
                    </a:lnTo>
                    <a:lnTo>
                      <a:pt x="460" y="9"/>
                    </a:lnTo>
                    <a:lnTo>
                      <a:pt x="458" y="11"/>
                    </a:lnTo>
                    <a:lnTo>
                      <a:pt x="456" y="16"/>
                    </a:lnTo>
                    <a:lnTo>
                      <a:pt x="452" y="22"/>
                    </a:lnTo>
                    <a:lnTo>
                      <a:pt x="450" y="27"/>
                    </a:lnTo>
                    <a:lnTo>
                      <a:pt x="446" y="29"/>
                    </a:lnTo>
                    <a:lnTo>
                      <a:pt x="444" y="33"/>
                    </a:lnTo>
                    <a:lnTo>
                      <a:pt x="442" y="37"/>
                    </a:lnTo>
                    <a:lnTo>
                      <a:pt x="442" y="45"/>
                    </a:lnTo>
                    <a:lnTo>
                      <a:pt x="435" y="49"/>
                    </a:lnTo>
                    <a:lnTo>
                      <a:pt x="430" y="49"/>
                    </a:lnTo>
                    <a:lnTo>
                      <a:pt x="428" y="48"/>
                    </a:lnTo>
                    <a:lnTo>
                      <a:pt x="425" y="44"/>
                    </a:lnTo>
                    <a:lnTo>
                      <a:pt x="423" y="45"/>
                    </a:lnTo>
                    <a:lnTo>
                      <a:pt x="421" y="46"/>
                    </a:lnTo>
                    <a:lnTo>
                      <a:pt x="422" y="50"/>
                    </a:lnTo>
                    <a:lnTo>
                      <a:pt x="422" y="52"/>
                    </a:lnTo>
                    <a:lnTo>
                      <a:pt x="421" y="52"/>
                    </a:lnTo>
                    <a:lnTo>
                      <a:pt x="421" y="53"/>
                    </a:lnTo>
                    <a:lnTo>
                      <a:pt x="421" y="55"/>
                    </a:lnTo>
                    <a:lnTo>
                      <a:pt x="419" y="55"/>
                    </a:lnTo>
                    <a:lnTo>
                      <a:pt x="418" y="55"/>
                    </a:lnTo>
                    <a:lnTo>
                      <a:pt x="418" y="56"/>
                    </a:lnTo>
                    <a:lnTo>
                      <a:pt x="414" y="58"/>
                    </a:lnTo>
                    <a:lnTo>
                      <a:pt x="406" y="59"/>
                    </a:lnTo>
                    <a:lnTo>
                      <a:pt x="403" y="61"/>
                    </a:lnTo>
                    <a:lnTo>
                      <a:pt x="400" y="63"/>
                    </a:lnTo>
                    <a:lnTo>
                      <a:pt x="400" y="65"/>
                    </a:lnTo>
                    <a:lnTo>
                      <a:pt x="398" y="66"/>
                    </a:lnTo>
                    <a:lnTo>
                      <a:pt x="397" y="68"/>
                    </a:lnTo>
                    <a:lnTo>
                      <a:pt x="395" y="70"/>
                    </a:lnTo>
                    <a:lnTo>
                      <a:pt x="392" y="69"/>
                    </a:lnTo>
                    <a:lnTo>
                      <a:pt x="390" y="66"/>
                    </a:lnTo>
                    <a:lnTo>
                      <a:pt x="389" y="64"/>
                    </a:lnTo>
                    <a:lnTo>
                      <a:pt x="388" y="64"/>
                    </a:lnTo>
                    <a:lnTo>
                      <a:pt x="385" y="64"/>
                    </a:lnTo>
                    <a:lnTo>
                      <a:pt x="383" y="67"/>
                    </a:lnTo>
                    <a:lnTo>
                      <a:pt x="372" y="85"/>
                    </a:lnTo>
                    <a:lnTo>
                      <a:pt x="365" y="85"/>
                    </a:lnTo>
                    <a:lnTo>
                      <a:pt x="362" y="80"/>
                    </a:lnTo>
                    <a:lnTo>
                      <a:pt x="361" y="83"/>
                    </a:lnTo>
                    <a:lnTo>
                      <a:pt x="362" y="92"/>
                    </a:lnTo>
                    <a:lnTo>
                      <a:pt x="362" y="94"/>
                    </a:lnTo>
                    <a:lnTo>
                      <a:pt x="362" y="97"/>
                    </a:lnTo>
                    <a:lnTo>
                      <a:pt x="361" y="97"/>
                    </a:lnTo>
                    <a:lnTo>
                      <a:pt x="361" y="98"/>
                    </a:lnTo>
                    <a:lnTo>
                      <a:pt x="361" y="101"/>
                    </a:lnTo>
                    <a:lnTo>
                      <a:pt x="359" y="101"/>
                    </a:lnTo>
                    <a:lnTo>
                      <a:pt x="357" y="101"/>
                    </a:lnTo>
                    <a:lnTo>
                      <a:pt x="354" y="99"/>
                    </a:lnTo>
                    <a:lnTo>
                      <a:pt x="353" y="99"/>
                    </a:lnTo>
                    <a:lnTo>
                      <a:pt x="351" y="98"/>
                    </a:lnTo>
                    <a:lnTo>
                      <a:pt x="348" y="97"/>
                    </a:lnTo>
                    <a:lnTo>
                      <a:pt x="346" y="101"/>
                    </a:lnTo>
                    <a:lnTo>
                      <a:pt x="344" y="105"/>
                    </a:lnTo>
                    <a:lnTo>
                      <a:pt x="344" y="112"/>
                    </a:lnTo>
                    <a:lnTo>
                      <a:pt x="345" y="123"/>
                    </a:lnTo>
                    <a:lnTo>
                      <a:pt x="348" y="129"/>
                    </a:lnTo>
                    <a:lnTo>
                      <a:pt x="353" y="135"/>
                    </a:lnTo>
                    <a:lnTo>
                      <a:pt x="354" y="137"/>
                    </a:lnTo>
                    <a:lnTo>
                      <a:pt x="354" y="142"/>
                    </a:lnTo>
                    <a:lnTo>
                      <a:pt x="352" y="144"/>
                    </a:lnTo>
                    <a:lnTo>
                      <a:pt x="349" y="148"/>
                    </a:lnTo>
                    <a:lnTo>
                      <a:pt x="347" y="149"/>
                    </a:lnTo>
                    <a:lnTo>
                      <a:pt x="345" y="154"/>
                    </a:lnTo>
                    <a:lnTo>
                      <a:pt x="343" y="160"/>
                    </a:lnTo>
                    <a:lnTo>
                      <a:pt x="342" y="169"/>
                    </a:lnTo>
                    <a:lnTo>
                      <a:pt x="333" y="181"/>
                    </a:lnTo>
                    <a:lnTo>
                      <a:pt x="328" y="195"/>
                    </a:lnTo>
                    <a:lnTo>
                      <a:pt x="325" y="199"/>
                    </a:lnTo>
                    <a:lnTo>
                      <a:pt x="324" y="203"/>
                    </a:lnTo>
                    <a:lnTo>
                      <a:pt x="323" y="210"/>
                    </a:lnTo>
                    <a:lnTo>
                      <a:pt x="321" y="218"/>
                    </a:lnTo>
                    <a:lnTo>
                      <a:pt x="319" y="222"/>
                    </a:lnTo>
                    <a:lnTo>
                      <a:pt x="315" y="227"/>
                    </a:lnTo>
                    <a:lnTo>
                      <a:pt x="309" y="231"/>
                    </a:lnTo>
                    <a:lnTo>
                      <a:pt x="305" y="236"/>
                    </a:lnTo>
                    <a:lnTo>
                      <a:pt x="302" y="238"/>
                    </a:lnTo>
                    <a:lnTo>
                      <a:pt x="301" y="241"/>
                    </a:lnTo>
                    <a:lnTo>
                      <a:pt x="292" y="246"/>
                    </a:lnTo>
                    <a:lnTo>
                      <a:pt x="286" y="250"/>
                    </a:lnTo>
                    <a:lnTo>
                      <a:pt x="280" y="251"/>
                    </a:lnTo>
                    <a:lnTo>
                      <a:pt x="276" y="252"/>
                    </a:lnTo>
                    <a:lnTo>
                      <a:pt x="273" y="250"/>
                    </a:lnTo>
                    <a:lnTo>
                      <a:pt x="271" y="249"/>
                    </a:lnTo>
                    <a:lnTo>
                      <a:pt x="269" y="247"/>
                    </a:lnTo>
                    <a:lnTo>
                      <a:pt x="268" y="246"/>
                    </a:lnTo>
                    <a:lnTo>
                      <a:pt x="266" y="244"/>
                    </a:lnTo>
                    <a:lnTo>
                      <a:pt x="262" y="238"/>
                    </a:lnTo>
                    <a:lnTo>
                      <a:pt x="258" y="229"/>
                    </a:lnTo>
                    <a:lnTo>
                      <a:pt x="252" y="224"/>
                    </a:lnTo>
                    <a:lnTo>
                      <a:pt x="245" y="221"/>
                    </a:lnTo>
                    <a:lnTo>
                      <a:pt x="233" y="220"/>
                    </a:lnTo>
                    <a:lnTo>
                      <a:pt x="220" y="223"/>
                    </a:lnTo>
                    <a:lnTo>
                      <a:pt x="209" y="221"/>
                    </a:lnTo>
                    <a:lnTo>
                      <a:pt x="200" y="220"/>
                    </a:lnTo>
                    <a:lnTo>
                      <a:pt x="194" y="220"/>
                    </a:lnTo>
                    <a:lnTo>
                      <a:pt x="191" y="222"/>
                    </a:lnTo>
                    <a:lnTo>
                      <a:pt x="185" y="225"/>
                    </a:lnTo>
                    <a:lnTo>
                      <a:pt x="179" y="226"/>
                    </a:lnTo>
                    <a:lnTo>
                      <a:pt x="175" y="226"/>
                    </a:lnTo>
                    <a:lnTo>
                      <a:pt x="171" y="225"/>
                    </a:lnTo>
                    <a:lnTo>
                      <a:pt x="162" y="220"/>
                    </a:lnTo>
                    <a:lnTo>
                      <a:pt x="154" y="220"/>
                    </a:lnTo>
                    <a:lnTo>
                      <a:pt x="147" y="219"/>
                    </a:lnTo>
                    <a:lnTo>
                      <a:pt x="141" y="217"/>
                    </a:lnTo>
                    <a:lnTo>
                      <a:pt x="132" y="210"/>
                    </a:lnTo>
                    <a:lnTo>
                      <a:pt x="130" y="207"/>
                    </a:lnTo>
                    <a:lnTo>
                      <a:pt x="122" y="202"/>
                    </a:lnTo>
                    <a:lnTo>
                      <a:pt x="116" y="203"/>
                    </a:lnTo>
                    <a:lnTo>
                      <a:pt x="110" y="209"/>
                    </a:lnTo>
                    <a:lnTo>
                      <a:pt x="104" y="222"/>
                    </a:lnTo>
                    <a:lnTo>
                      <a:pt x="96" y="237"/>
                    </a:lnTo>
                    <a:lnTo>
                      <a:pt x="88" y="247"/>
                    </a:lnTo>
                    <a:lnTo>
                      <a:pt x="80" y="251"/>
                    </a:lnTo>
                    <a:lnTo>
                      <a:pt x="78" y="250"/>
                    </a:lnTo>
                    <a:lnTo>
                      <a:pt x="76" y="250"/>
                    </a:lnTo>
                    <a:lnTo>
                      <a:pt x="67" y="250"/>
                    </a:lnTo>
                    <a:lnTo>
                      <a:pt x="55" y="248"/>
                    </a:lnTo>
                    <a:lnTo>
                      <a:pt x="46" y="247"/>
                    </a:lnTo>
                    <a:lnTo>
                      <a:pt x="39" y="247"/>
                    </a:lnTo>
                    <a:lnTo>
                      <a:pt x="30" y="248"/>
                    </a:lnTo>
                    <a:lnTo>
                      <a:pt x="22" y="258"/>
                    </a:lnTo>
                    <a:lnTo>
                      <a:pt x="20" y="260"/>
                    </a:lnTo>
                    <a:lnTo>
                      <a:pt x="19" y="260"/>
                    </a:lnTo>
                    <a:lnTo>
                      <a:pt x="19" y="261"/>
                    </a:lnTo>
                    <a:lnTo>
                      <a:pt x="19" y="263"/>
                    </a:lnTo>
                    <a:lnTo>
                      <a:pt x="17" y="264"/>
                    </a:lnTo>
                    <a:lnTo>
                      <a:pt x="16" y="266"/>
                    </a:lnTo>
                    <a:lnTo>
                      <a:pt x="7" y="267"/>
                    </a:lnTo>
                    <a:lnTo>
                      <a:pt x="3" y="267"/>
                    </a:lnTo>
                    <a:lnTo>
                      <a:pt x="1" y="267"/>
                    </a:lnTo>
                    <a:lnTo>
                      <a:pt x="0" y="267"/>
                    </a:lnTo>
                    <a:lnTo>
                      <a:pt x="0" y="268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279">
                <a:extLst>
                  <a:ext uri="{FF2B5EF4-FFF2-40B4-BE49-F238E27FC236}">
                    <a16:creationId xmlns:a16="http://schemas.microsoft.com/office/drawing/2014/main" id="{D714BC7B-ED20-B2EC-32DF-D3139CAF5A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0" y="877"/>
                <a:ext cx="98" cy="51"/>
              </a:xfrm>
              <a:custGeom>
                <a:avLst/>
                <a:gdLst>
                  <a:gd name="T0" fmla="*/ 0 w 296"/>
                  <a:gd name="T1" fmla="*/ 120 h 153"/>
                  <a:gd name="T2" fmla="*/ 5 w 296"/>
                  <a:gd name="T3" fmla="*/ 117 h 153"/>
                  <a:gd name="T4" fmla="*/ 10 w 296"/>
                  <a:gd name="T5" fmla="*/ 116 h 153"/>
                  <a:gd name="T6" fmla="*/ 18 w 296"/>
                  <a:gd name="T7" fmla="*/ 119 h 153"/>
                  <a:gd name="T8" fmla="*/ 24 w 296"/>
                  <a:gd name="T9" fmla="*/ 121 h 153"/>
                  <a:gd name="T10" fmla="*/ 28 w 296"/>
                  <a:gd name="T11" fmla="*/ 123 h 153"/>
                  <a:gd name="T12" fmla="*/ 34 w 296"/>
                  <a:gd name="T13" fmla="*/ 129 h 153"/>
                  <a:gd name="T14" fmla="*/ 40 w 296"/>
                  <a:gd name="T15" fmla="*/ 138 h 153"/>
                  <a:gd name="T16" fmla="*/ 45 w 296"/>
                  <a:gd name="T17" fmla="*/ 140 h 153"/>
                  <a:gd name="T18" fmla="*/ 49 w 296"/>
                  <a:gd name="T19" fmla="*/ 141 h 153"/>
                  <a:gd name="T20" fmla="*/ 55 w 296"/>
                  <a:gd name="T21" fmla="*/ 142 h 153"/>
                  <a:gd name="T22" fmla="*/ 62 w 296"/>
                  <a:gd name="T23" fmla="*/ 148 h 153"/>
                  <a:gd name="T24" fmla="*/ 64 w 296"/>
                  <a:gd name="T25" fmla="*/ 151 h 153"/>
                  <a:gd name="T26" fmla="*/ 68 w 296"/>
                  <a:gd name="T27" fmla="*/ 153 h 153"/>
                  <a:gd name="T28" fmla="*/ 72 w 296"/>
                  <a:gd name="T29" fmla="*/ 153 h 153"/>
                  <a:gd name="T30" fmla="*/ 78 w 296"/>
                  <a:gd name="T31" fmla="*/ 153 h 153"/>
                  <a:gd name="T32" fmla="*/ 83 w 296"/>
                  <a:gd name="T33" fmla="*/ 149 h 153"/>
                  <a:gd name="T34" fmla="*/ 87 w 296"/>
                  <a:gd name="T35" fmla="*/ 145 h 153"/>
                  <a:gd name="T36" fmla="*/ 91 w 296"/>
                  <a:gd name="T37" fmla="*/ 138 h 153"/>
                  <a:gd name="T38" fmla="*/ 95 w 296"/>
                  <a:gd name="T39" fmla="*/ 128 h 153"/>
                  <a:gd name="T40" fmla="*/ 101 w 296"/>
                  <a:gd name="T41" fmla="*/ 118 h 153"/>
                  <a:gd name="T42" fmla="*/ 109 w 296"/>
                  <a:gd name="T43" fmla="*/ 109 h 153"/>
                  <a:gd name="T44" fmla="*/ 119 w 296"/>
                  <a:gd name="T45" fmla="*/ 102 h 153"/>
                  <a:gd name="T46" fmla="*/ 132 w 296"/>
                  <a:gd name="T47" fmla="*/ 97 h 153"/>
                  <a:gd name="T48" fmla="*/ 146 w 296"/>
                  <a:gd name="T49" fmla="*/ 90 h 153"/>
                  <a:gd name="T50" fmla="*/ 159 w 296"/>
                  <a:gd name="T51" fmla="*/ 84 h 153"/>
                  <a:gd name="T52" fmla="*/ 169 w 296"/>
                  <a:gd name="T53" fmla="*/ 77 h 153"/>
                  <a:gd name="T54" fmla="*/ 180 w 296"/>
                  <a:gd name="T55" fmla="*/ 70 h 153"/>
                  <a:gd name="T56" fmla="*/ 189 w 296"/>
                  <a:gd name="T57" fmla="*/ 61 h 153"/>
                  <a:gd name="T58" fmla="*/ 199 w 296"/>
                  <a:gd name="T59" fmla="*/ 53 h 153"/>
                  <a:gd name="T60" fmla="*/ 207 w 296"/>
                  <a:gd name="T61" fmla="*/ 46 h 153"/>
                  <a:gd name="T62" fmla="*/ 215 w 296"/>
                  <a:gd name="T63" fmla="*/ 41 h 153"/>
                  <a:gd name="T64" fmla="*/ 220 w 296"/>
                  <a:gd name="T65" fmla="*/ 35 h 153"/>
                  <a:gd name="T66" fmla="*/ 224 w 296"/>
                  <a:gd name="T67" fmla="*/ 32 h 153"/>
                  <a:gd name="T68" fmla="*/ 227 w 296"/>
                  <a:gd name="T69" fmla="*/ 29 h 153"/>
                  <a:gd name="T70" fmla="*/ 230 w 296"/>
                  <a:gd name="T71" fmla="*/ 28 h 153"/>
                  <a:gd name="T72" fmla="*/ 239 w 296"/>
                  <a:gd name="T73" fmla="*/ 23 h 153"/>
                  <a:gd name="T74" fmla="*/ 243 w 296"/>
                  <a:gd name="T75" fmla="*/ 22 h 153"/>
                  <a:gd name="T76" fmla="*/ 248 w 296"/>
                  <a:gd name="T77" fmla="*/ 23 h 153"/>
                  <a:gd name="T78" fmla="*/ 255 w 296"/>
                  <a:gd name="T79" fmla="*/ 22 h 153"/>
                  <a:gd name="T80" fmla="*/ 261 w 296"/>
                  <a:gd name="T81" fmla="*/ 21 h 153"/>
                  <a:gd name="T82" fmla="*/ 263 w 296"/>
                  <a:gd name="T83" fmla="*/ 19 h 153"/>
                  <a:gd name="T84" fmla="*/ 263 w 296"/>
                  <a:gd name="T85" fmla="*/ 18 h 153"/>
                  <a:gd name="T86" fmla="*/ 264 w 296"/>
                  <a:gd name="T87" fmla="*/ 18 h 153"/>
                  <a:gd name="T88" fmla="*/ 266 w 296"/>
                  <a:gd name="T89" fmla="*/ 18 h 153"/>
                  <a:gd name="T90" fmla="*/ 272 w 296"/>
                  <a:gd name="T91" fmla="*/ 15 h 153"/>
                  <a:gd name="T92" fmla="*/ 296 w 296"/>
                  <a:gd name="T9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96" h="153">
                    <a:moveTo>
                      <a:pt x="0" y="120"/>
                    </a:moveTo>
                    <a:lnTo>
                      <a:pt x="5" y="117"/>
                    </a:lnTo>
                    <a:lnTo>
                      <a:pt x="10" y="116"/>
                    </a:lnTo>
                    <a:lnTo>
                      <a:pt x="18" y="119"/>
                    </a:lnTo>
                    <a:lnTo>
                      <a:pt x="24" y="121"/>
                    </a:lnTo>
                    <a:lnTo>
                      <a:pt x="28" y="123"/>
                    </a:lnTo>
                    <a:lnTo>
                      <a:pt x="34" y="129"/>
                    </a:lnTo>
                    <a:lnTo>
                      <a:pt x="40" y="138"/>
                    </a:lnTo>
                    <a:lnTo>
                      <a:pt x="45" y="140"/>
                    </a:lnTo>
                    <a:lnTo>
                      <a:pt x="49" y="141"/>
                    </a:lnTo>
                    <a:lnTo>
                      <a:pt x="55" y="142"/>
                    </a:lnTo>
                    <a:lnTo>
                      <a:pt x="62" y="148"/>
                    </a:lnTo>
                    <a:lnTo>
                      <a:pt x="64" y="151"/>
                    </a:lnTo>
                    <a:lnTo>
                      <a:pt x="68" y="153"/>
                    </a:lnTo>
                    <a:lnTo>
                      <a:pt x="72" y="153"/>
                    </a:lnTo>
                    <a:lnTo>
                      <a:pt x="78" y="153"/>
                    </a:lnTo>
                    <a:lnTo>
                      <a:pt x="83" y="149"/>
                    </a:lnTo>
                    <a:lnTo>
                      <a:pt x="87" y="145"/>
                    </a:lnTo>
                    <a:lnTo>
                      <a:pt x="91" y="138"/>
                    </a:lnTo>
                    <a:lnTo>
                      <a:pt x="95" y="128"/>
                    </a:lnTo>
                    <a:lnTo>
                      <a:pt x="101" y="118"/>
                    </a:lnTo>
                    <a:lnTo>
                      <a:pt x="109" y="109"/>
                    </a:lnTo>
                    <a:lnTo>
                      <a:pt x="119" y="102"/>
                    </a:lnTo>
                    <a:lnTo>
                      <a:pt x="132" y="97"/>
                    </a:lnTo>
                    <a:lnTo>
                      <a:pt x="146" y="90"/>
                    </a:lnTo>
                    <a:lnTo>
                      <a:pt x="159" y="84"/>
                    </a:lnTo>
                    <a:lnTo>
                      <a:pt x="169" y="77"/>
                    </a:lnTo>
                    <a:lnTo>
                      <a:pt x="180" y="70"/>
                    </a:lnTo>
                    <a:lnTo>
                      <a:pt x="189" y="61"/>
                    </a:lnTo>
                    <a:lnTo>
                      <a:pt x="199" y="53"/>
                    </a:lnTo>
                    <a:lnTo>
                      <a:pt x="207" y="46"/>
                    </a:lnTo>
                    <a:lnTo>
                      <a:pt x="215" y="41"/>
                    </a:lnTo>
                    <a:lnTo>
                      <a:pt x="220" y="35"/>
                    </a:lnTo>
                    <a:lnTo>
                      <a:pt x="224" y="32"/>
                    </a:lnTo>
                    <a:lnTo>
                      <a:pt x="227" y="29"/>
                    </a:lnTo>
                    <a:lnTo>
                      <a:pt x="230" y="28"/>
                    </a:lnTo>
                    <a:lnTo>
                      <a:pt x="239" y="23"/>
                    </a:lnTo>
                    <a:lnTo>
                      <a:pt x="243" y="22"/>
                    </a:lnTo>
                    <a:lnTo>
                      <a:pt x="248" y="23"/>
                    </a:lnTo>
                    <a:lnTo>
                      <a:pt x="255" y="22"/>
                    </a:lnTo>
                    <a:lnTo>
                      <a:pt x="261" y="21"/>
                    </a:lnTo>
                    <a:lnTo>
                      <a:pt x="263" y="19"/>
                    </a:lnTo>
                    <a:lnTo>
                      <a:pt x="263" y="18"/>
                    </a:lnTo>
                    <a:lnTo>
                      <a:pt x="264" y="18"/>
                    </a:lnTo>
                    <a:lnTo>
                      <a:pt x="266" y="18"/>
                    </a:lnTo>
                    <a:lnTo>
                      <a:pt x="272" y="15"/>
                    </a:lnTo>
                    <a:lnTo>
                      <a:pt x="296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280">
                <a:extLst>
                  <a:ext uri="{FF2B5EF4-FFF2-40B4-BE49-F238E27FC236}">
                    <a16:creationId xmlns:a16="http://schemas.microsoft.com/office/drawing/2014/main" id="{D7DF06BB-77ED-6126-7E37-83257525F4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2" y="2699"/>
                <a:ext cx="195" cy="174"/>
              </a:xfrm>
              <a:custGeom>
                <a:avLst/>
                <a:gdLst>
                  <a:gd name="T0" fmla="*/ 575 w 586"/>
                  <a:gd name="T1" fmla="*/ 507 h 523"/>
                  <a:gd name="T2" fmla="*/ 581 w 586"/>
                  <a:gd name="T3" fmla="*/ 496 h 523"/>
                  <a:gd name="T4" fmla="*/ 585 w 586"/>
                  <a:gd name="T5" fmla="*/ 488 h 523"/>
                  <a:gd name="T6" fmla="*/ 585 w 586"/>
                  <a:gd name="T7" fmla="*/ 481 h 523"/>
                  <a:gd name="T8" fmla="*/ 581 w 586"/>
                  <a:gd name="T9" fmla="*/ 474 h 523"/>
                  <a:gd name="T10" fmla="*/ 566 w 586"/>
                  <a:gd name="T11" fmla="*/ 459 h 523"/>
                  <a:gd name="T12" fmla="*/ 559 w 586"/>
                  <a:gd name="T13" fmla="*/ 433 h 523"/>
                  <a:gd name="T14" fmla="*/ 543 w 586"/>
                  <a:gd name="T15" fmla="*/ 416 h 523"/>
                  <a:gd name="T16" fmla="*/ 531 w 586"/>
                  <a:gd name="T17" fmla="*/ 383 h 523"/>
                  <a:gd name="T18" fmla="*/ 528 w 586"/>
                  <a:gd name="T19" fmla="*/ 373 h 523"/>
                  <a:gd name="T20" fmla="*/ 503 w 586"/>
                  <a:gd name="T21" fmla="*/ 352 h 523"/>
                  <a:gd name="T22" fmla="*/ 484 w 586"/>
                  <a:gd name="T23" fmla="*/ 322 h 523"/>
                  <a:gd name="T24" fmla="*/ 459 w 586"/>
                  <a:gd name="T25" fmla="*/ 306 h 523"/>
                  <a:gd name="T26" fmla="*/ 447 w 586"/>
                  <a:gd name="T27" fmla="*/ 292 h 523"/>
                  <a:gd name="T28" fmla="*/ 444 w 586"/>
                  <a:gd name="T29" fmla="*/ 281 h 523"/>
                  <a:gd name="T30" fmla="*/ 434 w 586"/>
                  <a:gd name="T31" fmla="*/ 268 h 523"/>
                  <a:gd name="T32" fmla="*/ 428 w 586"/>
                  <a:gd name="T33" fmla="*/ 250 h 523"/>
                  <a:gd name="T34" fmla="*/ 423 w 586"/>
                  <a:gd name="T35" fmla="*/ 237 h 523"/>
                  <a:gd name="T36" fmla="*/ 420 w 586"/>
                  <a:gd name="T37" fmla="*/ 221 h 523"/>
                  <a:gd name="T38" fmla="*/ 413 w 586"/>
                  <a:gd name="T39" fmla="*/ 200 h 523"/>
                  <a:gd name="T40" fmla="*/ 414 w 586"/>
                  <a:gd name="T41" fmla="*/ 190 h 523"/>
                  <a:gd name="T42" fmla="*/ 409 w 586"/>
                  <a:gd name="T43" fmla="*/ 188 h 523"/>
                  <a:gd name="T44" fmla="*/ 403 w 586"/>
                  <a:gd name="T45" fmla="*/ 185 h 523"/>
                  <a:gd name="T46" fmla="*/ 398 w 586"/>
                  <a:gd name="T47" fmla="*/ 179 h 523"/>
                  <a:gd name="T48" fmla="*/ 393 w 586"/>
                  <a:gd name="T49" fmla="*/ 174 h 523"/>
                  <a:gd name="T50" fmla="*/ 385 w 586"/>
                  <a:gd name="T51" fmla="*/ 161 h 523"/>
                  <a:gd name="T52" fmla="*/ 387 w 586"/>
                  <a:gd name="T53" fmla="*/ 155 h 523"/>
                  <a:gd name="T54" fmla="*/ 370 w 586"/>
                  <a:gd name="T55" fmla="*/ 136 h 523"/>
                  <a:gd name="T56" fmla="*/ 358 w 586"/>
                  <a:gd name="T57" fmla="*/ 125 h 523"/>
                  <a:gd name="T58" fmla="*/ 358 w 586"/>
                  <a:gd name="T59" fmla="*/ 114 h 523"/>
                  <a:gd name="T60" fmla="*/ 346 w 586"/>
                  <a:gd name="T61" fmla="*/ 108 h 523"/>
                  <a:gd name="T62" fmla="*/ 340 w 586"/>
                  <a:gd name="T63" fmla="*/ 111 h 523"/>
                  <a:gd name="T64" fmla="*/ 327 w 586"/>
                  <a:gd name="T65" fmla="*/ 104 h 523"/>
                  <a:gd name="T66" fmla="*/ 305 w 586"/>
                  <a:gd name="T67" fmla="*/ 103 h 523"/>
                  <a:gd name="T68" fmla="*/ 300 w 586"/>
                  <a:gd name="T69" fmla="*/ 95 h 523"/>
                  <a:gd name="T70" fmla="*/ 283 w 586"/>
                  <a:gd name="T71" fmla="*/ 79 h 523"/>
                  <a:gd name="T72" fmla="*/ 273 w 586"/>
                  <a:gd name="T73" fmla="*/ 74 h 523"/>
                  <a:gd name="T74" fmla="*/ 266 w 586"/>
                  <a:gd name="T75" fmla="*/ 73 h 523"/>
                  <a:gd name="T76" fmla="*/ 266 w 586"/>
                  <a:gd name="T77" fmla="*/ 66 h 523"/>
                  <a:gd name="T78" fmla="*/ 257 w 586"/>
                  <a:gd name="T79" fmla="*/ 66 h 523"/>
                  <a:gd name="T80" fmla="*/ 232 w 586"/>
                  <a:gd name="T81" fmla="*/ 63 h 523"/>
                  <a:gd name="T82" fmla="*/ 221 w 586"/>
                  <a:gd name="T83" fmla="*/ 52 h 523"/>
                  <a:gd name="T84" fmla="*/ 206 w 586"/>
                  <a:gd name="T85" fmla="*/ 34 h 523"/>
                  <a:gd name="T86" fmla="*/ 196 w 586"/>
                  <a:gd name="T87" fmla="*/ 27 h 523"/>
                  <a:gd name="T88" fmla="*/ 190 w 586"/>
                  <a:gd name="T89" fmla="*/ 20 h 523"/>
                  <a:gd name="T90" fmla="*/ 184 w 586"/>
                  <a:gd name="T91" fmla="*/ 16 h 523"/>
                  <a:gd name="T92" fmla="*/ 169 w 586"/>
                  <a:gd name="T93" fmla="*/ 7 h 523"/>
                  <a:gd name="T94" fmla="*/ 156 w 586"/>
                  <a:gd name="T95" fmla="*/ 3 h 523"/>
                  <a:gd name="T96" fmla="*/ 134 w 586"/>
                  <a:gd name="T97" fmla="*/ 4 h 523"/>
                  <a:gd name="T98" fmla="*/ 124 w 586"/>
                  <a:gd name="T99" fmla="*/ 0 h 523"/>
                  <a:gd name="T100" fmla="*/ 110 w 586"/>
                  <a:gd name="T101" fmla="*/ 10 h 523"/>
                  <a:gd name="T102" fmla="*/ 96 w 586"/>
                  <a:gd name="T103" fmla="*/ 28 h 523"/>
                  <a:gd name="T104" fmla="*/ 88 w 586"/>
                  <a:gd name="T105" fmla="*/ 29 h 523"/>
                  <a:gd name="T106" fmla="*/ 79 w 586"/>
                  <a:gd name="T107" fmla="*/ 34 h 523"/>
                  <a:gd name="T108" fmla="*/ 62 w 586"/>
                  <a:gd name="T109" fmla="*/ 46 h 523"/>
                  <a:gd name="T110" fmla="*/ 56 w 586"/>
                  <a:gd name="T111" fmla="*/ 59 h 523"/>
                  <a:gd name="T112" fmla="*/ 46 w 586"/>
                  <a:gd name="T113" fmla="*/ 80 h 523"/>
                  <a:gd name="T114" fmla="*/ 35 w 586"/>
                  <a:gd name="T115" fmla="*/ 118 h 523"/>
                  <a:gd name="T116" fmla="*/ 23 w 586"/>
                  <a:gd name="T117" fmla="*/ 129 h 523"/>
                  <a:gd name="T118" fmla="*/ 14 w 586"/>
                  <a:gd name="T119" fmla="*/ 146 h 523"/>
                  <a:gd name="T120" fmla="*/ 6 w 586"/>
                  <a:gd name="T121" fmla="*/ 155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86" h="523">
                    <a:moveTo>
                      <a:pt x="576" y="523"/>
                    </a:moveTo>
                    <a:lnTo>
                      <a:pt x="576" y="512"/>
                    </a:lnTo>
                    <a:lnTo>
                      <a:pt x="575" y="507"/>
                    </a:lnTo>
                    <a:lnTo>
                      <a:pt x="576" y="504"/>
                    </a:lnTo>
                    <a:lnTo>
                      <a:pt x="578" y="499"/>
                    </a:lnTo>
                    <a:lnTo>
                      <a:pt x="581" y="496"/>
                    </a:lnTo>
                    <a:lnTo>
                      <a:pt x="583" y="492"/>
                    </a:lnTo>
                    <a:lnTo>
                      <a:pt x="584" y="492"/>
                    </a:lnTo>
                    <a:lnTo>
                      <a:pt x="585" y="488"/>
                    </a:lnTo>
                    <a:lnTo>
                      <a:pt x="585" y="485"/>
                    </a:lnTo>
                    <a:lnTo>
                      <a:pt x="586" y="483"/>
                    </a:lnTo>
                    <a:lnTo>
                      <a:pt x="585" y="481"/>
                    </a:lnTo>
                    <a:lnTo>
                      <a:pt x="585" y="480"/>
                    </a:lnTo>
                    <a:lnTo>
                      <a:pt x="584" y="478"/>
                    </a:lnTo>
                    <a:lnTo>
                      <a:pt x="581" y="474"/>
                    </a:lnTo>
                    <a:lnTo>
                      <a:pt x="580" y="472"/>
                    </a:lnTo>
                    <a:lnTo>
                      <a:pt x="571" y="463"/>
                    </a:lnTo>
                    <a:lnTo>
                      <a:pt x="566" y="459"/>
                    </a:lnTo>
                    <a:lnTo>
                      <a:pt x="565" y="456"/>
                    </a:lnTo>
                    <a:lnTo>
                      <a:pt x="562" y="448"/>
                    </a:lnTo>
                    <a:lnTo>
                      <a:pt x="559" y="433"/>
                    </a:lnTo>
                    <a:lnTo>
                      <a:pt x="556" y="429"/>
                    </a:lnTo>
                    <a:lnTo>
                      <a:pt x="555" y="428"/>
                    </a:lnTo>
                    <a:lnTo>
                      <a:pt x="543" y="416"/>
                    </a:lnTo>
                    <a:lnTo>
                      <a:pt x="537" y="405"/>
                    </a:lnTo>
                    <a:lnTo>
                      <a:pt x="532" y="389"/>
                    </a:lnTo>
                    <a:lnTo>
                      <a:pt x="531" y="383"/>
                    </a:lnTo>
                    <a:lnTo>
                      <a:pt x="532" y="379"/>
                    </a:lnTo>
                    <a:lnTo>
                      <a:pt x="531" y="375"/>
                    </a:lnTo>
                    <a:lnTo>
                      <a:pt x="528" y="373"/>
                    </a:lnTo>
                    <a:lnTo>
                      <a:pt x="512" y="359"/>
                    </a:lnTo>
                    <a:lnTo>
                      <a:pt x="507" y="355"/>
                    </a:lnTo>
                    <a:lnTo>
                      <a:pt x="503" y="352"/>
                    </a:lnTo>
                    <a:lnTo>
                      <a:pt x="498" y="345"/>
                    </a:lnTo>
                    <a:lnTo>
                      <a:pt x="490" y="329"/>
                    </a:lnTo>
                    <a:lnTo>
                      <a:pt x="484" y="322"/>
                    </a:lnTo>
                    <a:lnTo>
                      <a:pt x="480" y="319"/>
                    </a:lnTo>
                    <a:lnTo>
                      <a:pt x="468" y="311"/>
                    </a:lnTo>
                    <a:lnTo>
                      <a:pt x="459" y="306"/>
                    </a:lnTo>
                    <a:lnTo>
                      <a:pt x="453" y="300"/>
                    </a:lnTo>
                    <a:lnTo>
                      <a:pt x="451" y="299"/>
                    </a:lnTo>
                    <a:lnTo>
                      <a:pt x="447" y="292"/>
                    </a:lnTo>
                    <a:lnTo>
                      <a:pt x="446" y="290"/>
                    </a:lnTo>
                    <a:lnTo>
                      <a:pt x="446" y="288"/>
                    </a:lnTo>
                    <a:lnTo>
                      <a:pt x="444" y="281"/>
                    </a:lnTo>
                    <a:lnTo>
                      <a:pt x="441" y="274"/>
                    </a:lnTo>
                    <a:lnTo>
                      <a:pt x="438" y="271"/>
                    </a:lnTo>
                    <a:lnTo>
                      <a:pt x="434" y="268"/>
                    </a:lnTo>
                    <a:lnTo>
                      <a:pt x="432" y="264"/>
                    </a:lnTo>
                    <a:lnTo>
                      <a:pt x="431" y="256"/>
                    </a:lnTo>
                    <a:lnTo>
                      <a:pt x="428" y="250"/>
                    </a:lnTo>
                    <a:lnTo>
                      <a:pt x="426" y="243"/>
                    </a:lnTo>
                    <a:lnTo>
                      <a:pt x="424" y="239"/>
                    </a:lnTo>
                    <a:lnTo>
                      <a:pt x="423" y="237"/>
                    </a:lnTo>
                    <a:lnTo>
                      <a:pt x="423" y="236"/>
                    </a:lnTo>
                    <a:lnTo>
                      <a:pt x="420" y="227"/>
                    </a:lnTo>
                    <a:lnTo>
                      <a:pt x="420" y="221"/>
                    </a:lnTo>
                    <a:lnTo>
                      <a:pt x="421" y="218"/>
                    </a:lnTo>
                    <a:lnTo>
                      <a:pt x="419" y="210"/>
                    </a:lnTo>
                    <a:lnTo>
                      <a:pt x="413" y="200"/>
                    </a:lnTo>
                    <a:lnTo>
                      <a:pt x="412" y="196"/>
                    </a:lnTo>
                    <a:lnTo>
                      <a:pt x="414" y="194"/>
                    </a:lnTo>
                    <a:lnTo>
                      <a:pt x="414" y="190"/>
                    </a:lnTo>
                    <a:lnTo>
                      <a:pt x="414" y="187"/>
                    </a:lnTo>
                    <a:lnTo>
                      <a:pt x="412" y="186"/>
                    </a:lnTo>
                    <a:lnTo>
                      <a:pt x="409" y="188"/>
                    </a:lnTo>
                    <a:lnTo>
                      <a:pt x="407" y="187"/>
                    </a:lnTo>
                    <a:lnTo>
                      <a:pt x="406" y="187"/>
                    </a:lnTo>
                    <a:lnTo>
                      <a:pt x="403" y="185"/>
                    </a:lnTo>
                    <a:lnTo>
                      <a:pt x="401" y="182"/>
                    </a:lnTo>
                    <a:lnTo>
                      <a:pt x="399" y="180"/>
                    </a:lnTo>
                    <a:lnTo>
                      <a:pt x="398" y="179"/>
                    </a:lnTo>
                    <a:lnTo>
                      <a:pt x="396" y="177"/>
                    </a:lnTo>
                    <a:lnTo>
                      <a:pt x="395" y="176"/>
                    </a:lnTo>
                    <a:lnTo>
                      <a:pt x="393" y="174"/>
                    </a:lnTo>
                    <a:lnTo>
                      <a:pt x="389" y="169"/>
                    </a:lnTo>
                    <a:lnTo>
                      <a:pt x="387" y="166"/>
                    </a:lnTo>
                    <a:lnTo>
                      <a:pt x="385" y="161"/>
                    </a:lnTo>
                    <a:lnTo>
                      <a:pt x="387" y="160"/>
                    </a:lnTo>
                    <a:lnTo>
                      <a:pt x="388" y="157"/>
                    </a:lnTo>
                    <a:lnTo>
                      <a:pt x="387" y="155"/>
                    </a:lnTo>
                    <a:lnTo>
                      <a:pt x="376" y="141"/>
                    </a:lnTo>
                    <a:lnTo>
                      <a:pt x="374" y="138"/>
                    </a:lnTo>
                    <a:lnTo>
                      <a:pt x="370" y="136"/>
                    </a:lnTo>
                    <a:lnTo>
                      <a:pt x="365" y="131"/>
                    </a:lnTo>
                    <a:lnTo>
                      <a:pt x="359" y="128"/>
                    </a:lnTo>
                    <a:lnTo>
                      <a:pt x="358" y="125"/>
                    </a:lnTo>
                    <a:lnTo>
                      <a:pt x="358" y="122"/>
                    </a:lnTo>
                    <a:lnTo>
                      <a:pt x="358" y="117"/>
                    </a:lnTo>
                    <a:lnTo>
                      <a:pt x="358" y="114"/>
                    </a:lnTo>
                    <a:lnTo>
                      <a:pt x="354" y="108"/>
                    </a:lnTo>
                    <a:lnTo>
                      <a:pt x="349" y="107"/>
                    </a:lnTo>
                    <a:lnTo>
                      <a:pt x="346" y="108"/>
                    </a:lnTo>
                    <a:lnTo>
                      <a:pt x="344" y="109"/>
                    </a:lnTo>
                    <a:lnTo>
                      <a:pt x="343" y="112"/>
                    </a:lnTo>
                    <a:lnTo>
                      <a:pt x="340" y="111"/>
                    </a:lnTo>
                    <a:lnTo>
                      <a:pt x="338" y="108"/>
                    </a:lnTo>
                    <a:lnTo>
                      <a:pt x="334" y="105"/>
                    </a:lnTo>
                    <a:lnTo>
                      <a:pt x="327" y="104"/>
                    </a:lnTo>
                    <a:lnTo>
                      <a:pt x="319" y="103"/>
                    </a:lnTo>
                    <a:lnTo>
                      <a:pt x="308" y="105"/>
                    </a:lnTo>
                    <a:lnTo>
                      <a:pt x="305" y="103"/>
                    </a:lnTo>
                    <a:lnTo>
                      <a:pt x="304" y="100"/>
                    </a:lnTo>
                    <a:lnTo>
                      <a:pt x="302" y="98"/>
                    </a:lnTo>
                    <a:lnTo>
                      <a:pt x="300" y="95"/>
                    </a:lnTo>
                    <a:lnTo>
                      <a:pt x="291" y="91"/>
                    </a:lnTo>
                    <a:lnTo>
                      <a:pt x="287" y="87"/>
                    </a:lnTo>
                    <a:lnTo>
                      <a:pt x="283" y="79"/>
                    </a:lnTo>
                    <a:lnTo>
                      <a:pt x="281" y="73"/>
                    </a:lnTo>
                    <a:lnTo>
                      <a:pt x="277" y="72"/>
                    </a:lnTo>
                    <a:lnTo>
                      <a:pt x="273" y="74"/>
                    </a:lnTo>
                    <a:lnTo>
                      <a:pt x="268" y="76"/>
                    </a:lnTo>
                    <a:lnTo>
                      <a:pt x="267" y="77"/>
                    </a:lnTo>
                    <a:lnTo>
                      <a:pt x="266" y="73"/>
                    </a:lnTo>
                    <a:lnTo>
                      <a:pt x="267" y="70"/>
                    </a:lnTo>
                    <a:lnTo>
                      <a:pt x="267" y="67"/>
                    </a:lnTo>
                    <a:lnTo>
                      <a:pt x="266" y="66"/>
                    </a:lnTo>
                    <a:lnTo>
                      <a:pt x="262" y="64"/>
                    </a:lnTo>
                    <a:lnTo>
                      <a:pt x="260" y="66"/>
                    </a:lnTo>
                    <a:lnTo>
                      <a:pt x="257" y="66"/>
                    </a:lnTo>
                    <a:lnTo>
                      <a:pt x="253" y="69"/>
                    </a:lnTo>
                    <a:lnTo>
                      <a:pt x="239" y="66"/>
                    </a:lnTo>
                    <a:lnTo>
                      <a:pt x="232" y="63"/>
                    </a:lnTo>
                    <a:lnTo>
                      <a:pt x="229" y="61"/>
                    </a:lnTo>
                    <a:lnTo>
                      <a:pt x="227" y="60"/>
                    </a:lnTo>
                    <a:lnTo>
                      <a:pt x="221" y="52"/>
                    </a:lnTo>
                    <a:lnTo>
                      <a:pt x="216" y="45"/>
                    </a:lnTo>
                    <a:lnTo>
                      <a:pt x="209" y="37"/>
                    </a:lnTo>
                    <a:lnTo>
                      <a:pt x="206" y="34"/>
                    </a:lnTo>
                    <a:lnTo>
                      <a:pt x="201" y="32"/>
                    </a:lnTo>
                    <a:lnTo>
                      <a:pt x="198" y="30"/>
                    </a:lnTo>
                    <a:lnTo>
                      <a:pt x="196" y="27"/>
                    </a:lnTo>
                    <a:lnTo>
                      <a:pt x="193" y="22"/>
                    </a:lnTo>
                    <a:lnTo>
                      <a:pt x="192" y="21"/>
                    </a:lnTo>
                    <a:lnTo>
                      <a:pt x="190" y="20"/>
                    </a:lnTo>
                    <a:lnTo>
                      <a:pt x="189" y="20"/>
                    </a:lnTo>
                    <a:lnTo>
                      <a:pt x="187" y="19"/>
                    </a:lnTo>
                    <a:lnTo>
                      <a:pt x="184" y="16"/>
                    </a:lnTo>
                    <a:lnTo>
                      <a:pt x="182" y="14"/>
                    </a:lnTo>
                    <a:lnTo>
                      <a:pt x="178" y="10"/>
                    </a:lnTo>
                    <a:lnTo>
                      <a:pt x="169" y="7"/>
                    </a:lnTo>
                    <a:lnTo>
                      <a:pt x="163" y="5"/>
                    </a:lnTo>
                    <a:lnTo>
                      <a:pt x="157" y="3"/>
                    </a:lnTo>
                    <a:lnTo>
                      <a:pt x="156" y="3"/>
                    </a:lnTo>
                    <a:lnTo>
                      <a:pt x="146" y="0"/>
                    </a:lnTo>
                    <a:lnTo>
                      <a:pt x="139" y="3"/>
                    </a:lnTo>
                    <a:lnTo>
                      <a:pt x="134" y="4"/>
                    </a:lnTo>
                    <a:lnTo>
                      <a:pt x="129" y="3"/>
                    </a:lnTo>
                    <a:lnTo>
                      <a:pt x="127" y="1"/>
                    </a:lnTo>
                    <a:lnTo>
                      <a:pt x="124" y="0"/>
                    </a:lnTo>
                    <a:lnTo>
                      <a:pt x="120" y="2"/>
                    </a:lnTo>
                    <a:lnTo>
                      <a:pt x="113" y="6"/>
                    </a:lnTo>
                    <a:lnTo>
                      <a:pt x="110" y="10"/>
                    </a:lnTo>
                    <a:lnTo>
                      <a:pt x="101" y="20"/>
                    </a:lnTo>
                    <a:lnTo>
                      <a:pt x="98" y="23"/>
                    </a:lnTo>
                    <a:lnTo>
                      <a:pt x="96" y="28"/>
                    </a:lnTo>
                    <a:lnTo>
                      <a:pt x="94" y="28"/>
                    </a:lnTo>
                    <a:lnTo>
                      <a:pt x="92" y="28"/>
                    </a:lnTo>
                    <a:lnTo>
                      <a:pt x="88" y="29"/>
                    </a:lnTo>
                    <a:lnTo>
                      <a:pt x="86" y="35"/>
                    </a:lnTo>
                    <a:lnTo>
                      <a:pt x="81" y="35"/>
                    </a:lnTo>
                    <a:lnTo>
                      <a:pt x="79" y="34"/>
                    </a:lnTo>
                    <a:lnTo>
                      <a:pt x="76" y="35"/>
                    </a:lnTo>
                    <a:lnTo>
                      <a:pt x="66" y="42"/>
                    </a:lnTo>
                    <a:lnTo>
                      <a:pt x="62" y="46"/>
                    </a:lnTo>
                    <a:lnTo>
                      <a:pt x="63" y="50"/>
                    </a:lnTo>
                    <a:lnTo>
                      <a:pt x="61" y="54"/>
                    </a:lnTo>
                    <a:lnTo>
                      <a:pt x="56" y="59"/>
                    </a:lnTo>
                    <a:lnTo>
                      <a:pt x="50" y="65"/>
                    </a:lnTo>
                    <a:lnTo>
                      <a:pt x="47" y="68"/>
                    </a:lnTo>
                    <a:lnTo>
                      <a:pt x="46" y="80"/>
                    </a:lnTo>
                    <a:lnTo>
                      <a:pt x="46" y="95"/>
                    </a:lnTo>
                    <a:lnTo>
                      <a:pt x="46" y="102"/>
                    </a:lnTo>
                    <a:lnTo>
                      <a:pt x="35" y="118"/>
                    </a:lnTo>
                    <a:lnTo>
                      <a:pt x="29" y="122"/>
                    </a:lnTo>
                    <a:lnTo>
                      <a:pt x="25" y="128"/>
                    </a:lnTo>
                    <a:lnTo>
                      <a:pt x="23" y="129"/>
                    </a:lnTo>
                    <a:lnTo>
                      <a:pt x="21" y="134"/>
                    </a:lnTo>
                    <a:lnTo>
                      <a:pt x="17" y="139"/>
                    </a:lnTo>
                    <a:lnTo>
                      <a:pt x="14" y="146"/>
                    </a:lnTo>
                    <a:lnTo>
                      <a:pt x="10" y="148"/>
                    </a:lnTo>
                    <a:lnTo>
                      <a:pt x="8" y="150"/>
                    </a:lnTo>
                    <a:lnTo>
                      <a:pt x="6" y="155"/>
                    </a:lnTo>
                    <a:lnTo>
                      <a:pt x="0" y="16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281">
                <a:extLst>
                  <a:ext uri="{FF2B5EF4-FFF2-40B4-BE49-F238E27FC236}">
                    <a16:creationId xmlns:a16="http://schemas.microsoft.com/office/drawing/2014/main" id="{D5F50F8F-C7AA-50C7-0747-8FAB1CD248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2461"/>
                <a:ext cx="175" cy="163"/>
              </a:xfrm>
              <a:custGeom>
                <a:avLst/>
                <a:gdLst>
                  <a:gd name="T0" fmla="*/ 518 w 525"/>
                  <a:gd name="T1" fmla="*/ 476 h 489"/>
                  <a:gd name="T2" fmla="*/ 499 w 525"/>
                  <a:gd name="T3" fmla="*/ 480 h 489"/>
                  <a:gd name="T4" fmla="*/ 490 w 525"/>
                  <a:gd name="T5" fmla="*/ 473 h 489"/>
                  <a:gd name="T6" fmla="*/ 480 w 525"/>
                  <a:gd name="T7" fmla="*/ 470 h 489"/>
                  <a:gd name="T8" fmla="*/ 458 w 525"/>
                  <a:gd name="T9" fmla="*/ 457 h 489"/>
                  <a:gd name="T10" fmla="*/ 442 w 525"/>
                  <a:gd name="T11" fmla="*/ 431 h 489"/>
                  <a:gd name="T12" fmla="*/ 429 w 525"/>
                  <a:gd name="T13" fmla="*/ 430 h 489"/>
                  <a:gd name="T14" fmla="*/ 412 w 525"/>
                  <a:gd name="T15" fmla="*/ 422 h 489"/>
                  <a:gd name="T16" fmla="*/ 408 w 525"/>
                  <a:gd name="T17" fmla="*/ 414 h 489"/>
                  <a:gd name="T18" fmla="*/ 384 w 525"/>
                  <a:gd name="T19" fmla="*/ 414 h 489"/>
                  <a:gd name="T20" fmla="*/ 370 w 525"/>
                  <a:gd name="T21" fmla="*/ 407 h 489"/>
                  <a:gd name="T22" fmla="*/ 373 w 525"/>
                  <a:gd name="T23" fmla="*/ 392 h 489"/>
                  <a:gd name="T24" fmla="*/ 362 w 525"/>
                  <a:gd name="T25" fmla="*/ 384 h 489"/>
                  <a:gd name="T26" fmla="*/ 354 w 525"/>
                  <a:gd name="T27" fmla="*/ 394 h 489"/>
                  <a:gd name="T28" fmla="*/ 352 w 525"/>
                  <a:gd name="T29" fmla="*/ 383 h 489"/>
                  <a:gd name="T30" fmla="*/ 335 w 525"/>
                  <a:gd name="T31" fmla="*/ 375 h 489"/>
                  <a:gd name="T32" fmla="*/ 346 w 525"/>
                  <a:gd name="T33" fmla="*/ 371 h 489"/>
                  <a:gd name="T34" fmla="*/ 335 w 525"/>
                  <a:gd name="T35" fmla="*/ 371 h 489"/>
                  <a:gd name="T36" fmla="*/ 330 w 525"/>
                  <a:gd name="T37" fmla="*/ 363 h 489"/>
                  <a:gd name="T38" fmla="*/ 320 w 525"/>
                  <a:gd name="T39" fmla="*/ 355 h 489"/>
                  <a:gd name="T40" fmla="*/ 302 w 525"/>
                  <a:gd name="T41" fmla="*/ 342 h 489"/>
                  <a:gd name="T42" fmla="*/ 273 w 525"/>
                  <a:gd name="T43" fmla="*/ 333 h 489"/>
                  <a:gd name="T44" fmla="*/ 278 w 525"/>
                  <a:gd name="T45" fmla="*/ 313 h 489"/>
                  <a:gd name="T46" fmla="*/ 273 w 525"/>
                  <a:gd name="T47" fmla="*/ 308 h 489"/>
                  <a:gd name="T48" fmla="*/ 247 w 525"/>
                  <a:gd name="T49" fmla="*/ 309 h 489"/>
                  <a:gd name="T50" fmla="*/ 264 w 525"/>
                  <a:gd name="T51" fmla="*/ 293 h 489"/>
                  <a:gd name="T52" fmla="*/ 265 w 525"/>
                  <a:gd name="T53" fmla="*/ 254 h 489"/>
                  <a:gd name="T54" fmla="*/ 278 w 525"/>
                  <a:gd name="T55" fmla="*/ 253 h 489"/>
                  <a:gd name="T56" fmla="*/ 294 w 525"/>
                  <a:gd name="T57" fmla="*/ 247 h 489"/>
                  <a:gd name="T58" fmla="*/ 280 w 525"/>
                  <a:gd name="T59" fmla="*/ 227 h 489"/>
                  <a:gd name="T60" fmla="*/ 293 w 525"/>
                  <a:gd name="T61" fmla="*/ 215 h 489"/>
                  <a:gd name="T62" fmla="*/ 312 w 525"/>
                  <a:gd name="T63" fmla="*/ 193 h 489"/>
                  <a:gd name="T64" fmla="*/ 323 w 525"/>
                  <a:gd name="T65" fmla="*/ 168 h 489"/>
                  <a:gd name="T66" fmla="*/ 318 w 525"/>
                  <a:gd name="T67" fmla="*/ 136 h 489"/>
                  <a:gd name="T68" fmla="*/ 327 w 525"/>
                  <a:gd name="T69" fmla="*/ 108 h 489"/>
                  <a:gd name="T70" fmla="*/ 330 w 525"/>
                  <a:gd name="T71" fmla="*/ 101 h 489"/>
                  <a:gd name="T72" fmla="*/ 323 w 525"/>
                  <a:gd name="T73" fmla="*/ 82 h 489"/>
                  <a:gd name="T74" fmla="*/ 303 w 525"/>
                  <a:gd name="T75" fmla="*/ 74 h 489"/>
                  <a:gd name="T76" fmla="*/ 292 w 525"/>
                  <a:gd name="T77" fmla="*/ 63 h 489"/>
                  <a:gd name="T78" fmla="*/ 281 w 525"/>
                  <a:gd name="T79" fmla="*/ 52 h 489"/>
                  <a:gd name="T80" fmla="*/ 255 w 525"/>
                  <a:gd name="T81" fmla="*/ 59 h 489"/>
                  <a:gd name="T82" fmla="*/ 227 w 525"/>
                  <a:gd name="T83" fmla="*/ 45 h 489"/>
                  <a:gd name="T84" fmla="*/ 211 w 525"/>
                  <a:gd name="T85" fmla="*/ 34 h 489"/>
                  <a:gd name="T86" fmla="*/ 174 w 525"/>
                  <a:gd name="T87" fmla="*/ 26 h 489"/>
                  <a:gd name="T88" fmla="*/ 158 w 525"/>
                  <a:gd name="T89" fmla="*/ 32 h 489"/>
                  <a:gd name="T90" fmla="*/ 143 w 525"/>
                  <a:gd name="T91" fmla="*/ 32 h 489"/>
                  <a:gd name="T92" fmla="*/ 112 w 525"/>
                  <a:gd name="T93" fmla="*/ 37 h 489"/>
                  <a:gd name="T94" fmla="*/ 69 w 525"/>
                  <a:gd name="T95" fmla="*/ 38 h 489"/>
                  <a:gd name="T96" fmla="*/ 48 w 525"/>
                  <a:gd name="T97" fmla="*/ 33 h 489"/>
                  <a:gd name="T98" fmla="*/ 18 w 525"/>
                  <a:gd name="T99" fmla="*/ 19 h 489"/>
                  <a:gd name="T100" fmla="*/ 3 w 525"/>
                  <a:gd name="T101" fmla="*/ 6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25" h="489">
                    <a:moveTo>
                      <a:pt x="525" y="489"/>
                    </a:moveTo>
                    <a:lnTo>
                      <a:pt x="523" y="487"/>
                    </a:lnTo>
                    <a:lnTo>
                      <a:pt x="522" y="486"/>
                    </a:lnTo>
                    <a:lnTo>
                      <a:pt x="520" y="480"/>
                    </a:lnTo>
                    <a:lnTo>
                      <a:pt x="518" y="476"/>
                    </a:lnTo>
                    <a:lnTo>
                      <a:pt x="516" y="474"/>
                    </a:lnTo>
                    <a:lnTo>
                      <a:pt x="514" y="472"/>
                    </a:lnTo>
                    <a:lnTo>
                      <a:pt x="508" y="472"/>
                    </a:lnTo>
                    <a:lnTo>
                      <a:pt x="503" y="477"/>
                    </a:lnTo>
                    <a:lnTo>
                      <a:pt x="499" y="480"/>
                    </a:lnTo>
                    <a:lnTo>
                      <a:pt x="496" y="483"/>
                    </a:lnTo>
                    <a:lnTo>
                      <a:pt x="494" y="480"/>
                    </a:lnTo>
                    <a:lnTo>
                      <a:pt x="493" y="477"/>
                    </a:lnTo>
                    <a:lnTo>
                      <a:pt x="491" y="474"/>
                    </a:lnTo>
                    <a:lnTo>
                      <a:pt x="490" y="473"/>
                    </a:lnTo>
                    <a:lnTo>
                      <a:pt x="488" y="472"/>
                    </a:lnTo>
                    <a:lnTo>
                      <a:pt x="487" y="473"/>
                    </a:lnTo>
                    <a:lnTo>
                      <a:pt x="485" y="473"/>
                    </a:lnTo>
                    <a:lnTo>
                      <a:pt x="483" y="472"/>
                    </a:lnTo>
                    <a:lnTo>
                      <a:pt x="480" y="470"/>
                    </a:lnTo>
                    <a:lnTo>
                      <a:pt x="477" y="467"/>
                    </a:lnTo>
                    <a:lnTo>
                      <a:pt x="474" y="462"/>
                    </a:lnTo>
                    <a:lnTo>
                      <a:pt x="470" y="460"/>
                    </a:lnTo>
                    <a:lnTo>
                      <a:pt x="465" y="458"/>
                    </a:lnTo>
                    <a:lnTo>
                      <a:pt x="458" y="457"/>
                    </a:lnTo>
                    <a:lnTo>
                      <a:pt x="452" y="453"/>
                    </a:lnTo>
                    <a:lnTo>
                      <a:pt x="449" y="451"/>
                    </a:lnTo>
                    <a:lnTo>
                      <a:pt x="442" y="439"/>
                    </a:lnTo>
                    <a:lnTo>
                      <a:pt x="440" y="434"/>
                    </a:lnTo>
                    <a:lnTo>
                      <a:pt x="442" y="431"/>
                    </a:lnTo>
                    <a:lnTo>
                      <a:pt x="442" y="426"/>
                    </a:lnTo>
                    <a:lnTo>
                      <a:pt x="440" y="423"/>
                    </a:lnTo>
                    <a:lnTo>
                      <a:pt x="437" y="425"/>
                    </a:lnTo>
                    <a:lnTo>
                      <a:pt x="433" y="430"/>
                    </a:lnTo>
                    <a:lnTo>
                      <a:pt x="429" y="430"/>
                    </a:lnTo>
                    <a:lnTo>
                      <a:pt x="426" y="428"/>
                    </a:lnTo>
                    <a:lnTo>
                      <a:pt x="424" y="425"/>
                    </a:lnTo>
                    <a:lnTo>
                      <a:pt x="418" y="421"/>
                    </a:lnTo>
                    <a:lnTo>
                      <a:pt x="415" y="422"/>
                    </a:lnTo>
                    <a:lnTo>
                      <a:pt x="412" y="422"/>
                    </a:lnTo>
                    <a:lnTo>
                      <a:pt x="411" y="421"/>
                    </a:lnTo>
                    <a:lnTo>
                      <a:pt x="410" y="419"/>
                    </a:lnTo>
                    <a:lnTo>
                      <a:pt x="411" y="417"/>
                    </a:lnTo>
                    <a:lnTo>
                      <a:pt x="410" y="415"/>
                    </a:lnTo>
                    <a:lnTo>
                      <a:pt x="408" y="414"/>
                    </a:lnTo>
                    <a:lnTo>
                      <a:pt x="405" y="413"/>
                    </a:lnTo>
                    <a:lnTo>
                      <a:pt x="399" y="413"/>
                    </a:lnTo>
                    <a:lnTo>
                      <a:pt x="392" y="413"/>
                    </a:lnTo>
                    <a:lnTo>
                      <a:pt x="388" y="414"/>
                    </a:lnTo>
                    <a:lnTo>
                      <a:pt x="384" y="414"/>
                    </a:lnTo>
                    <a:lnTo>
                      <a:pt x="380" y="413"/>
                    </a:lnTo>
                    <a:lnTo>
                      <a:pt x="378" y="410"/>
                    </a:lnTo>
                    <a:lnTo>
                      <a:pt x="376" y="411"/>
                    </a:lnTo>
                    <a:lnTo>
                      <a:pt x="372" y="410"/>
                    </a:lnTo>
                    <a:lnTo>
                      <a:pt x="370" y="407"/>
                    </a:lnTo>
                    <a:lnTo>
                      <a:pt x="368" y="402"/>
                    </a:lnTo>
                    <a:lnTo>
                      <a:pt x="367" y="401"/>
                    </a:lnTo>
                    <a:lnTo>
                      <a:pt x="367" y="397"/>
                    </a:lnTo>
                    <a:lnTo>
                      <a:pt x="369" y="394"/>
                    </a:lnTo>
                    <a:lnTo>
                      <a:pt x="373" y="392"/>
                    </a:lnTo>
                    <a:lnTo>
                      <a:pt x="374" y="389"/>
                    </a:lnTo>
                    <a:lnTo>
                      <a:pt x="373" y="387"/>
                    </a:lnTo>
                    <a:lnTo>
                      <a:pt x="370" y="384"/>
                    </a:lnTo>
                    <a:lnTo>
                      <a:pt x="366" y="384"/>
                    </a:lnTo>
                    <a:lnTo>
                      <a:pt x="362" y="384"/>
                    </a:lnTo>
                    <a:lnTo>
                      <a:pt x="362" y="391"/>
                    </a:lnTo>
                    <a:lnTo>
                      <a:pt x="360" y="393"/>
                    </a:lnTo>
                    <a:lnTo>
                      <a:pt x="359" y="395"/>
                    </a:lnTo>
                    <a:lnTo>
                      <a:pt x="356" y="395"/>
                    </a:lnTo>
                    <a:lnTo>
                      <a:pt x="354" y="394"/>
                    </a:lnTo>
                    <a:lnTo>
                      <a:pt x="351" y="391"/>
                    </a:lnTo>
                    <a:lnTo>
                      <a:pt x="355" y="389"/>
                    </a:lnTo>
                    <a:lnTo>
                      <a:pt x="355" y="387"/>
                    </a:lnTo>
                    <a:lnTo>
                      <a:pt x="355" y="385"/>
                    </a:lnTo>
                    <a:lnTo>
                      <a:pt x="352" y="383"/>
                    </a:lnTo>
                    <a:lnTo>
                      <a:pt x="344" y="381"/>
                    </a:lnTo>
                    <a:lnTo>
                      <a:pt x="339" y="379"/>
                    </a:lnTo>
                    <a:lnTo>
                      <a:pt x="334" y="377"/>
                    </a:lnTo>
                    <a:lnTo>
                      <a:pt x="333" y="376"/>
                    </a:lnTo>
                    <a:lnTo>
                      <a:pt x="335" y="375"/>
                    </a:lnTo>
                    <a:lnTo>
                      <a:pt x="341" y="375"/>
                    </a:lnTo>
                    <a:lnTo>
                      <a:pt x="342" y="375"/>
                    </a:lnTo>
                    <a:lnTo>
                      <a:pt x="344" y="375"/>
                    </a:lnTo>
                    <a:lnTo>
                      <a:pt x="344" y="373"/>
                    </a:lnTo>
                    <a:lnTo>
                      <a:pt x="346" y="371"/>
                    </a:lnTo>
                    <a:lnTo>
                      <a:pt x="344" y="368"/>
                    </a:lnTo>
                    <a:lnTo>
                      <a:pt x="343" y="366"/>
                    </a:lnTo>
                    <a:lnTo>
                      <a:pt x="340" y="366"/>
                    </a:lnTo>
                    <a:lnTo>
                      <a:pt x="338" y="370"/>
                    </a:lnTo>
                    <a:lnTo>
                      <a:pt x="335" y="371"/>
                    </a:lnTo>
                    <a:lnTo>
                      <a:pt x="333" y="371"/>
                    </a:lnTo>
                    <a:lnTo>
                      <a:pt x="331" y="370"/>
                    </a:lnTo>
                    <a:lnTo>
                      <a:pt x="331" y="368"/>
                    </a:lnTo>
                    <a:lnTo>
                      <a:pt x="330" y="364"/>
                    </a:lnTo>
                    <a:lnTo>
                      <a:pt x="330" y="363"/>
                    </a:lnTo>
                    <a:lnTo>
                      <a:pt x="328" y="362"/>
                    </a:lnTo>
                    <a:lnTo>
                      <a:pt x="327" y="363"/>
                    </a:lnTo>
                    <a:lnTo>
                      <a:pt x="323" y="363"/>
                    </a:lnTo>
                    <a:lnTo>
                      <a:pt x="322" y="360"/>
                    </a:lnTo>
                    <a:lnTo>
                      <a:pt x="320" y="355"/>
                    </a:lnTo>
                    <a:lnTo>
                      <a:pt x="316" y="351"/>
                    </a:lnTo>
                    <a:lnTo>
                      <a:pt x="311" y="347"/>
                    </a:lnTo>
                    <a:lnTo>
                      <a:pt x="307" y="349"/>
                    </a:lnTo>
                    <a:lnTo>
                      <a:pt x="304" y="346"/>
                    </a:lnTo>
                    <a:lnTo>
                      <a:pt x="302" y="342"/>
                    </a:lnTo>
                    <a:lnTo>
                      <a:pt x="300" y="339"/>
                    </a:lnTo>
                    <a:lnTo>
                      <a:pt x="298" y="338"/>
                    </a:lnTo>
                    <a:lnTo>
                      <a:pt x="290" y="339"/>
                    </a:lnTo>
                    <a:lnTo>
                      <a:pt x="280" y="337"/>
                    </a:lnTo>
                    <a:lnTo>
                      <a:pt x="273" y="333"/>
                    </a:lnTo>
                    <a:lnTo>
                      <a:pt x="270" y="328"/>
                    </a:lnTo>
                    <a:lnTo>
                      <a:pt x="269" y="326"/>
                    </a:lnTo>
                    <a:lnTo>
                      <a:pt x="270" y="322"/>
                    </a:lnTo>
                    <a:lnTo>
                      <a:pt x="273" y="319"/>
                    </a:lnTo>
                    <a:lnTo>
                      <a:pt x="278" y="313"/>
                    </a:lnTo>
                    <a:lnTo>
                      <a:pt x="280" y="307"/>
                    </a:lnTo>
                    <a:lnTo>
                      <a:pt x="280" y="305"/>
                    </a:lnTo>
                    <a:lnTo>
                      <a:pt x="278" y="304"/>
                    </a:lnTo>
                    <a:lnTo>
                      <a:pt x="277" y="305"/>
                    </a:lnTo>
                    <a:lnTo>
                      <a:pt x="273" y="308"/>
                    </a:lnTo>
                    <a:lnTo>
                      <a:pt x="263" y="318"/>
                    </a:lnTo>
                    <a:lnTo>
                      <a:pt x="259" y="319"/>
                    </a:lnTo>
                    <a:lnTo>
                      <a:pt x="256" y="319"/>
                    </a:lnTo>
                    <a:lnTo>
                      <a:pt x="251" y="314"/>
                    </a:lnTo>
                    <a:lnTo>
                      <a:pt x="247" y="309"/>
                    </a:lnTo>
                    <a:lnTo>
                      <a:pt x="253" y="307"/>
                    </a:lnTo>
                    <a:lnTo>
                      <a:pt x="261" y="301"/>
                    </a:lnTo>
                    <a:lnTo>
                      <a:pt x="263" y="298"/>
                    </a:lnTo>
                    <a:lnTo>
                      <a:pt x="263" y="295"/>
                    </a:lnTo>
                    <a:lnTo>
                      <a:pt x="264" y="293"/>
                    </a:lnTo>
                    <a:lnTo>
                      <a:pt x="260" y="280"/>
                    </a:lnTo>
                    <a:lnTo>
                      <a:pt x="258" y="271"/>
                    </a:lnTo>
                    <a:lnTo>
                      <a:pt x="259" y="264"/>
                    </a:lnTo>
                    <a:lnTo>
                      <a:pt x="261" y="258"/>
                    </a:lnTo>
                    <a:lnTo>
                      <a:pt x="265" y="254"/>
                    </a:lnTo>
                    <a:lnTo>
                      <a:pt x="267" y="253"/>
                    </a:lnTo>
                    <a:lnTo>
                      <a:pt x="271" y="255"/>
                    </a:lnTo>
                    <a:lnTo>
                      <a:pt x="273" y="255"/>
                    </a:lnTo>
                    <a:lnTo>
                      <a:pt x="276" y="254"/>
                    </a:lnTo>
                    <a:lnTo>
                      <a:pt x="278" y="253"/>
                    </a:lnTo>
                    <a:lnTo>
                      <a:pt x="284" y="255"/>
                    </a:lnTo>
                    <a:lnTo>
                      <a:pt x="289" y="253"/>
                    </a:lnTo>
                    <a:lnTo>
                      <a:pt x="291" y="250"/>
                    </a:lnTo>
                    <a:lnTo>
                      <a:pt x="292" y="248"/>
                    </a:lnTo>
                    <a:lnTo>
                      <a:pt x="294" y="247"/>
                    </a:lnTo>
                    <a:lnTo>
                      <a:pt x="292" y="240"/>
                    </a:lnTo>
                    <a:lnTo>
                      <a:pt x="285" y="236"/>
                    </a:lnTo>
                    <a:lnTo>
                      <a:pt x="282" y="234"/>
                    </a:lnTo>
                    <a:lnTo>
                      <a:pt x="281" y="232"/>
                    </a:lnTo>
                    <a:lnTo>
                      <a:pt x="280" y="227"/>
                    </a:lnTo>
                    <a:lnTo>
                      <a:pt x="281" y="221"/>
                    </a:lnTo>
                    <a:lnTo>
                      <a:pt x="286" y="216"/>
                    </a:lnTo>
                    <a:lnTo>
                      <a:pt x="288" y="213"/>
                    </a:lnTo>
                    <a:lnTo>
                      <a:pt x="290" y="213"/>
                    </a:lnTo>
                    <a:lnTo>
                      <a:pt x="293" y="215"/>
                    </a:lnTo>
                    <a:lnTo>
                      <a:pt x="295" y="213"/>
                    </a:lnTo>
                    <a:lnTo>
                      <a:pt x="299" y="211"/>
                    </a:lnTo>
                    <a:lnTo>
                      <a:pt x="305" y="204"/>
                    </a:lnTo>
                    <a:lnTo>
                      <a:pt x="310" y="198"/>
                    </a:lnTo>
                    <a:lnTo>
                      <a:pt x="312" y="193"/>
                    </a:lnTo>
                    <a:lnTo>
                      <a:pt x="316" y="188"/>
                    </a:lnTo>
                    <a:lnTo>
                      <a:pt x="318" y="181"/>
                    </a:lnTo>
                    <a:lnTo>
                      <a:pt x="323" y="175"/>
                    </a:lnTo>
                    <a:lnTo>
                      <a:pt x="324" y="171"/>
                    </a:lnTo>
                    <a:lnTo>
                      <a:pt x="323" y="168"/>
                    </a:lnTo>
                    <a:lnTo>
                      <a:pt x="321" y="166"/>
                    </a:lnTo>
                    <a:lnTo>
                      <a:pt x="319" y="161"/>
                    </a:lnTo>
                    <a:lnTo>
                      <a:pt x="317" y="152"/>
                    </a:lnTo>
                    <a:lnTo>
                      <a:pt x="317" y="146"/>
                    </a:lnTo>
                    <a:lnTo>
                      <a:pt x="318" y="136"/>
                    </a:lnTo>
                    <a:lnTo>
                      <a:pt x="318" y="126"/>
                    </a:lnTo>
                    <a:lnTo>
                      <a:pt x="318" y="117"/>
                    </a:lnTo>
                    <a:lnTo>
                      <a:pt x="319" y="111"/>
                    </a:lnTo>
                    <a:lnTo>
                      <a:pt x="323" y="110"/>
                    </a:lnTo>
                    <a:lnTo>
                      <a:pt x="327" y="108"/>
                    </a:lnTo>
                    <a:lnTo>
                      <a:pt x="327" y="106"/>
                    </a:lnTo>
                    <a:lnTo>
                      <a:pt x="327" y="105"/>
                    </a:lnTo>
                    <a:lnTo>
                      <a:pt x="328" y="105"/>
                    </a:lnTo>
                    <a:lnTo>
                      <a:pt x="329" y="103"/>
                    </a:lnTo>
                    <a:lnTo>
                      <a:pt x="330" y="101"/>
                    </a:lnTo>
                    <a:lnTo>
                      <a:pt x="333" y="99"/>
                    </a:lnTo>
                    <a:lnTo>
                      <a:pt x="335" y="93"/>
                    </a:lnTo>
                    <a:lnTo>
                      <a:pt x="335" y="90"/>
                    </a:lnTo>
                    <a:lnTo>
                      <a:pt x="329" y="85"/>
                    </a:lnTo>
                    <a:lnTo>
                      <a:pt x="323" y="82"/>
                    </a:lnTo>
                    <a:lnTo>
                      <a:pt x="318" y="82"/>
                    </a:lnTo>
                    <a:lnTo>
                      <a:pt x="308" y="82"/>
                    </a:lnTo>
                    <a:lnTo>
                      <a:pt x="305" y="81"/>
                    </a:lnTo>
                    <a:lnTo>
                      <a:pt x="305" y="78"/>
                    </a:lnTo>
                    <a:lnTo>
                      <a:pt x="303" y="74"/>
                    </a:lnTo>
                    <a:lnTo>
                      <a:pt x="302" y="72"/>
                    </a:lnTo>
                    <a:lnTo>
                      <a:pt x="302" y="71"/>
                    </a:lnTo>
                    <a:lnTo>
                      <a:pt x="302" y="69"/>
                    </a:lnTo>
                    <a:lnTo>
                      <a:pt x="298" y="65"/>
                    </a:lnTo>
                    <a:lnTo>
                      <a:pt x="292" y="63"/>
                    </a:lnTo>
                    <a:lnTo>
                      <a:pt x="289" y="60"/>
                    </a:lnTo>
                    <a:lnTo>
                      <a:pt x="286" y="56"/>
                    </a:lnTo>
                    <a:lnTo>
                      <a:pt x="284" y="52"/>
                    </a:lnTo>
                    <a:lnTo>
                      <a:pt x="283" y="51"/>
                    </a:lnTo>
                    <a:lnTo>
                      <a:pt x="281" y="52"/>
                    </a:lnTo>
                    <a:lnTo>
                      <a:pt x="279" y="55"/>
                    </a:lnTo>
                    <a:lnTo>
                      <a:pt x="274" y="57"/>
                    </a:lnTo>
                    <a:lnTo>
                      <a:pt x="267" y="60"/>
                    </a:lnTo>
                    <a:lnTo>
                      <a:pt x="260" y="60"/>
                    </a:lnTo>
                    <a:lnTo>
                      <a:pt x="255" y="59"/>
                    </a:lnTo>
                    <a:lnTo>
                      <a:pt x="247" y="50"/>
                    </a:lnTo>
                    <a:lnTo>
                      <a:pt x="242" y="45"/>
                    </a:lnTo>
                    <a:lnTo>
                      <a:pt x="237" y="43"/>
                    </a:lnTo>
                    <a:lnTo>
                      <a:pt x="233" y="45"/>
                    </a:lnTo>
                    <a:lnTo>
                      <a:pt x="227" y="45"/>
                    </a:lnTo>
                    <a:lnTo>
                      <a:pt x="225" y="40"/>
                    </a:lnTo>
                    <a:lnTo>
                      <a:pt x="223" y="37"/>
                    </a:lnTo>
                    <a:lnTo>
                      <a:pt x="221" y="36"/>
                    </a:lnTo>
                    <a:lnTo>
                      <a:pt x="216" y="35"/>
                    </a:lnTo>
                    <a:lnTo>
                      <a:pt x="211" y="34"/>
                    </a:lnTo>
                    <a:lnTo>
                      <a:pt x="207" y="33"/>
                    </a:lnTo>
                    <a:lnTo>
                      <a:pt x="199" y="31"/>
                    </a:lnTo>
                    <a:lnTo>
                      <a:pt x="193" y="29"/>
                    </a:lnTo>
                    <a:lnTo>
                      <a:pt x="185" y="27"/>
                    </a:lnTo>
                    <a:lnTo>
                      <a:pt x="174" y="26"/>
                    </a:lnTo>
                    <a:lnTo>
                      <a:pt x="164" y="31"/>
                    </a:lnTo>
                    <a:lnTo>
                      <a:pt x="161" y="31"/>
                    </a:lnTo>
                    <a:lnTo>
                      <a:pt x="159" y="31"/>
                    </a:lnTo>
                    <a:lnTo>
                      <a:pt x="158" y="31"/>
                    </a:lnTo>
                    <a:lnTo>
                      <a:pt x="158" y="32"/>
                    </a:lnTo>
                    <a:lnTo>
                      <a:pt x="154" y="32"/>
                    </a:lnTo>
                    <a:lnTo>
                      <a:pt x="151" y="32"/>
                    </a:lnTo>
                    <a:lnTo>
                      <a:pt x="150" y="32"/>
                    </a:lnTo>
                    <a:lnTo>
                      <a:pt x="150" y="33"/>
                    </a:lnTo>
                    <a:lnTo>
                      <a:pt x="143" y="32"/>
                    </a:lnTo>
                    <a:lnTo>
                      <a:pt x="136" y="33"/>
                    </a:lnTo>
                    <a:lnTo>
                      <a:pt x="132" y="33"/>
                    </a:lnTo>
                    <a:lnTo>
                      <a:pt x="128" y="34"/>
                    </a:lnTo>
                    <a:lnTo>
                      <a:pt x="121" y="35"/>
                    </a:lnTo>
                    <a:lnTo>
                      <a:pt x="112" y="37"/>
                    </a:lnTo>
                    <a:lnTo>
                      <a:pt x="98" y="37"/>
                    </a:lnTo>
                    <a:lnTo>
                      <a:pt x="88" y="38"/>
                    </a:lnTo>
                    <a:lnTo>
                      <a:pt x="83" y="38"/>
                    </a:lnTo>
                    <a:lnTo>
                      <a:pt x="75" y="37"/>
                    </a:lnTo>
                    <a:lnTo>
                      <a:pt x="69" y="38"/>
                    </a:lnTo>
                    <a:lnTo>
                      <a:pt x="67" y="37"/>
                    </a:lnTo>
                    <a:lnTo>
                      <a:pt x="66" y="37"/>
                    </a:lnTo>
                    <a:lnTo>
                      <a:pt x="62" y="37"/>
                    </a:lnTo>
                    <a:lnTo>
                      <a:pt x="55" y="35"/>
                    </a:lnTo>
                    <a:lnTo>
                      <a:pt x="48" y="33"/>
                    </a:lnTo>
                    <a:lnTo>
                      <a:pt x="40" y="29"/>
                    </a:lnTo>
                    <a:lnTo>
                      <a:pt x="34" y="24"/>
                    </a:lnTo>
                    <a:lnTo>
                      <a:pt x="28" y="21"/>
                    </a:lnTo>
                    <a:lnTo>
                      <a:pt x="24" y="19"/>
                    </a:lnTo>
                    <a:lnTo>
                      <a:pt x="18" y="19"/>
                    </a:lnTo>
                    <a:lnTo>
                      <a:pt x="9" y="16"/>
                    </a:lnTo>
                    <a:lnTo>
                      <a:pt x="3" y="12"/>
                    </a:lnTo>
                    <a:lnTo>
                      <a:pt x="0" y="10"/>
                    </a:lnTo>
                    <a:lnTo>
                      <a:pt x="1" y="8"/>
                    </a:lnTo>
                    <a:lnTo>
                      <a:pt x="3" y="6"/>
                    </a:lnTo>
                    <a:lnTo>
                      <a:pt x="8" y="5"/>
                    </a:lnTo>
                    <a:lnTo>
                      <a:pt x="9" y="3"/>
                    </a:lnTo>
                    <a:lnTo>
                      <a:pt x="14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282">
                <a:extLst>
                  <a:ext uri="{FF2B5EF4-FFF2-40B4-BE49-F238E27FC236}">
                    <a16:creationId xmlns:a16="http://schemas.microsoft.com/office/drawing/2014/main" id="{70433F26-42A0-52ED-BC91-18CF559B4D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2" y="2319"/>
                <a:ext cx="125" cy="99"/>
              </a:xfrm>
              <a:custGeom>
                <a:avLst/>
                <a:gdLst>
                  <a:gd name="T0" fmla="*/ 375 w 375"/>
                  <a:gd name="T1" fmla="*/ 282 h 297"/>
                  <a:gd name="T2" fmla="*/ 369 w 375"/>
                  <a:gd name="T3" fmla="*/ 268 h 297"/>
                  <a:gd name="T4" fmla="*/ 335 w 375"/>
                  <a:gd name="T5" fmla="*/ 275 h 297"/>
                  <a:gd name="T6" fmla="*/ 315 w 375"/>
                  <a:gd name="T7" fmla="*/ 274 h 297"/>
                  <a:gd name="T8" fmla="*/ 295 w 375"/>
                  <a:gd name="T9" fmla="*/ 285 h 297"/>
                  <a:gd name="T10" fmla="*/ 288 w 375"/>
                  <a:gd name="T11" fmla="*/ 278 h 297"/>
                  <a:gd name="T12" fmla="*/ 276 w 375"/>
                  <a:gd name="T13" fmla="*/ 268 h 297"/>
                  <a:gd name="T14" fmla="*/ 262 w 375"/>
                  <a:gd name="T15" fmla="*/ 276 h 297"/>
                  <a:gd name="T16" fmla="*/ 243 w 375"/>
                  <a:gd name="T17" fmla="*/ 280 h 297"/>
                  <a:gd name="T18" fmla="*/ 234 w 375"/>
                  <a:gd name="T19" fmla="*/ 294 h 297"/>
                  <a:gd name="T20" fmla="*/ 221 w 375"/>
                  <a:gd name="T21" fmla="*/ 295 h 297"/>
                  <a:gd name="T22" fmla="*/ 224 w 375"/>
                  <a:gd name="T23" fmla="*/ 284 h 297"/>
                  <a:gd name="T24" fmla="*/ 215 w 375"/>
                  <a:gd name="T25" fmla="*/ 274 h 297"/>
                  <a:gd name="T26" fmla="*/ 206 w 375"/>
                  <a:gd name="T27" fmla="*/ 280 h 297"/>
                  <a:gd name="T28" fmla="*/ 190 w 375"/>
                  <a:gd name="T29" fmla="*/ 267 h 297"/>
                  <a:gd name="T30" fmla="*/ 184 w 375"/>
                  <a:gd name="T31" fmla="*/ 247 h 297"/>
                  <a:gd name="T32" fmla="*/ 174 w 375"/>
                  <a:gd name="T33" fmla="*/ 238 h 297"/>
                  <a:gd name="T34" fmla="*/ 179 w 375"/>
                  <a:gd name="T35" fmla="*/ 233 h 297"/>
                  <a:gd name="T36" fmla="*/ 180 w 375"/>
                  <a:gd name="T37" fmla="*/ 228 h 297"/>
                  <a:gd name="T38" fmla="*/ 170 w 375"/>
                  <a:gd name="T39" fmla="*/ 225 h 297"/>
                  <a:gd name="T40" fmla="*/ 166 w 375"/>
                  <a:gd name="T41" fmla="*/ 219 h 297"/>
                  <a:gd name="T42" fmla="*/ 151 w 375"/>
                  <a:gd name="T43" fmla="*/ 208 h 297"/>
                  <a:gd name="T44" fmla="*/ 138 w 375"/>
                  <a:gd name="T45" fmla="*/ 206 h 297"/>
                  <a:gd name="T46" fmla="*/ 132 w 375"/>
                  <a:gd name="T47" fmla="*/ 200 h 297"/>
                  <a:gd name="T48" fmla="*/ 126 w 375"/>
                  <a:gd name="T49" fmla="*/ 199 h 297"/>
                  <a:gd name="T50" fmla="*/ 115 w 375"/>
                  <a:gd name="T51" fmla="*/ 193 h 297"/>
                  <a:gd name="T52" fmla="*/ 108 w 375"/>
                  <a:gd name="T53" fmla="*/ 182 h 297"/>
                  <a:gd name="T54" fmla="*/ 79 w 375"/>
                  <a:gd name="T55" fmla="*/ 171 h 297"/>
                  <a:gd name="T56" fmla="*/ 71 w 375"/>
                  <a:gd name="T57" fmla="*/ 169 h 297"/>
                  <a:gd name="T58" fmla="*/ 60 w 375"/>
                  <a:gd name="T59" fmla="*/ 172 h 297"/>
                  <a:gd name="T60" fmla="*/ 41 w 375"/>
                  <a:gd name="T61" fmla="*/ 157 h 297"/>
                  <a:gd name="T62" fmla="*/ 44 w 375"/>
                  <a:gd name="T63" fmla="*/ 148 h 297"/>
                  <a:gd name="T64" fmla="*/ 36 w 375"/>
                  <a:gd name="T65" fmla="*/ 145 h 297"/>
                  <a:gd name="T66" fmla="*/ 18 w 375"/>
                  <a:gd name="T67" fmla="*/ 145 h 297"/>
                  <a:gd name="T68" fmla="*/ 13 w 375"/>
                  <a:gd name="T69" fmla="*/ 133 h 297"/>
                  <a:gd name="T70" fmla="*/ 0 w 375"/>
                  <a:gd name="T71" fmla="*/ 122 h 297"/>
                  <a:gd name="T72" fmla="*/ 1 w 375"/>
                  <a:gd name="T73" fmla="*/ 104 h 297"/>
                  <a:gd name="T74" fmla="*/ 8 w 375"/>
                  <a:gd name="T75" fmla="*/ 98 h 297"/>
                  <a:gd name="T76" fmla="*/ 6 w 375"/>
                  <a:gd name="T77" fmla="*/ 93 h 297"/>
                  <a:gd name="T78" fmla="*/ 3 w 375"/>
                  <a:gd name="T79" fmla="*/ 84 h 297"/>
                  <a:gd name="T80" fmla="*/ 4 w 375"/>
                  <a:gd name="T81" fmla="*/ 66 h 297"/>
                  <a:gd name="T82" fmla="*/ 16 w 375"/>
                  <a:gd name="T83" fmla="*/ 61 h 297"/>
                  <a:gd name="T84" fmla="*/ 20 w 375"/>
                  <a:gd name="T85" fmla="*/ 59 h 297"/>
                  <a:gd name="T86" fmla="*/ 25 w 375"/>
                  <a:gd name="T87" fmla="*/ 51 h 297"/>
                  <a:gd name="T88" fmla="*/ 34 w 375"/>
                  <a:gd name="T89" fmla="*/ 50 h 297"/>
                  <a:gd name="T90" fmla="*/ 35 w 375"/>
                  <a:gd name="T91" fmla="*/ 46 h 297"/>
                  <a:gd name="T92" fmla="*/ 33 w 375"/>
                  <a:gd name="T93" fmla="*/ 37 h 297"/>
                  <a:gd name="T94" fmla="*/ 32 w 375"/>
                  <a:gd name="T95" fmla="*/ 19 h 297"/>
                  <a:gd name="T96" fmla="*/ 30 w 375"/>
                  <a:gd name="T97" fmla="*/ 6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75" h="297">
                    <a:moveTo>
                      <a:pt x="373" y="292"/>
                    </a:moveTo>
                    <a:lnTo>
                      <a:pt x="374" y="286"/>
                    </a:lnTo>
                    <a:lnTo>
                      <a:pt x="375" y="282"/>
                    </a:lnTo>
                    <a:lnTo>
                      <a:pt x="375" y="274"/>
                    </a:lnTo>
                    <a:lnTo>
                      <a:pt x="373" y="269"/>
                    </a:lnTo>
                    <a:lnTo>
                      <a:pt x="369" y="268"/>
                    </a:lnTo>
                    <a:lnTo>
                      <a:pt x="358" y="268"/>
                    </a:lnTo>
                    <a:lnTo>
                      <a:pt x="339" y="275"/>
                    </a:lnTo>
                    <a:lnTo>
                      <a:pt x="335" y="275"/>
                    </a:lnTo>
                    <a:lnTo>
                      <a:pt x="332" y="274"/>
                    </a:lnTo>
                    <a:lnTo>
                      <a:pt x="327" y="273"/>
                    </a:lnTo>
                    <a:lnTo>
                      <a:pt x="315" y="274"/>
                    </a:lnTo>
                    <a:lnTo>
                      <a:pt x="305" y="278"/>
                    </a:lnTo>
                    <a:lnTo>
                      <a:pt x="299" y="284"/>
                    </a:lnTo>
                    <a:lnTo>
                      <a:pt x="295" y="285"/>
                    </a:lnTo>
                    <a:lnTo>
                      <a:pt x="292" y="284"/>
                    </a:lnTo>
                    <a:lnTo>
                      <a:pt x="290" y="281"/>
                    </a:lnTo>
                    <a:lnTo>
                      <a:pt x="288" y="278"/>
                    </a:lnTo>
                    <a:lnTo>
                      <a:pt x="286" y="273"/>
                    </a:lnTo>
                    <a:lnTo>
                      <a:pt x="280" y="269"/>
                    </a:lnTo>
                    <a:lnTo>
                      <a:pt x="276" y="268"/>
                    </a:lnTo>
                    <a:lnTo>
                      <a:pt x="272" y="269"/>
                    </a:lnTo>
                    <a:lnTo>
                      <a:pt x="267" y="271"/>
                    </a:lnTo>
                    <a:lnTo>
                      <a:pt x="262" y="276"/>
                    </a:lnTo>
                    <a:lnTo>
                      <a:pt x="253" y="279"/>
                    </a:lnTo>
                    <a:lnTo>
                      <a:pt x="246" y="279"/>
                    </a:lnTo>
                    <a:lnTo>
                      <a:pt x="243" y="280"/>
                    </a:lnTo>
                    <a:lnTo>
                      <a:pt x="242" y="286"/>
                    </a:lnTo>
                    <a:lnTo>
                      <a:pt x="240" y="290"/>
                    </a:lnTo>
                    <a:lnTo>
                      <a:pt x="234" y="294"/>
                    </a:lnTo>
                    <a:lnTo>
                      <a:pt x="227" y="297"/>
                    </a:lnTo>
                    <a:lnTo>
                      <a:pt x="223" y="297"/>
                    </a:lnTo>
                    <a:lnTo>
                      <a:pt x="221" y="295"/>
                    </a:lnTo>
                    <a:lnTo>
                      <a:pt x="220" y="294"/>
                    </a:lnTo>
                    <a:lnTo>
                      <a:pt x="221" y="292"/>
                    </a:lnTo>
                    <a:lnTo>
                      <a:pt x="224" y="284"/>
                    </a:lnTo>
                    <a:lnTo>
                      <a:pt x="224" y="278"/>
                    </a:lnTo>
                    <a:lnTo>
                      <a:pt x="220" y="274"/>
                    </a:lnTo>
                    <a:lnTo>
                      <a:pt x="215" y="274"/>
                    </a:lnTo>
                    <a:lnTo>
                      <a:pt x="213" y="279"/>
                    </a:lnTo>
                    <a:lnTo>
                      <a:pt x="209" y="280"/>
                    </a:lnTo>
                    <a:lnTo>
                      <a:pt x="206" y="280"/>
                    </a:lnTo>
                    <a:lnTo>
                      <a:pt x="195" y="278"/>
                    </a:lnTo>
                    <a:lnTo>
                      <a:pt x="191" y="273"/>
                    </a:lnTo>
                    <a:lnTo>
                      <a:pt x="190" y="267"/>
                    </a:lnTo>
                    <a:lnTo>
                      <a:pt x="188" y="260"/>
                    </a:lnTo>
                    <a:lnTo>
                      <a:pt x="184" y="253"/>
                    </a:lnTo>
                    <a:lnTo>
                      <a:pt x="184" y="247"/>
                    </a:lnTo>
                    <a:lnTo>
                      <a:pt x="182" y="243"/>
                    </a:lnTo>
                    <a:lnTo>
                      <a:pt x="177" y="241"/>
                    </a:lnTo>
                    <a:lnTo>
                      <a:pt x="174" y="238"/>
                    </a:lnTo>
                    <a:lnTo>
                      <a:pt x="174" y="237"/>
                    </a:lnTo>
                    <a:lnTo>
                      <a:pt x="175" y="235"/>
                    </a:lnTo>
                    <a:lnTo>
                      <a:pt x="179" y="233"/>
                    </a:lnTo>
                    <a:lnTo>
                      <a:pt x="182" y="230"/>
                    </a:lnTo>
                    <a:lnTo>
                      <a:pt x="183" y="229"/>
                    </a:lnTo>
                    <a:lnTo>
                      <a:pt x="180" y="228"/>
                    </a:lnTo>
                    <a:lnTo>
                      <a:pt x="174" y="228"/>
                    </a:lnTo>
                    <a:lnTo>
                      <a:pt x="171" y="227"/>
                    </a:lnTo>
                    <a:lnTo>
                      <a:pt x="170" y="225"/>
                    </a:lnTo>
                    <a:lnTo>
                      <a:pt x="169" y="223"/>
                    </a:lnTo>
                    <a:lnTo>
                      <a:pt x="168" y="222"/>
                    </a:lnTo>
                    <a:lnTo>
                      <a:pt x="166" y="219"/>
                    </a:lnTo>
                    <a:lnTo>
                      <a:pt x="165" y="218"/>
                    </a:lnTo>
                    <a:lnTo>
                      <a:pt x="155" y="210"/>
                    </a:lnTo>
                    <a:lnTo>
                      <a:pt x="151" y="208"/>
                    </a:lnTo>
                    <a:lnTo>
                      <a:pt x="146" y="207"/>
                    </a:lnTo>
                    <a:lnTo>
                      <a:pt x="141" y="206"/>
                    </a:lnTo>
                    <a:lnTo>
                      <a:pt x="138" y="206"/>
                    </a:lnTo>
                    <a:lnTo>
                      <a:pt x="135" y="204"/>
                    </a:lnTo>
                    <a:lnTo>
                      <a:pt x="133" y="202"/>
                    </a:lnTo>
                    <a:lnTo>
                      <a:pt x="132" y="200"/>
                    </a:lnTo>
                    <a:lnTo>
                      <a:pt x="129" y="197"/>
                    </a:lnTo>
                    <a:lnTo>
                      <a:pt x="127" y="197"/>
                    </a:lnTo>
                    <a:lnTo>
                      <a:pt x="126" y="199"/>
                    </a:lnTo>
                    <a:lnTo>
                      <a:pt x="122" y="198"/>
                    </a:lnTo>
                    <a:lnTo>
                      <a:pt x="119" y="197"/>
                    </a:lnTo>
                    <a:lnTo>
                      <a:pt x="115" y="193"/>
                    </a:lnTo>
                    <a:lnTo>
                      <a:pt x="113" y="188"/>
                    </a:lnTo>
                    <a:lnTo>
                      <a:pt x="110" y="184"/>
                    </a:lnTo>
                    <a:lnTo>
                      <a:pt x="108" y="182"/>
                    </a:lnTo>
                    <a:lnTo>
                      <a:pt x="103" y="178"/>
                    </a:lnTo>
                    <a:lnTo>
                      <a:pt x="89" y="175"/>
                    </a:lnTo>
                    <a:lnTo>
                      <a:pt x="79" y="171"/>
                    </a:lnTo>
                    <a:lnTo>
                      <a:pt x="76" y="169"/>
                    </a:lnTo>
                    <a:lnTo>
                      <a:pt x="74" y="169"/>
                    </a:lnTo>
                    <a:lnTo>
                      <a:pt x="71" y="169"/>
                    </a:lnTo>
                    <a:lnTo>
                      <a:pt x="68" y="171"/>
                    </a:lnTo>
                    <a:lnTo>
                      <a:pt x="64" y="172"/>
                    </a:lnTo>
                    <a:lnTo>
                      <a:pt x="60" y="172"/>
                    </a:lnTo>
                    <a:lnTo>
                      <a:pt x="46" y="163"/>
                    </a:lnTo>
                    <a:lnTo>
                      <a:pt x="42" y="159"/>
                    </a:lnTo>
                    <a:lnTo>
                      <a:pt x="41" y="157"/>
                    </a:lnTo>
                    <a:lnTo>
                      <a:pt x="40" y="154"/>
                    </a:lnTo>
                    <a:lnTo>
                      <a:pt x="42" y="151"/>
                    </a:lnTo>
                    <a:lnTo>
                      <a:pt x="44" y="148"/>
                    </a:lnTo>
                    <a:lnTo>
                      <a:pt x="42" y="146"/>
                    </a:lnTo>
                    <a:lnTo>
                      <a:pt x="39" y="145"/>
                    </a:lnTo>
                    <a:lnTo>
                      <a:pt x="36" y="145"/>
                    </a:lnTo>
                    <a:lnTo>
                      <a:pt x="30" y="145"/>
                    </a:lnTo>
                    <a:lnTo>
                      <a:pt x="26" y="144"/>
                    </a:lnTo>
                    <a:lnTo>
                      <a:pt x="18" y="145"/>
                    </a:lnTo>
                    <a:lnTo>
                      <a:pt x="15" y="142"/>
                    </a:lnTo>
                    <a:lnTo>
                      <a:pt x="14" y="138"/>
                    </a:lnTo>
                    <a:lnTo>
                      <a:pt x="13" y="133"/>
                    </a:lnTo>
                    <a:lnTo>
                      <a:pt x="11" y="131"/>
                    </a:lnTo>
                    <a:lnTo>
                      <a:pt x="2" y="126"/>
                    </a:lnTo>
                    <a:lnTo>
                      <a:pt x="0" y="122"/>
                    </a:lnTo>
                    <a:lnTo>
                      <a:pt x="0" y="119"/>
                    </a:lnTo>
                    <a:lnTo>
                      <a:pt x="0" y="111"/>
                    </a:lnTo>
                    <a:lnTo>
                      <a:pt x="1" y="104"/>
                    </a:lnTo>
                    <a:lnTo>
                      <a:pt x="7" y="101"/>
                    </a:lnTo>
                    <a:lnTo>
                      <a:pt x="8" y="99"/>
                    </a:lnTo>
                    <a:lnTo>
                      <a:pt x="8" y="98"/>
                    </a:lnTo>
                    <a:lnTo>
                      <a:pt x="7" y="96"/>
                    </a:lnTo>
                    <a:lnTo>
                      <a:pt x="7" y="95"/>
                    </a:lnTo>
                    <a:lnTo>
                      <a:pt x="6" y="93"/>
                    </a:lnTo>
                    <a:lnTo>
                      <a:pt x="6" y="92"/>
                    </a:lnTo>
                    <a:lnTo>
                      <a:pt x="3" y="88"/>
                    </a:lnTo>
                    <a:lnTo>
                      <a:pt x="3" y="84"/>
                    </a:lnTo>
                    <a:lnTo>
                      <a:pt x="3" y="76"/>
                    </a:lnTo>
                    <a:lnTo>
                      <a:pt x="1" y="71"/>
                    </a:lnTo>
                    <a:lnTo>
                      <a:pt x="4" y="66"/>
                    </a:lnTo>
                    <a:lnTo>
                      <a:pt x="10" y="62"/>
                    </a:lnTo>
                    <a:lnTo>
                      <a:pt x="16" y="62"/>
                    </a:lnTo>
                    <a:lnTo>
                      <a:pt x="16" y="61"/>
                    </a:lnTo>
                    <a:lnTo>
                      <a:pt x="17" y="61"/>
                    </a:lnTo>
                    <a:lnTo>
                      <a:pt x="19" y="61"/>
                    </a:lnTo>
                    <a:lnTo>
                      <a:pt x="20" y="59"/>
                    </a:lnTo>
                    <a:lnTo>
                      <a:pt x="22" y="57"/>
                    </a:lnTo>
                    <a:lnTo>
                      <a:pt x="22" y="53"/>
                    </a:lnTo>
                    <a:lnTo>
                      <a:pt x="25" y="51"/>
                    </a:lnTo>
                    <a:lnTo>
                      <a:pt x="27" y="50"/>
                    </a:lnTo>
                    <a:lnTo>
                      <a:pt x="32" y="51"/>
                    </a:lnTo>
                    <a:lnTo>
                      <a:pt x="34" y="50"/>
                    </a:lnTo>
                    <a:lnTo>
                      <a:pt x="34" y="49"/>
                    </a:lnTo>
                    <a:lnTo>
                      <a:pt x="35" y="49"/>
                    </a:lnTo>
                    <a:lnTo>
                      <a:pt x="35" y="46"/>
                    </a:lnTo>
                    <a:lnTo>
                      <a:pt x="34" y="44"/>
                    </a:lnTo>
                    <a:lnTo>
                      <a:pt x="34" y="43"/>
                    </a:lnTo>
                    <a:lnTo>
                      <a:pt x="33" y="37"/>
                    </a:lnTo>
                    <a:lnTo>
                      <a:pt x="34" y="30"/>
                    </a:lnTo>
                    <a:lnTo>
                      <a:pt x="33" y="23"/>
                    </a:lnTo>
                    <a:lnTo>
                      <a:pt x="32" y="19"/>
                    </a:lnTo>
                    <a:lnTo>
                      <a:pt x="30" y="16"/>
                    </a:lnTo>
                    <a:lnTo>
                      <a:pt x="30" y="12"/>
                    </a:lnTo>
                    <a:lnTo>
                      <a:pt x="30" y="6"/>
                    </a:lnTo>
                    <a:lnTo>
                      <a:pt x="3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Line 283">
                <a:extLst>
                  <a:ext uri="{FF2B5EF4-FFF2-40B4-BE49-F238E27FC236}">
                    <a16:creationId xmlns:a16="http://schemas.microsoft.com/office/drawing/2014/main" id="{B85AF3D1-B0F8-F4C6-A6E6-83B5C931B5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179" y="1994"/>
                <a:ext cx="1" cy="2"/>
              </a:xfrm>
              <a:prstGeom prst="line">
                <a:avLst/>
              </a:pr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284">
                <a:extLst>
                  <a:ext uri="{FF2B5EF4-FFF2-40B4-BE49-F238E27FC236}">
                    <a16:creationId xmlns:a16="http://schemas.microsoft.com/office/drawing/2014/main" id="{1EEADA44-8B25-F7A2-7E69-5EFEDD2863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861"/>
                <a:ext cx="36" cy="16"/>
              </a:xfrm>
              <a:custGeom>
                <a:avLst/>
                <a:gdLst>
                  <a:gd name="T0" fmla="*/ 0 w 106"/>
                  <a:gd name="T1" fmla="*/ 49 h 49"/>
                  <a:gd name="T2" fmla="*/ 27 w 106"/>
                  <a:gd name="T3" fmla="*/ 41 h 49"/>
                  <a:gd name="T4" fmla="*/ 29 w 106"/>
                  <a:gd name="T5" fmla="*/ 40 h 49"/>
                  <a:gd name="T6" fmla="*/ 39 w 106"/>
                  <a:gd name="T7" fmla="*/ 38 h 49"/>
                  <a:gd name="T8" fmla="*/ 41 w 106"/>
                  <a:gd name="T9" fmla="*/ 38 h 49"/>
                  <a:gd name="T10" fmla="*/ 42 w 106"/>
                  <a:gd name="T11" fmla="*/ 37 h 49"/>
                  <a:gd name="T12" fmla="*/ 46 w 106"/>
                  <a:gd name="T13" fmla="*/ 37 h 49"/>
                  <a:gd name="T14" fmla="*/ 47 w 106"/>
                  <a:gd name="T15" fmla="*/ 37 h 49"/>
                  <a:gd name="T16" fmla="*/ 48 w 106"/>
                  <a:gd name="T17" fmla="*/ 37 h 49"/>
                  <a:gd name="T18" fmla="*/ 49 w 106"/>
                  <a:gd name="T19" fmla="*/ 37 h 49"/>
                  <a:gd name="T20" fmla="*/ 50 w 106"/>
                  <a:gd name="T21" fmla="*/ 37 h 49"/>
                  <a:gd name="T22" fmla="*/ 54 w 106"/>
                  <a:gd name="T23" fmla="*/ 35 h 49"/>
                  <a:gd name="T24" fmla="*/ 54 w 106"/>
                  <a:gd name="T25" fmla="*/ 34 h 49"/>
                  <a:gd name="T26" fmla="*/ 56 w 106"/>
                  <a:gd name="T27" fmla="*/ 34 h 49"/>
                  <a:gd name="T28" fmla="*/ 56 w 106"/>
                  <a:gd name="T29" fmla="*/ 33 h 49"/>
                  <a:gd name="T30" fmla="*/ 58 w 106"/>
                  <a:gd name="T31" fmla="*/ 32 h 49"/>
                  <a:gd name="T32" fmla="*/ 58 w 106"/>
                  <a:gd name="T33" fmla="*/ 31 h 49"/>
                  <a:gd name="T34" fmla="*/ 62 w 106"/>
                  <a:gd name="T35" fmla="*/ 30 h 49"/>
                  <a:gd name="T36" fmla="*/ 63 w 106"/>
                  <a:gd name="T37" fmla="*/ 30 h 49"/>
                  <a:gd name="T38" fmla="*/ 65 w 106"/>
                  <a:gd name="T39" fmla="*/ 29 h 49"/>
                  <a:gd name="T40" fmla="*/ 66 w 106"/>
                  <a:gd name="T41" fmla="*/ 29 h 49"/>
                  <a:gd name="T42" fmla="*/ 68 w 106"/>
                  <a:gd name="T43" fmla="*/ 29 h 49"/>
                  <a:gd name="T44" fmla="*/ 70 w 106"/>
                  <a:gd name="T45" fmla="*/ 28 h 49"/>
                  <a:gd name="T46" fmla="*/ 72 w 106"/>
                  <a:gd name="T47" fmla="*/ 28 h 49"/>
                  <a:gd name="T48" fmla="*/ 73 w 106"/>
                  <a:gd name="T49" fmla="*/ 28 h 49"/>
                  <a:gd name="T50" fmla="*/ 76 w 106"/>
                  <a:gd name="T51" fmla="*/ 28 h 49"/>
                  <a:gd name="T52" fmla="*/ 79 w 106"/>
                  <a:gd name="T53" fmla="*/ 28 h 49"/>
                  <a:gd name="T54" fmla="*/ 80 w 106"/>
                  <a:gd name="T55" fmla="*/ 28 h 49"/>
                  <a:gd name="T56" fmla="*/ 81 w 106"/>
                  <a:gd name="T57" fmla="*/ 29 h 49"/>
                  <a:gd name="T58" fmla="*/ 82 w 106"/>
                  <a:gd name="T59" fmla="*/ 29 h 49"/>
                  <a:gd name="T60" fmla="*/ 84 w 106"/>
                  <a:gd name="T61" fmla="*/ 30 h 49"/>
                  <a:gd name="T62" fmla="*/ 85 w 106"/>
                  <a:gd name="T63" fmla="*/ 30 h 49"/>
                  <a:gd name="T64" fmla="*/ 86 w 106"/>
                  <a:gd name="T65" fmla="*/ 30 h 49"/>
                  <a:gd name="T66" fmla="*/ 87 w 106"/>
                  <a:gd name="T67" fmla="*/ 30 h 49"/>
                  <a:gd name="T68" fmla="*/ 89 w 106"/>
                  <a:gd name="T69" fmla="*/ 31 h 49"/>
                  <a:gd name="T70" fmla="*/ 93 w 106"/>
                  <a:gd name="T71" fmla="*/ 31 h 49"/>
                  <a:gd name="T72" fmla="*/ 94 w 106"/>
                  <a:gd name="T73" fmla="*/ 30 h 49"/>
                  <a:gd name="T74" fmla="*/ 95 w 106"/>
                  <a:gd name="T75" fmla="*/ 30 h 49"/>
                  <a:gd name="T76" fmla="*/ 96 w 106"/>
                  <a:gd name="T77" fmla="*/ 30 h 49"/>
                  <a:gd name="T78" fmla="*/ 97 w 106"/>
                  <a:gd name="T79" fmla="*/ 30 h 49"/>
                  <a:gd name="T80" fmla="*/ 98 w 106"/>
                  <a:gd name="T81" fmla="*/ 29 h 49"/>
                  <a:gd name="T82" fmla="*/ 100 w 106"/>
                  <a:gd name="T83" fmla="*/ 29 h 49"/>
                  <a:gd name="T84" fmla="*/ 103 w 106"/>
                  <a:gd name="T85" fmla="*/ 26 h 49"/>
                  <a:gd name="T86" fmla="*/ 105 w 106"/>
                  <a:gd name="T87" fmla="*/ 25 h 49"/>
                  <a:gd name="T88" fmla="*/ 105 w 106"/>
                  <a:gd name="T89" fmla="*/ 24 h 49"/>
                  <a:gd name="T90" fmla="*/ 106 w 106"/>
                  <a:gd name="T91" fmla="*/ 23 h 49"/>
                  <a:gd name="T92" fmla="*/ 106 w 106"/>
                  <a:gd name="T93" fmla="*/ 19 h 49"/>
                  <a:gd name="T94" fmla="*/ 106 w 106"/>
                  <a:gd name="T95" fmla="*/ 17 h 49"/>
                  <a:gd name="T96" fmla="*/ 105 w 106"/>
                  <a:gd name="T97" fmla="*/ 16 h 49"/>
                  <a:gd name="T98" fmla="*/ 105 w 106"/>
                  <a:gd name="T99" fmla="*/ 15 h 49"/>
                  <a:gd name="T100" fmla="*/ 104 w 106"/>
                  <a:gd name="T101" fmla="*/ 14 h 49"/>
                  <a:gd name="T102" fmla="*/ 103 w 106"/>
                  <a:gd name="T103" fmla="*/ 13 h 49"/>
                  <a:gd name="T104" fmla="*/ 99 w 106"/>
                  <a:gd name="T105" fmla="*/ 11 h 49"/>
                  <a:gd name="T106" fmla="*/ 98 w 106"/>
                  <a:gd name="T107" fmla="*/ 11 h 49"/>
                  <a:gd name="T108" fmla="*/ 97 w 106"/>
                  <a:gd name="T109" fmla="*/ 10 h 49"/>
                  <a:gd name="T110" fmla="*/ 97 w 106"/>
                  <a:gd name="T111" fmla="*/ 9 h 49"/>
                  <a:gd name="T112" fmla="*/ 97 w 106"/>
                  <a:gd name="T113" fmla="*/ 7 h 49"/>
                  <a:gd name="T114" fmla="*/ 97 w 106"/>
                  <a:gd name="T115" fmla="*/ 6 h 49"/>
                  <a:gd name="T116" fmla="*/ 97 w 106"/>
                  <a:gd name="T117" fmla="*/ 5 h 49"/>
                  <a:gd name="T118" fmla="*/ 102 w 106"/>
                  <a:gd name="T11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6" h="49">
                    <a:moveTo>
                      <a:pt x="0" y="49"/>
                    </a:moveTo>
                    <a:lnTo>
                      <a:pt x="27" y="41"/>
                    </a:lnTo>
                    <a:lnTo>
                      <a:pt x="29" y="40"/>
                    </a:lnTo>
                    <a:lnTo>
                      <a:pt x="39" y="38"/>
                    </a:lnTo>
                    <a:lnTo>
                      <a:pt x="41" y="38"/>
                    </a:lnTo>
                    <a:lnTo>
                      <a:pt x="42" y="37"/>
                    </a:lnTo>
                    <a:lnTo>
                      <a:pt x="46" y="37"/>
                    </a:lnTo>
                    <a:lnTo>
                      <a:pt x="47" y="37"/>
                    </a:lnTo>
                    <a:lnTo>
                      <a:pt x="48" y="37"/>
                    </a:lnTo>
                    <a:lnTo>
                      <a:pt x="49" y="37"/>
                    </a:lnTo>
                    <a:lnTo>
                      <a:pt x="50" y="37"/>
                    </a:lnTo>
                    <a:lnTo>
                      <a:pt x="54" y="35"/>
                    </a:lnTo>
                    <a:lnTo>
                      <a:pt x="54" y="34"/>
                    </a:lnTo>
                    <a:lnTo>
                      <a:pt x="56" y="34"/>
                    </a:lnTo>
                    <a:lnTo>
                      <a:pt x="56" y="33"/>
                    </a:lnTo>
                    <a:lnTo>
                      <a:pt x="58" y="32"/>
                    </a:lnTo>
                    <a:lnTo>
                      <a:pt x="58" y="31"/>
                    </a:lnTo>
                    <a:lnTo>
                      <a:pt x="62" y="30"/>
                    </a:lnTo>
                    <a:lnTo>
                      <a:pt x="63" y="30"/>
                    </a:lnTo>
                    <a:lnTo>
                      <a:pt x="65" y="29"/>
                    </a:lnTo>
                    <a:lnTo>
                      <a:pt x="66" y="29"/>
                    </a:lnTo>
                    <a:lnTo>
                      <a:pt x="68" y="29"/>
                    </a:lnTo>
                    <a:lnTo>
                      <a:pt x="70" y="28"/>
                    </a:lnTo>
                    <a:lnTo>
                      <a:pt x="72" y="28"/>
                    </a:lnTo>
                    <a:lnTo>
                      <a:pt x="73" y="28"/>
                    </a:lnTo>
                    <a:lnTo>
                      <a:pt x="76" y="28"/>
                    </a:lnTo>
                    <a:lnTo>
                      <a:pt x="79" y="28"/>
                    </a:lnTo>
                    <a:lnTo>
                      <a:pt x="80" y="28"/>
                    </a:lnTo>
                    <a:lnTo>
                      <a:pt x="81" y="29"/>
                    </a:lnTo>
                    <a:lnTo>
                      <a:pt x="82" y="29"/>
                    </a:lnTo>
                    <a:lnTo>
                      <a:pt x="84" y="30"/>
                    </a:lnTo>
                    <a:lnTo>
                      <a:pt x="85" y="30"/>
                    </a:lnTo>
                    <a:lnTo>
                      <a:pt x="86" y="30"/>
                    </a:lnTo>
                    <a:lnTo>
                      <a:pt x="87" y="30"/>
                    </a:lnTo>
                    <a:lnTo>
                      <a:pt x="89" y="31"/>
                    </a:lnTo>
                    <a:lnTo>
                      <a:pt x="93" y="31"/>
                    </a:lnTo>
                    <a:lnTo>
                      <a:pt x="94" y="30"/>
                    </a:lnTo>
                    <a:lnTo>
                      <a:pt x="95" y="30"/>
                    </a:lnTo>
                    <a:lnTo>
                      <a:pt x="96" y="30"/>
                    </a:lnTo>
                    <a:lnTo>
                      <a:pt x="97" y="30"/>
                    </a:lnTo>
                    <a:lnTo>
                      <a:pt x="98" y="29"/>
                    </a:lnTo>
                    <a:lnTo>
                      <a:pt x="100" y="29"/>
                    </a:lnTo>
                    <a:lnTo>
                      <a:pt x="103" y="26"/>
                    </a:lnTo>
                    <a:lnTo>
                      <a:pt x="105" y="25"/>
                    </a:lnTo>
                    <a:lnTo>
                      <a:pt x="105" y="24"/>
                    </a:lnTo>
                    <a:lnTo>
                      <a:pt x="106" y="23"/>
                    </a:lnTo>
                    <a:lnTo>
                      <a:pt x="106" y="19"/>
                    </a:lnTo>
                    <a:lnTo>
                      <a:pt x="106" y="17"/>
                    </a:lnTo>
                    <a:lnTo>
                      <a:pt x="105" y="16"/>
                    </a:lnTo>
                    <a:lnTo>
                      <a:pt x="105" y="15"/>
                    </a:lnTo>
                    <a:lnTo>
                      <a:pt x="104" y="14"/>
                    </a:lnTo>
                    <a:lnTo>
                      <a:pt x="103" y="13"/>
                    </a:lnTo>
                    <a:lnTo>
                      <a:pt x="99" y="11"/>
                    </a:lnTo>
                    <a:lnTo>
                      <a:pt x="98" y="11"/>
                    </a:lnTo>
                    <a:lnTo>
                      <a:pt x="97" y="10"/>
                    </a:lnTo>
                    <a:lnTo>
                      <a:pt x="97" y="9"/>
                    </a:lnTo>
                    <a:lnTo>
                      <a:pt x="97" y="7"/>
                    </a:lnTo>
                    <a:lnTo>
                      <a:pt x="97" y="6"/>
                    </a:lnTo>
                    <a:lnTo>
                      <a:pt x="97" y="5"/>
                    </a:lnTo>
                    <a:lnTo>
                      <a:pt x="102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285">
                <a:extLst>
                  <a:ext uri="{FF2B5EF4-FFF2-40B4-BE49-F238E27FC236}">
                    <a16:creationId xmlns:a16="http://schemas.microsoft.com/office/drawing/2014/main" id="{10DEDD6A-D300-87CB-5041-2AED6864B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0" y="1948"/>
                <a:ext cx="174" cy="91"/>
              </a:xfrm>
              <a:custGeom>
                <a:avLst/>
                <a:gdLst>
                  <a:gd name="T0" fmla="*/ 513 w 521"/>
                  <a:gd name="T1" fmla="*/ 264 h 273"/>
                  <a:gd name="T2" fmla="*/ 519 w 521"/>
                  <a:gd name="T3" fmla="*/ 257 h 273"/>
                  <a:gd name="T4" fmla="*/ 517 w 521"/>
                  <a:gd name="T5" fmla="*/ 247 h 273"/>
                  <a:gd name="T6" fmla="*/ 505 w 521"/>
                  <a:gd name="T7" fmla="*/ 241 h 273"/>
                  <a:gd name="T8" fmla="*/ 495 w 521"/>
                  <a:gd name="T9" fmla="*/ 242 h 273"/>
                  <a:gd name="T10" fmla="*/ 487 w 521"/>
                  <a:gd name="T11" fmla="*/ 241 h 273"/>
                  <a:gd name="T12" fmla="*/ 459 w 521"/>
                  <a:gd name="T13" fmla="*/ 225 h 273"/>
                  <a:gd name="T14" fmla="*/ 458 w 521"/>
                  <a:gd name="T15" fmla="*/ 204 h 273"/>
                  <a:gd name="T16" fmla="*/ 444 w 521"/>
                  <a:gd name="T17" fmla="*/ 188 h 273"/>
                  <a:gd name="T18" fmla="*/ 433 w 521"/>
                  <a:gd name="T19" fmla="*/ 182 h 273"/>
                  <a:gd name="T20" fmla="*/ 432 w 521"/>
                  <a:gd name="T21" fmla="*/ 174 h 273"/>
                  <a:gd name="T22" fmla="*/ 451 w 521"/>
                  <a:gd name="T23" fmla="*/ 153 h 273"/>
                  <a:gd name="T24" fmla="*/ 469 w 521"/>
                  <a:gd name="T25" fmla="*/ 122 h 273"/>
                  <a:gd name="T26" fmla="*/ 471 w 521"/>
                  <a:gd name="T27" fmla="*/ 114 h 273"/>
                  <a:gd name="T28" fmla="*/ 467 w 521"/>
                  <a:gd name="T29" fmla="*/ 103 h 273"/>
                  <a:gd name="T30" fmla="*/ 436 w 521"/>
                  <a:gd name="T31" fmla="*/ 83 h 273"/>
                  <a:gd name="T32" fmla="*/ 431 w 521"/>
                  <a:gd name="T33" fmla="*/ 77 h 273"/>
                  <a:gd name="T34" fmla="*/ 418 w 521"/>
                  <a:gd name="T35" fmla="*/ 61 h 273"/>
                  <a:gd name="T36" fmla="*/ 407 w 521"/>
                  <a:gd name="T37" fmla="*/ 51 h 273"/>
                  <a:gd name="T38" fmla="*/ 388 w 521"/>
                  <a:gd name="T39" fmla="*/ 41 h 273"/>
                  <a:gd name="T40" fmla="*/ 383 w 521"/>
                  <a:gd name="T41" fmla="*/ 41 h 273"/>
                  <a:gd name="T42" fmla="*/ 373 w 521"/>
                  <a:gd name="T43" fmla="*/ 39 h 273"/>
                  <a:gd name="T44" fmla="*/ 367 w 521"/>
                  <a:gd name="T45" fmla="*/ 31 h 273"/>
                  <a:gd name="T46" fmla="*/ 357 w 521"/>
                  <a:gd name="T47" fmla="*/ 29 h 273"/>
                  <a:gd name="T48" fmla="*/ 316 w 521"/>
                  <a:gd name="T49" fmla="*/ 27 h 273"/>
                  <a:gd name="T50" fmla="*/ 299 w 521"/>
                  <a:gd name="T51" fmla="*/ 29 h 273"/>
                  <a:gd name="T52" fmla="*/ 295 w 521"/>
                  <a:gd name="T53" fmla="*/ 35 h 273"/>
                  <a:gd name="T54" fmla="*/ 304 w 521"/>
                  <a:gd name="T55" fmla="*/ 39 h 273"/>
                  <a:gd name="T56" fmla="*/ 302 w 521"/>
                  <a:gd name="T57" fmla="*/ 55 h 273"/>
                  <a:gd name="T58" fmla="*/ 295 w 521"/>
                  <a:gd name="T59" fmla="*/ 67 h 273"/>
                  <a:gd name="T60" fmla="*/ 288 w 521"/>
                  <a:gd name="T61" fmla="*/ 73 h 273"/>
                  <a:gd name="T62" fmla="*/ 274 w 521"/>
                  <a:gd name="T63" fmla="*/ 64 h 273"/>
                  <a:gd name="T64" fmla="*/ 256 w 521"/>
                  <a:gd name="T65" fmla="*/ 46 h 273"/>
                  <a:gd name="T66" fmla="*/ 252 w 521"/>
                  <a:gd name="T67" fmla="*/ 40 h 273"/>
                  <a:gd name="T68" fmla="*/ 252 w 521"/>
                  <a:gd name="T69" fmla="*/ 29 h 273"/>
                  <a:gd name="T70" fmla="*/ 248 w 521"/>
                  <a:gd name="T71" fmla="*/ 25 h 273"/>
                  <a:gd name="T72" fmla="*/ 230 w 521"/>
                  <a:gd name="T73" fmla="*/ 22 h 273"/>
                  <a:gd name="T74" fmla="*/ 219 w 521"/>
                  <a:gd name="T75" fmla="*/ 13 h 273"/>
                  <a:gd name="T76" fmla="*/ 210 w 521"/>
                  <a:gd name="T77" fmla="*/ 5 h 273"/>
                  <a:gd name="T78" fmla="*/ 196 w 521"/>
                  <a:gd name="T79" fmla="*/ 0 h 273"/>
                  <a:gd name="T80" fmla="*/ 177 w 521"/>
                  <a:gd name="T81" fmla="*/ 15 h 273"/>
                  <a:gd name="T82" fmla="*/ 178 w 521"/>
                  <a:gd name="T83" fmla="*/ 22 h 273"/>
                  <a:gd name="T84" fmla="*/ 177 w 521"/>
                  <a:gd name="T85" fmla="*/ 29 h 273"/>
                  <a:gd name="T86" fmla="*/ 167 w 521"/>
                  <a:gd name="T87" fmla="*/ 37 h 273"/>
                  <a:gd name="T88" fmla="*/ 151 w 521"/>
                  <a:gd name="T89" fmla="*/ 36 h 273"/>
                  <a:gd name="T90" fmla="*/ 148 w 521"/>
                  <a:gd name="T91" fmla="*/ 45 h 273"/>
                  <a:gd name="T92" fmla="*/ 142 w 521"/>
                  <a:gd name="T93" fmla="*/ 60 h 273"/>
                  <a:gd name="T94" fmla="*/ 135 w 521"/>
                  <a:gd name="T95" fmla="*/ 65 h 273"/>
                  <a:gd name="T96" fmla="*/ 124 w 521"/>
                  <a:gd name="T97" fmla="*/ 68 h 273"/>
                  <a:gd name="T98" fmla="*/ 116 w 521"/>
                  <a:gd name="T99" fmla="*/ 76 h 273"/>
                  <a:gd name="T100" fmla="*/ 104 w 521"/>
                  <a:gd name="T101" fmla="*/ 79 h 273"/>
                  <a:gd name="T102" fmla="*/ 100 w 521"/>
                  <a:gd name="T103" fmla="*/ 83 h 273"/>
                  <a:gd name="T104" fmla="*/ 103 w 521"/>
                  <a:gd name="T105" fmla="*/ 87 h 273"/>
                  <a:gd name="T106" fmla="*/ 87 w 521"/>
                  <a:gd name="T107" fmla="*/ 93 h 273"/>
                  <a:gd name="T108" fmla="*/ 69 w 521"/>
                  <a:gd name="T109" fmla="*/ 98 h 273"/>
                  <a:gd name="T110" fmla="*/ 54 w 521"/>
                  <a:gd name="T111" fmla="*/ 100 h 273"/>
                  <a:gd name="T112" fmla="*/ 49 w 521"/>
                  <a:gd name="T113" fmla="*/ 107 h 273"/>
                  <a:gd name="T114" fmla="*/ 20 w 521"/>
                  <a:gd name="T115" fmla="*/ 120 h 273"/>
                  <a:gd name="T116" fmla="*/ 15 w 521"/>
                  <a:gd name="T117" fmla="*/ 127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21" h="273">
                    <a:moveTo>
                      <a:pt x="514" y="273"/>
                    </a:moveTo>
                    <a:lnTo>
                      <a:pt x="511" y="269"/>
                    </a:lnTo>
                    <a:lnTo>
                      <a:pt x="511" y="268"/>
                    </a:lnTo>
                    <a:lnTo>
                      <a:pt x="511" y="267"/>
                    </a:lnTo>
                    <a:lnTo>
                      <a:pt x="511" y="265"/>
                    </a:lnTo>
                    <a:lnTo>
                      <a:pt x="511" y="264"/>
                    </a:lnTo>
                    <a:lnTo>
                      <a:pt x="513" y="264"/>
                    </a:lnTo>
                    <a:lnTo>
                      <a:pt x="513" y="261"/>
                    </a:lnTo>
                    <a:lnTo>
                      <a:pt x="514" y="260"/>
                    </a:lnTo>
                    <a:lnTo>
                      <a:pt x="515" y="260"/>
                    </a:lnTo>
                    <a:lnTo>
                      <a:pt x="515" y="259"/>
                    </a:lnTo>
                    <a:lnTo>
                      <a:pt x="516" y="259"/>
                    </a:lnTo>
                    <a:lnTo>
                      <a:pt x="518" y="258"/>
                    </a:lnTo>
                    <a:lnTo>
                      <a:pt x="519" y="257"/>
                    </a:lnTo>
                    <a:lnTo>
                      <a:pt x="520" y="257"/>
                    </a:lnTo>
                    <a:lnTo>
                      <a:pt x="521" y="256"/>
                    </a:lnTo>
                    <a:lnTo>
                      <a:pt x="521" y="253"/>
                    </a:lnTo>
                    <a:lnTo>
                      <a:pt x="521" y="251"/>
                    </a:lnTo>
                    <a:lnTo>
                      <a:pt x="520" y="250"/>
                    </a:lnTo>
                    <a:lnTo>
                      <a:pt x="519" y="249"/>
                    </a:lnTo>
                    <a:lnTo>
                      <a:pt x="517" y="247"/>
                    </a:lnTo>
                    <a:lnTo>
                      <a:pt x="517" y="246"/>
                    </a:lnTo>
                    <a:lnTo>
                      <a:pt x="516" y="246"/>
                    </a:lnTo>
                    <a:lnTo>
                      <a:pt x="510" y="244"/>
                    </a:lnTo>
                    <a:lnTo>
                      <a:pt x="509" y="242"/>
                    </a:lnTo>
                    <a:lnTo>
                      <a:pt x="507" y="242"/>
                    </a:lnTo>
                    <a:lnTo>
                      <a:pt x="506" y="241"/>
                    </a:lnTo>
                    <a:lnTo>
                      <a:pt x="505" y="241"/>
                    </a:lnTo>
                    <a:lnTo>
                      <a:pt x="504" y="241"/>
                    </a:lnTo>
                    <a:lnTo>
                      <a:pt x="503" y="241"/>
                    </a:lnTo>
                    <a:lnTo>
                      <a:pt x="499" y="241"/>
                    </a:lnTo>
                    <a:lnTo>
                      <a:pt x="498" y="241"/>
                    </a:lnTo>
                    <a:lnTo>
                      <a:pt x="497" y="241"/>
                    </a:lnTo>
                    <a:lnTo>
                      <a:pt x="496" y="242"/>
                    </a:lnTo>
                    <a:lnTo>
                      <a:pt x="495" y="242"/>
                    </a:lnTo>
                    <a:lnTo>
                      <a:pt x="494" y="242"/>
                    </a:lnTo>
                    <a:lnTo>
                      <a:pt x="493" y="242"/>
                    </a:lnTo>
                    <a:lnTo>
                      <a:pt x="491" y="242"/>
                    </a:lnTo>
                    <a:lnTo>
                      <a:pt x="490" y="242"/>
                    </a:lnTo>
                    <a:lnTo>
                      <a:pt x="489" y="241"/>
                    </a:lnTo>
                    <a:lnTo>
                      <a:pt x="488" y="241"/>
                    </a:lnTo>
                    <a:lnTo>
                      <a:pt x="487" y="241"/>
                    </a:lnTo>
                    <a:lnTo>
                      <a:pt x="468" y="234"/>
                    </a:lnTo>
                    <a:lnTo>
                      <a:pt x="464" y="232"/>
                    </a:lnTo>
                    <a:lnTo>
                      <a:pt x="463" y="232"/>
                    </a:lnTo>
                    <a:lnTo>
                      <a:pt x="462" y="232"/>
                    </a:lnTo>
                    <a:lnTo>
                      <a:pt x="461" y="230"/>
                    </a:lnTo>
                    <a:lnTo>
                      <a:pt x="461" y="229"/>
                    </a:lnTo>
                    <a:lnTo>
                      <a:pt x="459" y="225"/>
                    </a:lnTo>
                    <a:lnTo>
                      <a:pt x="459" y="223"/>
                    </a:lnTo>
                    <a:lnTo>
                      <a:pt x="458" y="222"/>
                    </a:lnTo>
                    <a:lnTo>
                      <a:pt x="458" y="220"/>
                    </a:lnTo>
                    <a:lnTo>
                      <a:pt x="458" y="217"/>
                    </a:lnTo>
                    <a:lnTo>
                      <a:pt x="458" y="211"/>
                    </a:lnTo>
                    <a:lnTo>
                      <a:pt x="458" y="207"/>
                    </a:lnTo>
                    <a:lnTo>
                      <a:pt x="458" y="204"/>
                    </a:lnTo>
                    <a:lnTo>
                      <a:pt x="458" y="203"/>
                    </a:lnTo>
                    <a:lnTo>
                      <a:pt x="458" y="202"/>
                    </a:lnTo>
                    <a:lnTo>
                      <a:pt x="456" y="199"/>
                    </a:lnTo>
                    <a:lnTo>
                      <a:pt x="455" y="198"/>
                    </a:lnTo>
                    <a:lnTo>
                      <a:pt x="449" y="192"/>
                    </a:lnTo>
                    <a:lnTo>
                      <a:pt x="447" y="190"/>
                    </a:lnTo>
                    <a:lnTo>
                      <a:pt x="444" y="188"/>
                    </a:lnTo>
                    <a:lnTo>
                      <a:pt x="443" y="188"/>
                    </a:lnTo>
                    <a:lnTo>
                      <a:pt x="442" y="188"/>
                    </a:lnTo>
                    <a:lnTo>
                      <a:pt x="441" y="188"/>
                    </a:lnTo>
                    <a:lnTo>
                      <a:pt x="439" y="185"/>
                    </a:lnTo>
                    <a:lnTo>
                      <a:pt x="438" y="185"/>
                    </a:lnTo>
                    <a:lnTo>
                      <a:pt x="437" y="185"/>
                    </a:lnTo>
                    <a:lnTo>
                      <a:pt x="433" y="182"/>
                    </a:lnTo>
                    <a:lnTo>
                      <a:pt x="433" y="181"/>
                    </a:lnTo>
                    <a:lnTo>
                      <a:pt x="432" y="181"/>
                    </a:lnTo>
                    <a:lnTo>
                      <a:pt x="431" y="178"/>
                    </a:lnTo>
                    <a:lnTo>
                      <a:pt x="431" y="176"/>
                    </a:lnTo>
                    <a:lnTo>
                      <a:pt x="431" y="175"/>
                    </a:lnTo>
                    <a:lnTo>
                      <a:pt x="432" y="175"/>
                    </a:lnTo>
                    <a:lnTo>
                      <a:pt x="432" y="174"/>
                    </a:lnTo>
                    <a:lnTo>
                      <a:pt x="433" y="173"/>
                    </a:lnTo>
                    <a:lnTo>
                      <a:pt x="436" y="171"/>
                    </a:lnTo>
                    <a:lnTo>
                      <a:pt x="447" y="158"/>
                    </a:lnTo>
                    <a:lnTo>
                      <a:pt x="448" y="157"/>
                    </a:lnTo>
                    <a:lnTo>
                      <a:pt x="449" y="156"/>
                    </a:lnTo>
                    <a:lnTo>
                      <a:pt x="450" y="154"/>
                    </a:lnTo>
                    <a:lnTo>
                      <a:pt x="451" y="153"/>
                    </a:lnTo>
                    <a:lnTo>
                      <a:pt x="457" y="142"/>
                    </a:lnTo>
                    <a:lnTo>
                      <a:pt x="458" y="141"/>
                    </a:lnTo>
                    <a:lnTo>
                      <a:pt x="459" y="138"/>
                    </a:lnTo>
                    <a:lnTo>
                      <a:pt x="464" y="131"/>
                    </a:lnTo>
                    <a:lnTo>
                      <a:pt x="465" y="129"/>
                    </a:lnTo>
                    <a:lnTo>
                      <a:pt x="468" y="123"/>
                    </a:lnTo>
                    <a:lnTo>
                      <a:pt x="469" y="122"/>
                    </a:lnTo>
                    <a:lnTo>
                      <a:pt x="469" y="121"/>
                    </a:lnTo>
                    <a:lnTo>
                      <a:pt x="470" y="120"/>
                    </a:lnTo>
                    <a:lnTo>
                      <a:pt x="470" y="119"/>
                    </a:lnTo>
                    <a:lnTo>
                      <a:pt x="470" y="118"/>
                    </a:lnTo>
                    <a:lnTo>
                      <a:pt x="470" y="116"/>
                    </a:lnTo>
                    <a:lnTo>
                      <a:pt x="471" y="116"/>
                    </a:lnTo>
                    <a:lnTo>
                      <a:pt x="471" y="114"/>
                    </a:lnTo>
                    <a:lnTo>
                      <a:pt x="470" y="113"/>
                    </a:lnTo>
                    <a:lnTo>
                      <a:pt x="470" y="110"/>
                    </a:lnTo>
                    <a:lnTo>
                      <a:pt x="470" y="108"/>
                    </a:lnTo>
                    <a:lnTo>
                      <a:pt x="469" y="106"/>
                    </a:lnTo>
                    <a:lnTo>
                      <a:pt x="469" y="105"/>
                    </a:lnTo>
                    <a:lnTo>
                      <a:pt x="468" y="104"/>
                    </a:lnTo>
                    <a:lnTo>
                      <a:pt x="467" y="103"/>
                    </a:lnTo>
                    <a:lnTo>
                      <a:pt x="460" y="100"/>
                    </a:lnTo>
                    <a:lnTo>
                      <a:pt x="459" y="100"/>
                    </a:lnTo>
                    <a:lnTo>
                      <a:pt x="456" y="98"/>
                    </a:lnTo>
                    <a:lnTo>
                      <a:pt x="451" y="96"/>
                    </a:lnTo>
                    <a:lnTo>
                      <a:pt x="438" y="84"/>
                    </a:lnTo>
                    <a:lnTo>
                      <a:pt x="437" y="83"/>
                    </a:lnTo>
                    <a:lnTo>
                      <a:pt x="436" y="83"/>
                    </a:lnTo>
                    <a:lnTo>
                      <a:pt x="436" y="82"/>
                    </a:lnTo>
                    <a:lnTo>
                      <a:pt x="434" y="81"/>
                    </a:lnTo>
                    <a:lnTo>
                      <a:pt x="433" y="81"/>
                    </a:lnTo>
                    <a:lnTo>
                      <a:pt x="433" y="80"/>
                    </a:lnTo>
                    <a:lnTo>
                      <a:pt x="432" y="79"/>
                    </a:lnTo>
                    <a:lnTo>
                      <a:pt x="432" y="77"/>
                    </a:lnTo>
                    <a:lnTo>
                      <a:pt x="431" y="77"/>
                    </a:lnTo>
                    <a:lnTo>
                      <a:pt x="430" y="76"/>
                    </a:lnTo>
                    <a:lnTo>
                      <a:pt x="429" y="75"/>
                    </a:lnTo>
                    <a:lnTo>
                      <a:pt x="429" y="73"/>
                    </a:lnTo>
                    <a:lnTo>
                      <a:pt x="428" y="72"/>
                    </a:lnTo>
                    <a:lnTo>
                      <a:pt x="426" y="70"/>
                    </a:lnTo>
                    <a:lnTo>
                      <a:pt x="425" y="68"/>
                    </a:lnTo>
                    <a:lnTo>
                      <a:pt x="418" y="61"/>
                    </a:lnTo>
                    <a:lnTo>
                      <a:pt x="417" y="61"/>
                    </a:lnTo>
                    <a:lnTo>
                      <a:pt x="414" y="59"/>
                    </a:lnTo>
                    <a:lnTo>
                      <a:pt x="413" y="59"/>
                    </a:lnTo>
                    <a:lnTo>
                      <a:pt x="411" y="57"/>
                    </a:lnTo>
                    <a:lnTo>
                      <a:pt x="410" y="56"/>
                    </a:lnTo>
                    <a:lnTo>
                      <a:pt x="409" y="55"/>
                    </a:lnTo>
                    <a:lnTo>
                      <a:pt x="407" y="51"/>
                    </a:lnTo>
                    <a:lnTo>
                      <a:pt x="404" y="47"/>
                    </a:lnTo>
                    <a:lnTo>
                      <a:pt x="403" y="47"/>
                    </a:lnTo>
                    <a:lnTo>
                      <a:pt x="402" y="46"/>
                    </a:lnTo>
                    <a:lnTo>
                      <a:pt x="401" y="46"/>
                    </a:lnTo>
                    <a:lnTo>
                      <a:pt x="399" y="45"/>
                    </a:lnTo>
                    <a:lnTo>
                      <a:pt x="389" y="41"/>
                    </a:lnTo>
                    <a:lnTo>
                      <a:pt x="388" y="41"/>
                    </a:lnTo>
                    <a:lnTo>
                      <a:pt x="387" y="41"/>
                    </a:lnTo>
                    <a:lnTo>
                      <a:pt x="387" y="40"/>
                    </a:lnTo>
                    <a:lnTo>
                      <a:pt x="386" y="40"/>
                    </a:lnTo>
                    <a:lnTo>
                      <a:pt x="386" y="41"/>
                    </a:lnTo>
                    <a:lnTo>
                      <a:pt x="385" y="41"/>
                    </a:lnTo>
                    <a:lnTo>
                      <a:pt x="384" y="41"/>
                    </a:lnTo>
                    <a:lnTo>
                      <a:pt x="383" y="41"/>
                    </a:lnTo>
                    <a:lnTo>
                      <a:pt x="382" y="41"/>
                    </a:lnTo>
                    <a:lnTo>
                      <a:pt x="382" y="42"/>
                    </a:lnTo>
                    <a:lnTo>
                      <a:pt x="378" y="42"/>
                    </a:lnTo>
                    <a:lnTo>
                      <a:pt x="376" y="41"/>
                    </a:lnTo>
                    <a:lnTo>
                      <a:pt x="375" y="41"/>
                    </a:lnTo>
                    <a:lnTo>
                      <a:pt x="374" y="41"/>
                    </a:lnTo>
                    <a:lnTo>
                      <a:pt x="373" y="39"/>
                    </a:lnTo>
                    <a:lnTo>
                      <a:pt x="372" y="39"/>
                    </a:lnTo>
                    <a:lnTo>
                      <a:pt x="372" y="38"/>
                    </a:lnTo>
                    <a:lnTo>
                      <a:pt x="371" y="38"/>
                    </a:lnTo>
                    <a:lnTo>
                      <a:pt x="370" y="37"/>
                    </a:lnTo>
                    <a:lnTo>
                      <a:pt x="369" y="36"/>
                    </a:lnTo>
                    <a:lnTo>
                      <a:pt x="368" y="32"/>
                    </a:lnTo>
                    <a:lnTo>
                      <a:pt x="367" y="31"/>
                    </a:lnTo>
                    <a:lnTo>
                      <a:pt x="366" y="30"/>
                    </a:lnTo>
                    <a:lnTo>
                      <a:pt x="365" y="30"/>
                    </a:lnTo>
                    <a:lnTo>
                      <a:pt x="365" y="29"/>
                    </a:lnTo>
                    <a:lnTo>
                      <a:pt x="363" y="28"/>
                    </a:lnTo>
                    <a:lnTo>
                      <a:pt x="361" y="28"/>
                    </a:lnTo>
                    <a:lnTo>
                      <a:pt x="360" y="29"/>
                    </a:lnTo>
                    <a:lnTo>
                      <a:pt x="357" y="29"/>
                    </a:lnTo>
                    <a:lnTo>
                      <a:pt x="349" y="30"/>
                    </a:lnTo>
                    <a:lnTo>
                      <a:pt x="343" y="30"/>
                    </a:lnTo>
                    <a:lnTo>
                      <a:pt x="337" y="29"/>
                    </a:lnTo>
                    <a:lnTo>
                      <a:pt x="335" y="29"/>
                    </a:lnTo>
                    <a:lnTo>
                      <a:pt x="326" y="28"/>
                    </a:lnTo>
                    <a:lnTo>
                      <a:pt x="324" y="27"/>
                    </a:lnTo>
                    <a:lnTo>
                      <a:pt x="316" y="27"/>
                    </a:lnTo>
                    <a:lnTo>
                      <a:pt x="315" y="28"/>
                    </a:lnTo>
                    <a:lnTo>
                      <a:pt x="310" y="29"/>
                    </a:lnTo>
                    <a:lnTo>
                      <a:pt x="309" y="30"/>
                    </a:lnTo>
                    <a:lnTo>
                      <a:pt x="308" y="30"/>
                    </a:lnTo>
                    <a:lnTo>
                      <a:pt x="303" y="30"/>
                    </a:lnTo>
                    <a:lnTo>
                      <a:pt x="300" y="29"/>
                    </a:lnTo>
                    <a:lnTo>
                      <a:pt x="299" y="29"/>
                    </a:lnTo>
                    <a:lnTo>
                      <a:pt x="297" y="29"/>
                    </a:lnTo>
                    <a:lnTo>
                      <a:pt x="296" y="29"/>
                    </a:lnTo>
                    <a:lnTo>
                      <a:pt x="295" y="30"/>
                    </a:lnTo>
                    <a:lnTo>
                      <a:pt x="295" y="31"/>
                    </a:lnTo>
                    <a:lnTo>
                      <a:pt x="295" y="32"/>
                    </a:lnTo>
                    <a:lnTo>
                      <a:pt x="295" y="34"/>
                    </a:lnTo>
                    <a:lnTo>
                      <a:pt x="295" y="35"/>
                    </a:lnTo>
                    <a:lnTo>
                      <a:pt x="296" y="35"/>
                    </a:lnTo>
                    <a:lnTo>
                      <a:pt x="297" y="36"/>
                    </a:lnTo>
                    <a:lnTo>
                      <a:pt x="298" y="36"/>
                    </a:lnTo>
                    <a:lnTo>
                      <a:pt x="299" y="37"/>
                    </a:lnTo>
                    <a:lnTo>
                      <a:pt x="302" y="38"/>
                    </a:lnTo>
                    <a:lnTo>
                      <a:pt x="303" y="39"/>
                    </a:lnTo>
                    <a:lnTo>
                      <a:pt x="304" y="39"/>
                    </a:lnTo>
                    <a:lnTo>
                      <a:pt x="305" y="40"/>
                    </a:lnTo>
                    <a:lnTo>
                      <a:pt x="305" y="41"/>
                    </a:lnTo>
                    <a:lnTo>
                      <a:pt x="305" y="44"/>
                    </a:lnTo>
                    <a:lnTo>
                      <a:pt x="305" y="45"/>
                    </a:lnTo>
                    <a:lnTo>
                      <a:pt x="305" y="46"/>
                    </a:lnTo>
                    <a:lnTo>
                      <a:pt x="302" y="54"/>
                    </a:lnTo>
                    <a:lnTo>
                      <a:pt x="302" y="55"/>
                    </a:lnTo>
                    <a:lnTo>
                      <a:pt x="300" y="57"/>
                    </a:lnTo>
                    <a:lnTo>
                      <a:pt x="300" y="58"/>
                    </a:lnTo>
                    <a:lnTo>
                      <a:pt x="300" y="59"/>
                    </a:lnTo>
                    <a:lnTo>
                      <a:pt x="299" y="59"/>
                    </a:lnTo>
                    <a:lnTo>
                      <a:pt x="298" y="62"/>
                    </a:lnTo>
                    <a:lnTo>
                      <a:pt x="297" y="63"/>
                    </a:lnTo>
                    <a:lnTo>
                      <a:pt x="295" y="67"/>
                    </a:lnTo>
                    <a:lnTo>
                      <a:pt x="294" y="68"/>
                    </a:lnTo>
                    <a:lnTo>
                      <a:pt x="293" y="69"/>
                    </a:lnTo>
                    <a:lnTo>
                      <a:pt x="293" y="70"/>
                    </a:lnTo>
                    <a:lnTo>
                      <a:pt x="292" y="72"/>
                    </a:lnTo>
                    <a:lnTo>
                      <a:pt x="291" y="72"/>
                    </a:lnTo>
                    <a:lnTo>
                      <a:pt x="290" y="73"/>
                    </a:lnTo>
                    <a:lnTo>
                      <a:pt x="288" y="73"/>
                    </a:lnTo>
                    <a:lnTo>
                      <a:pt x="283" y="70"/>
                    </a:lnTo>
                    <a:lnTo>
                      <a:pt x="282" y="69"/>
                    </a:lnTo>
                    <a:lnTo>
                      <a:pt x="279" y="68"/>
                    </a:lnTo>
                    <a:lnTo>
                      <a:pt x="276" y="66"/>
                    </a:lnTo>
                    <a:lnTo>
                      <a:pt x="275" y="65"/>
                    </a:lnTo>
                    <a:lnTo>
                      <a:pt x="274" y="65"/>
                    </a:lnTo>
                    <a:lnTo>
                      <a:pt x="274" y="64"/>
                    </a:lnTo>
                    <a:lnTo>
                      <a:pt x="273" y="64"/>
                    </a:lnTo>
                    <a:lnTo>
                      <a:pt x="272" y="63"/>
                    </a:lnTo>
                    <a:lnTo>
                      <a:pt x="272" y="62"/>
                    </a:lnTo>
                    <a:lnTo>
                      <a:pt x="271" y="61"/>
                    </a:lnTo>
                    <a:lnTo>
                      <a:pt x="269" y="58"/>
                    </a:lnTo>
                    <a:lnTo>
                      <a:pt x="257" y="47"/>
                    </a:lnTo>
                    <a:lnTo>
                      <a:pt x="256" y="46"/>
                    </a:lnTo>
                    <a:lnTo>
                      <a:pt x="255" y="46"/>
                    </a:lnTo>
                    <a:lnTo>
                      <a:pt x="254" y="45"/>
                    </a:lnTo>
                    <a:lnTo>
                      <a:pt x="254" y="44"/>
                    </a:lnTo>
                    <a:lnTo>
                      <a:pt x="254" y="43"/>
                    </a:lnTo>
                    <a:lnTo>
                      <a:pt x="253" y="43"/>
                    </a:lnTo>
                    <a:lnTo>
                      <a:pt x="252" y="41"/>
                    </a:lnTo>
                    <a:lnTo>
                      <a:pt x="252" y="40"/>
                    </a:lnTo>
                    <a:lnTo>
                      <a:pt x="252" y="39"/>
                    </a:lnTo>
                    <a:lnTo>
                      <a:pt x="252" y="37"/>
                    </a:lnTo>
                    <a:lnTo>
                      <a:pt x="251" y="36"/>
                    </a:lnTo>
                    <a:lnTo>
                      <a:pt x="252" y="36"/>
                    </a:lnTo>
                    <a:lnTo>
                      <a:pt x="252" y="34"/>
                    </a:lnTo>
                    <a:lnTo>
                      <a:pt x="252" y="31"/>
                    </a:lnTo>
                    <a:lnTo>
                      <a:pt x="252" y="29"/>
                    </a:lnTo>
                    <a:lnTo>
                      <a:pt x="252" y="28"/>
                    </a:lnTo>
                    <a:lnTo>
                      <a:pt x="251" y="28"/>
                    </a:lnTo>
                    <a:lnTo>
                      <a:pt x="251" y="27"/>
                    </a:lnTo>
                    <a:lnTo>
                      <a:pt x="250" y="26"/>
                    </a:lnTo>
                    <a:lnTo>
                      <a:pt x="249" y="26"/>
                    </a:lnTo>
                    <a:lnTo>
                      <a:pt x="248" y="26"/>
                    </a:lnTo>
                    <a:lnTo>
                      <a:pt x="248" y="25"/>
                    </a:lnTo>
                    <a:lnTo>
                      <a:pt x="245" y="25"/>
                    </a:lnTo>
                    <a:lnTo>
                      <a:pt x="244" y="24"/>
                    </a:lnTo>
                    <a:lnTo>
                      <a:pt x="239" y="24"/>
                    </a:lnTo>
                    <a:lnTo>
                      <a:pt x="233" y="23"/>
                    </a:lnTo>
                    <a:lnTo>
                      <a:pt x="232" y="23"/>
                    </a:lnTo>
                    <a:lnTo>
                      <a:pt x="231" y="22"/>
                    </a:lnTo>
                    <a:lnTo>
                      <a:pt x="230" y="22"/>
                    </a:lnTo>
                    <a:lnTo>
                      <a:pt x="229" y="22"/>
                    </a:lnTo>
                    <a:lnTo>
                      <a:pt x="226" y="21"/>
                    </a:lnTo>
                    <a:lnTo>
                      <a:pt x="225" y="20"/>
                    </a:lnTo>
                    <a:lnTo>
                      <a:pt x="223" y="20"/>
                    </a:lnTo>
                    <a:lnTo>
                      <a:pt x="223" y="19"/>
                    </a:lnTo>
                    <a:lnTo>
                      <a:pt x="222" y="18"/>
                    </a:lnTo>
                    <a:lnTo>
                      <a:pt x="219" y="13"/>
                    </a:lnTo>
                    <a:lnTo>
                      <a:pt x="217" y="12"/>
                    </a:lnTo>
                    <a:lnTo>
                      <a:pt x="217" y="11"/>
                    </a:lnTo>
                    <a:lnTo>
                      <a:pt x="216" y="10"/>
                    </a:lnTo>
                    <a:lnTo>
                      <a:pt x="214" y="9"/>
                    </a:lnTo>
                    <a:lnTo>
                      <a:pt x="214" y="8"/>
                    </a:lnTo>
                    <a:lnTo>
                      <a:pt x="211" y="6"/>
                    </a:lnTo>
                    <a:lnTo>
                      <a:pt x="210" y="5"/>
                    </a:lnTo>
                    <a:lnTo>
                      <a:pt x="209" y="4"/>
                    </a:lnTo>
                    <a:lnTo>
                      <a:pt x="208" y="4"/>
                    </a:lnTo>
                    <a:lnTo>
                      <a:pt x="203" y="2"/>
                    </a:lnTo>
                    <a:lnTo>
                      <a:pt x="202" y="1"/>
                    </a:lnTo>
                    <a:lnTo>
                      <a:pt x="200" y="0"/>
                    </a:lnTo>
                    <a:lnTo>
                      <a:pt x="197" y="0"/>
                    </a:lnTo>
                    <a:lnTo>
                      <a:pt x="196" y="0"/>
                    </a:lnTo>
                    <a:lnTo>
                      <a:pt x="184" y="7"/>
                    </a:lnTo>
                    <a:lnTo>
                      <a:pt x="183" y="8"/>
                    </a:lnTo>
                    <a:lnTo>
                      <a:pt x="181" y="9"/>
                    </a:lnTo>
                    <a:lnTo>
                      <a:pt x="180" y="10"/>
                    </a:lnTo>
                    <a:lnTo>
                      <a:pt x="179" y="11"/>
                    </a:lnTo>
                    <a:lnTo>
                      <a:pt x="178" y="12"/>
                    </a:lnTo>
                    <a:lnTo>
                      <a:pt x="177" y="15"/>
                    </a:lnTo>
                    <a:lnTo>
                      <a:pt x="177" y="16"/>
                    </a:lnTo>
                    <a:lnTo>
                      <a:pt x="177" y="17"/>
                    </a:lnTo>
                    <a:lnTo>
                      <a:pt x="176" y="17"/>
                    </a:lnTo>
                    <a:lnTo>
                      <a:pt x="176" y="21"/>
                    </a:lnTo>
                    <a:lnTo>
                      <a:pt x="177" y="21"/>
                    </a:lnTo>
                    <a:lnTo>
                      <a:pt x="177" y="22"/>
                    </a:lnTo>
                    <a:lnTo>
                      <a:pt x="178" y="22"/>
                    </a:lnTo>
                    <a:lnTo>
                      <a:pt x="179" y="22"/>
                    </a:lnTo>
                    <a:lnTo>
                      <a:pt x="180" y="22"/>
                    </a:lnTo>
                    <a:lnTo>
                      <a:pt x="180" y="24"/>
                    </a:lnTo>
                    <a:lnTo>
                      <a:pt x="179" y="25"/>
                    </a:lnTo>
                    <a:lnTo>
                      <a:pt x="179" y="26"/>
                    </a:lnTo>
                    <a:lnTo>
                      <a:pt x="178" y="27"/>
                    </a:lnTo>
                    <a:lnTo>
                      <a:pt x="177" y="29"/>
                    </a:lnTo>
                    <a:lnTo>
                      <a:pt x="174" y="32"/>
                    </a:lnTo>
                    <a:lnTo>
                      <a:pt x="173" y="34"/>
                    </a:lnTo>
                    <a:lnTo>
                      <a:pt x="171" y="36"/>
                    </a:lnTo>
                    <a:lnTo>
                      <a:pt x="170" y="37"/>
                    </a:lnTo>
                    <a:lnTo>
                      <a:pt x="169" y="38"/>
                    </a:lnTo>
                    <a:lnTo>
                      <a:pt x="168" y="38"/>
                    </a:lnTo>
                    <a:lnTo>
                      <a:pt x="167" y="37"/>
                    </a:lnTo>
                    <a:lnTo>
                      <a:pt x="165" y="37"/>
                    </a:lnTo>
                    <a:lnTo>
                      <a:pt x="164" y="37"/>
                    </a:lnTo>
                    <a:lnTo>
                      <a:pt x="163" y="36"/>
                    </a:lnTo>
                    <a:lnTo>
                      <a:pt x="162" y="36"/>
                    </a:lnTo>
                    <a:lnTo>
                      <a:pt x="160" y="36"/>
                    </a:lnTo>
                    <a:lnTo>
                      <a:pt x="152" y="36"/>
                    </a:lnTo>
                    <a:lnTo>
                      <a:pt x="151" y="36"/>
                    </a:lnTo>
                    <a:lnTo>
                      <a:pt x="149" y="37"/>
                    </a:lnTo>
                    <a:lnTo>
                      <a:pt x="148" y="38"/>
                    </a:lnTo>
                    <a:lnTo>
                      <a:pt x="148" y="39"/>
                    </a:lnTo>
                    <a:lnTo>
                      <a:pt x="148" y="40"/>
                    </a:lnTo>
                    <a:lnTo>
                      <a:pt x="148" y="41"/>
                    </a:lnTo>
                    <a:lnTo>
                      <a:pt x="148" y="43"/>
                    </a:lnTo>
                    <a:lnTo>
                      <a:pt x="148" y="45"/>
                    </a:lnTo>
                    <a:lnTo>
                      <a:pt x="149" y="45"/>
                    </a:lnTo>
                    <a:lnTo>
                      <a:pt x="149" y="50"/>
                    </a:lnTo>
                    <a:lnTo>
                      <a:pt x="148" y="54"/>
                    </a:lnTo>
                    <a:lnTo>
                      <a:pt x="145" y="55"/>
                    </a:lnTo>
                    <a:lnTo>
                      <a:pt x="144" y="57"/>
                    </a:lnTo>
                    <a:lnTo>
                      <a:pt x="142" y="59"/>
                    </a:lnTo>
                    <a:lnTo>
                      <a:pt x="142" y="60"/>
                    </a:lnTo>
                    <a:lnTo>
                      <a:pt x="141" y="61"/>
                    </a:lnTo>
                    <a:lnTo>
                      <a:pt x="141" y="62"/>
                    </a:lnTo>
                    <a:lnTo>
                      <a:pt x="140" y="62"/>
                    </a:lnTo>
                    <a:lnTo>
                      <a:pt x="139" y="63"/>
                    </a:lnTo>
                    <a:lnTo>
                      <a:pt x="138" y="64"/>
                    </a:lnTo>
                    <a:lnTo>
                      <a:pt x="136" y="65"/>
                    </a:lnTo>
                    <a:lnTo>
                      <a:pt x="135" y="65"/>
                    </a:lnTo>
                    <a:lnTo>
                      <a:pt x="134" y="66"/>
                    </a:lnTo>
                    <a:lnTo>
                      <a:pt x="133" y="66"/>
                    </a:lnTo>
                    <a:lnTo>
                      <a:pt x="131" y="66"/>
                    </a:lnTo>
                    <a:lnTo>
                      <a:pt x="130" y="66"/>
                    </a:lnTo>
                    <a:lnTo>
                      <a:pt x="126" y="67"/>
                    </a:lnTo>
                    <a:lnTo>
                      <a:pt x="125" y="67"/>
                    </a:lnTo>
                    <a:lnTo>
                      <a:pt x="124" y="68"/>
                    </a:lnTo>
                    <a:lnTo>
                      <a:pt x="123" y="69"/>
                    </a:lnTo>
                    <a:lnTo>
                      <a:pt x="122" y="70"/>
                    </a:lnTo>
                    <a:lnTo>
                      <a:pt x="121" y="70"/>
                    </a:lnTo>
                    <a:lnTo>
                      <a:pt x="119" y="74"/>
                    </a:lnTo>
                    <a:lnTo>
                      <a:pt x="118" y="74"/>
                    </a:lnTo>
                    <a:lnTo>
                      <a:pt x="118" y="75"/>
                    </a:lnTo>
                    <a:lnTo>
                      <a:pt x="116" y="76"/>
                    </a:lnTo>
                    <a:lnTo>
                      <a:pt x="114" y="77"/>
                    </a:lnTo>
                    <a:lnTo>
                      <a:pt x="114" y="78"/>
                    </a:lnTo>
                    <a:lnTo>
                      <a:pt x="112" y="79"/>
                    </a:lnTo>
                    <a:lnTo>
                      <a:pt x="110" y="79"/>
                    </a:lnTo>
                    <a:lnTo>
                      <a:pt x="107" y="79"/>
                    </a:lnTo>
                    <a:lnTo>
                      <a:pt x="105" y="79"/>
                    </a:lnTo>
                    <a:lnTo>
                      <a:pt x="104" y="79"/>
                    </a:lnTo>
                    <a:lnTo>
                      <a:pt x="103" y="79"/>
                    </a:lnTo>
                    <a:lnTo>
                      <a:pt x="102" y="79"/>
                    </a:lnTo>
                    <a:lnTo>
                      <a:pt x="101" y="79"/>
                    </a:lnTo>
                    <a:lnTo>
                      <a:pt x="101" y="80"/>
                    </a:lnTo>
                    <a:lnTo>
                      <a:pt x="100" y="81"/>
                    </a:lnTo>
                    <a:lnTo>
                      <a:pt x="100" y="82"/>
                    </a:lnTo>
                    <a:lnTo>
                      <a:pt x="100" y="83"/>
                    </a:lnTo>
                    <a:lnTo>
                      <a:pt x="99" y="84"/>
                    </a:lnTo>
                    <a:lnTo>
                      <a:pt x="100" y="84"/>
                    </a:lnTo>
                    <a:lnTo>
                      <a:pt x="100" y="85"/>
                    </a:lnTo>
                    <a:lnTo>
                      <a:pt x="100" y="86"/>
                    </a:lnTo>
                    <a:lnTo>
                      <a:pt x="101" y="86"/>
                    </a:lnTo>
                    <a:lnTo>
                      <a:pt x="102" y="86"/>
                    </a:lnTo>
                    <a:lnTo>
                      <a:pt x="103" y="87"/>
                    </a:lnTo>
                    <a:lnTo>
                      <a:pt x="103" y="89"/>
                    </a:lnTo>
                    <a:lnTo>
                      <a:pt x="101" y="91"/>
                    </a:lnTo>
                    <a:lnTo>
                      <a:pt x="100" y="92"/>
                    </a:lnTo>
                    <a:lnTo>
                      <a:pt x="98" y="92"/>
                    </a:lnTo>
                    <a:lnTo>
                      <a:pt x="96" y="92"/>
                    </a:lnTo>
                    <a:lnTo>
                      <a:pt x="95" y="93"/>
                    </a:lnTo>
                    <a:lnTo>
                      <a:pt x="87" y="93"/>
                    </a:lnTo>
                    <a:lnTo>
                      <a:pt x="85" y="93"/>
                    </a:lnTo>
                    <a:lnTo>
                      <a:pt x="84" y="94"/>
                    </a:lnTo>
                    <a:lnTo>
                      <a:pt x="83" y="94"/>
                    </a:lnTo>
                    <a:lnTo>
                      <a:pt x="82" y="94"/>
                    </a:lnTo>
                    <a:lnTo>
                      <a:pt x="80" y="94"/>
                    </a:lnTo>
                    <a:lnTo>
                      <a:pt x="78" y="96"/>
                    </a:lnTo>
                    <a:lnTo>
                      <a:pt x="69" y="98"/>
                    </a:lnTo>
                    <a:lnTo>
                      <a:pt x="67" y="98"/>
                    </a:lnTo>
                    <a:lnTo>
                      <a:pt x="66" y="98"/>
                    </a:lnTo>
                    <a:lnTo>
                      <a:pt x="57" y="98"/>
                    </a:lnTo>
                    <a:lnTo>
                      <a:pt x="56" y="99"/>
                    </a:lnTo>
                    <a:lnTo>
                      <a:pt x="55" y="99"/>
                    </a:lnTo>
                    <a:lnTo>
                      <a:pt x="55" y="100"/>
                    </a:lnTo>
                    <a:lnTo>
                      <a:pt x="54" y="100"/>
                    </a:lnTo>
                    <a:lnTo>
                      <a:pt x="54" y="101"/>
                    </a:lnTo>
                    <a:lnTo>
                      <a:pt x="53" y="102"/>
                    </a:lnTo>
                    <a:lnTo>
                      <a:pt x="53" y="103"/>
                    </a:lnTo>
                    <a:lnTo>
                      <a:pt x="52" y="104"/>
                    </a:lnTo>
                    <a:lnTo>
                      <a:pt x="50" y="106"/>
                    </a:lnTo>
                    <a:lnTo>
                      <a:pt x="49" y="106"/>
                    </a:lnTo>
                    <a:lnTo>
                      <a:pt x="49" y="107"/>
                    </a:lnTo>
                    <a:lnTo>
                      <a:pt x="45" y="110"/>
                    </a:lnTo>
                    <a:lnTo>
                      <a:pt x="44" y="110"/>
                    </a:lnTo>
                    <a:lnTo>
                      <a:pt x="38" y="111"/>
                    </a:lnTo>
                    <a:lnTo>
                      <a:pt x="37" y="111"/>
                    </a:lnTo>
                    <a:lnTo>
                      <a:pt x="23" y="118"/>
                    </a:lnTo>
                    <a:lnTo>
                      <a:pt x="21" y="119"/>
                    </a:lnTo>
                    <a:lnTo>
                      <a:pt x="20" y="120"/>
                    </a:lnTo>
                    <a:lnTo>
                      <a:pt x="19" y="121"/>
                    </a:lnTo>
                    <a:lnTo>
                      <a:pt x="18" y="121"/>
                    </a:lnTo>
                    <a:lnTo>
                      <a:pt x="18" y="122"/>
                    </a:lnTo>
                    <a:lnTo>
                      <a:pt x="17" y="123"/>
                    </a:lnTo>
                    <a:lnTo>
                      <a:pt x="17" y="124"/>
                    </a:lnTo>
                    <a:lnTo>
                      <a:pt x="16" y="125"/>
                    </a:lnTo>
                    <a:lnTo>
                      <a:pt x="15" y="127"/>
                    </a:lnTo>
                    <a:lnTo>
                      <a:pt x="4" y="143"/>
                    </a:lnTo>
                    <a:lnTo>
                      <a:pt x="0" y="161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286">
                <a:extLst>
                  <a:ext uri="{FF2B5EF4-FFF2-40B4-BE49-F238E27FC236}">
                    <a16:creationId xmlns:a16="http://schemas.microsoft.com/office/drawing/2014/main" id="{FB687BD3-1D44-68C2-7BA7-DD86506824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" y="858"/>
                <a:ext cx="34" cy="19"/>
              </a:xfrm>
              <a:custGeom>
                <a:avLst/>
                <a:gdLst>
                  <a:gd name="T0" fmla="*/ 0 w 102"/>
                  <a:gd name="T1" fmla="*/ 56 h 56"/>
                  <a:gd name="T2" fmla="*/ 9 w 102"/>
                  <a:gd name="T3" fmla="*/ 50 h 56"/>
                  <a:gd name="T4" fmla="*/ 16 w 102"/>
                  <a:gd name="T5" fmla="*/ 46 h 56"/>
                  <a:gd name="T6" fmla="*/ 18 w 102"/>
                  <a:gd name="T7" fmla="*/ 44 h 56"/>
                  <a:gd name="T8" fmla="*/ 18 w 102"/>
                  <a:gd name="T9" fmla="*/ 43 h 56"/>
                  <a:gd name="T10" fmla="*/ 19 w 102"/>
                  <a:gd name="T11" fmla="*/ 43 h 56"/>
                  <a:gd name="T12" fmla="*/ 21 w 102"/>
                  <a:gd name="T13" fmla="*/ 43 h 56"/>
                  <a:gd name="T14" fmla="*/ 25 w 102"/>
                  <a:gd name="T15" fmla="*/ 39 h 56"/>
                  <a:gd name="T16" fmla="*/ 28 w 102"/>
                  <a:gd name="T17" fmla="*/ 37 h 56"/>
                  <a:gd name="T18" fmla="*/ 29 w 102"/>
                  <a:gd name="T19" fmla="*/ 31 h 56"/>
                  <a:gd name="T20" fmla="*/ 34 w 102"/>
                  <a:gd name="T21" fmla="*/ 27 h 56"/>
                  <a:gd name="T22" fmla="*/ 38 w 102"/>
                  <a:gd name="T23" fmla="*/ 22 h 56"/>
                  <a:gd name="T24" fmla="*/ 44 w 102"/>
                  <a:gd name="T25" fmla="*/ 17 h 56"/>
                  <a:gd name="T26" fmla="*/ 53 w 102"/>
                  <a:gd name="T27" fmla="*/ 9 h 56"/>
                  <a:gd name="T28" fmla="*/ 61 w 102"/>
                  <a:gd name="T29" fmla="*/ 4 h 56"/>
                  <a:gd name="T30" fmla="*/ 68 w 102"/>
                  <a:gd name="T31" fmla="*/ 1 h 56"/>
                  <a:gd name="T32" fmla="*/ 76 w 102"/>
                  <a:gd name="T33" fmla="*/ 0 h 56"/>
                  <a:gd name="T34" fmla="*/ 85 w 102"/>
                  <a:gd name="T35" fmla="*/ 0 h 56"/>
                  <a:gd name="T36" fmla="*/ 96 w 102"/>
                  <a:gd name="T37" fmla="*/ 5 h 56"/>
                  <a:gd name="T38" fmla="*/ 97 w 102"/>
                  <a:gd name="T39" fmla="*/ 5 h 56"/>
                  <a:gd name="T40" fmla="*/ 99 w 102"/>
                  <a:gd name="T41" fmla="*/ 6 h 56"/>
                  <a:gd name="T42" fmla="*/ 100 w 102"/>
                  <a:gd name="T43" fmla="*/ 6 h 56"/>
                  <a:gd name="T44" fmla="*/ 102 w 102"/>
                  <a:gd name="T45" fmla="*/ 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2" h="56">
                    <a:moveTo>
                      <a:pt x="0" y="56"/>
                    </a:moveTo>
                    <a:lnTo>
                      <a:pt x="9" y="50"/>
                    </a:lnTo>
                    <a:lnTo>
                      <a:pt x="16" y="46"/>
                    </a:lnTo>
                    <a:lnTo>
                      <a:pt x="18" y="44"/>
                    </a:lnTo>
                    <a:lnTo>
                      <a:pt x="18" y="43"/>
                    </a:lnTo>
                    <a:lnTo>
                      <a:pt x="19" y="43"/>
                    </a:lnTo>
                    <a:lnTo>
                      <a:pt x="21" y="43"/>
                    </a:lnTo>
                    <a:lnTo>
                      <a:pt x="25" y="39"/>
                    </a:lnTo>
                    <a:lnTo>
                      <a:pt x="28" y="37"/>
                    </a:lnTo>
                    <a:lnTo>
                      <a:pt x="29" y="31"/>
                    </a:lnTo>
                    <a:lnTo>
                      <a:pt x="34" y="27"/>
                    </a:lnTo>
                    <a:lnTo>
                      <a:pt x="38" y="22"/>
                    </a:lnTo>
                    <a:lnTo>
                      <a:pt x="44" y="17"/>
                    </a:lnTo>
                    <a:lnTo>
                      <a:pt x="53" y="9"/>
                    </a:lnTo>
                    <a:lnTo>
                      <a:pt x="61" y="4"/>
                    </a:lnTo>
                    <a:lnTo>
                      <a:pt x="68" y="1"/>
                    </a:lnTo>
                    <a:lnTo>
                      <a:pt x="76" y="0"/>
                    </a:lnTo>
                    <a:lnTo>
                      <a:pt x="85" y="0"/>
                    </a:lnTo>
                    <a:lnTo>
                      <a:pt x="96" y="5"/>
                    </a:lnTo>
                    <a:lnTo>
                      <a:pt x="97" y="5"/>
                    </a:lnTo>
                    <a:lnTo>
                      <a:pt x="99" y="6"/>
                    </a:lnTo>
                    <a:lnTo>
                      <a:pt x="100" y="6"/>
                    </a:lnTo>
                    <a:lnTo>
                      <a:pt x="102" y="7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287">
                <a:extLst>
                  <a:ext uri="{FF2B5EF4-FFF2-40B4-BE49-F238E27FC236}">
                    <a16:creationId xmlns:a16="http://schemas.microsoft.com/office/drawing/2014/main" id="{7F1FDFFA-19B9-E0BC-BB9F-C7258379E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8" y="2288"/>
                <a:ext cx="192" cy="36"/>
              </a:xfrm>
              <a:custGeom>
                <a:avLst/>
                <a:gdLst>
                  <a:gd name="T0" fmla="*/ 6 w 574"/>
                  <a:gd name="T1" fmla="*/ 88 h 108"/>
                  <a:gd name="T2" fmla="*/ 10 w 574"/>
                  <a:gd name="T3" fmla="*/ 79 h 108"/>
                  <a:gd name="T4" fmla="*/ 12 w 574"/>
                  <a:gd name="T5" fmla="*/ 71 h 108"/>
                  <a:gd name="T6" fmla="*/ 25 w 574"/>
                  <a:gd name="T7" fmla="*/ 75 h 108"/>
                  <a:gd name="T8" fmla="*/ 29 w 574"/>
                  <a:gd name="T9" fmla="*/ 77 h 108"/>
                  <a:gd name="T10" fmla="*/ 42 w 574"/>
                  <a:gd name="T11" fmla="*/ 96 h 108"/>
                  <a:gd name="T12" fmla="*/ 50 w 574"/>
                  <a:gd name="T13" fmla="*/ 101 h 108"/>
                  <a:gd name="T14" fmla="*/ 53 w 574"/>
                  <a:gd name="T15" fmla="*/ 100 h 108"/>
                  <a:gd name="T16" fmla="*/ 60 w 574"/>
                  <a:gd name="T17" fmla="*/ 87 h 108"/>
                  <a:gd name="T18" fmla="*/ 68 w 574"/>
                  <a:gd name="T19" fmla="*/ 77 h 108"/>
                  <a:gd name="T20" fmla="*/ 71 w 574"/>
                  <a:gd name="T21" fmla="*/ 76 h 108"/>
                  <a:gd name="T22" fmla="*/ 76 w 574"/>
                  <a:gd name="T23" fmla="*/ 73 h 108"/>
                  <a:gd name="T24" fmla="*/ 83 w 574"/>
                  <a:gd name="T25" fmla="*/ 77 h 108"/>
                  <a:gd name="T26" fmla="*/ 88 w 574"/>
                  <a:gd name="T27" fmla="*/ 80 h 108"/>
                  <a:gd name="T28" fmla="*/ 95 w 574"/>
                  <a:gd name="T29" fmla="*/ 89 h 108"/>
                  <a:gd name="T30" fmla="*/ 101 w 574"/>
                  <a:gd name="T31" fmla="*/ 92 h 108"/>
                  <a:gd name="T32" fmla="*/ 118 w 574"/>
                  <a:gd name="T33" fmla="*/ 94 h 108"/>
                  <a:gd name="T34" fmla="*/ 134 w 574"/>
                  <a:gd name="T35" fmla="*/ 107 h 108"/>
                  <a:gd name="T36" fmla="*/ 138 w 574"/>
                  <a:gd name="T37" fmla="*/ 107 h 108"/>
                  <a:gd name="T38" fmla="*/ 146 w 574"/>
                  <a:gd name="T39" fmla="*/ 94 h 108"/>
                  <a:gd name="T40" fmla="*/ 176 w 574"/>
                  <a:gd name="T41" fmla="*/ 74 h 108"/>
                  <a:gd name="T42" fmla="*/ 205 w 574"/>
                  <a:gd name="T43" fmla="*/ 77 h 108"/>
                  <a:gd name="T44" fmla="*/ 218 w 574"/>
                  <a:gd name="T45" fmla="*/ 78 h 108"/>
                  <a:gd name="T46" fmla="*/ 223 w 574"/>
                  <a:gd name="T47" fmla="*/ 80 h 108"/>
                  <a:gd name="T48" fmla="*/ 228 w 574"/>
                  <a:gd name="T49" fmla="*/ 77 h 108"/>
                  <a:gd name="T50" fmla="*/ 235 w 574"/>
                  <a:gd name="T51" fmla="*/ 73 h 108"/>
                  <a:gd name="T52" fmla="*/ 232 w 574"/>
                  <a:gd name="T53" fmla="*/ 80 h 108"/>
                  <a:gd name="T54" fmla="*/ 233 w 574"/>
                  <a:gd name="T55" fmla="*/ 83 h 108"/>
                  <a:gd name="T56" fmla="*/ 253 w 574"/>
                  <a:gd name="T57" fmla="*/ 81 h 108"/>
                  <a:gd name="T58" fmla="*/ 258 w 574"/>
                  <a:gd name="T59" fmla="*/ 70 h 108"/>
                  <a:gd name="T60" fmla="*/ 270 w 574"/>
                  <a:gd name="T61" fmla="*/ 69 h 108"/>
                  <a:gd name="T62" fmla="*/ 267 w 574"/>
                  <a:gd name="T63" fmla="*/ 75 h 108"/>
                  <a:gd name="T64" fmla="*/ 263 w 574"/>
                  <a:gd name="T65" fmla="*/ 79 h 108"/>
                  <a:gd name="T66" fmla="*/ 274 w 574"/>
                  <a:gd name="T67" fmla="*/ 76 h 108"/>
                  <a:gd name="T68" fmla="*/ 292 w 574"/>
                  <a:gd name="T69" fmla="*/ 61 h 108"/>
                  <a:gd name="T70" fmla="*/ 303 w 574"/>
                  <a:gd name="T71" fmla="*/ 57 h 108"/>
                  <a:gd name="T72" fmla="*/ 316 w 574"/>
                  <a:gd name="T73" fmla="*/ 50 h 108"/>
                  <a:gd name="T74" fmla="*/ 330 w 574"/>
                  <a:gd name="T75" fmla="*/ 43 h 108"/>
                  <a:gd name="T76" fmla="*/ 372 w 574"/>
                  <a:gd name="T77" fmla="*/ 37 h 108"/>
                  <a:gd name="T78" fmla="*/ 389 w 574"/>
                  <a:gd name="T79" fmla="*/ 41 h 108"/>
                  <a:gd name="T80" fmla="*/ 415 w 574"/>
                  <a:gd name="T81" fmla="*/ 37 h 108"/>
                  <a:gd name="T82" fmla="*/ 427 w 574"/>
                  <a:gd name="T83" fmla="*/ 34 h 108"/>
                  <a:gd name="T84" fmla="*/ 447 w 574"/>
                  <a:gd name="T85" fmla="*/ 31 h 108"/>
                  <a:gd name="T86" fmla="*/ 460 w 574"/>
                  <a:gd name="T87" fmla="*/ 32 h 108"/>
                  <a:gd name="T88" fmla="*/ 509 w 574"/>
                  <a:gd name="T89" fmla="*/ 1 h 108"/>
                  <a:gd name="T90" fmla="*/ 534 w 574"/>
                  <a:gd name="T91" fmla="*/ 2 h 108"/>
                  <a:gd name="T92" fmla="*/ 548 w 574"/>
                  <a:gd name="T93" fmla="*/ 11 h 108"/>
                  <a:gd name="T94" fmla="*/ 555 w 574"/>
                  <a:gd name="T95" fmla="*/ 13 h 108"/>
                  <a:gd name="T96" fmla="*/ 568 w 574"/>
                  <a:gd name="T97" fmla="*/ 1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74" h="108">
                    <a:moveTo>
                      <a:pt x="0" y="87"/>
                    </a:moveTo>
                    <a:lnTo>
                      <a:pt x="3" y="88"/>
                    </a:lnTo>
                    <a:lnTo>
                      <a:pt x="6" y="88"/>
                    </a:lnTo>
                    <a:lnTo>
                      <a:pt x="10" y="87"/>
                    </a:lnTo>
                    <a:lnTo>
                      <a:pt x="10" y="83"/>
                    </a:lnTo>
                    <a:lnTo>
                      <a:pt x="10" y="79"/>
                    </a:lnTo>
                    <a:lnTo>
                      <a:pt x="10" y="74"/>
                    </a:lnTo>
                    <a:lnTo>
                      <a:pt x="10" y="71"/>
                    </a:lnTo>
                    <a:lnTo>
                      <a:pt x="12" y="71"/>
                    </a:lnTo>
                    <a:lnTo>
                      <a:pt x="14" y="70"/>
                    </a:lnTo>
                    <a:lnTo>
                      <a:pt x="18" y="73"/>
                    </a:lnTo>
                    <a:lnTo>
                      <a:pt x="25" y="75"/>
                    </a:lnTo>
                    <a:lnTo>
                      <a:pt x="27" y="75"/>
                    </a:lnTo>
                    <a:lnTo>
                      <a:pt x="28" y="76"/>
                    </a:lnTo>
                    <a:lnTo>
                      <a:pt x="29" y="77"/>
                    </a:lnTo>
                    <a:lnTo>
                      <a:pt x="32" y="81"/>
                    </a:lnTo>
                    <a:lnTo>
                      <a:pt x="36" y="87"/>
                    </a:lnTo>
                    <a:lnTo>
                      <a:pt x="42" y="96"/>
                    </a:lnTo>
                    <a:lnTo>
                      <a:pt x="44" y="99"/>
                    </a:lnTo>
                    <a:lnTo>
                      <a:pt x="48" y="101"/>
                    </a:lnTo>
                    <a:lnTo>
                      <a:pt x="50" y="101"/>
                    </a:lnTo>
                    <a:lnTo>
                      <a:pt x="50" y="100"/>
                    </a:lnTo>
                    <a:lnTo>
                      <a:pt x="51" y="100"/>
                    </a:lnTo>
                    <a:lnTo>
                      <a:pt x="53" y="100"/>
                    </a:lnTo>
                    <a:lnTo>
                      <a:pt x="55" y="93"/>
                    </a:lnTo>
                    <a:lnTo>
                      <a:pt x="57" y="88"/>
                    </a:lnTo>
                    <a:lnTo>
                      <a:pt x="60" y="87"/>
                    </a:lnTo>
                    <a:lnTo>
                      <a:pt x="64" y="82"/>
                    </a:lnTo>
                    <a:lnTo>
                      <a:pt x="66" y="77"/>
                    </a:lnTo>
                    <a:lnTo>
                      <a:pt x="68" y="77"/>
                    </a:lnTo>
                    <a:lnTo>
                      <a:pt x="68" y="76"/>
                    </a:lnTo>
                    <a:lnTo>
                      <a:pt x="69" y="76"/>
                    </a:lnTo>
                    <a:lnTo>
                      <a:pt x="71" y="76"/>
                    </a:lnTo>
                    <a:lnTo>
                      <a:pt x="74" y="76"/>
                    </a:lnTo>
                    <a:lnTo>
                      <a:pt x="76" y="76"/>
                    </a:lnTo>
                    <a:lnTo>
                      <a:pt x="76" y="73"/>
                    </a:lnTo>
                    <a:lnTo>
                      <a:pt x="80" y="73"/>
                    </a:lnTo>
                    <a:lnTo>
                      <a:pt x="82" y="74"/>
                    </a:lnTo>
                    <a:lnTo>
                      <a:pt x="83" y="77"/>
                    </a:lnTo>
                    <a:lnTo>
                      <a:pt x="83" y="78"/>
                    </a:lnTo>
                    <a:lnTo>
                      <a:pt x="85" y="80"/>
                    </a:lnTo>
                    <a:lnTo>
                      <a:pt x="88" y="80"/>
                    </a:lnTo>
                    <a:lnTo>
                      <a:pt x="91" y="82"/>
                    </a:lnTo>
                    <a:lnTo>
                      <a:pt x="93" y="85"/>
                    </a:lnTo>
                    <a:lnTo>
                      <a:pt x="95" y="89"/>
                    </a:lnTo>
                    <a:lnTo>
                      <a:pt x="98" y="92"/>
                    </a:lnTo>
                    <a:lnTo>
                      <a:pt x="99" y="92"/>
                    </a:lnTo>
                    <a:lnTo>
                      <a:pt x="101" y="92"/>
                    </a:lnTo>
                    <a:lnTo>
                      <a:pt x="110" y="92"/>
                    </a:lnTo>
                    <a:lnTo>
                      <a:pt x="114" y="92"/>
                    </a:lnTo>
                    <a:lnTo>
                      <a:pt x="118" y="94"/>
                    </a:lnTo>
                    <a:lnTo>
                      <a:pt x="121" y="98"/>
                    </a:lnTo>
                    <a:lnTo>
                      <a:pt x="132" y="106"/>
                    </a:lnTo>
                    <a:lnTo>
                      <a:pt x="134" y="107"/>
                    </a:lnTo>
                    <a:lnTo>
                      <a:pt x="137" y="108"/>
                    </a:lnTo>
                    <a:lnTo>
                      <a:pt x="137" y="107"/>
                    </a:lnTo>
                    <a:lnTo>
                      <a:pt x="138" y="107"/>
                    </a:lnTo>
                    <a:lnTo>
                      <a:pt x="140" y="105"/>
                    </a:lnTo>
                    <a:lnTo>
                      <a:pt x="141" y="97"/>
                    </a:lnTo>
                    <a:lnTo>
                      <a:pt x="146" y="94"/>
                    </a:lnTo>
                    <a:lnTo>
                      <a:pt x="164" y="82"/>
                    </a:lnTo>
                    <a:lnTo>
                      <a:pt x="172" y="76"/>
                    </a:lnTo>
                    <a:lnTo>
                      <a:pt x="176" y="74"/>
                    </a:lnTo>
                    <a:lnTo>
                      <a:pt x="180" y="75"/>
                    </a:lnTo>
                    <a:lnTo>
                      <a:pt x="198" y="77"/>
                    </a:lnTo>
                    <a:lnTo>
                      <a:pt x="205" y="77"/>
                    </a:lnTo>
                    <a:lnTo>
                      <a:pt x="211" y="77"/>
                    </a:lnTo>
                    <a:lnTo>
                      <a:pt x="215" y="77"/>
                    </a:lnTo>
                    <a:lnTo>
                      <a:pt x="218" y="78"/>
                    </a:lnTo>
                    <a:lnTo>
                      <a:pt x="220" y="79"/>
                    </a:lnTo>
                    <a:lnTo>
                      <a:pt x="221" y="79"/>
                    </a:lnTo>
                    <a:lnTo>
                      <a:pt x="223" y="80"/>
                    </a:lnTo>
                    <a:lnTo>
                      <a:pt x="224" y="80"/>
                    </a:lnTo>
                    <a:lnTo>
                      <a:pt x="226" y="81"/>
                    </a:lnTo>
                    <a:lnTo>
                      <a:pt x="228" y="77"/>
                    </a:lnTo>
                    <a:lnTo>
                      <a:pt x="232" y="75"/>
                    </a:lnTo>
                    <a:lnTo>
                      <a:pt x="233" y="73"/>
                    </a:lnTo>
                    <a:lnTo>
                      <a:pt x="235" y="73"/>
                    </a:lnTo>
                    <a:lnTo>
                      <a:pt x="234" y="74"/>
                    </a:lnTo>
                    <a:lnTo>
                      <a:pt x="233" y="76"/>
                    </a:lnTo>
                    <a:lnTo>
                      <a:pt x="232" y="80"/>
                    </a:lnTo>
                    <a:lnTo>
                      <a:pt x="230" y="81"/>
                    </a:lnTo>
                    <a:lnTo>
                      <a:pt x="232" y="83"/>
                    </a:lnTo>
                    <a:lnTo>
                      <a:pt x="233" y="83"/>
                    </a:lnTo>
                    <a:lnTo>
                      <a:pt x="236" y="85"/>
                    </a:lnTo>
                    <a:lnTo>
                      <a:pt x="244" y="83"/>
                    </a:lnTo>
                    <a:lnTo>
                      <a:pt x="253" y="81"/>
                    </a:lnTo>
                    <a:lnTo>
                      <a:pt x="257" y="78"/>
                    </a:lnTo>
                    <a:lnTo>
                      <a:pt x="259" y="76"/>
                    </a:lnTo>
                    <a:lnTo>
                      <a:pt x="258" y="70"/>
                    </a:lnTo>
                    <a:lnTo>
                      <a:pt x="260" y="69"/>
                    </a:lnTo>
                    <a:lnTo>
                      <a:pt x="267" y="69"/>
                    </a:lnTo>
                    <a:lnTo>
                      <a:pt x="270" y="69"/>
                    </a:lnTo>
                    <a:lnTo>
                      <a:pt x="271" y="72"/>
                    </a:lnTo>
                    <a:lnTo>
                      <a:pt x="268" y="74"/>
                    </a:lnTo>
                    <a:lnTo>
                      <a:pt x="267" y="75"/>
                    </a:lnTo>
                    <a:lnTo>
                      <a:pt x="263" y="74"/>
                    </a:lnTo>
                    <a:lnTo>
                      <a:pt x="262" y="77"/>
                    </a:lnTo>
                    <a:lnTo>
                      <a:pt x="263" y="79"/>
                    </a:lnTo>
                    <a:lnTo>
                      <a:pt x="268" y="80"/>
                    </a:lnTo>
                    <a:lnTo>
                      <a:pt x="271" y="77"/>
                    </a:lnTo>
                    <a:lnTo>
                      <a:pt x="274" y="76"/>
                    </a:lnTo>
                    <a:lnTo>
                      <a:pt x="280" y="71"/>
                    </a:lnTo>
                    <a:lnTo>
                      <a:pt x="286" y="64"/>
                    </a:lnTo>
                    <a:lnTo>
                      <a:pt x="292" y="61"/>
                    </a:lnTo>
                    <a:lnTo>
                      <a:pt x="295" y="59"/>
                    </a:lnTo>
                    <a:lnTo>
                      <a:pt x="297" y="59"/>
                    </a:lnTo>
                    <a:lnTo>
                      <a:pt x="303" y="57"/>
                    </a:lnTo>
                    <a:lnTo>
                      <a:pt x="309" y="55"/>
                    </a:lnTo>
                    <a:lnTo>
                      <a:pt x="310" y="55"/>
                    </a:lnTo>
                    <a:lnTo>
                      <a:pt x="316" y="50"/>
                    </a:lnTo>
                    <a:lnTo>
                      <a:pt x="321" y="47"/>
                    </a:lnTo>
                    <a:lnTo>
                      <a:pt x="325" y="43"/>
                    </a:lnTo>
                    <a:lnTo>
                      <a:pt x="330" y="43"/>
                    </a:lnTo>
                    <a:lnTo>
                      <a:pt x="360" y="43"/>
                    </a:lnTo>
                    <a:lnTo>
                      <a:pt x="368" y="39"/>
                    </a:lnTo>
                    <a:lnTo>
                      <a:pt x="372" y="37"/>
                    </a:lnTo>
                    <a:lnTo>
                      <a:pt x="377" y="37"/>
                    </a:lnTo>
                    <a:lnTo>
                      <a:pt x="383" y="39"/>
                    </a:lnTo>
                    <a:lnTo>
                      <a:pt x="389" y="41"/>
                    </a:lnTo>
                    <a:lnTo>
                      <a:pt x="398" y="41"/>
                    </a:lnTo>
                    <a:lnTo>
                      <a:pt x="409" y="40"/>
                    </a:lnTo>
                    <a:lnTo>
                      <a:pt x="415" y="37"/>
                    </a:lnTo>
                    <a:lnTo>
                      <a:pt x="424" y="35"/>
                    </a:lnTo>
                    <a:lnTo>
                      <a:pt x="426" y="34"/>
                    </a:lnTo>
                    <a:lnTo>
                      <a:pt x="427" y="34"/>
                    </a:lnTo>
                    <a:lnTo>
                      <a:pt x="432" y="31"/>
                    </a:lnTo>
                    <a:lnTo>
                      <a:pt x="440" y="32"/>
                    </a:lnTo>
                    <a:lnTo>
                      <a:pt x="447" y="31"/>
                    </a:lnTo>
                    <a:lnTo>
                      <a:pt x="453" y="34"/>
                    </a:lnTo>
                    <a:lnTo>
                      <a:pt x="456" y="33"/>
                    </a:lnTo>
                    <a:lnTo>
                      <a:pt x="460" y="32"/>
                    </a:lnTo>
                    <a:lnTo>
                      <a:pt x="475" y="16"/>
                    </a:lnTo>
                    <a:lnTo>
                      <a:pt x="491" y="5"/>
                    </a:lnTo>
                    <a:lnTo>
                      <a:pt x="509" y="1"/>
                    </a:lnTo>
                    <a:lnTo>
                      <a:pt x="518" y="0"/>
                    </a:lnTo>
                    <a:lnTo>
                      <a:pt x="527" y="1"/>
                    </a:lnTo>
                    <a:lnTo>
                      <a:pt x="534" y="2"/>
                    </a:lnTo>
                    <a:lnTo>
                      <a:pt x="541" y="5"/>
                    </a:lnTo>
                    <a:lnTo>
                      <a:pt x="544" y="7"/>
                    </a:lnTo>
                    <a:lnTo>
                      <a:pt x="548" y="11"/>
                    </a:lnTo>
                    <a:lnTo>
                      <a:pt x="549" y="11"/>
                    </a:lnTo>
                    <a:lnTo>
                      <a:pt x="551" y="12"/>
                    </a:lnTo>
                    <a:lnTo>
                      <a:pt x="555" y="13"/>
                    </a:lnTo>
                    <a:lnTo>
                      <a:pt x="563" y="15"/>
                    </a:lnTo>
                    <a:lnTo>
                      <a:pt x="565" y="15"/>
                    </a:lnTo>
                    <a:lnTo>
                      <a:pt x="568" y="18"/>
                    </a:lnTo>
                    <a:lnTo>
                      <a:pt x="574" y="28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288">
                <a:extLst>
                  <a:ext uri="{FF2B5EF4-FFF2-40B4-BE49-F238E27FC236}">
                    <a16:creationId xmlns:a16="http://schemas.microsoft.com/office/drawing/2014/main" id="{7B00F865-9F52-A0AE-BEE7-EB633E820D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8" y="2171"/>
                <a:ext cx="148" cy="136"/>
              </a:xfrm>
              <a:custGeom>
                <a:avLst/>
                <a:gdLst>
                  <a:gd name="T0" fmla="*/ 7 w 444"/>
                  <a:gd name="T1" fmla="*/ 403 h 408"/>
                  <a:gd name="T2" fmla="*/ 28 w 444"/>
                  <a:gd name="T3" fmla="*/ 395 h 408"/>
                  <a:gd name="T4" fmla="*/ 38 w 444"/>
                  <a:gd name="T5" fmla="*/ 393 h 408"/>
                  <a:gd name="T6" fmla="*/ 56 w 444"/>
                  <a:gd name="T7" fmla="*/ 401 h 408"/>
                  <a:gd name="T8" fmla="*/ 62 w 444"/>
                  <a:gd name="T9" fmla="*/ 402 h 408"/>
                  <a:gd name="T10" fmla="*/ 77 w 444"/>
                  <a:gd name="T11" fmla="*/ 408 h 408"/>
                  <a:gd name="T12" fmla="*/ 88 w 444"/>
                  <a:gd name="T13" fmla="*/ 405 h 408"/>
                  <a:gd name="T14" fmla="*/ 113 w 444"/>
                  <a:gd name="T15" fmla="*/ 406 h 408"/>
                  <a:gd name="T16" fmla="*/ 134 w 444"/>
                  <a:gd name="T17" fmla="*/ 392 h 408"/>
                  <a:gd name="T18" fmla="*/ 153 w 444"/>
                  <a:gd name="T19" fmla="*/ 382 h 408"/>
                  <a:gd name="T20" fmla="*/ 179 w 444"/>
                  <a:gd name="T21" fmla="*/ 377 h 408"/>
                  <a:gd name="T22" fmla="*/ 192 w 444"/>
                  <a:gd name="T23" fmla="*/ 376 h 408"/>
                  <a:gd name="T24" fmla="*/ 196 w 444"/>
                  <a:gd name="T25" fmla="*/ 375 h 408"/>
                  <a:gd name="T26" fmla="*/ 201 w 444"/>
                  <a:gd name="T27" fmla="*/ 370 h 408"/>
                  <a:gd name="T28" fmla="*/ 212 w 444"/>
                  <a:gd name="T29" fmla="*/ 342 h 408"/>
                  <a:gd name="T30" fmla="*/ 223 w 444"/>
                  <a:gd name="T31" fmla="*/ 329 h 408"/>
                  <a:gd name="T32" fmla="*/ 243 w 444"/>
                  <a:gd name="T33" fmla="*/ 314 h 408"/>
                  <a:gd name="T34" fmla="*/ 260 w 444"/>
                  <a:gd name="T35" fmla="*/ 301 h 408"/>
                  <a:gd name="T36" fmla="*/ 265 w 444"/>
                  <a:gd name="T37" fmla="*/ 294 h 408"/>
                  <a:gd name="T38" fmla="*/ 277 w 444"/>
                  <a:gd name="T39" fmla="*/ 274 h 408"/>
                  <a:gd name="T40" fmla="*/ 279 w 444"/>
                  <a:gd name="T41" fmla="*/ 270 h 408"/>
                  <a:gd name="T42" fmla="*/ 293 w 444"/>
                  <a:gd name="T43" fmla="*/ 267 h 408"/>
                  <a:gd name="T44" fmla="*/ 309 w 444"/>
                  <a:gd name="T45" fmla="*/ 253 h 408"/>
                  <a:gd name="T46" fmla="*/ 324 w 444"/>
                  <a:gd name="T47" fmla="*/ 248 h 408"/>
                  <a:gd name="T48" fmla="*/ 346 w 444"/>
                  <a:gd name="T49" fmla="*/ 240 h 408"/>
                  <a:gd name="T50" fmla="*/ 348 w 444"/>
                  <a:gd name="T51" fmla="*/ 234 h 408"/>
                  <a:gd name="T52" fmla="*/ 346 w 444"/>
                  <a:gd name="T53" fmla="*/ 205 h 408"/>
                  <a:gd name="T54" fmla="*/ 344 w 444"/>
                  <a:gd name="T55" fmla="*/ 192 h 408"/>
                  <a:gd name="T56" fmla="*/ 343 w 444"/>
                  <a:gd name="T57" fmla="*/ 181 h 408"/>
                  <a:gd name="T58" fmla="*/ 344 w 444"/>
                  <a:gd name="T59" fmla="*/ 163 h 408"/>
                  <a:gd name="T60" fmla="*/ 360 w 444"/>
                  <a:gd name="T61" fmla="*/ 148 h 408"/>
                  <a:gd name="T62" fmla="*/ 361 w 444"/>
                  <a:gd name="T63" fmla="*/ 145 h 408"/>
                  <a:gd name="T64" fmla="*/ 360 w 444"/>
                  <a:gd name="T65" fmla="*/ 137 h 408"/>
                  <a:gd name="T66" fmla="*/ 362 w 444"/>
                  <a:gd name="T67" fmla="*/ 128 h 408"/>
                  <a:gd name="T68" fmla="*/ 367 w 444"/>
                  <a:gd name="T69" fmla="*/ 115 h 408"/>
                  <a:gd name="T70" fmla="*/ 380 w 444"/>
                  <a:gd name="T71" fmla="*/ 99 h 408"/>
                  <a:gd name="T72" fmla="*/ 390 w 444"/>
                  <a:gd name="T73" fmla="*/ 99 h 408"/>
                  <a:gd name="T74" fmla="*/ 393 w 444"/>
                  <a:gd name="T75" fmla="*/ 98 h 408"/>
                  <a:gd name="T76" fmla="*/ 399 w 444"/>
                  <a:gd name="T77" fmla="*/ 95 h 408"/>
                  <a:gd name="T78" fmla="*/ 408 w 444"/>
                  <a:gd name="T79" fmla="*/ 83 h 408"/>
                  <a:gd name="T80" fmla="*/ 414 w 444"/>
                  <a:gd name="T81" fmla="*/ 73 h 408"/>
                  <a:gd name="T82" fmla="*/ 426 w 444"/>
                  <a:gd name="T83" fmla="*/ 58 h 408"/>
                  <a:gd name="T84" fmla="*/ 436 w 444"/>
                  <a:gd name="T85" fmla="*/ 10 h 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44" h="408">
                    <a:moveTo>
                      <a:pt x="0" y="406"/>
                    </a:moveTo>
                    <a:lnTo>
                      <a:pt x="5" y="404"/>
                    </a:lnTo>
                    <a:lnTo>
                      <a:pt x="7" y="403"/>
                    </a:lnTo>
                    <a:lnTo>
                      <a:pt x="10" y="403"/>
                    </a:lnTo>
                    <a:lnTo>
                      <a:pt x="20" y="398"/>
                    </a:lnTo>
                    <a:lnTo>
                      <a:pt x="28" y="395"/>
                    </a:lnTo>
                    <a:lnTo>
                      <a:pt x="31" y="393"/>
                    </a:lnTo>
                    <a:lnTo>
                      <a:pt x="35" y="393"/>
                    </a:lnTo>
                    <a:lnTo>
                      <a:pt x="38" y="393"/>
                    </a:lnTo>
                    <a:lnTo>
                      <a:pt x="43" y="395"/>
                    </a:lnTo>
                    <a:lnTo>
                      <a:pt x="50" y="398"/>
                    </a:lnTo>
                    <a:lnTo>
                      <a:pt x="56" y="401"/>
                    </a:lnTo>
                    <a:lnTo>
                      <a:pt x="58" y="401"/>
                    </a:lnTo>
                    <a:lnTo>
                      <a:pt x="59" y="401"/>
                    </a:lnTo>
                    <a:lnTo>
                      <a:pt x="62" y="402"/>
                    </a:lnTo>
                    <a:lnTo>
                      <a:pt x="66" y="404"/>
                    </a:lnTo>
                    <a:lnTo>
                      <a:pt x="72" y="406"/>
                    </a:lnTo>
                    <a:lnTo>
                      <a:pt x="77" y="408"/>
                    </a:lnTo>
                    <a:lnTo>
                      <a:pt x="81" y="408"/>
                    </a:lnTo>
                    <a:lnTo>
                      <a:pt x="84" y="408"/>
                    </a:lnTo>
                    <a:lnTo>
                      <a:pt x="88" y="405"/>
                    </a:lnTo>
                    <a:lnTo>
                      <a:pt x="94" y="406"/>
                    </a:lnTo>
                    <a:lnTo>
                      <a:pt x="110" y="407"/>
                    </a:lnTo>
                    <a:lnTo>
                      <a:pt x="113" y="406"/>
                    </a:lnTo>
                    <a:lnTo>
                      <a:pt x="119" y="403"/>
                    </a:lnTo>
                    <a:lnTo>
                      <a:pt x="129" y="395"/>
                    </a:lnTo>
                    <a:lnTo>
                      <a:pt x="134" y="392"/>
                    </a:lnTo>
                    <a:lnTo>
                      <a:pt x="137" y="392"/>
                    </a:lnTo>
                    <a:lnTo>
                      <a:pt x="145" y="389"/>
                    </a:lnTo>
                    <a:lnTo>
                      <a:pt x="153" y="382"/>
                    </a:lnTo>
                    <a:lnTo>
                      <a:pt x="159" y="377"/>
                    </a:lnTo>
                    <a:lnTo>
                      <a:pt x="166" y="379"/>
                    </a:lnTo>
                    <a:lnTo>
                      <a:pt x="179" y="377"/>
                    </a:lnTo>
                    <a:lnTo>
                      <a:pt x="186" y="376"/>
                    </a:lnTo>
                    <a:lnTo>
                      <a:pt x="187" y="375"/>
                    </a:lnTo>
                    <a:lnTo>
                      <a:pt x="192" y="376"/>
                    </a:lnTo>
                    <a:lnTo>
                      <a:pt x="194" y="376"/>
                    </a:lnTo>
                    <a:lnTo>
                      <a:pt x="194" y="375"/>
                    </a:lnTo>
                    <a:lnTo>
                      <a:pt x="196" y="375"/>
                    </a:lnTo>
                    <a:lnTo>
                      <a:pt x="198" y="375"/>
                    </a:lnTo>
                    <a:lnTo>
                      <a:pt x="199" y="373"/>
                    </a:lnTo>
                    <a:lnTo>
                      <a:pt x="201" y="370"/>
                    </a:lnTo>
                    <a:lnTo>
                      <a:pt x="204" y="357"/>
                    </a:lnTo>
                    <a:lnTo>
                      <a:pt x="210" y="346"/>
                    </a:lnTo>
                    <a:lnTo>
                      <a:pt x="212" y="342"/>
                    </a:lnTo>
                    <a:lnTo>
                      <a:pt x="218" y="338"/>
                    </a:lnTo>
                    <a:lnTo>
                      <a:pt x="222" y="332"/>
                    </a:lnTo>
                    <a:lnTo>
                      <a:pt x="223" y="329"/>
                    </a:lnTo>
                    <a:lnTo>
                      <a:pt x="224" y="325"/>
                    </a:lnTo>
                    <a:lnTo>
                      <a:pt x="228" y="322"/>
                    </a:lnTo>
                    <a:lnTo>
                      <a:pt x="243" y="314"/>
                    </a:lnTo>
                    <a:lnTo>
                      <a:pt x="246" y="313"/>
                    </a:lnTo>
                    <a:lnTo>
                      <a:pt x="258" y="306"/>
                    </a:lnTo>
                    <a:lnTo>
                      <a:pt x="260" y="301"/>
                    </a:lnTo>
                    <a:lnTo>
                      <a:pt x="261" y="300"/>
                    </a:lnTo>
                    <a:lnTo>
                      <a:pt x="263" y="296"/>
                    </a:lnTo>
                    <a:lnTo>
                      <a:pt x="265" y="294"/>
                    </a:lnTo>
                    <a:lnTo>
                      <a:pt x="277" y="277"/>
                    </a:lnTo>
                    <a:lnTo>
                      <a:pt x="277" y="275"/>
                    </a:lnTo>
                    <a:lnTo>
                      <a:pt x="277" y="274"/>
                    </a:lnTo>
                    <a:lnTo>
                      <a:pt x="278" y="274"/>
                    </a:lnTo>
                    <a:lnTo>
                      <a:pt x="280" y="271"/>
                    </a:lnTo>
                    <a:lnTo>
                      <a:pt x="279" y="270"/>
                    </a:lnTo>
                    <a:lnTo>
                      <a:pt x="281" y="270"/>
                    </a:lnTo>
                    <a:lnTo>
                      <a:pt x="287" y="268"/>
                    </a:lnTo>
                    <a:lnTo>
                      <a:pt x="293" y="267"/>
                    </a:lnTo>
                    <a:lnTo>
                      <a:pt x="300" y="259"/>
                    </a:lnTo>
                    <a:lnTo>
                      <a:pt x="304" y="254"/>
                    </a:lnTo>
                    <a:lnTo>
                      <a:pt x="309" y="253"/>
                    </a:lnTo>
                    <a:lnTo>
                      <a:pt x="315" y="248"/>
                    </a:lnTo>
                    <a:lnTo>
                      <a:pt x="319" y="247"/>
                    </a:lnTo>
                    <a:lnTo>
                      <a:pt x="324" y="248"/>
                    </a:lnTo>
                    <a:lnTo>
                      <a:pt x="331" y="247"/>
                    </a:lnTo>
                    <a:lnTo>
                      <a:pt x="342" y="242"/>
                    </a:lnTo>
                    <a:lnTo>
                      <a:pt x="346" y="240"/>
                    </a:lnTo>
                    <a:lnTo>
                      <a:pt x="348" y="240"/>
                    </a:lnTo>
                    <a:lnTo>
                      <a:pt x="348" y="237"/>
                    </a:lnTo>
                    <a:lnTo>
                      <a:pt x="348" y="234"/>
                    </a:lnTo>
                    <a:lnTo>
                      <a:pt x="347" y="232"/>
                    </a:lnTo>
                    <a:lnTo>
                      <a:pt x="350" y="230"/>
                    </a:lnTo>
                    <a:lnTo>
                      <a:pt x="346" y="205"/>
                    </a:lnTo>
                    <a:lnTo>
                      <a:pt x="345" y="199"/>
                    </a:lnTo>
                    <a:lnTo>
                      <a:pt x="345" y="195"/>
                    </a:lnTo>
                    <a:lnTo>
                      <a:pt x="344" y="192"/>
                    </a:lnTo>
                    <a:lnTo>
                      <a:pt x="344" y="191"/>
                    </a:lnTo>
                    <a:lnTo>
                      <a:pt x="343" y="188"/>
                    </a:lnTo>
                    <a:lnTo>
                      <a:pt x="343" y="181"/>
                    </a:lnTo>
                    <a:lnTo>
                      <a:pt x="342" y="169"/>
                    </a:lnTo>
                    <a:lnTo>
                      <a:pt x="342" y="165"/>
                    </a:lnTo>
                    <a:lnTo>
                      <a:pt x="344" y="163"/>
                    </a:lnTo>
                    <a:lnTo>
                      <a:pt x="354" y="159"/>
                    </a:lnTo>
                    <a:lnTo>
                      <a:pt x="357" y="154"/>
                    </a:lnTo>
                    <a:lnTo>
                      <a:pt x="360" y="148"/>
                    </a:lnTo>
                    <a:lnTo>
                      <a:pt x="360" y="146"/>
                    </a:lnTo>
                    <a:lnTo>
                      <a:pt x="360" y="145"/>
                    </a:lnTo>
                    <a:lnTo>
                      <a:pt x="361" y="145"/>
                    </a:lnTo>
                    <a:lnTo>
                      <a:pt x="362" y="143"/>
                    </a:lnTo>
                    <a:lnTo>
                      <a:pt x="361" y="139"/>
                    </a:lnTo>
                    <a:lnTo>
                      <a:pt x="360" y="137"/>
                    </a:lnTo>
                    <a:lnTo>
                      <a:pt x="360" y="136"/>
                    </a:lnTo>
                    <a:lnTo>
                      <a:pt x="360" y="131"/>
                    </a:lnTo>
                    <a:lnTo>
                      <a:pt x="362" y="128"/>
                    </a:lnTo>
                    <a:lnTo>
                      <a:pt x="363" y="124"/>
                    </a:lnTo>
                    <a:lnTo>
                      <a:pt x="365" y="121"/>
                    </a:lnTo>
                    <a:lnTo>
                      <a:pt x="367" y="115"/>
                    </a:lnTo>
                    <a:lnTo>
                      <a:pt x="371" y="107"/>
                    </a:lnTo>
                    <a:lnTo>
                      <a:pt x="376" y="102"/>
                    </a:lnTo>
                    <a:lnTo>
                      <a:pt x="380" y="99"/>
                    </a:lnTo>
                    <a:lnTo>
                      <a:pt x="389" y="100"/>
                    </a:lnTo>
                    <a:lnTo>
                      <a:pt x="389" y="99"/>
                    </a:lnTo>
                    <a:lnTo>
                      <a:pt x="390" y="99"/>
                    </a:lnTo>
                    <a:lnTo>
                      <a:pt x="392" y="99"/>
                    </a:lnTo>
                    <a:lnTo>
                      <a:pt x="392" y="98"/>
                    </a:lnTo>
                    <a:lnTo>
                      <a:pt x="393" y="98"/>
                    </a:lnTo>
                    <a:lnTo>
                      <a:pt x="395" y="98"/>
                    </a:lnTo>
                    <a:lnTo>
                      <a:pt x="397" y="96"/>
                    </a:lnTo>
                    <a:lnTo>
                      <a:pt x="399" y="95"/>
                    </a:lnTo>
                    <a:lnTo>
                      <a:pt x="404" y="89"/>
                    </a:lnTo>
                    <a:lnTo>
                      <a:pt x="408" y="85"/>
                    </a:lnTo>
                    <a:lnTo>
                      <a:pt x="408" y="83"/>
                    </a:lnTo>
                    <a:lnTo>
                      <a:pt x="408" y="82"/>
                    </a:lnTo>
                    <a:lnTo>
                      <a:pt x="409" y="82"/>
                    </a:lnTo>
                    <a:lnTo>
                      <a:pt x="414" y="73"/>
                    </a:lnTo>
                    <a:lnTo>
                      <a:pt x="419" y="67"/>
                    </a:lnTo>
                    <a:lnTo>
                      <a:pt x="423" y="64"/>
                    </a:lnTo>
                    <a:lnTo>
                      <a:pt x="426" y="58"/>
                    </a:lnTo>
                    <a:lnTo>
                      <a:pt x="429" y="48"/>
                    </a:lnTo>
                    <a:lnTo>
                      <a:pt x="432" y="24"/>
                    </a:lnTo>
                    <a:lnTo>
                      <a:pt x="436" y="10"/>
                    </a:lnTo>
                    <a:lnTo>
                      <a:pt x="439" y="3"/>
                    </a:lnTo>
                    <a:lnTo>
                      <a:pt x="444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289">
                <a:extLst>
                  <a:ext uri="{FF2B5EF4-FFF2-40B4-BE49-F238E27FC236}">
                    <a16:creationId xmlns:a16="http://schemas.microsoft.com/office/drawing/2014/main" id="{E3D5964A-CE38-D5F6-57F2-CA8C689E83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2309"/>
                <a:ext cx="65" cy="76"/>
              </a:xfrm>
              <a:custGeom>
                <a:avLst/>
                <a:gdLst>
                  <a:gd name="T0" fmla="*/ 193 w 195"/>
                  <a:gd name="T1" fmla="*/ 8 h 229"/>
                  <a:gd name="T2" fmla="*/ 194 w 195"/>
                  <a:gd name="T3" fmla="*/ 15 h 229"/>
                  <a:gd name="T4" fmla="*/ 195 w 195"/>
                  <a:gd name="T5" fmla="*/ 19 h 229"/>
                  <a:gd name="T6" fmla="*/ 179 w 195"/>
                  <a:gd name="T7" fmla="*/ 64 h 229"/>
                  <a:gd name="T8" fmla="*/ 171 w 195"/>
                  <a:gd name="T9" fmla="*/ 74 h 229"/>
                  <a:gd name="T10" fmla="*/ 165 w 195"/>
                  <a:gd name="T11" fmla="*/ 83 h 229"/>
                  <a:gd name="T12" fmla="*/ 158 w 195"/>
                  <a:gd name="T13" fmla="*/ 90 h 229"/>
                  <a:gd name="T14" fmla="*/ 150 w 195"/>
                  <a:gd name="T15" fmla="*/ 95 h 229"/>
                  <a:gd name="T16" fmla="*/ 146 w 195"/>
                  <a:gd name="T17" fmla="*/ 100 h 229"/>
                  <a:gd name="T18" fmla="*/ 139 w 195"/>
                  <a:gd name="T19" fmla="*/ 105 h 229"/>
                  <a:gd name="T20" fmla="*/ 123 w 195"/>
                  <a:gd name="T21" fmla="*/ 119 h 229"/>
                  <a:gd name="T22" fmla="*/ 121 w 195"/>
                  <a:gd name="T23" fmla="*/ 124 h 229"/>
                  <a:gd name="T24" fmla="*/ 117 w 195"/>
                  <a:gd name="T25" fmla="*/ 131 h 229"/>
                  <a:gd name="T26" fmla="*/ 109 w 195"/>
                  <a:gd name="T27" fmla="*/ 140 h 229"/>
                  <a:gd name="T28" fmla="*/ 104 w 195"/>
                  <a:gd name="T29" fmla="*/ 150 h 229"/>
                  <a:gd name="T30" fmla="*/ 102 w 195"/>
                  <a:gd name="T31" fmla="*/ 152 h 229"/>
                  <a:gd name="T32" fmla="*/ 102 w 195"/>
                  <a:gd name="T33" fmla="*/ 155 h 229"/>
                  <a:gd name="T34" fmla="*/ 90 w 195"/>
                  <a:gd name="T35" fmla="*/ 165 h 229"/>
                  <a:gd name="T36" fmla="*/ 83 w 195"/>
                  <a:gd name="T37" fmla="*/ 170 h 229"/>
                  <a:gd name="T38" fmla="*/ 77 w 195"/>
                  <a:gd name="T39" fmla="*/ 177 h 229"/>
                  <a:gd name="T40" fmla="*/ 68 w 195"/>
                  <a:gd name="T41" fmla="*/ 181 h 229"/>
                  <a:gd name="T42" fmla="*/ 65 w 195"/>
                  <a:gd name="T43" fmla="*/ 187 h 229"/>
                  <a:gd name="T44" fmla="*/ 61 w 195"/>
                  <a:gd name="T45" fmla="*/ 189 h 229"/>
                  <a:gd name="T46" fmla="*/ 60 w 195"/>
                  <a:gd name="T47" fmla="*/ 190 h 229"/>
                  <a:gd name="T48" fmla="*/ 56 w 195"/>
                  <a:gd name="T49" fmla="*/ 190 h 229"/>
                  <a:gd name="T50" fmla="*/ 51 w 195"/>
                  <a:gd name="T51" fmla="*/ 193 h 229"/>
                  <a:gd name="T52" fmla="*/ 48 w 195"/>
                  <a:gd name="T53" fmla="*/ 200 h 229"/>
                  <a:gd name="T54" fmla="*/ 47 w 195"/>
                  <a:gd name="T55" fmla="*/ 201 h 229"/>
                  <a:gd name="T56" fmla="*/ 40 w 195"/>
                  <a:gd name="T57" fmla="*/ 204 h 229"/>
                  <a:gd name="T58" fmla="*/ 35 w 195"/>
                  <a:gd name="T59" fmla="*/ 209 h 229"/>
                  <a:gd name="T60" fmla="*/ 29 w 195"/>
                  <a:gd name="T61" fmla="*/ 212 h 229"/>
                  <a:gd name="T62" fmla="*/ 17 w 195"/>
                  <a:gd name="T63" fmla="*/ 221 h 229"/>
                  <a:gd name="T64" fmla="*/ 12 w 195"/>
                  <a:gd name="T65" fmla="*/ 223 h 229"/>
                  <a:gd name="T66" fmla="*/ 11 w 195"/>
                  <a:gd name="T67" fmla="*/ 224 h 229"/>
                  <a:gd name="T68" fmla="*/ 5 w 195"/>
                  <a:gd name="T69" fmla="*/ 227 h 229"/>
                  <a:gd name="T70" fmla="*/ 2 w 195"/>
                  <a:gd name="T71" fmla="*/ 227 h 229"/>
                  <a:gd name="T72" fmla="*/ 0 w 195"/>
                  <a:gd name="T73" fmla="*/ 229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95" h="229">
                    <a:moveTo>
                      <a:pt x="189" y="0"/>
                    </a:moveTo>
                    <a:lnTo>
                      <a:pt x="193" y="8"/>
                    </a:lnTo>
                    <a:lnTo>
                      <a:pt x="193" y="11"/>
                    </a:lnTo>
                    <a:lnTo>
                      <a:pt x="194" y="15"/>
                    </a:lnTo>
                    <a:lnTo>
                      <a:pt x="194" y="17"/>
                    </a:lnTo>
                    <a:lnTo>
                      <a:pt x="195" y="19"/>
                    </a:lnTo>
                    <a:lnTo>
                      <a:pt x="181" y="60"/>
                    </a:lnTo>
                    <a:lnTo>
                      <a:pt x="179" y="64"/>
                    </a:lnTo>
                    <a:lnTo>
                      <a:pt x="177" y="69"/>
                    </a:lnTo>
                    <a:lnTo>
                      <a:pt x="171" y="74"/>
                    </a:lnTo>
                    <a:lnTo>
                      <a:pt x="168" y="81"/>
                    </a:lnTo>
                    <a:lnTo>
                      <a:pt x="165" y="83"/>
                    </a:lnTo>
                    <a:lnTo>
                      <a:pt x="163" y="86"/>
                    </a:lnTo>
                    <a:lnTo>
                      <a:pt x="158" y="90"/>
                    </a:lnTo>
                    <a:lnTo>
                      <a:pt x="152" y="94"/>
                    </a:lnTo>
                    <a:lnTo>
                      <a:pt x="150" y="95"/>
                    </a:lnTo>
                    <a:lnTo>
                      <a:pt x="150" y="97"/>
                    </a:lnTo>
                    <a:lnTo>
                      <a:pt x="146" y="100"/>
                    </a:lnTo>
                    <a:lnTo>
                      <a:pt x="143" y="102"/>
                    </a:lnTo>
                    <a:lnTo>
                      <a:pt x="139" y="105"/>
                    </a:lnTo>
                    <a:lnTo>
                      <a:pt x="128" y="110"/>
                    </a:lnTo>
                    <a:lnTo>
                      <a:pt x="123" y="119"/>
                    </a:lnTo>
                    <a:lnTo>
                      <a:pt x="123" y="121"/>
                    </a:lnTo>
                    <a:lnTo>
                      <a:pt x="121" y="124"/>
                    </a:lnTo>
                    <a:lnTo>
                      <a:pt x="118" y="127"/>
                    </a:lnTo>
                    <a:lnTo>
                      <a:pt x="117" y="131"/>
                    </a:lnTo>
                    <a:lnTo>
                      <a:pt x="115" y="134"/>
                    </a:lnTo>
                    <a:lnTo>
                      <a:pt x="109" y="140"/>
                    </a:lnTo>
                    <a:lnTo>
                      <a:pt x="105" y="144"/>
                    </a:lnTo>
                    <a:lnTo>
                      <a:pt x="104" y="150"/>
                    </a:lnTo>
                    <a:lnTo>
                      <a:pt x="103" y="152"/>
                    </a:lnTo>
                    <a:lnTo>
                      <a:pt x="102" y="152"/>
                    </a:lnTo>
                    <a:lnTo>
                      <a:pt x="102" y="153"/>
                    </a:lnTo>
                    <a:lnTo>
                      <a:pt x="102" y="155"/>
                    </a:lnTo>
                    <a:lnTo>
                      <a:pt x="97" y="162"/>
                    </a:lnTo>
                    <a:lnTo>
                      <a:pt x="90" y="165"/>
                    </a:lnTo>
                    <a:lnTo>
                      <a:pt x="86" y="168"/>
                    </a:lnTo>
                    <a:lnTo>
                      <a:pt x="83" y="170"/>
                    </a:lnTo>
                    <a:lnTo>
                      <a:pt x="83" y="173"/>
                    </a:lnTo>
                    <a:lnTo>
                      <a:pt x="77" y="177"/>
                    </a:lnTo>
                    <a:lnTo>
                      <a:pt x="72" y="179"/>
                    </a:lnTo>
                    <a:lnTo>
                      <a:pt x="68" y="181"/>
                    </a:lnTo>
                    <a:lnTo>
                      <a:pt x="67" y="185"/>
                    </a:lnTo>
                    <a:lnTo>
                      <a:pt x="65" y="187"/>
                    </a:lnTo>
                    <a:lnTo>
                      <a:pt x="63" y="189"/>
                    </a:lnTo>
                    <a:lnTo>
                      <a:pt x="61" y="189"/>
                    </a:lnTo>
                    <a:lnTo>
                      <a:pt x="60" y="189"/>
                    </a:lnTo>
                    <a:lnTo>
                      <a:pt x="60" y="190"/>
                    </a:lnTo>
                    <a:lnTo>
                      <a:pt x="58" y="190"/>
                    </a:lnTo>
                    <a:lnTo>
                      <a:pt x="56" y="190"/>
                    </a:lnTo>
                    <a:lnTo>
                      <a:pt x="56" y="191"/>
                    </a:lnTo>
                    <a:lnTo>
                      <a:pt x="51" y="193"/>
                    </a:lnTo>
                    <a:lnTo>
                      <a:pt x="50" y="200"/>
                    </a:lnTo>
                    <a:lnTo>
                      <a:pt x="48" y="200"/>
                    </a:lnTo>
                    <a:lnTo>
                      <a:pt x="47" y="200"/>
                    </a:lnTo>
                    <a:lnTo>
                      <a:pt x="47" y="201"/>
                    </a:lnTo>
                    <a:lnTo>
                      <a:pt x="43" y="203"/>
                    </a:lnTo>
                    <a:lnTo>
                      <a:pt x="40" y="204"/>
                    </a:lnTo>
                    <a:lnTo>
                      <a:pt x="39" y="207"/>
                    </a:lnTo>
                    <a:lnTo>
                      <a:pt x="35" y="209"/>
                    </a:lnTo>
                    <a:lnTo>
                      <a:pt x="33" y="211"/>
                    </a:lnTo>
                    <a:lnTo>
                      <a:pt x="29" y="212"/>
                    </a:lnTo>
                    <a:lnTo>
                      <a:pt x="22" y="215"/>
                    </a:lnTo>
                    <a:lnTo>
                      <a:pt x="17" y="221"/>
                    </a:lnTo>
                    <a:lnTo>
                      <a:pt x="14" y="223"/>
                    </a:lnTo>
                    <a:lnTo>
                      <a:pt x="12" y="223"/>
                    </a:lnTo>
                    <a:lnTo>
                      <a:pt x="11" y="223"/>
                    </a:lnTo>
                    <a:lnTo>
                      <a:pt x="11" y="224"/>
                    </a:lnTo>
                    <a:lnTo>
                      <a:pt x="7" y="224"/>
                    </a:lnTo>
                    <a:lnTo>
                      <a:pt x="5" y="227"/>
                    </a:lnTo>
                    <a:lnTo>
                      <a:pt x="3" y="227"/>
                    </a:lnTo>
                    <a:lnTo>
                      <a:pt x="2" y="227"/>
                    </a:lnTo>
                    <a:lnTo>
                      <a:pt x="2" y="228"/>
                    </a:lnTo>
                    <a:lnTo>
                      <a:pt x="0" y="229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290">
                <a:extLst>
                  <a:ext uri="{FF2B5EF4-FFF2-40B4-BE49-F238E27FC236}">
                    <a16:creationId xmlns:a16="http://schemas.microsoft.com/office/drawing/2014/main" id="{355B43C1-8B5A-336F-0C17-29B7E1F2B5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5" y="2349"/>
                <a:ext cx="185" cy="46"/>
              </a:xfrm>
              <a:custGeom>
                <a:avLst/>
                <a:gdLst>
                  <a:gd name="T0" fmla="*/ 548 w 555"/>
                  <a:gd name="T1" fmla="*/ 109 h 137"/>
                  <a:gd name="T2" fmla="*/ 543 w 555"/>
                  <a:gd name="T3" fmla="*/ 109 h 137"/>
                  <a:gd name="T4" fmla="*/ 534 w 555"/>
                  <a:gd name="T5" fmla="*/ 109 h 137"/>
                  <a:gd name="T6" fmla="*/ 523 w 555"/>
                  <a:gd name="T7" fmla="*/ 113 h 137"/>
                  <a:gd name="T8" fmla="*/ 515 w 555"/>
                  <a:gd name="T9" fmla="*/ 133 h 137"/>
                  <a:gd name="T10" fmla="*/ 512 w 555"/>
                  <a:gd name="T11" fmla="*/ 134 h 137"/>
                  <a:gd name="T12" fmla="*/ 496 w 555"/>
                  <a:gd name="T13" fmla="*/ 137 h 137"/>
                  <a:gd name="T14" fmla="*/ 482 w 555"/>
                  <a:gd name="T15" fmla="*/ 136 h 137"/>
                  <a:gd name="T16" fmla="*/ 479 w 555"/>
                  <a:gd name="T17" fmla="*/ 137 h 137"/>
                  <a:gd name="T18" fmla="*/ 463 w 555"/>
                  <a:gd name="T19" fmla="*/ 131 h 137"/>
                  <a:gd name="T20" fmla="*/ 454 w 555"/>
                  <a:gd name="T21" fmla="*/ 137 h 137"/>
                  <a:gd name="T22" fmla="*/ 447 w 555"/>
                  <a:gd name="T23" fmla="*/ 131 h 137"/>
                  <a:gd name="T24" fmla="*/ 437 w 555"/>
                  <a:gd name="T25" fmla="*/ 128 h 137"/>
                  <a:gd name="T26" fmla="*/ 422 w 555"/>
                  <a:gd name="T27" fmla="*/ 126 h 137"/>
                  <a:gd name="T28" fmla="*/ 416 w 555"/>
                  <a:gd name="T29" fmla="*/ 119 h 137"/>
                  <a:gd name="T30" fmla="*/ 418 w 555"/>
                  <a:gd name="T31" fmla="*/ 113 h 137"/>
                  <a:gd name="T32" fmla="*/ 396 w 555"/>
                  <a:gd name="T33" fmla="*/ 96 h 137"/>
                  <a:gd name="T34" fmla="*/ 369 w 555"/>
                  <a:gd name="T35" fmla="*/ 99 h 137"/>
                  <a:gd name="T36" fmla="*/ 341 w 555"/>
                  <a:gd name="T37" fmla="*/ 54 h 137"/>
                  <a:gd name="T38" fmla="*/ 333 w 555"/>
                  <a:gd name="T39" fmla="*/ 43 h 137"/>
                  <a:gd name="T40" fmla="*/ 317 w 555"/>
                  <a:gd name="T41" fmla="*/ 23 h 137"/>
                  <a:gd name="T42" fmla="*/ 300 w 555"/>
                  <a:gd name="T43" fmla="*/ 17 h 137"/>
                  <a:gd name="T44" fmla="*/ 295 w 555"/>
                  <a:gd name="T45" fmla="*/ 11 h 137"/>
                  <a:gd name="T46" fmla="*/ 281 w 555"/>
                  <a:gd name="T47" fmla="*/ 10 h 137"/>
                  <a:gd name="T48" fmla="*/ 271 w 555"/>
                  <a:gd name="T49" fmla="*/ 2 h 137"/>
                  <a:gd name="T50" fmla="*/ 245 w 555"/>
                  <a:gd name="T51" fmla="*/ 2 h 137"/>
                  <a:gd name="T52" fmla="*/ 227 w 555"/>
                  <a:gd name="T53" fmla="*/ 2 h 137"/>
                  <a:gd name="T54" fmla="*/ 208 w 555"/>
                  <a:gd name="T55" fmla="*/ 9 h 137"/>
                  <a:gd name="T56" fmla="*/ 192 w 555"/>
                  <a:gd name="T57" fmla="*/ 3 h 137"/>
                  <a:gd name="T58" fmla="*/ 171 w 555"/>
                  <a:gd name="T59" fmla="*/ 7 h 137"/>
                  <a:gd name="T60" fmla="*/ 143 w 555"/>
                  <a:gd name="T61" fmla="*/ 26 h 137"/>
                  <a:gd name="T62" fmla="*/ 131 w 555"/>
                  <a:gd name="T63" fmla="*/ 35 h 137"/>
                  <a:gd name="T64" fmla="*/ 120 w 555"/>
                  <a:gd name="T65" fmla="*/ 45 h 137"/>
                  <a:gd name="T66" fmla="*/ 116 w 555"/>
                  <a:gd name="T67" fmla="*/ 48 h 137"/>
                  <a:gd name="T68" fmla="*/ 104 w 555"/>
                  <a:gd name="T69" fmla="*/ 50 h 137"/>
                  <a:gd name="T70" fmla="*/ 102 w 555"/>
                  <a:gd name="T71" fmla="*/ 57 h 137"/>
                  <a:gd name="T72" fmla="*/ 97 w 555"/>
                  <a:gd name="T73" fmla="*/ 59 h 137"/>
                  <a:gd name="T74" fmla="*/ 91 w 555"/>
                  <a:gd name="T75" fmla="*/ 61 h 137"/>
                  <a:gd name="T76" fmla="*/ 81 w 555"/>
                  <a:gd name="T77" fmla="*/ 55 h 137"/>
                  <a:gd name="T78" fmla="*/ 63 w 555"/>
                  <a:gd name="T79" fmla="*/ 48 h 137"/>
                  <a:gd name="T80" fmla="*/ 51 w 555"/>
                  <a:gd name="T81" fmla="*/ 62 h 137"/>
                  <a:gd name="T82" fmla="*/ 43 w 555"/>
                  <a:gd name="T83" fmla="*/ 76 h 137"/>
                  <a:gd name="T84" fmla="*/ 26 w 555"/>
                  <a:gd name="T85" fmla="*/ 79 h 137"/>
                  <a:gd name="T86" fmla="*/ 12 w 555"/>
                  <a:gd name="T87" fmla="*/ 8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55" h="137">
                    <a:moveTo>
                      <a:pt x="555" y="106"/>
                    </a:moveTo>
                    <a:lnTo>
                      <a:pt x="551" y="106"/>
                    </a:lnTo>
                    <a:lnTo>
                      <a:pt x="548" y="109"/>
                    </a:lnTo>
                    <a:lnTo>
                      <a:pt x="546" y="109"/>
                    </a:lnTo>
                    <a:lnTo>
                      <a:pt x="544" y="109"/>
                    </a:lnTo>
                    <a:lnTo>
                      <a:pt x="543" y="109"/>
                    </a:lnTo>
                    <a:lnTo>
                      <a:pt x="543" y="110"/>
                    </a:lnTo>
                    <a:lnTo>
                      <a:pt x="538" y="109"/>
                    </a:lnTo>
                    <a:lnTo>
                      <a:pt x="534" y="109"/>
                    </a:lnTo>
                    <a:lnTo>
                      <a:pt x="529" y="108"/>
                    </a:lnTo>
                    <a:lnTo>
                      <a:pt x="526" y="109"/>
                    </a:lnTo>
                    <a:lnTo>
                      <a:pt x="523" y="113"/>
                    </a:lnTo>
                    <a:lnTo>
                      <a:pt x="521" y="119"/>
                    </a:lnTo>
                    <a:lnTo>
                      <a:pt x="519" y="124"/>
                    </a:lnTo>
                    <a:lnTo>
                      <a:pt x="515" y="133"/>
                    </a:lnTo>
                    <a:lnTo>
                      <a:pt x="513" y="133"/>
                    </a:lnTo>
                    <a:lnTo>
                      <a:pt x="512" y="133"/>
                    </a:lnTo>
                    <a:lnTo>
                      <a:pt x="512" y="134"/>
                    </a:lnTo>
                    <a:lnTo>
                      <a:pt x="508" y="136"/>
                    </a:lnTo>
                    <a:lnTo>
                      <a:pt x="502" y="136"/>
                    </a:lnTo>
                    <a:lnTo>
                      <a:pt x="496" y="137"/>
                    </a:lnTo>
                    <a:lnTo>
                      <a:pt x="492" y="136"/>
                    </a:lnTo>
                    <a:lnTo>
                      <a:pt x="487" y="134"/>
                    </a:lnTo>
                    <a:lnTo>
                      <a:pt x="482" y="136"/>
                    </a:lnTo>
                    <a:lnTo>
                      <a:pt x="480" y="136"/>
                    </a:lnTo>
                    <a:lnTo>
                      <a:pt x="479" y="136"/>
                    </a:lnTo>
                    <a:lnTo>
                      <a:pt x="479" y="137"/>
                    </a:lnTo>
                    <a:lnTo>
                      <a:pt x="475" y="136"/>
                    </a:lnTo>
                    <a:lnTo>
                      <a:pt x="472" y="134"/>
                    </a:lnTo>
                    <a:lnTo>
                      <a:pt x="463" y="131"/>
                    </a:lnTo>
                    <a:lnTo>
                      <a:pt x="460" y="132"/>
                    </a:lnTo>
                    <a:lnTo>
                      <a:pt x="456" y="135"/>
                    </a:lnTo>
                    <a:lnTo>
                      <a:pt x="454" y="137"/>
                    </a:lnTo>
                    <a:lnTo>
                      <a:pt x="452" y="137"/>
                    </a:lnTo>
                    <a:lnTo>
                      <a:pt x="450" y="136"/>
                    </a:lnTo>
                    <a:lnTo>
                      <a:pt x="447" y="131"/>
                    </a:lnTo>
                    <a:lnTo>
                      <a:pt x="443" y="129"/>
                    </a:lnTo>
                    <a:lnTo>
                      <a:pt x="439" y="129"/>
                    </a:lnTo>
                    <a:lnTo>
                      <a:pt x="437" y="128"/>
                    </a:lnTo>
                    <a:lnTo>
                      <a:pt x="436" y="128"/>
                    </a:lnTo>
                    <a:lnTo>
                      <a:pt x="433" y="128"/>
                    </a:lnTo>
                    <a:lnTo>
                      <a:pt x="422" y="126"/>
                    </a:lnTo>
                    <a:lnTo>
                      <a:pt x="418" y="124"/>
                    </a:lnTo>
                    <a:lnTo>
                      <a:pt x="417" y="122"/>
                    </a:lnTo>
                    <a:lnTo>
                      <a:pt x="416" y="119"/>
                    </a:lnTo>
                    <a:lnTo>
                      <a:pt x="418" y="117"/>
                    </a:lnTo>
                    <a:lnTo>
                      <a:pt x="419" y="115"/>
                    </a:lnTo>
                    <a:lnTo>
                      <a:pt x="418" y="113"/>
                    </a:lnTo>
                    <a:lnTo>
                      <a:pt x="401" y="98"/>
                    </a:lnTo>
                    <a:lnTo>
                      <a:pt x="399" y="96"/>
                    </a:lnTo>
                    <a:lnTo>
                      <a:pt x="396" y="96"/>
                    </a:lnTo>
                    <a:lnTo>
                      <a:pt x="374" y="102"/>
                    </a:lnTo>
                    <a:lnTo>
                      <a:pt x="370" y="100"/>
                    </a:lnTo>
                    <a:lnTo>
                      <a:pt x="369" y="99"/>
                    </a:lnTo>
                    <a:lnTo>
                      <a:pt x="347" y="59"/>
                    </a:lnTo>
                    <a:lnTo>
                      <a:pt x="343" y="55"/>
                    </a:lnTo>
                    <a:lnTo>
                      <a:pt x="341" y="54"/>
                    </a:lnTo>
                    <a:lnTo>
                      <a:pt x="337" y="51"/>
                    </a:lnTo>
                    <a:lnTo>
                      <a:pt x="336" y="48"/>
                    </a:lnTo>
                    <a:lnTo>
                      <a:pt x="333" y="43"/>
                    </a:lnTo>
                    <a:lnTo>
                      <a:pt x="328" y="39"/>
                    </a:lnTo>
                    <a:lnTo>
                      <a:pt x="321" y="28"/>
                    </a:lnTo>
                    <a:lnTo>
                      <a:pt x="317" y="23"/>
                    </a:lnTo>
                    <a:lnTo>
                      <a:pt x="308" y="21"/>
                    </a:lnTo>
                    <a:lnTo>
                      <a:pt x="304" y="20"/>
                    </a:lnTo>
                    <a:lnTo>
                      <a:pt x="300" y="17"/>
                    </a:lnTo>
                    <a:lnTo>
                      <a:pt x="298" y="14"/>
                    </a:lnTo>
                    <a:lnTo>
                      <a:pt x="297" y="13"/>
                    </a:lnTo>
                    <a:lnTo>
                      <a:pt x="295" y="11"/>
                    </a:lnTo>
                    <a:lnTo>
                      <a:pt x="287" y="11"/>
                    </a:lnTo>
                    <a:lnTo>
                      <a:pt x="284" y="13"/>
                    </a:lnTo>
                    <a:lnTo>
                      <a:pt x="281" y="10"/>
                    </a:lnTo>
                    <a:lnTo>
                      <a:pt x="280" y="5"/>
                    </a:lnTo>
                    <a:lnTo>
                      <a:pt x="277" y="2"/>
                    </a:lnTo>
                    <a:lnTo>
                      <a:pt x="271" y="2"/>
                    </a:lnTo>
                    <a:lnTo>
                      <a:pt x="257" y="0"/>
                    </a:lnTo>
                    <a:lnTo>
                      <a:pt x="251" y="0"/>
                    </a:lnTo>
                    <a:lnTo>
                      <a:pt x="245" y="2"/>
                    </a:lnTo>
                    <a:lnTo>
                      <a:pt x="244" y="2"/>
                    </a:lnTo>
                    <a:lnTo>
                      <a:pt x="236" y="0"/>
                    </a:lnTo>
                    <a:lnTo>
                      <a:pt x="227" y="2"/>
                    </a:lnTo>
                    <a:lnTo>
                      <a:pt x="219" y="8"/>
                    </a:lnTo>
                    <a:lnTo>
                      <a:pt x="212" y="8"/>
                    </a:lnTo>
                    <a:lnTo>
                      <a:pt x="208" y="9"/>
                    </a:lnTo>
                    <a:lnTo>
                      <a:pt x="205" y="9"/>
                    </a:lnTo>
                    <a:lnTo>
                      <a:pt x="205" y="10"/>
                    </a:lnTo>
                    <a:lnTo>
                      <a:pt x="192" y="3"/>
                    </a:lnTo>
                    <a:lnTo>
                      <a:pt x="184" y="2"/>
                    </a:lnTo>
                    <a:lnTo>
                      <a:pt x="180" y="4"/>
                    </a:lnTo>
                    <a:lnTo>
                      <a:pt x="171" y="7"/>
                    </a:lnTo>
                    <a:lnTo>
                      <a:pt x="167" y="10"/>
                    </a:lnTo>
                    <a:lnTo>
                      <a:pt x="165" y="18"/>
                    </a:lnTo>
                    <a:lnTo>
                      <a:pt x="143" y="26"/>
                    </a:lnTo>
                    <a:lnTo>
                      <a:pt x="137" y="29"/>
                    </a:lnTo>
                    <a:lnTo>
                      <a:pt x="134" y="32"/>
                    </a:lnTo>
                    <a:lnTo>
                      <a:pt x="131" y="35"/>
                    </a:lnTo>
                    <a:lnTo>
                      <a:pt x="130" y="37"/>
                    </a:lnTo>
                    <a:lnTo>
                      <a:pt x="122" y="45"/>
                    </a:lnTo>
                    <a:lnTo>
                      <a:pt x="120" y="45"/>
                    </a:lnTo>
                    <a:lnTo>
                      <a:pt x="118" y="45"/>
                    </a:lnTo>
                    <a:lnTo>
                      <a:pt x="118" y="46"/>
                    </a:lnTo>
                    <a:lnTo>
                      <a:pt x="116" y="48"/>
                    </a:lnTo>
                    <a:lnTo>
                      <a:pt x="112" y="48"/>
                    </a:lnTo>
                    <a:lnTo>
                      <a:pt x="108" y="49"/>
                    </a:lnTo>
                    <a:lnTo>
                      <a:pt x="104" y="50"/>
                    </a:lnTo>
                    <a:lnTo>
                      <a:pt x="103" y="56"/>
                    </a:lnTo>
                    <a:lnTo>
                      <a:pt x="102" y="56"/>
                    </a:lnTo>
                    <a:lnTo>
                      <a:pt x="102" y="57"/>
                    </a:lnTo>
                    <a:lnTo>
                      <a:pt x="101" y="59"/>
                    </a:lnTo>
                    <a:lnTo>
                      <a:pt x="98" y="59"/>
                    </a:lnTo>
                    <a:lnTo>
                      <a:pt x="97" y="59"/>
                    </a:lnTo>
                    <a:lnTo>
                      <a:pt x="97" y="60"/>
                    </a:lnTo>
                    <a:lnTo>
                      <a:pt x="93" y="60"/>
                    </a:lnTo>
                    <a:lnTo>
                      <a:pt x="91" y="61"/>
                    </a:lnTo>
                    <a:lnTo>
                      <a:pt x="89" y="61"/>
                    </a:lnTo>
                    <a:lnTo>
                      <a:pt x="85" y="56"/>
                    </a:lnTo>
                    <a:lnTo>
                      <a:pt x="81" y="55"/>
                    </a:lnTo>
                    <a:lnTo>
                      <a:pt x="76" y="54"/>
                    </a:lnTo>
                    <a:lnTo>
                      <a:pt x="70" y="49"/>
                    </a:lnTo>
                    <a:lnTo>
                      <a:pt x="63" y="48"/>
                    </a:lnTo>
                    <a:lnTo>
                      <a:pt x="57" y="51"/>
                    </a:lnTo>
                    <a:lnTo>
                      <a:pt x="53" y="55"/>
                    </a:lnTo>
                    <a:lnTo>
                      <a:pt x="51" y="62"/>
                    </a:lnTo>
                    <a:lnTo>
                      <a:pt x="49" y="69"/>
                    </a:lnTo>
                    <a:lnTo>
                      <a:pt x="46" y="71"/>
                    </a:lnTo>
                    <a:lnTo>
                      <a:pt x="43" y="76"/>
                    </a:lnTo>
                    <a:lnTo>
                      <a:pt x="35" y="79"/>
                    </a:lnTo>
                    <a:lnTo>
                      <a:pt x="30" y="80"/>
                    </a:lnTo>
                    <a:lnTo>
                      <a:pt x="26" y="79"/>
                    </a:lnTo>
                    <a:lnTo>
                      <a:pt x="22" y="82"/>
                    </a:lnTo>
                    <a:lnTo>
                      <a:pt x="18" y="84"/>
                    </a:lnTo>
                    <a:lnTo>
                      <a:pt x="12" y="88"/>
                    </a:lnTo>
                    <a:lnTo>
                      <a:pt x="7" y="90"/>
                    </a:lnTo>
                    <a:lnTo>
                      <a:pt x="0" y="93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291">
                <a:extLst>
                  <a:ext uri="{FF2B5EF4-FFF2-40B4-BE49-F238E27FC236}">
                    <a16:creationId xmlns:a16="http://schemas.microsoft.com/office/drawing/2014/main" id="{C71C58F9-9152-469A-B72C-BA0FDE4468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2446"/>
                <a:ext cx="202" cy="101"/>
              </a:xfrm>
              <a:custGeom>
                <a:avLst/>
                <a:gdLst>
                  <a:gd name="T0" fmla="*/ 4 w 608"/>
                  <a:gd name="T1" fmla="*/ 274 h 303"/>
                  <a:gd name="T2" fmla="*/ 1 w 608"/>
                  <a:gd name="T3" fmla="*/ 267 h 303"/>
                  <a:gd name="T4" fmla="*/ 14 w 608"/>
                  <a:gd name="T5" fmla="*/ 251 h 303"/>
                  <a:gd name="T6" fmla="*/ 23 w 608"/>
                  <a:gd name="T7" fmla="*/ 247 h 303"/>
                  <a:gd name="T8" fmla="*/ 35 w 608"/>
                  <a:gd name="T9" fmla="*/ 250 h 303"/>
                  <a:gd name="T10" fmla="*/ 50 w 608"/>
                  <a:gd name="T11" fmla="*/ 254 h 303"/>
                  <a:gd name="T12" fmla="*/ 61 w 608"/>
                  <a:gd name="T13" fmla="*/ 253 h 303"/>
                  <a:gd name="T14" fmla="*/ 65 w 608"/>
                  <a:gd name="T15" fmla="*/ 250 h 303"/>
                  <a:gd name="T16" fmla="*/ 68 w 608"/>
                  <a:gd name="T17" fmla="*/ 240 h 303"/>
                  <a:gd name="T18" fmla="*/ 78 w 608"/>
                  <a:gd name="T19" fmla="*/ 238 h 303"/>
                  <a:gd name="T20" fmla="*/ 104 w 608"/>
                  <a:gd name="T21" fmla="*/ 205 h 303"/>
                  <a:gd name="T22" fmla="*/ 120 w 608"/>
                  <a:gd name="T23" fmla="*/ 190 h 303"/>
                  <a:gd name="T24" fmla="*/ 125 w 608"/>
                  <a:gd name="T25" fmla="*/ 191 h 303"/>
                  <a:gd name="T26" fmla="*/ 129 w 608"/>
                  <a:gd name="T27" fmla="*/ 199 h 303"/>
                  <a:gd name="T28" fmla="*/ 145 w 608"/>
                  <a:gd name="T29" fmla="*/ 193 h 303"/>
                  <a:gd name="T30" fmla="*/ 157 w 608"/>
                  <a:gd name="T31" fmla="*/ 178 h 303"/>
                  <a:gd name="T32" fmla="*/ 158 w 608"/>
                  <a:gd name="T33" fmla="*/ 165 h 303"/>
                  <a:gd name="T34" fmla="*/ 163 w 608"/>
                  <a:gd name="T35" fmla="*/ 162 h 303"/>
                  <a:gd name="T36" fmla="*/ 177 w 608"/>
                  <a:gd name="T37" fmla="*/ 164 h 303"/>
                  <a:gd name="T38" fmla="*/ 187 w 608"/>
                  <a:gd name="T39" fmla="*/ 165 h 303"/>
                  <a:gd name="T40" fmla="*/ 195 w 608"/>
                  <a:gd name="T41" fmla="*/ 152 h 303"/>
                  <a:gd name="T42" fmla="*/ 205 w 608"/>
                  <a:gd name="T43" fmla="*/ 149 h 303"/>
                  <a:gd name="T44" fmla="*/ 211 w 608"/>
                  <a:gd name="T45" fmla="*/ 151 h 303"/>
                  <a:gd name="T46" fmla="*/ 215 w 608"/>
                  <a:gd name="T47" fmla="*/ 158 h 303"/>
                  <a:gd name="T48" fmla="*/ 234 w 608"/>
                  <a:gd name="T49" fmla="*/ 161 h 303"/>
                  <a:gd name="T50" fmla="*/ 240 w 608"/>
                  <a:gd name="T51" fmla="*/ 162 h 303"/>
                  <a:gd name="T52" fmla="*/ 248 w 608"/>
                  <a:gd name="T53" fmla="*/ 169 h 303"/>
                  <a:gd name="T54" fmla="*/ 261 w 608"/>
                  <a:gd name="T55" fmla="*/ 165 h 303"/>
                  <a:gd name="T56" fmla="*/ 270 w 608"/>
                  <a:gd name="T57" fmla="*/ 165 h 303"/>
                  <a:gd name="T58" fmla="*/ 277 w 608"/>
                  <a:gd name="T59" fmla="*/ 169 h 303"/>
                  <a:gd name="T60" fmla="*/ 289 w 608"/>
                  <a:gd name="T61" fmla="*/ 169 h 303"/>
                  <a:gd name="T62" fmla="*/ 297 w 608"/>
                  <a:gd name="T63" fmla="*/ 162 h 303"/>
                  <a:gd name="T64" fmla="*/ 309 w 608"/>
                  <a:gd name="T65" fmla="*/ 150 h 303"/>
                  <a:gd name="T66" fmla="*/ 327 w 608"/>
                  <a:gd name="T67" fmla="*/ 149 h 303"/>
                  <a:gd name="T68" fmla="*/ 331 w 608"/>
                  <a:gd name="T69" fmla="*/ 144 h 303"/>
                  <a:gd name="T70" fmla="*/ 342 w 608"/>
                  <a:gd name="T71" fmla="*/ 134 h 303"/>
                  <a:gd name="T72" fmla="*/ 347 w 608"/>
                  <a:gd name="T73" fmla="*/ 126 h 303"/>
                  <a:gd name="T74" fmla="*/ 351 w 608"/>
                  <a:gd name="T75" fmla="*/ 117 h 303"/>
                  <a:gd name="T76" fmla="*/ 358 w 608"/>
                  <a:gd name="T77" fmla="*/ 112 h 303"/>
                  <a:gd name="T78" fmla="*/ 391 w 608"/>
                  <a:gd name="T79" fmla="*/ 97 h 303"/>
                  <a:gd name="T80" fmla="*/ 417 w 608"/>
                  <a:gd name="T81" fmla="*/ 84 h 303"/>
                  <a:gd name="T82" fmla="*/ 431 w 608"/>
                  <a:gd name="T83" fmla="*/ 84 h 303"/>
                  <a:gd name="T84" fmla="*/ 435 w 608"/>
                  <a:gd name="T85" fmla="*/ 80 h 303"/>
                  <a:gd name="T86" fmla="*/ 443 w 608"/>
                  <a:gd name="T87" fmla="*/ 69 h 303"/>
                  <a:gd name="T88" fmla="*/ 462 w 608"/>
                  <a:gd name="T89" fmla="*/ 61 h 303"/>
                  <a:gd name="T90" fmla="*/ 469 w 608"/>
                  <a:gd name="T91" fmla="*/ 62 h 303"/>
                  <a:gd name="T92" fmla="*/ 478 w 608"/>
                  <a:gd name="T93" fmla="*/ 61 h 303"/>
                  <a:gd name="T94" fmla="*/ 490 w 608"/>
                  <a:gd name="T95" fmla="*/ 60 h 303"/>
                  <a:gd name="T96" fmla="*/ 518 w 608"/>
                  <a:gd name="T97" fmla="*/ 64 h 303"/>
                  <a:gd name="T98" fmla="*/ 529 w 608"/>
                  <a:gd name="T99" fmla="*/ 65 h 303"/>
                  <a:gd name="T100" fmla="*/ 541 w 608"/>
                  <a:gd name="T101" fmla="*/ 69 h 303"/>
                  <a:gd name="T102" fmla="*/ 551 w 608"/>
                  <a:gd name="T103" fmla="*/ 68 h 303"/>
                  <a:gd name="T104" fmla="*/ 569 w 608"/>
                  <a:gd name="T105" fmla="*/ 61 h 303"/>
                  <a:gd name="T106" fmla="*/ 584 w 608"/>
                  <a:gd name="T107" fmla="*/ 59 h 303"/>
                  <a:gd name="T108" fmla="*/ 603 w 608"/>
                  <a:gd name="T109" fmla="*/ 46 h 303"/>
                  <a:gd name="T110" fmla="*/ 608 w 608"/>
                  <a:gd name="T111" fmla="*/ 29 h 303"/>
                  <a:gd name="T112" fmla="*/ 602 w 608"/>
                  <a:gd name="T113" fmla="*/ 10 h 303"/>
                  <a:gd name="T114" fmla="*/ 602 w 608"/>
                  <a:gd name="T115" fmla="*/ 3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08" h="303">
                    <a:moveTo>
                      <a:pt x="0" y="303"/>
                    </a:moveTo>
                    <a:lnTo>
                      <a:pt x="4" y="281"/>
                    </a:lnTo>
                    <a:lnTo>
                      <a:pt x="4" y="279"/>
                    </a:lnTo>
                    <a:lnTo>
                      <a:pt x="4" y="278"/>
                    </a:lnTo>
                    <a:lnTo>
                      <a:pt x="4" y="275"/>
                    </a:lnTo>
                    <a:lnTo>
                      <a:pt x="4" y="274"/>
                    </a:lnTo>
                    <a:lnTo>
                      <a:pt x="4" y="273"/>
                    </a:lnTo>
                    <a:lnTo>
                      <a:pt x="3" y="272"/>
                    </a:lnTo>
                    <a:lnTo>
                      <a:pt x="1" y="271"/>
                    </a:lnTo>
                    <a:lnTo>
                      <a:pt x="1" y="270"/>
                    </a:lnTo>
                    <a:lnTo>
                      <a:pt x="1" y="269"/>
                    </a:lnTo>
                    <a:lnTo>
                      <a:pt x="1" y="267"/>
                    </a:lnTo>
                    <a:lnTo>
                      <a:pt x="1" y="266"/>
                    </a:lnTo>
                    <a:lnTo>
                      <a:pt x="2" y="265"/>
                    </a:lnTo>
                    <a:lnTo>
                      <a:pt x="3" y="265"/>
                    </a:lnTo>
                    <a:lnTo>
                      <a:pt x="3" y="264"/>
                    </a:lnTo>
                    <a:lnTo>
                      <a:pt x="4" y="263"/>
                    </a:lnTo>
                    <a:lnTo>
                      <a:pt x="14" y="251"/>
                    </a:lnTo>
                    <a:lnTo>
                      <a:pt x="15" y="251"/>
                    </a:lnTo>
                    <a:lnTo>
                      <a:pt x="15" y="250"/>
                    </a:lnTo>
                    <a:lnTo>
                      <a:pt x="17" y="249"/>
                    </a:lnTo>
                    <a:lnTo>
                      <a:pt x="20" y="247"/>
                    </a:lnTo>
                    <a:lnTo>
                      <a:pt x="21" y="247"/>
                    </a:lnTo>
                    <a:lnTo>
                      <a:pt x="23" y="247"/>
                    </a:lnTo>
                    <a:lnTo>
                      <a:pt x="24" y="247"/>
                    </a:lnTo>
                    <a:lnTo>
                      <a:pt x="25" y="247"/>
                    </a:lnTo>
                    <a:lnTo>
                      <a:pt x="27" y="247"/>
                    </a:lnTo>
                    <a:lnTo>
                      <a:pt x="28" y="247"/>
                    </a:lnTo>
                    <a:lnTo>
                      <a:pt x="33" y="249"/>
                    </a:lnTo>
                    <a:lnTo>
                      <a:pt x="35" y="250"/>
                    </a:lnTo>
                    <a:lnTo>
                      <a:pt x="38" y="251"/>
                    </a:lnTo>
                    <a:lnTo>
                      <a:pt x="46" y="253"/>
                    </a:lnTo>
                    <a:lnTo>
                      <a:pt x="47" y="253"/>
                    </a:lnTo>
                    <a:lnTo>
                      <a:pt x="48" y="253"/>
                    </a:lnTo>
                    <a:lnTo>
                      <a:pt x="49" y="253"/>
                    </a:lnTo>
                    <a:lnTo>
                      <a:pt x="50" y="254"/>
                    </a:lnTo>
                    <a:lnTo>
                      <a:pt x="54" y="254"/>
                    </a:lnTo>
                    <a:lnTo>
                      <a:pt x="55" y="253"/>
                    </a:lnTo>
                    <a:lnTo>
                      <a:pt x="56" y="253"/>
                    </a:lnTo>
                    <a:lnTo>
                      <a:pt x="58" y="253"/>
                    </a:lnTo>
                    <a:lnTo>
                      <a:pt x="59" y="253"/>
                    </a:lnTo>
                    <a:lnTo>
                      <a:pt x="61" y="253"/>
                    </a:lnTo>
                    <a:lnTo>
                      <a:pt x="61" y="252"/>
                    </a:lnTo>
                    <a:lnTo>
                      <a:pt x="62" y="252"/>
                    </a:lnTo>
                    <a:lnTo>
                      <a:pt x="63" y="252"/>
                    </a:lnTo>
                    <a:lnTo>
                      <a:pt x="63" y="251"/>
                    </a:lnTo>
                    <a:lnTo>
                      <a:pt x="65" y="251"/>
                    </a:lnTo>
                    <a:lnTo>
                      <a:pt x="65" y="250"/>
                    </a:lnTo>
                    <a:lnTo>
                      <a:pt x="66" y="249"/>
                    </a:lnTo>
                    <a:lnTo>
                      <a:pt x="66" y="243"/>
                    </a:lnTo>
                    <a:lnTo>
                      <a:pt x="66" y="241"/>
                    </a:lnTo>
                    <a:lnTo>
                      <a:pt x="67" y="241"/>
                    </a:lnTo>
                    <a:lnTo>
                      <a:pt x="67" y="240"/>
                    </a:lnTo>
                    <a:lnTo>
                      <a:pt x="68" y="240"/>
                    </a:lnTo>
                    <a:lnTo>
                      <a:pt x="69" y="240"/>
                    </a:lnTo>
                    <a:lnTo>
                      <a:pt x="74" y="240"/>
                    </a:lnTo>
                    <a:lnTo>
                      <a:pt x="74" y="239"/>
                    </a:lnTo>
                    <a:lnTo>
                      <a:pt x="75" y="239"/>
                    </a:lnTo>
                    <a:lnTo>
                      <a:pt x="77" y="238"/>
                    </a:lnTo>
                    <a:lnTo>
                      <a:pt x="78" y="238"/>
                    </a:lnTo>
                    <a:lnTo>
                      <a:pt x="79" y="237"/>
                    </a:lnTo>
                    <a:lnTo>
                      <a:pt x="91" y="226"/>
                    </a:lnTo>
                    <a:lnTo>
                      <a:pt x="92" y="224"/>
                    </a:lnTo>
                    <a:lnTo>
                      <a:pt x="93" y="222"/>
                    </a:lnTo>
                    <a:lnTo>
                      <a:pt x="103" y="209"/>
                    </a:lnTo>
                    <a:lnTo>
                      <a:pt x="104" y="205"/>
                    </a:lnTo>
                    <a:lnTo>
                      <a:pt x="105" y="203"/>
                    </a:lnTo>
                    <a:lnTo>
                      <a:pt x="107" y="201"/>
                    </a:lnTo>
                    <a:lnTo>
                      <a:pt x="108" y="201"/>
                    </a:lnTo>
                    <a:lnTo>
                      <a:pt x="109" y="198"/>
                    </a:lnTo>
                    <a:lnTo>
                      <a:pt x="117" y="191"/>
                    </a:lnTo>
                    <a:lnTo>
                      <a:pt x="120" y="190"/>
                    </a:lnTo>
                    <a:lnTo>
                      <a:pt x="120" y="189"/>
                    </a:lnTo>
                    <a:lnTo>
                      <a:pt x="121" y="189"/>
                    </a:lnTo>
                    <a:lnTo>
                      <a:pt x="123" y="189"/>
                    </a:lnTo>
                    <a:lnTo>
                      <a:pt x="124" y="189"/>
                    </a:lnTo>
                    <a:lnTo>
                      <a:pt x="125" y="190"/>
                    </a:lnTo>
                    <a:lnTo>
                      <a:pt x="125" y="191"/>
                    </a:lnTo>
                    <a:lnTo>
                      <a:pt x="126" y="191"/>
                    </a:lnTo>
                    <a:lnTo>
                      <a:pt x="125" y="198"/>
                    </a:lnTo>
                    <a:lnTo>
                      <a:pt x="126" y="198"/>
                    </a:lnTo>
                    <a:lnTo>
                      <a:pt x="126" y="199"/>
                    </a:lnTo>
                    <a:lnTo>
                      <a:pt x="127" y="199"/>
                    </a:lnTo>
                    <a:lnTo>
                      <a:pt x="129" y="199"/>
                    </a:lnTo>
                    <a:lnTo>
                      <a:pt x="131" y="199"/>
                    </a:lnTo>
                    <a:lnTo>
                      <a:pt x="133" y="198"/>
                    </a:lnTo>
                    <a:lnTo>
                      <a:pt x="140" y="195"/>
                    </a:lnTo>
                    <a:lnTo>
                      <a:pt x="142" y="195"/>
                    </a:lnTo>
                    <a:lnTo>
                      <a:pt x="144" y="194"/>
                    </a:lnTo>
                    <a:lnTo>
                      <a:pt x="145" y="193"/>
                    </a:lnTo>
                    <a:lnTo>
                      <a:pt x="147" y="192"/>
                    </a:lnTo>
                    <a:lnTo>
                      <a:pt x="148" y="191"/>
                    </a:lnTo>
                    <a:lnTo>
                      <a:pt x="150" y="190"/>
                    </a:lnTo>
                    <a:lnTo>
                      <a:pt x="150" y="189"/>
                    </a:lnTo>
                    <a:lnTo>
                      <a:pt x="152" y="187"/>
                    </a:lnTo>
                    <a:lnTo>
                      <a:pt x="157" y="178"/>
                    </a:lnTo>
                    <a:lnTo>
                      <a:pt x="157" y="176"/>
                    </a:lnTo>
                    <a:lnTo>
                      <a:pt x="158" y="174"/>
                    </a:lnTo>
                    <a:lnTo>
                      <a:pt x="158" y="173"/>
                    </a:lnTo>
                    <a:lnTo>
                      <a:pt x="159" y="172"/>
                    </a:lnTo>
                    <a:lnTo>
                      <a:pt x="159" y="168"/>
                    </a:lnTo>
                    <a:lnTo>
                      <a:pt x="158" y="165"/>
                    </a:lnTo>
                    <a:lnTo>
                      <a:pt x="158" y="164"/>
                    </a:lnTo>
                    <a:lnTo>
                      <a:pt x="158" y="163"/>
                    </a:lnTo>
                    <a:lnTo>
                      <a:pt x="159" y="163"/>
                    </a:lnTo>
                    <a:lnTo>
                      <a:pt x="161" y="162"/>
                    </a:lnTo>
                    <a:lnTo>
                      <a:pt x="162" y="162"/>
                    </a:lnTo>
                    <a:lnTo>
                      <a:pt x="163" y="162"/>
                    </a:lnTo>
                    <a:lnTo>
                      <a:pt x="171" y="162"/>
                    </a:lnTo>
                    <a:lnTo>
                      <a:pt x="172" y="162"/>
                    </a:lnTo>
                    <a:lnTo>
                      <a:pt x="174" y="162"/>
                    </a:lnTo>
                    <a:lnTo>
                      <a:pt x="175" y="163"/>
                    </a:lnTo>
                    <a:lnTo>
                      <a:pt x="176" y="163"/>
                    </a:lnTo>
                    <a:lnTo>
                      <a:pt x="177" y="164"/>
                    </a:lnTo>
                    <a:lnTo>
                      <a:pt x="178" y="164"/>
                    </a:lnTo>
                    <a:lnTo>
                      <a:pt x="182" y="165"/>
                    </a:lnTo>
                    <a:lnTo>
                      <a:pt x="183" y="167"/>
                    </a:lnTo>
                    <a:lnTo>
                      <a:pt x="185" y="167"/>
                    </a:lnTo>
                    <a:lnTo>
                      <a:pt x="186" y="165"/>
                    </a:lnTo>
                    <a:lnTo>
                      <a:pt x="187" y="165"/>
                    </a:lnTo>
                    <a:lnTo>
                      <a:pt x="187" y="164"/>
                    </a:lnTo>
                    <a:lnTo>
                      <a:pt x="188" y="163"/>
                    </a:lnTo>
                    <a:lnTo>
                      <a:pt x="189" y="162"/>
                    </a:lnTo>
                    <a:lnTo>
                      <a:pt x="190" y="160"/>
                    </a:lnTo>
                    <a:lnTo>
                      <a:pt x="191" y="159"/>
                    </a:lnTo>
                    <a:lnTo>
                      <a:pt x="195" y="152"/>
                    </a:lnTo>
                    <a:lnTo>
                      <a:pt x="195" y="151"/>
                    </a:lnTo>
                    <a:lnTo>
                      <a:pt x="196" y="151"/>
                    </a:lnTo>
                    <a:lnTo>
                      <a:pt x="196" y="150"/>
                    </a:lnTo>
                    <a:lnTo>
                      <a:pt x="197" y="149"/>
                    </a:lnTo>
                    <a:lnTo>
                      <a:pt x="204" y="149"/>
                    </a:lnTo>
                    <a:lnTo>
                      <a:pt x="205" y="149"/>
                    </a:lnTo>
                    <a:lnTo>
                      <a:pt x="207" y="149"/>
                    </a:lnTo>
                    <a:lnTo>
                      <a:pt x="208" y="150"/>
                    </a:lnTo>
                    <a:lnTo>
                      <a:pt x="209" y="150"/>
                    </a:lnTo>
                    <a:lnTo>
                      <a:pt x="210" y="150"/>
                    </a:lnTo>
                    <a:lnTo>
                      <a:pt x="210" y="151"/>
                    </a:lnTo>
                    <a:lnTo>
                      <a:pt x="211" y="151"/>
                    </a:lnTo>
                    <a:lnTo>
                      <a:pt x="211" y="152"/>
                    </a:lnTo>
                    <a:lnTo>
                      <a:pt x="212" y="153"/>
                    </a:lnTo>
                    <a:lnTo>
                      <a:pt x="212" y="155"/>
                    </a:lnTo>
                    <a:lnTo>
                      <a:pt x="213" y="155"/>
                    </a:lnTo>
                    <a:lnTo>
                      <a:pt x="213" y="156"/>
                    </a:lnTo>
                    <a:lnTo>
                      <a:pt x="215" y="158"/>
                    </a:lnTo>
                    <a:lnTo>
                      <a:pt x="216" y="159"/>
                    </a:lnTo>
                    <a:lnTo>
                      <a:pt x="218" y="160"/>
                    </a:lnTo>
                    <a:lnTo>
                      <a:pt x="219" y="160"/>
                    </a:lnTo>
                    <a:lnTo>
                      <a:pt x="221" y="161"/>
                    </a:lnTo>
                    <a:lnTo>
                      <a:pt x="233" y="160"/>
                    </a:lnTo>
                    <a:lnTo>
                      <a:pt x="234" y="161"/>
                    </a:lnTo>
                    <a:lnTo>
                      <a:pt x="235" y="161"/>
                    </a:lnTo>
                    <a:lnTo>
                      <a:pt x="236" y="161"/>
                    </a:lnTo>
                    <a:lnTo>
                      <a:pt x="238" y="161"/>
                    </a:lnTo>
                    <a:lnTo>
                      <a:pt x="239" y="161"/>
                    </a:lnTo>
                    <a:lnTo>
                      <a:pt x="239" y="162"/>
                    </a:lnTo>
                    <a:lnTo>
                      <a:pt x="240" y="162"/>
                    </a:lnTo>
                    <a:lnTo>
                      <a:pt x="241" y="163"/>
                    </a:lnTo>
                    <a:lnTo>
                      <a:pt x="242" y="164"/>
                    </a:lnTo>
                    <a:lnTo>
                      <a:pt x="244" y="165"/>
                    </a:lnTo>
                    <a:lnTo>
                      <a:pt x="246" y="167"/>
                    </a:lnTo>
                    <a:lnTo>
                      <a:pt x="246" y="168"/>
                    </a:lnTo>
                    <a:lnTo>
                      <a:pt x="248" y="169"/>
                    </a:lnTo>
                    <a:lnTo>
                      <a:pt x="250" y="169"/>
                    </a:lnTo>
                    <a:lnTo>
                      <a:pt x="251" y="169"/>
                    </a:lnTo>
                    <a:lnTo>
                      <a:pt x="257" y="169"/>
                    </a:lnTo>
                    <a:lnTo>
                      <a:pt x="258" y="169"/>
                    </a:lnTo>
                    <a:lnTo>
                      <a:pt x="259" y="168"/>
                    </a:lnTo>
                    <a:lnTo>
                      <a:pt x="261" y="165"/>
                    </a:lnTo>
                    <a:lnTo>
                      <a:pt x="264" y="165"/>
                    </a:lnTo>
                    <a:lnTo>
                      <a:pt x="265" y="164"/>
                    </a:lnTo>
                    <a:lnTo>
                      <a:pt x="267" y="164"/>
                    </a:lnTo>
                    <a:lnTo>
                      <a:pt x="268" y="165"/>
                    </a:lnTo>
                    <a:lnTo>
                      <a:pt x="269" y="165"/>
                    </a:lnTo>
                    <a:lnTo>
                      <a:pt x="270" y="165"/>
                    </a:lnTo>
                    <a:lnTo>
                      <a:pt x="271" y="165"/>
                    </a:lnTo>
                    <a:lnTo>
                      <a:pt x="272" y="165"/>
                    </a:lnTo>
                    <a:lnTo>
                      <a:pt x="272" y="167"/>
                    </a:lnTo>
                    <a:lnTo>
                      <a:pt x="273" y="167"/>
                    </a:lnTo>
                    <a:lnTo>
                      <a:pt x="274" y="167"/>
                    </a:lnTo>
                    <a:lnTo>
                      <a:pt x="277" y="169"/>
                    </a:lnTo>
                    <a:lnTo>
                      <a:pt x="279" y="170"/>
                    </a:lnTo>
                    <a:lnTo>
                      <a:pt x="281" y="171"/>
                    </a:lnTo>
                    <a:lnTo>
                      <a:pt x="284" y="171"/>
                    </a:lnTo>
                    <a:lnTo>
                      <a:pt x="285" y="171"/>
                    </a:lnTo>
                    <a:lnTo>
                      <a:pt x="288" y="169"/>
                    </a:lnTo>
                    <a:lnTo>
                      <a:pt x="289" y="169"/>
                    </a:lnTo>
                    <a:lnTo>
                      <a:pt x="290" y="168"/>
                    </a:lnTo>
                    <a:lnTo>
                      <a:pt x="293" y="165"/>
                    </a:lnTo>
                    <a:lnTo>
                      <a:pt x="295" y="164"/>
                    </a:lnTo>
                    <a:lnTo>
                      <a:pt x="296" y="163"/>
                    </a:lnTo>
                    <a:lnTo>
                      <a:pt x="296" y="162"/>
                    </a:lnTo>
                    <a:lnTo>
                      <a:pt x="297" y="162"/>
                    </a:lnTo>
                    <a:lnTo>
                      <a:pt x="304" y="153"/>
                    </a:lnTo>
                    <a:lnTo>
                      <a:pt x="305" y="153"/>
                    </a:lnTo>
                    <a:lnTo>
                      <a:pt x="306" y="152"/>
                    </a:lnTo>
                    <a:lnTo>
                      <a:pt x="307" y="151"/>
                    </a:lnTo>
                    <a:lnTo>
                      <a:pt x="308" y="150"/>
                    </a:lnTo>
                    <a:lnTo>
                      <a:pt x="309" y="150"/>
                    </a:lnTo>
                    <a:lnTo>
                      <a:pt x="310" y="150"/>
                    </a:lnTo>
                    <a:lnTo>
                      <a:pt x="322" y="150"/>
                    </a:lnTo>
                    <a:lnTo>
                      <a:pt x="324" y="149"/>
                    </a:lnTo>
                    <a:lnTo>
                      <a:pt x="325" y="149"/>
                    </a:lnTo>
                    <a:lnTo>
                      <a:pt x="326" y="149"/>
                    </a:lnTo>
                    <a:lnTo>
                      <a:pt x="327" y="149"/>
                    </a:lnTo>
                    <a:lnTo>
                      <a:pt x="328" y="149"/>
                    </a:lnTo>
                    <a:lnTo>
                      <a:pt x="329" y="148"/>
                    </a:lnTo>
                    <a:lnTo>
                      <a:pt x="330" y="148"/>
                    </a:lnTo>
                    <a:lnTo>
                      <a:pt x="330" y="146"/>
                    </a:lnTo>
                    <a:lnTo>
                      <a:pt x="331" y="145"/>
                    </a:lnTo>
                    <a:lnTo>
                      <a:pt x="331" y="144"/>
                    </a:lnTo>
                    <a:lnTo>
                      <a:pt x="331" y="141"/>
                    </a:lnTo>
                    <a:lnTo>
                      <a:pt x="331" y="140"/>
                    </a:lnTo>
                    <a:lnTo>
                      <a:pt x="332" y="139"/>
                    </a:lnTo>
                    <a:lnTo>
                      <a:pt x="334" y="139"/>
                    </a:lnTo>
                    <a:lnTo>
                      <a:pt x="335" y="138"/>
                    </a:lnTo>
                    <a:lnTo>
                      <a:pt x="342" y="134"/>
                    </a:lnTo>
                    <a:lnTo>
                      <a:pt x="342" y="133"/>
                    </a:lnTo>
                    <a:lnTo>
                      <a:pt x="343" y="132"/>
                    </a:lnTo>
                    <a:lnTo>
                      <a:pt x="345" y="131"/>
                    </a:lnTo>
                    <a:lnTo>
                      <a:pt x="346" y="129"/>
                    </a:lnTo>
                    <a:lnTo>
                      <a:pt x="346" y="128"/>
                    </a:lnTo>
                    <a:lnTo>
                      <a:pt x="347" y="126"/>
                    </a:lnTo>
                    <a:lnTo>
                      <a:pt x="348" y="125"/>
                    </a:lnTo>
                    <a:lnTo>
                      <a:pt x="348" y="124"/>
                    </a:lnTo>
                    <a:lnTo>
                      <a:pt x="349" y="123"/>
                    </a:lnTo>
                    <a:lnTo>
                      <a:pt x="349" y="122"/>
                    </a:lnTo>
                    <a:lnTo>
                      <a:pt x="350" y="120"/>
                    </a:lnTo>
                    <a:lnTo>
                      <a:pt x="351" y="117"/>
                    </a:lnTo>
                    <a:lnTo>
                      <a:pt x="351" y="116"/>
                    </a:lnTo>
                    <a:lnTo>
                      <a:pt x="353" y="115"/>
                    </a:lnTo>
                    <a:lnTo>
                      <a:pt x="353" y="114"/>
                    </a:lnTo>
                    <a:lnTo>
                      <a:pt x="354" y="113"/>
                    </a:lnTo>
                    <a:lnTo>
                      <a:pt x="357" y="112"/>
                    </a:lnTo>
                    <a:lnTo>
                      <a:pt x="358" y="112"/>
                    </a:lnTo>
                    <a:lnTo>
                      <a:pt x="360" y="110"/>
                    </a:lnTo>
                    <a:lnTo>
                      <a:pt x="377" y="106"/>
                    </a:lnTo>
                    <a:lnTo>
                      <a:pt x="378" y="105"/>
                    </a:lnTo>
                    <a:lnTo>
                      <a:pt x="382" y="104"/>
                    </a:lnTo>
                    <a:lnTo>
                      <a:pt x="382" y="103"/>
                    </a:lnTo>
                    <a:lnTo>
                      <a:pt x="391" y="97"/>
                    </a:lnTo>
                    <a:lnTo>
                      <a:pt x="394" y="95"/>
                    </a:lnTo>
                    <a:lnTo>
                      <a:pt x="396" y="95"/>
                    </a:lnTo>
                    <a:lnTo>
                      <a:pt x="402" y="91"/>
                    </a:lnTo>
                    <a:lnTo>
                      <a:pt x="410" y="86"/>
                    </a:lnTo>
                    <a:lnTo>
                      <a:pt x="416" y="85"/>
                    </a:lnTo>
                    <a:lnTo>
                      <a:pt x="417" y="84"/>
                    </a:lnTo>
                    <a:lnTo>
                      <a:pt x="419" y="84"/>
                    </a:lnTo>
                    <a:lnTo>
                      <a:pt x="420" y="84"/>
                    </a:lnTo>
                    <a:lnTo>
                      <a:pt x="422" y="84"/>
                    </a:lnTo>
                    <a:lnTo>
                      <a:pt x="425" y="84"/>
                    </a:lnTo>
                    <a:lnTo>
                      <a:pt x="430" y="84"/>
                    </a:lnTo>
                    <a:lnTo>
                      <a:pt x="431" y="84"/>
                    </a:lnTo>
                    <a:lnTo>
                      <a:pt x="432" y="84"/>
                    </a:lnTo>
                    <a:lnTo>
                      <a:pt x="433" y="83"/>
                    </a:lnTo>
                    <a:lnTo>
                      <a:pt x="434" y="82"/>
                    </a:lnTo>
                    <a:lnTo>
                      <a:pt x="434" y="81"/>
                    </a:lnTo>
                    <a:lnTo>
                      <a:pt x="435" y="81"/>
                    </a:lnTo>
                    <a:lnTo>
                      <a:pt x="435" y="80"/>
                    </a:lnTo>
                    <a:lnTo>
                      <a:pt x="439" y="74"/>
                    </a:lnTo>
                    <a:lnTo>
                      <a:pt x="440" y="73"/>
                    </a:lnTo>
                    <a:lnTo>
                      <a:pt x="441" y="72"/>
                    </a:lnTo>
                    <a:lnTo>
                      <a:pt x="442" y="71"/>
                    </a:lnTo>
                    <a:lnTo>
                      <a:pt x="442" y="69"/>
                    </a:lnTo>
                    <a:lnTo>
                      <a:pt x="443" y="69"/>
                    </a:lnTo>
                    <a:lnTo>
                      <a:pt x="444" y="69"/>
                    </a:lnTo>
                    <a:lnTo>
                      <a:pt x="445" y="67"/>
                    </a:lnTo>
                    <a:lnTo>
                      <a:pt x="456" y="62"/>
                    </a:lnTo>
                    <a:lnTo>
                      <a:pt x="457" y="62"/>
                    </a:lnTo>
                    <a:lnTo>
                      <a:pt x="459" y="61"/>
                    </a:lnTo>
                    <a:lnTo>
                      <a:pt x="462" y="61"/>
                    </a:lnTo>
                    <a:lnTo>
                      <a:pt x="462" y="60"/>
                    </a:lnTo>
                    <a:lnTo>
                      <a:pt x="463" y="61"/>
                    </a:lnTo>
                    <a:lnTo>
                      <a:pt x="465" y="61"/>
                    </a:lnTo>
                    <a:lnTo>
                      <a:pt x="466" y="61"/>
                    </a:lnTo>
                    <a:lnTo>
                      <a:pt x="468" y="62"/>
                    </a:lnTo>
                    <a:lnTo>
                      <a:pt x="469" y="62"/>
                    </a:lnTo>
                    <a:lnTo>
                      <a:pt x="470" y="62"/>
                    </a:lnTo>
                    <a:lnTo>
                      <a:pt x="473" y="62"/>
                    </a:lnTo>
                    <a:lnTo>
                      <a:pt x="474" y="62"/>
                    </a:lnTo>
                    <a:lnTo>
                      <a:pt x="476" y="62"/>
                    </a:lnTo>
                    <a:lnTo>
                      <a:pt x="477" y="61"/>
                    </a:lnTo>
                    <a:lnTo>
                      <a:pt x="478" y="61"/>
                    </a:lnTo>
                    <a:lnTo>
                      <a:pt x="481" y="60"/>
                    </a:lnTo>
                    <a:lnTo>
                      <a:pt x="482" y="59"/>
                    </a:lnTo>
                    <a:lnTo>
                      <a:pt x="488" y="59"/>
                    </a:lnTo>
                    <a:lnTo>
                      <a:pt x="488" y="60"/>
                    </a:lnTo>
                    <a:lnTo>
                      <a:pt x="489" y="60"/>
                    </a:lnTo>
                    <a:lnTo>
                      <a:pt x="490" y="60"/>
                    </a:lnTo>
                    <a:lnTo>
                      <a:pt x="494" y="62"/>
                    </a:lnTo>
                    <a:lnTo>
                      <a:pt x="499" y="65"/>
                    </a:lnTo>
                    <a:lnTo>
                      <a:pt x="500" y="66"/>
                    </a:lnTo>
                    <a:lnTo>
                      <a:pt x="504" y="66"/>
                    </a:lnTo>
                    <a:lnTo>
                      <a:pt x="516" y="64"/>
                    </a:lnTo>
                    <a:lnTo>
                      <a:pt x="518" y="64"/>
                    </a:lnTo>
                    <a:lnTo>
                      <a:pt x="519" y="63"/>
                    </a:lnTo>
                    <a:lnTo>
                      <a:pt x="525" y="63"/>
                    </a:lnTo>
                    <a:lnTo>
                      <a:pt x="526" y="64"/>
                    </a:lnTo>
                    <a:lnTo>
                      <a:pt x="527" y="64"/>
                    </a:lnTo>
                    <a:lnTo>
                      <a:pt x="528" y="65"/>
                    </a:lnTo>
                    <a:lnTo>
                      <a:pt x="529" y="65"/>
                    </a:lnTo>
                    <a:lnTo>
                      <a:pt x="531" y="65"/>
                    </a:lnTo>
                    <a:lnTo>
                      <a:pt x="532" y="66"/>
                    </a:lnTo>
                    <a:lnTo>
                      <a:pt x="537" y="68"/>
                    </a:lnTo>
                    <a:lnTo>
                      <a:pt x="538" y="68"/>
                    </a:lnTo>
                    <a:lnTo>
                      <a:pt x="539" y="69"/>
                    </a:lnTo>
                    <a:lnTo>
                      <a:pt x="541" y="69"/>
                    </a:lnTo>
                    <a:lnTo>
                      <a:pt x="545" y="69"/>
                    </a:lnTo>
                    <a:lnTo>
                      <a:pt x="546" y="69"/>
                    </a:lnTo>
                    <a:lnTo>
                      <a:pt x="547" y="69"/>
                    </a:lnTo>
                    <a:lnTo>
                      <a:pt x="549" y="68"/>
                    </a:lnTo>
                    <a:lnTo>
                      <a:pt x="550" y="68"/>
                    </a:lnTo>
                    <a:lnTo>
                      <a:pt x="551" y="68"/>
                    </a:lnTo>
                    <a:lnTo>
                      <a:pt x="554" y="66"/>
                    </a:lnTo>
                    <a:lnTo>
                      <a:pt x="556" y="64"/>
                    </a:lnTo>
                    <a:lnTo>
                      <a:pt x="556" y="62"/>
                    </a:lnTo>
                    <a:lnTo>
                      <a:pt x="558" y="62"/>
                    </a:lnTo>
                    <a:lnTo>
                      <a:pt x="558" y="61"/>
                    </a:lnTo>
                    <a:lnTo>
                      <a:pt x="569" y="61"/>
                    </a:lnTo>
                    <a:lnTo>
                      <a:pt x="577" y="60"/>
                    </a:lnTo>
                    <a:lnTo>
                      <a:pt x="579" y="60"/>
                    </a:lnTo>
                    <a:lnTo>
                      <a:pt x="580" y="60"/>
                    </a:lnTo>
                    <a:lnTo>
                      <a:pt x="581" y="60"/>
                    </a:lnTo>
                    <a:lnTo>
                      <a:pt x="583" y="59"/>
                    </a:lnTo>
                    <a:lnTo>
                      <a:pt x="584" y="59"/>
                    </a:lnTo>
                    <a:lnTo>
                      <a:pt x="585" y="59"/>
                    </a:lnTo>
                    <a:lnTo>
                      <a:pt x="586" y="59"/>
                    </a:lnTo>
                    <a:lnTo>
                      <a:pt x="587" y="58"/>
                    </a:lnTo>
                    <a:lnTo>
                      <a:pt x="588" y="57"/>
                    </a:lnTo>
                    <a:lnTo>
                      <a:pt x="600" y="48"/>
                    </a:lnTo>
                    <a:lnTo>
                      <a:pt x="603" y="46"/>
                    </a:lnTo>
                    <a:lnTo>
                      <a:pt x="607" y="38"/>
                    </a:lnTo>
                    <a:lnTo>
                      <a:pt x="607" y="37"/>
                    </a:lnTo>
                    <a:lnTo>
                      <a:pt x="607" y="35"/>
                    </a:lnTo>
                    <a:lnTo>
                      <a:pt x="608" y="34"/>
                    </a:lnTo>
                    <a:lnTo>
                      <a:pt x="608" y="30"/>
                    </a:lnTo>
                    <a:lnTo>
                      <a:pt x="608" y="29"/>
                    </a:lnTo>
                    <a:lnTo>
                      <a:pt x="608" y="28"/>
                    </a:lnTo>
                    <a:lnTo>
                      <a:pt x="608" y="26"/>
                    </a:lnTo>
                    <a:lnTo>
                      <a:pt x="607" y="25"/>
                    </a:lnTo>
                    <a:lnTo>
                      <a:pt x="607" y="24"/>
                    </a:lnTo>
                    <a:lnTo>
                      <a:pt x="607" y="23"/>
                    </a:lnTo>
                    <a:lnTo>
                      <a:pt x="602" y="10"/>
                    </a:lnTo>
                    <a:lnTo>
                      <a:pt x="602" y="9"/>
                    </a:lnTo>
                    <a:lnTo>
                      <a:pt x="602" y="8"/>
                    </a:lnTo>
                    <a:lnTo>
                      <a:pt x="602" y="7"/>
                    </a:lnTo>
                    <a:lnTo>
                      <a:pt x="602" y="5"/>
                    </a:lnTo>
                    <a:lnTo>
                      <a:pt x="602" y="4"/>
                    </a:lnTo>
                    <a:lnTo>
                      <a:pt x="602" y="3"/>
                    </a:lnTo>
                    <a:lnTo>
                      <a:pt x="602" y="2"/>
                    </a:lnTo>
                    <a:lnTo>
                      <a:pt x="604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292">
                <a:extLst>
                  <a:ext uri="{FF2B5EF4-FFF2-40B4-BE49-F238E27FC236}">
                    <a16:creationId xmlns:a16="http://schemas.microsoft.com/office/drawing/2014/main" id="{CCFB4CC8-B5C8-788B-B138-D28237C7C1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2385"/>
                <a:ext cx="2" cy="0"/>
              </a:xfrm>
              <a:custGeom>
                <a:avLst/>
                <a:gdLst>
                  <a:gd name="T0" fmla="*/ 6 w 6"/>
                  <a:gd name="T1" fmla="*/ 1 h 1"/>
                  <a:gd name="T2" fmla="*/ 3 w 6"/>
                  <a:gd name="T3" fmla="*/ 0 h 1"/>
                  <a:gd name="T4" fmla="*/ 2 w 6"/>
                  <a:gd name="T5" fmla="*/ 0 h 1"/>
                  <a:gd name="T6" fmla="*/ 0 w 6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">
                    <a:moveTo>
                      <a:pt x="6" y="1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293">
                <a:extLst>
                  <a:ext uri="{FF2B5EF4-FFF2-40B4-BE49-F238E27FC236}">
                    <a16:creationId xmlns:a16="http://schemas.microsoft.com/office/drawing/2014/main" id="{B5D24FEF-F75D-315A-3886-98727DE9E9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2385"/>
                <a:ext cx="2" cy="0"/>
              </a:xfrm>
              <a:custGeom>
                <a:avLst/>
                <a:gdLst>
                  <a:gd name="T0" fmla="*/ 6 w 6"/>
                  <a:gd name="T1" fmla="*/ 1 h 1"/>
                  <a:gd name="T2" fmla="*/ 3 w 6"/>
                  <a:gd name="T3" fmla="*/ 0 h 1"/>
                  <a:gd name="T4" fmla="*/ 2 w 6"/>
                  <a:gd name="T5" fmla="*/ 0 h 1"/>
                  <a:gd name="T6" fmla="*/ 0 w 6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">
                    <a:moveTo>
                      <a:pt x="6" y="1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294">
                <a:extLst>
                  <a:ext uri="{FF2B5EF4-FFF2-40B4-BE49-F238E27FC236}">
                    <a16:creationId xmlns:a16="http://schemas.microsoft.com/office/drawing/2014/main" id="{D7F0224D-83F5-21B7-D6DA-B75CD1B073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2" y="734"/>
                <a:ext cx="62" cy="127"/>
              </a:xfrm>
              <a:custGeom>
                <a:avLst/>
                <a:gdLst>
                  <a:gd name="T0" fmla="*/ 0 w 184"/>
                  <a:gd name="T1" fmla="*/ 378 h 379"/>
                  <a:gd name="T2" fmla="*/ 3 w 184"/>
                  <a:gd name="T3" fmla="*/ 377 h 379"/>
                  <a:gd name="T4" fmla="*/ 6 w 184"/>
                  <a:gd name="T5" fmla="*/ 373 h 379"/>
                  <a:gd name="T6" fmla="*/ 15 w 184"/>
                  <a:gd name="T7" fmla="*/ 364 h 379"/>
                  <a:gd name="T8" fmla="*/ 33 w 184"/>
                  <a:gd name="T9" fmla="*/ 362 h 379"/>
                  <a:gd name="T10" fmla="*/ 46 w 184"/>
                  <a:gd name="T11" fmla="*/ 361 h 379"/>
                  <a:gd name="T12" fmla="*/ 59 w 184"/>
                  <a:gd name="T13" fmla="*/ 359 h 379"/>
                  <a:gd name="T14" fmla="*/ 60 w 184"/>
                  <a:gd name="T15" fmla="*/ 358 h 379"/>
                  <a:gd name="T16" fmla="*/ 64 w 184"/>
                  <a:gd name="T17" fmla="*/ 356 h 379"/>
                  <a:gd name="T18" fmla="*/ 68 w 184"/>
                  <a:gd name="T19" fmla="*/ 347 h 379"/>
                  <a:gd name="T20" fmla="*/ 81 w 184"/>
                  <a:gd name="T21" fmla="*/ 338 h 379"/>
                  <a:gd name="T22" fmla="*/ 91 w 184"/>
                  <a:gd name="T23" fmla="*/ 331 h 379"/>
                  <a:gd name="T24" fmla="*/ 94 w 184"/>
                  <a:gd name="T25" fmla="*/ 324 h 379"/>
                  <a:gd name="T26" fmla="*/ 89 w 184"/>
                  <a:gd name="T27" fmla="*/ 300 h 379"/>
                  <a:gd name="T28" fmla="*/ 95 w 184"/>
                  <a:gd name="T29" fmla="*/ 296 h 379"/>
                  <a:gd name="T30" fmla="*/ 97 w 184"/>
                  <a:gd name="T31" fmla="*/ 293 h 379"/>
                  <a:gd name="T32" fmla="*/ 97 w 184"/>
                  <a:gd name="T33" fmla="*/ 290 h 379"/>
                  <a:gd name="T34" fmla="*/ 93 w 184"/>
                  <a:gd name="T35" fmla="*/ 287 h 379"/>
                  <a:gd name="T36" fmla="*/ 89 w 184"/>
                  <a:gd name="T37" fmla="*/ 282 h 379"/>
                  <a:gd name="T38" fmla="*/ 86 w 184"/>
                  <a:gd name="T39" fmla="*/ 279 h 379"/>
                  <a:gd name="T40" fmla="*/ 82 w 184"/>
                  <a:gd name="T41" fmla="*/ 275 h 379"/>
                  <a:gd name="T42" fmla="*/ 77 w 184"/>
                  <a:gd name="T43" fmla="*/ 267 h 379"/>
                  <a:gd name="T44" fmla="*/ 72 w 184"/>
                  <a:gd name="T45" fmla="*/ 257 h 379"/>
                  <a:gd name="T46" fmla="*/ 71 w 184"/>
                  <a:gd name="T47" fmla="*/ 241 h 379"/>
                  <a:gd name="T48" fmla="*/ 64 w 184"/>
                  <a:gd name="T49" fmla="*/ 228 h 379"/>
                  <a:gd name="T50" fmla="*/ 53 w 184"/>
                  <a:gd name="T51" fmla="*/ 222 h 379"/>
                  <a:gd name="T52" fmla="*/ 43 w 184"/>
                  <a:gd name="T53" fmla="*/ 218 h 379"/>
                  <a:gd name="T54" fmla="*/ 44 w 184"/>
                  <a:gd name="T55" fmla="*/ 209 h 379"/>
                  <a:gd name="T56" fmla="*/ 55 w 184"/>
                  <a:gd name="T57" fmla="*/ 198 h 379"/>
                  <a:gd name="T58" fmla="*/ 86 w 184"/>
                  <a:gd name="T59" fmla="*/ 186 h 379"/>
                  <a:gd name="T60" fmla="*/ 91 w 184"/>
                  <a:gd name="T61" fmla="*/ 185 h 379"/>
                  <a:gd name="T62" fmla="*/ 101 w 184"/>
                  <a:gd name="T63" fmla="*/ 184 h 379"/>
                  <a:gd name="T64" fmla="*/ 110 w 184"/>
                  <a:gd name="T65" fmla="*/ 182 h 379"/>
                  <a:gd name="T66" fmla="*/ 119 w 184"/>
                  <a:gd name="T67" fmla="*/ 176 h 379"/>
                  <a:gd name="T68" fmla="*/ 130 w 184"/>
                  <a:gd name="T69" fmla="*/ 166 h 379"/>
                  <a:gd name="T70" fmla="*/ 145 w 184"/>
                  <a:gd name="T71" fmla="*/ 161 h 379"/>
                  <a:gd name="T72" fmla="*/ 154 w 184"/>
                  <a:gd name="T73" fmla="*/ 154 h 379"/>
                  <a:gd name="T74" fmla="*/ 159 w 184"/>
                  <a:gd name="T75" fmla="*/ 151 h 379"/>
                  <a:gd name="T76" fmla="*/ 160 w 184"/>
                  <a:gd name="T77" fmla="*/ 141 h 379"/>
                  <a:gd name="T78" fmla="*/ 156 w 184"/>
                  <a:gd name="T79" fmla="*/ 128 h 379"/>
                  <a:gd name="T80" fmla="*/ 158 w 184"/>
                  <a:gd name="T81" fmla="*/ 122 h 379"/>
                  <a:gd name="T82" fmla="*/ 163 w 184"/>
                  <a:gd name="T83" fmla="*/ 112 h 379"/>
                  <a:gd name="T84" fmla="*/ 160 w 184"/>
                  <a:gd name="T85" fmla="*/ 106 h 379"/>
                  <a:gd name="T86" fmla="*/ 150 w 184"/>
                  <a:gd name="T87" fmla="*/ 94 h 379"/>
                  <a:gd name="T88" fmla="*/ 143 w 184"/>
                  <a:gd name="T89" fmla="*/ 74 h 379"/>
                  <a:gd name="T90" fmla="*/ 139 w 184"/>
                  <a:gd name="T91" fmla="*/ 70 h 379"/>
                  <a:gd name="T92" fmla="*/ 132 w 184"/>
                  <a:gd name="T93" fmla="*/ 69 h 379"/>
                  <a:gd name="T94" fmla="*/ 124 w 184"/>
                  <a:gd name="T95" fmla="*/ 72 h 379"/>
                  <a:gd name="T96" fmla="*/ 116 w 184"/>
                  <a:gd name="T97" fmla="*/ 74 h 379"/>
                  <a:gd name="T98" fmla="*/ 114 w 184"/>
                  <a:gd name="T99" fmla="*/ 72 h 379"/>
                  <a:gd name="T100" fmla="*/ 117 w 184"/>
                  <a:gd name="T101" fmla="*/ 68 h 379"/>
                  <a:gd name="T102" fmla="*/ 126 w 184"/>
                  <a:gd name="T103" fmla="*/ 59 h 379"/>
                  <a:gd name="T104" fmla="*/ 127 w 184"/>
                  <a:gd name="T105" fmla="*/ 52 h 379"/>
                  <a:gd name="T106" fmla="*/ 123 w 184"/>
                  <a:gd name="T107" fmla="*/ 47 h 379"/>
                  <a:gd name="T108" fmla="*/ 121 w 184"/>
                  <a:gd name="T109" fmla="*/ 40 h 379"/>
                  <a:gd name="T110" fmla="*/ 127 w 184"/>
                  <a:gd name="T111" fmla="*/ 31 h 379"/>
                  <a:gd name="T112" fmla="*/ 140 w 184"/>
                  <a:gd name="T113" fmla="*/ 25 h 379"/>
                  <a:gd name="T114" fmla="*/ 184 w 184"/>
                  <a:gd name="T115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84" h="379">
                    <a:moveTo>
                      <a:pt x="0" y="379"/>
                    </a:moveTo>
                    <a:lnTo>
                      <a:pt x="0" y="378"/>
                    </a:lnTo>
                    <a:lnTo>
                      <a:pt x="1" y="378"/>
                    </a:lnTo>
                    <a:lnTo>
                      <a:pt x="3" y="377"/>
                    </a:lnTo>
                    <a:lnTo>
                      <a:pt x="4" y="375"/>
                    </a:lnTo>
                    <a:lnTo>
                      <a:pt x="6" y="373"/>
                    </a:lnTo>
                    <a:lnTo>
                      <a:pt x="10" y="367"/>
                    </a:lnTo>
                    <a:lnTo>
                      <a:pt x="15" y="364"/>
                    </a:lnTo>
                    <a:lnTo>
                      <a:pt x="29" y="363"/>
                    </a:lnTo>
                    <a:lnTo>
                      <a:pt x="33" y="362"/>
                    </a:lnTo>
                    <a:lnTo>
                      <a:pt x="39" y="362"/>
                    </a:lnTo>
                    <a:lnTo>
                      <a:pt x="46" y="361"/>
                    </a:lnTo>
                    <a:lnTo>
                      <a:pt x="55" y="361"/>
                    </a:lnTo>
                    <a:lnTo>
                      <a:pt x="59" y="359"/>
                    </a:lnTo>
                    <a:lnTo>
                      <a:pt x="59" y="358"/>
                    </a:lnTo>
                    <a:lnTo>
                      <a:pt x="60" y="358"/>
                    </a:lnTo>
                    <a:lnTo>
                      <a:pt x="62" y="358"/>
                    </a:lnTo>
                    <a:lnTo>
                      <a:pt x="64" y="356"/>
                    </a:lnTo>
                    <a:lnTo>
                      <a:pt x="67" y="354"/>
                    </a:lnTo>
                    <a:lnTo>
                      <a:pt x="68" y="347"/>
                    </a:lnTo>
                    <a:lnTo>
                      <a:pt x="71" y="343"/>
                    </a:lnTo>
                    <a:lnTo>
                      <a:pt x="81" y="338"/>
                    </a:lnTo>
                    <a:lnTo>
                      <a:pt x="87" y="334"/>
                    </a:lnTo>
                    <a:lnTo>
                      <a:pt x="91" y="331"/>
                    </a:lnTo>
                    <a:lnTo>
                      <a:pt x="93" y="326"/>
                    </a:lnTo>
                    <a:lnTo>
                      <a:pt x="94" y="324"/>
                    </a:lnTo>
                    <a:lnTo>
                      <a:pt x="90" y="304"/>
                    </a:lnTo>
                    <a:lnTo>
                      <a:pt x="89" y="300"/>
                    </a:lnTo>
                    <a:lnTo>
                      <a:pt x="90" y="298"/>
                    </a:lnTo>
                    <a:lnTo>
                      <a:pt x="95" y="296"/>
                    </a:lnTo>
                    <a:lnTo>
                      <a:pt x="97" y="294"/>
                    </a:lnTo>
                    <a:lnTo>
                      <a:pt x="97" y="293"/>
                    </a:lnTo>
                    <a:lnTo>
                      <a:pt x="98" y="293"/>
                    </a:lnTo>
                    <a:lnTo>
                      <a:pt x="97" y="290"/>
                    </a:lnTo>
                    <a:lnTo>
                      <a:pt x="96" y="289"/>
                    </a:lnTo>
                    <a:lnTo>
                      <a:pt x="93" y="287"/>
                    </a:lnTo>
                    <a:lnTo>
                      <a:pt x="91" y="284"/>
                    </a:lnTo>
                    <a:lnTo>
                      <a:pt x="89" y="282"/>
                    </a:lnTo>
                    <a:lnTo>
                      <a:pt x="88" y="281"/>
                    </a:lnTo>
                    <a:lnTo>
                      <a:pt x="86" y="279"/>
                    </a:lnTo>
                    <a:lnTo>
                      <a:pt x="85" y="278"/>
                    </a:lnTo>
                    <a:lnTo>
                      <a:pt x="82" y="275"/>
                    </a:lnTo>
                    <a:lnTo>
                      <a:pt x="79" y="270"/>
                    </a:lnTo>
                    <a:lnTo>
                      <a:pt x="77" y="267"/>
                    </a:lnTo>
                    <a:lnTo>
                      <a:pt x="74" y="262"/>
                    </a:lnTo>
                    <a:lnTo>
                      <a:pt x="72" y="257"/>
                    </a:lnTo>
                    <a:lnTo>
                      <a:pt x="71" y="249"/>
                    </a:lnTo>
                    <a:lnTo>
                      <a:pt x="71" y="241"/>
                    </a:lnTo>
                    <a:lnTo>
                      <a:pt x="68" y="233"/>
                    </a:lnTo>
                    <a:lnTo>
                      <a:pt x="64" y="228"/>
                    </a:lnTo>
                    <a:lnTo>
                      <a:pt x="59" y="224"/>
                    </a:lnTo>
                    <a:lnTo>
                      <a:pt x="53" y="222"/>
                    </a:lnTo>
                    <a:lnTo>
                      <a:pt x="47" y="220"/>
                    </a:lnTo>
                    <a:lnTo>
                      <a:pt x="43" y="218"/>
                    </a:lnTo>
                    <a:lnTo>
                      <a:pt x="42" y="213"/>
                    </a:lnTo>
                    <a:lnTo>
                      <a:pt x="44" y="209"/>
                    </a:lnTo>
                    <a:lnTo>
                      <a:pt x="47" y="203"/>
                    </a:lnTo>
                    <a:lnTo>
                      <a:pt x="55" y="198"/>
                    </a:lnTo>
                    <a:lnTo>
                      <a:pt x="70" y="189"/>
                    </a:lnTo>
                    <a:lnTo>
                      <a:pt x="86" y="186"/>
                    </a:lnTo>
                    <a:lnTo>
                      <a:pt x="88" y="185"/>
                    </a:lnTo>
                    <a:lnTo>
                      <a:pt x="91" y="185"/>
                    </a:lnTo>
                    <a:lnTo>
                      <a:pt x="97" y="185"/>
                    </a:lnTo>
                    <a:lnTo>
                      <a:pt x="101" y="184"/>
                    </a:lnTo>
                    <a:lnTo>
                      <a:pt x="107" y="184"/>
                    </a:lnTo>
                    <a:lnTo>
                      <a:pt x="110" y="182"/>
                    </a:lnTo>
                    <a:lnTo>
                      <a:pt x="114" y="181"/>
                    </a:lnTo>
                    <a:lnTo>
                      <a:pt x="119" y="176"/>
                    </a:lnTo>
                    <a:lnTo>
                      <a:pt x="124" y="170"/>
                    </a:lnTo>
                    <a:lnTo>
                      <a:pt x="130" y="166"/>
                    </a:lnTo>
                    <a:lnTo>
                      <a:pt x="136" y="162"/>
                    </a:lnTo>
                    <a:lnTo>
                      <a:pt x="145" y="161"/>
                    </a:lnTo>
                    <a:lnTo>
                      <a:pt x="153" y="156"/>
                    </a:lnTo>
                    <a:lnTo>
                      <a:pt x="154" y="154"/>
                    </a:lnTo>
                    <a:lnTo>
                      <a:pt x="156" y="153"/>
                    </a:lnTo>
                    <a:lnTo>
                      <a:pt x="159" y="151"/>
                    </a:lnTo>
                    <a:lnTo>
                      <a:pt x="162" y="145"/>
                    </a:lnTo>
                    <a:lnTo>
                      <a:pt x="160" y="141"/>
                    </a:lnTo>
                    <a:lnTo>
                      <a:pt x="160" y="137"/>
                    </a:lnTo>
                    <a:lnTo>
                      <a:pt x="156" y="128"/>
                    </a:lnTo>
                    <a:lnTo>
                      <a:pt x="156" y="124"/>
                    </a:lnTo>
                    <a:lnTo>
                      <a:pt x="158" y="122"/>
                    </a:lnTo>
                    <a:lnTo>
                      <a:pt x="162" y="116"/>
                    </a:lnTo>
                    <a:lnTo>
                      <a:pt x="163" y="112"/>
                    </a:lnTo>
                    <a:lnTo>
                      <a:pt x="162" y="108"/>
                    </a:lnTo>
                    <a:lnTo>
                      <a:pt x="160" y="106"/>
                    </a:lnTo>
                    <a:lnTo>
                      <a:pt x="154" y="99"/>
                    </a:lnTo>
                    <a:lnTo>
                      <a:pt x="150" y="94"/>
                    </a:lnTo>
                    <a:lnTo>
                      <a:pt x="146" y="82"/>
                    </a:lnTo>
                    <a:lnTo>
                      <a:pt x="143" y="74"/>
                    </a:lnTo>
                    <a:lnTo>
                      <a:pt x="140" y="71"/>
                    </a:lnTo>
                    <a:lnTo>
                      <a:pt x="139" y="70"/>
                    </a:lnTo>
                    <a:lnTo>
                      <a:pt x="135" y="69"/>
                    </a:lnTo>
                    <a:lnTo>
                      <a:pt x="132" y="69"/>
                    </a:lnTo>
                    <a:lnTo>
                      <a:pt x="130" y="71"/>
                    </a:lnTo>
                    <a:lnTo>
                      <a:pt x="124" y="72"/>
                    </a:lnTo>
                    <a:lnTo>
                      <a:pt x="119" y="74"/>
                    </a:lnTo>
                    <a:lnTo>
                      <a:pt x="116" y="74"/>
                    </a:lnTo>
                    <a:lnTo>
                      <a:pt x="115" y="74"/>
                    </a:lnTo>
                    <a:lnTo>
                      <a:pt x="114" y="72"/>
                    </a:lnTo>
                    <a:lnTo>
                      <a:pt x="115" y="71"/>
                    </a:lnTo>
                    <a:lnTo>
                      <a:pt x="117" y="68"/>
                    </a:lnTo>
                    <a:lnTo>
                      <a:pt x="123" y="65"/>
                    </a:lnTo>
                    <a:lnTo>
                      <a:pt x="126" y="59"/>
                    </a:lnTo>
                    <a:lnTo>
                      <a:pt x="128" y="55"/>
                    </a:lnTo>
                    <a:lnTo>
                      <a:pt x="127" y="52"/>
                    </a:lnTo>
                    <a:lnTo>
                      <a:pt x="126" y="50"/>
                    </a:lnTo>
                    <a:lnTo>
                      <a:pt x="123" y="47"/>
                    </a:lnTo>
                    <a:lnTo>
                      <a:pt x="121" y="45"/>
                    </a:lnTo>
                    <a:lnTo>
                      <a:pt x="121" y="40"/>
                    </a:lnTo>
                    <a:lnTo>
                      <a:pt x="125" y="37"/>
                    </a:lnTo>
                    <a:lnTo>
                      <a:pt x="127" y="31"/>
                    </a:lnTo>
                    <a:lnTo>
                      <a:pt x="131" y="28"/>
                    </a:lnTo>
                    <a:lnTo>
                      <a:pt x="140" y="25"/>
                    </a:lnTo>
                    <a:lnTo>
                      <a:pt x="154" y="20"/>
                    </a:lnTo>
                    <a:lnTo>
                      <a:pt x="184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295">
                <a:extLst>
                  <a:ext uri="{FF2B5EF4-FFF2-40B4-BE49-F238E27FC236}">
                    <a16:creationId xmlns:a16="http://schemas.microsoft.com/office/drawing/2014/main" id="{7D0B29D3-55C6-DB44-FF97-815CF7CAB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546"/>
                <a:ext cx="64" cy="227"/>
              </a:xfrm>
              <a:custGeom>
                <a:avLst/>
                <a:gdLst>
                  <a:gd name="T0" fmla="*/ 10 w 192"/>
                  <a:gd name="T1" fmla="*/ 674 h 679"/>
                  <a:gd name="T2" fmla="*/ 27 w 192"/>
                  <a:gd name="T3" fmla="*/ 676 h 679"/>
                  <a:gd name="T4" fmla="*/ 40 w 192"/>
                  <a:gd name="T5" fmla="*/ 669 h 679"/>
                  <a:gd name="T6" fmla="*/ 58 w 192"/>
                  <a:gd name="T7" fmla="*/ 659 h 679"/>
                  <a:gd name="T8" fmla="*/ 71 w 192"/>
                  <a:gd name="T9" fmla="*/ 647 h 679"/>
                  <a:gd name="T10" fmla="*/ 87 w 192"/>
                  <a:gd name="T11" fmla="*/ 625 h 679"/>
                  <a:gd name="T12" fmla="*/ 102 w 192"/>
                  <a:gd name="T13" fmla="*/ 610 h 679"/>
                  <a:gd name="T14" fmla="*/ 104 w 192"/>
                  <a:gd name="T15" fmla="*/ 590 h 679"/>
                  <a:gd name="T16" fmla="*/ 108 w 192"/>
                  <a:gd name="T17" fmla="*/ 578 h 679"/>
                  <a:gd name="T18" fmla="*/ 112 w 192"/>
                  <a:gd name="T19" fmla="*/ 558 h 679"/>
                  <a:gd name="T20" fmla="*/ 117 w 192"/>
                  <a:gd name="T21" fmla="*/ 539 h 679"/>
                  <a:gd name="T22" fmla="*/ 116 w 192"/>
                  <a:gd name="T23" fmla="*/ 523 h 679"/>
                  <a:gd name="T24" fmla="*/ 138 w 192"/>
                  <a:gd name="T25" fmla="*/ 499 h 679"/>
                  <a:gd name="T26" fmla="*/ 137 w 192"/>
                  <a:gd name="T27" fmla="*/ 491 h 679"/>
                  <a:gd name="T28" fmla="*/ 137 w 192"/>
                  <a:gd name="T29" fmla="*/ 476 h 679"/>
                  <a:gd name="T30" fmla="*/ 147 w 192"/>
                  <a:gd name="T31" fmla="*/ 458 h 679"/>
                  <a:gd name="T32" fmla="*/ 170 w 192"/>
                  <a:gd name="T33" fmla="*/ 452 h 679"/>
                  <a:gd name="T34" fmla="*/ 188 w 192"/>
                  <a:gd name="T35" fmla="*/ 444 h 679"/>
                  <a:gd name="T36" fmla="*/ 191 w 192"/>
                  <a:gd name="T37" fmla="*/ 436 h 679"/>
                  <a:gd name="T38" fmla="*/ 189 w 192"/>
                  <a:gd name="T39" fmla="*/ 419 h 679"/>
                  <a:gd name="T40" fmla="*/ 187 w 192"/>
                  <a:gd name="T41" fmla="*/ 407 h 679"/>
                  <a:gd name="T42" fmla="*/ 186 w 192"/>
                  <a:gd name="T43" fmla="*/ 389 h 679"/>
                  <a:gd name="T44" fmla="*/ 189 w 192"/>
                  <a:gd name="T45" fmla="*/ 374 h 679"/>
                  <a:gd name="T46" fmla="*/ 186 w 192"/>
                  <a:gd name="T47" fmla="*/ 365 h 679"/>
                  <a:gd name="T48" fmla="*/ 186 w 192"/>
                  <a:gd name="T49" fmla="*/ 347 h 679"/>
                  <a:gd name="T50" fmla="*/ 183 w 192"/>
                  <a:gd name="T51" fmla="*/ 327 h 679"/>
                  <a:gd name="T52" fmla="*/ 175 w 192"/>
                  <a:gd name="T53" fmla="*/ 314 h 679"/>
                  <a:gd name="T54" fmla="*/ 162 w 192"/>
                  <a:gd name="T55" fmla="*/ 302 h 679"/>
                  <a:gd name="T56" fmla="*/ 144 w 192"/>
                  <a:gd name="T57" fmla="*/ 289 h 679"/>
                  <a:gd name="T58" fmla="*/ 142 w 192"/>
                  <a:gd name="T59" fmla="*/ 279 h 679"/>
                  <a:gd name="T60" fmla="*/ 150 w 192"/>
                  <a:gd name="T61" fmla="*/ 267 h 679"/>
                  <a:gd name="T62" fmla="*/ 154 w 192"/>
                  <a:gd name="T63" fmla="*/ 242 h 679"/>
                  <a:gd name="T64" fmla="*/ 169 w 192"/>
                  <a:gd name="T65" fmla="*/ 238 h 679"/>
                  <a:gd name="T66" fmla="*/ 171 w 192"/>
                  <a:gd name="T67" fmla="*/ 231 h 679"/>
                  <a:gd name="T68" fmla="*/ 164 w 192"/>
                  <a:gd name="T69" fmla="*/ 220 h 679"/>
                  <a:gd name="T70" fmla="*/ 157 w 192"/>
                  <a:gd name="T71" fmla="*/ 213 h 679"/>
                  <a:gd name="T72" fmla="*/ 157 w 192"/>
                  <a:gd name="T73" fmla="*/ 194 h 679"/>
                  <a:gd name="T74" fmla="*/ 152 w 192"/>
                  <a:gd name="T75" fmla="*/ 184 h 679"/>
                  <a:gd name="T76" fmla="*/ 141 w 192"/>
                  <a:gd name="T77" fmla="*/ 164 h 679"/>
                  <a:gd name="T78" fmla="*/ 130 w 192"/>
                  <a:gd name="T79" fmla="*/ 149 h 679"/>
                  <a:gd name="T80" fmla="*/ 129 w 192"/>
                  <a:gd name="T81" fmla="*/ 141 h 679"/>
                  <a:gd name="T82" fmla="*/ 125 w 192"/>
                  <a:gd name="T83" fmla="*/ 124 h 679"/>
                  <a:gd name="T84" fmla="*/ 124 w 192"/>
                  <a:gd name="T85" fmla="*/ 112 h 679"/>
                  <a:gd name="T86" fmla="*/ 120 w 192"/>
                  <a:gd name="T87" fmla="*/ 108 h 679"/>
                  <a:gd name="T88" fmla="*/ 121 w 192"/>
                  <a:gd name="T89" fmla="*/ 98 h 679"/>
                  <a:gd name="T90" fmla="*/ 117 w 192"/>
                  <a:gd name="T91" fmla="*/ 97 h 679"/>
                  <a:gd name="T92" fmla="*/ 110 w 192"/>
                  <a:gd name="T93" fmla="*/ 93 h 679"/>
                  <a:gd name="T94" fmla="*/ 102 w 192"/>
                  <a:gd name="T95" fmla="*/ 94 h 679"/>
                  <a:gd name="T96" fmla="*/ 93 w 192"/>
                  <a:gd name="T97" fmla="*/ 94 h 679"/>
                  <a:gd name="T98" fmla="*/ 87 w 192"/>
                  <a:gd name="T99" fmla="*/ 93 h 679"/>
                  <a:gd name="T100" fmla="*/ 78 w 192"/>
                  <a:gd name="T101" fmla="*/ 85 h 679"/>
                  <a:gd name="T102" fmla="*/ 68 w 192"/>
                  <a:gd name="T103" fmla="*/ 75 h 679"/>
                  <a:gd name="T104" fmla="*/ 51 w 192"/>
                  <a:gd name="T105" fmla="*/ 59 h 679"/>
                  <a:gd name="T106" fmla="*/ 41 w 192"/>
                  <a:gd name="T107" fmla="*/ 42 h 679"/>
                  <a:gd name="T108" fmla="*/ 34 w 192"/>
                  <a:gd name="T109" fmla="*/ 28 h 679"/>
                  <a:gd name="T110" fmla="*/ 37 w 192"/>
                  <a:gd name="T111" fmla="*/ 10 h 6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2" h="679">
                    <a:moveTo>
                      <a:pt x="0" y="679"/>
                    </a:moveTo>
                    <a:lnTo>
                      <a:pt x="5" y="676"/>
                    </a:lnTo>
                    <a:lnTo>
                      <a:pt x="10" y="674"/>
                    </a:lnTo>
                    <a:lnTo>
                      <a:pt x="20" y="676"/>
                    </a:lnTo>
                    <a:lnTo>
                      <a:pt x="23" y="676"/>
                    </a:lnTo>
                    <a:lnTo>
                      <a:pt x="27" y="676"/>
                    </a:lnTo>
                    <a:lnTo>
                      <a:pt x="30" y="674"/>
                    </a:lnTo>
                    <a:lnTo>
                      <a:pt x="35" y="673"/>
                    </a:lnTo>
                    <a:lnTo>
                      <a:pt x="40" y="669"/>
                    </a:lnTo>
                    <a:lnTo>
                      <a:pt x="44" y="666"/>
                    </a:lnTo>
                    <a:lnTo>
                      <a:pt x="52" y="663"/>
                    </a:lnTo>
                    <a:lnTo>
                      <a:pt x="58" y="659"/>
                    </a:lnTo>
                    <a:lnTo>
                      <a:pt x="64" y="655"/>
                    </a:lnTo>
                    <a:lnTo>
                      <a:pt x="68" y="650"/>
                    </a:lnTo>
                    <a:lnTo>
                      <a:pt x="71" y="647"/>
                    </a:lnTo>
                    <a:lnTo>
                      <a:pt x="74" y="644"/>
                    </a:lnTo>
                    <a:lnTo>
                      <a:pt x="80" y="633"/>
                    </a:lnTo>
                    <a:lnTo>
                      <a:pt x="87" y="625"/>
                    </a:lnTo>
                    <a:lnTo>
                      <a:pt x="93" y="619"/>
                    </a:lnTo>
                    <a:lnTo>
                      <a:pt x="98" y="616"/>
                    </a:lnTo>
                    <a:lnTo>
                      <a:pt x="102" y="610"/>
                    </a:lnTo>
                    <a:lnTo>
                      <a:pt x="102" y="603"/>
                    </a:lnTo>
                    <a:lnTo>
                      <a:pt x="101" y="595"/>
                    </a:lnTo>
                    <a:lnTo>
                      <a:pt x="104" y="590"/>
                    </a:lnTo>
                    <a:lnTo>
                      <a:pt x="108" y="585"/>
                    </a:lnTo>
                    <a:lnTo>
                      <a:pt x="109" y="583"/>
                    </a:lnTo>
                    <a:lnTo>
                      <a:pt x="108" y="578"/>
                    </a:lnTo>
                    <a:lnTo>
                      <a:pt x="111" y="572"/>
                    </a:lnTo>
                    <a:lnTo>
                      <a:pt x="112" y="562"/>
                    </a:lnTo>
                    <a:lnTo>
                      <a:pt x="112" y="558"/>
                    </a:lnTo>
                    <a:lnTo>
                      <a:pt x="113" y="556"/>
                    </a:lnTo>
                    <a:lnTo>
                      <a:pt x="113" y="546"/>
                    </a:lnTo>
                    <a:lnTo>
                      <a:pt x="117" y="539"/>
                    </a:lnTo>
                    <a:lnTo>
                      <a:pt x="118" y="534"/>
                    </a:lnTo>
                    <a:lnTo>
                      <a:pt x="118" y="529"/>
                    </a:lnTo>
                    <a:lnTo>
                      <a:pt x="116" y="523"/>
                    </a:lnTo>
                    <a:lnTo>
                      <a:pt x="120" y="517"/>
                    </a:lnTo>
                    <a:lnTo>
                      <a:pt x="136" y="504"/>
                    </a:lnTo>
                    <a:lnTo>
                      <a:pt x="138" y="499"/>
                    </a:lnTo>
                    <a:lnTo>
                      <a:pt x="139" y="496"/>
                    </a:lnTo>
                    <a:lnTo>
                      <a:pt x="138" y="493"/>
                    </a:lnTo>
                    <a:lnTo>
                      <a:pt x="137" y="491"/>
                    </a:lnTo>
                    <a:lnTo>
                      <a:pt x="135" y="488"/>
                    </a:lnTo>
                    <a:lnTo>
                      <a:pt x="136" y="483"/>
                    </a:lnTo>
                    <a:lnTo>
                      <a:pt x="137" y="476"/>
                    </a:lnTo>
                    <a:lnTo>
                      <a:pt x="140" y="466"/>
                    </a:lnTo>
                    <a:lnTo>
                      <a:pt x="141" y="461"/>
                    </a:lnTo>
                    <a:lnTo>
                      <a:pt x="147" y="458"/>
                    </a:lnTo>
                    <a:lnTo>
                      <a:pt x="152" y="456"/>
                    </a:lnTo>
                    <a:lnTo>
                      <a:pt x="161" y="455"/>
                    </a:lnTo>
                    <a:lnTo>
                      <a:pt x="170" y="452"/>
                    </a:lnTo>
                    <a:lnTo>
                      <a:pt x="176" y="450"/>
                    </a:lnTo>
                    <a:lnTo>
                      <a:pt x="180" y="446"/>
                    </a:lnTo>
                    <a:lnTo>
                      <a:pt x="188" y="444"/>
                    </a:lnTo>
                    <a:lnTo>
                      <a:pt x="191" y="442"/>
                    </a:lnTo>
                    <a:lnTo>
                      <a:pt x="192" y="440"/>
                    </a:lnTo>
                    <a:lnTo>
                      <a:pt x="191" y="436"/>
                    </a:lnTo>
                    <a:lnTo>
                      <a:pt x="189" y="431"/>
                    </a:lnTo>
                    <a:lnTo>
                      <a:pt x="187" y="425"/>
                    </a:lnTo>
                    <a:lnTo>
                      <a:pt x="189" y="419"/>
                    </a:lnTo>
                    <a:lnTo>
                      <a:pt x="188" y="414"/>
                    </a:lnTo>
                    <a:lnTo>
                      <a:pt x="188" y="411"/>
                    </a:lnTo>
                    <a:lnTo>
                      <a:pt x="187" y="407"/>
                    </a:lnTo>
                    <a:lnTo>
                      <a:pt x="187" y="403"/>
                    </a:lnTo>
                    <a:lnTo>
                      <a:pt x="186" y="394"/>
                    </a:lnTo>
                    <a:lnTo>
                      <a:pt x="186" y="389"/>
                    </a:lnTo>
                    <a:lnTo>
                      <a:pt x="188" y="385"/>
                    </a:lnTo>
                    <a:lnTo>
                      <a:pt x="188" y="379"/>
                    </a:lnTo>
                    <a:lnTo>
                      <a:pt x="189" y="374"/>
                    </a:lnTo>
                    <a:lnTo>
                      <a:pt x="188" y="370"/>
                    </a:lnTo>
                    <a:lnTo>
                      <a:pt x="188" y="368"/>
                    </a:lnTo>
                    <a:lnTo>
                      <a:pt x="186" y="365"/>
                    </a:lnTo>
                    <a:lnTo>
                      <a:pt x="186" y="361"/>
                    </a:lnTo>
                    <a:lnTo>
                      <a:pt x="186" y="354"/>
                    </a:lnTo>
                    <a:lnTo>
                      <a:pt x="186" y="347"/>
                    </a:lnTo>
                    <a:lnTo>
                      <a:pt x="186" y="338"/>
                    </a:lnTo>
                    <a:lnTo>
                      <a:pt x="186" y="332"/>
                    </a:lnTo>
                    <a:lnTo>
                      <a:pt x="183" y="327"/>
                    </a:lnTo>
                    <a:lnTo>
                      <a:pt x="182" y="324"/>
                    </a:lnTo>
                    <a:lnTo>
                      <a:pt x="178" y="318"/>
                    </a:lnTo>
                    <a:lnTo>
                      <a:pt x="175" y="314"/>
                    </a:lnTo>
                    <a:lnTo>
                      <a:pt x="167" y="305"/>
                    </a:lnTo>
                    <a:lnTo>
                      <a:pt x="164" y="303"/>
                    </a:lnTo>
                    <a:lnTo>
                      <a:pt x="162" y="302"/>
                    </a:lnTo>
                    <a:lnTo>
                      <a:pt x="158" y="298"/>
                    </a:lnTo>
                    <a:lnTo>
                      <a:pt x="154" y="295"/>
                    </a:lnTo>
                    <a:lnTo>
                      <a:pt x="144" y="289"/>
                    </a:lnTo>
                    <a:lnTo>
                      <a:pt x="141" y="286"/>
                    </a:lnTo>
                    <a:lnTo>
                      <a:pt x="141" y="284"/>
                    </a:lnTo>
                    <a:lnTo>
                      <a:pt x="142" y="279"/>
                    </a:lnTo>
                    <a:lnTo>
                      <a:pt x="145" y="276"/>
                    </a:lnTo>
                    <a:lnTo>
                      <a:pt x="148" y="272"/>
                    </a:lnTo>
                    <a:lnTo>
                      <a:pt x="150" y="267"/>
                    </a:lnTo>
                    <a:lnTo>
                      <a:pt x="152" y="251"/>
                    </a:lnTo>
                    <a:lnTo>
                      <a:pt x="152" y="246"/>
                    </a:lnTo>
                    <a:lnTo>
                      <a:pt x="154" y="242"/>
                    </a:lnTo>
                    <a:lnTo>
                      <a:pt x="157" y="240"/>
                    </a:lnTo>
                    <a:lnTo>
                      <a:pt x="162" y="240"/>
                    </a:lnTo>
                    <a:lnTo>
                      <a:pt x="169" y="238"/>
                    </a:lnTo>
                    <a:lnTo>
                      <a:pt x="170" y="236"/>
                    </a:lnTo>
                    <a:lnTo>
                      <a:pt x="171" y="234"/>
                    </a:lnTo>
                    <a:lnTo>
                      <a:pt x="171" y="231"/>
                    </a:lnTo>
                    <a:lnTo>
                      <a:pt x="171" y="228"/>
                    </a:lnTo>
                    <a:lnTo>
                      <a:pt x="167" y="222"/>
                    </a:lnTo>
                    <a:lnTo>
                      <a:pt x="164" y="220"/>
                    </a:lnTo>
                    <a:lnTo>
                      <a:pt x="163" y="220"/>
                    </a:lnTo>
                    <a:lnTo>
                      <a:pt x="158" y="217"/>
                    </a:lnTo>
                    <a:lnTo>
                      <a:pt x="157" y="213"/>
                    </a:lnTo>
                    <a:lnTo>
                      <a:pt x="158" y="203"/>
                    </a:lnTo>
                    <a:lnTo>
                      <a:pt x="159" y="198"/>
                    </a:lnTo>
                    <a:lnTo>
                      <a:pt x="157" y="194"/>
                    </a:lnTo>
                    <a:lnTo>
                      <a:pt x="155" y="190"/>
                    </a:lnTo>
                    <a:lnTo>
                      <a:pt x="153" y="187"/>
                    </a:lnTo>
                    <a:lnTo>
                      <a:pt x="152" y="184"/>
                    </a:lnTo>
                    <a:lnTo>
                      <a:pt x="148" y="179"/>
                    </a:lnTo>
                    <a:lnTo>
                      <a:pt x="141" y="170"/>
                    </a:lnTo>
                    <a:lnTo>
                      <a:pt x="141" y="164"/>
                    </a:lnTo>
                    <a:lnTo>
                      <a:pt x="139" y="157"/>
                    </a:lnTo>
                    <a:lnTo>
                      <a:pt x="133" y="152"/>
                    </a:lnTo>
                    <a:lnTo>
                      <a:pt x="130" y="149"/>
                    </a:lnTo>
                    <a:lnTo>
                      <a:pt x="129" y="146"/>
                    </a:lnTo>
                    <a:lnTo>
                      <a:pt x="128" y="143"/>
                    </a:lnTo>
                    <a:lnTo>
                      <a:pt x="129" y="141"/>
                    </a:lnTo>
                    <a:lnTo>
                      <a:pt x="130" y="134"/>
                    </a:lnTo>
                    <a:lnTo>
                      <a:pt x="129" y="131"/>
                    </a:lnTo>
                    <a:lnTo>
                      <a:pt x="125" y="124"/>
                    </a:lnTo>
                    <a:lnTo>
                      <a:pt x="125" y="120"/>
                    </a:lnTo>
                    <a:lnTo>
                      <a:pt x="124" y="115"/>
                    </a:lnTo>
                    <a:lnTo>
                      <a:pt x="124" y="112"/>
                    </a:lnTo>
                    <a:lnTo>
                      <a:pt x="123" y="109"/>
                    </a:lnTo>
                    <a:lnTo>
                      <a:pt x="122" y="109"/>
                    </a:lnTo>
                    <a:lnTo>
                      <a:pt x="120" y="108"/>
                    </a:lnTo>
                    <a:lnTo>
                      <a:pt x="119" y="106"/>
                    </a:lnTo>
                    <a:lnTo>
                      <a:pt x="119" y="102"/>
                    </a:lnTo>
                    <a:lnTo>
                      <a:pt x="121" y="98"/>
                    </a:lnTo>
                    <a:lnTo>
                      <a:pt x="120" y="95"/>
                    </a:lnTo>
                    <a:lnTo>
                      <a:pt x="118" y="95"/>
                    </a:lnTo>
                    <a:lnTo>
                      <a:pt x="117" y="97"/>
                    </a:lnTo>
                    <a:lnTo>
                      <a:pt x="114" y="97"/>
                    </a:lnTo>
                    <a:lnTo>
                      <a:pt x="113" y="96"/>
                    </a:lnTo>
                    <a:lnTo>
                      <a:pt x="110" y="93"/>
                    </a:lnTo>
                    <a:lnTo>
                      <a:pt x="108" y="92"/>
                    </a:lnTo>
                    <a:lnTo>
                      <a:pt x="104" y="92"/>
                    </a:lnTo>
                    <a:lnTo>
                      <a:pt x="102" y="94"/>
                    </a:lnTo>
                    <a:lnTo>
                      <a:pt x="98" y="94"/>
                    </a:lnTo>
                    <a:lnTo>
                      <a:pt x="95" y="94"/>
                    </a:lnTo>
                    <a:lnTo>
                      <a:pt x="93" y="94"/>
                    </a:lnTo>
                    <a:lnTo>
                      <a:pt x="92" y="94"/>
                    </a:lnTo>
                    <a:lnTo>
                      <a:pt x="92" y="95"/>
                    </a:lnTo>
                    <a:lnTo>
                      <a:pt x="87" y="93"/>
                    </a:lnTo>
                    <a:lnTo>
                      <a:pt x="84" y="90"/>
                    </a:lnTo>
                    <a:lnTo>
                      <a:pt x="80" y="87"/>
                    </a:lnTo>
                    <a:lnTo>
                      <a:pt x="78" y="85"/>
                    </a:lnTo>
                    <a:lnTo>
                      <a:pt x="77" y="84"/>
                    </a:lnTo>
                    <a:lnTo>
                      <a:pt x="72" y="78"/>
                    </a:lnTo>
                    <a:lnTo>
                      <a:pt x="68" y="75"/>
                    </a:lnTo>
                    <a:lnTo>
                      <a:pt x="58" y="69"/>
                    </a:lnTo>
                    <a:lnTo>
                      <a:pt x="53" y="63"/>
                    </a:lnTo>
                    <a:lnTo>
                      <a:pt x="51" y="59"/>
                    </a:lnTo>
                    <a:lnTo>
                      <a:pt x="49" y="54"/>
                    </a:lnTo>
                    <a:lnTo>
                      <a:pt x="45" y="48"/>
                    </a:lnTo>
                    <a:lnTo>
                      <a:pt x="41" y="42"/>
                    </a:lnTo>
                    <a:lnTo>
                      <a:pt x="36" y="37"/>
                    </a:lnTo>
                    <a:lnTo>
                      <a:pt x="34" y="32"/>
                    </a:lnTo>
                    <a:lnTo>
                      <a:pt x="34" y="28"/>
                    </a:lnTo>
                    <a:lnTo>
                      <a:pt x="33" y="24"/>
                    </a:lnTo>
                    <a:lnTo>
                      <a:pt x="35" y="19"/>
                    </a:lnTo>
                    <a:lnTo>
                      <a:pt x="37" y="10"/>
                    </a:lnTo>
                    <a:lnTo>
                      <a:pt x="42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296">
                <a:extLst>
                  <a:ext uri="{FF2B5EF4-FFF2-40B4-BE49-F238E27FC236}">
                    <a16:creationId xmlns:a16="http://schemas.microsoft.com/office/drawing/2014/main" id="{F262AAEB-7738-8DD9-9C6E-66FE239694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8" y="534"/>
                <a:ext cx="213" cy="88"/>
              </a:xfrm>
              <a:custGeom>
                <a:avLst/>
                <a:gdLst>
                  <a:gd name="T0" fmla="*/ 31 w 637"/>
                  <a:gd name="T1" fmla="*/ 18 h 265"/>
                  <a:gd name="T2" fmla="*/ 53 w 637"/>
                  <a:gd name="T3" fmla="*/ 9 h 265"/>
                  <a:gd name="T4" fmla="*/ 72 w 637"/>
                  <a:gd name="T5" fmla="*/ 0 h 265"/>
                  <a:gd name="T6" fmla="*/ 77 w 637"/>
                  <a:gd name="T7" fmla="*/ 6 h 265"/>
                  <a:gd name="T8" fmla="*/ 93 w 637"/>
                  <a:gd name="T9" fmla="*/ 14 h 265"/>
                  <a:gd name="T10" fmla="*/ 110 w 637"/>
                  <a:gd name="T11" fmla="*/ 16 h 265"/>
                  <a:gd name="T12" fmla="*/ 120 w 637"/>
                  <a:gd name="T13" fmla="*/ 28 h 265"/>
                  <a:gd name="T14" fmla="*/ 121 w 637"/>
                  <a:gd name="T15" fmla="*/ 40 h 265"/>
                  <a:gd name="T16" fmla="*/ 130 w 637"/>
                  <a:gd name="T17" fmla="*/ 48 h 265"/>
                  <a:gd name="T18" fmla="*/ 147 w 637"/>
                  <a:gd name="T19" fmla="*/ 54 h 265"/>
                  <a:gd name="T20" fmla="*/ 170 w 637"/>
                  <a:gd name="T21" fmla="*/ 70 h 265"/>
                  <a:gd name="T22" fmla="*/ 184 w 637"/>
                  <a:gd name="T23" fmla="*/ 67 h 265"/>
                  <a:gd name="T24" fmla="*/ 195 w 637"/>
                  <a:gd name="T25" fmla="*/ 72 h 265"/>
                  <a:gd name="T26" fmla="*/ 205 w 637"/>
                  <a:gd name="T27" fmla="*/ 87 h 265"/>
                  <a:gd name="T28" fmla="*/ 204 w 637"/>
                  <a:gd name="T29" fmla="*/ 102 h 265"/>
                  <a:gd name="T30" fmla="*/ 199 w 637"/>
                  <a:gd name="T31" fmla="*/ 117 h 265"/>
                  <a:gd name="T32" fmla="*/ 193 w 637"/>
                  <a:gd name="T33" fmla="*/ 142 h 265"/>
                  <a:gd name="T34" fmla="*/ 205 w 637"/>
                  <a:gd name="T35" fmla="*/ 156 h 265"/>
                  <a:gd name="T36" fmla="*/ 216 w 637"/>
                  <a:gd name="T37" fmla="*/ 163 h 265"/>
                  <a:gd name="T38" fmla="*/ 226 w 637"/>
                  <a:gd name="T39" fmla="*/ 174 h 265"/>
                  <a:gd name="T40" fmla="*/ 228 w 637"/>
                  <a:gd name="T41" fmla="*/ 165 h 265"/>
                  <a:gd name="T42" fmla="*/ 238 w 637"/>
                  <a:gd name="T43" fmla="*/ 160 h 265"/>
                  <a:gd name="T44" fmla="*/ 254 w 637"/>
                  <a:gd name="T45" fmla="*/ 175 h 265"/>
                  <a:gd name="T46" fmla="*/ 254 w 637"/>
                  <a:gd name="T47" fmla="*/ 182 h 265"/>
                  <a:gd name="T48" fmla="*/ 239 w 637"/>
                  <a:gd name="T49" fmla="*/ 189 h 265"/>
                  <a:gd name="T50" fmla="*/ 260 w 637"/>
                  <a:gd name="T51" fmla="*/ 190 h 265"/>
                  <a:gd name="T52" fmla="*/ 270 w 637"/>
                  <a:gd name="T53" fmla="*/ 170 h 265"/>
                  <a:gd name="T54" fmla="*/ 279 w 637"/>
                  <a:gd name="T55" fmla="*/ 172 h 265"/>
                  <a:gd name="T56" fmla="*/ 279 w 637"/>
                  <a:gd name="T57" fmla="*/ 183 h 265"/>
                  <a:gd name="T58" fmla="*/ 271 w 637"/>
                  <a:gd name="T59" fmla="*/ 196 h 265"/>
                  <a:gd name="T60" fmla="*/ 285 w 637"/>
                  <a:gd name="T61" fmla="*/ 197 h 265"/>
                  <a:gd name="T62" fmla="*/ 290 w 637"/>
                  <a:gd name="T63" fmla="*/ 188 h 265"/>
                  <a:gd name="T64" fmla="*/ 301 w 637"/>
                  <a:gd name="T65" fmla="*/ 173 h 265"/>
                  <a:gd name="T66" fmla="*/ 310 w 637"/>
                  <a:gd name="T67" fmla="*/ 171 h 265"/>
                  <a:gd name="T68" fmla="*/ 328 w 637"/>
                  <a:gd name="T69" fmla="*/ 170 h 265"/>
                  <a:gd name="T70" fmla="*/ 359 w 637"/>
                  <a:gd name="T71" fmla="*/ 174 h 265"/>
                  <a:gd name="T72" fmla="*/ 371 w 637"/>
                  <a:gd name="T73" fmla="*/ 181 h 265"/>
                  <a:gd name="T74" fmla="*/ 375 w 637"/>
                  <a:gd name="T75" fmla="*/ 195 h 265"/>
                  <a:gd name="T76" fmla="*/ 385 w 637"/>
                  <a:gd name="T77" fmla="*/ 199 h 265"/>
                  <a:gd name="T78" fmla="*/ 400 w 637"/>
                  <a:gd name="T79" fmla="*/ 205 h 265"/>
                  <a:gd name="T80" fmla="*/ 418 w 637"/>
                  <a:gd name="T81" fmla="*/ 216 h 265"/>
                  <a:gd name="T82" fmla="*/ 430 w 637"/>
                  <a:gd name="T83" fmla="*/ 221 h 265"/>
                  <a:gd name="T84" fmla="*/ 436 w 637"/>
                  <a:gd name="T85" fmla="*/ 238 h 265"/>
                  <a:gd name="T86" fmla="*/ 436 w 637"/>
                  <a:gd name="T87" fmla="*/ 250 h 265"/>
                  <a:gd name="T88" fmla="*/ 447 w 637"/>
                  <a:gd name="T89" fmla="*/ 246 h 265"/>
                  <a:gd name="T90" fmla="*/ 457 w 637"/>
                  <a:gd name="T91" fmla="*/ 253 h 265"/>
                  <a:gd name="T92" fmla="*/ 463 w 637"/>
                  <a:gd name="T93" fmla="*/ 263 h 265"/>
                  <a:gd name="T94" fmla="*/ 467 w 637"/>
                  <a:gd name="T95" fmla="*/ 253 h 265"/>
                  <a:gd name="T96" fmla="*/ 484 w 637"/>
                  <a:gd name="T97" fmla="*/ 235 h 265"/>
                  <a:gd name="T98" fmla="*/ 515 w 637"/>
                  <a:gd name="T99" fmla="*/ 219 h 265"/>
                  <a:gd name="T100" fmla="*/ 533 w 637"/>
                  <a:gd name="T101" fmla="*/ 217 h 265"/>
                  <a:gd name="T102" fmla="*/ 542 w 637"/>
                  <a:gd name="T103" fmla="*/ 207 h 265"/>
                  <a:gd name="T104" fmla="*/ 555 w 637"/>
                  <a:gd name="T105" fmla="*/ 203 h 265"/>
                  <a:gd name="T106" fmla="*/ 591 w 637"/>
                  <a:gd name="T107" fmla="*/ 186 h 265"/>
                  <a:gd name="T108" fmla="*/ 600 w 637"/>
                  <a:gd name="T109" fmla="*/ 172 h 265"/>
                  <a:gd name="T110" fmla="*/ 619 w 637"/>
                  <a:gd name="T111" fmla="*/ 146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37" h="265">
                    <a:moveTo>
                      <a:pt x="0" y="23"/>
                    </a:moveTo>
                    <a:lnTo>
                      <a:pt x="19" y="17"/>
                    </a:lnTo>
                    <a:lnTo>
                      <a:pt x="21" y="16"/>
                    </a:lnTo>
                    <a:lnTo>
                      <a:pt x="23" y="16"/>
                    </a:lnTo>
                    <a:lnTo>
                      <a:pt x="26" y="17"/>
                    </a:lnTo>
                    <a:lnTo>
                      <a:pt x="27" y="17"/>
                    </a:lnTo>
                    <a:lnTo>
                      <a:pt x="27" y="18"/>
                    </a:lnTo>
                    <a:lnTo>
                      <a:pt x="31" y="18"/>
                    </a:lnTo>
                    <a:lnTo>
                      <a:pt x="33" y="17"/>
                    </a:lnTo>
                    <a:lnTo>
                      <a:pt x="34" y="17"/>
                    </a:lnTo>
                    <a:lnTo>
                      <a:pt x="35" y="17"/>
                    </a:lnTo>
                    <a:lnTo>
                      <a:pt x="37" y="17"/>
                    </a:lnTo>
                    <a:lnTo>
                      <a:pt x="37" y="16"/>
                    </a:lnTo>
                    <a:lnTo>
                      <a:pt x="44" y="11"/>
                    </a:lnTo>
                    <a:lnTo>
                      <a:pt x="45" y="11"/>
                    </a:lnTo>
                    <a:lnTo>
                      <a:pt x="53" y="9"/>
                    </a:lnTo>
                    <a:lnTo>
                      <a:pt x="55" y="8"/>
                    </a:lnTo>
                    <a:lnTo>
                      <a:pt x="55" y="7"/>
                    </a:lnTo>
                    <a:lnTo>
                      <a:pt x="58" y="6"/>
                    </a:lnTo>
                    <a:lnTo>
                      <a:pt x="63" y="3"/>
                    </a:lnTo>
                    <a:lnTo>
                      <a:pt x="65" y="2"/>
                    </a:lnTo>
                    <a:lnTo>
                      <a:pt x="68" y="1"/>
                    </a:lnTo>
                    <a:lnTo>
                      <a:pt x="69" y="0"/>
                    </a:lnTo>
                    <a:lnTo>
                      <a:pt x="72" y="0"/>
                    </a:lnTo>
                    <a:lnTo>
                      <a:pt x="73" y="1"/>
                    </a:lnTo>
                    <a:lnTo>
                      <a:pt x="74" y="1"/>
                    </a:lnTo>
                    <a:lnTo>
                      <a:pt x="74" y="2"/>
                    </a:lnTo>
                    <a:lnTo>
                      <a:pt x="75" y="4"/>
                    </a:lnTo>
                    <a:lnTo>
                      <a:pt x="76" y="4"/>
                    </a:lnTo>
                    <a:lnTo>
                      <a:pt x="76" y="5"/>
                    </a:lnTo>
                    <a:lnTo>
                      <a:pt x="77" y="5"/>
                    </a:lnTo>
                    <a:lnTo>
                      <a:pt x="77" y="6"/>
                    </a:lnTo>
                    <a:lnTo>
                      <a:pt x="78" y="7"/>
                    </a:lnTo>
                    <a:lnTo>
                      <a:pt x="79" y="7"/>
                    </a:lnTo>
                    <a:lnTo>
                      <a:pt x="80" y="8"/>
                    </a:lnTo>
                    <a:lnTo>
                      <a:pt x="82" y="9"/>
                    </a:lnTo>
                    <a:lnTo>
                      <a:pt x="83" y="10"/>
                    </a:lnTo>
                    <a:lnTo>
                      <a:pt x="84" y="10"/>
                    </a:lnTo>
                    <a:lnTo>
                      <a:pt x="87" y="10"/>
                    </a:lnTo>
                    <a:lnTo>
                      <a:pt x="93" y="14"/>
                    </a:lnTo>
                    <a:lnTo>
                      <a:pt x="95" y="14"/>
                    </a:lnTo>
                    <a:lnTo>
                      <a:pt x="95" y="15"/>
                    </a:lnTo>
                    <a:lnTo>
                      <a:pt x="97" y="15"/>
                    </a:lnTo>
                    <a:lnTo>
                      <a:pt x="101" y="15"/>
                    </a:lnTo>
                    <a:lnTo>
                      <a:pt x="102" y="15"/>
                    </a:lnTo>
                    <a:lnTo>
                      <a:pt x="103" y="16"/>
                    </a:lnTo>
                    <a:lnTo>
                      <a:pt x="109" y="16"/>
                    </a:lnTo>
                    <a:lnTo>
                      <a:pt x="110" y="16"/>
                    </a:lnTo>
                    <a:lnTo>
                      <a:pt x="111" y="16"/>
                    </a:lnTo>
                    <a:lnTo>
                      <a:pt x="112" y="17"/>
                    </a:lnTo>
                    <a:lnTo>
                      <a:pt x="113" y="18"/>
                    </a:lnTo>
                    <a:lnTo>
                      <a:pt x="116" y="21"/>
                    </a:lnTo>
                    <a:lnTo>
                      <a:pt x="119" y="25"/>
                    </a:lnTo>
                    <a:lnTo>
                      <a:pt x="119" y="26"/>
                    </a:lnTo>
                    <a:lnTo>
                      <a:pt x="120" y="27"/>
                    </a:lnTo>
                    <a:lnTo>
                      <a:pt x="120" y="28"/>
                    </a:lnTo>
                    <a:lnTo>
                      <a:pt x="120" y="29"/>
                    </a:lnTo>
                    <a:lnTo>
                      <a:pt x="120" y="31"/>
                    </a:lnTo>
                    <a:lnTo>
                      <a:pt x="120" y="33"/>
                    </a:lnTo>
                    <a:lnTo>
                      <a:pt x="119" y="35"/>
                    </a:lnTo>
                    <a:lnTo>
                      <a:pt x="119" y="36"/>
                    </a:lnTo>
                    <a:lnTo>
                      <a:pt x="119" y="37"/>
                    </a:lnTo>
                    <a:lnTo>
                      <a:pt x="119" y="38"/>
                    </a:lnTo>
                    <a:lnTo>
                      <a:pt x="121" y="40"/>
                    </a:lnTo>
                    <a:lnTo>
                      <a:pt x="122" y="41"/>
                    </a:lnTo>
                    <a:lnTo>
                      <a:pt x="122" y="42"/>
                    </a:lnTo>
                    <a:lnTo>
                      <a:pt x="124" y="43"/>
                    </a:lnTo>
                    <a:lnTo>
                      <a:pt x="124" y="44"/>
                    </a:lnTo>
                    <a:lnTo>
                      <a:pt x="126" y="45"/>
                    </a:lnTo>
                    <a:lnTo>
                      <a:pt x="127" y="46"/>
                    </a:lnTo>
                    <a:lnTo>
                      <a:pt x="128" y="46"/>
                    </a:lnTo>
                    <a:lnTo>
                      <a:pt x="130" y="48"/>
                    </a:lnTo>
                    <a:lnTo>
                      <a:pt x="133" y="50"/>
                    </a:lnTo>
                    <a:lnTo>
                      <a:pt x="135" y="50"/>
                    </a:lnTo>
                    <a:lnTo>
                      <a:pt x="136" y="50"/>
                    </a:lnTo>
                    <a:lnTo>
                      <a:pt x="140" y="50"/>
                    </a:lnTo>
                    <a:lnTo>
                      <a:pt x="141" y="52"/>
                    </a:lnTo>
                    <a:lnTo>
                      <a:pt x="145" y="53"/>
                    </a:lnTo>
                    <a:lnTo>
                      <a:pt x="146" y="54"/>
                    </a:lnTo>
                    <a:lnTo>
                      <a:pt x="147" y="54"/>
                    </a:lnTo>
                    <a:lnTo>
                      <a:pt x="149" y="57"/>
                    </a:lnTo>
                    <a:lnTo>
                      <a:pt x="150" y="57"/>
                    </a:lnTo>
                    <a:lnTo>
                      <a:pt x="150" y="58"/>
                    </a:lnTo>
                    <a:lnTo>
                      <a:pt x="151" y="59"/>
                    </a:lnTo>
                    <a:lnTo>
                      <a:pt x="152" y="60"/>
                    </a:lnTo>
                    <a:lnTo>
                      <a:pt x="154" y="61"/>
                    </a:lnTo>
                    <a:lnTo>
                      <a:pt x="156" y="62"/>
                    </a:lnTo>
                    <a:lnTo>
                      <a:pt x="170" y="70"/>
                    </a:lnTo>
                    <a:lnTo>
                      <a:pt x="172" y="70"/>
                    </a:lnTo>
                    <a:lnTo>
                      <a:pt x="173" y="69"/>
                    </a:lnTo>
                    <a:lnTo>
                      <a:pt x="177" y="67"/>
                    </a:lnTo>
                    <a:lnTo>
                      <a:pt x="179" y="67"/>
                    </a:lnTo>
                    <a:lnTo>
                      <a:pt x="181" y="67"/>
                    </a:lnTo>
                    <a:lnTo>
                      <a:pt x="181" y="66"/>
                    </a:lnTo>
                    <a:lnTo>
                      <a:pt x="183" y="66"/>
                    </a:lnTo>
                    <a:lnTo>
                      <a:pt x="184" y="67"/>
                    </a:lnTo>
                    <a:lnTo>
                      <a:pt x="186" y="67"/>
                    </a:lnTo>
                    <a:lnTo>
                      <a:pt x="187" y="67"/>
                    </a:lnTo>
                    <a:lnTo>
                      <a:pt x="189" y="67"/>
                    </a:lnTo>
                    <a:lnTo>
                      <a:pt x="191" y="69"/>
                    </a:lnTo>
                    <a:lnTo>
                      <a:pt x="193" y="70"/>
                    </a:lnTo>
                    <a:lnTo>
                      <a:pt x="193" y="72"/>
                    </a:lnTo>
                    <a:lnTo>
                      <a:pt x="194" y="72"/>
                    </a:lnTo>
                    <a:lnTo>
                      <a:pt x="195" y="72"/>
                    </a:lnTo>
                    <a:lnTo>
                      <a:pt x="195" y="73"/>
                    </a:lnTo>
                    <a:lnTo>
                      <a:pt x="196" y="74"/>
                    </a:lnTo>
                    <a:lnTo>
                      <a:pt x="200" y="79"/>
                    </a:lnTo>
                    <a:lnTo>
                      <a:pt x="200" y="80"/>
                    </a:lnTo>
                    <a:lnTo>
                      <a:pt x="201" y="81"/>
                    </a:lnTo>
                    <a:lnTo>
                      <a:pt x="204" y="84"/>
                    </a:lnTo>
                    <a:lnTo>
                      <a:pt x="204" y="85"/>
                    </a:lnTo>
                    <a:lnTo>
                      <a:pt x="205" y="87"/>
                    </a:lnTo>
                    <a:lnTo>
                      <a:pt x="205" y="88"/>
                    </a:lnTo>
                    <a:lnTo>
                      <a:pt x="205" y="92"/>
                    </a:lnTo>
                    <a:lnTo>
                      <a:pt x="206" y="93"/>
                    </a:lnTo>
                    <a:lnTo>
                      <a:pt x="206" y="99"/>
                    </a:lnTo>
                    <a:lnTo>
                      <a:pt x="205" y="99"/>
                    </a:lnTo>
                    <a:lnTo>
                      <a:pt x="205" y="100"/>
                    </a:lnTo>
                    <a:lnTo>
                      <a:pt x="205" y="101"/>
                    </a:lnTo>
                    <a:lnTo>
                      <a:pt x="204" y="102"/>
                    </a:lnTo>
                    <a:lnTo>
                      <a:pt x="203" y="103"/>
                    </a:lnTo>
                    <a:lnTo>
                      <a:pt x="201" y="105"/>
                    </a:lnTo>
                    <a:lnTo>
                      <a:pt x="200" y="105"/>
                    </a:lnTo>
                    <a:lnTo>
                      <a:pt x="200" y="106"/>
                    </a:lnTo>
                    <a:lnTo>
                      <a:pt x="200" y="107"/>
                    </a:lnTo>
                    <a:lnTo>
                      <a:pt x="200" y="108"/>
                    </a:lnTo>
                    <a:lnTo>
                      <a:pt x="199" y="115"/>
                    </a:lnTo>
                    <a:lnTo>
                      <a:pt x="199" y="117"/>
                    </a:lnTo>
                    <a:lnTo>
                      <a:pt x="199" y="118"/>
                    </a:lnTo>
                    <a:lnTo>
                      <a:pt x="193" y="131"/>
                    </a:lnTo>
                    <a:lnTo>
                      <a:pt x="193" y="135"/>
                    </a:lnTo>
                    <a:lnTo>
                      <a:pt x="193" y="136"/>
                    </a:lnTo>
                    <a:lnTo>
                      <a:pt x="192" y="136"/>
                    </a:lnTo>
                    <a:lnTo>
                      <a:pt x="192" y="140"/>
                    </a:lnTo>
                    <a:lnTo>
                      <a:pt x="193" y="141"/>
                    </a:lnTo>
                    <a:lnTo>
                      <a:pt x="193" y="142"/>
                    </a:lnTo>
                    <a:lnTo>
                      <a:pt x="193" y="143"/>
                    </a:lnTo>
                    <a:lnTo>
                      <a:pt x="195" y="146"/>
                    </a:lnTo>
                    <a:lnTo>
                      <a:pt x="197" y="149"/>
                    </a:lnTo>
                    <a:lnTo>
                      <a:pt x="198" y="150"/>
                    </a:lnTo>
                    <a:lnTo>
                      <a:pt x="200" y="153"/>
                    </a:lnTo>
                    <a:lnTo>
                      <a:pt x="201" y="153"/>
                    </a:lnTo>
                    <a:lnTo>
                      <a:pt x="203" y="154"/>
                    </a:lnTo>
                    <a:lnTo>
                      <a:pt x="205" y="156"/>
                    </a:lnTo>
                    <a:lnTo>
                      <a:pt x="207" y="157"/>
                    </a:lnTo>
                    <a:lnTo>
                      <a:pt x="207" y="158"/>
                    </a:lnTo>
                    <a:lnTo>
                      <a:pt x="208" y="158"/>
                    </a:lnTo>
                    <a:lnTo>
                      <a:pt x="212" y="160"/>
                    </a:lnTo>
                    <a:lnTo>
                      <a:pt x="213" y="161"/>
                    </a:lnTo>
                    <a:lnTo>
                      <a:pt x="214" y="162"/>
                    </a:lnTo>
                    <a:lnTo>
                      <a:pt x="215" y="163"/>
                    </a:lnTo>
                    <a:lnTo>
                      <a:pt x="216" y="163"/>
                    </a:lnTo>
                    <a:lnTo>
                      <a:pt x="217" y="164"/>
                    </a:lnTo>
                    <a:lnTo>
                      <a:pt x="218" y="165"/>
                    </a:lnTo>
                    <a:lnTo>
                      <a:pt x="220" y="173"/>
                    </a:lnTo>
                    <a:lnTo>
                      <a:pt x="222" y="173"/>
                    </a:lnTo>
                    <a:lnTo>
                      <a:pt x="223" y="174"/>
                    </a:lnTo>
                    <a:lnTo>
                      <a:pt x="224" y="175"/>
                    </a:lnTo>
                    <a:lnTo>
                      <a:pt x="225" y="175"/>
                    </a:lnTo>
                    <a:lnTo>
                      <a:pt x="226" y="174"/>
                    </a:lnTo>
                    <a:lnTo>
                      <a:pt x="227" y="174"/>
                    </a:lnTo>
                    <a:lnTo>
                      <a:pt x="227" y="173"/>
                    </a:lnTo>
                    <a:lnTo>
                      <a:pt x="228" y="173"/>
                    </a:lnTo>
                    <a:lnTo>
                      <a:pt x="228" y="171"/>
                    </a:lnTo>
                    <a:lnTo>
                      <a:pt x="228" y="170"/>
                    </a:lnTo>
                    <a:lnTo>
                      <a:pt x="228" y="168"/>
                    </a:lnTo>
                    <a:lnTo>
                      <a:pt x="228" y="167"/>
                    </a:lnTo>
                    <a:lnTo>
                      <a:pt x="228" y="165"/>
                    </a:lnTo>
                    <a:lnTo>
                      <a:pt x="228" y="164"/>
                    </a:lnTo>
                    <a:lnTo>
                      <a:pt x="229" y="163"/>
                    </a:lnTo>
                    <a:lnTo>
                      <a:pt x="230" y="161"/>
                    </a:lnTo>
                    <a:lnTo>
                      <a:pt x="231" y="160"/>
                    </a:lnTo>
                    <a:lnTo>
                      <a:pt x="232" y="159"/>
                    </a:lnTo>
                    <a:lnTo>
                      <a:pt x="233" y="158"/>
                    </a:lnTo>
                    <a:lnTo>
                      <a:pt x="235" y="158"/>
                    </a:lnTo>
                    <a:lnTo>
                      <a:pt x="238" y="160"/>
                    </a:lnTo>
                    <a:lnTo>
                      <a:pt x="239" y="160"/>
                    </a:lnTo>
                    <a:lnTo>
                      <a:pt x="239" y="161"/>
                    </a:lnTo>
                    <a:lnTo>
                      <a:pt x="241" y="162"/>
                    </a:lnTo>
                    <a:lnTo>
                      <a:pt x="245" y="168"/>
                    </a:lnTo>
                    <a:lnTo>
                      <a:pt x="247" y="168"/>
                    </a:lnTo>
                    <a:lnTo>
                      <a:pt x="247" y="169"/>
                    </a:lnTo>
                    <a:lnTo>
                      <a:pt x="248" y="170"/>
                    </a:lnTo>
                    <a:lnTo>
                      <a:pt x="254" y="175"/>
                    </a:lnTo>
                    <a:lnTo>
                      <a:pt x="255" y="176"/>
                    </a:lnTo>
                    <a:lnTo>
                      <a:pt x="256" y="177"/>
                    </a:lnTo>
                    <a:lnTo>
                      <a:pt x="256" y="178"/>
                    </a:lnTo>
                    <a:lnTo>
                      <a:pt x="256" y="179"/>
                    </a:lnTo>
                    <a:lnTo>
                      <a:pt x="256" y="180"/>
                    </a:lnTo>
                    <a:lnTo>
                      <a:pt x="255" y="180"/>
                    </a:lnTo>
                    <a:lnTo>
                      <a:pt x="255" y="181"/>
                    </a:lnTo>
                    <a:lnTo>
                      <a:pt x="254" y="182"/>
                    </a:lnTo>
                    <a:lnTo>
                      <a:pt x="253" y="182"/>
                    </a:lnTo>
                    <a:lnTo>
                      <a:pt x="245" y="182"/>
                    </a:lnTo>
                    <a:lnTo>
                      <a:pt x="244" y="182"/>
                    </a:lnTo>
                    <a:lnTo>
                      <a:pt x="243" y="182"/>
                    </a:lnTo>
                    <a:lnTo>
                      <a:pt x="243" y="183"/>
                    </a:lnTo>
                    <a:lnTo>
                      <a:pt x="241" y="184"/>
                    </a:lnTo>
                    <a:lnTo>
                      <a:pt x="239" y="186"/>
                    </a:lnTo>
                    <a:lnTo>
                      <a:pt x="239" y="189"/>
                    </a:lnTo>
                    <a:lnTo>
                      <a:pt x="243" y="192"/>
                    </a:lnTo>
                    <a:lnTo>
                      <a:pt x="252" y="193"/>
                    </a:lnTo>
                    <a:lnTo>
                      <a:pt x="254" y="194"/>
                    </a:lnTo>
                    <a:lnTo>
                      <a:pt x="255" y="194"/>
                    </a:lnTo>
                    <a:lnTo>
                      <a:pt x="256" y="193"/>
                    </a:lnTo>
                    <a:lnTo>
                      <a:pt x="257" y="193"/>
                    </a:lnTo>
                    <a:lnTo>
                      <a:pt x="260" y="192"/>
                    </a:lnTo>
                    <a:lnTo>
                      <a:pt x="260" y="190"/>
                    </a:lnTo>
                    <a:lnTo>
                      <a:pt x="260" y="189"/>
                    </a:lnTo>
                    <a:lnTo>
                      <a:pt x="261" y="188"/>
                    </a:lnTo>
                    <a:lnTo>
                      <a:pt x="263" y="180"/>
                    </a:lnTo>
                    <a:lnTo>
                      <a:pt x="267" y="173"/>
                    </a:lnTo>
                    <a:lnTo>
                      <a:pt x="268" y="173"/>
                    </a:lnTo>
                    <a:lnTo>
                      <a:pt x="268" y="171"/>
                    </a:lnTo>
                    <a:lnTo>
                      <a:pt x="269" y="171"/>
                    </a:lnTo>
                    <a:lnTo>
                      <a:pt x="270" y="170"/>
                    </a:lnTo>
                    <a:lnTo>
                      <a:pt x="271" y="170"/>
                    </a:lnTo>
                    <a:lnTo>
                      <a:pt x="271" y="169"/>
                    </a:lnTo>
                    <a:lnTo>
                      <a:pt x="272" y="169"/>
                    </a:lnTo>
                    <a:lnTo>
                      <a:pt x="274" y="169"/>
                    </a:lnTo>
                    <a:lnTo>
                      <a:pt x="275" y="169"/>
                    </a:lnTo>
                    <a:lnTo>
                      <a:pt x="277" y="170"/>
                    </a:lnTo>
                    <a:lnTo>
                      <a:pt x="279" y="171"/>
                    </a:lnTo>
                    <a:lnTo>
                      <a:pt x="279" y="172"/>
                    </a:lnTo>
                    <a:lnTo>
                      <a:pt x="280" y="173"/>
                    </a:lnTo>
                    <a:lnTo>
                      <a:pt x="281" y="174"/>
                    </a:lnTo>
                    <a:lnTo>
                      <a:pt x="281" y="175"/>
                    </a:lnTo>
                    <a:lnTo>
                      <a:pt x="281" y="178"/>
                    </a:lnTo>
                    <a:lnTo>
                      <a:pt x="280" y="180"/>
                    </a:lnTo>
                    <a:lnTo>
                      <a:pt x="279" y="181"/>
                    </a:lnTo>
                    <a:lnTo>
                      <a:pt x="279" y="182"/>
                    </a:lnTo>
                    <a:lnTo>
                      <a:pt x="279" y="183"/>
                    </a:lnTo>
                    <a:lnTo>
                      <a:pt x="277" y="184"/>
                    </a:lnTo>
                    <a:lnTo>
                      <a:pt x="276" y="186"/>
                    </a:lnTo>
                    <a:lnTo>
                      <a:pt x="275" y="186"/>
                    </a:lnTo>
                    <a:lnTo>
                      <a:pt x="273" y="189"/>
                    </a:lnTo>
                    <a:lnTo>
                      <a:pt x="271" y="190"/>
                    </a:lnTo>
                    <a:lnTo>
                      <a:pt x="271" y="192"/>
                    </a:lnTo>
                    <a:lnTo>
                      <a:pt x="271" y="195"/>
                    </a:lnTo>
                    <a:lnTo>
                      <a:pt x="271" y="196"/>
                    </a:lnTo>
                    <a:lnTo>
                      <a:pt x="272" y="196"/>
                    </a:lnTo>
                    <a:lnTo>
                      <a:pt x="272" y="197"/>
                    </a:lnTo>
                    <a:lnTo>
                      <a:pt x="273" y="197"/>
                    </a:lnTo>
                    <a:lnTo>
                      <a:pt x="274" y="197"/>
                    </a:lnTo>
                    <a:lnTo>
                      <a:pt x="279" y="197"/>
                    </a:lnTo>
                    <a:lnTo>
                      <a:pt x="281" y="197"/>
                    </a:lnTo>
                    <a:lnTo>
                      <a:pt x="283" y="197"/>
                    </a:lnTo>
                    <a:lnTo>
                      <a:pt x="285" y="197"/>
                    </a:lnTo>
                    <a:lnTo>
                      <a:pt x="286" y="196"/>
                    </a:lnTo>
                    <a:lnTo>
                      <a:pt x="287" y="196"/>
                    </a:lnTo>
                    <a:lnTo>
                      <a:pt x="288" y="196"/>
                    </a:lnTo>
                    <a:lnTo>
                      <a:pt x="289" y="196"/>
                    </a:lnTo>
                    <a:lnTo>
                      <a:pt x="289" y="195"/>
                    </a:lnTo>
                    <a:lnTo>
                      <a:pt x="290" y="195"/>
                    </a:lnTo>
                    <a:lnTo>
                      <a:pt x="290" y="193"/>
                    </a:lnTo>
                    <a:lnTo>
                      <a:pt x="290" y="188"/>
                    </a:lnTo>
                    <a:lnTo>
                      <a:pt x="292" y="184"/>
                    </a:lnTo>
                    <a:lnTo>
                      <a:pt x="293" y="182"/>
                    </a:lnTo>
                    <a:lnTo>
                      <a:pt x="294" y="181"/>
                    </a:lnTo>
                    <a:lnTo>
                      <a:pt x="299" y="175"/>
                    </a:lnTo>
                    <a:lnTo>
                      <a:pt x="300" y="175"/>
                    </a:lnTo>
                    <a:lnTo>
                      <a:pt x="300" y="174"/>
                    </a:lnTo>
                    <a:lnTo>
                      <a:pt x="301" y="174"/>
                    </a:lnTo>
                    <a:lnTo>
                      <a:pt x="301" y="173"/>
                    </a:lnTo>
                    <a:lnTo>
                      <a:pt x="302" y="172"/>
                    </a:lnTo>
                    <a:lnTo>
                      <a:pt x="303" y="172"/>
                    </a:lnTo>
                    <a:lnTo>
                      <a:pt x="303" y="171"/>
                    </a:lnTo>
                    <a:lnTo>
                      <a:pt x="304" y="171"/>
                    </a:lnTo>
                    <a:lnTo>
                      <a:pt x="305" y="171"/>
                    </a:lnTo>
                    <a:lnTo>
                      <a:pt x="308" y="171"/>
                    </a:lnTo>
                    <a:lnTo>
                      <a:pt x="309" y="171"/>
                    </a:lnTo>
                    <a:lnTo>
                      <a:pt x="310" y="171"/>
                    </a:lnTo>
                    <a:lnTo>
                      <a:pt x="315" y="172"/>
                    </a:lnTo>
                    <a:lnTo>
                      <a:pt x="319" y="172"/>
                    </a:lnTo>
                    <a:lnTo>
                      <a:pt x="320" y="172"/>
                    </a:lnTo>
                    <a:lnTo>
                      <a:pt x="321" y="172"/>
                    </a:lnTo>
                    <a:lnTo>
                      <a:pt x="322" y="171"/>
                    </a:lnTo>
                    <a:lnTo>
                      <a:pt x="324" y="171"/>
                    </a:lnTo>
                    <a:lnTo>
                      <a:pt x="327" y="170"/>
                    </a:lnTo>
                    <a:lnTo>
                      <a:pt x="328" y="170"/>
                    </a:lnTo>
                    <a:lnTo>
                      <a:pt x="329" y="169"/>
                    </a:lnTo>
                    <a:lnTo>
                      <a:pt x="330" y="169"/>
                    </a:lnTo>
                    <a:lnTo>
                      <a:pt x="331" y="169"/>
                    </a:lnTo>
                    <a:lnTo>
                      <a:pt x="334" y="169"/>
                    </a:lnTo>
                    <a:lnTo>
                      <a:pt x="335" y="169"/>
                    </a:lnTo>
                    <a:lnTo>
                      <a:pt x="337" y="169"/>
                    </a:lnTo>
                    <a:lnTo>
                      <a:pt x="358" y="174"/>
                    </a:lnTo>
                    <a:lnTo>
                      <a:pt x="359" y="174"/>
                    </a:lnTo>
                    <a:lnTo>
                      <a:pt x="360" y="175"/>
                    </a:lnTo>
                    <a:lnTo>
                      <a:pt x="361" y="175"/>
                    </a:lnTo>
                    <a:lnTo>
                      <a:pt x="364" y="176"/>
                    </a:lnTo>
                    <a:lnTo>
                      <a:pt x="364" y="177"/>
                    </a:lnTo>
                    <a:lnTo>
                      <a:pt x="366" y="178"/>
                    </a:lnTo>
                    <a:lnTo>
                      <a:pt x="369" y="180"/>
                    </a:lnTo>
                    <a:lnTo>
                      <a:pt x="370" y="181"/>
                    </a:lnTo>
                    <a:lnTo>
                      <a:pt x="371" y="181"/>
                    </a:lnTo>
                    <a:lnTo>
                      <a:pt x="371" y="182"/>
                    </a:lnTo>
                    <a:lnTo>
                      <a:pt x="372" y="182"/>
                    </a:lnTo>
                    <a:lnTo>
                      <a:pt x="372" y="183"/>
                    </a:lnTo>
                    <a:lnTo>
                      <a:pt x="372" y="192"/>
                    </a:lnTo>
                    <a:lnTo>
                      <a:pt x="373" y="193"/>
                    </a:lnTo>
                    <a:lnTo>
                      <a:pt x="373" y="194"/>
                    </a:lnTo>
                    <a:lnTo>
                      <a:pt x="373" y="195"/>
                    </a:lnTo>
                    <a:lnTo>
                      <a:pt x="375" y="195"/>
                    </a:lnTo>
                    <a:lnTo>
                      <a:pt x="376" y="197"/>
                    </a:lnTo>
                    <a:lnTo>
                      <a:pt x="378" y="198"/>
                    </a:lnTo>
                    <a:lnTo>
                      <a:pt x="379" y="198"/>
                    </a:lnTo>
                    <a:lnTo>
                      <a:pt x="380" y="198"/>
                    </a:lnTo>
                    <a:lnTo>
                      <a:pt x="383" y="198"/>
                    </a:lnTo>
                    <a:lnTo>
                      <a:pt x="384" y="198"/>
                    </a:lnTo>
                    <a:lnTo>
                      <a:pt x="385" y="198"/>
                    </a:lnTo>
                    <a:lnTo>
                      <a:pt x="385" y="199"/>
                    </a:lnTo>
                    <a:lnTo>
                      <a:pt x="386" y="199"/>
                    </a:lnTo>
                    <a:lnTo>
                      <a:pt x="387" y="199"/>
                    </a:lnTo>
                    <a:lnTo>
                      <a:pt x="389" y="199"/>
                    </a:lnTo>
                    <a:lnTo>
                      <a:pt x="390" y="200"/>
                    </a:lnTo>
                    <a:lnTo>
                      <a:pt x="396" y="202"/>
                    </a:lnTo>
                    <a:lnTo>
                      <a:pt x="399" y="203"/>
                    </a:lnTo>
                    <a:lnTo>
                      <a:pt x="400" y="203"/>
                    </a:lnTo>
                    <a:lnTo>
                      <a:pt x="400" y="205"/>
                    </a:lnTo>
                    <a:lnTo>
                      <a:pt x="401" y="205"/>
                    </a:lnTo>
                    <a:lnTo>
                      <a:pt x="407" y="211"/>
                    </a:lnTo>
                    <a:lnTo>
                      <a:pt x="408" y="211"/>
                    </a:lnTo>
                    <a:lnTo>
                      <a:pt x="409" y="212"/>
                    </a:lnTo>
                    <a:lnTo>
                      <a:pt x="411" y="213"/>
                    </a:lnTo>
                    <a:lnTo>
                      <a:pt x="414" y="214"/>
                    </a:lnTo>
                    <a:lnTo>
                      <a:pt x="417" y="215"/>
                    </a:lnTo>
                    <a:lnTo>
                      <a:pt x="418" y="216"/>
                    </a:lnTo>
                    <a:lnTo>
                      <a:pt x="419" y="216"/>
                    </a:lnTo>
                    <a:lnTo>
                      <a:pt x="420" y="217"/>
                    </a:lnTo>
                    <a:lnTo>
                      <a:pt x="423" y="217"/>
                    </a:lnTo>
                    <a:lnTo>
                      <a:pt x="424" y="217"/>
                    </a:lnTo>
                    <a:lnTo>
                      <a:pt x="425" y="217"/>
                    </a:lnTo>
                    <a:lnTo>
                      <a:pt x="426" y="217"/>
                    </a:lnTo>
                    <a:lnTo>
                      <a:pt x="428" y="218"/>
                    </a:lnTo>
                    <a:lnTo>
                      <a:pt x="430" y="221"/>
                    </a:lnTo>
                    <a:lnTo>
                      <a:pt x="430" y="222"/>
                    </a:lnTo>
                    <a:lnTo>
                      <a:pt x="431" y="224"/>
                    </a:lnTo>
                    <a:lnTo>
                      <a:pt x="431" y="225"/>
                    </a:lnTo>
                    <a:lnTo>
                      <a:pt x="431" y="227"/>
                    </a:lnTo>
                    <a:lnTo>
                      <a:pt x="433" y="228"/>
                    </a:lnTo>
                    <a:lnTo>
                      <a:pt x="435" y="236"/>
                    </a:lnTo>
                    <a:lnTo>
                      <a:pt x="436" y="237"/>
                    </a:lnTo>
                    <a:lnTo>
                      <a:pt x="436" y="238"/>
                    </a:lnTo>
                    <a:lnTo>
                      <a:pt x="436" y="239"/>
                    </a:lnTo>
                    <a:lnTo>
                      <a:pt x="436" y="240"/>
                    </a:lnTo>
                    <a:lnTo>
                      <a:pt x="436" y="241"/>
                    </a:lnTo>
                    <a:lnTo>
                      <a:pt x="436" y="244"/>
                    </a:lnTo>
                    <a:lnTo>
                      <a:pt x="436" y="246"/>
                    </a:lnTo>
                    <a:lnTo>
                      <a:pt x="436" y="247"/>
                    </a:lnTo>
                    <a:lnTo>
                      <a:pt x="436" y="249"/>
                    </a:lnTo>
                    <a:lnTo>
                      <a:pt x="436" y="250"/>
                    </a:lnTo>
                    <a:lnTo>
                      <a:pt x="437" y="251"/>
                    </a:lnTo>
                    <a:lnTo>
                      <a:pt x="438" y="251"/>
                    </a:lnTo>
                    <a:lnTo>
                      <a:pt x="438" y="252"/>
                    </a:lnTo>
                    <a:lnTo>
                      <a:pt x="439" y="251"/>
                    </a:lnTo>
                    <a:lnTo>
                      <a:pt x="440" y="251"/>
                    </a:lnTo>
                    <a:lnTo>
                      <a:pt x="443" y="248"/>
                    </a:lnTo>
                    <a:lnTo>
                      <a:pt x="446" y="246"/>
                    </a:lnTo>
                    <a:lnTo>
                      <a:pt x="447" y="246"/>
                    </a:lnTo>
                    <a:lnTo>
                      <a:pt x="448" y="246"/>
                    </a:lnTo>
                    <a:lnTo>
                      <a:pt x="449" y="246"/>
                    </a:lnTo>
                    <a:lnTo>
                      <a:pt x="450" y="247"/>
                    </a:lnTo>
                    <a:lnTo>
                      <a:pt x="453" y="248"/>
                    </a:lnTo>
                    <a:lnTo>
                      <a:pt x="455" y="249"/>
                    </a:lnTo>
                    <a:lnTo>
                      <a:pt x="456" y="250"/>
                    </a:lnTo>
                    <a:lnTo>
                      <a:pt x="457" y="252"/>
                    </a:lnTo>
                    <a:lnTo>
                      <a:pt x="457" y="253"/>
                    </a:lnTo>
                    <a:lnTo>
                      <a:pt x="457" y="254"/>
                    </a:lnTo>
                    <a:lnTo>
                      <a:pt x="458" y="254"/>
                    </a:lnTo>
                    <a:lnTo>
                      <a:pt x="459" y="257"/>
                    </a:lnTo>
                    <a:lnTo>
                      <a:pt x="459" y="258"/>
                    </a:lnTo>
                    <a:lnTo>
                      <a:pt x="461" y="264"/>
                    </a:lnTo>
                    <a:lnTo>
                      <a:pt x="462" y="265"/>
                    </a:lnTo>
                    <a:lnTo>
                      <a:pt x="463" y="265"/>
                    </a:lnTo>
                    <a:lnTo>
                      <a:pt x="463" y="263"/>
                    </a:lnTo>
                    <a:lnTo>
                      <a:pt x="463" y="261"/>
                    </a:lnTo>
                    <a:lnTo>
                      <a:pt x="463" y="260"/>
                    </a:lnTo>
                    <a:lnTo>
                      <a:pt x="463" y="257"/>
                    </a:lnTo>
                    <a:lnTo>
                      <a:pt x="463" y="256"/>
                    </a:lnTo>
                    <a:lnTo>
                      <a:pt x="464" y="255"/>
                    </a:lnTo>
                    <a:lnTo>
                      <a:pt x="464" y="254"/>
                    </a:lnTo>
                    <a:lnTo>
                      <a:pt x="466" y="253"/>
                    </a:lnTo>
                    <a:lnTo>
                      <a:pt x="467" y="253"/>
                    </a:lnTo>
                    <a:lnTo>
                      <a:pt x="467" y="252"/>
                    </a:lnTo>
                    <a:lnTo>
                      <a:pt x="473" y="247"/>
                    </a:lnTo>
                    <a:lnTo>
                      <a:pt x="475" y="245"/>
                    </a:lnTo>
                    <a:lnTo>
                      <a:pt x="478" y="242"/>
                    </a:lnTo>
                    <a:lnTo>
                      <a:pt x="479" y="241"/>
                    </a:lnTo>
                    <a:lnTo>
                      <a:pt x="480" y="239"/>
                    </a:lnTo>
                    <a:lnTo>
                      <a:pt x="482" y="237"/>
                    </a:lnTo>
                    <a:lnTo>
                      <a:pt x="484" y="235"/>
                    </a:lnTo>
                    <a:lnTo>
                      <a:pt x="485" y="235"/>
                    </a:lnTo>
                    <a:lnTo>
                      <a:pt x="493" y="229"/>
                    </a:lnTo>
                    <a:lnTo>
                      <a:pt x="495" y="228"/>
                    </a:lnTo>
                    <a:lnTo>
                      <a:pt x="499" y="226"/>
                    </a:lnTo>
                    <a:lnTo>
                      <a:pt x="499" y="225"/>
                    </a:lnTo>
                    <a:lnTo>
                      <a:pt x="502" y="224"/>
                    </a:lnTo>
                    <a:lnTo>
                      <a:pt x="504" y="224"/>
                    </a:lnTo>
                    <a:lnTo>
                      <a:pt x="515" y="219"/>
                    </a:lnTo>
                    <a:lnTo>
                      <a:pt x="516" y="219"/>
                    </a:lnTo>
                    <a:lnTo>
                      <a:pt x="517" y="218"/>
                    </a:lnTo>
                    <a:lnTo>
                      <a:pt x="518" y="218"/>
                    </a:lnTo>
                    <a:lnTo>
                      <a:pt x="519" y="217"/>
                    </a:lnTo>
                    <a:lnTo>
                      <a:pt x="530" y="217"/>
                    </a:lnTo>
                    <a:lnTo>
                      <a:pt x="531" y="217"/>
                    </a:lnTo>
                    <a:lnTo>
                      <a:pt x="532" y="217"/>
                    </a:lnTo>
                    <a:lnTo>
                      <a:pt x="533" y="217"/>
                    </a:lnTo>
                    <a:lnTo>
                      <a:pt x="534" y="217"/>
                    </a:lnTo>
                    <a:lnTo>
                      <a:pt x="534" y="216"/>
                    </a:lnTo>
                    <a:lnTo>
                      <a:pt x="535" y="215"/>
                    </a:lnTo>
                    <a:lnTo>
                      <a:pt x="538" y="209"/>
                    </a:lnTo>
                    <a:lnTo>
                      <a:pt x="539" y="207"/>
                    </a:lnTo>
                    <a:lnTo>
                      <a:pt x="540" y="207"/>
                    </a:lnTo>
                    <a:lnTo>
                      <a:pt x="541" y="207"/>
                    </a:lnTo>
                    <a:lnTo>
                      <a:pt x="542" y="207"/>
                    </a:lnTo>
                    <a:lnTo>
                      <a:pt x="543" y="206"/>
                    </a:lnTo>
                    <a:lnTo>
                      <a:pt x="548" y="206"/>
                    </a:lnTo>
                    <a:lnTo>
                      <a:pt x="549" y="205"/>
                    </a:lnTo>
                    <a:lnTo>
                      <a:pt x="550" y="205"/>
                    </a:lnTo>
                    <a:lnTo>
                      <a:pt x="551" y="205"/>
                    </a:lnTo>
                    <a:lnTo>
                      <a:pt x="552" y="205"/>
                    </a:lnTo>
                    <a:lnTo>
                      <a:pt x="553" y="203"/>
                    </a:lnTo>
                    <a:lnTo>
                      <a:pt x="555" y="203"/>
                    </a:lnTo>
                    <a:lnTo>
                      <a:pt x="563" y="199"/>
                    </a:lnTo>
                    <a:lnTo>
                      <a:pt x="565" y="199"/>
                    </a:lnTo>
                    <a:lnTo>
                      <a:pt x="569" y="198"/>
                    </a:lnTo>
                    <a:lnTo>
                      <a:pt x="573" y="197"/>
                    </a:lnTo>
                    <a:lnTo>
                      <a:pt x="574" y="197"/>
                    </a:lnTo>
                    <a:lnTo>
                      <a:pt x="580" y="193"/>
                    </a:lnTo>
                    <a:lnTo>
                      <a:pt x="588" y="187"/>
                    </a:lnTo>
                    <a:lnTo>
                      <a:pt x="591" y="186"/>
                    </a:lnTo>
                    <a:lnTo>
                      <a:pt x="592" y="183"/>
                    </a:lnTo>
                    <a:lnTo>
                      <a:pt x="592" y="182"/>
                    </a:lnTo>
                    <a:lnTo>
                      <a:pt x="596" y="178"/>
                    </a:lnTo>
                    <a:lnTo>
                      <a:pt x="597" y="177"/>
                    </a:lnTo>
                    <a:lnTo>
                      <a:pt x="598" y="176"/>
                    </a:lnTo>
                    <a:lnTo>
                      <a:pt x="598" y="175"/>
                    </a:lnTo>
                    <a:lnTo>
                      <a:pt x="599" y="174"/>
                    </a:lnTo>
                    <a:lnTo>
                      <a:pt x="600" y="172"/>
                    </a:lnTo>
                    <a:lnTo>
                      <a:pt x="601" y="171"/>
                    </a:lnTo>
                    <a:lnTo>
                      <a:pt x="601" y="169"/>
                    </a:lnTo>
                    <a:lnTo>
                      <a:pt x="601" y="168"/>
                    </a:lnTo>
                    <a:lnTo>
                      <a:pt x="603" y="163"/>
                    </a:lnTo>
                    <a:lnTo>
                      <a:pt x="604" y="163"/>
                    </a:lnTo>
                    <a:lnTo>
                      <a:pt x="604" y="162"/>
                    </a:lnTo>
                    <a:lnTo>
                      <a:pt x="618" y="146"/>
                    </a:lnTo>
                    <a:lnTo>
                      <a:pt x="619" y="146"/>
                    </a:lnTo>
                    <a:lnTo>
                      <a:pt x="621" y="144"/>
                    </a:lnTo>
                    <a:lnTo>
                      <a:pt x="622" y="142"/>
                    </a:lnTo>
                    <a:lnTo>
                      <a:pt x="633" y="134"/>
                    </a:lnTo>
                    <a:lnTo>
                      <a:pt x="634" y="133"/>
                    </a:lnTo>
                    <a:lnTo>
                      <a:pt x="637" y="132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297">
                <a:extLst>
                  <a:ext uri="{FF2B5EF4-FFF2-40B4-BE49-F238E27FC236}">
                    <a16:creationId xmlns:a16="http://schemas.microsoft.com/office/drawing/2014/main" id="{BAEE1D4F-DCDE-9492-C7FD-B7C81B5A0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0" y="2801"/>
                <a:ext cx="167" cy="219"/>
              </a:xfrm>
              <a:custGeom>
                <a:avLst/>
                <a:gdLst>
                  <a:gd name="T0" fmla="*/ 7 w 502"/>
                  <a:gd name="T1" fmla="*/ 0 h 656"/>
                  <a:gd name="T2" fmla="*/ 13 w 502"/>
                  <a:gd name="T3" fmla="*/ 7 h 656"/>
                  <a:gd name="T4" fmla="*/ 8 w 502"/>
                  <a:gd name="T5" fmla="*/ 10 h 656"/>
                  <a:gd name="T6" fmla="*/ 11 w 502"/>
                  <a:gd name="T7" fmla="*/ 14 h 656"/>
                  <a:gd name="T8" fmla="*/ 26 w 502"/>
                  <a:gd name="T9" fmla="*/ 13 h 656"/>
                  <a:gd name="T10" fmla="*/ 44 w 502"/>
                  <a:gd name="T11" fmla="*/ 14 h 656"/>
                  <a:gd name="T12" fmla="*/ 51 w 502"/>
                  <a:gd name="T13" fmla="*/ 15 h 656"/>
                  <a:gd name="T14" fmla="*/ 57 w 502"/>
                  <a:gd name="T15" fmla="*/ 19 h 656"/>
                  <a:gd name="T16" fmla="*/ 61 w 502"/>
                  <a:gd name="T17" fmla="*/ 23 h 656"/>
                  <a:gd name="T18" fmla="*/ 67 w 502"/>
                  <a:gd name="T19" fmla="*/ 25 h 656"/>
                  <a:gd name="T20" fmla="*/ 85 w 502"/>
                  <a:gd name="T21" fmla="*/ 28 h 656"/>
                  <a:gd name="T22" fmla="*/ 93 w 502"/>
                  <a:gd name="T23" fmla="*/ 26 h 656"/>
                  <a:gd name="T24" fmla="*/ 98 w 502"/>
                  <a:gd name="T25" fmla="*/ 27 h 656"/>
                  <a:gd name="T26" fmla="*/ 108 w 502"/>
                  <a:gd name="T27" fmla="*/ 41 h 656"/>
                  <a:gd name="T28" fmla="*/ 137 w 502"/>
                  <a:gd name="T29" fmla="*/ 95 h 656"/>
                  <a:gd name="T30" fmla="*/ 167 w 502"/>
                  <a:gd name="T31" fmla="*/ 134 h 656"/>
                  <a:gd name="T32" fmla="*/ 188 w 502"/>
                  <a:gd name="T33" fmla="*/ 148 h 656"/>
                  <a:gd name="T34" fmla="*/ 197 w 502"/>
                  <a:gd name="T35" fmla="*/ 153 h 656"/>
                  <a:gd name="T36" fmla="*/ 200 w 502"/>
                  <a:gd name="T37" fmla="*/ 157 h 656"/>
                  <a:gd name="T38" fmla="*/ 203 w 502"/>
                  <a:gd name="T39" fmla="*/ 160 h 656"/>
                  <a:gd name="T40" fmla="*/ 207 w 502"/>
                  <a:gd name="T41" fmla="*/ 168 h 656"/>
                  <a:gd name="T42" fmla="*/ 212 w 502"/>
                  <a:gd name="T43" fmla="*/ 177 h 656"/>
                  <a:gd name="T44" fmla="*/ 224 w 502"/>
                  <a:gd name="T45" fmla="*/ 188 h 656"/>
                  <a:gd name="T46" fmla="*/ 235 w 502"/>
                  <a:gd name="T47" fmla="*/ 202 h 656"/>
                  <a:gd name="T48" fmla="*/ 237 w 502"/>
                  <a:gd name="T49" fmla="*/ 212 h 656"/>
                  <a:gd name="T50" fmla="*/ 245 w 502"/>
                  <a:gd name="T51" fmla="*/ 224 h 656"/>
                  <a:gd name="T52" fmla="*/ 249 w 502"/>
                  <a:gd name="T53" fmla="*/ 228 h 656"/>
                  <a:gd name="T54" fmla="*/ 254 w 502"/>
                  <a:gd name="T55" fmla="*/ 230 h 656"/>
                  <a:gd name="T56" fmla="*/ 262 w 502"/>
                  <a:gd name="T57" fmla="*/ 234 h 656"/>
                  <a:gd name="T58" fmla="*/ 274 w 502"/>
                  <a:gd name="T59" fmla="*/ 240 h 656"/>
                  <a:gd name="T60" fmla="*/ 291 w 502"/>
                  <a:gd name="T61" fmla="*/ 282 h 656"/>
                  <a:gd name="T62" fmla="*/ 295 w 502"/>
                  <a:gd name="T63" fmla="*/ 290 h 656"/>
                  <a:gd name="T64" fmla="*/ 300 w 502"/>
                  <a:gd name="T65" fmla="*/ 294 h 656"/>
                  <a:gd name="T66" fmla="*/ 306 w 502"/>
                  <a:gd name="T67" fmla="*/ 306 h 656"/>
                  <a:gd name="T68" fmla="*/ 322 w 502"/>
                  <a:gd name="T69" fmla="*/ 330 h 656"/>
                  <a:gd name="T70" fmla="*/ 330 w 502"/>
                  <a:gd name="T71" fmla="*/ 368 h 656"/>
                  <a:gd name="T72" fmla="*/ 347 w 502"/>
                  <a:gd name="T73" fmla="*/ 401 h 656"/>
                  <a:gd name="T74" fmla="*/ 349 w 502"/>
                  <a:gd name="T75" fmla="*/ 405 h 656"/>
                  <a:gd name="T76" fmla="*/ 352 w 502"/>
                  <a:gd name="T77" fmla="*/ 407 h 656"/>
                  <a:gd name="T78" fmla="*/ 355 w 502"/>
                  <a:gd name="T79" fmla="*/ 412 h 656"/>
                  <a:gd name="T80" fmla="*/ 364 w 502"/>
                  <a:gd name="T81" fmla="*/ 434 h 656"/>
                  <a:gd name="T82" fmla="*/ 383 w 502"/>
                  <a:gd name="T83" fmla="*/ 461 h 656"/>
                  <a:gd name="T84" fmla="*/ 388 w 502"/>
                  <a:gd name="T85" fmla="*/ 465 h 656"/>
                  <a:gd name="T86" fmla="*/ 393 w 502"/>
                  <a:gd name="T87" fmla="*/ 468 h 656"/>
                  <a:gd name="T88" fmla="*/ 396 w 502"/>
                  <a:gd name="T89" fmla="*/ 472 h 656"/>
                  <a:gd name="T90" fmla="*/ 405 w 502"/>
                  <a:gd name="T91" fmla="*/ 493 h 656"/>
                  <a:gd name="T92" fmla="*/ 411 w 502"/>
                  <a:gd name="T93" fmla="*/ 519 h 656"/>
                  <a:gd name="T94" fmla="*/ 411 w 502"/>
                  <a:gd name="T95" fmla="*/ 525 h 656"/>
                  <a:gd name="T96" fmla="*/ 414 w 502"/>
                  <a:gd name="T97" fmla="*/ 532 h 656"/>
                  <a:gd name="T98" fmla="*/ 420 w 502"/>
                  <a:gd name="T99" fmla="*/ 541 h 656"/>
                  <a:gd name="T100" fmla="*/ 433 w 502"/>
                  <a:gd name="T101" fmla="*/ 555 h 656"/>
                  <a:gd name="T102" fmla="*/ 443 w 502"/>
                  <a:gd name="T103" fmla="*/ 565 h 656"/>
                  <a:gd name="T104" fmla="*/ 446 w 502"/>
                  <a:gd name="T105" fmla="*/ 570 h 656"/>
                  <a:gd name="T106" fmla="*/ 452 w 502"/>
                  <a:gd name="T107" fmla="*/ 580 h 656"/>
                  <a:gd name="T108" fmla="*/ 459 w 502"/>
                  <a:gd name="T109" fmla="*/ 583 h 656"/>
                  <a:gd name="T110" fmla="*/ 464 w 502"/>
                  <a:gd name="T111" fmla="*/ 584 h 656"/>
                  <a:gd name="T112" fmla="*/ 467 w 502"/>
                  <a:gd name="T113" fmla="*/ 586 h 656"/>
                  <a:gd name="T114" fmla="*/ 477 w 502"/>
                  <a:gd name="T115" fmla="*/ 601 h 656"/>
                  <a:gd name="T116" fmla="*/ 491 w 502"/>
                  <a:gd name="T117" fmla="*/ 626 h 656"/>
                  <a:gd name="T118" fmla="*/ 501 w 502"/>
                  <a:gd name="T119" fmla="*/ 643 h 656"/>
                  <a:gd name="T120" fmla="*/ 501 w 502"/>
                  <a:gd name="T121" fmla="*/ 647 h 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02" h="656">
                    <a:moveTo>
                      <a:pt x="0" y="0"/>
                    </a:moveTo>
                    <a:lnTo>
                      <a:pt x="4" y="0"/>
                    </a:lnTo>
                    <a:lnTo>
                      <a:pt x="6" y="0"/>
                    </a:lnTo>
                    <a:lnTo>
                      <a:pt x="7" y="0"/>
                    </a:lnTo>
                    <a:lnTo>
                      <a:pt x="8" y="1"/>
                    </a:lnTo>
                    <a:lnTo>
                      <a:pt x="9" y="1"/>
                    </a:lnTo>
                    <a:lnTo>
                      <a:pt x="9" y="2"/>
                    </a:lnTo>
                    <a:lnTo>
                      <a:pt x="13" y="7"/>
                    </a:lnTo>
                    <a:lnTo>
                      <a:pt x="13" y="9"/>
                    </a:lnTo>
                    <a:lnTo>
                      <a:pt x="12" y="10"/>
                    </a:lnTo>
                    <a:lnTo>
                      <a:pt x="11" y="10"/>
                    </a:lnTo>
                    <a:lnTo>
                      <a:pt x="8" y="10"/>
                    </a:lnTo>
                    <a:lnTo>
                      <a:pt x="7" y="11"/>
                    </a:lnTo>
                    <a:lnTo>
                      <a:pt x="7" y="12"/>
                    </a:lnTo>
                    <a:lnTo>
                      <a:pt x="8" y="13"/>
                    </a:lnTo>
                    <a:lnTo>
                      <a:pt x="11" y="14"/>
                    </a:lnTo>
                    <a:lnTo>
                      <a:pt x="16" y="14"/>
                    </a:lnTo>
                    <a:lnTo>
                      <a:pt x="20" y="12"/>
                    </a:lnTo>
                    <a:lnTo>
                      <a:pt x="25" y="12"/>
                    </a:lnTo>
                    <a:lnTo>
                      <a:pt x="26" y="13"/>
                    </a:lnTo>
                    <a:lnTo>
                      <a:pt x="34" y="14"/>
                    </a:lnTo>
                    <a:lnTo>
                      <a:pt x="35" y="14"/>
                    </a:lnTo>
                    <a:lnTo>
                      <a:pt x="43" y="14"/>
                    </a:lnTo>
                    <a:lnTo>
                      <a:pt x="44" y="14"/>
                    </a:lnTo>
                    <a:lnTo>
                      <a:pt x="46" y="14"/>
                    </a:lnTo>
                    <a:lnTo>
                      <a:pt x="47" y="14"/>
                    </a:lnTo>
                    <a:lnTo>
                      <a:pt x="50" y="14"/>
                    </a:lnTo>
                    <a:lnTo>
                      <a:pt x="51" y="15"/>
                    </a:lnTo>
                    <a:lnTo>
                      <a:pt x="52" y="15"/>
                    </a:lnTo>
                    <a:lnTo>
                      <a:pt x="53" y="15"/>
                    </a:lnTo>
                    <a:lnTo>
                      <a:pt x="55" y="16"/>
                    </a:lnTo>
                    <a:lnTo>
                      <a:pt x="57" y="19"/>
                    </a:lnTo>
                    <a:lnTo>
                      <a:pt x="58" y="20"/>
                    </a:lnTo>
                    <a:lnTo>
                      <a:pt x="60" y="22"/>
                    </a:lnTo>
                    <a:lnTo>
                      <a:pt x="61" y="22"/>
                    </a:lnTo>
                    <a:lnTo>
                      <a:pt x="61" y="23"/>
                    </a:lnTo>
                    <a:lnTo>
                      <a:pt x="62" y="24"/>
                    </a:lnTo>
                    <a:lnTo>
                      <a:pt x="65" y="25"/>
                    </a:lnTo>
                    <a:lnTo>
                      <a:pt x="66" y="25"/>
                    </a:lnTo>
                    <a:lnTo>
                      <a:pt x="67" y="25"/>
                    </a:lnTo>
                    <a:lnTo>
                      <a:pt x="67" y="26"/>
                    </a:lnTo>
                    <a:lnTo>
                      <a:pt x="80" y="28"/>
                    </a:lnTo>
                    <a:lnTo>
                      <a:pt x="81" y="28"/>
                    </a:lnTo>
                    <a:lnTo>
                      <a:pt x="85" y="28"/>
                    </a:lnTo>
                    <a:lnTo>
                      <a:pt x="86" y="28"/>
                    </a:lnTo>
                    <a:lnTo>
                      <a:pt x="88" y="28"/>
                    </a:lnTo>
                    <a:lnTo>
                      <a:pt x="92" y="26"/>
                    </a:lnTo>
                    <a:lnTo>
                      <a:pt x="93" y="26"/>
                    </a:lnTo>
                    <a:lnTo>
                      <a:pt x="93" y="25"/>
                    </a:lnTo>
                    <a:lnTo>
                      <a:pt x="95" y="25"/>
                    </a:lnTo>
                    <a:lnTo>
                      <a:pt x="97" y="26"/>
                    </a:lnTo>
                    <a:lnTo>
                      <a:pt x="98" y="27"/>
                    </a:lnTo>
                    <a:lnTo>
                      <a:pt x="99" y="28"/>
                    </a:lnTo>
                    <a:lnTo>
                      <a:pt x="104" y="35"/>
                    </a:lnTo>
                    <a:lnTo>
                      <a:pt x="105" y="37"/>
                    </a:lnTo>
                    <a:lnTo>
                      <a:pt x="108" y="41"/>
                    </a:lnTo>
                    <a:lnTo>
                      <a:pt x="109" y="42"/>
                    </a:lnTo>
                    <a:lnTo>
                      <a:pt x="116" y="58"/>
                    </a:lnTo>
                    <a:lnTo>
                      <a:pt x="117" y="60"/>
                    </a:lnTo>
                    <a:lnTo>
                      <a:pt x="137" y="95"/>
                    </a:lnTo>
                    <a:lnTo>
                      <a:pt x="137" y="96"/>
                    </a:lnTo>
                    <a:lnTo>
                      <a:pt x="138" y="97"/>
                    </a:lnTo>
                    <a:lnTo>
                      <a:pt x="139" y="99"/>
                    </a:lnTo>
                    <a:lnTo>
                      <a:pt x="167" y="134"/>
                    </a:lnTo>
                    <a:lnTo>
                      <a:pt x="169" y="137"/>
                    </a:lnTo>
                    <a:lnTo>
                      <a:pt x="171" y="137"/>
                    </a:lnTo>
                    <a:lnTo>
                      <a:pt x="186" y="148"/>
                    </a:lnTo>
                    <a:lnTo>
                      <a:pt x="188" y="148"/>
                    </a:lnTo>
                    <a:lnTo>
                      <a:pt x="189" y="149"/>
                    </a:lnTo>
                    <a:lnTo>
                      <a:pt x="190" y="149"/>
                    </a:lnTo>
                    <a:lnTo>
                      <a:pt x="190" y="150"/>
                    </a:lnTo>
                    <a:lnTo>
                      <a:pt x="197" y="153"/>
                    </a:lnTo>
                    <a:lnTo>
                      <a:pt x="198" y="154"/>
                    </a:lnTo>
                    <a:lnTo>
                      <a:pt x="199" y="155"/>
                    </a:lnTo>
                    <a:lnTo>
                      <a:pt x="200" y="156"/>
                    </a:lnTo>
                    <a:lnTo>
                      <a:pt x="200" y="157"/>
                    </a:lnTo>
                    <a:lnTo>
                      <a:pt x="201" y="157"/>
                    </a:lnTo>
                    <a:lnTo>
                      <a:pt x="201" y="158"/>
                    </a:lnTo>
                    <a:lnTo>
                      <a:pt x="203" y="159"/>
                    </a:lnTo>
                    <a:lnTo>
                      <a:pt x="203" y="160"/>
                    </a:lnTo>
                    <a:lnTo>
                      <a:pt x="204" y="161"/>
                    </a:lnTo>
                    <a:lnTo>
                      <a:pt x="204" y="162"/>
                    </a:lnTo>
                    <a:lnTo>
                      <a:pt x="206" y="167"/>
                    </a:lnTo>
                    <a:lnTo>
                      <a:pt x="207" y="168"/>
                    </a:lnTo>
                    <a:lnTo>
                      <a:pt x="207" y="169"/>
                    </a:lnTo>
                    <a:lnTo>
                      <a:pt x="207" y="171"/>
                    </a:lnTo>
                    <a:lnTo>
                      <a:pt x="208" y="173"/>
                    </a:lnTo>
                    <a:lnTo>
                      <a:pt x="212" y="177"/>
                    </a:lnTo>
                    <a:lnTo>
                      <a:pt x="213" y="178"/>
                    </a:lnTo>
                    <a:lnTo>
                      <a:pt x="213" y="179"/>
                    </a:lnTo>
                    <a:lnTo>
                      <a:pt x="214" y="180"/>
                    </a:lnTo>
                    <a:lnTo>
                      <a:pt x="224" y="188"/>
                    </a:lnTo>
                    <a:lnTo>
                      <a:pt x="225" y="191"/>
                    </a:lnTo>
                    <a:lnTo>
                      <a:pt x="234" y="200"/>
                    </a:lnTo>
                    <a:lnTo>
                      <a:pt x="235" y="201"/>
                    </a:lnTo>
                    <a:lnTo>
                      <a:pt x="235" y="202"/>
                    </a:lnTo>
                    <a:lnTo>
                      <a:pt x="237" y="205"/>
                    </a:lnTo>
                    <a:lnTo>
                      <a:pt x="237" y="206"/>
                    </a:lnTo>
                    <a:lnTo>
                      <a:pt x="237" y="207"/>
                    </a:lnTo>
                    <a:lnTo>
                      <a:pt x="237" y="212"/>
                    </a:lnTo>
                    <a:lnTo>
                      <a:pt x="238" y="213"/>
                    </a:lnTo>
                    <a:lnTo>
                      <a:pt x="238" y="214"/>
                    </a:lnTo>
                    <a:lnTo>
                      <a:pt x="243" y="223"/>
                    </a:lnTo>
                    <a:lnTo>
                      <a:pt x="245" y="224"/>
                    </a:lnTo>
                    <a:lnTo>
                      <a:pt x="245" y="225"/>
                    </a:lnTo>
                    <a:lnTo>
                      <a:pt x="246" y="225"/>
                    </a:lnTo>
                    <a:lnTo>
                      <a:pt x="246" y="226"/>
                    </a:lnTo>
                    <a:lnTo>
                      <a:pt x="249" y="228"/>
                    </a:lnTo>
                    <a:lnTo>
                      <a:pt x="250" y="228"/>
                    </a:lnTo>
                    <a:lnTo>
                      <a:pt x="251" y="228"/>
                    </a:lnTo>
                    <a:lnTo>
                      <a:pt x="253" y="229"/>
                    </a:lnTo>
                    <a:lnTo>
                      <a:pt x="254" y="230"/>
                    </a:lnTo>
                    <a:lnTo>
                      <a:pt x="257" y="232"/>
                    </a:lnTo>
                    <a:lnTo>
                      <a:pt x="258" y="233"/>
                    </a:lnTo>
                    <a:lnTo>
                      <a:pt x="261" y="234"/>
                    </a:lnTo>
                    <a:lnTo>
                      <a:pt x="262" y="234"/>
                    </a:lnTo>
                    <a:lnTo>
                      <a:pt x="263" y="234"/>
                    </a:lnTo>
                    <a:lnTo>
                      <a:pt x="264" y="235"/>
                    </a:lnTo>
                    <a:lnTo>
                      <a:pt x="273" y="239"/>
                    </a:lnTo>
                    <a:lnTo>
                      <a:pt x="274" y="240"/>
                    </a:lnTo>
                    <a:lnTo>
                      <a:pt x="275" y="242"/>
                    </a:lnTo>
                    <a:lnTo>
                      <a:pt x="276" y="243"/>
                    </a:lnTo>
                    <a:lnTo>
                      <a:pt x="277" y="244"/>
                    </a:lnTo>
                    <a:lnTo>
                      <a:pt x="291" y="282"/>
                    </a:lnTo>
                    <a:lnTo>
                      <a:pt x="292" y="286"/>
                    </a:lnTo>
                    <a:lnTo>
                      <a:pt x="294" y="288"/>
                    </a:lnTo>
                    <a:lnTo>
                      <a:pt x="295" y="289"/>
                    </a:lnTo>
                    <a:lnTo>
                      <a:pt x="295" y="290"/>
                    </a:lnTo>
                    <a:lnTo>
                      <a:pt x="297" y="291"/>
                    </a:lnTo>
                    <a:lnTo>
                      <a:pt x="299" y="292"/>
                    </a:lnTo>
                    <a:lnTo>
                      <a:pt x="299" y="293"/>
                    </a:lnTo>
                    <a:lnTo>
                      <a:pt x="300" y="294"/>
                    </a:lnTo>
                    <a:lnTo>
                      <a:pt x="303" y="301"/>
                    </a:lnTo>
                    <a:lnTo>
                      <a:pt x="304" y="302"/>
                    </a:lnTo>
                    <a:lnTo>
                      <a:pt x="305" y="303"/>
                    </a:lnTo>
                    <a:lnTo>
                      <a:pt x="306" y="306"/>
                    </a:lnTo>
                    <a:lnTo>
                      <a:pt x="307" y="307"/>
                    </a:lnTo>
                    <a:lnTo>
                      <a:pt x="313" y="314"/>
                    </a:lnTo>
                    <a:lnTo>
                      <a:pt x="315" y="316"/>
                    </a:lnTo>
                    <a:lnTo>
                      <a:pt x="322" y="330"/>
                    </a:lnTo>
                    <a:lnTo>
                      <a:pt x="323" y="335"/>
                    </a:lnTo>
                    <a:lnTo>
                      <a:pt x="324" y="337"/>
                    </a:lnTo>
                    <a:lnTo>
                      <a:pt x="330" y="367"/>
                    </a:lnTo>
                    <a:lnTo>
                      <a:pt x="330" y="368"/>
                    </a:lnTo>
                    <a:lnTo>
                      <a:pt x="331" y="369"/>
                    </a:lnTo>
                    <a:lnTo>
                      <a:pt x="331" y="370"/>
                    </a:lnTo>
                    <a:lnTo>
                      <a:pt x="331" y="372"/>
                    </a:lnTo>
                    <a:lnTo>
                      <a:pt x="347" y="401"/>
                    </a:lnTo>
                    <a:lnTo>
                      <a:pt x="347" y="402"/>
                    </a:lnTo>
                    <a:lnTo>
                      <a:pt x="348" y="403"/>
                    </a:lnTo>
                    <a:lnTo>
                      <a:pt x="349" y="404"/>
                    </a:lnTo>
                    <a:lnTo>
                      <a:pt x="349" y="405"/>
                    </a:lnTo>
                    <a:lnTo>
                      <a:pt x="350" y="405"/>
                    </a:lnTo>
                    <a:lnTo>
                      <a:pt x="351" y="406"/>
                    </a:lnTo>
                    <a:lnTo>
                      <a:pt x="352" y="406"/>
                    </a:lnTo>
                    <a:lnTo>
                      <a:pt x="352" y="407"/>
                    </a:lnTo>
                    <a:lnTo>
                      <a:pt x="352" y="408"/>
                    </a:lnTo>
                    <a:lnTo>
                      <a:pt x="353" y="408"/>
                    </a:lnTo>
                    <a:lnTo>
                      <a:pt x="354" y="409"/>
                    </a:lnTo>
                    <a:lnTo>
                      <a:pt x="355" y="412"/>
                    </a:lnTo>
                    <a:lnTo>
                      <a:pt x="357" y="415"/>
                    </a:lnTo>
                    <a:lnTo>
                      <a:pt x="359" y="420"/>
                    </a:lnTo>
                    <a:lnTo>
                      <a:pt x="359" y="422"/>
                    </a:lnTo>
                    <a:lnTo>
                      <a:pt x="364" y="434"/>
                    </a:lnTo>
                    <a:lnTo>
                      <a:pt x="367" y="440"/>
                    </a:lnTo>
                    <a:lnTo>
                      <a:pt x="370" y="444"/>
                    </a:lnTo>
                    <a:lnTo>
                      <a:pt x="377" y="454"/>
                    </a:lnTo>
                    <a:lnTo>
                      <a:pt x="383" y="461"/>
                    </a:lnTo>
                    <a:lnTo>
                      <a:pt x="384" y="462"/>
                    </a:lnTo>
                    <a:lnTo>
                      <a:pt x="385" y="462"/>
                    </a:lnTo>
                    <a:lnTo>
                      <a:pt x="387" y="464"/>
                    </a:lnTo>
                    <a:lnTo>
                      <a:pt x="388" y="465"/>
                    </a:lnTo>
                    <a:lnTo>
                      <a:pt x="389" y="465"/>
                    </a:lnTo>
                    <a:lnTo>
                      <a:pt x="390" y="466"/>
                    </a:lnTo>
                    <a:lnTo>
                      <a:pt x="391" y="466"/>
                    </a:lnTo>
                    <a:lnTo>
                      <a:pt x="393" y="468"/>
                    </a:lnTo>
                    <a:lnTo>
                      <a:pt x="393" y="469"/>
                    </a:lnTo>
                    <a:lnTo>
                      <a:pt x="395" y="469"/>
                    </a:lnTo>
                    <a:lnTo>
                      <a:pt x="396" y="471"/>
                    </a:lnTo>
                    <a:lnTo>
                      <a:pt x="396" y="472"/>
                    </a:lnTo>
                    <a:lnTo>
                      <a:pt x="397" y="473"/>
                    </a:lnTo>
                    <a:lnTo>
                      <a:pt x="402" y="486"/>
                    </a:lnTo>
                    <a:lnTo>
                      <a:pt x="405" y="492"/>
                    </a:lnTo>
                    <a:lnTo>
                      <a:pt x="405" y="493"/>
                    </a:lnTo>
                    <a:lnTo>
                      <a:pt x="405" y="494"/>
                    </a:lnTo>
                    <a:lnTo>
                      <a:pt x="408" y="509"/>
                    </a:lnTo>
                    <a:lnTo>
                      <a:pt x="411" y="517"/>
                    </a:lnTo>
                    <a:lnTo>
                      <a:pt x="411" y="519"/>
                    </a:lnTo>
                    <a:lnTo>
                      <a:pt x="411" y="521"/>
                    </a:lnTo>
                    <a:lnTo>
                      <a:pt x="411" y="522"/>
                    </a:lnTo>
                    <a:lnTo>
                      <a:pt x="411" y="523"/>
                    </a:lnTo>
                    <a:lnTo>
                      <a:pt x="411" y="525"/>
                    </a:lnTo>
                    <a:lnTo>
                      <a:pt x="411" y="528"/>
                    </a:lnTo>
                    <a:lnTo>
                      <a:pt x="411" y="529"/>
                    </a:lnTo>
                    <a:lnTo>
                      <a:pt x="412" y="531"/>
                    </a:lnTo>
                    <a:lnTo>
                      <a:pt x="414" y="532"/>
                    </a:lnTo>
                    <a:lnTo>
                      <a:pt x="417" y="539"/>
                    </a:lnTo>
                    <a:lnTo>
                      <a:pt x="419" y="540"/>
                    </a:lnTo>
                    <a:lnTo>
                      <a:pt x="419" y="541"/>
                    </a:lnTo>
                    <a:lnTo>
                      <a:pt x="420" y="541"/>
                    </a:lnTo>
                    <a:lnTo>
                      <a:pt x="420" y="542"/>
                    </a:lnTo>
                    <a:lnTo>
                      <a:pt x="428" y="550"/>
                    </a:lnTo>
                    <a:lnTo>
                      <a:pt x="431" y="554"/>
                    </a:lnTo>
                    <a:lnTo>
                      <a:pt x="433" y="555"/>
                    </a:lnTo>
                    <a:lnTo>
                      <a:pt x="439" y="559"/>
                    </a:lnTo>
                    <a:lnTo>
                      <a:pt x="439" y="560"/>
                    </a:lnTo>
                    <a:lnTo>
                      <a:pt x="442" y="562"/>
                    </a:lnTo>
                    <a:lnTo>
                      <a:pt x="443" y="565"/>
                    </a:lnTo>
                    <a:lnTo>
                      <a:pt x="444" y="565"/>
                    </a:lnTo>
                    <a:lnTo>
                      <a:pt x="445" y="568"/>
                    </a:lnTo>
                    <a:lnTo>
                      <a:pt x="446" y="569"/>
                    </a:lnTo>
                    <a:lnTo>
                      <a:pt x="446" y="570"/>
                    </a:lnTo>
                    <a:lnTo>
                      <a:pt x="448" y="574"/>
                    </a:lnTo>
                    <a:lnTo>
                      <a:pt x="448" y="576"/>
                    </a:lnTo>
                    <a:lnTo>
                      <a:pt x="450" y="578"/>
                    </a:lnTo>
                    <a:lnTo>
                      <a:pt x="452" y="580"/>
                    </a:lnTo>
                    <a:lnTo>
                      <a:pt x="456" y="582"/>
                    </a:lnTo>
                    <a:lnTo>
                      <a:pt x="457" y="583"/>
                    </a:lnTo>
                    <a:lnTo>
                      <a:pt x="458" y="583"/>
                    </a:lnTo>
                    <a:lnTo>
                      <a:pt x="459" y="583"/>
                    </a:lnTo>
                    <a:lnTo>
                      <a:pt x="460" y="583"/>
                    </a:lnTo>
                    <a:lnTo>
                      <a:pt x="461" y="583"/>
                    </a:lnTo>
                    <a:lnTo>
                      <a:pt x="463" y="584"/>
                    </a:lnTo>
                    <a:lnTo>
                      <a:pt x="464" y="584"/>
                    </a:lnTo>
                    <a:lnTo>
                      <a:pt x="465" y="585"/>
                    </a:lnTo>
                    <a:lnTo>
                      <a:pt x="466" y="585"/>
                    </a:lnTo>
                    <a:lnTo>
                      <a:pt x="467" y="585"/>
                    </a:lnTo>
                    <a:lnTo>
                      <a:pt x="467" y="586"/>
                    </a:lnTo>
                    <a:lnTo>
                      <a:pt x="468" y="586"/>
                    </a:lnTo>
                    <a:lnTo>
                      <a:pt x="469" y="587"/>
                    </a:lnTo>
                    <a:lnTo>
                      <a:pt x="477" y="600"/>
                    </a:lnTo>
                    <a:lnTo>
                      <a:pt x="477" y="601"/>
                    </a:lnTo>
                    <a:lnTo>
                      <a:pt x="479" y="603"/>
                    </a:lnTo>
                    <a:lnTo>
                      <a:pt x="485" y="618"/>
                    </a:lnTo>
                    <a:lnTo>
                      <a:pt x="487" y="621"/>
                    </a:lnTo>
                    <a:lnTo>
                      <a:pt x="491" y="626"/>
                    </a:lnTo>
                    <a:lnTo>
                      <a:pt x="498" y="637"/>
                    </a:lnTo>
                    <a:lnTo>
                      <a:pt x="498" y="639"/>
                    </a:lnTo>
                    <a:lnTo>
                      <a:pt x="499" y="640"/>
                    </a:lnTo>
                    <a:lnTo>
                      <a:pt x="501" y="643"/>
                    </a:lnTo>
                    <a:lnTo>
                      <a:pt x="501" y="644"/>
                    </a:lnTo>
                    <a:lnTo>
                      <a:pt x="501" y="645"/>
                    </a:lnTo>
                    <a:lnTo>
                      <a:pt x="501" y="646"/>
                    </a:lnTo>
                    <a:lnTo>
                      <a:pt x="501" y="647"/>
                    </a:lnTo>
                    <a:lnTo>
                      <a:pt x="502" y="650"/>
                    </a:lnTo>
                    <a:lnTo>
                      <a:pt x="502" y="656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298">
                <a:extLst>
                  <a:ext uri="{FF2B5EF4-FFF2-40B4-BE49-F238E27FC236}">
                    <a16:creationId xmlns:a16="http://schemas.microsoft.com/office/drawing/2014/main" id="{E8C3A050-C993-9812-0DD2-FE7C56EADC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2997"/>
                <a:ext cx="125" cy="212"/>
              </a:xfrm>
              <a:custGeom>
                <a:avLst/>
                <a:gdLst>
                  <a:gd name="T0" fmla="*/ 247 w 375"/>
                  <a:gd name="T1" fmla="*/ 625 h 634"/>
                  <a:gd name="T2" fmla="*/ 279 w 375"/>
                  <a:gd name="T3" fmla="*/ 590 h 634"/>
                  <a:gd name="T4" fmla="*/ 282 w 375"/>
                  <a:gd name="T5" fmla="*/ 580 h 634"/>
                  <a:gd name="T6" fmla="*/ 274 w 375"/>
                  <a:gd name="T7" fmla="*/ 573 h 634"/>
                  <a:gd name="T8" fmla="*/ 250 w 375"/>
                  <a:gd name="T9" fmla="*/ 563 h 634"/>
                  <a:gd name="T10" fmla="*/ 250 w 375"/>
                  <a:gd name="T11" fmla="*/ 553 h 634"/>
                  <a:gd name="T12" fmla="*/ 260 w 375"/>
                  <a:gd name="T13" fmla="*/ 544 h 634"/>
                  <a:gd name="T14" fmla="*/ 263 w 375"/>
                  <a:gd name="T15" fmla="*/ 534 h 634"/>
                  <a:gd name="T16" fmla="*/ 263 w 375"/>
                  <a:gd name="T17" fmla="*/ 524 h 634"/>
                  <a:gd name="T18" fmla="*/ 272 w 375"/>
                  <a:gd name="T19" fmla="*/ 511 h 634"/>
                  <a:gd name="T20" fmla="*/ 277 w 375"/>
                  <a:gd name="T21" fmla="*/ 503 h 634"/>
                  <a:gd name="T22" fmla="*/ 281 w 375"/>
                  <a:gd name="T23" fmla="*/ 493 h 634"/>
                  <a:gd name="T24" fmla="*/ 301 w 375"/>
                  <a:gd name="T25" fmla="*/ 481 h 634"/>
                  <a:gd name="T26" fmla="*/ 315 w 375"/>
                  <a:gd name="T27" fmla="*/ 469 h 634"/>
                  <a:gd name="T28" fmla="*/ 313 w 375"/>
                  <a:gd name="T29" fmla="*/ 458 h 634"/>
                  <a:gd name="T30" fmla="*/ 290 w 375"/>
                  <a:gd name="T31" fmla="*/ 451 h 634"/>
                  <a:gd name="T32" fmla="*/ 284 w 375"/>
                  <a:gd name="T33" fmla="*/ 428 h 634"/>
                  <a:gd name="T34" fmla="*/ 288 w 375"/>
                  <a:gd name="T35" fmla="*/ 414 h 634"/>
                  <a:gd name="T36" fmla="*/ 297 w 375"/>
                  <a:gd name="T37" fmla="*/ 407 h 634"/>
                  <a:gd name="T38" fmla="*/ 321 w 375"/>
                  <a:gd name="T39" fmla="*/ 407 h 634"/>
                  <a:gd name="T40" fmla="*/ 336 w 375"/>
                  <a:gd name="T41" fmla="*/ 407 h 634"/>
                  <a:gd name="T42" fmla="*/ 362 w 375"/>
                  <a:gd name="T43" fmla="*/ 409 h 634"/>
                  <a:gd name="T44" fmla="*/ 371 w 375"/>
                  <a:gd name="T45" fmla="*/ 407 h 634"/>
                  <a:gd name="T46" fmla="*/ 373 w 375"/>
                  <a:gd name="T47" fmla="*/ 397 h 634"/>
                  <a:gd name="T48" fmla="*/ 371 w 375"/>
                  <a:gd name="T49" fmla="*/ 383 h 634"/>
                  <a:gd name="T50" fmla="*/ 371 w 375"/>
                  <a:gd name="T51" fmla="*/ 359 h 634"/>
                  <a:gd name="T52" fmla="*/ 358 w 375"/>
                  <a:gd name="T53" fmla="*/ 347 h 634"/>
                  <a:gd name="T54" fmla="*/ 342 w 375"/>
                  <a:gd name="T55" fmla="*/ 344 h 634"/>
                  <a:gd name="T56" fmla="*/ 342 w 375"/>
                  <a:gd name="T57" fmla="*/ 335 h 634"/>
                  <a:gd name="T58" fmla="*/ 344 w 375"/>
                  <a:gd name="T59" fmla="*/ 326 h 634"/>
                  <a:gd name="T60" fmla="*/ 320 w 375"/>
                  <a:gd name="T61" fmla="*/ 314 h 634"/>
                  <a:gd name="T62" fmla="*/ 319 w 375"/>
                  <a:gd name="T63" fmla="*/ 303 h 634"/>
                  <a:gd name="T64" fmla="*/ 324 w 375"/>
                  <a:gd name="T65" fmla="*/ 292 h 634"/>
                  <a:gd name="T66" fmla="*/ 318 w 375"/>
                  <a:gd name="T67" fmla="*/ 283 h 634"/>
                  <a:gd name="T68" fmla="*/ 318 w 375"/>
                  <a:gd name="T69" fmla="*/ 276 h 634"/>
                  <a:gd name="T70" fmla="*/ 323 w 375"/>
                  <a:gd name="T71" fmla="*/ 270 h 634"/>
                  <a:gd name="T72" fmla="*/ 323 w 375"/>
                  <a:gd name="T73" fmla="*/ 260 h 634"/>
                  <a:gd name="T74" fmla="*/ 297 w 375"/>
                  <a:gd name="T75" fmla="*/ 248 h 634"/>
                  <a:gd name="T76" fmla="*/ 283 w 375"/>
                  <a:gd name="T77" fmla="*/ 247 h 634"/>
                  <a:gd name="T78" fmla="*/ 253 w 375"/>
                  <a:gd name="T79" fmla="*/ 246 h 634"/>
                  <a:gd name="T80" fmla="*/ 227 w 375"/>
                  <a:gd name="T81" fmla="*/ 258 h 634"/>
                  <a:gd name="T82" fmla="*/ 212 w 375"/>
                  <a:gd name="T83" fmla="*/ 264 h 634"/>
                  <a:gd name="T84" fmla="*/ 189 w 375"/>
                  <a:gd name="T85" fmla="*/ 261 h 634"/>
                  <a:gd name="T86" fmla="*/ 183 w 375"/>
                  <a:gd name="T87" fmla="*/ 256 h 634"/>
                  <a:gd name="T88" fmla="*/ 179 w 375"/>
                  <a:gd name="T89" fmla="*/ 248 h 634"/>
                  <a:gd name="T90" fmla="*/ 166 w 375"/>
                  <a:gd name="T91" fmla="*/ 246 h 634"/>
                  <a:gd name="T92" fmla="*/ 155 w 375"/>
                  <a:gd name="T93" fmla="*/ 235 h 634"/>
                  <a:gd name="T94" fmla="*/ 153 w 375"/>
                  <a:gd name="T95" fmla="*/ 221 h 634"/>
                  <a:gd name="T96" fmla="*/ 144 w 375"/>
                  <a:gd name="T97" fmla="*/ 184 h 634"/>
                  <a:gd name="T98" fmla="*/ 146 w 375"/>
                  <a:gd name="T99" fmla="*/ 172 h 634"/>
                  <a:gd name="T100" fmla="*/ 150 w 375"/>
                  <a:gd name="T101" fmla="*/ 162 h 634"/>
                  <a:gd name="T102" fmla="*/ 149 w 375"/>
                  <a:gd name="T103" fmla="*/ 132 h 634"/>
                  <a:gd name="T104" fmla="*/ 151 w 375"/>
                  <a:gd name="T105" fmla="*/ 120 h 634"/>
                  <a:gd name="T106" fmla="*/ 157 w 375"/>
                  <a:gd name="T107" fmla="*/ 111 h 634"/>
                  <a:gd name="T108" fmla="*/ 153 w 375"/>
                  <a:gd name="T109" fmla="*/ 101 h 634"/>
                  <a:gd name="T110" fmla="*/ 132 w 375"/>
                  <a:gd name="T111" fmla="*/ 77 h 634"/>
                  <a:gd name="T112" fmla="*/ 92 w 375"/>
                  <a:gd name="T113" fmla="*/ 44 h 634"/>
                  <a:gd name="T114" fmla="*/ 83 w 375"/>
                  <a:gd name="T115" fmla="*/ 31 h 634"/>
                  <a:gd name="T116" fmla="*/ 71 w 375"/>
                  <a:gd name="T117" fmla="*/ 20 h 634"/>
                  <a:gd name="T118" fmla="*/ 39 w 375"/>
                  <a:gd name="T119" fmla="*/ 11 h 634"/>
                  <a:gd name="T120" fmla="*/ 15 w 375"/>
                  <a:gd name="T121" fmla="*/ 0 h 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75" h="634">
                    <a:moveTo>
                      <a:pt x="242" y="634"/>
                    </a:moveTo>
                    <a:lnTo>
                      <a:pt x="243" y="630"/>
                    </a:lnTo>
                    <a:lnTo>
                      <a:pt x="244" y="629"/>
                    </a:lnTo>
                    <a:lnTo>
                      <a:pt x="244" y="628"/>
                    </a:lnTo>
                    <a:lnTo>
                      <a:pt x="245" y="627"/>
                    </a:lnTo>
                    <a:lnTo>
                      <a:pt x="245" y="626"/>
                    </a:lnTo>
                    <a:lnTo>
                      <a:pt x="246" y="626"/>
                    </a:lnTo>
                    <a:lnTo>
                      <a:pt x="247" y="625"/>
                    </a:lnTo>
                    <a:lnTo>
                      <a:pt x="251" y="623"/>
                    </a:lnTo>
                    <a:lnTo>
                      <a:pt x="251" y="622"/>
                    </a:lnTo>
                    <a:lnTo>
                      <a:pt x="252" y="622"/>
                    </a:lnTo>
                    <a:lnTo>
                      <a:pt x="253" y="621"/>
                    </a:lnTo>
                    <a:lnTo>
                      <a:pt x="253" y="620"/>
                    </a:lnTo>
                    <a:lnTo>
                      <a:pt x="256" y="619"/>
                    </a:lnTo>
                    <a:lnTo>
                      <a:pt x="278" y="591"/>
                    </a:lnTo>
                    <a:lnTo>
                      <a:pt x="279" y="590"/>
                    </a:lnTo>
                    <a:lnTo>
                      <a:pt x="280" y="589"/>
                    </a:lnTo>
                    <a:lnTo>
                      <a:pt x="280" y="588"/>
                    </a:lnTo>
                    <a:lnTo>
                      <a:pt x="281" y="587"/>
                    </a:lnTo>
                    <a:lnTo>
                      <a:pt x="281" y="586"/>
                    </a:lnTo>
                    <a:lnTo>
                      <a:pt x="281" y="585"/>
                    </a:lnTo>
                    <a:lnTo>
                      <a:pt x="281" y="584"/>
                    </a:lnTo>
                    <a:lnTo>
                      <a:pt x="282" y="583"/>
                    </a:lnTo>
                    <a:lnTo>
                      <a:pt x="282" y="580"/>
                    </a:lnTo>
                    <a:lnTo>
                      <a:pt x="281" y="577"/>
                    </a:lnTo>
                    <a:lnTo>
                      <a:pt x="280" y="577"/>
                    </a:lnTo>
                    <a:lnTo>
                      <a:pt x="280" y="576"/>
                    </a:lnTo>
                    <a:lnTo>
                      <a:pt x="278" y="576"/>
                    </a:lnTo>
                    <a:lnTo>
                      <a:pt x="278" y="573"/>
                    </a:lnTo>
                    <a:lnTo>
                      <a:pt x="277" y="573"/>
                    </a:lnTo>
                    <a:lnTo>
                      <a:pt x="275" y="573"/>
                    </a:lnTo>
                    <a:lnTo>
                      <a:pt x="274" y="573"/>
                    </a:lnTo>
                    <a:lnTo>
                      <a:pt x="261" y="569"/>
                    </a:lnTo>
                    <a:lnTo>
                      <a:pt x="260" y="569"/>
                    </a:lnTo>
                    <a:lnTo>
                      <a:pt x="257" y="568"/>
                    </a:lnTo>
                    <a:lnTo>
                      <a:pt x="252" y="565"/>
                    </a:lnTo>
                    <a:lnTo>
                      <a:pt x="251" y="565"/>
                    </a:lnTo>
                    <a:lnTo>
                      <a:pt x="251" y="564"/>
                    </a:lnTo>
                    <a:lnTo>
                      <a:pt x="250" y="564"/>
                    </a:lnTo>
                    <a:lnTo>
                      <a:pt x="250" y="563"/>
                    </a:lnTo>
                    <a:lnTo>
                      <a:pt x="249" y="563"/>
                    </a:lnTo>
                    <a:lnTo>
                      <a:pt x="249" y="562"/>
                    </a:lnTo>
                    <a:lnTo>
                      <a:pt x="249" y="561"/>
                    </a:lnTo>
                    <a:lnTo>
                      <a:pt x="249" y="557"/>
                    </a:lnTo>
                    <a:lnTo>
                      <a:pt x="249" y="555"/>
                    </a:lnTo>
                    <a:lnTo>
                      <a:pt x="249" y="554"/>
                    </a:lnTo>
                    <a:lnTo>
                      <a:pt x="250" y="554"/>
                    </a:lnTo>
                    <a:lnTo>
                      <a:pt x="250" y="553"/>
                    </a:lnTo>
                    <a:lnTo>
                      <a:pt x="251" y="552"/>
                    </a:lnTo>
                    <a:lnTo>
                      <a:pt x="252" y="550"/>
                    </a:lnTo>
                    <a:lnTo>
                      <a:pt x="253" y="550"/>
                    </a:lnTo>
                    <a:lnTo>
                      <a:pt x="253" y="549"/>
                    </a:lnTo>
                    <a:lnTo>
                      <a:pt x="258" y="547"/>
                    </a:lnTo>
                    <a:lnTo>
                      <a:pt x="259" y="545"/>
                    </a:lnTo>
                    <a:lnTo>
                      <a:pt x="260" y="545"/>
                    </a:lnTo>
                    <a:lnTo>
                      <a:pt x="260" y="544"/>
                    </a:lnTo>
                    <a:lnTo>
                      <a:pt x="261" y="543"/>
                    </a:lnTo>
                    <a:lnTo>
                      <a:pt x="262" y="542"/>
                    </a:lnTo>
                    <a:lnTo>
                      <a:pt x="263" y="541"/>
                    </a:lnTo>
                    <a:lnTo>
                      <a:pt x="263" y="540"/>
                    </a:lnTo>
                    <a:lnTo>
                      <a:pt x="263" y="539"/>
                    </a:lnTo>
                    <a:lnTo>
                      <a:pt x="263" y="538"/>
                    </a:lnTo>
                    <a:lnTo>
                      <a:pt x="263" y="535"/>
                    </a:lnTo>
                    <a:lnTo>
                      <a:pt x="263" y="534"/>
                    </a:lnTo>
                    <a:lnTo>
                      <a:pt x="263" y="532"/>
                    </a:lnTo>
                    <a:lnTo>
                      <a:pt x="263" y="531"/>
                    </a:lnTo>
                    <a:lnTo>
                      <a:pt x="263" y="530"/>
                    </a:lnTo>
                    <a:lnTo>
                      <a:pt x="263" y="528"/>
                    </a:lnTo>
                    <a:lnTo>
                      <a:pt x="263" y="527"/>
                    </a:lnTo>
                    <a:lnTo>
                      <a:pt x="263" y="526"/>
                    </a:lnTo>
                    <a:lnTo>
                      <a:pt x="263" y="525"/>
                    </a:lnTo>
                    <a:lnTo>
                      <a:pt x="263" y="524"/>
                    </a:lnTo>
                    <a:lnTo>
                      <a:pt x="263" y="523"/>
                    </a:lnTo>
                    <a:lnTo>
                      <a:pt x="264" y="522"/>
                    </a:lnTo>
                    <a:lnTo>
                      <a:pt x="265" y="520"/>
                    </a:lnTo>
                    <a:lnTo>
                      <a:pt x="267" y="519"/>
                    </a:lnTo>
                    <a:lnTo>
                      <a:pt x="267" y="516"/>
                    </a:lnTo>
                    <a:lnTo>
                      <a:pt x="268" y="516"/>
                    </a:lnTo>
                    <a:lnTo>
                      <a:pt x="268" y="515"/>
                    </a:lnTo>
                    <a:lnTo>
                      <a:pt x="272" y="511"/>
                    </a:lnTo>
                    <a:lnTo>
                      <a:pt x="274" y="510"/>
                    </a:lnTo>
                    <a:lnTo>
                      <a:pt x="275" y="509"/>
                    </a:lnTo>
                    <a:lnTo>
                      <a:pt x="276" y="508"/>
                    </a:lnTo>
                    <a:lnTo>
                      <a:pt x="276" y="507"/>
                    </a:lnTo>
                    <a:lnTo>
                      <a:pt x="276" y="506"/>
                    </a:lnTo>
                    <a:lnTo>
                      <a:pt x="277" y="505"/>
                    </a:lnTo>
                    <a:lnTo>
                      <a:pt x="277" y="504"/>
                    </a:lnTo>
                    <a:lnTo>
                      <a:pt x="277" y="503"/>
                    </a:lnTo>
                    <a:lnTo>
                      <a:pt x="277" y="501"/>
                    </a:lnTo>
                    <a:lnTo>
                      <a:pt x="277" y="500"/>
                    </a:lnTo>
                    <a:lnTo>
                      <a:pt x="277" y="498"/>
                    </a:lnTo>
                    <a:lnTo>
                      <a:pt x="278" y="498"/>
                    </a:lnTo>
                    <a:lnTo>
                      <a:pt x="278" y="497"/>
                    </a:lnTo>
                    <a:lnTo>
                      <a:pt x="279" y="495"/>
                    </a:lnTo>
                    <a:lnTo>
                      <a:pt x="280" y="494"/>
                    </a:lnTo>
                    <a:lnTo>
                      <a:pt x="281" y="493"/>
                    </a:lnTo>
                    <a:lnTo>
                      <a:pt x="285" y="489"/>
                    </a:lnTo>
                    <a:lnTo>
                      <a:pt x="286" y="488"/>
                    </a:lnTo>
                    <a:lnTo>
                      <a:pt x="288" y="487"/>
                    </a:lnTo>
                    <a:lnTo>
                      <a:pt x="288" y="486"/>
                    </a:lnTo>
                    <a:lnTo>
                      <a:pt x="295" y="484"/>
                    </a:lnTo>
                    <a:lnTo>
                      <a:pt x="296" y="484"/>
                    </a:lnTo>
                    <a:lnTo>
                      <a:pt x="297" y="483"/>
                    </a:lnTo>
                    <a:lnTo>
                      <a:pt x="301" y="481"/>
                    </a:lnTo>
                    <a:lnTo>
                      <a:pt x="302" y="481"/>
                    </a:lnTo>
                    <a:lnTo>
                      <a:pt x="303" y="481"/>
                    </a:lnTo>
                    <a:lnTo>
                      <a:pt x="305" y="481"/>
                    </a:lnTo>
                    <a:lnTo>
                      <a:pt x="308" y="477"/>
                    </a:lnTo>
                    <a:lnTo>
                      <a:pt x="309" y="476"/>
                    </a:lnTo>
                    <a:lnTo>
                      <a:pt x="314" y="471"/>
                    </a:lnTo>
                    <a:lnTo>
                      <a:pt x="314" y="470"/>
                    </a:lnTo>
                    <a:lnTo>
                      <a:pt x="315" y="469"/>
                    </a:lnTo>
                    <a:lnTo>
                      <a:pt x="316" y="468"/>
                    </a:lnTo>
                    <a:lnTo>
                      <a:pt x="316" y="467"/>
                    </a:lnTo>
                    <a:lnTo>
                      <a:pt x="316" y="466"/>
                    </a:lnTo>
                    <a:lnTo>
                      <a:pt x="316" y="465"/>
                    </a:lnTo>
                    <a:lnTo>
                      <a:pt x="316" y="464"/>
                    </a:lnTo>
                    <a:lnTo>
                      <a:pt x="314" y="461"/>
                    </a:lnTo>
                    <a:lnTo>
                      <a:pt x="313" y="461"/>
                    </a:lnTo>
                    <a:lnTo>
                      <a:pt x="313" y="458"/>
                    </a:lnTo>
                    <a:lnTo>
                      <a:pt x="312" y="458"/>
                    </a:lnTo>
                    <a:lnTo>
                      <a:pt x="310" y="457"/>
                    </a:lnTo>
                    <a:lnTo>
                      <a:pt x="309" y="456"/>
                    </a:lnTo>
                    <a:lnTo>
                      <a:pt x="308" y="456"/>
                    </a:lnTo>
                    <a:lnTo>
                      <a:pt x="307" y="455"/>
                    </a:lnTo>
                    <a:lnTo>
                      <a:pt x="306" y="455"/>
                    </a:lnTo>
                    <a:lnTo>
                      <a:pt x="291" y="451"/>
                    </a:lnTo>
                    <a:lnTo>
                      <a:pt x="290" y="451"/>
                    </a:lnTo>
                    <a:lnTo>
                      <a:pt x="287" y="450"/>
                    </a:lnTo>
                    <a:lnTo>
                      <a:pt x="286" y="449"/>
                    </a:lnTo>
                    <a:lnTo>
                      <a:pt x="285" y="449"/>
                    </a:lnTo>
                    <a:lnTo>
                      <a:pt x="285" y="448"/>
                    </a:lnTo>
                    <a:lnTo>
                      <a:pt x="284" y="447"/>
                    </a:lnTo>
                    <a:lnTo>
                      <a:pt x="284" y="446"/>
                    </a:lnTo>
                    <a:lnTo>
                      <a:pt x="284" y="445"/>
                    </a:lnTo>
                    <a:lnTo>
                      <a:pt x="284" y="428"/>
                    </a:lnTo>
                    <a:lnTo>
                      <a:pt x="284" y="427"/>
                    </a:lnTo>
                    <a:lnTo>
                      <a:pt x="284" y="425"/>
                    </a:lnTo>
                    <a:lnTo>
                      <a:pt x="285" y="424"/>
                    </a:lnTo>
                    <a:lnTo>
                      <a:pt x="285" y="423"/>
                    </a:lnTo>
                    <a:lnTo>
                      <a:pt x="285" y="421"/>
                    </a:lnTo>
                    <a:lnTo>
                      <a:pt x="285" y="420"/>
                    </a:lnTo>
                    <a:lnTo>
                      <a:pt x="288" y="415"/>
                    </a:lnTo>
                    <a:lnTo>
                      <a:pt x="288" y="414"/>
                    </a:lnTo>
                    <a:lnTo>
                      <a:pt x="288" y="413"/>
                    </a:lnTo>
                    <a:lnTo>
                      <a:pt x="291" y="411"/>
                    </a:lnTo>
                    <a:lnTo>
                      <a:pt x="291" y="410"/>
                    </a:lnTo>
                    <a:lnTo>
                      <a:pt x="293" y="410"/>
                    </a:lnTo>
                    <a:lnTo>
                      <a:pt x="294" y="410"/>
                    </a:lnTo>
                    <a:lnTo>
                      <a:pt x="295" y="409"/>
                    </a:lnTo>
                    <a:lnTo>
                      <a:pt x="297" y="408"/>
                    </a:lnTo>
                    <a:lnTo>
                      <a:pt x="297" y="407"/>
                    </a:lnTo>
                    <a:lnTo>
                      <a:pt x="307" y="408"/>
                    </a:lnTo>
                    <a:lnTo>
                      <a:pt x="309" y="408"/>
                    </a:lnTo>
                    <a:lnTo>
                      <a:pt x="316" y="408"/>
                    </a:lnTo>
                    <a:lnTo>
                      <a:pt x="317" y="408"/>
                    </a:lnTo>
                    <a:lnTo>
                      <a:pt x="318" y="408"/>
                    </a:lnTo>
                    <a:lnTo>
                      <a:pt x="318" y="407"/>
                    </a:lnTo>
                    <a:lnTo>
                      <a:pt x="319" y="407"/>
                    </a:lnTo>
                    <a:lnTo>
                      <a:pt x="321" y="407"/>
                    </a:lnTo>
                    <a:lnTo>
                      <a:pt x="322" y="407"/>
                    </a:lnTo>
                    <a:lnTo>
                      <a:pt x="323" y="406"/>
                    </a:lnTo>
                    <a:lnTo>
                      <a:pt x="327" y="406"/>
                    </a:lnTo>
                    <a:lnTo>
                      <a:pt x="328" y="407"/>
                    </a:lnTo>
                    <a:lnTo>
                      <a:pt x="332" y="407"/>
                    </a:lnTo>
                    <a:lnTo>
                      <a:pt x="333" y="407"/>
                    </a:lnTo>
                    <a:lnTo>
                      <a:pt x="335" y="407"/>
                    </a:lnTo>
                    <a:lnTo>
                      <a:pt x="336" y="407"/>
                    </a:lnTo>
                    <a:lnTo>
                      <a:pt x="338" y="408"/>
                    </a:lnTo>
                    <a:lnTo>
                      <a:pt x="345" y="408"/>
                    </a:lnTo>
                    <a:lnTo>
                      <a:pt x="345" y="407"/>
                    </a:lnTo>
                    <a:lnTo>
                      <a:pt x="346" y="407"/>
                    </a:lnTo>
                    <a:lnTo>
                      <a:pt x="349" y="407"/>
                    </a:lnTo>
                    <a:lnTo>
                      <a:pt x="356" y="407"/>
                    </a:lnTo>
                    <a:lnTo>
                      <a:pt x="361" y="409"/>
                    </a:lnTo>
                    <a:lnTo>
                      <a:pt x="362" y="409"/>
                    </a:lnTo>
                    <a:lnTo>
                      <a:pt x="363" y="410"/>
                    </a:lnTo>
                    <a:lnTo>
                      <a:pt x="366" y="410"/>
                    </a:lnTo>
                    <a:lnTo>
                      <a:pt x="367" y="409"/>
                    </a:lnTo>
                    <a:lnTo>
                      <a:pt x="368" y="409"/>
                    </a:lnTo>
                    <a:lnTo>
                      <a:pt x="370" y="409"/>
                    </a:lnTo>
                    <a:lnTo>
                      <a:pt x="370" y="408"/>
                    </a:lnTo>
                    <a:lnTo>
                      <a:pt x="371" y="408"/>
                    </a:lnTo>
                    <a:lnTo>
                      <a:pt x="371" y="407"/>
                    </a:lnTo>
                    <a:lnTo>
                      <a:pt x="373" y="406"/>
                    </a:lnTo>
                    <a:lnTo>
                      <a:pt x="373" y="405"/>
                    </a:lnTo>
                    <a:lnTo>
                      <a:pt x="374" y="404"/>
                    </a:lnTo>
                    <a:lnTo>
                      <a:pt x="375" y="401"/>
                    </a:lnTo>
                    <a:lnTo>
                      <a:pt x="375" y="400"/>
                    </a:lnTo>
                    <a:lnTo>
                      <a:pt x="375" y="399"/>
                    </a:lnTo>
                    <a:lnTo>
                      <a:pt x="374" y="398"/>
                    </a:lnTo>
                    <a:lnTo>
                      <a:pt x="373" y="397"/>
                    </a:lnTo>
                    <a:lnTo>
                      <a:pt x="373" y="396"/>
                    </a:lnTo>
                    <a:lnTo>
                      <a:pt x="373" y="395"/>
                    </a:lnTo>
                    <a:lnTo>
                      <a:pt x="372" y="395"/>
                    </a:lnTo>
                    <a:lnTo>
                      <a:pt x="372" y="393"/>
                    </a:lnTo>
                    <a:lnTo>
                      <a:pt x="371" y="392"/>
                    </a:lnTo>
                    <a:lnTo>
                      <a:pt x="371" y="390"/>
                    </a:lnTo>
                    <a:lnTo>
                      <a:pt x="371" y="389"/>
                    </a:lnTo>
                    <a:lnTo>
                      <a:pt x="371" y="383"/>
                    </a:lnTo>
                    <a:lnTo>
                      <a:pt x="371" y="381"/>
                    </a:lnTo>
                    <a:lnTo>
                      <a:pt x="372" y="374"/>
                    </a:lnTo>
                    <a:lnTo>
                      <a:pt x="372" y="372"/>
                    </a:lnTo>
                    <a:lnTo>
                      <a:pt x="373" y="370"/>
                    </a:lnTo>
                    <a:lnTo>
                      <a:pt x="373" y="362"/>
                    </a:lnTo>
                    <a:lnTo>
                      <a:pt x="372" y="362"/>
                    </a:lnTo>
                    <a:lnTo>
                      <a:pt x="372" y="361"/>
                    </a:lnTo>
                    <a:lnTo>
                      <a:pt x="371" y="359"/>
                    </a:lnTo>
                    <a:lnTo>
                      <a:pt x="370" y="358"/>
                    </a:lnTo>
                    <a:lnTo>
                      <a:pt x="370" y="356"/>
                    </a:lnTo>
                    <a:lnTo>
                      <a:pt x="365" y="352"/>
                    </a:lnTo>
                    <a:lnTo>
                      <a:pt x="364" y="351"/>
                    </a:lnTo>
                    <a:lnTo>
                      <a:pt x="363" y="350"/>
                    </a:lnTo>
                    <a:lnTo>
                      <a:pt x="363" y="349"/>
                    </a:lnTo>
                    <a:lnTo>
                      <a:pt x="359" y="347"/>
                    </a:lnTo>
                    <a:lnTo>
                      <a:pt x="358" y="347"/>
                    </a:lnTo>
                    <a:lnTo>
                      <a:pt x="355" y="347"/>
                    </a:lnTo>
                    <a:lnTo>
                      <a:pt x="354" y="347"/>
                    </a:lnTo>
                    <a:lnTo>
                      <a:pt x="352" y="345"/>
                    </a:lnTo>
                    <a:lnTo>
                      <a:pt x="347" y="345"/>
                    </a:lnTo>
                    <a:lnTo>
                      <a:pt x="345" y="345"/>
                    </a:lnTo>
                    <a:lnTo>
                      <a:pt x="344" y="345"/>
                    </a:lnTo>
                    <a:lnTo>
                      <a:pt x="343" y="344"/>
                    </a:lnTo>
                    <a:lnTo>
                      <a:pt x="342" y="344"/>
                    </a:lnTo>
                    <a:lnTo>
                      <a:pt x="341" y="343"/>
                    </a:lnTo>
                    <a:lnTo>
                      <a:pt x="341" y="341"/>
                    </a:lnTo>
                    <a:lnTo>
                      <a:pt x="341" y="339"/>
                    </a:lnTo>
                    <a:lnTo>
                      <a:pt x="340" y="339"/>
                    </a:lnTo>
                    <a:lnTo>
                      <a:pt x="341" y="338"/>
                    </a:lnTo>
                    <a:lnTo>
                      <a:pt x="341" y="337"/>
                    </a:lnTo>
                    <a:lnTo>
                      <a:pt x="341" y="336"/>
                    </a:lnTo>
                    <a:lnTo>
                      <a:pt x="342" y="335"/>
                    </a:lnTo>
                    <a:lnTo>
                      <a:pt x="343" y="335"/>
                    </a:lnTo>
                    <a:lnTo>
                      <a:pt x="344" y="333"/>
                    </a:lnTo>
                    <a:lnTo>
                      <a:pt x="345" y="333"/>
                    </a:lnTo>
                    <a:lnTo>
                      <a:pt x="345" y="332"/>
                    </a:lnTo>
                    <a:lnTo>
                      <a:pt x="346" y="331"/>
                    </a:lnTo>
                    <a:lnTo>
                      <a:pt x="346" y="328"/>
                    </a:lnTo>
                    <a:lnTo>
                      <a:pt x="345" y="328"/>
                    </a:lnTo>
                    <a:lnTo>
                      <a:pt x="344" y="326"/>
                    </a:lnTo>
                    <a:lnTo>
                      <a:pt x="334" y="326"/>
                    </a:lnTo>
                    <a:lnTo>
                      <a:pt x="333" y="326"/>
                    </a:lnTo>
                    <a:lnTo>
                      <a:pt x="331" y="325"/>
                    </a:lnTo>
                    <a:lnTo>
                      <a:pt x="331" y="324"/>
                    </a:lnTo>
                    <a:lnTo>
                      <a:pt x="327" y="323"/>
                    </a:lnTo>
                    <a:lnTo>
                      <a:pt x="327" y="322"/>
                    </a:lnTo>
                    <a:lnTo>
                      <a:pt x="325" y="321"/>
                    </a:lnTo>
                    <a:lnTo>
                      <a:pt x="320" y="314"/>
                    </a:lnTo>
                    <a:lnTo>
                      <a:pt x="319" y="313"/>
                    </a:lnTo>
                    <a:lnTo>
                      <a:pt x="318" y="312"/>
                    </a:lnTo>
                    <a:lnTo>
                      <a:pt x="318" y="311"/>
                    </a:lnTo>
                    <a:lnTo>
                      <a:pt x="317" y="311"/>
                    </a:lnTo>
                    <a:lnTo>
                      <a:pt x="317" y="310"/>
                    </a:lnTo>
                    <a:lnTo>
                      <a:pt x="317" y="306"/>
                    </a:lnTo>
                    <a:lnTo>
                      <a:pt x="318" y="303"/>
                    </a:lnTo>
                    <a:lnTo>
                      <a:pt x="319" y="303"/>
                    </a:lnTo>
                    <a:lnTo>
                      <a:pt x="321" y="301"/>
                    </a:lnTo>
                    <a:lnTo>
                      <a:pt x="322" y="300"/>
                    </a:lnTo>
                    <a:lnTo>
                      <a:pt x="323" y="299"/>
                    </a:lnTo>
                    <a:lnTo>
                      <a:pt x="323" y="297"/>
                    </a:lnTo>
                    <a:lnTo>
                      <a:pt x="323" y="296"/>
                    </a:lnTo>
                    <a:lnTo>
                      <a:pt x="323" y="294"/>
                    </a:lnTo>
                    <a:lnTo>
                      <a:pt x="324" y="293"/>
                    </a:lnTo>
                    <a:lnTo>
                      <a:pt x="324" y="292"/>
                    </a:lnTo>
                    <a:lnTo>
                      <a:pt x="323" y="291"/>
                    </a:lnTo>
                    <a:lnTo>
                      <a:pt x="323" y="289"/>
                    </a:lnTo>
                    <a:lnTo>
                      <a:pt x="323" y="287"/>
                    </a:lnTo>
                    <a:lnTo>
                      <a:pt x="322" y="285"/>
                    </a:lnTo>
                    <a:lnTo>
                      <a:pt x="321" y="284"/>
                    </a:lnTo>
                    <a:lnTo>
                      <a:pt x="320" y="283"/>
                    </a:lnTo>
                    <a:lnTo>
                      <a:pt x="319" y="283"/>
                    </a:lnTo>
                    <a:lnTo>
                      <a:pt x="318" y="283"/>
                    </a:lnTo>
                    <a:lnTo>
                      <a:pt x="317" y="283"/>
                    </a:lnTo>
                    <a:lnTo>
                      <a:pt x="317" y="282"/>
                    </a:lnTo>
                    <a:lnTo>
                      <a:pt x="316" y="282"/>
                    </a:lnTo>
                    <a:lnTo>
                      <a:pt x="316" y="280"/>
                    </a:lnTo>
                    <a:lnTo>
                      <a:pt x="317" y="279"/>
                    </a:lnTo>
                    <a:lnTo>
                      <a:pt x="317" y="278"/>
                    </a:lnTo>
                    <a:lnTo>
                      <a:pt x="317" y="277"/>
                    </a:lnTo>
                    <a:lnTo>
                      <a:pt x="318" y="276"/>
                    </a:lnTo>
                    <a:lnTo>
                      <a:pt x="318" y="275"/>
                    </a:lnTo>
                    <a:lnTo>
                      <a:pt x="319" y="274"/>
                    </a:lnTo>
                    <a:lnTo>
                      <a:pt x="320" y="274"/>
                    </a:lnTo>
                    <a:lnTo>
                      <a:pt x="320" y="273"/>
                    </a:lnTo>
                    <a:lnTo>
                      <a:pt x="321" y="273"/>
                    </a:lnTo>
                    <a:lnTo>
                      <a:pt x="322" y="272"/>
                    </a:lnTo>
                    <a:lnTo>
                      <a:pt x="323" y="272"/>
                    </a:lnTo>
                    <a:lnTo>
                      <a:pt x="323" y="270"/>
                    </a:lnTo>
                    <a:lnTo>
                      <a:pt x="324" y="268"/>
                    </a:lnTo>
                    <a:lnTo>
                      <a:pt x="325" y="267"/>
                    </a:lnTo>
                    <a:lnTo>
                      <a:pt x="325" y="266"/>
                    </a:lnTo>
                    <a:lnTo>
                      <a:pt x="325" y="265"/>
                    </a:lnTo>
                    <a:lnTo>
                      <a:pt x="325" y="263"/>
                    </a:lnTo>
                    <a:lnTo>
                      <a:pt x="324" y="262"/>
                    </a:lnTo>
                    <a:lnTo>
                      <a:pt x="323" y="261"/>
                    </a:lnTo>
                    <a:lnTo>
                      <a:pt x="323" y="260"/>
                    </a:lnTo>
                    <a:lnTo>
                      <a:pt x="322" y="260"/>
                    </a:lnTo>
                    <a:lnTo>
                      <a:pt x="310" y="255"/>
                    </a:lnTo>
                    <a:lnTo>
                      <a:pt x="305" y="251"/>
                    </a:lnTo>
                    <a:lnTo>
                      <a:pt x="305" y="249"/>
                    </a:lnTo>
                    <a:lnTo>
                      <a:pt x="302" y="248"/>
                    </a:lnTo>
                    <a:lnTo>
                      <a:pt x="299" y="248"/>
                    </a:lnTo>
                    <a:lnTo>
                      <a:pt x="298" y="248"/>
                    </a:lnTo>
                    <a:lnTo>
                      <a:pt x="297" y="248"/>
                    </a:lnTo>
                    <a:lnTo>
                      <a:pt x="291" y="251"/>
                    </a:lnTo>
                    <a:lnTo>
                      <a:pt x="290" y="251"/>
                    </a:lnTo>
                    <a:lnTo>
                      <a:pt x="289" y="251"/>
                    </a:lnTo>
                    <a:lnTo>
                      <a:pt x="288" y="251"/>
                    </a:lnTo>
                    <a:lnTo>
                      <a:pt x="287" y="251"/>
                    </a:lnTo>
                    <a:lnTo>
                      <a:pt x="286" y="251"/>
                    </a:lnTo>
                    <a:lnTo>
                      <a:pt x="286" y="249"/>
                    </a:lnTo>
                    <a:lnTo>
                      <a:pt x="283" y="247"/>
                    </a:lnTo>
                    <a:lnTo>
                      <a:pt x="281" y="247"/>
                    </a:lnTo>
                    <a:lnTo>
                      <a:pt x="279" y="246"/>
                    </a:lnTo>
                    <a:lnTo>
                      <a:pt x="278" y="246"/>
                    </a:lnTo>
                    <a:lnTo>
                      <a:pt x="277" y="246"/>
                    </a:lnTo>
                    <a:lnTo>
                      <a:pt x="270" y="246"/>
                    </a:lnTo>
                    <a:lnTo>
                      <a:pt x="269" y="245"/>
                    </a:lnTo>
                    <a:lnTo>
                      <a:pt x="256" y="246"/>
                    </a:lnTo>
                    <a:lnTo>
                      <a:pt x="253" y="246"/>
                    </a:lnTo>
                    <a:lnTo>
                      <a:pt x="252" y="246"/>
                    </a:lnTo>
                    <a:lnTo>
                      <a:pt x="251" y="246"/>
                    </a:lnTo>
                    <a:lnTo>
                      <a:pt x="249" y="248"/>
                    </a:lnTo>
                    <a:lnTo>
                      <a:pt x="247" y="248"/>
                    </a:lnTo>
                    <a:lnTo>
                      <a:pt x="232" y="255"/>
                    </a:lnTo>
                    <a:lnTo>
                      <a:pt x="230" y="257"/>
                    </a:lnTo>
                    <a:lnTo>
                      <a:pt x="227" y="257"/>
                    </a:lnTo>
                    <a:lnTo>
                      <a:pt x="227" y="258"/>
                    </a:lnTo>
                    <a:lnTo>
                      <a:pt x="226" y="258"/>
                    </a:lnTo>
                    <a:lnTo>
                      <a:pt x="222" y="263"/>
                    </a:lnTo>
                    <a:lnTo>
                      <a:pt x="219" y="264"/>
                    </a:lnTo>
                    <a:lnTo>
                      <a:pt x="218" y="264"/>
                    </a:lnTo>
                    <a:lnTo>
                      <a:pt x="217" y="265"/>
                    </a:lnTo>
                    <a:lnTo>
                      <a:pt x="214" y="265"/>
                    </a:lnTo>
                    <a:lnTo>
                      <a:pt x="213" y="264"/>
                    </a:lnTo>
                    <a:lnTo>
                      <a:pt x="212" y="264"/>
                    </a:lnTo>
                    <a:lnTo>
                      <a:pt x="211" y="264"/>
                    </a:lnTo>
                    <a:lnTo>
                      <a:pt x="210" y="264"/>
                    </a:lnTo>
                    <a:lnTo>
                      <a:pt x="202" y="262"/>
                    </a:lnTo>
                    <a:lnTo>
                      <a:pt x="200" y="262"/>
                    </a:lnTo>
                    <a:lnTo>
                      <a:pt x="199" y="262"/>
                    </a:lnTo>
                    <a:lnTo>
                      <a:pt x="195" y="262"/>
                    </a:lnTo>
                    <a:lnTo>
                      <a:pt x="193" y="261"/>
                    </a:lnTo>
                    <a:lnTo>
                      <a:pt x="189" y="261"/>
                    </a:lnTo>
                    <a:lnTo>
                      <a:pt x="188" y="261"/>
                    </a:lnTo>
                    <a:lnTo>
                      <a:pt x="187" y="260"/>
                    </a:lnTo>
                    <a:lnTo>
                      <a:pt x="185" y="260"/>
                    </a:lnTo>
                    <a:lnTo>
                      <a:pt x="185" y="259"/>
                    </a:lnTo>
                    <a:lnTo>
                      <a:pt x="184" y="258"/>
                    </a:lnTo>
                    <a:lnTo>
                      <a:pt x="184" y="257"/>
                    </a:lnTo>
                    <a:lnTo>
                      <a:pt x="183" y="257"/>
                    </a:lnTo>
                    <a:lnTo>
                      <a:pt x="183" y="256"/>
                    </a:lnTo>
                    <a:lnTo>
                      <a:pt x="183" y="255"/>
                    </a:lnTo>
                    <a:lnTo>
                      <a:pt x="183" y="253"/>
                    </a:lnTo>
                    <a:lnTo>
                      <a:pt x="183" y="252"/>
                    </a:lnTo>
                    <a:lnTo>
                      <a:pt x="183" y="251"/>
                    </a:lnTo>
                    <a:lnTo>
                      <a:pt x="182" y="251"/>
                    </a:lnTo>
                    <a:lnTo>
                      <a:pt x="182" y="249"/>
                    </a:lnTo>
                    <a:lnTo>
                      <a:pt x="180" y="248"/>
                    </a:lnTo>
                    <a:lnTo>
                      <a:pt x="179" y="248"/>
                    </a:lnTo>
                    <a:lnTo>
                      <a:pt x="178" y="247"/>
                    </a:lnTo>
                    <a:lnTo>
                      <a:pt x="176" y="247"/>
                    </a:lnTo>
                    <a:lnTo>
                      <a:pt x="175" y="247"/>
                    </a:lnTo>
                    <a:lnTo>
                      <a:pt x="171" y="247"/>
                    </a:lnTo>
                    <a:lnTo>
                      <a:pt x="169" y="247"/>
                    </a:lnTo>
                    <a:lnTo>
                      <a:pt x="168" y="247"/>
                    </a:lnTo>
                    <a:lnTo>
                      <a:pt x="167" y="246"/>
                    </a:lnTo>
                    <a:lnTo>
                      <a:pt x="166" y="246"/>
                    </a:lnTo>
                    <a:lnTo>
                      <a:pt x="165" y="246"/>
                    </a:lnTo>
                    <a:lnTo>
                      <a:pt x="162" y="244"/>
                    </a:lnTo>
                    <a:lnTo>
                      <a:pt x="160" y="243"/>
                    </a:lnTo>
                    <a:lnTo>
                      <a:pt x="160" y="242"/>
                    </a:lnTo>
                    <a:lnTo>
                      <a:pt x="157" y="240"/>
                    </a:lnTo>
                    <a:lnTo>
                      <a:pt x="156" y="238"/>
                    </a:lnTo>
                    <a:lnTo>
                      <a:pt x="155" y="236"/>
                    </a:lnTo>
                    <a:lnTo>
                      <a:pt x="155" y="235"/>
                    </a:lnTo>
                    <a:lnTo>
                      <a:pt x="154" y="235"/>
                    </a:lnTo>
                    <a:lnTo>
                      <a:pt x="154" y="234"/>
                    </a:lnTo>
                    <a:lnTo>
                      <a:pt x="154" y="233"/>
                    </a:lnTo>
                    <a:lnTo>
                      <a:pt x="154" y="232"/>
                    </a:lnTo>
                    <a:lnTo>
                      <a:pt x="153" y="230"/>
                    </a:lnTo>
                    <a:lnTo>
                      <a:pt x="153" y="223"/>
                    </a:lnTo>
                    <a:lnTo>
                      <a:pt x="153" y="222"/>
                    </a:lnTo>
                    <a:lnTo>
                      <a:pt x="153" y="221"/>
                    </a:lnTo>
                    <a:lnTo>
                      <a:pt x="151" y="218"/>
                    </a:lnTo>
                    <a:lnTo>
                      <a:pt x="150" y="218"/>
                    </a:lnTo>
                    <a:lnTo>
                      <a:pt x="148" y="211"/>
                    </a:lnTo>
                    <a:lnTo>
                      <a:pt x="148" y="210"/>
                    </a:lnTo>
                    <a:lnTo>
                      <a:pt x="147" y="209"/>
                    </a:lnTo>
                    <a:lnTo>
                      <a:pt x="147" y="208"/>
                    </a:lnTo>
                    <a:lnTo>
                      <a:pt x="144" y="186"/>
                    </a:lnTo>
                    <a:lnTo>
                      <a:pt x="144" y="184"/>
                    </a:lnTo>
                    <a:lnTo>
                      <a:pt x="144" y="182"/>
                    </a:lnTo>
                    <a:lnTo>
                      <a:pt x="144" y="179"/>
                    </a:lnTo>
                    <a:lnTo>
                      <a:pt x="144" y="178"/>
                    </a:lnTo>
                    <a:lnTo>
                      <a:pt x="144" y="176"/>
                    </a:lnTo>
                    <a:lnTo>
                      <a:pt x="145" y="176"/>
                    </a:lnTo>
                    <a:lnTo>
                      <a:pt x="145" y="175"/>
                    </a:lnTo>
                    <a:lnTo>
                      <a:pt x="145" y="173"/>
                    </a:lnTo>
                    <a:lnTo>
                      <a:pt x="146" y="172"/>
                    </a:lnTo>
                    <a:lnTo>
                      <a:pt x="146" y="171"/>
                    </a:lnTo>
                    <a:lnTo>
                      <a:pt x="148" y="169"/>
                    </a:lnTo>
                    <a:lnTo>
                      <a:pt x="148" y="168"/>
                    </a:lnTo>
                    <a:lnTo>
                      <a:pt x="149" y="167"/>
                    </a:lnTo>
                    <a:lnTo>
                      <a:pt x="149" y="166"/>
                    </a:lnTo>
                    <a:lnTo>
                      <a:pt x="150" y="164"/>
                    </a:lnTo>
                    <a:lnTo>
                      <a:pt x="150" y="163"/>
                    </a:lnTo>
                    <a:lnTo>
                      <a:pt x="150" y="162"/>
                    </a:lnTo>
                    <a:lnTo>
                      <a:pt x="150" y="161"/>
                    </a:lnTo>
                    <a:lnTo>
                      <a:pt x="149" y="161"/>
                    </a:lnTo>
                    <a:lnTo>
                      <a:pt x="149" y="158"/>
                    </a:lnTo>
                    <a:lnTo>
                      <a:pt x="149" y="157"/>
                    </a:lnTo>
                    <a:lnTo>
                      <a:pt x="149" y="151"/>
                    </a:lnTo>
                    <a:lnTo>
                      <a:pt x="149" y="148"/>
                    </a:lnTo>
                    <a:lnTo>
                      <a:pt x="149" y="147"/>
                    </a:lnTo>
                    <a:lnTo>
                      <a:pt x="149" y="132"/>
                    </a:lnTo>
                    <a:lnTo>
                      <a:pt x="149" y="131"/>
                    </a:lnTo>
                    <a:lnTo>
                      <a:pt x="149" y="129"/>
                    </a:lnTo>
                    <a:lnTo>
                      <a:pt x="149" y="127"/>
                    </a:lnTo>
                    <a:lnTo>
                      <a:pt x="149" y="126"/>
                    </a:lnTo>
                    <a:lnTo>
                      <a:pt x="149" y="125"/>
                    </a:lnTo>
                    <a:lnTo>
                      <a:pt x="150" y="122"/>
                    </a:lnTo>
                    <a:lnTo>
                      <a:pt x="150" y="121"/>
                    </a:lnTo>
                    <a:lnTo>
                      <a:pt x="151" y="120"/>
                    </a:lnTo>
                    <a:lnTo>
                      <a:pt x="151" y="119"/>
                    </a:lnTo>
                    <a:lnTo>
                      <a:pt x="152" y="118"/>
                    </a:lnTo>
                    <a:lnTo>
                      <a:pt x="153" y="118"/>
                    </a:lnTo>
                    <a:lnTo>
                      <a:pt x="153" y="117"/>
                    </a:lnTo>
                    <a:lnTo>
                      <a:pt x="153" y="115"/>
                    </a:lnTo>
                    <a:lnTo>
                      <a:pt x="154" y="115"/>
                    </a:lnTo>
                    <a:lnTo>
                      <a:pt x="157" y="112"/>
                    </a:lnTo>
                    <a:lnTo>
                      <a:pt x="157" y="111"/>
                    </a:lnTo>
                    <a:lnTo>
                      <a:pt x="157" y="109"/>
                    </a:lnTo>
                    <a:lnTo>
                      <a:pt x="157" y="108"/>
                    </a:lnTo>
                    <a:lnTo>
                      <a:pt x="157" y="106"/>
                    </a:lnTo>
                    <a:lnTo>
                      <a:pt x="156" y="104"/>
                    </a:lnTo>
                    <a:lnTo>
                      <a:pt x="155" y="104"/>
                    </a:lnTo>
                    <a:lnTo>
                      <a:pt x="155" y="103"/>
                    </a:lnTo>
                    <a:lnTo>
                      <a:pt x="153" y="102"/>
                    </a:lnTo>
                    <a:lnTo>
                      <a:pt x="153" y="101"/>
                    </a:lnTo>
                    <a:lnTo>
                      <a:pt x="137" y="87"/>
                    </a:lnTo>
                    <a:lnTo>
                      <a:pt x="136" y="86"/>
                    </a:lnTo>
                    <a:lnTo>
                      <a:pt x="135" y="85"/>
                    </a:lnTo>
                    <a:lnTo>
                      <a:pt x="135" y="83"/>
                    </a:lnTo>
                    <a:lnTo>
                      <a:pt x="134" y="81"/>
                    </a:lnTo>
                    <a:lnTo>
                      <a:pt x="134" y="80"/>
                    </a:lnTo>
                    <a:lnTo>
                      <a:pt x="133" y="79"/>
                    </a:lnTo>
                    <a:lnTo>
                      <a:pt x="132" y="77"/>
                    </a:lnTo>
                    <a:lnTo>
                      <a:pt x="131" y="76"/>
                    </a:lnTo>
                    <a:lnTo>
                      <a:pt x="122" y="71"/>
                    </a:lnTo>
                    <a:lnTo>
                      <a:pt x="105" y="60"/>
                    </a:lnTo>
                    <a:lnTo>
                      <a:pt x="95" y="48"/>
                    </a:lnTo>
                    <a:lnTo>
                      <a:pt x="94" y="47"/>
                    </a:lnTo>
                    <a:lnTo>
                      <a:pt x="93" y="46"/>
                    </a:lnTo>
                    <a:lnTo>
                      <a:pt x="93" y="45"/>
                    </a:lnTo>
                    <a:lnTo>
                      <a:pt x="92" y="44"/>
                    </a:lnTo>
                    <a:lnTo>
                      <a:pt x="92" y="39"/>
                    </a:lnTo>
                    <a:lnTo>
                      <a:pt x="92" y="38"/>
                    </a:lnTo>
                    <a:lnTo>
                      <a:pt x="91" y="37"/>
                    </a:lnTo>
                    <a:lnTo>
                      <a:pt x="90" y="36"/>
                    </a:lnTo>
                    <a:lnTo>
                      <a:pt x="90" y="35"/>
                    </a:lnTo>
                    <a:lnTo>
                      <a:pt x="89" y="35"/>
                    </a:lnTo>
                    <a:lnTo>
                      <a:pt x="85" y="32"/>
                    </a:lnTo>
                    <a:lnTo>
                      <a:pt x="83" y="31"/>
                    </a:lnTo>
                    <a:lnTo>
                      <a:pt x="82" y="30"/>
                    </a:lnTo>
                    <a:lnTo>
                      <a:pt x="80" y="30"/>
                    </a:lnTo>
                    <a:lnTo>
                      <a:pt x="79" y="29"/>
                    </a:lnTo>
                    <a:lnTo>
                      <a:pt x="78" y="28"/>
                    </a:lnTo>
                    <a:lnTo>
                      <a:pt x="76" y="26"/>
                    </a:lnTo>
                    <a:lnTo>
                      <a:pt x="75" y="25"/>
                    </a:lnTo>
                    <a:lnTo>
                      <a:pt x="74" y="23"/>
                    </a:lnTo>
                    <a:lnTo>
                      <a:pt x="71" y="20"/>
                    </a:lnTo>
                    <a:lnTo>
                      <a:pt x="64" y="18"/>
                    </a:lnTo>
                    <a:lnTo>
                      <a:pt x="61" y="18"/>
                    </a:lnTo>
                    <a:lnTo>
                      <a:pt x="56" y="15"/>
                    </a:lnTo>
                    <a:lnTo>
                      <a:pt x="53" y="12"/>
                    </a:lnTo>
                    <a:lnTo>
                      <a:pt x="51" y="11"/>
                    </a:lnTo>
                    <a:lnTo>
                      <a:pt x="50" y="11"/>
                    </a:lnTo>
                    <a:lnTo>
                      <a:pt x="46" y="11"/>
                    </a:lnTo>
                    <a:lnTo>
                      <a:pt x="39" y="11"/>
                    </a:lnTo>
                    <a:lnTo>
                      <a:pt x="38" y="11"/>
                    </a:lnTo>
                    <a:lnTo>
                      <a:pt x="36" y="12"/>
                    </a:lnTo>
                    <a:lnTo>
                      <a:pt x="34" y="12"/>
                    </a:lnTo>
                    <a:lnTo>
                      <a:pt x="30" y="11"/>
                    </a:lnTo>
                    <a:lnTo>
                      <a:pt x="29" y="11"/>
                    </a:lnTo>
                    <a:lnTo>
                      <a:pt x="21" y="6"/>
                    </a:lnTo>
                    <a:lnTo>
                      <a:pt x="19" y="4"/>
                    </a:lnTo>
                    <a:lnTo>
                      <a:pt x="15" y="0"/>
                    </a:lnTo>
                    <a:lnTo>
                      <a:pt x="11" y="0"/>
                    </a:lnTo>
                    <a:lnTo>
                      <a:pt x="5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299">
                <a:extLst>
                  <a:ext uri="{FF2B5EF4-FFF2-40B4-BE49-F238E27FC236}">
                    <a16:creationId xmlns:a16="http://schemas.microsoft.com/office/drawing/2014/main" id="{0A2C70E1-EE74-44D3-E69D-62F1B8206F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0" y="1996"/>
                <a:ext cx="0" cy="2"/>
              </a:xfrm>
              <a:custGeom>
                <a:avLst/>
                <a:gdLst>
                  <a:gd name="T0" fmla="*/ 0 w 1"/>
                  <a:gd name="T1" fmla="*/ 0 h 8"/>
                  <a:gd name="T2" fmla="*/ 0 w 1"/>
                  <a:gd name="T3" fmla="*/ 4 h 8"/>
                  <a:gd name="T4" fmla="*/ 0 w 1"/>
                  <a:gd name="T5" fmla="*/ 5 h 8"/>
                  <a:gd name="T6" fmla="*/ 1 w 1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8">
                    <a:moveTo>
                      <a:pt x="0" y="0"/>
                    </a:moveTo>
                    <a:lnTo>
                      <a:pt x="0" y="4"/>
                    </a:lnTo>
                    <a:lnTo>
                      <a:pt x="0" y="5"/>
                    </a:lnTo>
                    <a:lnTo>
                      <a:pt x="1" y="8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300">
                <a:extLst>
                  <a:ext uri="{FF2B5EF4-FFF2-40B4-BE49-F238E27FC236}">
                    <a16:creationId xmlns:a16="http://schemas.microsoft.com/office/drawing/2014/main" id="{9169FCD7-FC72-45A9-B255-078DA1BDB6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5" y="2637"/>
                <a:ext cx="249" cy="148"/>
              </a:xfrm>
              <a:custGeom>
                <a:avLst/>
                <a:gdLst>
                  <a:gd name="T0" fmla="*/ 734 w 749"/>
                  <a:gd name="T1" fmla="*/ 442 h 446"/>
                  <a:gd name="T2" fmla="*/ 722 w 749"/>
                  <a:gd name="T3" fmla="*/ 412 h 446"/>
                  <a:gd name="T4" fmla="*/ 717 w 749"/>
                  <a:gd name="T5" fmla="*/ 371 h 446"/>
                  <a:gd name="T6" fmla="*/ 706 w 749"/>
                  <a:gd name="T7" fmla="*/ 361 h 446"/>
                  <a:gd name="T8" fmla="*/ 695 w 749"/>
                  <a:gd name="T9" fmla="*/ 349 h 446"/>
                  <a:gd name="T10" fmla="*/ 689 w 749"/>
                  <a:gd name="T11" fmla="*/ 335 h 446"/>
                  <a:gd name="T12" fmla="*/ 667 w 749"/>
                  <a:gd name="T13" fmla="*/ 341 h 446"/>
                  <a:gd name="T14" fmla="*/ 653 w 749"/>
                  <a:gd name="T15" fmla="*/ 334 h 446"/>
                  <a:gd name="T16" fmla="*/ 635 w 749"/>
                  <a:gd name="T17" fmla="*/ 333 h 446"/>
                  <a:gd name="T18" fmla="*/ 600 w 749"/>
                  <a:gd name="T19" fmla="*/ 348 h 446"/>
                  <a:gd name="T20" fmla="*/ 580 w 749"/>
                  <a:gd name="T21" fmla="*/ 355 h 446"/>
                  <a:gd name="T22" fmla="*/ 559 w 749"/>
                  <a:gd name="T23" fmla="*/ 358 h 446"/>
                  <a:gd name="T24" fmla="*/ 551 w 749"/>
                  <a:gd name="T25" fmla="*/ 342 h 446"/>
                  <a:gd name="T26" fmla="*/ 537 w 749"/>
                  <a:gd name="T27" fmla="*/ 361 h 446"/>
                  <a:gd name="T28" fmla="*/ 525 w 749"/>
                  <a:gd name="T29" fmla="*/ 365 h 446"/>
                  <a:gd name="T30" fmla="*/ 519 w 749"/>
                  <a:gd name="T31" fmla="*/ 369 h 446"/>
                  <a:gd name="T32" fmla="*/ 515 w 749"/>
                  <a:gd name="T33" fmla="*/ 385 h 446"/>
                  <a:gd name="T34" fmla="*/ 509 w 749"/>
                  <a:gd name="T35" fmla="*/ 382 h 446"/>
                  <a:gd name="T36" fmla="*/ 505 w 749"/>
                  <a:gd name="T37" fmla="*/ 364 h 446"/>
                  <a:gd name="T38" fmla="*/ 499 w 749"/>
                  <a:gd name="T39" fmla="*/ 364 h 446"/>
                  <a:gd name="T40" fmla="*/ 482 w 749"/>
                  <a:gd name="T41" fmla="*/ 356 h 446"/>
                  <a:gd name="T42" fmla="*/ 468 w 749"/>
                  <a:gd name="T43" fmla="*/ 347 h 446"/>
                  <a:gd name="T44" fmla="*/ 445 w 749"/>
                  <a:gd name="T45" fmla="*/ 331 h 446"/>
                  <a:gd name="T46" fmla="*/ 428 w 749"/>
                  <a:gd name="T47" fmla="*/ 314 h 446"/>
                  <a:gd name="T48" fmla="*/ 409 w 749"/>
                  <a:gd name="T49" fmla="*/ 304 h 446"/>
                  <a:gd name="T50" fmla="*/ 388 w 749"/>
                  <a:gd name="T51" fmla="*/ 285 h 446"/>
                  <a:gd name="T52" fmla="*/ 375 w 749"/>
                  <a:gd name="T53" fmla="*/ 259 h 446"/>
                  <a:gd name="T54" fmla="*/ 345 w 749"/>
                  <a:gd name="T55" fmla="*/ 268 h 446"/>
                  <a:gd name="T56" fmla="*/ 345 w 749"/>
                  <a:gd name="T57" fmla="*/ 258 h 446"/>
                  <a:gd name="T58" fmla="*/ 331 w 749"/>
                  <a:gd name="T59" fmla="*/ 250 h 446"/>
                  <a:gd name="T60" fmla="*/ 299 w 749"/>
                  <a:gd name="T61" fmla="*/ 247 h 446"/>
                  <a:gd name="T62" fmla="*/ 256 w 749"/>
                  <a:gd name="T63" fmla="*/ 250 h 446"/>
                  <a:gd name="T64" fmla="*/ 220 w 749"/>
                  <a:gd name="T65" fmla="*/ 228 h 446"/>
                  <a:gd name="T66" fmla="*/ 215 w 749"/>
                  <a:gd name="T67" fmla="*/ 211 h 446"/>
                  <a:gd name="T68" fmla="*/ 197 w 749"/>
                  <a:gd name="T69" fmla="*/ 182 h 446"/>
                  <a:gd name="T70" fmla="*/ 193 w 749"/>
                  <a:gd name="T71" fmla="*/ 175 h 446"/>
                  <a:gd name="T72" fmla="*/ 185 w 749"/>
                  <a:gd name="T73" fmla="*/ 170 h 446"/>
                  <a:gd name="T74" fmla="*/ 183 w 749"/>
                  <a:gd name="T75" fmla="*/ 156 h 446"/>
                  <a:gd name="T76" fmla="*/ 178 w 749"/>
                  <a:gd name="T77" fmla="*/ 149 h 446"/>
                  <a:gd name="T78" fmla="*/ 172 w 749"/>
                  <a:gd name="T79" fmla="*/ 144 h 446"/>
                  <a:gd name="T80" fmla="*/ 164 w 749"/>
                  <a:gd name="T81" fmla="*/ 143 h 446"/>
                  <a:gd name="T82" fmla="*/ 149 w 749"/>
                  <a:gd name="T83" fmla="*/ 134 h 446"/>
                  <a:gd name="T84" fmla="*/ 137 w 749"/>
                  <a:gd name="T85" fmla="*/ 133 h 446"/>
                  <a:gd name="T86" fmla="*/ 133 w 749"/>
                  <a:gd name="T87" fmla="*/ 132 h 446"/>
                  <a:gd name="T88" fmla="*/ 125 w 749"/>
                  <a:gd name="T89" fmla="*/ 119 h 446"/>
                  <a:gd name="T90" fmla="*/ 109 w 749"/>
                  <a:gd name="T91" fmla="*/ 108 h 446"/>
                  <a:gd name="T92" fmla="*/ 101 w 749"/>
                  <a:gd name="T93" fmla="*/ 105 h 446"/>
                  <a:gd name="T94" fmla="*/ 98 w 749"/>
                  <a:gd name="T95" fmla="*/ 100 h 446"/>
                  <a:gd name="T96" fmla="*/ 98 w 749"/>
                  <a:gd name="T97" fmla="*/ 93 h 446"/>
                  <a:gd name="T98" fmla="*/ 97 w 749"/>
                  <a:gd name="T99" fmla="*/ 81 h 446"/>
                  <a:gd name="T100" fmla="*/ 91 w 749"/>
                  <a:gd name="T101" fmla="*/ 68 h 446"/>
                  <a:gd name="T102" fmla="*/ 88 w 749"/>
                  <a:gd name="T103" fmla="*/ 65 h 446"/>
                  <a:gd name="T104" fmla="*/ 77 w 749"/>
                  <a:gd name="T105" fmla="*/ 60 h 446"/>
                  <a:gd name="T106" fmla="*/ 54 w 749"/>
                  <a:gd name="T107" fmla="*/ 47 h 446"/>
                  <a:gd name="T108" fmla="*/ 49 w 749"/>
                  <a:gd name="T109" fmla="*/ 41 h 446"/>
                  <a:gd name="T110" fmla="*/ 40 w 749"/>
                  <a:gd name="T111" fmla="*/ 35 h 446"/>
                  <a:gd name="T112" fmla="*/ 31 w 749"/>
                  <a:gd name="T113" fmla="*/ 34 h 446"/>
                  <a:gd name="T114" fmla="*/ 26 w 749"/>
                  <a:gd name="T115" fmla="*/ 31 h 446"/>
                  <a:gd name="T116" fmla="*/ 16 w 749"/>
                  <a:gd name="T117" fmla="*/ 21 h 446"/>
                  <a:gd name="T118" fmla="*/ 10 w 749"/>
                  <a:gd name="T119" fmla="*/ 17 h 446"/>
                  <a:gd name="T120" fmla="*/ 2 w 749"/>
                  <a:gd name="T121" fmla="*/ 7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49" h="446">
                    <a:moveTo>
                      <a:pt x="749" y="445"/>
                    </a:moveTo>
                    <a:lnTo>
                      <a:pt x="740" y="446"/>
                    </a:lnTo>
                    <a:lnTo>
                      <a:pt x="736" y="446"/>
                    </a:lnTo>
                    <a:lnTo>
                      <a:pt x="735" y="446"/>
                    </a:lnTo>
                    <a:lnTo>
                      <a:pt x="734" y="442"/>
                    </a:lnTo>
                    <a:lnTo>
                      <a:pt x="730" y="438"/>
                    </a:lnTo>
                    <a:lnTo>
                      <a:pt x="727" y="433"/>
                    </a:lnTo>
                    <a:lnTo>
                      <a:pt x="726" y="429"/>
                    </a:lnTo>
                    <a:lnTo>
                      <a:pt x="724" y="419"/>
                    </a:lnTo>
                    <a:lnTo>
                      <a:pt x="722" y="412"/>
                    </a:lnTo>
                    <a:lnTo>
                      <a:pt x="723" y="403"/>
                    </a:lnTo>
                    <a:lnTo>
                      <a:pt x="722" y="394"/>
                    </a:lnTo>
                    <a:lnTo>
                      <a:pt x="719" y="388"/>
                    </a:lnTo>
                    <a:lnTo>
                      <a:pt x="719" y="383"/>
                    </a:lnTo>
                    <a:lnTo>
                      <a:pt x="717" y="371"/>
                    </a:lnTo>
                    <a:lnTo>
                      <a:pt x="715" y="367"/>
                    </a:lnTo>
                    <a:lnTo>
                      <a:pt x="714" y="365"/>
                    </a:lnTo>
                    <a:lnTo>
                      <a:pt x="710" y="364"/>
                    </a:lnTo>
                    <a:lnTo>
                      <a:pt x="708" y="363"/>
                    </a:lnTo>
                    <a:lnTo>
                      <a:pt x="706" y="361"/>
                    </a:lnTo>
                    <a:lnTo>
                      <a:pt x="704" y="359"/>
                    </a:lnTo>
                    <a:lnTo>
                      <a:pt x="703" y="358"/>
                    </a:lnTo>
                    <a:lnTo>
                      <a:pt x="701" y="355"/>
                    </a:lnTo>
                    <a:lnTo>
                      <a:pt x="700" y="354"/>
                    </a:lnTo>
                    <a:lnTo>
                      <a:pt x="695" y="349"/>
                    </a:lnTo>
                    <a:lnTo>
                      <a:pt x="696" y="345"/>
                    </a:lnTo>
                    <a:lnTo>
                      <a:pt x="696" y="342"/>
                    </a:lnTo>
                    <a:lnTo>
                      <a:pt x="695" y="340"/>
                    </a:lnTo>
                    <a:lnTo>
                      <a:pt x="692" y="337"/>
                    </a:lnTo>
                    <a:lnTo>
                      <a:pt x="689" y="335"/>
                    </a:lnTo>
                    <a:lnTo>
                      <a:pt x="682" y="334"/>
                    </a:lnTo>
                    <a:lnTo>
                      <a:pt x="678" y="337"/>
                    </a:lnTo>
                    <a:lnTo>
                      <a:pt x="672" y="342"/>
                    </a:lnTo>
                    <a:lnTo>
                      <a:pt x="669" y="342"/>
                    </a:lnTo>
                    <a:lnTo>
                      <a:pt x="667" y="341"/>
                    </a:lnTo>
                    <a:lnTo>
                      <a:pt x="664" y="336"/>
                    </a:lnTo>
                    <a:lnTo>
                      <a:pt x="662" y="332"/>
                    </a:lnTo>
                    <a:lnTo>
                      <a:pt x="659" y="331"/>
                    </a:lnTo>
                    <a:lnTo>
                      <a:pt x="656" y="331"/>
                    </a:lnTo>
                    <a:lnTo>
                      <a:pt x="653" y="334"/>
                    </a:lnTo>
                    <a:lnTo>
                      <a:pt x="649" y="335"/>
                    </a:lnTo>
                    <a:lnTo>
                      <a:pt x="647" y="335"/>
                    </a:lnTo>
                    <a:lnTo>
                      <a:pt x="640" y="333"/>
                    </a:lnTo>
                    <a:lnTo>
                      <a:pt x="637" y="332"/>
                    </a:lnTo>
                    <a:lnTo>
                      <a:pt x="635" y="333"/>
                    </a:lnTo>
                    <a:lnTo>
                      <a:pt x="628" y="336"/>
                    </a:lnTo>
                    <a:lnTo>
                      <a:pt x="623" y="340"/>
                    </a:lnTo>
                    <a:lnTo>
                      <a:pt x="617" y="345"/>
                    </a:lnTo>
                    <a:lnTo>
                      <a:pt x="608" y="346"/>
                    </a:lnTo>
                    <a:lnTo>
                      <a:pt x="600" y="348"/>
                    </a:lnTo>
                    <a:lnTo>
                      <a:pt x="594" y="349"/>
                    </a:lnTo>
                    <a:lnTo>
                      <a:pt x="590" y="350"/>
                    </a:lnTo>
                    <a:lnTo>
                      <a:pt x="582" y="351"/>
                    </a:lnTo>
                    <a:lnTo>
                      <a:pt x="580" y="352"/>
                    </a:lnTo>
                    <a:lnTo>
                      <a:pt x="580" y="355"/>
                    </a:lnTo>
                    <a:lnTo>
                      <a:pt x="577" y="358"/>
                    </a:lnTo>
                    <a:lnTo>
                      <a:pt x="574" y="358"/>
                    </a:lnTo>
                    <a:lnTo>
                      <a:pt x="572" y="359"/>
                    </a:lnTo>
                    <a:lnTo>
                      <a:pt x="564" y="358"/>
                    </a:lnTo>
                    <a:lnTo>
                      <a:pt x="559" y="358"/>
                    </a:lnTo>
                    <a:lnTo>
                      <a:pt x="552" y="355"/>
                    </a:lnTo>
                    <a:lnTo>
                      <a:pt x="551" y="351"/>
                    </a:lnTo>
                    <a:lnTo>
                      <a:pt x="552" y="347"/>
                    </a:lnTo>
                    <a:lnTo>
                      <a:pt x="551" y="343"/>
                    </a:lnTo>
                    <a:lnTo>
                      <a:pt x="551" y="342"/>
                    </a:lnTo>
                    <a:lnTo>
                      <a:pt x="549" y="343"/>
                    </a:lnTo>
                    <a:lnTo>
                      <a:pt x="547" y="346"/>
                    </a:lnTo>
                    <a:lnTo>
                      <a:pt x="542" y="350"/>
                    </a:lnTo>
                    <a:lnTo>
                      <a:pt x="539" y="358"/>
                    </a:lnTo>
                    <a:lnTo>
                      <a:pt x="537" y="361"/>
                    </a:lnTo>
                    <a:lnTo>
                      <a:pt x="535" y="361"/>
                    </a:lnTo>
                    <a:lnTo>
                      <a:pt x="534" y="361"/>
                    </a:lnTo>
                    <a:lnTo>
                      <a:pt x="534" y="362"/>
                    </a:lnTo>
                    <a:lnTo>
                      <a:pt x="528" y="362"/>
                    </a:lnTo>
                    <a:lnTo>
                      <a:pt x="525" y="365"/>
                    </a:lnTo>
                    <a:lnTo>
                      <a:pt x="523" y="366"/>
                    </a:lnTo>
                    <a:lnTo>
                      <a:pt x="522" y="368"/>
                    </a:lnTo>
                    <a:lnTo>
                      <a:pt x="520" y="368"/>
                    </a:lnTo>
                    <a:lnTo>
                      <a:pt x="519" y="368"/>
                    </a:lnTo>
                    <a:lnTo>
                      <a:pt x="519" y="369"/>
                    </a:lnTo>
                    <a:lnTo>
                      <a:pt x="517" y="370"/>
                    </a:lnTo>
                    <a:lnTo>
                      <a:pt x="514" y="370"/>
                    </a:lnTo>
                    <a:lnTo>
                      <a:pt x="514" y="377"/>
                    </a:lnTo>
                    <a:lnTo>
                      <a:pt x="514" y="381"/>
                    </a:lnTo>
                    <a:lnTo>
                      <a:pt x="515" y="385"/>
                    </a:lnTo>
                    <a:lnTo>
                      <a:pt x="514" y="387"/>
                    </a:lnTo>
                    <a:lnTo>
                      <a:pt x="514" y="388"/>
                    </a:lnTo>
                    <a:lnTo>
                      <a:pt x="512" y="387"/>
                    </a:lnTo>
                    <a:lnTo>
                      <a:pt x="511" y="385"/>
                    </a:lnTo>
                    <a:lnTo>
                      <a:pt x="509" y="382"/>
                    </a:lnTo>
                    <a:lnTo>
                      <a:pt x="506" y="378"/>
                    </a:lnTo>
                    <a:lnTo>
                      <a:pt x="506" y="370"/>
                    </a:lnTo>
                    <a:lnTo>
                      <a:pt x="510" y="365"/>
                    </a:lnTo>
                    <a:lnTo>
                      <a:pt x="510" y="363"/>
                    </a:lnTo>
                    <a:lnTo>
                      <a:pt x="505" y="364"/>
                    </a:lnTo>
                    <a:lnTo>
                      <a:pt x="503" y="365"/>
                    </a:lnTo>
                    <a:lnTo>
                      <a:pt x="502" y="365"/>
                    </a:lnTo>
                    <a:lnTo>
                      <a:pt x="502" y="366"/>
                    </a:lnTo>
                    <a:lnTo>
                      <a:pt x="500" y="365"/>
                    </a:lnTo>
                    <a:lnTo>
                      <a:pt x="499" y="364"/>
                    </a:lnTo>
                    <a:lnTo>
                      <a:pt x="498" y="362"/>
                    </a:lnTo>
                    <a:lnTo>
                      <a:pt x="497" y="360"/>
                    </a:lnTo>
                    <a:lnTo>
                      <a:pt x="486" y="358"/>
                    </a:lnTo>
                    <a:lnTo>
                      <a:pt x="484" y="356"/>
                    </a:lnTo>
                    <a:lnTo>
                      <a:pt x="482" y="356"/>
                    </a:lnTo>
                    <a:lnTo>
                      <a:pt x="477" y="356"/>
                    </a:lnTo>
                    <a:lnTo>
                      <a:pt x="474" y="355"/>
                    </a:lnTo>
                    <a:lnTo>
                      <a:pt x="473" y="352"/>
                    </a:lnTo>
                    <a:lnTo>
                      <a:pt x="472" y="349"/>
                    </a:lnTo>
                    <a:lnTo>
                      <a:pt x="468" y="347"/>
                    </a:lnTo>
                    <a:lnTo>
                      <a:pt x="462" y="343"/>
                    </a:lnTo>
                    <a:lnTo>
                      <a:pt x="458" y="337"/>
                    </a:lnTo>
                    <a:lnTo>
                      <a:pt x="454" y="336"/>
                    </a:lnTo>
                    <a:lnTo>
                      <a:pt x="448" y="334"/>
                    </a:lnTo>
                    <a:lnTo>
                      <a:pt x="445" y="331"/>
                    </a:lnTo>
                    <a:lnTo>
                      <a:pt x="439" y="325"/>
                    </a:lnTo>
                    <a:lnTo>
                      <a:pt x="435" y="321"/>
                    </a:lnTo>
                    <a:lnTo>
                      <a:pt x="432" y="317"/>
                    </a:lnTo>
                    <a:lnTo>
                      <a:pt x="431" y="316"/>
                    </a:lnTo>
                    <a:lnTo>
                      <a:pt x="428" y="314"/>
                    </a:lnTo>
                    <a:lnTo>
                      <a:pt x="427" y="313"/>
                    </a:lnTo>
                    <a:lnTo>
                      <a:pt x="424" y="311"/>
                    </a:lnTo>
                    <a:lnTo>
                      <a:pt x="415" y="307"/>
                    </a:lnTo>
                    <a:lnTo>
                      <a:pt x="412" y="305"/>
                    </a:lnTo>
                    <a:lnTo>
                      <a:pt x="409" y="304"/>
                    </a:lnTo>
                    <a:lnTo>
                      <a:pt x="405" y="301"/>
                    </a:lnTo>
                    <a:lnTo>
                      <a:pt x="399" y="296"/>
                    </a:lnTo>
                    <a:lnTo>
                      <a:pt x="394" y="290"/>
                    </a:lnTo>
                    <a:lnTo>
                      <a:pt x="390" y="288"/>
                    </a:lnTo>
                    <a:lnTo>
                      <a:pt x="388" y="285"/>
                    </a:lnTo>
                    <a:lnTo>
                      <a:pt x="386" y="276"/>
                    </a:lnTo>
                    <a:lnTo>
                      <a:pt x="384" y="272"/>
                    </a:lnTo>
                    <a:lnTo>
                      <a:pt x="382" y="269"/>
                    </a:lnTo>
                    <a:lnTo>
                      <a:pt x="378" y="264"/>
                    </a:lnTo>
                    <a:lnTo>
                      <a:pt x="375" y="259"/>
                    </a:lnTo>
                    <a:lnTo>
                      <a:pt x="369" y="257"/>
                    </a:lnTo>
                    <a:lnTo>
                      <a:pt x="366" y="259"/>
                    </a:lnTo>
                    <a:lnTo>
                      <a:pt x="355" y="269"/>
                    </a:lnTo>
                    <a:lnTo>
                      <a:pt x="348" y="270"/>
                    </a:lnTo>
                    <a:lnTo>
                      <a:pt x="345" y="268"/>
                    </a:lnTo>
                    <a:lnTo>
                      <a:pt x="343" y="266"/>
                    </a:lnTo>
                    <a:lnTo>
                      <a:pt x="343" y="265"/>
                    </a:lnTo>
                    <a:lnTo>
                      <a:pt x="343" y="263"/>
                    </a:lnTo>
                    <a:lnTo>
                      <a:pt x="345" y="261"/>
                    </a:lnTo>
                    <a:lnTo>
                      <a:pt x="345" y="258"/>
                    </a:lnTo>
                    <a:lnTo>
                      <a:pt x="346" y="256"/>
                    </a:lnTo>
                    <a:lnTo>
                      <a:pt x="345" y="252"/>
                    </a:lnTo>
                    <a:lnTo>
                      <a:pt x="341" y="250"/>
                    </a:lnTo>
                    <a:lnTo>
                      <a:pt x="337" y="250"/>
                    </a:lnTo>
                    <a:lnTo>
                      <a:pt x="331" y="250"/>
                    </a:lnTo>
                    <a:lnTo>
                      <a:pt x="320" y="250"/>
                    </a:lnTo>
                    <a:lnTo>
                      <a:pt x="314" y="249"/>
                    </a:lnTo>
                    <a:lnTo>
                      <a:pt x="307" y="247"/>
                    </a:lnTo>
                    <a:lnTo>
                      <a:pt x="303" y="246"/>
                    </a:lnTo>
                    <a:lnTo>
                      <a:pt x="299" y="247"/>
                    </a:lnTo>
                    <a:lnTo>
                      <a:pt x="287" y="253"/>
                    </a:lnTo>
                    <a:lnTo>
                      <a:pt x="280" y="255"/>
                    </a:lnTo>
                    <a:lnTo>
                      <a:pt x="272" y="255"/>
                    </a:lnTo>
                    <a:lnTo>
                      <a:pt x="266" y="254"/>
                    </a:lnTo>
                    <a:lnTo>
                      <a:pt x="256" y="250"/>
                    </a:lnTo>
                    <a:lnTo>
                      <a:pt x="251" y="247"/>
                    </a:lnTo>
                    <a:lnTo>
                      <a:pt x="229" y="240"/>
                    </a:lnTo>
                    <a:lnTo>
                      <a:pt x="222" y="235"/>
                    </a:lnTo>
                    <a:lnTo>
                      <a:pt x="220" y="231"/>
                    </a:lnTo>
                    <a:lnTo>
                      <a:pt x="220" y="228"/>
                    </a:lnTo>
                    <a:lnTo>
                      <a:pt x="217" y="222"/>
                    </a:lnTo>
                    <a:lnTo>
                      <a:pt x="217" y="221"/>
                    </a:lnTo>
                    <a:lnTo>
                      <a:pt x="216" y="218"/>
                    </a:lnTo>
                    <a:lnTo>
                      <a:pt x="216" y="214"/>
                    </a:lnTo>
                    <a:lnTo>
                      <a:pt x="215" y="211"/>
                    </a:lnTo>
                    <a:lnTo>
                      <a:pt x="215" y="210"/>
                    </a:lnTo>
                    <a:lnTo>
                      <a:pt x="214" y="209"/>
                    </a:lnTo>
                    <a:lnTo>
                      <a:pt x="212" y="205"/>
                    </a:lnTo>
                    <a:lnTo>
                      <a:pt x="198" y="184"/>
                    </a:lnTo>
                    <a:lnTo>
                      <a:pt x="197" y="182"/>
                    </a:lnTo>
                    <a:lnTo>
                      <a:pt x="196" y="181"/>
                    </a:lnTo>
                    <a:lnTo>
                      <a:pt x="195" y="177"/>
                    </a:lnTo>
                    <a:lnTo>
                      <a:pt x="195" y="176"/>
                    </a:lnTo>
                    <a:lnTo>
                      <a:pt x="194" y="175"/>
                    </a:lnTo>
                    <a:lnTo>
                      <a:pt x="193" y="175"/>
                    </a:lnTo>
                    <a:lnTo>
                      <a:pt x="193" y="174"/>
                    </a:lnTo>
                    <a:lnTo>
                      <a:pt x="187" y="172"/>
                    </a:lnTo>
                    <a:lnTo>
                      <a:pt x="186" y="171"/>
                    </a:lnTo>
                    <a:lnTo>
                      <a:pt x="185" y="171"/>
                    </a:lnTo>
                    <a:lnTo>
                      <a:pt x="185" y="170"/>
                    </a:lnTo>
                    <a:lnTo>
                      <a:pt x="183" y="168"/>
                    </a:lnTo>
                    <a:lnTo>
                      <a:pt x="183" y="159"/>
                    </a:lnTo>
                    <a:lnTo>
                      <a:pt x="184" y="159"/>
                    </a:lnTo>
                    <a:lnTo>
                      <a:pt x="184" y="157"/>
                    </a:lnTo>
                    <a:lnTo>
                      <a:pt x="183" y="156"/>
                    </a:lnTo>
                    <a:lnTo>
                      <a:pt x="183" y="155"/>
                    </a:lnTo>
                    <a:lnTo>
                      <a:pt x="182" y="153"/>
                    </a:lnTo>
                    <a:lnTo>
                      <a:pt x="182" y="152"/>
                    </a:lnTo>
                    <a:lnTo>
                      <a:pt x="180" y="151"/>
                    </a:lnTo>
                    <a:lnTo>
                      <a:pt x="178" y="149"/>
                    </a:lnTo>
                    <a:lnTo>
                      <a:pt x="178" y="148"/>
                    </a:lnTo>
                    <a:lnTo>
                      <a:pt x="176" y="148"/>
                    </a:lnTo>
                    <a:lnTo>
                      <a:pt x="175" y="146"/>
                    </a:lnTo>
                    <a:lnTo>
                      <a:pt x="174" y="145"/>
                    </a:lnTo>
                    <a:lnTo>
                      <a:pt x="172" y="144"/>
                    </a:lnTo>
                    <a:lnTo>
                      <a:pt x="171" y="144"/>
                    </a:lnTo>
                    <a:lnTo>
                      <a:pt x="167" y="143"/>
                    </a:lnTo>
                    <a:lnTo>
                      <a:pt x="166" y="143"/>
                    </a:lnTo>
                    <a:lnTo>
                      <a:pt x="165" y="143"/>
                    </a:lnTo>
                    <a:lnTo>
                      <a:pt x="164" y="143"/>
                    </a:lnTo>
                    <a:lnTo>
                      <a:pt x="164" y="142"/>
                    </a:lnTo>
                    <a:lnTo>
                      <a:pt x="160" y="141"/>
                    </a:lnTo>
                    <a:lnTo>
                      <a:pt x="151" y="135"/>
                    </a:lnTo>
                    <a:lnTo>
                      <a:pt x="150" y="134"/>
                    </a:lnTo>
                    <a:lnTo>
                      <a:pt x="149" y="134"/>
                    </a:lnTo>
                    <a:lnTo>
                      <a:pt x="148" y="134"/>
                    </a:lnTo>
                    <a:lnTo>
                      <a:pt x="145" y="133"/>
                    </a:lnTo>
                    <a:lnTo>
                      <a:pt x="143" y="133"/>
                    </a:lnTo>
                    <a:lnTo>
                      <a:pt x="140" y="133"/>
                    </a:lnTo>
                    <a:lnTo>
                      <a:pt x="137" y="133"/>
                    </a:lnTo>
                    <a:lnTo>
                      <a:pt x="136" y="133"/>
                    </a:lnTo>
                    <a:lnTo>
                      <a:pt x="135" y="133"/>
                    </a:lnTo>
                    <a:lnTo>
                      <a:pt x="135" y="132"/>
                    </a:lnTo>
                    <a:lnTo>
                      <a:pt x="134" y="132"/>
                    </a:lnTo>
                    <a:lnTo>
                      <a:pt x="133" y="132"/>
                    </a:lnTo>
                    <a:lnTo>
                      <a:pt x="133" y="131"/>
                    </a:lnTo>
                    <a:lnTo>
                      <a:pt x="132" y="131"/>
                    </a:lnTo>
                    <a:lnTo>
                      <a:pt x="132" y="130"/>
                    </a:lnTo>
                    <a:lnTo>
                      <a:pt x="131" y="130"/>
                    </a:lnTo>
                    <a:lnTo>
                      <a:pt x="125" y="119"/>
                    </a:lnTo>
                    <a:lnTo>
                      <a:pt x="124" y="119"/>
                    </a:lnTo>
                    <a:lnTo>
                      <a:pt x="124" y="118"/>
                    </a:lnTo>
                    <a:lnTo>
                      <a:pt x="119" y="115"/>
                    </a:lnTo>
                    <a:lnTo>
                      <a:pt x="111" y="111"/>
                    </a:lnTo>
                    <a:lnTo>
                      <a:pt x="109" y="108"/>
                    </a:lnTo>
                    <a:lnTo>
                      <a:pt x="106" y="106"/>
                    </a:lnTo>
                    <a:lnTo>
                      <a:pt x="105" y="106"/>
                    </a:lnTo>
                    <a:lnTo>
                      <a:pt x="103" y="106"/>
                    </a:lnTo>
                    <a:lnTo>
                      <a:pt x="102" y="106"/>
                    </a:lnTo>
                    <a:lnTo>
                      <a:pt x="101" y="105"/>
                    </a:lnTo>
                    <a:lnTo>
                      <a:pt x="100" y="104"/>
                    </a:lnTo>
                    <a:lnTo>
                      <a:pt x="99" y="104"/>
                    </a:lnTo>
                    <a:lnTo>
                      <a:pt x="99" y="102"/>
                    </a:lnTo>
                    <a:lnTo>
                      <a:pt x="98" y="101"/>
                    </a:lnTo>
                    <a:lnTo>
                      <a:pt x="98" y="100"/>
                    </a:lnTo>
                    <a:lnTo>
                      <a:pt x="98" y="99"/>
                    </a:lnTo>
                    <a:lnTo>
                      <a:pt x="98" y="98"/>
                    </a:lnTo>
                    <a:lnTo>
                      <a:pt x="98" y="95"/>
                    </a:lnTo>
                    <a:lnTo>
                      <a:pt x="98" y="94"/>
                    </a:lnTo>
                    <a:lnTo>
                      <a:pt x="98" y="93"/>
                    </a:lnTo>
                    <a:lnTo>
                      <a:pt x="98" y="88"/>
                    </a:lnTo>
                    <a:lnTo>
                      <a:pt x="98" y="86"/>
                    </a:lnTo>
                    <a:lnTo>
                      <a:pt x="98" y="85"/>
                    </a:lnTo>
                    <a:lnTo>
                      <a:pt x="97" y="82"/>
                    </a:lnTo>
                    <a:lnTo>
                      <a:pt x="97" y="81"/>
                    </a:lnTo>
                    <a:lnTo>
                      <a:pt x="97" y="80"/>
                    </a:lnTo>
                    <a:lnTo>
                      <a:pt x="97" y="79"/>
                    </a:lnTo>
                    <a:lnTo>
                      <a:pt x="96" y="77"/>
                    </a:lnTo>
                    <a:lnTo>
                      <a:pt x="96" y="76"/>
                    </a:lnTo>
                    <a:lnTo>
                      <a:pt x="91" y="68"/>
                    </a:lnTo>
                    <a:lnTo>
                      <a:pt x="90" y="67"/>
                    </a:lnTo>
                    <a:lnTo>
                      <a:pt x="90" y="66"/>
                    </a:lnTo>
                    <a:lnTo>
                      <a:pt x="89" y="66"/>
                    </a:lnTo>
                    <a:lnTo>
                      <a:pt x="89" y="65"/>
                    </a:lnTo>
                    <a:lnTo>
                      <a:pt x="88" y="65"/>
                    </a:lnTo>
                    <a:lnTo>
                      <a:pt x="87" y="64"/>
                    </a:lnTo>
                    <a:lnTo>
                      <a:pt x="86" y="64"/>
                    </a:lnTo>
                    <a:lnTo>
                      <a:pt x="82" y="62"/>
                    </a:lnTo>
                    <a:lnTo>
                      <a:pt x="80" y="62"/>
                    </a:lnTo>
                    <a:lnTo>
                      <a:pt x="77" y="60"/>
                    </a:lnTo>
                    <a:lnTo>
                      <a:pt x="74" y="59"/>
                    </a:lnTo>
                    <a:lnTo>
                      <a:pt x="56" y="49"/>
                    </a:lnTo>
                    <a:lnTo>
                      <a:pt x="55" y="49"/>
                    </a:lnTo>
                    <a:lnTo>
                      <a:pt x="54" y="48"/>
                    </a:lnTo>
                    <a:lnTo>
                      <a:pt x="54" y="47"/>
                    </a:lnTo>
                    <a:lnTo>
                      <a:pt x="53" y="47"/>
                    </a:lnTo>
                    <a:lnTo>
                      <a:pt x="52" y="45"/>
                    </a:lnTo>
                    <a:lnTo>
                      <a:pt x="51" y="44"/>
                    </a:lnTo>
                    <a:lnTo>
                      <a:pt x="50" y="41"/>
                    </a:lnTo>
                    <a:lnTo>
                      <a:pt x="49" y="41"/>
                    </a:lnTo>
                    <a:lnTo>
                      <a:pt x="48" y="39"/>
                    </a:lnTo>
                    <a:lnTo>
                      <a:pt x="46" y="38"/>
                    </a:lnTo>
                    <a:lnTo>
                      <a:pt x="45" y="38"/>
                    </a:lnTo>
                    <a:lnTo>
                      <a:pt x="44" y="37"/>
                    </a:lnTo>
                    <a:lnTo>
                      <a:pt x="40" y="35"/>
                    </a:lnTo>
                    <a:lnTo>
                      <a:pt x="39" y="35"/>
                    </a:lnTo>
                    <a:lnTo>
                      <a:pt x="38" y="34"/>
                    </a:lnTo>
                    <a:lnTo>
                      <a:pt x="36" y="34"/>
                    </a:lnTo>
                    <a:lnTo>
                      <a:pt x="32" y="34"/>
                    </a:lnTo>
                    <a:lnTo>
                      <a:pt x="31" y="34"/>
                    </a:lnTo>
                    <a:lnTo>
                      <a:pt x="30" y="34"/>
                    </a:lnTo>
                    <a:lnTo>
                      <a:pt x="30" y="33"/>
                    </a:lnTo>
                    <a:lnTo>
                      <a:pt x="29" y="33"/>
                    </a:lnTo>
                    <a:lnTo>
                      <a:pt x="28" y="31"/>
                    </a:lnTo>
                    <a:lnTo>
                      <a:pt x="26" y="31"/>
                    </a:lnTo>
                    <a:lnTo>
                      <a:pt x="26" y="30"/>
                    </a:lnTo>
                    <a:lnTo>
                      <a:pt x="25" y="30"/>
                    </a:lnTo>
                    <a:lnTo>
                      <a:pt x="24" y="29"/>
                    </a:lnTo>
                    <a:lnTo>
                      <a:pt x="22" y="27"/>
                    </a:lnTo>
                    <a:lnTo>
                      <a:pt x="16" y="21"/>
                    </a:lnTo>
                    <a:lnTo>
                      <a:pt x="15" y="20"/>
                    </a:lnTo>
                    <a:lnTo>
                      <a:pt x="14" y="19"/>
                    </a:lnTo>
                    <a:lnTo>
                      <a:pt x="12" y="18"/>
                    </a:lnTo>
                    <a:lnTo>
                      <a:pt x="11" y="18"/>
                    </a:lnTo>
                    <a:lnTo>
                      <a:pt x="10" y="17"/>
                    </a:lnTo>
                    <a:lnTo>
                      <a:pt x="10" y="16"/>
                    </a:lnTo>
                    <a:lnTo>
                      <a:pt x="9" y="16"/>
                    </a:lnTo>
                    <a:lnTo>
                      <a:pt x="7" y="15"/>
                    </a:lnTo>
                    <a:lnTo>
                      <a:pt x="2" y="8"/>
                    </a:lnTo>
                    <a:lnTo>
                      <a:pt x="2" y="7"/>
                    </a:lnTo>
                    <a:lnTo>
                      <a:pt x="1" y="6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301">
                <a:extLst>
                  <a:ext uri="{FF2B5EF4-FFF2-40B4-BE49-F238E27FC236}">
                    <a16:creationId xmlns:a16="http://schemas.microsoft.com/office/drawing/2014/main" id="{393C32BD-6BBD-8930-07E8-BD8765B1D0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2792"/>
                <a:ext cx="234" cy="39"/>
              </a:xfrm>
              <a:custGeom>
                <a:avLst/>
                <a:gdLst>
                  <a:gd name="T0" fmla="*/ 690 w 701"/>
                  <a:gd name="T1" fmla="*/ 54 h 115"/>
                  <a:gd name="T2" fmla="*/ 683 w 701"/>
                  <a:gd name="T3" fmla="*/ 45 h 115"/>
                  <a:gd name="T4" fmla="*/ 673 w 701"/>
                  <a:gd name="T5" fmla="*/ 40 h 115"/>
                  <a:gd name="T6" fmla="*/ 661 w 701"/>
                  <a:gd name="T7" fmla="*/ 40 h 115"/>
                  <a:gd name="T8" fmla="*/ 632 w 701"/>
                  <a:gd name="T9" fmla="*/ 52 h 115"/>
                  <a:gd name="T10" fmla="*/ 615 w 701"/>
                  <a:gd name="T11" fmla="*/ 57 h 115"/>
                  <a:gd name="T12" fmla="*/ 599 w 701"/>
                  <a:gd name="T13" fmla="*/ 57 h 115"/>
                  <a:gd name="T14" fmla="*/ 591 w 701"/>
                  <a:gd name="T15" fmla="*/ 58 h 115"/>
                  <a:gd name="T16" fmla="*/ 579 w 701"/>
                  <a:gd name="T17" fmla="*/ 63 h 115"/>
                  <a:gd name="T18" fmla="*/ 567 w 701"/>
                  <a:gd name="T19" fmla="*/ 59 h 115"/>
                  <a:gd name="T20" fmla="*/ 560 w 701"/>
                  <a:gd name="T21" fmla="*/ 53 h 115"/>
                  <a:gd name="T22" fmla="*/ 547 w 701"/>
                  <a:gd name="T23" fmla="*/ 26 h 115"/>
                  <a:gd name="T24" fmla="*/ 537 w 701"/>
                  <a:gd name="T25" fmla="*/ 18 h 115"/>
                  <a:gd name="T26" fmla="*/ 534 w 701"/>
                  <a:gd name="T27" fmla="*/ 11 h 115"/>
                  <a:gd name="T28" fmla="*/ 535 w 701"/>
                  <a:gd name="T29" fmla="*/ 4 h 115"/>
                  <a:gd name="T30" fmla="*/ 522 w 701"/>
                  <a:gd name="T31" fmla="*/ 0 h 115"/>
                  <a:gd name="T32" fmla="*/ 499 w 701"/>
                  <a:gd name="T33" fmla="*/ 2 h 115"/>
                  <a:gd name="T34" fmla="*/ 497 w 701"/>
                  <a:gd name="T35" fmla="*/ 17 h 115"/>
                  <a:gd name="T36" fmla="*/ 477 w 701"/>
                  <a:gd name="T37" fmla="*/ 22 h 115"/>
                  <a:gd name="T38" fmla="*/ 471 w 701"/>
                  <a:gd name="T39" fmla="*/ 29 h 115"/>
                  <a:gd name="T40" fmla="*/ 469 w 701"/>
                  <a:gd name="T41" fmla="*/ 39 h 115"/>
                  <a:gd name="T42" fmla="*/ 475 w 701"/>
                  <a:gd name="T43" fmla="*/ 45 h 115"/>
                  <a:gd name="T44" fmla="*/ 472 w 701"/>
                  <a:gd name="T45" fmla="*/ 52 h 115"/>
                  <a:gd name="T46" fmla="*/ 457 w 701"/>
                  <a:gd name="T47" fmla="*/ 58 h 115"/>
                  <a:gd name="T48" fmla="*/ 451 w 701"/>
                  <a:gd name="T49" fmla="*/ 66 h 115"/>
                  <a:gd name="T50" fmla="*/ 448 w 701"/>
                  <a:gd name="T51" fmla="*/ 80 h 115"/>
                  <a:gd name="T52" fmla="*/ 443 w 701"/>
                  <a:gd name="T53" fmla="*/ 87 h 115"/>
                  <a:gd name="T54" fmla="*/ 434 w 701"/>
                  <a:gd name="T55" fmla="*/ 88 h 115"/>
                  <a:gd name="T56" fmla="*/ 428 w 701"/>
                  <a:gd name="T57" fmla="*/ 82 h 115"/>
                  <a:gd name="T58" fmla="*/ 420 w 701"/>
                  <a:gd name="T59" fmla="*/ 82 h 115"/>
                  <a:gd name="T60" fmla="*/ 407 w 701"/>
                  <a:gd name="T61" fmla="*/ 86 h 115"/>
                  <a:gd name="T62" fmla="*/ 382 w 701"/>
                  <a:gd name="T63" fmla="*/ 90 h 115"/>
                  <a:gd name="T64" fmla="*/ 376 w 701"/>
                  <a:gd name="T65" fmla="*/ 86 h 115"/>
                  <a:gd name="T66" fmla="*/ 351 w 701"/>
                  <a:gd name="T67" fmla="*/ 80 h 115"/>
                  <a:gd name="T68" fmla="*/ 345 w 701"/>
                  <a:gd name="T69" fmla="*/ 91 h 115"/>
                  <a:gd name="T70" fmla="*/ 337 w 701"/>
                  <a:gd name="T71" fmla="*/ 90 h 115"/>
                  <a:gd name="T72" fmla="*/ 311 w 701"/>
                  <a:gd name="T73" fmla="*/ 73 h 115"/>
                  <a:gd name="T74" fmla="*/ 303 w 701"/>
                  <a:gd name="T75" fmla="*/ 68 h 115"/>
                  <a:gd name="T76" fmla="*/ 283 w 701"/>
                  <a:gd name="T77" fmla="*/ 66 h 115"/>
                  <a:gd name="T78" fmla="*/ 266 w 701"/>
                  <a:gd name="T79" fmla="*/ 72 h 115"/>
                  <a:gd name="T80" fmla="*/ 253 w 701"/>
                  <a:gd name="T81" fmla="*/ 70 h 115"/>
                  <a:gd name="T82" fmla="*/ 224 w 701"/>
                  <a:gd name="T83" fmla="*/ 86 h 115"/>
                  <a:gd name="T84" fmla="*/ 192 w 701"/>
                  <a:gd name="T85" fmla="*/ 86 h 115"/>
                  <a:gd name="T86" fmla="*/ 174 w 701"/>
                  <a:gd name="T87" fmla="*/ 88 h 115"/>
                  <a:gd name="T88" fmla="*/ 174 w 701"/>
                  <a:gd name="T89" fmla="*/ 80 h 115"/>
                  <a:gd name="T90" fmla="*/ 176 w 701"/>
                  <a:gd name="T91" fmla="*/ 74 h 115"/>
                  <a:gd name="T92" fmla="*/ 169 w 701"/>
                  <a:gd name="T93" fmla="*/ 73 h 115"/>
                  <a:gd name="T94" fmla="*/ 151 w 701"/>
                  <a:gd name="T95" fmla="*/ 77 h 115"/>
                  <a:gd name="T96" fmla="*/ 127 w 701"/>
                  <a:gd name="T97" fmla="*/ 79 h 115"/>
                  <a:gd name="T98" fmla="*/ 129 w 701"/>
                  <a:gd name="T99" fmla="*/ 86 h 115"/>
                  <a:gd name="T100" fmla="*/ 127 w 701"/>
                  <a:gd name="T101" fmla="*/ 90 h 115"/>
                  <a:gd name="T102" fmla="*/ 106 w 701"/>
                  <a:gd name="T103" fmla="*/ 87 h 115"/>
                  <a:gd name="T104" fmla="*/ 96 w 701"/>
                  <a:gd name="T105" fmla="*/ 97 h 115"/>
                  <a:gd name="T106" fmla="*/ 86 w 701"/>
                  <a:gd name="T107" fmla="*/ 102 h 115"/>
                  <a:gd name="T108" fmla="*/ 61 w 701"/>
                  <a:gd name="T109" fmla="*/ 99 h 115"/>
                  <a:gd name="T110" fmla="*/ 34 w 701"/>
                  <a:gd name="T111" fmla="*/ 102 h 115"/>
                  <a:gd name="T112" fmla="*/ 21 w 701"/>
                  <a:gd name="T113" fmla="*/ 107 h 115"/>
                  <a:gd name="T114" fmla="*/ 15 w 701"/>
                  <a:gd name="T115" fmla="*/ 114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01" h="115">
                    <a:moveTo>
                      <a:pt x="701" y="59"/>
                    </a:moveTo>
                    <a:lnTo>
                      <a:pt x="697" y="58"/>
                    </a:lnTo>
                    <a:lnTo>
                      <a:pt x="696" y="58"/>
                    </a:lnTo>
                    <a:lnTo>
                      <a:pt x="695" y="57"/>
                    </a:lnTo>
                    <a:lnTo>
                      <a:pt x="692" y="55"/>
                    </a:lnTo>
                    <a:lnTo>
                      <a:pt x="691" y="55"/>
                    </a:lnTo>
                    <a:lnTo>
                      <a:pt x="690" y="54"/>
                    </a:lnTo>
                    <a:lnTo>
                      <a:pt x="689" y="53"/>
                    </a:lnTo>
                    <a:lnTo>
                      <a:pt x="688" y="52"/>
                    </a:lnTo>
                    <a:lnTo>
                      <a:pt x="687" y="51"/>
                    </a:lnTo>
                    <a:lnTo>
                      <a:pt x="685" y="48"/>
                    </a:lnTo>
                    <a:lnTo>
                      <a:pt x="685" y="47"/>
                    </a:lnTo>
                    <a:lnTo>
                      <a:pt x="684" y="47"/>
                    </a:lnTo>
                    <a:lnTo>
                      <a:pt x="683" y="45"/>
                    </a:lnTo>
                    <a:lnTo>
                      <a:pt x="682" y="45"/>
                    </a:lnTo>
                    <a:lnTo>
                      <a:pt x="682" y="44"/>
                    </a:lnTo>
                    <a:lnTo>
                      <a:pt x="680" y="42"/>
                    </a:lnTo>
                    <a:lnTo>
                      <a:pt x="678" y="42"/>
                    </a:lnTo>
                    <a:lnTo>
                      <a:pt x="675" y="40"/>
                    </a:lnTo>
                    <a:lnTo>
                      <a:pt x="674" y="40"/>
                    </a:lnTo>
                    <a:lnTo>
                      <a:pt x="673" y="40"/>
                    </a:lnTo>
                    <a:lnTo>
                      <a:pt x="672" y="39"/>
                    </a:lnTo>
                    <a:lnTo>
                      <a:pt x="669" y="39"/>
                    </a:lnTo>
                    <a:lnTo>
                      <a:pt x="668" y="39"/>
                    </a:lnTo>
                    <a:lnTo>
                      <a:pt x="667" y="39"/>
                    </a:lnTo>
                    <a:lnTo>
                      <a:pt x="665" y="39"/>
                    </a:lnTo>
                    <a:lnTo>
                      <a:pt x="662" y="40"/>
                    </a:lnTo>
                    <a:lnTo>
                      <a:pt x="661" y="40"/>
                    </a:lnTo>
                    <a:lnTo>
                      <a:pt x="659" y="40"/>
                    </a:lnTo>
                    <a:lnTo>
                      <a:pt x="658" y="40"/>
                    </a:lnTo>
                    <a:lnTo>
                      <a:pt x="650" y="44"/>
                    </a:lnTo>
                    <a:lnTo>
                      <a:pt x="637" y="49"/>
                    </a:lnTo>
                    <a:lnTo>
                      <a:pt x="636" y="50"/>
                    </a:lnTo>
                    <a:lnTo>
                      <a:pt x="635" y="50"/>
                    </a:lnTo>
                    <a:lnTo>
                      <a:pt x="632" y="52"/>
                    </a:lnTo>
                    <a:lnTo>
                      <a:pt x="631" y="52"/>
                    </a:lnTo>
                    <a:lnTo>
                      <a:pt x="630" y="52"/>
                    </a:lnTo>
                    <a:lnTo>
                      <a:pt x="626" y="52"/>
                    </a:lnTo>
                    <a:lnTo>
                      <a:pt x="625" y="53"/>
                    </a:lnTo>
                    <a:lnTo>
                      <a:pt x="624" y="53"/>
                    </a:lnTo>
                    <a:lnTo>
                      <a:pt x="616" y="57"/>
                    </a:lnTo>
                    <a:lnTo>
                      <a:pt x="615" y="57"/>
                    </a:lnTo>
                    <a:lnTo>
                      <a:pt x="614" y="57"/>
                    </a:lnTo>
                    <a:lnTo>
                      <a:pt x="613" y="58"/>
                    </a:lnTo>
                    <a:lnTo>
                      <a:pt x="612" y="58"/>
                    </a:lnTo>
                    <a:lnTo>
                      <a:pt x="609" y="58"/>
                    </a:lnTo>
                    <a:lnTo>
                      <a:pt x="605" y="57"/>
                    </a:lnTo>
                    <a:lnTo>
                      <a:pt x="604" y="57"/>
                    </a:lnTo>
                    <a:lnTo>
                      <a:pt x="599" y="57"/>
                    </a:lnTo>
                    <a:lnTo>
                      <a:pt x="597" y="57"/>
                    </a:lnTo>
                    <a:lnTo>
                      <a:pt x="596" y="57"/>
                    </a:lnTo>
                    <a:lnTo>
                      <a:pt x="595" y="57"/>
                    </a:lnTo>
                    <a:lnTo>
                      <a:pt x="594" y="57"/>
                    </a:lnTo>
                    <a:lnTo>
                      <a:pt x="594" y="58"/>
                    </a:lnTo>
                    <a:lnTo>
                      <a:pt x="592" y="58"/>
                    </a:lnTo>
                    <a:lnTo>
                      <a:pt x="591" y="58"/>
                    </a:lnTo>
                    <a:lnTo>
                      <a:pt x="590" y="60"/>
                    </a:lnTo>
                    <a:lnTo>
                      <a:pt x="588" y="61"/>
                    </a:lnTo>
                    <a:lnTo>
                      <a:pt x="587" y="63"/>
                    </a:lnTo>
                    <a:lnTo>
                      <a:pt x="586" y="63"/>
                    </a:lnTo>
                    <a:lnTo>
                      <a:pt x="585" y="63"/>
                    </a:lnTo>
                    <a:lnTo>
                      <a:pt x="584" y="63"/>
                    </a:lnTo>
                    <a:lnTo>
                      <a:pt x="579" y="63"/>
                    </a:lnTo>
                    <a:lnTo>
                      <a:pt x="576" y="63"/>
                    </a:lnTo>
                    <a:lnTo>
                      <a:pt x="574" y="63"/>
                    </a:lnTo>
                    <a:lnTo>
                      <a:pt x="573" y="63"/>
                    </a:lnTo>
                    <a:lnTo>
                      <a:pt x="572" y="61"/>
                    </a:lnTo>
                    <a:lnTo>
                      <a:pt x="571" y="61"/>
                    </a:lnTo>
                    <a:lnTo>
                      <a:pt x="567" y="60"/>
                    </a:lnTo>
                    <a:lnTo>
                      <a:pt x="567" y="59"/>
                    </a:lnTo>
                    <a:lnTo>
                      <a:pt x="565" y="58"/>
                    </a:lnTo>
                    <a:lnTo>
                      <a:pt x="563" y="57"/>
                    </a:lnTo>
                    <a:lnTo>
                      <a:pt x="562" y="57"/>
                    </a:lnTo>
                    <a:lnTo>
                      <a:pt x="562" y="56"/>
                    </a:lnTo>
                    <a:lnTo>
                      <a:pt x="561" y="55"/>
                    </a:lnTo>
                    <a:lnTo>
                      <a:pt x="560" y="54"/>
                    </a:lnTo>
                    <a:lnTo>
                      <a:pt x="560" y="53"/>
                    </a:lnTo>
                    <a:lnTo>
                      <a:pt x="559" y="52"/>
                    </a:lnTo>
                    <a:lnTo>
                      <a:pt x="558" y="50"/>
                    </a:lnTo>
                    <a:lnTo>
                      <a:pt x="550" y="34"/>
                    </a:lnTo>
                    <a:lnTo>
                      <a:pt x="549" y="33"/>
                    </a:lnTo>
                    <a:lnTo>
                      <a:pt x="548" y="30"/>
                    </a:lnTo>
                    <a:lnTo>
                      <a:pt x="548" y="27"/>
                    </a:lnTo>
                    <a:lnTo>
                      <a:pt x="547" y="26"/>
                    </a:lnTo>
                    <a:lnTo>
                      <a:pt x="546" y="22"/>
                    </a:lnTo>
                    <a:lnTo>
                      <a:pt x="543" y="21"/>
                    </a:lnTo>
                    <a:lnTo>
                      <a:pt x="541" y="20"/>
                    </a:lnTo>
                    <a:lnTo>
                      <a:pt x="540" y="20"/>
                    </a:lnTo>
                    <a:lnTo>
                      <a:pt x="539" y="19"/>
                    </a:lnTo>
                    <a:lnTo>
                      <a:pt x="538" y="18"/>
                    </a:lnTo>
                    <a:lnTo>
                      <a:pt x="537" y="18"/>
                    </a:lnTo>
                    <a:lnTo>
                      <a:pt x="536" y="17"/>
                    </a:lnTo>
                    <a:lnTo>
                      <a:pt x="536" y="16"/>
                    </a:lnTo>
                    <a:lnTo>
                      <a:pt x="535" y="15"/>
                    </a:lnTo>
                    <a:lnTo>
                      <a:pt x="534" y="14"/>
                    </a:lnTo>
                    <a:lnTo>
                      <a:pt x="534" y="13"/>
                    </a:lnTo>
                    <a:lnTo>
                      <a:pt x="534" y="12"/>
                    </a:lnTo>
                    <a:lnTo>
                      <a:pt x="534" y="11"/>
                    </a:lnTo>
                    <a:lnTo>
                      <a:pt x="535" y="11"/>
                    </a:lnTo>
                    <a:lnTo>
                      <a:pt x="536" y="11"/>
                    </a:lnTo>
                    <a:lnTo>
                      <a:pt x="536" y="10"/>
                    </a:lnTo>
                    <a:lnTo>
                      <a:pt x="537" y="10"/>
                    </a:lnTo>
                    <a:lnTo>
                      <a:pt x="537" y="8"/>
                    </a:lnTo>
                    <a:lnTo>
                      <a:pt x="536" y="7"/>
                    </a:lnTo>
                    <a:lnTo>
                      <a:pt x="535" y="4"/>
                    </a:lnTo>
                    <a:lnTo>
                      <a:pt x="535" y="3"/>
                    </a:lnTo>
                    <a:lnTo>
                      <a:pt x="534" y="3"/>
                    </a:lnTo>
                    <a:lnTo>
                      <a:pt x="533" y="2"/>
                    </a:lnTo>
                    <a:lnTo>
                      <a:pt x="532" y="2"/>
                    </a:lnTo>
                    <a:lnTo>
                      <a:pt x="531" y="1"/>
                    </a:lnTo>
                    <a:lnTo>
                      <a:pt x="530" y="1"/>
                    </a:lnTo>
                    <a:lnTo>
                      <a:pt x="522" y="0"/>
                    </a:lnTo>
                    <a:lnTo>
                      <a:pt x="520" y="0"/>
                    </a:lnTo>
                    <a:lnTo>
                      <a:pt x="514" y="0"/>
                    </a:lnTo>
                    <a:lnTo>
                      <a:pt x="503" y="0"/>
                    </a:lnTo>
                    <a:lnTo>
                      <a:pt x="502" y="0"/>
                    </a:lnTo>
                    <a:lnTo>
                      <a:pt x="500" y="1"/>
                    </a:lnTo>
                    <a:lnTo>
                      <a:pt x="499" y="1"/>
                    </a:lnTo>
                    <a:lnTo>
                      <a:pt x="499" y="2"/>
                    </a:lnTo>
                    <a:lnTo>
                      <a:pt x="498" y="2"/>
                    </a:lnTo>
                    <a:lnTo>
                      <a:pt x="498" y="3"/>
                    </a:lnTo>
                    <a:lnTo>
                      <a:pt x="498" y="4"/>
                    </a:lnTo>
                    <a:lnTo>
                      <a:pt x="497" y="6"/>
                    </a:lnTo>
                    <a:lnTo>
                      <a:pt x="498" y="15"/>
                    </a:lnTo>
                    <a:lnTo>
                      <a:pt x="497" y="16"/>
                    </a:lnTo>
                    <a:lnTo>
                      <a:pt x="497" y="17"/>
                    </a:lnTo>
                    <a:lnTo>
                      <a:pt x="496" y="19"/>
                    </a:lnTo>
                    <a:lnTo>
                      <a:pt x="495" y="20"/>
                    </a:lnTo>
                    <a:lnTo>
                      <a:pt x="488" y="23"/>
                    </a:lnTo>
                    <a:lnTo>
                      <a:pt x="485" y="25"/>
                    </a:lnTo>
                    <a:lnTo>
                      <a:pt x="484" y="25"/>
                    </a:lnTo>
                    <a:lnTo>
                      <a:pt x="481" y="25"/>
                    </a:lnTo>
                    <a:lnTo>
                      <a:pt x="477" y="22"/>
                    </a:lnTo>
                    <a:lnTo>
                      <a:pt x="475" y="22"/>
                    </a:lnTo>
                    <a:lnTo>
                      <a:pt x="474" y="23"/>
                    </a:lnTo>
                    <a:lnTo>
                      <a:pt x="473" y="25"/>
                    </a:lnTo>
                    <a:lnTo>
                      <a:pt x="473" y="26"/>
                    </a:lnTo>
                    <a:lnTo>
                      <a:pt x="472" y="26"/>
                    </a:lnTo>
                    <a:lnTo>
                      <a:pt x="472" y="27"/>
                    </a:lnTo>
                    <a:lnTo>
                      <a:pt x="471" y="29"/>
                    </a:lnTo>
                    <a:lnTo>
                      <a:pt x="470" y="30"/>
                    </a:lnTo>
                    <a:lnTo>
                      <a:pt x="469" y="30"/>
                    </a:lnTo>
                    <a:lnTo>
                      <a:pt x="467" y="33"/>
                    </a:lnTo>
                    <a:lnTo>
                      <a:pt x="467" y="34"/>
                    </a:lnTo>
                    <a:lnTo>
                      <a:pt x="467" y="37"/>
                    </a:lnTo>
                    <a:lnTo>
                      <a:pt x="467" y="38"/>
                    </a:lnTo>
                    <a:lnTo>
                      <a:pt x="469" y="39"/>
                    </a:lnTo>
                    <a:lnTo>
                      <a:pt x="470" y="39"/>
                    </a:lnTo>
                    <a:lnTo>
                      <a:pt x="472" y="39"/>
                    </a:lnTo>
                    <a:lnTo>
                      <a:pt x="473" y="40"/>
                    </a:lnTo>
                    <a:lnTo>
                      <a:pt x="474" y="41"/>
                    </a:lnTo>
                    <a:lnTo>
                      <a:pt x="474" y="42"/>
                    </a:lnTo>
                    <a:lnTo>
                      <a:pt x="474" y="44"/>
                    </a:lnTo>
                    <a:lnTo>
                      <a:pt x="475" y="45"/>
                    </a:lnTo>
                    <a:lnTo>
                      <a:pt x="475" y="46"/>
                    </a:lnTo>
                    <a:lnTo>
                      <a:pt x="474" y="47"/>
                    </a:lnTo>
                    <a:lnTo>
                      <a:pt x="474" y="48"/>
                    </a:lnTo>
                    <a:lnTo>
                      <a:pt x="473" y="50"/>
                    </a:lnTo>
                    <a:lnTo>
                      <a:pt x="473" y="51"/>
                    </a:lnTo>
                    <a:lnTo>
                      <a:pt x="472" y="51"/>
                    </a:lnTo>
                    <a:lnTo>
                      <a:pt x="472" y="52"/>
                    </a:lnTo>
                    <a:lnTo>
                      <a:pt x="471" y="52"/>
                    </a:lnTo>
                    <a:lnTo>
                      <a:pt x="467" y="53"/>
                    </a:lnTo>
                    <a:lnTo>
                      <a:pt x="465" y="54"/>
                    </a:lnTo>
                    <a:lnTo>
                      <a:pt x="464" y="54"/>
                    </a:lnTo>
                    <a:lnTo>
                      <a:pt x="464" y="55"/>
                    </a:lnTo>
                    <a:lnTo>
                      <a:pt x="459" y="57"/>
                    </a:lnTo>
                    <a:lnTo>
                      <a:pt x="457" y="58"/>
                    </a:lnTo>
                    <a:lnTo>
                      <a:pt x="456" y="58"/>
                    </a:lnTo>
                    <a:lnTo>
                      <a:pt x="456" y="59"/>
                    </a:lnTo>
                    <a:lnTo>
                      <a:pt x="454" y="60"/>
                    </a:lnTo>
                    <a:lnTo>
                      <a:pt x="452" y="63"/>
                    </a:lnTo>
                    <a:lnTo>
                      <a:pt x="452" y="64"/>
                    </a:lnTo>
                    <a:lnTo>
                      <a:pt x="451" y="65"/>
                    </a:lnTo>
                    <a:lnTo>
                      <a:pt x="451" y="66"/>
                    </a:lnTo>
                    <a:lnTo>
                      <a:pt x="451" y="67"/>
                    </a:lnTo>
                    <a:lnTo>
                      <a:pt x="450" y="73"/>
                    </a:lnTo>
                    <a:lnTo>
                      <a:pt x="450" y="75"/>
                    </a:lnTo>
                    <a:lnTo>
                      <a:pt x="450" y="77"/>
                    </a:lnTo>
                    <a:lnTo>
                      <a:pt x="448" y="77"/>
                    </a:lnTo>
                    <a:lnTo>
                      <a:pt x="448" y="78"/>
                    </a:lnTo>
                    <a:lnTo>
                      <a:pt x="448" y="80"/>
                    </a:lnTo>
                    <a:lnTo>
                      <a:pt x="448" y="82"/>
                    </a:lnTo>
                    <a:lnTo>
                      <a:pt x="447" y="82"/>
                    </a:lnTo>
                    <a:lnTo>
                      <a:pt x="446" y="83"/>
                    </a:lnTo>
                    <a:lnTo>
                      <a:pt x="446" y="84"/>
                    </a:lnTo>
                    <a:lnTo>
                      <a:pt x="446" y="85"/>
                    </a:lnTo>
                    <a:lnTo>
                      <a:pt x="445" y="86"/>
                    </a:lnTo>
                    <a:lnTo>
                      <a:pt x="443" y="87"/>
                    </a:lnTo>
                    <a:lnTo>
                      <a:pt x="442" y="88"/>
                    </a:lnTo>
                    <a:lnTo>
                      <a:pt x="441" y="89"/>
                    </a:lnTo>
                    <a:lnTo>
                      <a:pt x="439" y="89"/>
                    </a:lnTo>
                    <a:lnTo>
                      <a:pt x="437" y="89"/>
                    </a:lnTo>
                    <a:lnTo>
                      <a:pt x="436" y="89"/>
                    </a:lnTo>
                    <a:lnTo>
                      <a:pt x="434" y="89"/>
                    </a:lnTo>
                    <a:lnTo>
                      <a:pt x="434" y="88"/>
                    </a:lnTo>
                    <a:lnTo>
                      <a:pt x="433" y="88"/>
                    </a:lnTo>
                    <a:lnTo>
                      <a:pt x="431" y="87"/>
                    </a:lnTo>
                    <a:lnTo>
                      <a:pt x="431" y="84"/>
                    </a:lnTo>
                    <a:lnTo>
                      <a:pt x="431" y="83"/>
                    </a:lnTo>
                    <a:lnTo>
                      <a:pt x="430" y="83"/>
                    </a:lnTo>
                    <a:lnTo>
                      <a:pt x="428" y="83"/>
                    </a:lnTo>
                    <a:lnTo>
                      <a:pt x="428" y="82"/>
                    </a:lnTo>
                    <a:lnTo>
                      <a:pt x="427" y="82"/>
                    </a:lnTo>
                    <a:lnTo>
                      <a:pt x="426" y="82"/>
                    </a:lnTo>
                    <a:lnTo>
                      <a:pt x="425" y="82"/>
                    </a:lnTo>
                    <a:lnTo>
                      <a:pt x="424" y="80"/>
                    </a:lnTo>
                    <a:lnTo>
                      <a:pt x="423" y="80"/>
                    </a:lnTo>
                    <a:lnTo>
                      <a:pt x="422" y="82"/>
                    </a:lnTo>
                    <a:lnTo>
                      <a:pt x="420" y="82"/>
                    </a:lnTo>
                    <a:lnTo>
                      <a:pt x="419" y="82"/>
                    </a:lnTo>
                    <a:lnTo>
                      <a:pt x="418" y="82"/>
                    </a:lnTo>
                    <a:lnTo>
                      <a:pt x="417" y="82"/>
                    </a:lnTo>
                    <a:lnTo>
                      <a:pt x="416" y="82"/>
                    </a:lnTo>
                    <a:lnTo>
                      <a:pt x="415" y="83"/>
                    </a:lnTo>
                    <a:lnTo>
                      <a:pt x="408" y="86"/>
                    </a:lnTo>
                    <a:lnTo>
                      <a:pt x="407" y="86"/>
                    </a:lnTo>
                    <a:lnTo>
                      <a:pt x="397" y="86"/>
                    </a:lnTo>
                    <a:lnTo>
                      <a:pt x="396" y="86"/>
                    </a:lnTo>
                    <a:lnTo>
                      <a:pt x="392" y="89"/>
                    </a:lnTo>
                    <a:lnTo>
                      <a:pt x="390" y="89"/>
                    </a:lnTo>
                    <a:lnTo>
                      <a:pt x="389" y="89"/>
                    </a:lnTo>
                    <a:lnTo>
                      <a:pt x="388" y="90"/>
                    </a:lnTo>
                    <a:lnTo>
                      <a:pt x="382" y="90"/>
                    </a:lnTo>
                    <a:lnTo>
                      <a:pt x="382" y="89"/>
                    </a:lnTo>
                    <a:lnTo>
                      <a:pt x="381" y="89"/>
                    </a:lnTo>
                    <a:lnTo>
                      <a:pt x="380" y="89"/>
                    </a:lnTo>
                    <a:lnTo>
                      <a:pt x="379" y="89"/>
                    </a:lnTo>
                    <a:lnTo>
                      <a:pt x="378" y="88"/>
                    </a:lnTo>
                    <a:lnTo>
                      <a:pt x="377" y="87"/>
                    </a:lnTo>
                    <a:lnTo>
                      <a:pt x="376" y="86"/>
                    </a:lnTo>
                    <a:lnTo>
                      <a:pt x="375" y="85"/>
                    </a:lnTo>
                    <a:lnTo>
                      <a:pt x="371" y="83"/>
                    </a:lnTo>
                    <a:lnTo>
                      <a:pt x="370" y="83"/>
                    </a:lnTo>
                    <a:lnTo>
                      <a:pt x="363" y="82"/>
                    </a:lnTo>
                    <a:lnTo>
                      <a:pt x="361" y="82"/>
                    </a:lnTo>
                    <a:lnTo>
                      <a:pt x="360" y="80"/>
                    </a:lnTo>
                    <a:lnTo>
                      <a:pt x="351" y="80"/>
                    </a:lnTo>
                    <a:lnTo>
                      <a:pt x="350" y="82"/>
                    </a:lnTo>
                    <a:lnTo>
                      <a:pt x="349" y="83"/>
                    </a:lnTo>
                    <a:lnTo>
                      <a:pt x="346" y="88"/>
                    </a:lnTo>
                    <a:lnTo>
                      <a:pt x="346" y="89"/>
                    </a:lnTo>
                    <a:lnTo>
                      <a:pt x="345" y="89"/>
                    </a:lnTo>
                    <a:lnTo>
                      <a:pt x="345" y="90"/>
                    </a:lnTo>
                    <a:lnTo>
                      <a:pt x="345" y="91"/>
                    </a:lnTo>
                    <a:lnTo>
                      <a:pt x="344" y="91"/>
                    </a:lnTo>
                    <a:lnTo>
                      <a:pt x="343" y="91"/>
                    </a:lnTo>
                    <a:lnTo>
                      <a:pt x="341" y="91"/>
                    </a:lnTo>
                    <a:lnTo>
                      <a:pt x="340" y="91"/>
                    </a:lnTo>
                    <a:lnTo>
                      <a:pt x="339" y="90"/>
                    </a:lnTo>
                    <a:lnTo>
                      <a:pt x="338" y="90"/>
                    </a:lnTo>
                    <a:lnTo>
                      <a:pt x="337" y="90"/>
                    </a:lnTo>
                    <a:lnTo>
                      <a:pt x="318" y="82"/>
                    </a:lnTo>
                    <a:lnTo>
                      <a:pt x="316" y="80"/>
                    </a:lnTo>
                    <a:lnTo>
                      <a:pt x="316" y="79"/>
                    </a:lnTo>
                    <a:lnTo>
                      <a:pt x="315" y="78"/>
                    </a:lnTo>
                    <a:lnTo>
                      <a:pt x="315" y="77"/>
                    </a:lnTo>
                    <a:lnTo>
                      <a:pt x="312" y="75"/>
                    </a:lnTo>
                    <a:lnTo>
                      <a:pt x="311" y="73"/>
                    </a:lnTo>
                    <a:lnTo>
                      <a:pt x="310" y="72"/>
                    </a:lnTo>
                    <a:lnTo>
                      <a:pt x="309" y="71"/>
                    </a:lnTo>
                    <a:lnTo>
                      <a:pt x="308" y="70"/>
                    </a:lnTo>
                    <a:lnTo>
                      <a:pt x="307" y="70"/>
                    </a:lnTo>
                    <a:lnTo>
                      <a:pt x="305" y="68"/>
                    </a:lnTo>
                    <a:lnTo>
                      <a:pt x="304" y="68"/>
                    </a:lnTo>
                    <a:lnTo>
                      <a:pt x="303" y="68"/>
                    </a:lnTo>
                    <a:lnTo>
                      <a:pt x="302" y="67"/>
                    </a:lnTo>
                    <a:lnTo>
                      <a:pt x="301" y="67"/>
                    </a:lnTo>
                    <a:lnTo>
                      <a:pt x="299" y="67"/>
                    </a:lnTo>
                    <a:lnTo>
                      <a:pt x="297" y="66"/>
                    </a:lnTo>
                    <a:lnTo>
                      <a:pt x="286" y="66"/>
                    </a:lnTo>
                    <a:lnTo>
                      <a:pt x="285" y="66"/>
                    </a:lnTo>
                    <a:lnTo>
                      <a:pt x="283" y="66"/>
                    </a:lnTo>
                    <a:lnTo>
                      <a:pt x="279" y="68"/>
                    </a:lnTo>
                    <a:lnTo>
                      <a:pt x="278" y="69"/>
                    </a:lnTo>
                    <a:lnTo>
                      <a:pt x="271" y="72"/>
                    </a:lnTo>
                    <a:lnTo>
                      <a:pt x="270" y="72"/>
                    </a:lnTo>
                    <a:lnTo>
                      <a:pt x="269" y="72"/>
                    </a:lnTo>
                    <a:lnTo>
                      <a:pt x="267" y="72"/>
                    </a:lnTo>
                    <a:lnTo>
                      <a:pt x="266" y="72"/>
                    </a:lnTo>
                    <a:lnTo>
                      <a:pt x="265" y="72"/>
                    </a:lnTo>
                    <a:lnTo>
                      <a:pt x="263" y="71"/>
                    </a:lnTo>
                    <a:lnTo>
                      <a:pt x="262" y="70"/>
                    </a:lnTo>
                    <a:lnTo>
                      <a:pt x="261" y="70"/>
                    </a:lnTo>
                    <a:lnTo>
                      <a:pt x="260" y="70"/>
                    </a:lnTo>
                    <a:lnTo>
                      <a:pt x="254" y="70"/>
                    </a:lnTo>
                    <a:lnTo>
                      <a:pt x="253" y="70"/>
                    </a:lnTo>
                    <a:lnTo>
                      <a:pt x="251" y="71"/>
                    </a:lnTo>
                    <a:lnTo>
                      <a:pt x="236" y="78"/>
                    </a:lnTo>
                    <a:lnTo>
                      <a:pt x="229" y="83"/>
                    </a:lnTo>
                    <a:lnTo>
                      <a:pt x="227" y="84"/>
                    </a:lnTo>
                    <a:lnTo>
                      <a:pt x="226" y="85"/>
                    </a:lnTo>
                    <a:lnTo>
                      <a:pt x="225" y="85"/>
                    </a:lnTo>
                    <a:lnTo>
                      <a:pt x="224" y="86"/>
                    </a:lnTo>
                    <a:lnTo>
                      <a:pt x="223" y="86"/>
                    </a:lnTo>
                    <a:lnTo>
                      <a:pt x="222" y="86"/>
                    </a:lnTo>
                    <a:lnTo>
                      <a:pt x="220" y="86"/>
                    </a:lnTo>
                    <a:lnTo>
                      <a:pt x="197" y="87"/>
                    </a:lnTo>
                    <a:lnTo>
                      <a:pt x="195" y="87"/>
                    </a:lnTo>
                    <a:lnTo>
                      <a:pt x="194" y="87"/>
                    </a:lnTo>
                    <a:lnTo>
                      <a:pt x="192" y="86"/>
                    </a:lnTo>
                    <a:lnTo>
                      <a:pt x="186" y="86"/>
                    </a:lnTo>
                    <a:lnTo>
                      <a:pt x="185" y="87"/>
                    </a:lnTo>
                    <a:lnTo>
                      <a:pt x="179" y="88"/>
                    </a:lnTo>
                    <a:lnTo>
                      <a:pt x="178" y="88"/>
                    </a:lnTo>
                    <a:lnTo>
                      <a:pt x="177" y="88"/>
                    </a:lnTo>
                    <a:lnTo>
                      <a:pt x="175" y="88"/>
                    </a:lnTo>
                    <a:lnTo>
                      <a:pt x="174" y="88"/>
                    </a:lnTo>
                    <a:lnTo>
                      <a:pt x="173" y="87"/>
                    </a:lnTo>
                    <a:lnTo>
                      <a:pt x="172" y="87"/>
                    </a:lnTo>
                    <a:lnTo>
                      <a:pt x="172" y="86"/>
                    </a:lnTo>
                    <a:lnTo>
                      <a:pt x="172" y="85"/>
                    </a:lnTo>
                    <a:lnTo>
                      <a:pt x="173" y="82"/>
                    </a:lnTo>
                    <a:lnTo>
                      <a:pt x="174" y="82"/>
                    </a:lnTo>
                    <a:lnTo>
                      <a:pt x="174" y="80"/>
                    </a:lnTo>
                    <a:lnTo>
                      <a:pt x="175" y="79"/>
                    </a:lnTo>
                    <a:lnTo>
                      <a:pt x="176" y="78"/>
                    </a:lnTo>
                    <a:lnTo>
                      <a:pt x="176" y="77"/>
                    </a:lnTo>
                    <a:lnTo>
                      <a:pt x="177" y="77"/>
                    </a:lnTo>
                    <a:lnTo>
                      <a:pt x="177" y="75"/>
                    </a:lnTo>
                    <a:lnTo>
                      <a:pt x="176" y="75"/>
                    </a:lnTo>
                    <a:lnTo>
                      <a:pt x="176" y="74"/>
                    </a:lnTo>
                    <a:lnTo>
                      <a:pt x="175" y="73"/>
                    </a:lnTo>
                    <a:lnTo>
                      <a:pt x="173" y="72"/>
                    </a:lnTo>
                    <a:lnTo>
                      <a:pt x="172" y="72"/>
                    </a:lnTo>
                    <a:lnTo>
                      <a:pt x="171" y="72"/>
                    </a:lnTo>
                    <a:lnTo>
                      <a:pt x="170" y="72"/>
                    </a:lnTo>
                    <a:lnTo>
                      <a:pt x="169" y="72"/>
                    </a:lnTo>
                    <a:lnTo>
                      <a:pt x="169" y="73"/>
                    </a:lnTo>
                    <a:lnTo>
                      <a:pt x="168" y="73"/>
                    </a:lnTo>
                    <a:lnTo>
                      <a:pt x="166" y="75"/>
                    </a:lnTo>
                    <a:lnTo>
                      <a:pt x="162" y="77"/>
                    </a:lnTo>
                    <a:lnTo>
                      <a:pt x="159" y="77"/>
                    </a:lnTo>
                    <a:lnTo>
                      <a:pt x="158" y="77"/>
                    </a:lnTo>
                    <a:lnTo>
                      <a:pt x="157" y="77"/>
                    </a:lnTo>
                    <a:lnTo>
                      <a:pt x="151" y="77"/>
                    </a:lnTo>
                    <a:lnTo>
                      <a:pt x="149" y="77"/>
                    </a:lnTo>
                    <a:lnTo>
                      <a:pt x="143" y="77"/>
                    </a:lnTo>
                    <a:lnTo>
                      <a:pt x="131" y="78"/>
                    </a:lnTo>
                    <a:lnTo>
                      <a:pt x="130" y="78"/>
                    </a:lnTo>
                    <a:lnTo>
                      <a:pt x="129" y="78"/>
                    </a:lnTo>
                    <a:lnTo>
                      <a:pt x="128" y="79"/>
                    </a:lnTo>
                    <a:lnTo>
                      <a:pt x="127" y="79"/>
                    </a:lnTo>
                    <a:lnTo>
                      <a:pt x="127" y="80"/>
                    </a:lnTo>
                    <a:lnTo>
                      <a:pt x="127" y="82"/>
                    </a:lnTo>
                    <a:lnTo>
                      <a:pt x="127" y="83"/>
                    </a:lnTo>
                    <a:lnTo>
                      <a:pt x="128" y="83"/>
                    </a:lnTo>
                    <a:lnTo>
                      <a:pt x="128" y="84"/>
                    </a:lnTo>
                    <a:lnTo>
                      <a:pt x="129" y="85"/>
                    </a:lnTo>
                    <a:lnTo>
                      <a:pt x="129" y="86"/>
                    </a:lnTo>
                    <a:lnTo>
                      <a:pt x="130" y="86"/>
                    </a:lnTo>
                    <a:lnTo>
                      <a:pt x="130" y="88"/>
                    </a:lnTo>
                    <a:lnTo>
                      <a:pt x="129" y="88"/>
                    </a:lnTo>
                    <a:lnTo>
                      <a:pt x="129" y="89"/>
                    </a:lnTo>
                    <a:lnTo>
                      <a:pt x="128" y="89"/>
                    </a:lnTo>
                    <a:lnTo>
                      <a:pt x="128" y="90"/>
                    </a:lnTo>
                    <a:lnTo>
                      <a:pt x="127" y="90"/>
                    </a:lnTo>
                    <a:lnTo>
                      <a:pt x="118" y="90"/>
                    </a:lnTo>
                    <a:lnTo>
                      <a:pt x="117" y="90"/>
                    </a:lnTo>
                    <a:lnTo>
                      <a:pt x="116" y="90"/>
                    </a:lnTo>
                    <a:lnTo>
                      <a:pt x="115" y="90"/>
                    </a:lnTo>
                    <a:lnTo>
                      <a:pt x="110" y="87"/>
                    </a:lnTo>
                    <a:lnTo>
                      <a:pt x="107" y="87"/>
                    </a:lnTo>
                    <a:lnTo>
                      <a:pt x="106" y="87"/>
                    </a:lnTo>
                    <a:lnTo>
                      <a:pt x="105" y="88"/>
                    </a:lnTo>
                    <a:lnTo>
                      <a:pt x="105" y="89"/>
                    </a:lnTo>
                    <a:lnTo>
                      <a:pt x="104" y="90"/>
                    </a:lnTo>
                    <a:lnTo>
                      <a:pt x="101" y="93"/>
                    </a:lnTo>
                    <a:lnTo>
                      <a:pt x="98" y="96"/>
                    </a:lnTo>
                    <a:lnTo>
                      <a:pt x="97" y="97"/>
                    </a:lnTo>
                    <a:lnTo>
                      <a:pt x="96" y="97"/>
                    </a:lnTo>
                    <a:lnTo>
                      <a:pt x="94" y="99"/>
                    </a:lnTo>
                    <a:lnTo>
                      <a:pt x="93" y="100"/>
                    </a:lnTo>
                    <a:lnTo>
                      <a:pt x="92" y="100"/>
                    </a:lnTo>
                    <a:lnTo>
                      <a:pt x="91" y="100"/>
                    </a:lnTo>
                    <a:lnTo>
                      <a:pt x="90" y="102"/>
                    </a:lnTo>
                    <a:lnTo>
                      <a:pt x="88" y="102"/>
                    </a:lnTo>
                    <a:lnTo>
                      <a:pt x="86" y="102"/>
                    </a:lnTo>
                    <a:lnTo>
                      <a:pt x="73" y="103"/>
                    </a:lnTo>
                    <a:lnTo>
                      <a:pt x="72" y="103"/>
                    </a:lnTo>
                    <a:lnTo>
                      <a:pt x="70" y="102"/>
                    </a:lnTo>
                    <a:lnTo>
                      <a:pt x="68" y="100"/>
                    </a:lnTo>
                    <a:lnTo>
                      <a:pt x="67" y="100"/>
                    </a:lnTo>
                    <a:lnTo>
                      <a:pt x="63" y="99"/>
                    </a:lnTo>
                    <a:lnTo>
                      <a:pt x="61" y="99"/>
                    </a:lnTo>
                    <a:lnTo>
                      <a:pt x="59" y="99"/>
                    </a:lnTo>
                    <a:lnTo>
                      <a:pt x="58" y="99"/>
                    </a:lnTo>
                    <a:lnTo>
                      <a:pt x="56" y="99"/>
                    </a:lnTo>
                    <a:lnTo>
                      <a:pt x="52" y="99"/>
                    </a:lnTo>
                    <a:lnTo>
                      <a:pt x="50" y="99"/>
                    </a:lnTo>
                    <a:lnTo>
                      <a:pt x="47" y="99"/>
                    </a:lnTo>
                    <a:lnTo>
                      <a:pt x="34" y="102"/>
                    </a:lnTo>
                    <a:lnTo>
                      <a:pt x="33" y="102"/>
                    </a:lnTo>
                    <a:lnTo>
                      <a:pt x="32" y="102"/>
                    </a:lnTo>
                    <a:lnTo>
                      <a:pt x="31" y="103"/>
                    </a:lnTo>
                    <a:lnTo>
                      <a:pt x="30" y="103"/>
                    </a:lnTo>
                    <a:lnTo>
                      <a:pt x="25" y="104"/>
                    </a:lnTo>
                    <a:lnTo>
                      <a:pt x="24" y="105"/>
                    </a:lnTo>
                    <a:lnTo>
                      <a:pt x="21" y="107"/>
                    </a:lnTo>
                    <a:lnTo>
                      <a:pt x="20" y="108"/>
                    </a:lnTo>
                    <a:lnTo>
                      <a:pt x="20" y="110"/>
                    </a:lnTo>
                    <a:lnTo>
                      <a:pt x="19" y="111"/>
                    </a:lnTo>
                    <a:lnTo>
                      <a:pt x="19" y="112"/>
                    </a:lnTo>
                    <a:lnTo>
                      <a:pt x="17" y="114"/>
                    </a:lnTo>
                    <a:lnTo>
                      <a:pt x="16" y="114"/>
                    </a:lnTo>
                    <a:lnTo>
                      <a:pt x="15" y="114"/>
                    </a:lnTo>
                    <a:lnTo>
                      <a:pt x="14" y="114"/>
                    </a:lnTo>
                    <a:lnTo>
                      <a:pt x="13" y="114"/>
                    </a:lnTo>
                    <a:lnTo>
                      <a:pt x="12" y="115"/>
                    </a:lnTo>
                    <a:lnTo>
                      <a:pt x="0" y="115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302">
                <a:extLst>
                  <a:ext uri="{FF2B5EF4-FFF2-40B4-BE49-F238E27FC236}">
                    <a16:creationId xmlns:a16="http://schemas.microsoft.com/office/drawing/2014/main" id="{39CB5429-A83C-90FD-FB83-69D5DD68C6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3" y="109"/>
                <a:ext cx="245" cy="115"/>
              </a:xfrm>
              <a:custGeom>
                <a:avLst/>
                <a:gdLst>
                  <a:gd name="T0" fmla="*/ 713 w 733"/>
                  <a:gd name="T1" fmla="*/ 7 h 346"/>
                  <a:gd name="T2" fmla="*/ 698 w 733"/>
                  <a:gd name="T3" fmla="*/ 18 h 346"/>
                  <a:gd name="T4" fmla="*/ 691 w 733"/>
                  <a:gd name="T5" fmla="*/ 24 h 346"/>
                  <a:gd name="T6" fmla="*/ 682 w 733"/>
                  <a:gd name="T7" fmla="*/ 21 h 346"/>
                  <a:gd name="T8" fmla="*/ 658 w 733"/>
                  <a:gd name="T9" fmla="*/ 23 h 346"/>
                  <a:gd name="T10" fmla="*/ 644 w 733"/>
                  <a:gd name="T11" fmla="*/ 27 h 346"/>
                  <a:gd name="T12" fmla="*/ 607 w 733"/>
                  <a:gd name="T13" fmla="*/ 51 h 346"/>
                  <a:gd name="T14" fmla="*/ 594 w 733"/>
                  <a:gd name="T15" fmla="*/ 52 h 346"/>
                  <a:gd name="T16" fmla="*/ 584 w 733"/>
                  <a:gd name="T17" fmla="*/ 67 h 346"/>
                  <a:gd name="T18" fmla="*/ 577 w 733"/>
                  <a:gd name="T19" fmla="*/ 82 h 346"/>
                  <a:gd name="T20" fmla="*/ 564 w 733"/>
                  <a:gd name="T21" fmla="*/ 109 h 346"/>
                  <a:gd name="T22" fmla="*/ 560 w 733"/>
                  <a:gd name="T23" fmla="*/ 118 h 346"/>
                  <a:gd name="T24" fmla="*/ 557 w 733"/>
                  <a:gd name="T25" fmla="*/ 121 h 346"/>
                  <a:gd name="T26" fmla="*/ 542 w 733"/>
                  <a:gd name="T27" fmla="*/ 111 h 346"/>
                  <a:gd name="T28" fmla="*/ 528 w 733"/>
                  <a:gd name="T29" fmla="*/ 114 h 346"/>
                  <a:gd name="T30" fmla="*/ 511 w 733"/>
                  <a:gd name="T31" fmla="*/ 134 h 346"/>
                  <a:gd name="T32" fmla="*/ 490 w 733"/>
                  <a:gd name="T33" fmla="*/ 143 h 346"/>
                  <a:gd name="T34" fmla="*/ 474 w 733"/>
                  <a:gd name="T35" fmla="*/ 151 h 346"/>
                  <a:gd name="T36" fmla="*/ 462 w 733"/>
                  <a:gd name="T37" fmla="*/ 149 h 346"/>
                  <a:gd name="T38" fmla="*/ 450 w 733"/>
                  <a:gd name="T39" fmla="*/ 166 h 346"/>
                  <a:gd name="T40" fmla="*/ 447 w 733"/>
                  <a:gd name="T41" fmla="*/ 173 h 346"/>
                  <a:gd name="T42" fmla="*/ 440 w 733"/>
                  <a:gd name="T43" fmla="*/ 175 h 346"/>
                  <a:gd name="T44" fmla="*/ 410 w 733"/>
                  <a:gd name="T45" fmla="*/ 177 h 346"/>
                  <a:gd name="T46" fmla="*/ 400 w 733"/>
                  <a:gd name="T47" fmla="*/ 179 h 346"/>
                  <a:gd name="T48" fmla="*/ 381 w 733"/>
                  <a:gd name="T49" fmla="*/ 179 h 346"/>
                  <a:gd name="T50" fmla="*/ 353 w 733"/>
                  <a:gd name="T51" fmla="*/ 182 h 346"/>
                  <a:gd name="T52" fmla="*/ 331 w 733"/>
                  <a:gd name="T53" fmla="*/ 183 h 346"/>
                  <a:gd name="T54" fmla="*/ 303 w 733"/>
                  <a:gd name="T55" fmla="*/ 192 h 346"/>
                  <a:gd name="T56" fmla="*/ 289 w 733"/>
                  <a:gd name="T57" fmla="*/ 190 h 346"/>
                  <a:gd name="T58" fmla="*/ 281 w 733"/>
                  <a:gd name="T59" fmla="*/ 175 h 346"/>
                  <a:gd name="T60" fmla="*/ 254 w 733"/>
                  <a:gd name="T61" fmla="*/ 187 h 346"/>
                  <a:gd name="T62" fmla="*/ 238 w 733"/>
                  <a:gd name="T63" fmla="*/ 178 h 346"/>
                  <a:gd name="T64" fmla="*/ 222 w 733"/>
                  <a:gd name="T65" fmla="*/ 166 h 346"/>
                  <a:gd name="T66" fmla="*/ 199 w 733"/>
                  <a:gd name="T67" fmla="*/ 173 h 346"/>
                  <a:gd name="T68" fmla="*/ 185 w 733"/>
                  <a:gd name="T69" fmla="*/ 173 h 346"/>
                  <a:gd name="T70" fmla="*/ 180 w 733"/>
                  <a:gd name="T71" fmla="*/ 175 h 346"/>
                  <a:gd name="T72" fmla="*/ 167 w 733"/>
                  <a:gd name="T73" fmla="*/ 174 h 346"/>
                  <a:gd name="T74" fmla="*/ 158 w 733"/>
                  <a:gd name="T75" fmla="*/ 173 h 346"/>
                  <a:gd name="T76" fmla="*/ 121 w 733"/>
                  <a:gd name="T77" fmla="*/ 176 h 346"/>
                  <a:gd name="T78" fmla="*/ 68 w 733"/>
                  <a:gd name="T79" fmla="*/ 186 h 346"/>
                  <a:gd name="T80" fmla="*/ 39 w 733"/>
                  <a:gd name="T81" fmla="*/ 202 h 346"/>
                  <a:gd name="T82" fmla="*/ 24 w 733"/>
                  <a:gd name="T83" fmla="*/ 224 h 346"/>
                  <a:gd name="T84" fmla="*/ 10 w 733"/>
                  <a:gd name="T85" fmla="*/ 237 h 346"/>
                  <a:gd name="T86" fmla="*/ 7 w 733"/>
                  <a:gd name="T87" fmla="*/ 245 h 346"/>
                  <a:gd name="T88" fmla="*/ 4 w 733"/>
                  <a:gd name="T89" fmla="*/ 250 h 346"/>
                  <a:gd name="T90" fmla="*/ 3 w 733"/>
                  <a:gd name="T91" fmla="*/ 270 h 346"/>
                  <a:gd name="T92" fmla="*/ 9 w 733"/>
                  <a:gd name="T93" fmla="*/ 275 h 346"/>
                  <a:gd name="T94" fmla="*/ 15 w 733"/>
                  <a:gd name="T95" fmla="*/ 297 h 346"/>
                  <a:gd name="T96" fmla="*/ 19 w 733"/>
                  <a:gd name="T97" fmla="*/ 307 h 346"/>
                  <a:gd name="T98" fmla="*/ 17 w 733"/>
                  <a:gd name="T99" fmla="*/ 312 h 346"/>
                  <a:gd name="T100" fmla="*/ 19 w 733"/>
                  <a:gd name="T101" fmla="*/ 324 h 346"/>
                  <a:gd name="T102" fmla="*/ 24 w 733"/>
                  <a:gd name="T103" fmla="*/ 336 h 346"/>
                  <a:gd name="T104" fmla="*/ 27 w 733"/>
                  <a:gd name="T105" fmla="*/ 345 h 346"/>
                  <a:gd name="T106" fmla="*/ 32 w 733"/>
                  <a:gd name="T107" fmla="*/ 345 h 346"/>
                  <a:gd name="T108" fmla="*/ 56 w 733"/>
                  <a:gd name="T109" fmla="*/ 319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33" h="346">
                    <a:moveTo>
                      <a:pt x="733" y="0"/>
                    </a:moveTo>
                    <a:lnTo>
                      <a:pt x="726" y="2"/>
                    </a:lnTo>
                    <a:lnTo>
                      <a:pt x="718" y="3"/>
                    </a:lnTo>
                    <a:lnTo>
                      <a:pt x="713" y="7"/>
                    </a:lnTo>
                    <a:lnTo>
                      <a:pt x="709" y="11"/>
                    </a:lnTo>
                    <a:lnTo>
                      <a:pt x="707" y="14"/>
                    </a:lnTo>
                    <a:lnTo>
                      <a:pt x="703" y="17"/>
                    </a:lnTo>
                    <a:lnTo>
                      <a:pt x="698" y="18"/>
                    </a:lnTo>
                    <a:lnTo>
                      <a:pt x="694" y="23"/>
                    </a:lnTo>
                    <a:lnTo>
                      <a:pt x="692" y="23"/>
                    </a:lnTo>
                    <a:lnTo>
                      <a:pt x="691" y="23"/>
                    </a:lnTo>
                    <a:lnTo>
                      <a:pt x="691" y="24"/>
                    </a:lnTo>
                    <a:lnTo>
                      <a:pt x="689" y="24"/>
                    </a:lnTo>
                    <a:lnTo>
                      <a:pt x="687" y="23"/>
                    </a:lnTo>
                    <a:lnTo>
                      <a:pt x="685" y="23"/>
                    </a:lnTo>
                    <a:lnTo>
                      <a:pt x="682" y="21"/>
                    </a:lnTo>
                    <a:lnTo>
                      <a:pt x="676" y="18"/>
                    </a:lnTo>
                    <a:lnTo>
                      <a:pt x="670" y="17"/>
                    </a:lnTo>
                    <a:lnTo>
                      <a:pt x="662" y="19"/>
                    </a:lnTo>
                    <a:lnTo>
                      <a:pt x="658" y="23"/>
                    </a:lnTo>
                    <a:lnTo>
                      <a:pt x="656" y="24"/>
                    </a:lnTo>
                    <a:lnTo>
                      <a:pt x="653" y="26"/>
                    </a:lnTo>
                    <a:lnTo>
                      <a:pt x="649" y="26"/>
                    </a:lnTo>
                    <a:lnTo>
                      <a:pt x="644" y="27"/>
                    </a:lnTo>
                    <a:lnTo>
                      <a:pt x="638" y="27"/>
                    </a:lnTo>
                    <a:lnTo>
                      <a:pt x="633" y="31"/>
                    </a:lnTo>
                    <a:lnTo>
                      <a:pt x="612" y="50"/>
                    </a:lnTo>
                    <a:lnTo>
                      <a:pt x="607" y="51"/>
                    </a:lnTo>
                    <a:lnTo>
                      <a:pt x="605" y="51"/>
                    </a:lnTo>
                    <a:lnTo>
                      <a:pt x="604" y="51"/>
                    </a:lnTo>
                    <a:lnTo>
                      <a:pt x="604" y="52"/>
                    </a:lnTo>
                    <a:lnTo>
                      <a:pt x="594" y="52"/>
                    </a:lnTo>
                    <a:lnTo>
                      <a:pt x="588" y="52"/>
                    </a:lnTo>
                    <a:lnTo>
                      <a:pt x="587" y="57"/>
                    </a:lnTo>
                    <a:lnTo>
                      <a:pt x="585" y="67"/>
                    </a:lnTo>
                    <a:lnTo>
                      <a:pt x="584" y="67"/>
                    </a:lnTo>
                    <a:lnTo>
                      <a:pt x="583" y="69"/>
                    </a:lnTo>
                    <a:lnTo>
                      <a:pt x="581" y="71"/>
                    </a:lnTo>
                    <a:lnTo>
                      <a:pt x="580" y="75"/>
                    </a:lnTo>
                    <a:lnTo>
                      <a:pt x="577" y="82"/>
                    </a:lnTo>
                    <a:lnTo>
                      <a:pt x="577" y="92"/>
                    </a:lnTo>
                    <a:lnTo>
                      <a:pt x="575" y="96"/>
                    </a:lnTo>
                    <a:lnTo>
                      <a:pt x="570" y="102"/>
                    </a:lnTo>
                    <a:lnTo>
                      <a:pt x="564" y="109"/>
                    </a:lnTo>
                    <a:lnTo>
                      <a:pt x="562" y="111"/>
                    </a:lnTo>
                    <a:lnTo>
                      <a:pt x="562" y="114"/>
                    </a:lnTo>
                    <a:lnTo>
                      <a:pt x="561" y="118"/>
                    </a:lnTo>
                    <a:lnTo>
                      <a:pt x="560" y="118"/>
                    </a:lnTo>
                    <a:lnTo>
                      <a:pt x="560" y="119"/>
                    </a:lnTo>
                    <a:lnTo>
                      <a:pt x="560" y="121"/>
                    </a:lnTo>
                    <a:lnTo>
                      <a:pt x="558" y="121"/>
                    </a:lnTo>
                    <a:lnTo>
                      <a:pt x="557" y="121"/>
                    </a:lnTo>
                    <a:lnTo>
                      <a:pt x="557" y="122"/>
                    </a:lnTo>
                    <a:lnTo>
                      <a:pt x="555" y="124"/>
                    </a:lnTo>
                    <a:lnTo>
                      <a:pt x="548" y="118"/>
                    </a:lnTo>
                    <a:lnTo>
                      <a:pt x="542" y="111"/>
                    </a:lnTo>
                    <a:lnTo>
                      <a:pt x="538" y="108"/>
                    </a:lnTo>
                    <a:lnTo>
                      <a:pt x="534" y="110"/>
                    </a:lnTo>
                    <a:lnTo>
                      <a:pt x="530" y="111"/>
                    </a:lnTo>
                    <a:lnTo>
                      <a:pt x="528" y="114"/>
                    </a:lnTo>
                    <a:lnTo>
                      <a:pt x="524" y="122"/>
                    </a:lnTo>
                    <a:lnTo>
                      <a:pt x="520" y="128"/>
                    </a:lnTo>
                    <a:lnTo>
                      <a:pt x="516" y="132"/>
                    </a:lnTo>
                    <a:lnTo>
                      <a:pt x="511" y="134"/>
                    </a:lnTo>
                    <a:lnTo>
                      <a:pt x="507" y="135"/>
                    </a:lnTo>
                    <a:lnTo>
                      <a:pt x="502" y="134"/>
                    </a:lnTo>
                    <a:lnTo>
                      <a:pt x="498" y="135"/>
                    </a:lnTo>
                    <a:lnTo>
                      <a:pt x="490" y="143"/>
                    </a:lnTo>
                    <a:lnTo>
                      <a:pt x="487" y="145"/>
                    </a:lnTo>
                    <a:lnTo>
                      <a:pt x="485" y="147"/>
                    </a:lnTo>
                    <a:lnTo>
                      <a:pt x="481" y="150"/>
                    </a:lnTo>
                    <a:lnTo>
                      <a:pt x="474" y="151"/>
                    </a:lnTo>
                    <a:lnTo>
                      <a:pt x="472" y="150"/>
                    </a:lnTo>
                    <a:lnTo>
                      <a:pt x="471" y="150"/>
                    </a:lnTo>
                    <a:lnTo>
                      <a:pt x="469" y="150"/>
                    </a:lnTo>
                    <a:lnTo>
                      <a:pt x="462" y="149"/>
                    </a:lnTo>
                    <a:lnTo>
                      <a:pt x="458" y="151"/>
                    </a:lnTo>
                    <a:lnTo>
                      <a:pt x="453" y="156"/>
                    </a:lnTo>
                    <a:lnTo>
                      <a:pt x="452" y="164"/>
                    </a:lnTo>
                    <a:lnTo>
                      <a:pt x="450" y="166"/>
                    </a:lnTo>
                    <a:lnTo>
                      <a:pt x="449" y="166"/>
                    </a:lnTo>
                    <a:lnTo>
                      <a:pt x="449" y="167"/>
                    </a:lnTo>
                    <a:lnTo>
                      <a:pt x="449" y="169"/>
                    </a:lnTo>
                    <a:lnTo>
                      <a:pt x="447" y="173"/>
                    </a:lnTo>
                    <a:lnTo>
                      <a:pt x="443" y="174"/>
                    </a:lnTo>
                    <a:lnTo>
                      <a:pt x="441" y="174"/>
                    </a:lnTo>
                    <a:lnTo>
                      <a:pt x="440" y="174"/>
                    </a:lnTo>
                    <a:lnTo>
                      <a:pt x="440" y="175"/>
                    </a:lnTo>
                    <a:lnTo>
                      <a:pt x="429" y="175"/>
                    </a:lnTo>
                    <a:lnTo>
                      <a:pt x="424" y="177"/>
                    </a:lnTo>
                    <a:lnTo>
                      <a:pt x="415" y="179"/>
                    </a:lnTo>
                    <a:lnTo>
                      <a:pt x="410" y="177"/>
                    </a:lnTo>
                    <a:lnTo>
                      <a:pt x="407" y="175"/>
                    </a:lnTo>
                    <a:lnTo>
                      <a:pt x="405" y="175"/>
                    </a:lnTo>
                    <a:lnTo>
                      <a:pt x="402" y="176"/>
                    </a:lnTo>
                    <a:lnTo>
                      <a:pt x="400" y="179"/>
                    </a:lnTo>
                    <a:lnTo>
                      <a:pt x="393" y="182"/>
                    </a:lnTo>
                    <a:lnTo>
                      <a:pt x="390" y="182"/>
                    </a:lnTo>
                    <a:lnTo>
                      <a:pt x="386" y="179"/>
                    </a:lnTo>
                    <a:lnTo>
                      <a:pt x="381" y="179"/>
                    </a:lnTo>
                    <a:lnTo>
                      <a:pt x="367" y="179"/>
                    </a:lnTo>
                    <a:lnTo>
                      <a:pt x="359" y="179"/>
                    </a:lnTo>
                    <a:lnTo>
                      <a:pt x="356" y="182"/>
                    </a:lnTo>
                    <a:lnTo>
                      <a:pt x="353" y="182"/>
                    </a:lnTo>
                    <a:lnTo>
                      <a:pt x="348" y="182"/>
                    </a:lnTo>
                    <a:lnTo>
                      <a:pt x="341" y="182"/>
                    </a:lnTo>
                    <a:lnTo>
                      <a:pt x="335" y="182"/>
                    </a:lnTo>
                    <a:lnTo>
                      <a:pt x="331" y="183"/>
                    </a:lnTo>
                    <a:lnTo>
                      <a:pt x="327" y="183"/>
                    </a:lnTo>
                    <a:lnTo>
                      <a:pt x="317" y="185"/>
                    </a:lnTo>
                    <a:lnTo>
                      <a:pt x="309" y="187"/>
                    </a:lnTo>
                    <a:lnTo>
                      <a:pt x="303" y="192"/>
                    </a:lnTo>
                    <a:lnTo>
                      <a:pt x="298" y="193"/>
                    </a:lnTo>
                    <a:lnTo>
                      <a:pt x="296" y="193"/>
                    </a:lnTo>
                    <a:lnTo>
                      <a:pt x="292" y="192"/>
                    </a:lnTo>
                    <a:lnTo>
                      <a:pt x="289" y="190"/>
                    </a:lnTo>
                    <a:lnTo>
                      <a:pt x="286" y="186"/>
                    </a:lnTo>
                    <a:lnTo>
                      <a:pt x="285" y="180"/>
                    </a:lnTo>
                    <a:lnTo>
                      <a:pt x="282" y="176"/>
                    </a:lnTo>
                    <a:lnTo>
                      <a:pt x="281" y="175"/>
                    </a:lnTo>
                    <a:lnTo>
                      <a:pt x="277" y="176"/>
                    </a:lnTo>
                    <a:lnTo>
                      <a:pt x="267" y="185"/>
                    </a:lnTo>
                    <a:lnTo>
                      <a:pt x="260" y="186"/>
                    </a:lnTo>
                    <a:lnTo>
                      <a:pt x="254" y="187"/>
                    </a:lnTo>
                    <a:lnTo>
                      <a:pt x="248" y="185"/>
                    </a:lnTo>
                    <a:lnTo>
                      <a:pt x="245" y="183"/>
                    </a:lnTo>
                    <a:lnTo>
                      <a:pt x="242" y="182"/>
                    </a:lnTo>
                    <a:lnTo>
                      <a:pt x="238" y="178"/>
                    </a:lnTo>
                    <a:lnTo>
                      <a:pt x="235" y="176"/>
                    </a:lnTo>
                    <a:lnTo>
                      <a:pt x="229" y="168"/>
                    </a:lnTo>
                    <a:lnTo>
                      <a:pt x="226" y="166"/>
                    </a:lnTo>
                    <a:lnTo>
                      <a:pt x="222" y="166"/>
                    </a:lnTo>
                    <a:lnTo>
                      <a:pt x="217" y="167"/>
                    </a:lnTo>
                    <a:lnTo>
                      <a:pt x="213" y="170"/>
                    </a:lnTo>
                    <a:lnTo>
                      <a:pt x="204" y="172"/>
                    </a:lnTo>
                    <a:lnTo>
                      <a:pt x="199" y="173"/>
                    </a:lnTo>
                    <a:lnTo>
                      <a:pt x="194" y="172"/>
                    </a:lnTo>
                    <a:lnTo>
                      <a:pt x="192" y="169"/>
                    </a:lnTo>
                    <a:lnTo>
                      <a:pt x="188" y="173"/>
                    </a:lnTo>
                    <a:lnTo>
                      <a:pt x="185" y="173"/>
                    </a:lnTo>
                    <a:lnTo>
                      <a:pt x="184" y="173"/>
                    </a:lnTo>
                    <a:lnTo>
                      <a:pt x="184" y="174"/>
                    </a:lnTo>
                    <a:lnTo>
                      <a:pt x="182" y="176"/>
                    </a:lnTo>
                    <a:lnTo>
                      <a:pt x="180" y="175"/>
                    </a:lnTo>
                    <a:lnTo>
                      <a:pt x="179" y="175"/>
                    </a:lnTo>
                    <a:lnTo>
                      <a:pt x="177" y="175"/>
                    </a:lnTo>
                    <a:lnTo>
                      <a:pt x="172" y="175"/>
                    </a:lnTo>
                    <a:lnTo>
                      <a:pt x="167" y="174"/>
                    </a:lnTo>
                    <a:lnTo>
                      <a:pt x="163" y="174"/>
                    </a:lnTo>
                    <a:lnTo>
                      <a:pt x="161" y="173"/>
                    </a:lnTo>
                    <a:lnTo>
                      <a:pt x="160" y="173"/>
                    </a:lnTo>
                    <a:lnTo>
                      <a:pt x="158" y="173"/>
                    </a:lnTo>
                    <a:lnTo>
                      <a:pt x="154" y="173"/>
                    </a:lnTo>
                    <a:lnTo>
                      <a:pt x="137" y="172"/>
                    </a:lnTo>
                    <a:lnTo>
                      <a:pt x="128" y="173"/>
                    </a:lnTo>
                    <a:lnTo>
                      <a:pt x="121" y="176"/>
                    </a:lnTo>
                    <a:lnTo>
                      <a:pt x="106" y="179"/>
                    </a:lnTo>
                    <a:lnTo>
                      <a:pt x="94" y="179"/>
                    </a:lnTo>
                    <a:lnTo>
                      <a:pt x="80" y="179"/>
                    </a:lnTo>
                    <a:lnTo>
                      <a:pt x="68" y="186"/>
                    </a:lnTo>
                    <a:lnTo>
                      <a:pt x="51" y="198"/>
                    </a:lnTo>
                    <a:lnTo>
                      <a:pt x="47" y="199"/>
                    </a:lnTo>
                    <a:lnTo>
                      <a:pt x="44" y="202"/>
                    </a:lnTo>
                    <a:lnTo>
                      <a:pt x="39" y="202"/>
                    </a:lnTo>
                    <a:lnTo>
                      <a:pt x="36" y="204"/>
                    </a:lnTo>
                    <a:lnTo>
                      <a:pt x="32" y="209"/>
                    </a:lnTo>
                    <a:lnTo>
                      <a:pt x="26" y="220"/>
                    </a:lnTo>
                    <a:lnTo>
                      <a:pt x="24" y="224"/>
                    </a:lnTo>
                    <a:lnTo>
                      <a:pt x="22" y="227"/>
                    </a:lnTo>
                    <a:lnTo>
                      <a:pt x="16" y="230"/>
                    </a:lnTo>
                    <a:lnTo>
                      <a:pt x="12" y="234"/>
                    </a:lnTo>
                    <a:lnTo>
                      <a:pt x="10" y="237"/>
                    </a:lnTo>
                    <a:lnTo>
                      <a:pt x="10" y="242"/>
                    </a:lnTo>
                    <a:lnTo>
                      <a:pt x="8" y="244"/>
                    </a:lnTo>
                    <a:lnTo>
                      <a:pt x="7" y="244"/>
                    </a:lnTo>
                    <a:lnTo>
                      <a:pt x="7" y="245"/>
                    </a:lnTo>
                    <a:lnTo>
                      <a:pt x="7" y="247"/>
                    </a:lnTo>
                    <a:lnTo>
                      <a:pt x="5" y="249"/>
                    </a:lnTo>
                    <a:lnTo>
                      <a:pt x="4" y="249"/>
                    </a:lnTo>
                    <a:lnTo>
                      <a:pt x="4" y="250"/>
                    </a:lnTo>
                    <a:lnTo>
                      <a:pt x="4" y="252"/>
                    </a:lnTo>
                    <a:lnTo>
                      <a:pt x="0" y="259"/>
                    </a:lnTo>
                    <a:lnTo>
                      <a:pt x="1" y="267"/>
                    </a:lnTo>
                    <a:lnTo>
                      <a:pt x="3" y="270"/>
                    </a:lnTo>
                    <a:lnTo>
                      <a:pt x="7" y="272"/>
                    </a:lnTo>
                    <a:lnTo>
                      <a:pt x="9" y="271"/>
                    </a:lnTo>
                    <a:lnTo>
                      <a:pt x="9" y="272"/>
                    </a:lnTo>
                    <a:lnTo>
                      <a:pt x="9" y="275"/>
                    </a:lnTo>
                    <a:lnTo>
                      <a:pt x="8" y="284"/>
                    </a:lnTo>
                    <a:lnTo>
                      <a:pt x="10" y="291"/>
                    </a:lnTo>
                    <a:lnTo>
                      <a:pt x="15" y="294"/>
                    </a:lnTo>
                    <a:lnTo>
                      <a:pt x="15" y="297"/>
                    </a:lnTo>
                    <a:lnTo>
                      <a:pt x="18" y="302"/>
                    </a:lnTo>
                    <a:lnTo>
                      <a:pt x="18" y="304"/>
                    </a:lnTo>
                    <a:lnTo>
                      <a:pt x="18" y="305"/>
                    </a:lnTo>
                    <a:lnTo>
                      <a:pt x="19" y="307"/>
                    </a:lnTo>
                    <a:lnTo>
                      <a:pt x="18" y="307"/>
                    </a:lnTo>
                    <a:lnTo>
                      <a:pt x="18" y="308"/>
                    </a:lnTo>
                    <a:lnTo>
                      <a:pt x="18" y="310"/>
                    </a:lnTo>
                    <a:lnTo>
                      <a:pt x="17" y="312"/>
                    </a:lnTo>
                    <a:lnTo>
                      <a:pt x="18" y="317"/>
                    </a:lnTo>
                    <a:lnTo>
                      <a:pt x="19" y="321"/>
                    </a:lnTo>
                    <a:lnTo>
                      <a:pt x="19" y="323"/>
                    </a:lnTo>
                    <a:lnTo>
                      <a:pt x="19" y="324"/>
                    </a:lnTo>
                    <a:lnTo>
                      <a:pt x="20" y="326"/>
                    </a:lnTo>
                    <a:lnTo>
                      <a:pt x="19" y="329"/>
                    </a:lnTo>
                    <a:lnTo>
                      <a:pt x="22" y="332"/>
                    </a:lnTo>
                    <a:lnTo>
                      <a:pt x="24" y="336"/>
                    </a:lnTo>
                    <a:lnTo>
                      <a:pt x="25" y="338"/>
                    </a:lnTo>
                    <a:lnTo>
                      <a:pt x="25" y="342"/>
                    </a:lnTo>
                    <a:lnTo>
                      <a:pt x="26" y="344"/>
                    </a:lnTo>
                    <a:lnTo>
                      <a:pt x="27" y="345"/>
                    </a:lnTo>
                    <a:lnTo>
                      <a:pt x="29" y="346"/>
                    </a:lnTo>
                    <a:lnTo>
                      <a:pt x="29" y="345"/>
                    </a:lnTo>
                    <a:lnTo>
                      <a:pt x="30" y="345"/>
                    </a:lnTo>
                    <a:lnTo>
                      <a:pt x="32" y="345"/>
                    </a:lnTo>
                    <a:lnTo>
                      <a:pt x="36" y="340"/>
                    </a:lnTo>
                    <a:lnTo>
                      <a:pt x="39" y="336"/>
                    </a:lnTo>
                    <a:lnTo>
                      <a:pt x="54" y="323"/>
                    </a:lnTo>
                    <a:lnTo>
                      <a:pt x="56" y="319"/>
                    </a:lnTo>
                    <a:lnTo>
                      <a:pt x="55" y="317"/>
                    </a:lnTo>
                    <a:lnTo>
                      <a:pt x="51" y="312"/>
                    </a:lnTo>
                    <a:lnTo>
                      <a:pt x="52" y="309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303">
                <a:extLst>
                  <a:ext uri="{FF2B5EF4-FFF2-40B4-BE49-F238E27FC236}">
                    <a16:creationId xmlns:a16="http://schemas.microsoft.com/office/drawing/2014/main" id="{531CD7FF-B3B3-B82E-7F70-84A19537BA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2555"/>
                <a:ext cx="234" cy="120"/>
              </a:xfrm>
              <a:custGeom>
                <a:avLst/>
                <a:gdLst>
                  <a:gd name="T0" fmla="*/ 699 w 700"/>
                  <a:gd name="T1" fmla="*/ 98 h 358"/>
                  <a:gd name="T2" fmla="*/ 692 w 700"/>
                  <a:gd name="T3" fmla="*/ 82 h 358"/>
                  <a:gd name="T4" fmla="*/ 678 w 700"/>
                  <a:gd name="T5" fmla="*/ 77 h 358"/>
                  <a:gd name="T6" fmla="*/ 668 w 700"/>
                  <a:gd name="T7" fmla="*/ 69 h 358"/>
                  <a:gd name="T8" fmla="*/ 655 w 700"/>
                  <a:gd name="T9" fmla="*/ 71 h 358"/>
                  <a:gd name="T10" fmla="*/ 643 w 700"/>
                  <a:gd name="T11" fmla="*/ 78 h 358"/>
                  <a:gd name="T12" fmla="*/ 610 w 700"/>
                  <a:gd name="T13" fmla="*/ 84 h 358"/>
                  <a:gd name="T14" fmla="*/ 605 w 700"/>
                  <a:gd name="T15" fmla="*/ 73 h 358"/>
                  <a:gd name="T16" fmla="*/ 586 w 700"/>
                  <a:gd name="T17" fmla="*/ 71 h 358"/>
                  <a:gd name="T18" fmla="*/ 580 w 700"/>
                  <a:gd name="T19" fmla="*/ 67 h 358"/>
                  <a:gd name="T20" fmla="*/ 574 w 700"/>
                  <a:gd name="T21" fmla="*/ 59 h 358"/>
                  <a:gd name="T22" fmla="*/ 553 w 700"/>
                  <a:gd name="T23" fmla="*/ 55 h 358"/>
                  <a:gd name="T24" fmla="*/ 542 w 700"/>
                  <a:gd name="T25" fmla="*/ 51 h 358"/>
                  <a:gd name="T26" fmla="*/ 530 w 700"/>
                  <a:gd name="T27" fmla="*/ 46 h 358"/>
                  <a:gd name="T28" fmla="*/ 514 w 700"/>
                  <a:gd name="T29" fmla="*/ 39 h 358"/>
                  <a:gd name="T30" fmla="*/ 505 w 700"/>
                  <a:gd name="T31" fmla="*/ 24 h 358"/>
                  <a:gd name="T32" fmla="*/ 488 w 700"/>
                  <a:gd name="T33" fmla="*/ 14 h 358"/>
                  <a:gd name="T34" fmla="*/ 472 w 700"/>
                  <a:gd name="T35" fmla="*/ 2 h 358"/>
                  <a:gd name="T36" fmla="*/ 452 w 700"/>
                  <a:gd name="T37" fmla="*/ 4 h 358"/>
                  <a:gd name="T38" fmla="*/ 436 w 700"/>
                  <a:gd name="T39" fmla="*/ 27 h 358"/>
                  <a:gd name="T40" fmla="*/ 428 w 700"/>
                  <a:gd name="T41" fmla="*/ 37 h 358"/>
                  <a:gd name="T42" fmla="*/ 423 w 700"/>
                  <a:gd name="T43" fmla="*/ 43 h 358"/>
                  <a:gd name="T44" fmla="*/ 413 w 700"/>
                  <a:gd name="T45" fmla="*/ 58 h 358"/>
                  <a:gd name="T46" fmla="*/ 409 w 700"/>
                  <a:gd name="T47" fmla="*/ 61 h 358"/>
                  <a:gd name="T48" fmla="*/ 391 w 700"/>
                  <a:gd name="T49" fmla="*/ 58 h 358"/>
                  <a:gd name="T50" fmla="*/ 368 w 700"/>
                  <a:gd name="T51" fmla="*/ 70 h 358"/>
                  <a:gd name="T52" fmla="*/ 359 w 700"/>
                  <a:gd name="T53" fmla="*/ 65 h 358"/>
                  <a:gd name="T54" fmla="*/ 347 w 700"/>
                  <a:gd name="T55" fmla="*/ 81 h 358"/>
                  <a:gd name="T56" fmla="*/ 344 w 700"/>
                  <a:gd name="T57" fmla="*/ 87 h 358"/>
                  <a:gd name="T58" fmla="*/ 318 w 700"/>
                  <a:gd name="T59" fmla="*/ 108 h 358"/>
                  <a:gd name="T60" fmla="*/ 292 w 700"/>
                  <a:gd name="T61" fmla="*/ 132 h 358"/>
                  <a:gd name="T62" fmla="*/ 263 w 700"/>
                  <a:gd name="T63" fmla="*/ 158 h 358"/>
                  <a:gd name="T64" fmla="*/ 234 w 700"/>
                  <a:gd name="T65" fmla="*/ 172 h 358"/>
                  <a:gd name="T66" fmla="*/ 214 w 700"/>
                  <a:gd name="T67" fmla="*/ 182 h 358"/>
                  <a:gd name="T68" fmla="*/ 196 w 700"/>
                  <a:gd name="T69" fmla="*/ 189 h 358"/>
                  <a:gd name="T70" fmla="*/ 177 w 700"/>
                  <a:gd name="T71" fmla="*/ 202 h 358"/>
                  <a:gd name="T72" fmla="*/ 159 w 700"/>
                  <a:gd name="T73" fmla="*/ 217 h 358"/>
                  <a:gd name="T74" fmla="*/ 157 w 700"/>
                  <a:gd name="T75" fmla="*/ 250 h 358"/>
                  <a:gd name="T76" fmla="*/ 155 w 700"/>
                  <a:gd name="T77" fmla="*/ 266 h 358"/>
                  <a:gd name="T78" fmla="*/ 152 w 700"/>
                  <a:gd name="T79" fmla="*/ 270 h 358"/>
                  <a:gd name="T80" fmla="*/ 136 w 700"/>
                  <a:gd name="T81" fmla="*/ 291 h 358"/>
                  <a:gd name="T82" fmla="*/ 117 w 700"/>
                  <a:gd name="T83" fmla="*/ 310 h 358"/>
                  <a:gd name="T84" fmla="*/ 87 w 700"/>
                  <a:gd name="T85" fmla="*/ 314 h 358"/>
                  <a:gd name="T86" fmla="*/ 71 w 700"/>
                  <a:gd name="T87" fmla="*/ 328 h 358"/>
                  <a:gd name="T88" fmla="*/ 64 w 700"/>
                  <a:gd name="T89" fmla="*/ 332 h 358"/>
                  <a:gd name="T90" fmla="*/ 50 w 700"/>
                  <a:gd name="T91" fmla="*/ 341 h 358"/>
                  <a:gd name="T92" fmla="*/ 39 w 700"/>
                  <a:gd name="T93" fmla="*/ 345 h 358"/>
                  <a:gd name="T94" fmla="*/ 9 w 700"/>
                  <a:gd name="T95" fmla="*/ 346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00" h="358">
                    <a:moveTo>
                      <a:pt x="697" y="115"/>
                    </a:moveTo>
                    <a:lnTo>
                      <a:pt x="698" y="111"/>
                    </a:lnTo>
                    <a:lnTo>
                      <a:pt x="699" y="106"/>
                    </a:lnTo>
                    <a:lnTo>
                      <a:pt x="699" y="98"/>
                    </a:lnTo>
                    <a:lnTo>
                      <a:pt x="700" y="90"/>
                    </a:lnTo>
                    <a:lnTo>
                      <a:pt x="698" y="86"/>
                    </a:lnTo>
                    <a:lnTo>
                      <a:pt x="696" y="84"/>
                    </a:lnTo>
                    <a:lnTo>
                      <a:pt x="692" y="82"/>
                    </a:lnTo>
                    <a:lnTo>
                      <a:pt x="689" y="83"/>
                    </a:lnTo>
                    <a:lnTo>
                      <a:pt x="684" y="81"/>
                    </a:lnTo>
                    <a:lnTo>
                      <a:pt x="682" y="80"/>
                    </a:lnTo>
                    <a:lnTo>
                      <a:pt x="678" y="77"/>
                    </a:lnTo>
                    <a:lnTo>
                      <a:pt x="677" y="76"/>
                    </a:lnTo>
                    <a:lnTo>
                      <a:pt x="674" y="71"/>
                    </a:lnTo>
                    <a:lnTo>
                      <a:pt x="670" y="69"/>
                    </a:lnTo>
                    <a:lnTo>
                      <a:pt x="668" y="69"/>
                    </a:lnTo>
                    <a:lnTo>
                      <a:pt x="663" y="68"/>
                    </a:lnTo>
                    <a:lnTo>
                      <a:pt x="661" y="68"/>
                    </a:lnTo>
                    <a:lnTo>
                      <a:pt x="658" y="71"/>
                    </a:lnTo>
                    <a:lnTo>
                      <a:pt x="655" y="71"/>
                    </a:lnTo>
                    <a:lnTo>
                      <a:pt x="653" y="71"/>
                    </a:lnTo>
                    <a:lnTo>
                      <a:pt x="651" y="73"/>
                    </a:lnTo>
                    <a:lnTo>
                      <a:pt x="648" y="75"/>
                    </a:lnTo>
                    <a:lnTo>
                      <a:pt x="643" y="78"/>
                    </a:lnTo>
                    <a:lnTo>
                      <a:pt x="629" y="87"/>
                    </a:lnTo>
                    <a:lnTo>
                      <a:pt x="616" y="89"/>
                    </a:lnTo>
                    <a:lnTo>
                      <a:pt x="614" y="89"/>
                    </a:lnTo>
                    <a:lnTo>
                      <a:pt x="610" y="84"/>
                    </a:lnTo>
                    <a:lnTo>
                      <a:pt x="609" y="82"/>
                    </a:lnTo>
                    <a:lnTo>
                      <a:pt x="610" y="81"/>
                    </a:lnTo>
                    <a:lnTo>
                      <a:pt x="608" y="75"/>
                    </a:lnTo>
                    <a:lnTo>
                      <a:pt x="605" y="73"/>
                    </a:lnTo>
                    <a:lnTo>
                      <a:pt x="601" y="71"/>
                    </a:lnTo>
                    <a:lnTo>
                      <a:pt x="593" y="71"/>
                    </a:lnTo>
                    <a:lnTo>
                      <a:pt x="588" y="71"/>
                    </a:lnTo>
                    <a:lnTo>
                      <a:pt x="586" y="71"/>
                    </a:lnTo>
                    <a:lnTo>
                      <a:pt x="585" y="71"/>
                    </a:lnTo>
                    <a:lnTo>
                      <a:pt x="585" y="72"/>
                    </a:lnTo>
                    <a:lnTo>
                      <a:pt x="582" y="68"/>
                    </a:lnTo>
                    <a:lnTo>
                      <a:pt x="580" y="67"/>
                    </a:lnTo>
                    <a:lnTo>
                      <a:pt x="578" y="64"/>
                    </a:lnTo>
                    <a:lnTo>
                      <a:pt x="576" y="63"/>
                    </a:lnTo>
                    <a:lnTo>
                      <a:pt x="575" y="63"/>
                    </a:lnTo>
                    <a:lnTo>
                      <a:pt x="574" y="59"/>
                    </a:lnTo>
                    <a:lnTo>
                      <a:pt x="572" y="58"/>
                    </a:lnTo>
                    <a:lnTo>
                      <a:pt x="570" y="57"/>
                    </a:lnTo>
                    <a:lnTo>
                      <a:pt x="562" y="56"/>
                    </a:lnTo>
                    <a:lnTo>
                      <a:pt x="553" y="55"/>
                    </a:lnTo>
                    <a:lnTo>
                      <a:pt x="547" y="54"/>
                    </a:lnTo>
                    <a:lnTo>
                      <a:pt x="544" y="52"/>
                    </a:lnTo>
                    <a:lnTo>
                      <a:pt x="544" y="51"/>
                    </a:lnTo>
                    <a:lnTo>
                      <a:pt x="542" y="51"/>
                    </a:lnTo>
                    <a:lnTo>
                      <a:pt x="542" y="50"/>
                    </a:lnTo>
                    <a:lnTo>
                      <a:pt x="540" y="48"/>
                    </a:lnTo>
                    <a:lnTo>
                      <a:pt x="539" y="48"/>
                    </a:lnTo>
                    <a:lnTo>
                      <a:pt x="530" y="46"/>
                    </a:lnTo>
                    <a:lnTo>
                      <a:pt x="524" y="46"/>
                    </a:lnTo>
                    <a:lnTo>
                      <a:pt x="520" y="43"/>
                    </a:lnTo>
                    <a:lnTo>
                      <a:pt x="516" y="42"/>
                    </a:lnTo>
                    <a:lnTo>
                      <a:pt x="514" y="39"/>
                    </a:lnTo>
                    <a:lnTo>
                      <a:pt x="512" y="38"/>
                    </a:lnTo>
                    <a:lnTo>
                      <a:pt x="510" y="34"/>
                    </a:lnTo>
                    <a:lnTo>
                      <a:pt x="508" y="32"/>
                    </a:lnTo>
                    <a:lnTo>
                      <a:pt x="505" y="24"/>
                    </a:lnTo>
                    <a:lnTo>
                      <a:pt x="501" y="21"/>
                    </a:lnTo>
                    <a:lnTo>
                      <a:pt x="497" y="18"/>
                    </a:lnTo>
                    <a:lnTo>
                      <a:pt x="491" y="15"/>
                    </a:lnTo>
                    <a:lnTo>
                      <a:pt x="488" y="14"/>
                    </a:lnTo>
                    <a:lnTo>
                      <a:pt x="487" y="12"/>
                    </a:lnTo>
                    <a:lnTo>
                      <a:pt x="480" y="10"/>
                    </a:lnTo>
                    <a:lnTo>
                      <a:pt x="476" y="6"/>
                    </a:lnTo>
                    <a:lnTo>
                      <a:pt x="472" y="2"/>
                    </a:lnTo>
                    <a:lnTo>
                      <a:pt x="469" y="0"/>
                    </a:lnTo>
                    <a:lnTo>
                      <a:pt x="466" y="0"/>
                    </a:lnTo>
                    <a:lnTo>
                      <a:pt x="459" y="0"/>
                    </a:lnTo>
                    <a:lnTo>
                      <a:pt x="452" y="4"/>
                    </a:lnTo>
                    <a:lnTo>
                      <a:pt x="451" y="15"/>
                    </a:lnTo>
                    <a:lnTo>
                      <a:pt x="442" y="25"/>
                    </a:lnTo>
                    <a:lnTo>
                      <a:pt x="440" y="26"/>
                    </a:lnTo>
                    <a:lnTo>
                      <a:pt x="436" y="27"/>
                    </a:lnTo>
                    <a:lnTo>
                      <a:pt x="433" y="29"/>
                    </a:lnTo>
                    <a:lnTo>
                      <a:pt x="431" y="32"/>
                    </a:lnTo>
                    <a:lnTo>
                      <a:pt x="430" y="35"/>
                    </a:lnTo>
                    <a:lnTo>
                      <a:pt x="428" y="37"/>
                    </a:lnTo>
                    <a:lnTo>
                      <a:pt x="427" y="37"/>
                    </a:lnTo>
                    <a:lnTo>
                      <a:pt x="427" y="38"/>
                    </a:lnTo>
                    <a:lnTo>
                      <a:pt x="427" y="40"/>
                    </a:lnTo>
                    <a:lnTo>
                      <a:pt x="423" y="43"/>
                    </a:lnTo>
                    <a:lnTo>
                      <a:pt x="417" y="44"/>
                    </a:lnTo>
                    <a:lnTo>
                      <a:pt x="415" y="48"/>
                    </a:lnTo>
                    <a:lnTo>
                      <a:pt x="415" y="56"/>
                    </a:lnTo>
                    <a:lnTo>
                      <a:pt x="413" y="58"/>
                    </a:lnTo>
                    <a:lnTo>
                      <a:pt x="412" y="60"/>
                    </a:lnTo>
                    <a:lnTo>
                      <a:pt x="410" y="60"/>
                    </a:lnTo>
                    <a:lnTo>
                      <a:pt x="409" y="60"/>
                    </a:lnTo>
                    <a:lnTo>
                      <a:pt x="409" y="61"/>
                    </a:lnTo>
                    <a:lnTo>
                      <a:pt x="406" y="61"/>
                    </a:lnTo>
                    <a:lnTo>
                      <a:pt x="402" y="60"/>
                    </a:lnTo>
                    <a:lnTo>
                      <a:pt x="397" y="60"/>
                    </a:lnTo>
                    <a:lnTo>
                      <a:pt x="391" y="58"/>
                    </a:lnTo>
                    <a:lnTo>
                      <a:pt x="386" y="62"/>
                    </a:lnTo>
                    <a:lnTo>
                      <a:pt x="375" y="71"/>
                    </a:lnTo>
                    <a:lnTo>
                      <a:pt x="370" y="71"/>
                    </a:lnTo>
                    <a:lnTo>
                      <a:pt x="368" y="70"/>
                    </a:lnTo>
                    <a:lnTo>
                      <a:pt x="366" y="68"/>
                    </a:lnTo>
                    <a:lnTo>
                      <a:pt x="363" y="64"/>
                    </a:lnTo>
                    <a:lnTo>
                      <a:pt x="360" y="64"/>
                    </a:lnTo>
                    <a:lnTo>
                      <a:pt x="359" y="65"/>
                    </a:lnTo>
                    <a:lnTo>
                      <a:pt x="359" y="71"/>
                    </a:lnTo>
                    <a:lnTo>
                      <a:pt x="358" y="73"/>
                    </a:lnTo>
                    <a:lnTo>
                      <a:pt x="355" y="77"/>
                    </a:lnTo>
                    <a:lnTo>
                      <a:pt x="347" y="81"/>
                    </a:lnTo>
                    <a:lnTo>
                      <a:pt x="345" y="82"/>
                    </a:lnTo>
                    <a:lnTo>
                      <a:pt x="345" y="84"/>
                    </a:lnTo>
                    <a:lnTo>
                      <a:pt x="345" y="87"/>
                    </a:lnTo>
                    <a:lnTo>
                      <a:pt x="344" y="87"/>
                    </a:lnTo>
                    <a:lnTo>
                      <a:pt x="344" y="88"/>
                    </a:lnTo>
                    <a:lnTo>
                      <a:pt x="344" y="90"/>
                    </a:lnTo>
                    <a:lnTo>
                      <a:pt x="327" y="101"/>
                    </a:lnTo>
                    <a:lnTo>
                      <a:pt x="318" y="108"/>
                    </a:lnTo>
                    <a:lnTo>
                      <a:pt x="312" y="117"/>
                    </a:lnTo>
                    <a:lnTo>
                      <a:pt x="303" y="124"/>
                    </a:lnTo>
                    <a:lnTo>
                      <a:pt x="298" y="128"/>
                    </a:lnTo>
                    <a:lnTo>
                      <a:pt x="292" y="132"/>
                    </a:lnTo>
                    <a:lnTo>
                      <a:pt x="283" y="136"/>
                    </a:lnTo>
                    <a:lnTo>
                      <a:pt x="277" y="146"/>
                    </a:lnTo>
                    <a:lnTo>
                      <a:pt x="267" y="156"/>
                    </a:lnTo>
                    <a:lnTo>
                      <a:pt x="263" y="158"/>
                    </a:lnTo>
                    <a:lnTo>
                      <a:pt x="259" y="160"/>
                    </a:lnTo>
                    <a:lnTo>
                      <a:pt x="253" y="164"/>
                    </a:lnTo>
                    <a:lnTo>
                      <a:pt x="245" y="168"/>
                    </a:lnTo>
                    <a:lnTo>
                      <a:pt x="234" y="172"/>
                    </a:lnTo>
                    <a:lnTo>
                      <a:pt x="226" y="178"/>
                    </a:lnTo>
                    <a:lnTo>
                      <a:pt x="222" y="179"/>
                    </a:lnTo>
                    <a:lnTo>
                      <a:pt x="219" y="182"/>
                    </a:lnTo>
                    <a:lnTo>
                      <a:pt x="214" y="182"/>
                    </a:lnTo>
                    <a:lnTo>
                      <a:pt x="210" y="183"/>
                    </a:lnTo>
                    <a:lnTo>
                      <a:pt x="205" y="184"/>
                    </a:lnTo>
                    <a:lnTo>
                      <a:pt x="201" y="186"/>
                    </a:lnTo>
                    <a:lnTo>
                      <a:pt x="196" y="189"/>
                    </a:lnTo>
                    <a:lnTo>
                      <a:pt x="186" y="193"/>
                    </a:lnTo>
                    <a:lnTo>
                      <a:pt x="181" y="197"/>
                    </a:lnTo>
                    <a:lnTo>
                      <a:pt x="178" y="199"/>
                    </a:lnTo>
                    <a:lnTo>
                      <a:pt x="177" y="202"/>
                    </a:lnTo>
                    <a:lnTo>
                      <a:pt x="169" y="205"/>
                    </a:lnTo>
                    <a:lnTo>
                      <a:pt x="164" y="211"/>
                    </a:lnTo>
                    <a:lnTo>
                      <a:pt x="161" y="213"/>
                    </a:lnTo>
                    <a:lnTo>
                      <a:pt x="159" y="217"/>
                    </a:lnTo>
                    <a:lnTo>
                      <a:pt x="154" y="229"/>
                    </a:lnTo>
                    <a:lnTo>
                      <a:pt x="152" y="237"/>
                    </a:lnTo>
                    <a:lnTo>
                      <a:pt x="155" y="245"/>
                    </a:lnTo>
                    <a:lnTo>
                      <a:pt x="157" y="250"/>
                    </a:lnTo>
                    <a:lnTo>
                      <a:pt x="157" y="255"/>
                    </a:lnTo>
                    <a:lnTo>
                      <a:pt x="158" y="263"/>
                    </a:lnTo>
                    <a:lnTo>
                      <a:pt x="156" y="266"/>
                    </a:lnTo>
                    <a:lnTo>
                      <a:pt x="155" y="266"/>
                    </a:lnTo>
                    <a:lnTo>
                      <a:pt x="155" y="267"/>
                    </a:lnTo>
                    <a:lnTo>
                      <a:pt x="155" y="269"/>
                    </a:lnTo>
                    <a:lnTo>
                      <a:pt x="153" y="270"/>
                    </a:lnTo>
                    <a:lnTo>
                      <a:pt x="152" y="270"/>
                    </a:lnTo>
                    <a:lnTo>
                      <a:pt x="152" y="271"/>
                    </a:lnTo>
                    <a:lnTo>
                      <a:pt x="147" y="272"/>
                    </a:lnTo>
                    <a:lnTo>
                      <a:pt x="145" y="279"/>
                    </a:lnTo>
                    <a:lnTo>
                      <a:pt x="136" y="291"/>
                    </a:lnTo>
                    <a:lnTo>
                      <a:pt x="128" y="298"/>
                    </a:lnTo>
                    <a:lnTo>
                      <a:pt x="125" y="303"/>
                    </a:lnTo>
                    <a:lnTo>
                      <a:pt x="122" y="306"/>
                    </a:lnTo>
                    <a:lnTo>
                      <a:pt x="117" y="310"/>
                    </a:lnTo>
                    <a:lnTo>
                      <a:pt x="113" y="312"/>
                    </a:lnTo>
                    <a:lnTo>
                      <a:pt x="110" y="313"/>
                    </a:lnTo>
                    <a:lnTo>
                      <a:pt x="100" y="313"/>
                    </a:lnTo>
                    <a:lnTo>
                      <a:pt x="87" y="314"/>
                    </a:lnTo>
                    <a:lnTo>
                      <a:pt x="83" y="317"/>
                    </a:lnTo>
                    <a:lnTo>
                      <a:pt x="81" y="321"/>
                    </a:lnTo>
                    <a:lnTo>
                      <a:pt x="76" y="325"/>
                    </a:lnTo>
                    <a:lnTo>
                      <a:pt x="71" y="328"/>
                    </a:lnTo>
                    <a:lnTo>
                      <a:pt x="68" y="329"/>
                    </a:lnTo>
                    <a:lnTo>
                      <a:pt x="67" y="332"/>
                    </a:lnTo>
                    <a:lnTo>
                      <a:pt x="65" y="332"/>
                    </a:lnTo>
                    <a:lnTo>
                      <a:pt x="64" y="332"/>
                    </a:lnTo>
                    <a:lnTo>
                      <a:pt x="64" y="333"/>
                    </a:lnTo>
                    <a:lnTo>
                      <a:pt x="60" y="335"/>
                    </a:lnTo>
                    <a:lnTo>
                      <a:pt x="53" y="336"/>
                    </a:lnTo>
                    <a:lnTo>
                      <a:pt x="50" y="341"/>
                    </a:lnTo>
                    <a:lnTo>
                      <a:pt x="47" y="343"/>
                    </a:lnTo>
                    <a:lnTo>
                      <a:pt x="45" y="345"/>
                    </a:lnTo>
                    <a:lnTo>
                      <a:pt x="42" y="345"/>
                    </a:lnTo>
                    <a:lnTo>
                      <a:pt x="39" y="345"/>
                    </a:lnTo>
                    <a:lnTo>
                      <a:pt x="28" y="348"/>
                    </a:lnTo>
                    <a:lnTo>
                      <a:pt x="22" y="349"/>
                    </a:lnTo>
                    <a:lnTo>
                      <a:pt x="15" y="349"/>
                    </a:lnTo>
                    <a:lnTo>
                      <a:pt x="9" y="346"/>
                    </a:lnTo>
                    <a:lnTo>
                      <a:pt x="5" y="347"/>
                    </a:lnTo>
                    <a:lnTo>
                      <a:pt x="0" y="350"/>
                    </a:lnTo>
                    <a:lnTo>
                      <a:pt x="1" y="358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304">
                <a:extLst>
                  <a:ext uri="{FF2B5EF4-FFF2-40B4-BE49-F238E27FC236}">
                    <a16:creationId xmlns:a16="http://schemas.microsoft.com/office/drawing/2014/main" id="{4B478AAF-28D0-DBBD-F457-0CBA364BAD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0" y="2675"/>
                <a:ext cx="4" cy="19"/>
              </a:xfrm>
              <a:custGeom>
                <a:avLst/>
                <a:gdLst>
                  <a:gd name="T0" fmla="*/ 10 w 12"/>
                  <a:gd name="T1" fmla="*/ 0 h 57"/>
                  <a:gd name="T2" fmla="*/ 11 w 12"/>
                  <a:gd name="T3" fmla="*/ 2 h 57"/>
                  <a:gd name="T4" fmla="*/ 11 w 12"/>
                  <a:gd name="T5" fmla="*/ 5 h 57"/>
                  <a:gd name="T6" fmla="*/ 9 w 12"/>
                  <a:gd name="T7" fmla="*/ 7 h 57"/>
                  <a:gd name="T8" fmla="*/ 7 w 12"/>
                  <a:gd name="T9" fmla="*/ 8 h 57"/>
                  <a:gd name="T10" fmla="*/ 5 w 12"/>
                  <a:gd name="T11" fmla="*/ 10 h 57"/>
                  <a:gd name="T12" fmla="*/ 0 w 12"/>
                  <a:gd name="T13" fmla="*/ 13 h 57"/>
                  <a:gd name="T14" fmla="*/ 0 w 12"/>
                  <a:gd name="T15" fmla="*/ 21 h 57"/>
                  <a:gd name="T16" fmla="*/ 1 w 12"/>
                  <a:gd name="T17" fmla="*/ 28 h 57"/>
                  <a:gd name="T18" fmla="*/ 5 w 12"/>
                  <a:gd name="T19" fmla="*/ 37 h 57"/>
                  <a:gd name="T20" fmla="*/ 7 w 12"/>
                  <a:gd name="T21" fmla="*/ 40 h 57"/>
                  <a:gd name="T22" fmla="*/ 7 w 12"/>
                  <a:gd name="T23" fmla="*/ 45 h 57"/>
                  <a:gd name="T24" fmla="*/ 8 w 12"/>
                  <a:gd name="T25" fmla="*/ 48 h 57"/>
                  <a:gd name="T26" fmla="*/ 9 w 12"/>
                  <a:gd name="T27" fmla="*/ 51 h 57"/>
                  <a:gd name="T28" fmla="*/ 12 w 12"/>
                  <a:gd name="T2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57">
                    <a:moveTo>
                      <a:pt x="10" y="0"/>
                    </a:moveTo>
                    <a:lnTo>
                      <a:pt x="11" y="2"/>
                    </a:lnTo>
                    <a:lnTo>
                      <a:pt x="11" y="5"/>
                    </a:lnTo>
                    <a:lnTo>
                      <a:pt x="9" y="7"/>
                    </a:lnTo>
                    <a:lnTo>
                      <a:pt x="7" y="8"/>
                    </a:lnTo>
                    <a:lnTo>
                      <a:pt x="5" y="10"/>
                    </a:lnTo>
                    <a:lnTo>
                      <a:pt x="0" y="13"/>
                    </a:lnTo>
                    <a:lnTo>
                      <a:pt x="0" y="21"/>
                    </a:lnTo>
                    <a:lnTo>
                      <a:pt x="1" y="28"/>
                    </a:lnTo>
                    <a:lnTo>
                      <a:pt x="5" y="37"/>
                    </a:lnTo>
                    <a:lnTo>
                      <a:pt x="7" y="40"/>
                    </a:lnTo>
                    <a:lnTo>
                      <a:pt x="7" y="45"/>
                    </a:lnTo>
                    <a:lnTo>
                      <a:pt x="8" y="48"/>
                    </a:lnTo>
                    <a:lnTo>
                      <a:pt x="9" y="51"/>
                    </a:lnTo>
                    <a:lnTo>
                      <a:pt x="12" y="57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305">
                <a:extLst>
                  <a:ext uri="{FF2B5EF4-FFF2-40B4-BE49-F238E27FC236}">
                    <a16:creationId xmlns:a16="http://schemas.microsoft.com/office/drawing/2014/main" id="{F7798044-C280-1F09-470F-6755FEF0F5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2566"/>
                <a:ext cx="213" cy="118"/>
              </a:xfrm>
              <a:custGeom>
                <a:avLst/>
                <a:gdLst>
                  <a:gd name="T0" fmla="*/ 626 w 637"/>
                  <a:gd name="T1" fmla="*/ 343 h 354"/>
                  <a:gd name="T2" fmla="*/ 619 w 637"/>
                  <a:gd name="T3" fmla="*/ 329 h 354"/>
                  <a:gd name="T4" fmla="*/ 620 w 637"/>
                  <a:gd name="T5" fmla="*/ 312 h 354"/>
                  <a:gd name="T6" fmla="*/ 603 w 637"/>
                  <a:gd name="T7" fmla="*/ 300 h 354"/>
                  <a:gd name="T8" fmla="*/ 587 w 637"/>
                  <a:gd name="T9" fmla="*/ 298 h 354"/>
                  <a:gd name="T10" fmla="*/ 575 w 637"/>
                  <a:gd name="T11" fmla="*/ 291 h 354"/>
                  <a:gd name="T12" fmla="*/ 572 w 637"/>
                  <a:gd name="T13" fmla="*/ 278 h 354"/>
                  <a:gd name="T14" fmla="*/ 559 w 637"/>
                  <a:gd name="T15" fmla="*/ 287 h 354"/>
                  <a:gd name="T16" fmla="*/ 517 w 637"/>
                  <a:gd name="T17" fmla="*/ 274 h 354"/>
                  <a:gd name="T18" fmla="*/ 487 w 637"/>
                  <a:gd name="T19" fmla="*/ 270 h 354"/>
                  <a:gd name="T20" fmla="*/ 479 w 637"/>
                  <a:gd name="T21" fmla="*/ 254 h 354"/>
                  <a:gd name="T22" fmla="*/ 481 w 637"/>
                  <a:gd name="T23" fmla="*/ 247 h 354"/>
                  <a:gd name="T24" fmla="*/ 472 w 637"/>
                  <a:gd name="T25" fmla="*/ 241 h 354"/>
                  <a:gd name="T26" fmla="*/ 465 w 637"/>
                  <a:gd name="T27" fmla="*/ 264 h 354"/>
                  <a:gd name="T28" fmla="*/ 442 w 637"/>
                  <a:gd name="T29" fmla="*/ 254 h 354"/>
                  <a:gd name="T30" fmla="*/ 438 w 637"/>
                  <a:gd name="T31" fmla="*/ 239 h 354"/>
                  <a:gd name="T32" fmla="*/ 445 w 637"/>
                  <a:gd name="T33" fmla="*/ 233 h 354"/>
                  <a:gd name="T34" fmla="*/ 419 w 637"/>
                  <a:gd name="T35" fmla="*/ 218 h 354"/>
                  <a:gd name="T36" fmla="*/ 417 w 637"/>
                  <a:gd name="T37" fmla="*/ 205 h 354"/>
                  <a:gd name="T38" fmla="*/ 413 w 637"/>
                  <a:gd name="T39" fmla="*/ 185 h 354"/>
                  <a:gd name="T40" fmla="*/ 404 w 637"/>
                  <a:gd name="T41" fmla="*/ 180 h 354"/>
                  <a:gd name="T42" fmla="*/ 397 w 637"/>
                  <a:gd name="T43" fmla="*/ 188 h 354"/>
                  <a:gd name="T44" fmla="*/ 395 w 637"/>
                  <a:gd name="T45" fmla="*/ 175 h 354"/>
                  <a:gd name="T46" fmla="*/ 382 w 637"/>
                  <a:gd name="T47" fmla="*/ 174 h 354"/>
                  <a:gd name="T48" fmla="*/ 375 w 637"/>
                  <a:gd name="T49" fmla="*/ 183 h 354"/>
                  <a:gd name="T50" fmla="*/ 364 w 637"/>
                  <a:gd name="T51" fmla="*/ 175 h 354"/>
                  <a:gd name="T52" fmla="*/ 348 w 637"/>
                  <a:gd name="T53" fmla="*/ 179 h 354"/>
                  <a:gd name="T54" fmla="*/ 341 w 637"/>
                  <a:gd name="T55" fmla="*/ 183 h 354"/>
                  <a:gd name="T56" fmla="*/ 329 w 637"/>
                  <a:gd name="T57" fmla="*/ 181 h 354"/>
                  <a:gd name="T58" fmla="*/ 319 w 637"/>
                  <a:gd name="T59" fmla="*/ 184 h 354"/>
                  <a:gd name="T60" fmla="*/ 314 w 637"/>
                  <a:gd name="T61" fmla="*/ 198 h 354"/>
                  <a:gd name="T62" fmla="*/ 310 w 637"/>
                  <a:gd name="T63" fmla="*/ 207 h 354"/>
                  <a:gd name="T64" fmla="*/ 300 w 637"/>
                  <a:gd name="T65" fmla="*/ 203 h 354"/>
                  <a:gd name="T66" fmla="*/ 280 w 637"/>
                  <a:gd name="T67" fmla="*/ 215 h 354"/>
                  <a:gd name="T68" fmla="*/ 257 w 637"/>
                  <a:gd name="T69" fmla="*/ 227 h 354"/>
                  <a:gd name="T70" fmla="*/ 249 w 637"/>
                  <a:gd name="T71" fmla="*/ 217 h 354"/>
                  <a:gd name="T72" fmla="*/ 236 w 637"/>
                  <a:gd name="T73" fmla="*/ 217 h 354"/>
                  <a:gd name="T74" fmla="*/ 215 w 637"/>
                  <a:gd name="T75" fmla="*/ 211 h 354"/>
                  <a:gd name="T76" fmla="*/ 211 w 637"/>
                  <a:gd name="T77" fmla="*/ 203 h 354"/>
                  <a:gd name="T78" fmla="*/ 223 w 637"/>
                  <a:gd name="T79" fmla="*/ 196 h 354"/>
                  <a:gd name="T80" fmla="*/ 223 w 637"/>
                  <a:gd name="T81" fmla="*/ 184 h 354"/>
                  <a:gd name="T82" fmla="*/ 209 w 637"/>
                  <a:gd name="T83" fmla="*/ 182 h 354"/>
                  <a:gd name="T84" fmla="*/ 199 w 637"/>
                  <a:gd name="T85" fmla="*/ 175 h 354"/>
                  <a:gd name="T86" fmla="*/ 184 w 637"/>
                  <a:gd name="T87" fmla="*/ 179 h 354"/>
                  <a:gd name="T88" fmla="*/ 173 w 637"/>
                  <a:gd name="T89" fmla="*/ 182 h 354"/>
                  <a:gd name="T90" fmla="*/ 167 w 637"/>
                  <a:gd name="T91" fmla="*/ 170 h 354"/>
                  <a:gd name="T92" fmla="*/ 148 w 637"/>
                  <a:gd name="T93" fmla="*/ 166 h 354"/>
                  <a:gd name="T94" fmla="*/ 123 w 637"/>
                  <a:gd name="T95" fmla="*/ 148 h 354"/>
                  <a:gd name="T96" fmla="*/ 114 w 637"/>
                  <a:gd name="T97" fmla="*/ 141 h 354"/>
                  <a:gd name="T98" fmla="*/ 105 w 637"/>
                  <a:gd name="T99" fmla="*/ 154 h 354"/>
                  <a:gd name="T100" fmla="*/ 100 w 637"/>
                  <a:gd name="T101" fmla="*/ 145 h 354"/>
                  <a:gd name="T102" fmla="*/ 89 w 637"/>
                  <a:gd name="T103" fmla="*/ 127 h 354"/>
                  <a:gd name="T104" fmla="*/ 73 w 637"/>
                  <a:gd name="T105" fmla="*/ 107 h 354"/>
                  <a:gd name="T106" fmla="*/ 45 w 637"/>
                  <a:gd name="T107" fmla="*/ 93 h 354"/>
                  <a:gd name="T108" fmla="*/ 38 w 637"/>
                  <a:gd name="T109" fmla="*/ 82 h 354"/>
                  <a:gd name="T110" fmla="*/ 48 w 637"/>
                  <a:gd name="T111" fmla="*/ 78 h 354"/>
                  <a:gd name="T112" fmla="*/ 39 w 637"/>
                  <a:gd name="T113" fmla="*/ 71 h 354"/>
                  <a:gd name="T114" fmla="*/ 29 w 637"/>
                  <a:gd name="T115" fmla="*/ 60 h 354"/>
                  <a:gd name="T116" fmla="*/ 29 w 637"/>
                  <a:gd name="T117" fmla="*/ 40 h 354"/>
                  <a:gd name="T118" fmla="*/ 16 w 637"/>
                  <a:gd name="T119" fmla="*/ 27 h 354"/>
                  <a:gd name="T120" fmla="*/ 1 w 637"/>
                  <a:gd name="T121" fmla="*/ 22 h 354"/>
                  <a:gd name="T122" fmla="*/ 4 w 637"/>
                  <a:gd name="T123" fmla="*/ 5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37" h="354">
                    <a:moveTo>
                      <a:pt x="637" y="354"/>
                    </a:moveTo>
                    <a:lnTo>
                      <a:pt x="632" y="348"/>
                    </a:lnTo>
                    <a:lnTo>
                      <a:pt x="632" y="347"/>
                    </a:lnTo>
                    <a:lnTo>
                      <a:pt x="631" y="346"/>
                    </a:lnTo>
                    <a:lnTo>
                      <a:pt x="630" y="346"/>
                    </a:lnTo>
                    <a:lnTo>
                      <a:pt x="630" y="345"/>
                    </a:lnTo>
                    <a:lnTo>
                      <a:pt x="629" y="345"/>
                    </a:lnTo>
                    <a:lnTo>
                      <a:pt x="628" y="344"/>
                    </a:lnTo>
                    <a:lnTo>
                      <a:pt x="626" y="343"/>
                    </a:lnTo>
                    <a:lnTo>
                      <a:pt x="625" y="342"/>
                    </a:lnTo>
                    <a:lnTo>
                      <a:pt x="622" y="341"/>
                    </a:lnTo>
                    <a:lnTo>
                      <a:pt x="620" y="338"/>
                    </a:lnTo>
                    <a:lnTo>
                      <a:pt x="619" y="337"/>
                    </a:lnTo>
                    <a:lnTo>
                      <a:pt x="619" y="336"/>
                    </a:lnTo>
                    <a:lnTo>
                      <a:pt x="619" y="332"/>
                    </a:lnTo>
                    <a:lnTo>
                      <a:pt x="619" y="331"/>
                    </a:lnTo>
                    <a:lnTo>
                      <a:pt x="619" y="330"/>
                    </a:lnTo>
                    <a:lnTo>
                      <a:pt x="619" y="329"/>
                    </a:lnTo>
                    <a:lnTo>
                      <a:pt x="620" y="328"/>
                    </a:lnTo>
                    <a:lnTo>
                      <a:pt x="622" y="325"/>
                    </a:lnTo>
                    <a:lnTo>
                      <a:pt x="623" y="323"/>
                    </a:lnTo>
                    <a:lnTo>
                      <a:pt x="623" y="317"/>
                    </a:lnTo>
                    <a:lnTo>
                      <a:pt x="623" y="316"/>
                    </a:lnTo>
                    <a:lnTo>
                      <a:pt x="622" y="315"/>
                    </a:lnTo>
                    <a:lnTo>
                      <a:pt x="622" y="314"/>
                    </a:lnTo>
                    <a:lnTo>
                      <a:pt x="622" y="313"/>
                    </a:lnTo>
                    <a:lnTo>
                      <a:pt x="620" y="312"/>
                    </a:lnTo>
                    <a:lnTo>
                      <a:pt x="617" y="310"/>
                    </a:lnTo>
                    <a:lnTo>
                      <a:pt x="615" y="310"/>
                    </a:lnTo>
                    <a:lnTo>
                      <a:pt x="612" y="309"/>
                    </a:lnTo>
                    <a:lnTo>
                      <a:pt x="610" y="308"/>
                    </a:lnTo>
                    <a:lnTo>
                      <a:pt x="608" y="307"/>
                    </a:lnTo>
                    <a:lnTo>
                      <a:pt x="607" y="306"/>
                    </a:lnTo>
                    <a:lnTo>
                      <a:pt x="606" y="306"/>
                    </a:lnTo>
                    <a:lnTo>
                      <a:pt x="606" y="305"/>
                    </a:lnTo>
                    <a:lnTo>
                      <a:pt x="603" y="300"/>
                    </a:lnTo>
                    <a:lnTo>
                      <a:pt x="602" y="300"/>
                    </a:lnTo>
                    <a:lnTo>
                      <a:pt x="601" y="298"/>
                    </a:lnTo>
                    <a:lnTo>
                      <a:pt x="600" y="298"/>
                    </a:lnTo>
                    <a:lnTo>
                      <a:pt x="598" y="297"/>
                    </a:lnTo>
                    <a:lnTo>
                      <a:pt x="592" y="297"/>
                    </a:lnTo>
                    <a:lnTo>
                      <a:pt x="591" y="297"/>
                    </a:lnTo>
                    <a:lnTo>
                      <a:pt x="589" y="298"/>
                    </a:lnTo>
                    <a:lnTo>
                      <a:pt x="588" y="298"/>
                    </a:lnTo>
                    <a:lnTo>
                      <a:pt x="587" y="298"/>
                    </a:lnTo>
                    <a:lnTo>
                      <a:pt x="586" y="298"/>
                    </a:lnTo>
                    <a:lnTo>
                      <a:pt x="585" y="299"/>
                    </a:lnTo>
                    <a:lnTo>
                      <a:pt x="580" y="299"/>
                    </a:lnTo>
                    <a:lnTo>
                      <a:pt x="580" y="298"/>
                    </a:lnTo>
                    <a:lnTo>
                      <a:pt x="578" y="297"/>
                    </a:lnTo>
                    <a:lnTo>
                      <a:pt x="575" y="295"/>
                    </a:lnTo>
                    <a:lnTo>
                      <a:pt x="575" y="294"/>
                    </a:lnTo>
                    <a:lnTo>
                      <a:pt x="575" y="292"/>
                    </a:lnTo>
                    <a:lnTo>
                      <a:pt x="575" y="291"/>
                    </a:lnTo>
                    <a:lnTo>
                      <a:pt x="576" y="289"/>
                    </a:lnTo>
                    <a:lnTo>
                      <a:pt x="576" y="288"/>
                    </a:lnTo>
                    <a:lnTo>
                      <a:pt x="576" y="281"/>
                    </a:lnTo>
                    <a:lnTo>
                      <a:pt x="576" y="280"/>
                    </a:lnTo>
                    <a:lnTo>
                      <a:pt x="575" y="280"/>
                    </a:lnTo>
                    <a:lnTo>
                      <a:pt x="575" y="279"/>
                    </a:lnTo>
                    <a:lnTo>
                      <a:pt x="574" y="279"/>
                    </a:lnTo>
                    <a:lnTo>
                      <a:pt x="573" y="278"/>
                    </a:lnTo>
                    <a:lnTo>
                      <a:pt x="572" y="278"/>
                    </a:lnTo>
                    <a:lnTo>
                      <a:pt x="572" y="279"/>
                    </a:lnTo>
                    <a:lnTo>
                      <a:pt x="571" y="279"/>
                    </a:lnTo>
                    <a:lnTo>
                      <a:pt x="569" y="281"/>
                    </a:lnTo>
                    <a:lnTo>
                      <a:pt x="565" y="285"/>
                    </a:lnTo>
                    <a:lnTo>
                      <a:pt x="564" y="285"/>
                    </a:lnTo>
                    <a:lnTo>
                      <a:pt x="563" y="285"/>
                    </a:lnTo>
                    <a:lnTo>
                      <a:pt x="561" y="286"/>
                    </a:lnTo>
                    <a:lnTo>
                      <a:pt x="560" y="286"/>
                    </a:lnTo>
                    <a:lnTo>
                      <a:pt x="559" y="287"/>
                    </a:lnTo>
                    <a:lnTo>
                      <a:pt x="557" y="287"/>
                    </a:lnTo>
                    <a:lnTo>
                      <a:pt x="556" y="287"/>
                    </a:lnTo>
                    <a:lnTo>
                      <a:pt x="547" y="287"/>
                    </a:lnTo>
                    <a:lnTo>
                      <a:pt x="546" y="286"/>
                    </a:lnTo>
                    <a:lnTo>
                      <a:pt x="544" y="286"/>
                    </a:lnTo>
                    <a:lnTo>
                      <a:pt x="542" y="285"/>
                    </a:lnTo>
                    <a:lnTo>
                      <a:pt x="541" y="285"/>
                    </a:lnTo>
                    <a:lnTo>
                      <a:pt x="534" y="281"/>
                    </a:lnTo>
                    <a:lnTo>
                      <a:pt x="517" y="274"/>
                    </a:lnTo>
                    <a:lnTo>
                      <a:pt x="500" y="270"/>
                    </a:lnTo>
                    <a:lnTo>
                      <a:pt x="497" y="270"/>
                    </a:lnTo>
                    <a:lnTo>
                      <a:pt x="492" y="272"/>
                    </a:lnTo>
                    <a:lnTo>
                      <a:pt x="490" y="273"/>
                    </a:lnTo>
                    <a:lnTo>
                      <a:pt x="488" y="273"/>
                    </a:lnTo>
                    <a:lnTo>
                      <a:pt x="488" y="272"/>
                    </a:lnTo>
                    <a:lnTo>
                      <a:pt x="487" y="272"/>
                    </a:lnTo>
                    <a:lnTo>
                      <a:pt x="487" y="271"/>
                    </a:lnTo>
                    <a:lnTo>
                      <a:pt x="487" y="270"/>
                    </a:lnTo>
                    <a:lnTo>
                      <a:pt x="486" y="269"/>
                    </a:lnTo>
                    <a:lnTo>
                      <a:pt x="486" y="267"/>
                    </a:lnTo>
                    <a:lnTo>
                      <a:pt x="486" y="264"/>
                    </a:lnTo>
                    <a:lnTo>
                      <a:pt x="484" y="261"/>
                    </a:lnTo>
                    <a:lnTo>
                      <a:pt x="483" y="260"/>
                    </a:lnTo>
                    <a:lnTo>
                      <a:pt x="483" y="259"/>
                    </a:lnTo>
                    <a:lnTo>
                      <a:pt x="480" y="256"/>
                    </a:lnTo>
                    <a:lnTo>
                      <a:pt x="479" y="255"/>
                    </a:lnTo>
                    <a:lnTo>
                      <a:pt x="479" y="254"/>
                    </a:lnTo>
                    <a:lnTo>
                      <a:pt x="479" y="253"/>
                    </a:lnTo>
                    <a:lnTo>
                      <a:pt x="479" y="252"/>
                    </a:lnTo>
                    <a:lnTo>
                      <a:pt x="479" y="251"/>
                    </a:lnTo>
                    <a:lnTo>
                      <a:pt x="479" y="250"/>
                    </a:lnTo>
                    <a:lnTo>
                      <a:pt x="480" y="250"/>
                    </a:lnTo>
                    <a:lnTo>
                      <a:pt x="480" y="249"/>
                    </a:lnTo>
                    <a:lnTo>
                      <a:pt x="480" y="248"/>
                    </a:lnTo>
                    <a:lnTo>
                      <a:pt x="481" y="248"/>
                    </a:lnTo>
                    <a:lnTo>
                      <a:pt x="481" y="247"/>
                    </a:lnTo>
                    <a:lnTo>
                      <a:pt x="481" y="245"/>
                    </a:lnTo>
                    <a:lnTo>
                      <a:pt x="481" y="243"/>
                    </a:lnTo>
                    <a:lnTo>
                      <a:pt x="480" y="243"/>
                    </a:lnTo>
                    <a:lnTo>
                      <a:pt x="480" y="242"/>
                    </a:lnTo>
                    <a:lnTo>
                      <a:pt x="479" y="242"/>
                    </a:lnTo>
                    <a:lnTo>
                      <a:pt x="478" y="241"/>
                    </a:lnTo>
                    <a:lnTo>
                      <a:pt x="476" y="240"/>
                    </a:lnTo>
                    <a:lnTo>
                      <a:pt x="473" y="240"/>
                    </a:lnTo>
                    <a:lnTo>
                      <a:pt x="472" y="241"/>
                    </a:lnTo>
                    <a:lnTo>
                      <a:pt x="472" y="242"/>
                    </a:lnTo>
                    <a:lnTo>
                      <a:pt x="471" y="242"/>
                    </a:lnTo>
                    <a:lnTo>
                      <a:pt x="471" y="252"/>
                    </a:lnTo>
                    <a:lnTo>
                      <a:pt x="471" y="253"/>
                    </a:lnTo>
                    <a:lnTo>
                      <a:pt x="470" y="254"/>
                    </a:lnTo>
                    <a:lnTo>
                      <a:pt x="470" y="256"/>
                    </a:lnTo>
                    <a:lnTo>
                      <a:pt x="469" y="257"/>
                    </a:lnTo>
                    <a:lnTo>
                      <a:pt x="467" y="262"/>
                    </a:lnTo>
                    <a:lnTo>
                      <a:pt x="465" y="264"/>
                    </a:lnTo>
                    <a:lnTo>
                      <a:pt x="465" y="265"/>
                    </a:lnTo>
                    <a:lnTo>
                      <a:pt x="461" y="265"/>
                    </a:lnTo>
                    <a:lnTo>
                      <a:pt x="460" y="264"/>
                    </a:lnTo>
                    <a:lnTo>
                      <a:pt x="458" y="264"/>
                    </a:lnTo>
                    <a:lnTo>
                      <a:pt x="447" y="258"/>
                    </a:lnTo>
                    <a:lnTo>
                      <a:pt x="445" y="256"/>
                    </a:lnTo>
                    <a:lnTo>
                      <a:pt x="444" y="256"/>
                    </a:lnTo>
                    <a:lnTo>
                      <a:pt x="444" y="254"/>
                    </a:lnTo>
                    <a:lnTo>
                      <a:pt x="442" y="254"/>
                    </a:lnTo>
                    <a:lnTo>
                      <a:pt x="440" y="251"/>
                    </a:lnTo>
                    <a:lnTo>
                      <a:pt x="439" y="250"/>
                    </a:lnTo>
                    <a:lnTo>
                      <a:pt x="437" y="248"/>
                    </a:lnTo>
                    <a:lnTo>
                      <a:pt x="437" y="247"/>
                    </a:lnTo>
                    <a:lnTo>
                      <a:pt x="437" y="246"/>
                    </a:lnTo>
                    <a:lnTo>
                      <a:pt x="437" y="242"/>
                    </a:lnTo>
                    <a:lnTo>
                      <a:pt x="437" y="241"/>
                    </a:lnTo>
                    <a:lnTo>
                      <a:pt x="438" y="240"/>
                    </a:lnTo>
                    <a:lnTo>
                      <a:pt x="438" y="239"/>
                    </a:lnTo>
                    <a:lnTo>
                      <a:pt x="438" y="238"/>
                    </a:lnTo>
                    <a:lnTo>
                      <a:pt x="439" y="238"/>
                    </a:lnTo>
                    <a:lnTo>
                      <a:pt x="439" y="237"/>
                    </a:lnTo>
                    <a:lnTo>
                      <a:pt x="440" y="236"/>
                    </a:lnTo>
                    <a:lnTo>
                      <a:pt x="441" y="235"/>
                    </a:lnTo>
                    <a:lnTo>
                      <a:pt x="442" y="235"/>
                    </a:lnTo>
                    <a:lnTo>
                      <a:pt x="444" y="234"/>
                    </a:lnTo>
                    <a:lnTo>
                      <a:pt x="444" y="233"/>
                    </a:lnTo>
                    <a:lnTo>
                      <a:pt x="445" y="233"/>
                    </a:lnTo>
                    <a:lnTo>
                      <a:pt x="444" y="232"/>
                    </a:lnTo>
                    <a:lnTo>
                      <a:pt x="444" y="231"/>
                    </a:lnTo>
                    <a:lnTo>
                      <a:pt x="442" y="231"/>
                    </a:lnTo>
                    <a:lnTo>
                      <a:pt x="442" y="230"/>
                    </a:lnTo>
                    <a:lnTo>
                      <a:pt x="441" y="230"/>
                    </a:lnTo>
                    <a:lnTo>
                      <a:pt x="434" y="224"/>
                    </a:lnTo>
                    <a:lnTo>
                      <a:pt x="433" y="224"/>
                    </a:lnTo>
                    <a:lnTo>
                      <a:pt x="422" y="220"/>
                    </a:lnTo>
                    <a:lnTo>
                      <a:pt x="419" y="218"/>
                    </a:lnTo>
                    <a:lnTo>
                      <a:pt x="418" y="217"/>
                    </a:lnTo>
                    <a:lnTo>
                      <a:pt x="417" y="216"/>
                    </a:lnTo>
                    <a:lnTo>
                      <a:pt x="416" y="215"/>
                    </a:lnTo>
                    <a:lnTo>
                      <a:pt x="416" y="214"/>
                    </a:lnTo>
                    <a:lnTo>
                      <a:pt x="416" y="210"/>
                    </a:lnTo>
                    <a:lnTo>
                      <a:pt x="416" y="209"/>
                    </a:lnTo>
                    <a:lnTo>
                      <a:pt x="416" y="208"/>
                    </a:lnTo>
                    <a:lnTo>
                      <a:pt x="417" y="207"/>
                    </a:lnTo>
                    <a:lnTo>
                      <a:pt x="417" y="205"/>
                    </a:lnTo>
                    <a:lnTo>
                      <a:pt x="418" y="204"/>
                    </a:lnTo>
                    <a:lnTo>
                      <a:pt x="418" y="200"/>
                    </a:lnTo>
                    <a:lnTo>
                      <a:pt x="417" y="199"/>
                    </a:lnTo>
                    <a:lnTo>
                      <a:pt x="417" y="198"/>
                    </a:lnTo>
                    <a:lnTo>
                      <a:pt x="417" y="197"/>
                    </a:lnTo>
                    <a:lnTo>
                      <a:pt x="417" y="196"/>
                    </a:lnTo>
                    <a:lnTo>
                      <a:pt x="416" y="196"/>
                    </a:lnTo>
                    <a:lnTo>
                      <a:pt x="416" y="193"/>
                    </a:lnTo>
                    <a:lnTo>
                      <a:pt x="413" y="185"/>
                    </a:lnTo>
                    <a:lnTo>
                      <a:pt x="412" y="184"/>
                    </a:lnTo>
                    <a:lnTo>
                      <a:pt x="412" y="183"/>
                    </a:lnTo>
                    <a:lnTo>
                      <a:pt x="411" y="182"/>
                    </a:lnTo>
                    <a:lnTo>
                      <a:pt x="410" y="181"/>
                    </a:lnTo>
                    <a:lnTo>
                      <a:pt x="409" y="181"/>
                    </a:lnTo>
                    <a:lnTo>
                      <a:pt x="409" y="180"/>
                    </a:lnTo>
                    <a:lnTo>
                      <a:pt x="408" y="180"/>
                    </a:lnTo>
                    <a:lnTo>
                      <a:pt x="406" y="180"/>
                    </a:lnTo>
                    <a:lnTo>
                      <a:pt x="404" y="180"/>
                    </a:lnTo>
                    <a:lnTo>
                      <a:pt x="404" y="181"/>
                    </a:lnTo>
                    <a:lnTo>
                      <a:pt x="404" y="182"/>
                    </a:lnTo>
                    <a:lnTo>
                      <a:pt x="404" y="183"/>
                    </a:lnTo>
                    <a:lnTo>
                      <a:pt x="404" y="185"/>
                    </a:lnTo>
                    <a:lnTo>
                      <a:pt x="403" y="185"/>
                    </a:lnTo>
                    <a:lnTo>
                      <a:pt x="402" y="188"/>
                    </a:lnTo>
                    <a:lnTo>
                      <a:pt x="401" y="188"/>
                    </a:lnTo>
                    <a:lnTo>
                      <a:pt x="398" y="188"/>
                    </a:lnTo>
                    <a:lnTo>
                      <a:pt x="397" y="188"/>
                    </a:lnTo>
                    <a:lnTo>
                      <a:pt x="396" y="186"/>
                    </a:lnTo>
                    <a:lnTo>
                      <a:pt x="396" y="185"/>
                    </a:lnTo>
                    <a:lnTo>
                      <a:pt x="395" y="185"/>
                    </a:lnTo>
                    <a:lnTo>
                      <a:pt x="395" y="184"/>
                    </a:lnTo>
                    <a:lnTo>
                      <a:pt x="395" y="183"/>
                    </a:lnTo>
                    <a:lnTo>
                      <a:pt x="395" y="179"/>
                    </a:lnTo>
                    <a:lnTo>
                      <a:pt x="396" y="177"/>
                    </a:lnTo>
                    <a:lnTo>
                      <a:pt x="396" y="175"/>
                    </a:lnTo>
                    <a:lnTo>
                      <a:pt x="395" y="175"/>
                    </a:lnTo>
                    <a:lnTo>
                      <a:pt x="394" y="173"/>
                    </a:lnTo>
                    <a:lnTo>
                      <a:pt x="394" y="172"/>
                    </a:lnTo>
                    <a:lnTo>
                      <a:pt x="392" y="171"/>
                    </a:lnTo>
                    <a:lnTo>
                      <a:pt x="391" y="171"/>
                    </a:lnTo>
                    <a:lnTo>
                      <a:pt x="389" y="171"/>
                    </a:lnTo>
                    <a:lnTo>
                      <a:pt x="388" y="171"/>
                    </a:lnTo>
                    <a:lnTo>
                      <a:pt x="384" y="172"/>
                    </a:lnTo>
                    <a:lnTo>
                      <a:pt x="383" y="173"/>
                    </a:lnTo>
                    <a:lnTo>
                      <a:pt x="382" y="174"/>
                    </a:lnTo>
                    <a:lnTo>
                      <a:pt x="381" y="175"/>
                    </a:lnTo>
                    <a:lnTo>
                      <a:pt x="380" y="175"/>
                    </a:lnTo>
                    <a:lnTo>
                      <a:pt x="380" y="176"/>
                    </a:lnTo>
                    <a:lnTo>
                      <a:pt x="379" y="176"/>
                    </a:lnTo>
                    <a:lnTo>
                      <a:pt x="379" y="177"/>
                    </a:lnTo>
                    <a:lnTo>
                      <a:pt x="379" y="178"/>
                    </a:lnTo>
                    <a:lnTo>
                      <a:pt x="378" y="178"/>
                    </a:lnTo>
                    <a:lnTo>
                      <a:pt x="377" y="179"/>
                    </a:lnTo>
                    <a:lnTo>
                      <a:pt x="375" y="183"/>
                    </a:lnTo>
                    <a:lnTo>
                      <a:pt x="373" y="183"/>
                    </a:lnTo>
                    <a:lnTo>
                      <a:pt x="372" y="183"/>
                    </a:lnTo>
                    <a:lnTo>
                      <a:pt x="372" y="182"/>
                    </a:lnTo>
                    <a:lnTo>
                      <a:pt x="371" y="182"/>
                    </a:lnTo>
                    <a:lnTo>
                      <a:pt x="370" y="181"/>
                    </a:lnTo>
                    <a:lnTo>
                      <a:pt x="368" y="177"/>
                    </a:lnTo>
                    <a:lnTo>
                      <a:pt x="367" y="177"/>
                    </a:lnTo>
                    <a:lnTo>
                      <a:pt x="365" y="175"/>
                    </a:lnTo>
                    <a:lnTo>
                      <a:pt x="364" y="175"/>
                    </a:lnTo>
                    <a:lnTo>
                      <a:pt x="363" y="174"/>
                    </a:lnTo>
                    <a:lnTo>
                      <a:pt x="359" y="174"/>
                    </a:lnTo>
                    <a:lnTo>
                      <a:pt x="356" y="175"/>
                    </a:lnTo>
                    <a:lnTo>
                      <a:pt x="355" y="175"/>
                    </a:lnTo>
                    <a:lnTo>
                      <a:pt x="354" y="175"/>
                    </a:lnTo>
                    <a:lnTo>
                      <a:pt x="352" y="176"/>
                    </a:lnTo>
                    <a:lnTo>
                      <a:pt x="350" y="177"/>
                    </a:lnTo>
                    <a:lnTo>
                      <a:pt x="348" y="178"/>
                    </a:lnTo>
                    <a:lnTo>
                      <a:pt x="348" y="179"/>
                    </a:lnTo>
                    <a:lnTo>
                      <a:pt x="348" y="180"/>
                    </a:lnTo>
                    <a:lnTo>
                      <a:pt x="346" y="180"/>
                    </a:lnTo>
                    <a:lnTo>
                      <a:pt x="346" y="181"/>
                    </a:lnTo>
                    <a:lnTo>
                      <a:pt x="346" y="182"/>
                    </a:lnTo>
                    <a:lnTo>
                      <a:pt x="344" y="182"/>
                    </a:lnTo>
                    <a:lnTo>
                      <a:pt x="344" y="183"/>
                    </a:lnTo>
                    <a:lnTo>
                      <a:pt x="343" y="183"/>
                    </a:lnTo>
                    <a:lnTo>
                      <a:pt x="342" y="183"/>
                    </a:lnTo>
                    <a:lnTo>
                      <a:pt x="341" y="183"/>
                    </a:lnTo>
                    <a:lnTo>
                      <a:pt x="340" y="183"/>
                    </a:lnTo>
                    <a:lnTo>
                      <a:pt x="339" y="183"/>
                    </a:lnTo>
                    <a:lnTo>
                      <a:pt x="338" y="183"/>
                    </a:lnTo>
                    <a:lnTo>
                      <a:pt x="337" y="183"/>
                    </a:lnTo>
                    <a:lnTo>
                      <a:pt x="336" y="182"/>
                    </a:lnTo>
                    <a:lnTo>
                      <a:pt x="335" y="182"/>
                    </a:lnTo>
                    <a:lnTo>
                      <a:pt x="334" y="181"/>
                    </a:lnTo>
                    <a:lnTo>
                      <a:pt x="333" y="181"/>
                    </a:lnTo>
                    <a:lnTo>
                      <a:pt x="329" y="181"/>
                    </a:lnTo>
                    <a:lnTo>
                      <a:pt x="326" y="181"/>
                    </a:lnTo>
                    <a:lnTo>
                      <a:pt x="324" y="181"/>
                    </a:lnTo>
                    <a:lnTo>
                      <a:pt x="324" y="182"/>
                    </a:lnTo>
                    <a:lnTo>
                      <a:pt x="323" y="182"/>
                    </a:lnTo>
                    <a:lnTo>
                      <a:pt x="322" y="182"/>
                    </a:lnTo>
                    <a:lnTo>
                      <a:pt x="321" y="182"/>
                    </a:lnTo>
                    <a:lnTo>
                      <a:pt x="320" y="183"/>
                    </a:lnTo>
                    <a:lnTo>
                      <a:pt x="319" y="183"/>
                    </a:lnTo>
                    <a:lnTo>
                      <a:pt x="319" y="184"/>
                    </a:lnTo>
                    <a:lnTo>
                      <a:pt x="318" y="185"/>
                    </a:lnTo>
                    <a:lnTo>
                      <a:pt x="317" y="185"/>
                    </a:lnTo>
                    <a:lnTo>
                      <a:pt x="316" y="189"/>
                    </a:lnTo>
                    <a:lnTo>
                      <a:pt x="315" y="191"/>
                    </a:lnTo>
                    <a:lnTo>
                      <a:pt x="315" y="192"/>
                    </a:lnTo>
                    <a:lnTo>
                      <a:pt x="315" y="193"/>
                    </a:lnTo>
                    <a:lnTo>
                      <a:pt x="315" y="195"/>
                    </a:lnTo>
                    <a:lnTo>
                      <a:pt x="314" y="195"/>
                    </a:lnTo>
                    <a:lnTo>
                      <a:pt x="314" y="198"/>
                    </a:lnTo>
                    <a:lnTo>
                      <a:pt x="314" y="199"/>
                    </a:lnTo>
                    <a:lnTo>
                      <a:pt x="314" y="201"/>
                    </a:lnTo>
                    <a:lnTo>
                      <a:pt x="313" y="202"/>
                    </a:lnTo>
                    <a:lnTo>
                      <a:pt x="313" y="203"/>
                    </a:lnTo>
                    <a:lnTo>
                      <a:pt x="312" y="204"/>
                    </a:lnTo>
                    <a:lnTo>
                      <a:pt x="312" y="205"/>
                    </a:lnTo>
                    <a:lnTo>
                      <a:pt x="311" y="205"/>
                    </a:lnTo>
                    <a:lnTo>
                      <a:pt x="311" y="207"/>
                    </a:lnTo>
                    <a:lnTo>
                      <a:pt x="310" y="207"/>
                    </a:lnTo>
                    <a:lnTo>
                      <a:pt x="308" y="207"/>
                    </a:lnTo>
                    <a:lnTo>
                      <a:pt x="307" y="207"/>
                    </a:lnTo>
                    <a:lnTo>
                      <a:pt x="307" y="205"/>
                    </a:lnTo>
                    <a:lnTo>
                      <a:pt x="305" y="204"/>
                    </a:lnTo>
                    <a:lnTo>
                      <a:pt x="304" y="204"/>
                    </a:lnTo>
                    <a:lnTo>
                      <a:pt x="304" y="203"/>
                    </a:lnTo>
                    <a:lnTo>
                      <a:pt x="303" y="203"/>
                    </a:lnTo>
                    <a:lnTo>
                      <a:pt x="301" y="203"/>
                    </a:lnTo>
                    <a:lnTo>
                      <a:pt x="300" y="203"/>
                    </a:lnTo>
                    <a:lnTo>
                      <a:pt x="298" y="203"/>
                    </a:lnTo>
                    <a:lnTo>
                      <a:pt x="297" y="203"/>
                    </a:lnTo>
                    <a:lnTo>
                      <a:pt x="284" y="208"/>
                    </a:lnTo>
                    <a:lnTo>
                      <a:pt x="283" y="210"/>
                    </a:lnTo>
                    <a:lnTo>
                      <a:pt x="282" y="211"/>
                    </a:lnTo>
                    <a:lnTo>
                      <a:pt x="282" y="213"/>
                    </a:lnTo>
                    <a:lnTo>
                      <a:pt x="281" y="213"/>
                    </a:lnTo>
                    <a:lnTo>
                      <a:pt x="281" y="214"/>
                    </a:lnTo>
                    <a:lnTo>
                      <a:pt x="280" y="215"/>
                    </a:lnTo>
                    <a:lnTo>
                      <a:pt x="279" y="216"/>
                    </a:lnTo>
                    <a:lnTo>
                      <a:pt x="278" y="217"/>
                    </a:lnTo>
                    <a:lnTo>
                      <a:pt x="265" y="223"/>
                    </a:lnTo>
                    <a:lnTo>
                      <a:pt x="263" y="224"/>
                    </a:lnTo>
                    <a:lnTo>
                      <a:pt x="262" y="224"/>
                    </a:lnTo>
                    <a:lnTo>
                      <a:pt x="262" y="226"/>
                    </a:lnTo>
                    <a:lnTo>
                      <a:pt x="261" y="226"/>
                    </a:lnTo>
                    <a:lnTo>
                      <a:pt x="259" y="227"/>
                    </a:lnTo>
                    <a:lnTo>
                      <a:pt x="257" y="227"/>
                    </a:lnTo>
                    <a:lnTo>
                      <a:pt x="256" y="226"/>
                    </a:lnTo>
                    <a:lnTo>
                      <a:pt x="256" y="224"/>
                    </a:lnTo>
                    <a:lnTo>
                      <a:pt x="255" y="224"/>
                    </a:lnTo>
                    <a:lnTo>
                      <a:pt x="254" y="224"/>
                    </a:lnTo>
                    <a:lnTo>
                      <a:pt x="252" y="220"/>
                    </a:lnTo>
                    <a:lnTo>
                      <a:pt x="250" y="219"/>
                    </a:lnTo>
                    <a:lnTo>
                      <a:pt x="250" y="218"/>
                    </a:lnTo>
                    <a:lnTo>
                      <a:pt x="249" y="218"/>
                    </a:lnTo>
                    <a:lnTo>
                      <a:pt x="249" y="217"/>
                    </a:lnTo>
                    <a:lnTo>
                      <a:pt x="248" y="216"/>
                    </a:lnTo>
                    <a:lnTo>
                      <a:pt x="247" y="216"/>
                    </a:lnTo>
                    <a:lnTo>
                      <a:pt x="247" y="215"/>
                    </a:lnTo>
                    <a:lnTo>
                      <a:pt x="245" y="215"/>
                    </a:lnTo>
                    <a:lnTo>
                      <a:pt x="242" y="215"/>
                    </a:lnTo>
                    <a:lnTo>
                      <a:pt x="241" y="215"/>
                    </a:lnTo>
                    <a:lnTo>
                      <a:pt x="239" y="216"/>
                    </a:lnTo>
                    <a:lnTo>
                      <a:pt x="238" y="217"/>
                    </a:lnTo>
                    <a:lnTo>
                      <a:pt x="236" y="217"/>
                    </a:lnTo>
                    <a:lnTo>
                      <a:pt x="231" y="217"/>
                    </a:lnTo>
                    <a:lnTo>
                      <a:pt x="230" y="217"/>
                    </a:lnTo>
                    <a:lnTo>
                      <a:pt x="229" y="217"/>
                    </a:lnTo>
                    <a:lnTo>
                      <a:pt x="228" y="217"/>
                    </a:lnTo>
                    <a:lnTo>
                      <a:pt x="227" y="216"/>
                    </a:lnTo>
                    <a:lnTo>
                      <a:pt x="221" y="214"/>
                    </a:lnTo>
                    <a:lnTo>
                      <a:pt x="218" y="213"/>
                    </a:lnTo>
                    <a:lnTo>
                      <a:pt x="217" y="213"/>
                    </a:lnTo>
                    <a:lnTo>
                      <a:pt x="215" y="211"/>
                    </a:lnTo>
                    <a:lnTo>
                      <a:pt x="214" y="211"/>
                    </a:lnTo>
                    <a:lnTo>
                      <a:pt x="212" y="210"/>
                    </a:lnTo>
                    <a:lnTo>
                      <a:pt x="212" y="209"/>
                    </a:lnTo>
                    <a:lnTo>
                      <a:pt x="212" y="208"/>
                    </a:lnTo>
                    <a:lnTo>
                      <a:pt x="211" y="208"/>
                    </a:lnTo>
                    <a:lnTo>
                      <a:pt x="211" y="207"/>
                    </a:lnTo>
                    <a:lnTo>
                      <a:pt x="211" y="205"/>
                    </a:lnTo>
                    <a:lnTo>
                      <a:pt x="211" y="204"/>
                    </a:lnTo>
                    <a:lnTo>
                      <a:pt x="211" y="203"/>
                    </a:lnTo>
                    <a:lnTo>
                      <a:pt x="214" y="200"/>
                    </a:lnTo>
                    <a:lnTo>
                      <a:pt x="215" y="198"/>
                    </a:lnTo>
                    <a:lnTo>
                      <a:pt x="216" y="198"/>
                    </a:lnTo>
                    <a:lnTo>
                      <a:pt x="216" y="197"/>
                    </a:lnTo>
                    <a:lnTo>
                      <a:pt x="217" y="197"/>
                    </a:lnTo>
                    <a:lnTo>
                      <a:pt x="218" y="197"/>
                    </a:lnTo>
                    <a:lnTo>
                      <a:pt x="221" y="197"/>
                    </a:lnTo>
                    <a:lnTo>
                      <a:pt x="223" y="197"/>
                    </a:lnTo>
                    <a:lnTo>
                      <a:pt x="223" y="196"/>
                    </a:lnTo>
                    <a:lnTo>
                      <a:pt x="224" y="196"/>
                    </a:lnTo>
                    <a:lnTo>
                      <a:pt x="226" y="196"/>
                    </a:lnTo>
                    <a:lnTo>
                      <a:pt x="227" y="195"/>
                    </a:lnTo>
                    <a:lnTo>
                      <a:pt x="227" y="194"/>
                    </a:lnTo>
                    <a:lnTo>
                      <a:pt x="227" y="193"/>
                    </a:lnTo>
                    <a:lnTo>
                      <a:pt x="227" y="189"/>
                    </a:lnTo>
                    <a:lnTo>
                      <a:pt x="227" y="186"/>
                    </a:lnTo>
                    <a:lnTo>
                      <a:pt x="224" y="184"/>
                    </a:lnTo>
                    <a:lnTo>
                      <a:pt x="223" y="184"/>
                    </a:lnTo>
                    <a:lnTo>
                      <a:pt x="222" y="184"/>
                    </a:lnTo>
                    <a:lnTo>
                      <a:pt x="220" y="186"/>
                    </a:lnTo>
                    <a:lnTo>
                      <a:pt x="219" y="188"/>
                    </a:lnTo>
                    <a:lnTo>
                      <a:pt x="217" y="189"/>
                    </a:lnTo>
                    <a:lnTo>
                      <a:pt x="216" y="188"/>
                    </a:lnTo>
                    <a:lnTo>
                      <a:pt x="215" y="188"/>
                    </a:lnTo>
                    <a:lnTo>
                      <a:pt x="212" y="185"/>
                    </a:lnTo>
                    <a:lnTo>
                      <a:pt x="211" y="185"/>
                    </a:lnTo>
                    <a:lnTo>
                      <a:pt x="209" y="182"/>
                    </a:lnTo>
                    <a:lnTo>
                      <a:pt x="208" y="180"/>
                    </a:lnTo>
                    <a:lnTo>
                      <a:pt x="206" y="177"/>
                    </a:lnTo>
                    <a:lnTo>
                      <a:pt x="206" y="176"/>
                    </a:lnTo>
                    <a:lnTo>
                      <a:pt x="205" y="176"/>
                    </a:lnTo>
                    <a:lnTo>
                      <a:pt x="204" y="175"/>
                    </a:lnTo>
                    <a:lnTo>
                      <a:pt x="203" y="175"/>
                    </a:lnTo>
                    <a:lnTo>
                      <a:pt x="202" y="174"/>
                    </a:lnTo>
                    <a:lnTo>
                      <a:pt x="201" y="174"/>
                    </a:lnTo>
                    <a:lnTo>
                      <a:pt x="199" y="175"/>
                    </a:lnTo>
                    <a:lnTo>
                      <a:pt x="195" y="175"/>
                    </a:lnTo>
                    <a:lnTo>
                      <a:pt x="191" y="176"/>
                    </a:lnTo>
                    <a:lnTo>
                      <a:pt x="190" y="176"/>
                    </a:lnTo>
                    <a:lnTo>
                      <a:pt x="188" y="177"/>
                    </a:lnTo>
                    <a:lnTo>
                      <a:pt x="187" y="177"/>
                    </a:lnTo>
                    <a:lnTo>
                      <a:pt x="186" y="178"/>
                    </a:lnTo>
                    <a:lnTo>
                      <a:pt x="185" y="178"/>
                    </a:lnTo>
                    <a:lnTo>
                      <a:pt x="184" y="178"/>
                    </a:lnTo>
                    <a:lnTo>
                      <a:pt x="184" y="179"/>
                    </a:lnTo>
                    <a:lnTo>
                      <a:pt x="184" y="180"/>
                    </a:lnTo>
                    <a:lnTo>
                      <a:pt x="184" y="181"/>
                    </a:lnTo>
                    <a:lnTo>
                      <a:pt x="183" y="183"/>
                    </a:lnTo>
                    <a:lnTo>
                      <a:pt x="181" y="185"/>
                    </a:lnTo>
                    <a:lnTo>
                      <a:pt x="180" y="185"/>
                    </a:lnTo>
                    <a:lnTo>
                      <a:pt x="177" y="185"/>
                    </a:lnTo>
                    <a:lnTo>
                      <a:pt x="176" y="185"/>
                    </a:lnTo>
                    <a:lnTo>
                      <a:pt x="174" y="184"/>
                    </a:lnTo>
                    <a:lnTo>
                      <a:pt x="173" y="182"/>
                    </a:lnTo>
                    <a:lnTo>
                      <a:pt x="173" y="181"/>
                    </a:lnTo>
                    <a:lnTo>
                      <a:pt x="173" y="180"/>
                    </a:lnTo>
                    <a:lnTo>
                      <a:pt x="172" y="176"/>
                    </a:lnTo>
                    <a:lnTo>
                      <a:pt x="172" y="175"/>
                    </a:lnTo>
                    <a:lnTo>
                      <a:pt x="171" y="173"/>
                    </a:lnTo>
                    <a:lnTo>
                      <a:pt x="170" y="171"/>
                    </a:lnTo>
                    <a:lnTo>
                      <a:pt x="169" y="171"/>
                    </a:lnTo>
                    <a:lnTo>
                      <a:pt x="168" y="170"/>
                    </a:lnTo>
                    <a:lnTo>
                      <a:pt x="167" y="170"/>
                    </a:lnTo>
                    <a:lnTo>
                      <a:pt x="166" y="170"/>
                    </a:lnTo>
                    <a:lnTo>
                      <a:pt x="165" y="169"/>
                    </a:lnTo>
                    <a:lnTo>
                      <a:pt x="164" y="169"/>
                    </a:lnTo>
                    <a:lnTo>
                      <a:pt x="163" y="169"/>
                    </a:lnTo>
                    <a:lnTo>
                      <a:pt x="152" y="169"/>
                    </a:lnTo>
                    <a:lnTo>
                      <a:pt x="150" y="167"/>
                    </a:lnTo>
                    <a:lnTo>
                      <a:pt x="149" y="167"/>
                    </a:lnTo>
                    <a:lnTo>
                      <a:pt x="148" y="167"/>
                    </a:lnTo>
                    <a:lnTo>
                      <a:pt x="148" y="166"/>
                    </a:lnTo>
                    <a:lnTo>
                      <a:pt x="129" y="155"/>
                    </a:lnTo>
                    <a:lnTo>
                      <a:pt x="128" y="154"/>
                    </a:lnTo>
                    <a:lnTo>
                      <a:pt x="127" y="154"/>
                    </a:lnTo>
                    <a:lnTo>
                      <a:pt x="127" y="153"/>
                    </a:lnTo>
                    <a:lnTo>
                      <a:pt x="126" y="153"/>
                    </a:lnTo>
                    <a:lnTo>
                      <a:pt x="125" y="151"/>
                    </a:lnTo>
                    <a:lnTo>
                      <a:pt x="124" y="151"/>
                    </a:lnTo>
                    <a:lnTo>
                      <a:pt x="124" y="150"/>
                    </a:lnTo>
                    <a:lnTo>
                      <a:pt x="123" y="148"/>
                    </a:lnTo>
                    <a:lnTo>
                      <a:pt x="123" y="146"/>
                    </a:lnTo>
                    <a:lnTo>
                      <a:pt x="122" y="145"/>
                    </a:lnTo>
                    <a:lnTo>
                      <a:pt x="121" y="144"/>
                    </a:lnTo>
                    <a:lnTo>
                      <a:pt x="120" y="143"/>
                    </a:lnTo>
                    <a:lnTo>
                      <a:pt x="119" y="142"/>
                    </a:lnTo>
                    <a:lnTo>
                      <a:pt x="118" y="141"/>
                    </a:lnTo>
                    <a:lnTo>
                      <a:pt x="116" y="141"/>
                    </a:lnTo>
                    <a:lnTo>
                      <a:pt x="115" y="141"/>
                    </a:lnTo>
                    <a:lnTo>
                      <a:pt x="114" y="141"/>
                    </a:lnTo>
                    <a:lnTo>
                      <a:pt x="113" y="141"/>
                    </a:lnTo>
                    <a:lnTo>
                      <a:pt x="111" y="142"/>
                    </a:lnTo>
                    <a:lnTo>
                      <a:pt x="109" y="144"/>
                    </a:lnTo>
                    <a:lnTo>
                      <a:pt x="108" y="146"/>
                    </a:lnTo>
                    <a:lnTo>
                      <a:pt x="107" y="147"/>
                    </a:lnTo>
                    <a:lnTo>
                      <a:pt x="107" y="148"/>
                    </a:lnTo>
                    <a:lnTo>
                      <a:pt x="106" y="150"/>
                    </a:lnTo>
                    <a:lnTo>
                      <a:pt x="105" y="153"/>
                    </a:lnTo>
                    <a:lnTo>
                      <a:pt x="105" y="154"/>
                    </a:lnTo>
                    <a:lnTo>
                      <a:pt x="104" y="155"/>
                    </a:lnTo>
                    <a:lnTo>
                      <a:pt x="102" y="155"/>
                    </a:lnTo>
                    <a:lnTo>
                      <a:pt x="101" y="155"/>
                    </a:lnTo>
                    <a:lnTo>
                      <a:pt x="101" y="154"/>
                    </a:lnTo>
                    <a:lnTo>
                      <a:pt x="100" y="153"/>
                    </a:lnTo>
                    <a:lnTo>
                      <a:pt x="100" y="152"/>
                    </a:lnTo>
                    <a:lnTo>
                      <a:pt x="99" y="151"/>
                    </a:lnTo>
                    <a:lnTo>
                      <a:pt x="99" y="146"/>
                    </a:lnTo>
                    <a:lnTo>
                      <a:pt x="100" y="145"/>
                    </a:lnTo>
                    <a:lnTo>
                      <a:pt x="100" y="144"/>
                    </a:lnTo>
                    <a:lnTo>
                      <a:pt x="101" y="142"/>
                    </a:lnTo>
                    <a:lnTo>
                      <a:pt x="101" y="141"/>
                    </a:lnTo>
                    <a:lnTo>
                      <a:pt x="101" y="140"/>
                    </a:lnTo>
                    <a:lnTo>
                      <a:pt x="101" y="139"/>
                    </a:lnTo>
                    <a:lnTo>
                      <a:pt x="101" y="138"/>
                    </a:lnTo>
                    <a:lnTo>
                      <a:pt x="100" y="136"/>
                    </a:lnTo>
                    <a:lnTo>
                      <a:pt x="91" y="128"/>
                    </a:lnTo>
                    <a:lnTo>
                      <a:pt x="89" y="127"/>
                    </a:lnTo>
                    <a:lnTo>
                      <a:pt x="88" y="125"/>
                    </a:lnTo>
                    <a:lnTo>
                      <a:pt x="85" y="117"/>
                    </a:lnTo>
                    <a:lnTo>
                      <a:pt x="84" y="116"/>
                    </a:lnTo>
                    <a:lnTo>
                      <a:pt x="83" y="115"/>
                    </a:lnTo>
                    <a:lnTo>
                      <a:pt x="81" y="113"/>
                    </a:lnTo>
                    <a:lnTo>
                      <a:pt x="75" y="108"/>
                    </a:lnTo>
                    <a:lnTo>
                      <a:pt x="74" y="108"/>
                    </a:lnTo>
                    <a:lnTo>
                      <a:pt x="74" y="107"/>
                    </a:lnTo>
                    <a:lnTo>
                      <a:pt x="73" y="107"/>
                    </a:lnTo>
                    <a:lnTo>
                      <a:pt x="72" y="106"/>
                    </a:lnTo>
                    <a:lnTo>
                      <a:pt x="70" y="105"/>
                    </a:lnTo>
                    <a:lnTo>
                      <a:pt x="63" y="100"/>
                    </a:lnTo>
                    <a:lnTo>
                      <a:pt x="62" y="100"/>
                    </a:lnTo>
                    <a:lnTo>
                      <a:pt x="58" y="99"/>
                    </a:lnTo>
                    <a:lnTo>
                      <a:pt x="56" y="99"/>
                    </a:lnTo>
                    <a:lnTo>
                      <a:pt x="47" y="95"/>
                    </a:lnTo>
                    <a:lnTo>
                      <a:pt x="46" y="94"/>
                    </a:lnTo>
                    <a:lnTo>
                      <a:pt x="45" y="93"/>
                    </a:lnTo>
                    <a:lnTo>
                      <a:pt x="44" y="93"/>
                    </a:lnTo>
                    <a:lnTo>
                      <a:pt x="43" y="92"/>
                    </a:lnTo>
                    <a:lnTo>
                      <a:pt x="41" y="90"/>
                    </a:lnTo>
                    <a:lnTo>
                      <a:pt x="38" y="88"/>
                    </a:lnTo>
                    <a:lnTo>
                      <a:pt x="38" y="87"/>
                    </a:lnTo>
                    <a:lnTo>
                      <a:pt x="37" y="85"/>
                    </a:lnTo>
                    <a:lnTo>
                      <a:pt x="37" y="84"/>
                    </a:lnTo>
                    <a:lnTo>
                      <a:pt x="37" y="82"/>
                    </a:lnTo>
                    <a:lnTo>
                      <a:pt x="38" y="82"/>
                    </a:lnTo>
                    <a:lnTo>
                      <a:pt x="38" y="81"/>
                    </a:lnTo>
                    <a:lnTo>
                      <a:pt x="38" y="80"/>
                    </a:lnTo>
                    <a:lnTo>
                      <a:pt x="41" y="79"/>
                    </a:lnTo>
                    <a:lnTo>
                      <a:pt x="43" y="79"/>
                    </a:lnTo>
                    <a:lnTo>
                      <a:pt x="45" y="80"/>
                    </a:lnTo>
                    <a:lnTo>
                      <a:pt x="46" y="80"/>
                    </a:lnTo>
                    <a:lnTo>
                      <a:pt x="47" y="80"/>
                    </a:lnTo>
                    <a:lnTo>
                      <a:pt x="48" y="79"/>
                    </a:lnTo>
                    <a:lnTo>
                      <a:pt x="48" y="78"/>
                    </a:lnTo>
                    <a:lnTo>
                      <a:pt x="48" y="76"/>
                    </a:lnTo>
                    <a:lnTo>
                      <a:pt x="47" y="75"/>
                    </a:lnTo>
                    <a:lnTo>
                      <a:pt x="47" y="74"/>
                    </a:lnTo>
                    <a:lnTo>
                      <a:pt x="46" y="74"/>
                    </a:lnTo>
                    <a:lnTo>
                      <a:pt x="44" y="71"/>
                    </a:lnTo>
                    <a:lnTo>
                      <a:pt x="43" y="71"/>
                    </a:lnTo>
                    <a:lnTo>
                      <a:pt x="42" y="71"/>
                    </a:lnTo>
                    <a:lnTo>
                      <a:pt x="41" y="71"/>
                    </a:lnTo>
                    <a:lnTo>
                      <a:pt x="39" y="71"/>
                    </a:lnTo>
                    <a:lnTo>
                      <a:pt x="38" y="71"/>
                    </a:lnTo>
                    <a:lnTo>
                      <a:pt x="38" y="70"/>
                    </a:lnTo>
                    <a:lnTo>
                      <a:pt x="37" y="69"/>
                    </a:lnTo>
                    <a:lnTo>
                      <a:pt x="33" y="65"/>
                    </a:lnTo>
                    <a:lnTo>
                      <a:pt x="31" y="64"/>
                    </a:lnTo>
                    <a:lnTo>
                      <a:pt x="31" y="63"/>
                    </a:lnTo>
                    <a:lnTo>
                      <a:pt x="30" y="62"/>
                    </a:lnTo>
                    <a:lnTo>
                      <a:pt x="29" y="62"/>
                    </a:lnTo>
                    <a:lnTo>
                      <a:pt x="29" y="60"/>
                    </a:lnTo>
                    <a:lnTo>
                      <a:pt x="28" y="60"/>
                    </a:lnTo>
                    <a:lnTo>
                      <a:pt x="28" y="59"/>
                    </a:lnTo>
                    <a:lnTo>
                      <a:pt x="28" y="57"/>
                    </a:lnTo>
                    <a:lnTo>
                      <a:pt x="28" y="56"/>
                    </a:lnTo>
                    <a:lnTo>
                      <a:pt x="29" y="54"/>
                    </a:lnTo>
                    <a:lnTo>
                      <a:pt x="29" y="52"/>
                    </a:lnTo>
                    <a:lnTo>
                      <a:pt x="29" y="51"/>
                    </a:lnTo>
                    <a:lnTo>
                      <a:pt x="29" y="41"/>
                    </a:lnTo>
                    <a:lnTo>
                      <a:pt x="29" y="40"/>
                    </a:lnTo>
                    <a:lnTo>
                      <a:pt x="28" y="38"/>
                    </a:lnTo>
                    <a:lnTo>
                      <a:pt x="28" y="37"/>
                    </a:lnTo>
                    <a:lnTo>
                      <a:pt x="27" y="36"/>
                    </a:lnTo>
                    <a:lnTo>
                      <a:pt x="26" y="35"/>
                    </a:lnTo>
                    <a:lnTo>
                      <a:pt x="26" y="33"/>
                    </a:lnTo>
                    <a:lnTo>
                      <a:pt x="25" y="33"/>
                    </a:lnTo>
                    <a:lnTo>
                      <a:pt x="24" y="32"/>
                    </a:lnTo>
                    <a:lnTo>
                      <a:pt x="17" y="28"/>
                    </a:lnTo>
                    <a:lnTo>
                      <a:pt x="16" y="27"/>
                    </a:lnTo>
                    <a:lnTo>
                      <a:pt x="14" y="26"/>
                    </a:lnTo>
                    <a:lnTo>
                      <a:pt x="13" y="26"/>
                    </a:lnTo>
                    <a:lnTo>
                      <a:pt x="6" y="26"/>
                    </a:lnTo>
                    <a:lnTo>
                      <a:pt x="5" y="25"/>
                    </a:lnTo>
                    <a:lnTo>
                      <a:pt x="4" y="25"/>
                    </a:lnTo>
                    <a:lnTo>
                      <a:pt x="3" y="24"/>
                    </a:lnTo>
                    <a:lnTo>
                      <a:pt x="3" y="23"/>
                    </a:lnTo>
                    <a:lnTo>
                      <a:pt x="1" y="23"/>
                    </a:lnTo>
                    <a:lnTo>
                      <a:pt x="1" y="22"/>
                    </a:lnTo>
                    <a:lnTo>
                      <a:pt x="1" y="21"/>
                    </a:lnTo>
                    <a:lnTo>
                      <a:pt x="1" y="19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1" y="8"/>
                    </a:lnTo>
                    <a:lnTo>
                      <a:pt x="1" y="7"/>
                    </a:lnTo>
                    <a:lnTo>
                      <a:pt x="3" y="7"/>
                    </a:lnTo>
                    <a:lnTo>
                      <a:pt x="3" y="6"/>
                    </a:lnTo>
                    <a:lnTo>
                      <a:pt x="4" y="5"/>
                    </a:lnTo>
                    <a:lnTo>
                      <a:pt x="6" y="4"/>
                    </a:lnTo>
                    <a:lnTo>
                      <a:pt x="8" y="3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306">
                <a:extLst>
                  <a:ext uri="{FF2B5EF4-FFF2-40B4-BE49-F238E27FC236}">
                    <a16:creationId xmlns:a16="http://schemas.microsoft.com/office/drawing/2014/main" id="{72D02BBC-BC83-C5A8-CD6F-F823AD3A96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6" y="736"/>
                <a:ext cx="180" cy="150"/>
              </a:xfrm>
              <a:custGeom>
                <a:avLst/>
                <a:gdLst>
                  <a:gd name="T0" fmla="*/ 529 w 539"/>
                  <a:gd name="T1" fmla="*/ 446 h 450"/>
                  <a:gd name="T2" fmla="*/ 534 w 539"/>
                  <a:gd name="T3" fmla="*/ 442 h 450"/>
                  <a:gd name="T4" fmla="*/ 539 w 539"/>
                  <a:gd name="T5" fmla="*/ 430 h 450"/>
                  <a:gd name="T6" fmla="*/ 534 w 539"/>
                  <a:gd name="T7" fmla="*/ 427 h 450"/>
                  <a:gd name="T8" fmla="*/ 527 w 539"/>
                  <a:gd name="T9" fmla="*/ 430 h 450"/>
                  <a:gd name="T10" fmla="*/ 521 w 539"/>
                  <a:gd name="T11" fmla="*/ 430 h 450"/>
                  <a:gd name="T12" fmla="*/ 516 w 539"/>
                  <a:gd name="T13" fmla="*/ 425 h 450"/>
                  <a:gd name="T14" fmla="*/ 518 w 539"/>
                  <a:gd name="T15" fmla="*/ 412 h 450"/>
                  <a:gd name="T16" fmla="*/ 515 w 539"/>
                  <a:gd name="T17" fmla="*/ 403 h 450"/>
                  <a:gd name="T18" fmla="*/ 511 w 539"/>
                  <a:gd name="T19" fmla="*/ 396 h 450"/>
                  <a:gd name="T20" fmla="*/ 506 w 539"/>
                  <a:gd name="T21" fmla="*/ 392 h 450"/>
                  <a:gd name="T22" fmla="*/ 501 w 539"/>
                  <a:gd name="T23" fmla="*/ 390 h 450"/>
                  <a:gd name="T24" fmla="*/ 497 w 539"/>
                  <a:gd name="T25" fmla="*/ 385 h 450"/>
                  <a:gd name="T26" fmla="*/ 497 w 539"/>
                  <a:gd name="T27" fmla="*/ 375 h 450"/>
                  <a:gd name="T28" fmla="*/ 495 w 539"/>
                  <a:gd name="T29" fmla="*/ 369 h 450"/>
                  <a:gd name="T30" fmla="*/ 487 w 539"/>
                  <a:gd name="T31" fmla="*/ 370 h 450"/>
                  <a:gd name="T32" fmla="*/ 475 w 539"/>
                  <a:gd name="T33" fmla="*/ 363 h 450"/>
                  <a:gd name="T34" fmla="*/ 445 w 539"/>
                  <a:gd name="T35" fmla="*/ 356 h 450"/>
                  <a:gd name="T36" fmla="*/ 417 w 539"/>
                  <a:gd name="T37" fmla="*/ 374 h 450"/>
                  <a:gd name="T38" fmla="*/ 350 w 539"/>
                  <a:gd name="T39" fmla="*/ 392 h 450"/>
                  <a:gd name="T40" fmla="*/ 328 w 539"/>
                  <a:gd name="T41" fmla="*/ 389 h 450"/>
                  <a:gd name="T42" fmla="*/ 298 w 539"/>
                  <a:gd name="T43" fmla="*/ 391 h 450"/>
                  <a:gd name="T44" fmla="*/ 267 w 539"/>
                  <a:gd name="T45" fmla="*/ 393 h 450"/>
                  <a:gd name="T46" fmla="*/ 251 w 539"/>
                  <a:gd name="T47" fmla="*/ 394 h 450"/>
                  <a:gd name="T48" fmla="*/ 240 w 539"/>
                  <a:gd name="T49" fmla="*/ 394 h 450"/>
                  <a:gd name="T50" fmla="*/ 209 w 539"/>
                  <a:gd name="T51" fmla="*/ 404 h 450"/>
                  <a:gd name="T52" fmla="*/ 189 w 539"/>
                  <a:gd name="T53" fmla="*/ 399 h 450"/>
                  <a:gd name="T54" fmla="*/ 176 w 539"/>
                  <a:gd name="T55" fmla="*/ 375 h 450"/>
                  <a:gd name="T56" fmla="*/ 160 w 539"/>
                  <a:gd name="T57" fmla="*/ 353 h 450"/>
                  <a:gd name="T58" fmla="*/ 132 w 539"/>
                  <a:gd name="T59" fmla="*/ 357 h 450"/>
                  <a:gd name="T60" fmla="*/ 135 w 539"/>
                  <a:gd name="T61" fmla="*/ 352 h 450"/>
                  <a:gd name="T62" fmla="*/ 164 w 539"/>
                  <a:gd name="T63" fmla="*/ 344 h 450"/>
                  <a:gd name="T64" fmla="*/ 161 w 539"/>
                  <a:gd name="T65" fmla="*/ 336 h 450"/>
                  <a:gd name="T66" fmla="*/ 142 w 539"/>
                  <a:gd name="T67" fmla="*/ 337 h 450"/>
                  <a:gd name="T68" fmla="*/ 129 w 539"/>
                  <a:gd name="T69" fmla="*/ 332 h 450"/>
                  <a:gd name="T70" fmla="*/ 135 w 539"/>
                  <a:gd name="T71" fmla="*/ 308 h 450"/>
                  <a:gd name="T72" fmla="*/ 144 w 539"/>
                  <a:gd name="T73" fmla="*/ 307 h 450"/>
                  <a:gd name="T74" fmla="*/ 137 w 539"/>
                  <a:gd name="T75" fmla="*/ 288 h 450"/>
                  <a:gd name="T76" fmla="*/ 131 w 539"/>
                  <a:gd name="T77" fmla="*/ 272 h 450"/>
                  <a:gd name="T78" fmla="*/ 122 w 539"/>
                  <a:gd name="T79" fmla="*/ 267 h 450"/>
                  <a:gd name="T80" fmla="*/ 97 w 539"/>
                  <a:gd name="T81" fmla="*/ 261 h 450"/>
                  <a:gd name="T82" fmla="*/ 97 w 539"/>
                  <a:gd name="T83" fmla="*/ 277 h 450"/>
                  <a:gd name="T84" fmla="*/ 92 w 539"/>
                  <a:gd name="T85" fmla="*/ 288 h 450"/>
                  <a:gd name="T86" fmla="*/ 79 w 539"/>
                  <a:gd name="T87" fmla="*/ 287 h 450"/>
                  <a:gd name="T88" fmla="*/ 64 w 539"/>
                  <a:gd name="T89" fmla="*/ 278 h 450"/>
                  <a:gd name="T90" fmla="*/ 41 w 539"/>
                  <a:gd name="T91" fmla="*/ 267 h 450"/>
                  <a:gd name="T92" fmla="*/ 29 w 539"/>
                  <a:gd name="T93" fmla="*/ 245 h 450"/>
                  <a:gd name="T94" fmla="*/ 4 w 539"/>
                  <a:gd name="T95" fmla="*/ 230 h 450"/>
                  <a:gd name="T96" fmla="*/ 5 w 539"/>
                  <a:gd name="T97" fmla="*/ 208 h 450"/>
                  <a:gd name="T98" fmla="*/ 26 w 539"/>
                  <a:gd name="T99" fmla="*/ 204 h 450"/>
                  <a:gd name="T100" fmla="*/ 16 w 539"/>
                  <a:gd name="T101" fmla="*/ 192 h 450"/>
                  <a:gd name="T102" fmla="*/ 27 w 539"/>
                  <a:gd name="T103" fmla="*/ 180 h 450"/>
                  <a:gd name="T104" fmla="*/ 27 w 539"/>
                  <a:gd name="T105" fmla="*/ 150 h 450"/>
                  <a:gd name="T106" fmla="*/ 39 w 539"/>
                  <a:gd name="T107" fmla="*/ 128 h 450"/>
                  <a:gd name="T108" fmla="*/ 33 w 539"/>
                  <a:gd name="T109" fmla="*/ 93 h 450"/>
                  <a:gd name="T110" fmla="*/ 11 w 539"/>
                  <a:gd name="T111" fmla="*/ 90 h 450"/>
                  <a:gd name="T112" fmla="*/ 18 w 539"/>
                  <a:gd name="T113" fmla="*/ 58 h 450"/>
                  <a:gd name="T114" fmla="*/ 32 w 539"/>
                  <a:gd name="T115" fmla="*/ 58 h 450"/>
                  <a:gd name="T116" fmla="*/ 37 w 539"/>
                  <a:gd name="T117" fmla="*/ 51 h 450"/>
                  <a:gd name="T118" fmla="*/ 41 w 539"/>
                  <a:gd name="T119" fmla="*/ 31 h 450"/>
                  <a:gd name="T120" fmla="*/ 40 w 539"/>
                  <a:gd name="T121" fmla="*/ 7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39" h="450">
                    <a:moveTo>
                      <a:pt x="523" y="450"/>
                    </a:moveTo>
                    <a:lnTo>
                      <a:pt x="526" y="449"/>
                    </a:lnTo>
                    <a:lnTo>
                      <a:pt x="527" y="448"/>
                    </a:lnTo>
                    <a:lnTo>
                      <a:pt x="528" y="447"/>
                    </a:lnTo>
                    <a:lnTo>
                      <a:pt x="529" y="446"/>
                    </a:lnTo>
                    <a:lnTo>
                      <a:pt x="530" y="446"/>
                    </a:lnTo>
                    <a:lnTo>
                      <a:pt x="531" y="445"/>
                    </a:lnTo>
                    <a:lnTo>
                      <a:pt x="532" y="445"/>
                    </a:lnTo>
                    <a:lnTo>
                      <a:pt x="534" y="443"/>
                    </a:lnTo>
                    <a:lnTo>
                      <a:pt x="534" y="442"/>
                    </a:lnTo>
                    <a:lnTo>
                      <a:pt x="535" y="440"/>
                    </a:lnTo>
                    <a:lnTo>
                      <a:pt x="538" y="435"/>
                    </a:lnTo>
                    <a:lnTo>
                      <a:pt x="538" y="434"/>
                    </a:lnTo>
                    <a:lnTo>
                      <a:pt x="539" y="433"/>
                    </a:lnTo>
                    <a:lnTo>
                      <a:pt x="539" y="430"/>
                    </a:lnTo>
                    <a:lnTo>
                      <a:pt x="538" y="429"/>
                    </a:lnTo>
                    <a:lnTo>
                      <a:pt x="538" y="428"/>
                    </a:lnTo>
                    <a:lnTo>
                      <a:pt x="536" y="427"/>
                    </a:lnTo>
                    <a:lnTo>
                      <a:pt x="535" y="427"/>
                    </a:lnTo>
                    <a:lnTo>
                      <a:pt x="534" y="427"/>
                    </a:lnTo>
                    <a:lnTo>
                      <a:pt x="533" y="427"/>
                    </a:lnTo>
                    <a:lnTo>
                      <a:pt x="532" y="427"/>
                    </a:lnTo>
                    <a:lnTo>
                      <a:pt x="530" y="428"/>
                    </a:lnTo>
                    <a:lnTo>
                      <a:pt x="529" y="429"/>
                    </a:lnTo>
                    <a:lnTo>
                      <a:pt x="527" y="430"/>
                    </a:lnTo>
                    <a:lnTo>
                      <a:pt x="526" y="430"/>
                    </a:lnTo>
                    <a:lnTo>
                      <a:pt x="525" y="430"/>
                    </a:lnTo>
                    <a:lnTo>
                      <a:pt x="523" y="430"/>
                    </a:lnTo>
                    <a:lnTo>
                      <a:pt x="522" y="430"/>
                    </a:lnTo>
                    <a:lnTo>
                      <a:pt x="521" y="430"/>
                    </a:lnTo>
                    <a:lnTo>
                      <a:pt x="519" y="429"/>
                    </a:lnTo>
                    <a:lnTo>
                      <a:pt x="519" y="428"/>
                    </a:lnTo>
                    <a:lnTo>
                      <a:pt x="518" y="428"/>
                    </a:lnTo>
                    <a:lnTo>
                      <a:pt x="516" y="426"/>
                    </a:lnTo>
                    <a:lnTo>
                      <a:pt x="516" y="425"/>
                    </a:lnTo>
                    <a:lnTo>
                      <a:pt x="516" y="420"/>
                    </a:lnTo>
                    <a:lnTo>
                      <a:pt x="516" y="417"/>
                    </a:lnTo>
                    <a:lnTo>
                      <a:pt x="516" y="416"/>
                    </a:lnTo>
                    <a:lnTo>
                      <a:pt x="518" y="415"/>
                    </a:lnTo>
                    <a:lnTo>
                      <a:pt x="518" y="412"/>
                    </a:lnTo>
                    <a:lnTo>
                      <a:pt x="516" y="411"/>
                    </a:lnTo>
                    <a:lnTo>
                      <a:pt x="516" y="406"/>
                    </a:lnTo>
                    <a:lnTo>
                      <a:pt x="516" y="405"/>
                    </a:lnTo>
                    <a:lnTo>
                      <a:pt x="515" y="404"/>
                    </a:lnTo>
                    <a:lnTo>
                      <a:pt x="515" y="403"/>
                    </a:lnTo>
                    <a:lnTo>
                      <a:pt x="514" y="401"/>
                    </a:lnTo>
                    <a:lnTo>
                      <a:pt x="514" y="399"/>
                    </a:lnTo>
                    <a:lnTo>
                      <a:pt x="513" y="398"/>
                    </a:lnTo>
                    <a:lnTo>
                      <a:pt x="512" y="397"/>
                    </a:lnTo>
                    <a:lnTo>
                      <a:pt x="511" y="396"/>
                    </a:lnTo>
                    <a:lnTo>
                      <a:pt x="510" y="395"/>
                    </a:lnTo>
                    <a:lnTo>
                      <a:pt x="509" y="394"/>
                    </a:lnTo>
                    <a:lnTo>
                      <a:pt x="508" y="393"/>
                    </a:lnTo>
                    <a:lnTo>
                      <a:pt x="507" y="392"/>
                    </a:lnTo>
                    <a:lnTo>
                      <a:pt x="506" y="392"/>
                    </a:lnTo>
                    <a:lnTo>
                      <a:pt x="505" y="392"/>
                    </a:lnTo>
                    <a:lnTo>
                      <a:pt x="504" y="392"/>
                    </a:lnTo>
                    <a:lnTo>
                      <a:pt x="503" y="392"/>
                    </a:lnTo>
                    <a:lnTo>
                      <a:pt x="502" y="391"/>
                    </a:lnTo>
                    <a:lnTo>
                      <a:pt x="501" y="390"/>
                    </a:lnTo>
                    <a:lnTo>
                      <a:pt x="500" y="389"/>
                    </a:lnTo>
                    <a:lnTo>
                      <a:pt x="500" y="388"/>
                    </a:lnTo>
                    <a:lnTo>
                      <a:pt x="499" y="388"/>
                    </a:lnTo>
                    <a:lnTo>
                      <a:pt x="499" y="386"/>
                    </a:lnTo>
                    <a:lnTo>
                      <a:pt x="497" y="385"/>
                    </a:lnTo>
                    <a:lnTo>
                      <a:pt x="497" y="384"/>
                    </a:lnTo>
                    <a:lnTo>
                      <a:pt x="496" y="383"/>
                    </a:lnTo>
                    <a:lnTo>
                      <a:pt x="496" y="378"/>
                    </a:lnTo>
                    <a:lnTo>
                      <a:pt x="497" y="376"/>
                    </a:lnTo>
                    <a:lnTo>
                      <a:pt x="497" y="375"/>
                    </a:lnTo>
                    <a:lnTo>
                      <a:pt x="499" y="374"/>
                    </a:lnTo>
                    <a:lnTo>
                      <a:pt x="499" y="372"/>
                    </a:lnTo>
                    <a:lnTo>
                      <a:pt x="497" y="372"/>
                    </a:lnTo>
                    <a:lnTo>
                      <a:pt x="497" y="371"/>
                    </a:lnTo>
                    <a:lnTo>
                      <a:pt x="495" y="369"/>
                    </a:lnTo>
                    <a:lnTo>
                      <a:pt x="494" y="369"/>
                    </a:lnTo>
                    <a:lnTo>
                      <a:pt x="493" y="368"/>
                    </a:lnTo>
                    <a:lnTo>
                      <a:pt x="491" y="368"/>
                    </a:lnTo>
                    <a:lnTo>
                      <a:pt x="489" y="369"/>
                    </a:lnTo>
                    <a:lnTo>
                      <a:pt x="487" y="370"/>
                    </a:lnTo>
                    <a:lnTo>
                      <a:pt x="486" y="370"/>
                    </a:lnTo>
                    <a:lnTo>
                      <a:pt x="483" y="370"/>
                    </a:lnTo>
                    <a:lnTo>
                      <a:pt x="482" y="370"/>
                    </a:lnTo>
                    <a:lnTo>
                      <a:pt x="480" y="368"/>
                    </a:lnTo>
                    <a:lnTo>
                      <a:pt x="475" y="363"/>
                    </a:lnTo>
                    <a:lnTo>
                      <a:pt x="471" y="361"/>
                    </a:lnTo>
                    <a:lnTo>
                      <a:pt x="465" y="359"/>
                    </a:lnTo>
                    <a:lnTo>
                      <a:pt x="459" y="356"/>
                    </a:lnTo>
                    <a:lnTo>
                      <a:pt x="453" y="355"/>
                    </a:lnTo>
                    <a:lnTo>
                      <a:pt x="445" y="356"/>
                    </a:lnTo>
                    <a:lnTo>
                      <a:pt x="435" y="359"/>
                    </a:lnTo>
                    <a:lnTo>
                      <a:pt x="429" y="365"/>
                    </a:lnTo>
                    <a:lnTo>
                      <a:pt x="426" y="367"/>
                    </a:lnTo>
                    <a:lnTo>
                      <a:pt x="424" y="370"/>
                    </a:lnTo>
                    <a:lnTo>
                      <a:pt x="417" y="374"/>
                    </a:lnTo>
                    <a:lnTo>
                      <a:pt x="373" y="386"/>
                    </a:lnTo>
                    <a:lnTo>
                      <a:pt x="362" y="388"/>
                    </a:lnTo>
                    <a:lnTo>
                      <a:pt x="358" y="390"/>
                    </a:lnTo>
                    <a:lnTo>
                      <a:pt x="353" y="392"/>
                    </a:lnTo>
                    <a:lnTo>
                      <a:pt x="350" y="392"/>
                    </a:lnTo>
                    <a:lnTo>
                      <a:pt x="348" y="393"/>
                    </a:lnTo>
                    <a:lnTo>
                      <a:pt x="343" y="392"/>
                    </a:lnTo>
                    <a:lnTo>
                      <a:pt x="339" y="392"/>
                    </a:lnTo>
                    <a:lnTo>
                      <a:pt x="333" y="389"/>
                    </a:lnTo>
                    <a:lnTo>
                      <a:pt x="328" y="389"/>
                    </a:lnTo>
                    <a:lnTo>
                      <a:pt x="317" y="392"/>
                    </a:lnTo>
                    <a:lnTo>
                      <a:pt x="310" y="393"/>
                    </a:lnTo>
                    <a:lnTo>
                      <a:pt x="304" y="394"/>
                    </a:lnTo>
                    <a:lnTo>
                      <a:pt x="300" y="393"/>
                    </a:lnTo>
                    <a:lnTo>
                      <a:pt x="298" y="391"/>
                    </a:lnTo>
                    <a:lnTo>
                      <a:pt x="292" y="388"/>
                    </a:lnTo>
                    <a:lnTo>
                      <a:pt x="285" y="391"/>
                    </a:lnTo>
                    <a:lnTo>
                      <a:pt x="277" y="393"/>
                    </a:lnTo>
                    <a:lnTo>
                      <a:pt x="272" y="393"/>
                    </a:lnTo>
                    <a:lnTo>
                      <a:pt x="267" y="393"/>
                    </a:lnTo>
                    <a:lnTo>
                      <a:pt x="260" y="392"/>
                    </a:lnTo>
                    <a:lnTo>
                      <a:pt x="257" y="394"/>
                    </a:lnTo>
                    <a:lnTo>
                      <a:pt x="254" y="394"/>
                    </a:lnTo>
                    <a:lnTo>
                      <a:pt x="252" y="394"/>
                    </a:lnTo>
                    <a:lnTo>
                      <a:pt x="251" y="394"/>
                    </a:lnTo>
                    <a:lnTo>
                      <a:pt x="251" y="395"/>
                    </a:lnTo>
                    <a:lnTo>
                      <a:pt x="248" y="394"/>
                    </a:lnTo>
                    <a:lnTo>
                      <a:pt x="247" y="394"/>
                    </a:lnTo>
                    <a:lnTo>
                      <a:pt x="245" y="394"/>
                    </a:lnTo>
                    <a:lnTo>
                      <a:pt x="240" y="394"/>
                    </a:lnTo>
                    <a:lnTo>
                      <a:pt x="232" y="395"/>
                    </a:lnTo>
                    <a:lnTo>
                      <a:pt x="225" y="398"/>
                    </a:lnTo>
                    <a:lnTo>
                      <a:pt x="219" y="402"/>
                    </a:lnTo>
                    <a:lnTo>
                      <a:pt x="214" y="404"/>
                    </a:lnTo>
                    <a:lnTo>
                      <a:pt x="209" y="404"/>
                    </a:lnTo>
                    <a:lnTo>
                      <a:pt x="207" y="403"/>
                    </a:lnTo>
                    <a:lnTo>
                      <a:pt x="205" y="401"/>
                    </a:lnTo>
                    <a:lnTo>
                      <a:pt x="202" y="399"/>
                    </a:lnTo>
                    <a:lnTo>
                      <a:pt x="197" y="399"/>
                    </a:lnTo>
                    <a:lnTo>
                      <a:pt x="189" y="399"/>
                    </a:lnTo>
                    <a:lnTo>
                      <a:pt x="187" y="398"/>
                    </a:lnTo>
                    <a:lnTo>
                      <a:pt x="185" y="395"/>
                    </a:lnTo>
                    <a:lnTo>
                      <a:pt x="183" y="390"/>
                    </a:lnTo>
                    <a:lnTo>
                      <a:pt x="183" y="385"/>
                    </a:lnTo>
                    <a:lnTo>
                      <a:pt x="176" y="375"/>
                    </a:lnTo>
                    <a:lnTo>
                      <a:pt x="171" y="368"/>
                    </a:lnTo>
                    <a:lnTo>
                      <a:pt x="167" y="361"/>
                    </a:lnTo>
                    <a:lnTo>
                      <a:pt x="166" y="358"/>
                    </a:lnTo>
                    <a:lnTo>
                      <a:pt x="163" y="354"/>
                    </a:lnTo>
                    <a:lnTo>
                      <a:pt x="160" y="353"/>
                    </a:lnTo>
                    <a:lnTo>
                      <a:pt x="155" y="353"/>
                    </a:lnTo>
                    <a:lnTo>
                      <a:pt x="148" y="356"/>
                    </a:lnTo>
                    <a:lnTo>
                      <a:pt x="139" y="356"/>
                    </a:lnTo>
                    <a:lnTo>
                      <a:pt x="135" y="356"/>
                    </a:lnTo>
                    <a:lnTo>
                      <a:pt x="132" y="357"/>
                    </a:lnTo>
                    <a:lnTo>
                      <a:pt x="127" y="357"/>
                    </a:lnTo>
                    <a:lnTo>
                      <a:pt x="126" y="357"/>
                    </a:lnTo>
                    <a:lnTo>
                      <a:pt x="126" y="355"/>
                    </a:lnTo>
                    <a:lnTo>
                      <a:pt x="129" y="354"/>
                    </a:lnTo>
                    <a:lnTo>
                      <a:pt x="135" y="352"/>
                    </a:lnTo>
                    <a:lnTo>
                      <a:pt x="142" y="350"/>
                    </a:lnTo>
                    <a:lnTo>
                      <a:pt x="147" y="347"/>
                    </a:lnTo>
                    <a:lnTo>
                      <a:pt x="158" y="347"/>
                    </a:lnTo>
                    <a:lnTo>
                      <a:pt x="164" y="345"/>
                    </a:lnTo>
                    <a:lnTo>
                      <a:pt x="164" y="344"/>
                    </a:lnTo>
                    <a:lnTo>
                      <a:pt x="165" y="344"/>
                    </a:lnTo>
                    <a:lnTo>
                      <a:pt x="167" y="344"/>
                    </a:lnTo>
                    <a:lnTo>
                      <a:pt x="165" y="339"/>
                    </a:lnTo>
                    <a:lnTo>
                      <a:pt x="163" y="337"/>
                    </a:lnTo>
                    <a:lnTo>
                      <a:pt x="161" y="336"/>
                    </a:lnTo>
                    <a:lnTo>
                      <a:pt x="154" y="334"/>
                    </a:lnTo>
                    <a:lnTo>
                      <a:pt x="149" y="336"/>
                    </a:lnTo>
                    <a:lnTo>
                      <a:pt x="145" y="337"/>
                    </a:lnTo>
                    <a:lnTo>
                      <a:pt x="143" y="337"/>
                    </a:lnTo>
                    <a:lnTo>
                      <a:pt x="142" y="337"/>
                    </a:lnTo>
                    <a:lnTo>
                      <a:pt x="142" y="338"/>
                    </a:lnTo>
                    <a:lnTo>
                      <a:pt x="138" y="337"/>
                    </a:lnTo>
                    <a:lnTo>
                      <a:pt x="136" y="336"/>
                    </a:lnTo>
                    <a:lnTo>
                      <a:pt x="135" y="336"/>
                    </a:lnTo>
                    <a:lnTo>
                      <a:pt x="129" y="332"/>
                    </a:lnTo>
                    <a:lnTo>
                      <a:pt x="128" y="329"/>
                    </a:lnTo>
                    <a:lnTo>
                      <a:pt x="129" y="323"/>
                    </a:lnTo>
                    <a:lnTo>
                      <a:pt x="133" y="317"/>
                    </a:lnTo>
                    <a:lnTo>
                      <a:pt x="136" y="313"/>
                    </a:lnTo>
                    <a:lnTo>
                      <a:pt x="135" y="308"/>
                    </a:lnTo>
                    <a:lnTo>
                      <a:pt x="136" y="306"/>
                    </a:lnTo>
                    <a:lnTo>
                      <a:pt x="137" y="304"/>
                    </a:lnTo>
                    <a:lnTo>
                      <a:pt x="141" y="307"/>
                    </a:lnTo>
                    <a:lnTo>
                      <a:pt x="142" y="307"/>
                    </a:lnTo>
                    <a:lnTo>
                      <a:pt x="144" y="307"/>
                    </a:lnTo>
                    <a:lnTo>
                      <a:pt x="145" y="304"/>
                    </a:lnTo>
                    <a:lnTo>
                      <a:pt x="146" y="302"/>
                    </a:lnTo>
                    <a:lnTo>
                      <a:pt x="143" y="295"/>
                    </a:lnTo>
                    <a:lnTo>
                      <a:pt x="140" y="291"/>
                    </a:lnTo>
                    <a:lnTo>
                      <a:pt x="137" y="288"/>
                    </a:lnTo>
                    <a:lnTo>
                      <a:pt x="136" y="285"/>
                    </a:lnTo>
                    <a:lnTo>
                      <a:pt x="136" y="279"/>
                    </a:lnTo>
                    <a:lnTo>
                      <a:pt x="136" y="274"/>
                    </a:lnTo>
                    <a:lnTo>
                      <a:pt x="135" y="273"/>
                    </a:lnTo>
                    <a:lnTo>
                      <a:pt x="131" y="272"/>
                    </a:lnTo>
                    <a:lnTo>
                      <a:pt x="128" y="275"/>
                    </a:lnTo>
                    <a:lnTo>
                      <a:pt x="126" y="275"/>
                    </a:lnTo>
                    <a:lnTo>
                      <a:pt x="124" y="274"/>
                    </a:lnTo>
                    <a:lnTo>
                      <a:pt x="122" y="271"/>
                    </a:lnTo>
                    <a:lnTo>
                      <a:pt x="122" y="267"/>
                    </a:lnTo>
                    <a:lnTo>
                      <a:pt x="119" y="261"/>
                    </a:lnTo>
                    <a:lnTo>
                      <a:pt x="117" y="258"/>
                    </a:lnTo>
                    <a:lnTo>
                      <a:pt x="111" y="255"/>
                    </a:lnTo>
                    <a:lnTo>
                      <a:pt x="101" y="256"/>
                    </a:lnTo>
                    <a:lnTo>
                      <a:pt x="97" y="261"/>
                    </a:lnTo>
                    <a:lnTo>
                      <a:pt x="94" y="264"/>
                    </a:lnTo>
                    <a:lnTo>
                      <a:pt x="94" y="269"/>
                    </a:lnTo>
                    <a:lnTo>
                      <a:pt x="94" y="272"/>
                    </a:lnTo>
                    <a:lnTo>
                      <a:pt x="97" y="276"/>
                    </a:lnTo>
                    <a:lnTo>
                      <a:pt x="97" y="277"/>
                    </a:lnTo>
                    <a:lnTo>
                      <a:pt x="98" y="279"/>
                    </a:lnTo>
                    <a:lnTo>
                      <a:pt x="99" y="283"/>
                    </a:lnTo>
                    <a:lnTo>
                      <a:pt x="98" y="285"/>
                    </a:lnTo>
                    <a:lnTo>
                      <a:pt x="97" y="288"/>
                    </a:lnTo>
                    <a:lnTo>
                      <a:pt x="92" y="288"/>
                    </a:lnTo>
                    <a:lnTo>
                      <a:pt x="90" y="287"/>
                    </a:lnTo>
                    <a:lnTo>
                      <a:pt x="89" y="287"/>
                    </a:lnTo>
                    <a:lnTo>
                      <a:pt x="87" y="285"/>
                    </a:lnTo>
                    <a:lnTo>
                      <a:pt x="83" y="282"/>
                    </a:lnTo>
                    <a:lnTo>
                      <a:pt x="79" y="287"/>
                    </a:lnTo>
                    <a:lnTo>
                      <a:pt x="71" y="291"/>
                    </a:lnTo>
                    <a:lnTo>
                      <a:pt x="68" y="292"/>
                    </a:lnTo>
                    <a:lnTo>
                      <a:pt x="65" y="290"/>
                    </a:lnTo>
                    <a:lnTo>
                      <a:pt x="65" y="283"/>
                    </a:lnTo>
                    <a:lnTo>
                      <a:pt x="64" y="278"/>
                    </a:lnTo>
                    <a:lnTo>
                      <a:pt x="62" y="274"/>
                    </a:lnTo>
                    <a:lnTo>
                      <a:pt x="59" y="271"/>
                    </a:lnTo>
                    <a:lnTo>
                      <a:pt x="54" y="269"/>
                    </a:lnTo>
                    <a:lnTo>
                      <a:pt x="47" y="265"/>
                    </a:lnTo>
                    <a:lnTo>
                      <a:pt x="41" y="267"/>
                    </a:lnTo>
                    <a:lnTo>
                      <a:pt x="36" y="267"/>
                    </a:lnTo>
                    <a:lnTo>
                      <a:pt x="33" y="265"/>
                    </a:lnTo>
                    <a:lnTo>
                      <a:pt x="31" y="262"/>
                    </a:lnTo>
                    <a:lnTo>
                      <a:pt x="31" y="259"/>
                    </a:lnTo>
                    <a:lnTo>
                      <a:pt x="29" y="245"/>
                    </a:lnTo>
                    <a:lnTo>
                      <a:pt x="26" y="236"/>
                    </a:lnTo>
                    <a:lnTo>
                      <a:pt x="20" y="231"/>
                    </a:lnTo>
                    <a:lnTo>
                      <a:pt x="15" y="230"/>
                    </a:lnTo>
                    <a:lnTo>
                      <a:pt x="11" y="231"/>
                    </a:lnTo>
                    <a:lnTo>
                      <a:pt x="4" y="230"/>
                    </a:lnTo>
                    <a:lnTo>
                      <a:pt x="1" y="229"/>
                    </a:lnTo>
                    <a:lnTo>
                      <a:pt x="0" y="224"/>
                    </a:lnTo>
                    <a:lnTo>
                      <a:pt x="1" y="219"/>
                    </a:lnTo>
                    <a:lnTo>
                      <a:pt x="3" y="212"/>
                    </a:lnTo>
                    <a:lnTo>
                      <a:pt x="5" y="208"/>
                    </a:lnTo>
                    <a:lnTo>
                      <a:pt x="7" y="206"/>
                    </a:lnTo>
                    <a:lnTo>
                      <a:pt x="10" y="207"/>
                    </a:lnTo>
                    <a:lnTo>
                      <a:pt x="13" y="208"/>
                    </a:lnTo>
                    <a:lnTo>
                      <a:pt x="17" y="208"/>
                    </a:lnTo>
                    <a:lnTo>
                      <a:pt x="26" y="204"/>
                    </a:lnTo>
                    <a:lnTo>
                      <a:pt x="27" y="200"/>
                    </a:lnTo>
                    <a:lnTo>
                      <a:pt x="28" y="197"/>
                    </a:lnTo>
                    <a:lnTo>
                      <a:pt x="26" y="195"/>
                    </a:lnTo>
                    <a:lnTo>
                      <a:pt x="23" y="194"/>
                    </a:lnTo>
                    <a:lnTo>
                      <a:pt x="16" y="192"/>
                    </a:lnTo>
                    <a:lnTo>
                      <a:pt x="15" y="189"/>
                    </a:lnTo>
                    <a:lnTo>
                      <a:pt x="15" y="187"/>
                    </a:lnTo>
                    <a:lnTo>
                      <a:pt x="17" y="186"/>
                    </a:lnTo>
                    <a:lnTo>
                      <a:pt x="24" y="184"/>
                    </a:lnTo>
                    <a:lnTo>
                      <a:pt x="27" y="180"/>
                    </a:lnTo>
                    <a:lnTo>
                      <a:pt x="29" y="176"/>
                    </a:lnTo>
                    <a:lnTo>
                      <a:pt x="30" y="169"/>
                    </a:lnTo>
                    <a:lnTo>
                      <a:pt x="30" y="163"/>
                    </a:lnTo>
                    <a:lnTo>
                      <a:pt x="27" y="156"/>
                    </a:lnTo>
                    <a:lnTo>
                      <a:pt x="27" y="150"/>
                    </a:lnTo>
                    <a:lnTo>
                      <a:pt x="28" y="145"/>
                    </a:lnTo>
                    <a:lnTo>
                      <a:pt x="33" y="142"/>
                    </a:lnTo>
                    <a:lnTo>
                      <a:pt x="36" y="138"/>
                    </a:lnTo>
                    <a:lnTo>
                      <a:pt x="39" y="134"/>
                    </a:lnTo>
                    <a:lnTo>
                      <a:pt x="39" y="128"/>
                    </a:lnTo>
                    <a:lnTo>
                      <a:pt x="39" y="124"/>
                    </a:lnTo>
                    <a:lnTo>
                      <a:pt x="35" y="112"/>
                    </a:lnTo>
                    <a:lnTo>
                      <a:pt x="35" y="100"/>
                    </a:lnTo>
                    <a:lnTo>
                      <a:pt x="34" y="96"/>
                    </a:lnTo>
                    <a:lnTo>
                      <a:pt x="33" y="93"/>
                    </a:lnTo>
                    <a:lnTo>
                      <a:pt x="30" y="92"/>
                    </a:lnTo>
                    <a:lnTo>
                      <a:pt x="26" y="95"/>
                    </a:lnTo>
                    <a:lnTo>
                      <a:pt x="20" y="96"/>
                    </a:lnTo>
                    <a:lnTo>
                      <a:pt x="15" y="95"/>
                    </a:lnTo>
                    <a:lnTo>
                      <a:pt x="11" y="90"/>
                    </a:lnTo>
                    <a:lnTo>
                      <a:pt x="12" y="86"/>
                    </a:lnTo>
                    <a:lnTo>
                      <a:pt x="15" y="78"/>
                    </a:lnTo>
                    <a:lnTo>
                      <a:pt x="18" y="69"/>
                    </a:lnTo>
                    <a:lnTo>
                      <a:pt x="17" y="62"/>
                    </a:lnTo>
                    <a:lnTo>
                      <a:pt x="18" y="58"/>
                    </a:lnTo>
                    <a:lnTo>
                      <a:pt x="22" y="57"/>
                    </a:lnTo>
                    <a:lnTo>
                      <a:pt x="29" y="59"/>
                    </a:lnTo>
                    <a:lnTo>
                      <a:pt x="31" y="59"/>
                    </a:lnTo>
                    <a:lnTo>
                      <a:pt x="31" y="58"/>
                    </a:lnTo>
                    <a:lnTo>
                      <a:pt x="32" y="58"/>
                    </a:lnTo>
                    <a:lnTo>
                      <a:pt x="34" y="58"/>
                    </a:lnTo>
                    <a:lnTo>
                      <a:pt x="36" y="54"/>
                    </a:lnTo>
                    <a:lnTo>
                      <a:pt x="36" y="52"/>
                    </a:lnTo>
                    <a:lnTo>
                      <a:pt x="36" y="51"/>
                    </a:lnTo>
                    <a:lnTo>
                      <a:pt x="37" y="51"/>
                    </a:lnTo>
                    <a:lnTo>
                      <a:pt x="40" y="49"/>
                    </a:lnTo>
                    <a:lnTo>
                      <a:pt x="40" y="44"/>
                    </a:lnTo>
                    <a:lnTo>
                      <a:pt x="41" y="40"/>
                    </a:lnTo>
                    <a:lnTo>
                      <a:pt x="41" y="34"/>
                    </a:lnTo>
                    <a:lnTo>
                      <a:pt x="41" y="31"/>
                    </a:lnTo>
                    <a:lnTo>
                      <a:pt x="42" y="29"/>
                    </a:lnTo>
                    <a:lnTo>
                      <a:pt x="41" y="25"/>
                    </a:lnTo>
                    <a:lnTo>
                      <a:pt x="41" y="22"/>
                    </a:lnTo>
                    <a:lnTo>
                      <a:pt x="41" y="15"/>
                    </a:lnTo>
                    <a:lnTo>
                      <a:pt x="40" y="7"/>
                    </a:lnTo>
                    <a:lnTo>
                      <a:pt x="4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307">
                <a:extLst>
                  <a:ext uri="{FF2B5EF4-FFF2-40B4-BE49-F238E27FC236}">
                    <a16:creationId xmlns:a16="http://schemas.microsoft.com/office/drawing/2014/main" id="{86649BC3-2C03-C046-682A-01425B973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1" y="1955"/>
                <a:ext cx="85" cy="248"/>
              </a:xfrm>
              <a:custGeom>
                <a:avLst/>
                <a:gdLst>
                  <a:gd name="T0" fmla="*/ 124 w 255"/>
                  <a:gd name="T1" fmla="*/ 633 h 744"/>
                  <a:gd name="T2" fmla="*/ 131 w 255"/>
                  <a:gd name="T3" fmla="*/ 647 h 744"/>
                  <a:gd name="T4" fmla="*/ 141 w 255"/>
                  <a:gd name="T5" fmla="*/ 662 h 744"/>
                  <a:gd name="T6" fmla="*/ 148 w 255"/>
                  <a:gd name="T7" fmla="*/ 669 h 744"/>
                  <a:gd name="T8" fmla="*/ 151 w 255"/>
                  <a:gd name="T9" fmla="*/ 676 h 744"/>
                  <a:gd name="T10" fmla="*/ 152 w 255"/>
                  <a:gd name="T11" fmla="*/ 693 h 744"/>
                  <a:gd name="T12" fmla="*/ 156 w 255"/>
                  <a:gd name="T13" fmla="*/ 704 h 744"/>
                  <a:gd name="T14" fmla="*/ 167 w 255"/>
                  <a:gd name="T15" fmla="*/ 720 h 744"/>
                  <a:gd name="T16" fmla="*/ 169 w 255"/>
                  <a:gd name="T17" fmla="*/ 724 h 744"/>
                  <a:gd name="T18" fmla="*/ 174 w 255"/>
                  <a:gd name="T19" fmla="*/ 723 h 744"/>
                  <a:gd name="T20" fmla="*/ 190 w 255"/>
                  <a:gd name="T21" fmla="*/ 717 h 744"/>
                  <a:gd name="T22" fmla="*/ 214 w 255"/>
                  <a:gd name="T23" fmla="*/ 736 h 744"/>
                  <a:gd name="T24" fmla="*/ 230 w 255"/>
                  <a:gd name="T25" fmla="*/ 744 h 744"/>
                  <a:gd name="T26" fmla="*/ 248 w 255"/>
                  <a:gd name="T27" fmla="*/ 731 h 744"/>
                  <a:gd name="T28" fmla="*/ 250 w 255"/>
                  <a:gd name="T29" fmla="*/ 719 h 744"/>
                  <a:gd name="T30" fmla="*/ 251 w 255"/>
                  <a:gd name="T31" fmla="*/ 673 h 744"/>
                  <a:gd name="T32" fmla="*/ 251 w 255"/>
                  <a:gd name="T33" fmla="*/ 653 h 744"/>
                  <a:gd name="T34" fmla="*/ 238 w 255"/>
                  <a:gd name="T35" fmla="*/ 641 h 744"/>
                  <a:gd name="T36" fmla="*/ 238 w 255"/>
                  <a:gd name="T37" fmla="*/ 614 h 744"/>
                  <a:gd name="T38" fmla="*/ 241 w 255"/>
                  <a:gd name="T39" fmla="*/ 588 h 744"/>
                  <a:gd name="T40" fmla="*/ 243 w 255"/>
                  <a:gd name="T41" fmla="*/ 577 h 744"/>
                  <a:gd name="T42" fmla="*/ 233 w 255"/>
                  <a:gd name="T43" fmla="*/ 558 h 744"/>
                  <a:gd name="T44" fmla="*/ 241 w 255"/>
                  <a:gd name="T45" fmla="*/ 534 h 744"/>
                  <a:gd name="T46" fmla="*/ 241 w 255"/>
                  <a:gd name="T47" fmla="*/ 513 h 744"/>
                  <a:gd name="T48" fmla="*/ 241 w 255"/>
                  <a:gd name="T49" fmla="*/ 489 h 744"/>
                  <a:gd name="T50" fmla="*/ 232 w 255"/>
                  <a:gd name="T51" fmla="*/ 471 h 744"/>
                  <a:gd name="T52" fmla="*/ 224 w 255"/>
                  <a:gd name="T53" fmla="*/ 438 h 744"/>
                  <a:gd name="T54" fmla="*/ 192 w 255"/>
                  <a:gd name="T55" fmla="*/ 420 h 744"/>
                  <a:gd name="T56" fmla="*/ 177 w 255"/>
                  <a:gd name="T57" fmla="*/ 428 h 744"/>
                  <a:gd name="T58" fmla="*/ 172 w 255"/>
                  <a:gd name="T59" fmla="*/ 417 h 744"/>
                  <a:gd name="T60" fmla="*/ 149 w 255"/>
                  <a:gd name="T61" fmla="*/ 397 h 744"/>
                  <a:gd name="T62" fmla="*/ 131 w 255"/>
                  <a:gd name="T63" fmla="*/ 383 h 744"/>
                  <a:gd name="T64" fmla="*/ 116 w 255"/>
                  <a:gd name="T65" fmla="*/ 370 h 744"/>
                  <a:gd name="T66" fmla="*/ 95 w 255"/>
                  <a:gd name="T67" fmla="*/ 370 h 744"/>
                  <a:gd name="T68" fmla="*/ 79 w 255"/>
                  <a:gd name="T69" fmla="*/ 362 h 744"/>
                  <a:gd name="T70" fmla="*/ 66 w 255"/>
                  <a:gd name="T71" fmla="*/ 351 h 744"/>
                  <a:gd name="T72" fmla="*/ 64 w 255"/>
                  <a:gd name="T73" fmla="*/ 340 h 744"/>
                  <a:gd name="T74" fmla="*/ 68 w 255"/>
                  <a:gd name="T75" fmla="*/ 323 h 744"/>
                  <a:gd name="T76" fmla="*/ 77 w 255"/>
                  <a:gd name="T77" fmla="*/ 302 h 744"/>
                  <a:gd name="T78" fmla="*/ 84 w 255"/>
                  <a:gd name="T79" fmla="*/ 275 h 744"/>
                  <a:gd name="T80" fmla="*/ 81 w 255"/>
                  <a:gd name="T81" fmla="*/ 258 h 744"/>
                  <a:gd name="T82" fmla="*/ 72 w 255"/>
                  <a:gd name="T83" fmla="*/ 247 h 744"/>
                  <a:gd name="T84" fmla="*/ 60 w 255"/>
                  <a:gd name="T85" fmla="*/ 226 h 744"/>
                  <a:gd name="T86" fmla="*/ 41 w 255"/>
                  <a:gd name="T87" fmla="*/ 192 h 744"/>
                  <a:gd name="T88" fmla="*/ 28 w 255"/>
                  <a:gd name="T89" fmla="*/ 170 h 744"/>
                  <a:gd name="T90" fmla="*/ 32 w 255"/>
                  <a:gd name="T91" fmla="*/ 162 h 744"/>
                  <a:gd name="T92" fmla="*/ 30 w 255"/>
                  <a:gd name="T93" fmla="*/ 146 h 744"/>
                  <a:gd name="T94" fmla="*/ 16 w 255"/>
                  <a:gd name="T95" fmla="*/ 137 h 744"/>
                  <a:gd name="T96" fmla="*/ 11 w 255"/>
                  <a:gd name="T97" fmla="*/ 122 h 744"/>
                  <a:gd name="T98" fmla="*/ 1 w 255"/>
                  <a:gd name="T99" fmla="*/ 89 h 744"/>
                  <a:gd name="T100" fmla="*/ 9 w 255"/>
                  <a:gd name="T101" fmla="*/ 69 h 744"/>
                  <a:gd name="T102" fmla="*/ 19 w 255"/>
                  <a:gd name="T103" fmla="*/ 50 h 744"/>
                  <a:gd name="T104" fmla="*/ 24 w 255"/>
                  <a:gd name="T105" fmla="*/ 38 h 744"/>
                  <a:gd name="T106" fmla="*/ 24 w 255"/>
                  <a:gd name="T107" fmla="*/ 23 h 744"/>
                  <a:gd name="T108" fmla="*/ 27 w 255"/>
                  <a:gd name="T109" fmla="*/ 4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55" h="744">
                    <a:moveTo>
                      <a:pt x="119" y="624"/>
                    </a:moveTo>
                    <a:lnTo>
                      <a:pt x="121" y="628"/>
                    </a:lnTo>
                    <a:lnTo>
                      <a:pt x="122" y="629"/>
                    </a:lnTo>
                    <a:lnTo>
                      <a:pt x="123" y="631"/>
                    </a:lnTo>
                    <a:lnTo>
                      <a:pt x="124" y="633"/>
                    </a:lnTo>
                    <a:lnTo>
                      <a:pt x="126" y="635"/>
                    </a:lnTo>
                    <a:lnTo>
                      <a:pt x="128" y="639"/>
                    </a:lnTo>
                    <a:lnTo>
                      <a:pt x="129" y="641"/>
                    </a:lnTo>
                    <a:lnTo>
                      <a:pt x="130" y="642"/>
                    </a:lnTo>
                    <a:lnTo>
                      <a:pt x="131" y="647"/>
                    </a:lnTo>
                    <a:lnTo>
                      <a:pt x="131" y="648"/>
                    </a:lnTo>
                    <a:lnTo>
                      <a:pt x="133" y="651"/>
                    </a:lnTo>
                    <a:lnTo>
                      <a:pt x="134" y="652"/>
                    </a:lnTo>
                    <a:lnTo>
                      <a:pt x="135" y="653"/>
                    </a:lnTo>
                    <a:lnTo>
                      <a:pt x="141" y="662"/>
                    </a:lnTo>
                    <a:lnTo>
                      <a:pt x="145" y="666"/>
                    </a:lnTo>
                    <a:lnTo>
                      <a:pt x="146" y="667"/>
                    </a:lnTo>
                    <a:lnTo>
                      <a:pt x="146" y="668"/>
                    </a:lnTo>
                    <a:lnTo>
                      <a:pt x="147" y="668"/>
                    </a:lnTo>
                    <a:lnTo>
                      <a:pt x="148" y="669"/>
                    </a:lnTo>
                    <a:lnTo>
                      <a:pt x="149" y="671"/>
                    </a:lnTo>
                    <a:lnTo>
                      <a:pt x="149" y="672"/>
                    </a:lnTo>
                    <a:lnTo>
                      <a:pt x="150" y="673"/>
                    </a:lnTo>
                    <a:lnTo>
                      <a:pt x="150" y="675"/>
                    </a:lnTo>
                    <a:lnTo>
                      <a:pt x="151" y="676"/>
                    </a:lnTo>
                    <a:lnTo>
                      <a:pt x="151" y="677"/>
                    </a:lnTo>
                    <a:lnTo>
                      <a:pt x="152" y="685"/>
                    </a:lnTo>
                    <a:lnTo>
                      <a:pt x="153" y="686"/>
                    </a:lnTo>
                    <a:lnTo>
                      <a:pt x="153" y="691"/>
                    </a:lnTo>
                    <a:lnTo>
                      <a:pt x="152" y="693"/>
                    </a:lnTo>
                    <a:lnTo>
                      <a:pt x="152" y="696"/>
                    </a:lnTo>
                    <a:lnTo>
                      <a:pt x="154" y="700"/>
                    </a:lnTo>
                    <a:lnTo>
                      <a:pt x="155" y="700"/>
                    </a:lnTo>
                    <a:lnTo>
                      <a:pt x="155" y="703"/>
                    </a:lnTo>
                    <a:lnTo>
                      <a:pt x="156" y="704"/>
                    </a:lnTo>
                    <a:lnTo>
                      <a:pt x="162" y="712"/>
                    </a:lnTo>
                    <a:lnTo>
                      <a:pt x="162" y="714"/>
                    </a:lnTo>
                    <a:lnTo>
                      <a:pt x="165" y="715"/>
                    </a:lnTo>
                    <a:lnTo>
                      <a:pt x="165" y="717"/>
                    </a:lnTo>
                    <a:lnTo>
                      <a:pt x="167" y="720"/>
                    </a:lnTo>
                    <a:lnTo>
                      <a:pt x="167" y="722"/>
                    </a:lnTo>
                    <a:lnTo>
                      <a:pt x="167" y="723"/>
                    </a:lnTo>
                    <a:lnTo>
                      <a:pt x="168" y="723"/>
                    </a:lnTo>
                    <a:lnTo>
                      <a:pt x="169" y="723"/>
                    </a:lnTo>
                    <a:lnTo>
                      <a:pt x="169" y="724"/>
                    </a:lnTo>
                    <a:lnTo>
                      <a:pt x="170" y="724"/>
                    </a:lnTo>
                    <a:lnTo>
                      <a:pt x="172" y="724"/>
                    </a:lnTo>
                    <a:lnTo>
                      <a:pt x="173" y="724"/>
                    </a:lnTo>
                    <a:lnTo>
                      <a:pt x="173" y="723"/>
                    </a:lnTo>
                    <a:lnTo>
                      <a:pt x="174" y="723"/>
                    </a:lnTo>
                    <a:lnTo>
                      <a:pt x="174" y="722"/>
                    </a:lnTo>
                    <a:lnTo>
                      <a:pt x="175" y="720"/>
                    </a:lnTo>
                    <a:lnTo>
                      <a:pt x="177" y="718"/>
                    </a:lnTo>
                    <a:lnTo>
                      <a:pt x="185" y="717"/>
                    </a:lnTo>
                    <a:lnTo>
                      <a:pt x="190" y="717"/>
                    </a:lnTo>
                    <a:lnTo>
                      <a:pt x="195" y="720"/>
                    </a:lnTo>
                    <a:lnTo>
                      <a:pt x="201" y="728"/>
                    </a:lnTo>
                    <a:lnTo>
                      <a:pt x="204" y="731"/>
                    </a:lnTo>
                    <a:lnTo>
                      <a:pt x="212" y="735"/>
                    </a:lnTo>
                    <a:lnTo>
                      <a:pt x="214" y="736"/>
                    </a:lnTo>
                    <a:lnTo>
                      <a:pt x="217" y="738"/>
                    </a:lnTo>
                    <a:lnTo>
                      <a:pt x="218" y="738"/>
                    </a:lnTo>
                    <a:lnTo>
                      <a:pt x="220" y="739"/>
                    </a:lnTo>
                    <a:lnTo>
                      <a:pt x="225" y="741"/>
                    </a:lnTo>
                    <a:lnTo>
                      <a:pt x="230" y="744"/>
                    </a:lnTo>
                    <a:lnTo>
                      <a:pt x="233" y="744"/>
                    </a:lnTo>
                    <a:lnTo>
                      <a:pt x="238" y="743"/>
                    </a:lnTo>
                    <a:lnTo>
                      <a:pt x="246" y="736"/>
                    </a:lnTo>
                    <a:lnTo>
                      <a:pt x="248" y="733"/>
                    </a:lnTo>
                    <a:lnTo>
                      <a:pt x="248" y="731"/>
                    </a:lnTo>
                    <a:lnTo>
                      <a:pt x="248" y="730"/>
                    </a:lnTo>
                    <a:lnTo>
                      <a:pt x="249" y="730"/>
                    </a:lnTo>
                    <a:lnTo>
                      <a:pt x="251" y="727"/>
                    </a:lnTo>
                    <a:lnTo>
                      <a:pt x="250" y="723"/>
                    </a:lnTo>
                    <a:lnTo>
                      <a:pt x="250" y="719"/>
                    </a:lnTo>
                    <a:lnTo>
                      <a:pt x="249" y="713"/>
                    </a:lnTo>
                    <a:lnTo>
                      <a:pt x="249" y="703"/>
                    </a:lnTo>
                    <a:lnTo>
                      <a:pt x="255" y="679"/>
                    </a:lnTo>
                    <a:lnTo>
                      <a:pt x="254" y="675"/>
                    </a:lnTo>
                    <a:lnTo>
                      <a:pt x="251" y="673"/>
                    </a:lnTo>
                    <a:lnTo>
                      <a:pt x="248" y="665"/>
                    </a:lnTo>
                    <a:lnTo>
                      <a:pt x="251" y="658"/>
                    </a:lnTo>
                    <a:lnTo>
                      <a:pt x="253" y="653"/>
                    </a:lnTo>
                    <a:lnTo>
                      <a:pt x="254" y="652"/>
                    </a:lnTo>
                    <a:lnTo>
                      <a:pt x="251" y="653"/>
                    </a:lnTo>
                    <a:lnTo>
                      <a:pt x="247" y="656"/>
                    </a:lnTo>
                    <a:lnTo>
                      <a:pt x="243" y="654"/>
                    </a:lnTo>
                    <a:lnTo>
                      <a:pt x="239" y="648"/>
                    </a:lnTo>
                    <a:lnTo>
                      <a:pt x="238" y="643"/>
                    </a:lnTo>
                    <a:lnTo>
                      <a:pt x="238" y="641"/>
                    </a:lnTo>
                    <a:lnTo>
                      <a:pt x="238" y="639"/>
                    </a:lnTo>
                    <a:lnTo>
                      <a:pt x="238" y="629"/>
                    </a:lnTo>
                    <a:lnTo>
                      <a:pt x="241" y="622"/>
                    </a:lnTo>
                    <a:lnTo>
                      <a:pt x="239" y="618"/>
                    </a:lnTo>
                    <a:lnTo>
                      <a:pt x="238" y="614"/>
                    </a:lnTo>
                    <a:lnTo>
                      <a:pt x="239" y="613"/>
                    </a:lnTo>
                    <a:lnTo>
                      <a:pt x="241" y="608"/>
                    </a:lnTo>
                    <a:lnTo>
                      <a:pt x="243" y="593"/>
                    </a:lnTo>
                    <a:lnTo>
                      <a:pt x="243" y="589"/>
                    </a:lnTo>
                    <a:lnTo>
                      <a:pt x="241" y="588"/>
                    </a:lnTo>
                    <a:lnTo>
                      <a:pt x="241" y="585"/>
                    </a:lnTo>
                    <a:lnTo>
                      <a:pt x="241" y="582"/>
                    </a:lnTo>
                    <a:lnTo>
                      <a:pt x="243" y="580"/>
                    </a:lnTo>
                    <a:lnTo>
                      <a:pt x="243" y="578"/>
                    </a:lnTo>
                    <a:lnTo>
                      <a:pt x="243" y="577"/>
                    </a:lnTo>
                    <a:lnTo>
                      <a:pt x="242" y="575"/>
                    </a:lnTo>
                    <a:lnTo>
                      <a:pt x="241" y="574"/>
                    </a:lnTo>
                    <a:lnTo>
                      <a:pt x="236" y="570"/>
                    </a:lnTo>
                    <a:lnTo>
                      <a:pt x="233" y="563"/>
                    </a:lnTo>
                    <a:lnTo>
                      <a:pt x="233" y="558"/>
                    </a:lnTo>
                    <a:lnTo>
                      <a:pt x="233" y="551"/>
                    </a:lnTo>
                    <a:lnTo>
                      <a:pt x="236" y="547"/>
                    </a:lnTo>
                    <a:lnTo>
                      <a:pt x="239" y="540"/>
                    </a:lnTo>
                    <a:lnTo>
                      <a:pt x="242" y="537"/>
                    </a:lnTo>
                    <a:lnTo>
                      <a:pt x="241" y="534"/>
                    </a:lnTo>
                    <a:lnTo>
                      <a:pt x="242" y="532"/>
                    </a:lnTo>
                    <a:lnTo>
                      <a:pt x="245" y="525"/>
                    </a:lnTo>
                    <a:lnTo>
                      <a:pt x="246" y="521"/>
                    </a:lnTo>
                    <a:lnTo>
                      <a:pt x="245" y="517"/>
                    </a:lnTo>
                    <a:lnTo>
                      <a:pt x="241" y="513"/>
                    </a:lnTo>
                    <a:lnTo>
                      <a:pt x="243" y="509"/>
                    </a:lnTo>
                    <a:lnTo>
                      <a:pt x="243" y="507"/>
                    </a:lnTo>
                    <a:lnTo>
                      <a:pt x="243" y="506"/>
                    </a:lnTo>
                    <a:lnTo>
                      <a:pt x="241" y="502"/>
                    </a:lnTo>
                    <a:lnTo>
                      <a:pt x="241" y="489"/>
                    </a:lnTo>
                    <a:lnTo>
                      <a:pt x="237" y="483"/>
                    </a:lnTo>
                    <a:lnTo>
                      <a:pt x="234" y="479"/>
                    </a:lnTo>
                    <a:lnTo>
                      <a:pt x="232" y="477"/>
                    </a:lnTo>
                    <a:lnTo>
                      <a:pt x="232" y="475"/>
                    </a:lnTo>
                    <a:lnTo>
                      <a:pt x="232" y="471"/>
                    </a:lnTo>
                    <a:lnTo>
                      <a:pt x="234" y="468"/>
                    </a:lnTo>
                    <a:lnTo>
                      <a:pt x="233" y="460"/>
                    </a:lnTo>
                    <a:lnTo>
                      <a:pt x="231" y="455"/>
                    </a:lnTo>
                    <a:lnTo>
                      <a:pt x="229" y="450"/>
                    </a:lnTo>
                    <a:lnTo>
                      <a:pt x="224" y="438"/>
                    </a:lnTo>
                    <a:lnTo>
                      <a:pt x="222" y="430"/>
                    </a:lnTo>
                    <a:lnTo>
                      <a:pt x="215" y="421"/>
                    </a:lnTo>
                    <a:lnTo>
                      <a:pt x="209" y="419"/>
                    </a:lnTo>
                    <a:lnTo>
                      <a:pt x="196" y="419"/>
                    </a:lnTo>
                    <a:lnTo>
                      <a:pt x="192" y="420"/>
                    </a:lnTo>
                    <a:lnTo>
                      <a:pt x="189" y="422"/>
                    </a:lnTo>
                    <a:lnTo>
                      <a:pt x="187" y="426"/>
                    </a:lnTo>
                    <a:lnTo>
                      <a:pt x="181" y="429"/>
                    </a:lnTo>
                    <a:lnTo>
                      <a:pt x="179" y="430"/>
                    </a:lnTo>
                    <a:lnTo>
                      <a:pt x="177" y="428"/>
                    </a:lnTo>
                    <a:lnTo>
                      <a:pt x="177" y="425"/>
                    </a:lnTo>
                    <a:lnTo>
                      <a:pt x="176" y="422"/>
                    </a:lnTo>
                    <a:lnTo>
                      <a:pt x="176" y="421"/>
                    </a:lnTo>
                    <a:lnTo>
                      <a:pt x="173" y="419"/>
                    </a:lnTo>
                    <a:lnTo>
                      <a:pt x="172" y="417"/>
                    </a:lnTo>
                    <a:lnTo>
                      <a:pt x="169" y="411"/>
                    </a:lnTo>
                    <a:lnTo>
                      <a:pt x="166" y="409"/>
                    </a:lnTo>
                    <a:lnTo>
                      <a:pt x="161" y="406"/>
                    </a:lnTo>
                    <a:lnTo>
                      <a:pt x="155" y="401"/>
                    </a:lnTo>
                    <a:lnTo>
                      <a:pt x="149" y="397"/>
                    </a:lnTo>
                    <a:lnTo>
                      <a:pt x="147" y="395"/>
                    </a:lnTo>
                    <a:lnTo>
                      <a:pt x="141" y="391"/>
                    </a:lnTo>
                    <a:lnTo>
                      <a:pt x="137" y="389"/>
                    </a:lnTo>
                    <a:lnTo>
                      <a:pt x="132" y="386"/>
                    </a:lnTo>
                    <a:lnTo>
                      <a:pt x="131" y="383"/>
                    </a:lnTo>
                    <a:lnTo>
                      <a:pt x="129" y="380"/>
                    </a:lnTo>
                    <a:lnTo>
                      <a:pt x="121" y="376"/>
                    </a:lnTo>
                    <a:lnTo>
                      <a:pt x="118" y="374"/>
                    </a:lnTo>
                    <a:lnTo>
                      <a:pt x="117" y="373"/>
                    </a:lnTo>
                    <a:lnTo>
                      <a:pt x="116" y="370"/>
                    </a:lnTo>
                    <a:lnTo>
                      <a:pt x="115" y="367"/>
                    </a:lnTo>
                    <a:lnTo>
                      <a:pt x="113" y="368"/>
                    </a:lnTo>
                    <a:lnTo>
                      <a:pt x="105" y="370"/>
                    </a:lnTo>
                    <a:lnTo>
                      <a:pt x="99" y="370"/>
                    </a:lnTo>
                    <a:lnTo>
                      <a:pt x="95" y="370"/>
                    </a:lnTo>
                    <a:lnTo>
                      <a:pt x="91" y="368"/>
                    </a:lnTo>
                    <a:lnTo>
                      <a:pt x="89" y="367"/>
                    </a:lnTo>
                    <a:lnTo>
                      <a:pt x="85" y="364"/>
                    </a:lnTo>
                    <a:lnTo>
                      <a:pt x="83" y="363"/>
                    </a:lnTo>
                    <a:lnTo>
                      <a:pt x="79" y="362"/>
                    </a:lnTo>
                    <a:lnTo>
                      <a:pt x="75" y="360"/>
                    </a:lnTo>
                    <a:lnTo>
                      <a:pt x="74" y="356"/>
                    </a:lnTo>
                    <a:lnTo>
                      <a:pt x="72" y="354"/>
                    </a:lnTo>
                    <a:lnTo>
                      <a:pt x="69" y="353"/>
                    </a:lnTo>
                    <a:lnTo>
                      <a:pt x="66" y="351"/>
                    </a:lnTo>
                    <a:lnTo>
                      <a:pt x="66" y="349"/>
                    </a:lnTo>
                    <a:lnTo>
                      <a:pt x="69" y="346"/>
                    </a:lnTo>
                    <a:lnTo>
                      <a:pt x="69" y="343"/>
                    </a:lnTo>
                    <a:lnTo>
                      <a:pt x="68" y="342"/>
                    </a:lnTo>
                    <a:lnTo>
                      <a:pt x="64" y="340"/>
                    </a:lnTo>
                    <a:lnTo>
                      <a:pt x="64" y="337"/>
                    </a:lnTo>
                    <a:lnTo>
                      <a:pt x="66" y="336"/>
                    </a:lnTo>
                    <a:lnTo>
                      <a:pt x="68" y="328"/>
                    </a:lnTo>
                    <a:lnTo>
                      <a:pt x="66" y="325"/>
                    </a:lnTo>
                    <a:lnTo>
                      <a:pt x="68" y="323"/>
                    </a:lnTo>
                    <a:lnTo>
                      <a:pt x="69" y="319"/>
                    </a:lnTo>
                    <a:lnTo>
                      <a:pt x="72" y="317"/>
                    </a:lnTo>
                    <a:lnTo>
                      <a:pt x="73" y="313"/>
                    </a:lnTo>
                    <a:lnTo>
                      <a:pt x="74" y="312"/>
                    </a:lnTo>
                    <a:lnTo>
                      <a:pt x="77" y="302"/>
                    </a:lnTo>
                    <a:lnTo>
                      <a:pt x="84" y="292"/>
                    </a:lnTo>
                    <a:lnTo>
                      <a:pt x="87" y="287"/>
                    </a:lnTo>
                    <a:lnTo>
                      <a:pt x="85" y="285"/>
                    </a:lnTo>
                    <a:lnTo>
                      <a:pt x="85" y="278"/>
                    </a:lnTo>
                    <a:lnTo>
                      <a:pt x="84" y="275"/>
                    </a:lnTo>
                    <a:lnTo>
                      <a:pt x="82" y="271"/>
                    </a:lnTo>
                    <a:lnTo>
                      <a:pt x="83" y="266"/>
                    </a:lnTo>
                    <a:lnTo>
                      <a:pt x="82" y="261"/>
                    </a:lnTo>
                    <a:lnTo>
                      <a:pt x="82" y="259"/>
                    </a:lnTo>
                    <a:lnTo>
                      <a:pt x="81" y="258"/>
                    </a:lnTo>
                    <a:lnTo>
                      <a:pt x="80" y="260"/>
                    </a:lnTo>
                    <a:lnTo>
                      <a:pt x="77" y="259"/>
                    </a:lnTo>
                    <a:lnTo>
                      <a:pt x="75" y="257"/>
                    </a:lnTo>
                    <a:lnTo>
                      <a:pt x="74" y="251"/>
                    </a:lnTo>
                    <a:lnTo>
                      <a:pt x="72" y="247"/>
                    </a:lnTo>
                    <a:lnTo>
                      <a:pt x="69" y="244"/>
                    </a:lnTo>
                    <a:lnTo>
                      <a:pt x="65" y="239"/>
                    </a:lnTo>
                    <a:lnTo>
                      <a:pt x="64" y="234"/>
                    </a:lnTo>
                    <a:lnTo>
                      <a:pt x="63" y="229"/>
                    </a:lnTo>
                    <a:lnTo>
                      <a:pt x="60" y="226"/>
                    </a:lnTo>
                    <a:lnTo>
                      <a:pt x="57" y="222"/>
                    </a:lnTo>
                    <a:lnTo>
                      <a:pt x="56" y="217"/>
                    </a:lnTo>
                    <a:lnTo>
                      <a:pt x="52" y="211"/>
                    </a:lnTo>
                    <a:lnTo>
                      <a:pt x="46" y="204"/>
                    </a:lnTo>
                    <a:lnTo>
                      <a:pt x="41" y="192"/>
                    </a:lnTo>
                    <a:lnTo>
                      <a:pt x="40" y="187"/>
                    </a:lnTo>
                    <a:lnTo>
                      <a:pt x="35" y="180"/>
                    </a:lnTo>
                    <a:lnTo>
                      <a:pt x="33" y="178"/>
                    </a:lnTo>
                    <a:lnTo>
                      <a:pt x="30" y="174"/>
                    </a:lnTo>
                    <a:lnTo>
                      <a:pt x="28" y="170"/>
                    </a:lnTo>
                    <a:lnTo>
                      <a:pt x="27" y="166"/>
                    </a:lnTo>
                    <a:lnTo>
                      <a:pt x="30" y="165"/>
                    </a:lnTo>
                    <a:lnTo>
                      <a:pt x="31" y="163"/>
                    </a:lnTo>
                    <a:lnTo>
                      <a:pt x="31" y="162"/>
                    </a:lnTo>
                    <a:lnTo>
                      <a:pt x="32" y="162"/>
                    </a:lnTo>
                    <a:lnTo>
                      <a:pt x="32" y="160"/>
                    </a:lnTo>
                    <a:lnTo>
                      <a:pt x="32" y="158"/>
                    </a:lnTo>
                    <a:lnTo>
                      <a:pt x="31" y="153"/>
                    </a:lnTo>
                    <a:lnTo>
                      <a:pt x="31" y="150"/>
                    </a:lnTo>
                    <a:lnTo>
                      <a:pt x="30" y="146"/>
                    </a:lnTo>
                    <a:lnTo>
                      <a:pt x="30" y="145"/>
                    </a:lnTo>
                    <a:lnTo>
                      <a:pt x="25" y="142"/>
                    </a:lnTo>
                    <a:lnTo>
                      <a:pt x="22" y="142"/>
                    </a:lnTo>
                    <a:lnTo>
                      <a:pt x="19" y="141"/>
                    </a:lnTo>
                    <a:lnTo>
                      <a:pt x="16" y="137"/>
                    </a:lnTo>
                    <a:lnTo>
                      <a:pt x="17" y="134"/>
                    </a:lnTo>
                    <a:lnTo>
                      <a:pt x="16" y="132"/>
                    </a:lnTo>
                    <a:lnTo>
                      <a:pt x="15" y="130"/>
                    </a:lnTo>
                    <a:lnTo>
                      <a:pt x="13" y="125"/>
                    </a:lnTo>
                    <a:lnTo>
                      <a:pt x="11" y="122"/>
                    </a:lnTo>
                    <a:lnTo>
                      <a:pt x="8" y="115"/>
                    </a:lnTo>
                    <a:lnTo>
                      <a:pt x="6" y="111"/>
                    </a:lnTo>
                    <a:lnTo>
                      <a:pt x="0" y="106"/>
                    </a:lnTo>
                    <a:lnTo>
                      <a:pt x="0" y="102"/>
                    </a:lnTo>
                    <a:lnTo>
                      <a:pt x="1" y="89"/>
                    </a:lnTo>
                    <a:lnTo>
                      <a:pt x="1" y="83"/>
                    </a:lnTo>
                    <a:lnTo>
                      <a:pt x="4" y="80"/>
                    </a:lnTo>
                    <a:lnTo>
                      <a:pt x="4" y="78"/>
                    </a:lnTo>
                    <a:lnTo>
                      <a:pt x="6" y="75"/>
                    </a:lnTo>
                    <a:lnTo>
                      <a:pt x="9" y="69"/>
                    </a:lnTo>
                    <a:lnTo>
                      <a:pt x="15" y="64"/>
                    </a:lnTo>
                    <a:lnTo>
                      <a:pt x="16" y="60"/>
                    </a:lnTo>
                    <a:lnTo>
                      <a:pt x="18" y="58"/>
                    </a:lnTo>
                    <a:lnTo>
                      <a:pt x="19" y="55"/>
                    </a:lnTo>
                    <a:lnTo>
                      <a:pt x="19" y="50"/>
                    </a:lnTo>
                    <a:lnTo>
                      <a:pt x="22" y="48"/>
                    </a:lnTo>
                    <a:lnTo>
                      <a:pt x="22" y="45"/>
                    </a:lnTo>
                    <a:lnTo>
                      <a:pt x="23" y="43"/>
                    </a:lnTo>
                    <a:lnTo>
                      <a:pt x="23" y="40"/>
                    </a:lnTo>
                    <a:lnTo>
                      <a:pt x="24" y="38"/>
                    </a:lnTo>
                    <a:lnTo>
                      <a:pt x="21" y="30"/>
                    </a:lnTo>
                    <a:lnTo>
                      <a:pt x="23" y="26"/>
                    </a:lnTo>
                    <a:lnTo>
                      <a:pt x="23" y="24"/>
                    </a:lnTo>
                    <a:lnTo>
                      <a:pt x="23" y="23"/>
                    </a:lnTo>
                    <a:lnTo>
                      <a:pt x="24" y="23"/>
                    </a:lnTo>
                    <a:lnTo>
                      <a:pt x="25" y="21"/>
                    </a:lnTo>
                    <a:lnTo>
                      <a:pt x="26" y="17"/>
                    </a:lnTo>
                    <a:lnTo>
                      <a:pt x="25" y="12"/>
                    </a:lnTo>
                    <a:lnTo>
                      <a:pt x="27" y="8"/>
                    </a:lnTo>
                    <a:lnTo>
                      <a:pt x="27" y="4"/>
                    </a:lnTo>
                    <a:lnTo>
                      <a:pt x="23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Freeform 308">
                <a:extLst>
                  <a:ext uri="{FF2B5EF4-FFF2-40B4-BE49-F238E27FC236}">
                    <a16:creationId xmlns:a16="http://schemas.microsoft.com/office/drawing/2014/main" id="{83816BD0-194F-060C-EB7C-D220FD385F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9" y="2791"/>
                <a:ext cx="30" cy="26"/>
              </a:xfrm>
              <a:custGeom>
                <a:avLst/>
                <a:gdLst>
                  <a:gd name="T0" fmla="*/ 0 w 89"/>
                  <a:gd name="T1" fmla="*/ 78 h 78"/>
                  <a:gd name="T2" fmla="*/ 2 w 89"/>
                  <a:gd name="T3" fmla="*/ 77 h 78"/>
                  <a:gd name="T4" fmla="*/ 4 w 89"/>
                  <a:gd name="T5" fmla="*/ 76 h 78"/>
                  <a:gd name="T6" fmla="*/ 5 w 89"/>
                  <a:gd name="T7" fmla="*/ 74 h 78"/>
                  <a:gd name="T8" fmla="*/ 7 w 89"/>
                  <a:gd name="T9" fmla="*/ 72 h 78"/>
                  <a:gd name="T10" fmla="*/ 17 w 89"/>
                  <a:gd name="T11" fmla="*/ 60 h 78"/>
                  <a:gd name="T12" fmla="*/ 16 w 89"/>
                  <a:gd name="T13" fmla="*/ 58 h 78"/>
                  <a:gd name="T14" fmla="*/ 20 w 89"/>
                  <a:gd name="T15" fmla="*/ 58 h 78"/>
                  <a:gd name="T16" fmla="*/ 23 w 89"/>
                  <a:gd name="T17" fmla="*/ 53 h 78"/>
                  <a:gd name="T18" fmla="*/ 28 w 89"/>
                  <a:gd name="T19" fmla="*/ 50 h 78"/>
                  <a:gd name="T20" fmla="*/ 33 w 89"/>
                  <a:gd name="T21" fmla="*/ 45 h 78"/>
                  <a:gd name="T22" fmla="*/ 39 w 89"/>
                  <a:gd name="T23" fmla="*/ 39 h 78"/>
                  <a:gd name="T24" fmla="*/ 43 w 89"/>
                  <a:gd name="T25" fmla="*/ 33 h 78"/>
                  <a:gd name="T26" fmla="*/ 44 w 89"/>
                  <a:gd name="T27" fmla="*/ 31 h 78"/>
                  <a:gd name="T28" fmla="*/ 50 w 89"/>
                  <a:gd name="T29" fmla="*/ 19 h 78"/>
                  <a:gd name="T30" fmla="*/ 50 w 89"/>
                  <a:gd name="T31" fmla="*/ 17 h 78"/>
                  <a:gd name="T32" fmla="*/ 50 w 89"/>
                  <a:gd name="T33" fmla="*/ 16 h 78"/>
                  <a:gd name="T34" fmla="*/ 51 w 89"/>
                  <a:gd name="T35" fmla="*/ 16 h 78"/>
                  <a:gd name="T36" fmla="*/ 52 w 89"/>
                  <a:gd name="T37" fmla="*/ 14 h 78"/>
                  <a:gd name="T38" fmla="*/ 52 w 89"/>
                  <a:gd name="T39" fmla="*/ 12 h 78"/>
                  <a:gd name="T40" fmla="*/ 52 w 89"/>
                  <a:gd name="T41" fmla="*/ 11 h 78"/>
                  <a:gd name="T42" fmla="*/ 53 w 89"/>
                  <a:gd name="T43" fmla="*/ 11 h 78"/>
                  <a:gd name="T44" fmla="*/ 59 w 89"/>
                  <a:gd name="T45" fmla="*/ 9 h 78"/>
                  <a:gd name="T46" fmla="*/ 59 w 89"/>
                  <a:gd name="T47" fmla="*/ 7 h 78"/>
                  <a:gd name="T48" fmla="*/ 60 w 89"/>
                  <a:gd name="T49" fmla="*/ 7 h 78"/>
                  <a:gd name="T50" fmla="*/ 62 w 89"/>
                  <a:gd name="T51" fmla="*/ 7 h 78"/>
                  <a:gd name="T52" fmla="*/ 66 w 89"/>
                  <a:gd name="T53" fmla="*/ 5 h 78"/>
                  <a:gd name="T54" fmla="*/ 68 w 89"/>
                  <a:gd name="T55" fmla="*/ 3 h 78"/>
                  <a:gd name="T56" fmla="*/ 72 w 89"/>
                  <a:gd name="T57" fmla="*/ 3 h 78"/>
                  <a:gd name="T58" fmla="*/ 77 w 89"/>
                  <a:gd name="T59" fmla="*/ 2 h 78"/>
                  <a:gd name="T60" fmla="*/ 79 w 89"/>
                  <a:gd name="T61" fmla="*/ 1 h 78"/>
                  <a:gd name="T62" fmla="*/ 82 w 89"/>
                  <a:gd name="T63" fmla="*/ 1 h 78"/>
                  <a:gd name="T64" fmla="*/ 89 w 89"/>
                  <a:gd name="T6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9" h="78">
                    <a:moveTo>
                      <a:pt x="0" y="78"/>
                    </a:moveTo>
                    <a:lnTo>
                      <a:pt x="2" y="77"/>
                    </a:lnTo>
                    <a:lnTo>
                      <a:pt x="4" y="76"/>
                    </a:lnTo>
                    <a:lnTo>
                      <a:pt x="5" y="74"/>
                    </a:lnTo>
                    <a:lnTo>
                      <a:pt x="7" y="72"/>
                    </a:lnTo>
                    <a:lnTo>
                      <a:pt x="17" y="60"/>
                    </a:lnTo>
                    <a:lnTo>
                      <a:pt x="16" y="58"/>
                    </a:lnTo>
                    <a:lnTo>
                      <a:pt x="20" y="58"/>
                    </a:lnTo>
                    <a:lnTo>
                      <a:pt x="23" y="53"/>
                    </a:lnTo>
                    <a:lnTo>
                      <a:pt x="28" y="50"/>
                    </a:lnTo>
                    <a:lnTo>
                      <a:pt x="33" y="45"/>
                    </a:lnTo>
                    <a:lnTo>
                      <a:pt x="39" y="39"/>
                    </a:lnTo>
                    <a:lnTo>
                      <a:pt x="43" y="33"/>
                    </a:lnTo>
                    <a:lnTo>
                      <a:pt x="44" y="31"/>
                    </a:lnTo>
                    <a:lnTo>
                      <a:pt x="50" y="19"/>
                    </a:lnTo>
                    <a:lnTo>
                      <a:pt x="50" y="17"/>
                    </a:lnTo>
                    <a:lnTo>
                      <a:pt x="50" y="16"/>
                    </a:lnTo>
                    <a:lnTo>
                      <a:pt x="51" y="16"/>
                    </a:lnTo>
                    <a:lnTo>
                      <a:pt x="52" y="14"/>
                    </a:lnTo>
                    <a:lnTo>
                      <a:pt x="52" y="12"/>
                    </a:lnTo>
                    <a:lnTo>
                      <a:pt x="52" y="11"/>
                    </a:lnTo>
                    <a:lnTo>
                      <a:pt x="53" y="11"/>
                    </a:lnTo>
                    <a:lnTo>
                      <a:pt x="59" y="9"/>
                    </a:lnTo>
                    <a:lnTo>
                      <a:pt x="59" y="7"/>
                    </a:lnTo>
                    <a:lnTo>
                      <a:pt x="60" y="7"/>
                    </a:lnTo>
                    <a:lnTo>
                      <a:pt x="62" y="7"/>
                    </a:lnTo>
                    <a:lnTo>
                      <a:pt x="66" y="5"/>
                    </a:lnTo>
                    <a:lnTo>
                      <a:pt x="68" y="3"/>
                    </a:lnTo>
                    <a:lnTo>
                      <a:pt x="72" y="3"/>
                    </a:lnTo>
                    <a:lnTo>
                      <a:pt x="77" y="2"/>
                    </a:lnTo>
                    <a:lnTo>
                      <a:pt x="79" y="1"/>
                    </a:lnTo>
                    <a:lnTo>
                      <a:pt x="82" y="1"/>
                    </a:lnTo>
                    <a:lnTo>
                      <a:pt x="89" y="0"/>
                    </a:lnTo>
                  </a:path>
                </a:pathLst>
              </a:custGeom>
              <a:noFill/>
              <a:ln w="1588">
                <a:solidFill>
                  <a:srgbClr val="66CC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309">
                <a:extLst>
                  <a:ext uri="{FF2B5EF4-FFF2-40B4-BE49-F238E27FC236}">
                    <a16:creationId xmlns:a16="http://schemas.microsoft.com/office/drawing/2014/main" id="{D65CFE6D-2BC3-A5BC-B883-3C142650F9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1" y="2815"/>
                <a:ext cx="11" cy="9"/>
              </a:xfrm>
              <a:custGeom>
                <a:avLst/>
                <a:gdLst>
                  <a:gd name="T0" fmla="*/ 0 w 32"/>
                  <a:gd name="T1" fmla="*/ 0 h 28"/>
                  <a:gd name="T2" fmla="*/ 5 w 32"/>
                  <a:gd name="T3" fmla="*/ 4 h 28"/>
                  <a:gd name="T4" fmla="*/ 9 w 32"/>
                  <a:gd name="T5" fmla="*/ 4 h 28"/>
                  <a:gd name="T6" fmla="*/ 17 w 32"/>
                  <a:gd name="T7" fmla="*/ 3 h 28"/>
                  <a:gd name="T8" fmla="*/ 26 w 32"/>
                  <a:gd name="T9" fmla="*/ 5 h 28"/>
                  <a:gd name="T10" fmla="*/ 28 w 32"/>
                  <a:gd name="T11" fmla="*/ 6 h 28"/>
                  <a:gd name="T12" fmla="*/ 29 w 32"/>
                  <a:gd name="T13" fmla="*/ 11 h 28"/>
                  <a:gd name="T14" fmla="*/ 29 w 32"/>
                  <a:gd name="T15" fmla="*/ 18 h 28"/>
                  <a:gd name="T16" fmla="*/ 30 w 32"/>
                  <a:gd name="T17" fmla="*/ 22 h 28"/>
                  <a:gd name="T18" fmla="*/ 30 w 32"/>
                  <a:gd name="T19" fmla="*/ 23 h 28"/>
                  <a:gd name="T20" fmla="*/ 31 w 32"/>
                  <a:gd name="T21" fmla="*/ 25 h 28"/>
                  <a:gd name="T22" fmla="*/ 31 w 32"/>
                  <a:gd name="T23" fmla="*/ 26 h 28"/>
                  <a:gd name="T24" fmla="*/ 32 w 32"/>
                  <a:gd name="T2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28">
                    <a:moveTo>
                      <a:pt x="0" y="0"/>
                    </a:moveTo>
                    <a:lnTo>
                      <a:pt x="5" y="4"/>
                    </a:lnTo>
                    <a:lnTo>
                      <a:pt x="9" y="4"/>
                    </a:lnTo>
                    <a:lnTo>
                      <a:pt x="17" y="3"/>
                    </a:lnTo>
                    <a:lnTo>
                      <a:pt x="26" y="5"/>
                    </a:lnTo>
                    <a:lnTo>
                      <a:pt x="28" y="6"/>
                    </a:lnTo>
                    <a:lnTo>
                      <a:pt x="29" y="11"/>
                    </a:lnTo>
                    <a:lnTo>
                      <a:pt x="29" y="18"/>
                    </a:lnTo>
                    <a:lnTo>
                      <a:pt x="30" y="22"/>
                    </a:lnTo>
                    <a:lnTo>
                      <a:pt x="30" y="23"/>
                    </a:lnTo>
                    <a:lnTo>
                      <a:pt x="31" y="25"/>
                    </a:lnTo>
                    <a:lnTo>
                      <a:pt x="31" y="26"/>
                    </a:lnTo>
                    <a:lnTo>
                      <a:pt x="32" y="28"/>
                    </a:lnTo>
                  </a:path>
                </a:pathLst>
              </a:custGeom>
              <a:noFill/>
              <a:ln w="1588">
                <a:solidFill>
                  <a:srgbClr val="66CC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Freeform 310">
                <a:extLst>
                  <a:ext uri="{FF2B5EF4-FFF2-40B4-BE49-F238E27FC236}">
                    <a16:creationId xmlns:a16="http://schemas.microsoft.com/office/drawing/2014/main" id="{B9D9D1AC-151A-5CC6-3E00-BBAD513F8C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5" y="2336"/>
                <a:ext cx="12" cy="50"/>
              </a:xfrm>
              <a:custGeom>
                <a:avLst/>
                <a:gdLst>
                  <a:gd name="T0" fmla="*/ 35 w 35"/>
                  <a:gd name="T1" fmla="*/ 149 h 149"/>
                  <a:gd name="T2" fmla="*/ 31 w 35"/>
                  <a:gd name="T3" fmla="*/ 147 h 149"/>
                  <a:gd name="T4" fmla="*/ 26 w 35"/>
                  <a:gd name="T5" fmla="*/ 145 h 149"/>
                  <a:gd name="T6" fmla="*/ 24 w 35"/>
                  <a:gd name="T7" fmla="*/ 144 h 149"/>
                  <a:gd name="T8" fmla="*/ 14 w 35"/>
                  <a:gd name="T9" fmla="*/ 139 h 149"/>
                  <a:gd name="T10" fmla="*/ 8 w 35"/>
                  <a:gd name="T11" fmla="*/ 134 h 149"/>
                  <a:gd name="T12" fmla="*/ 7 w 35"/>
                  <a:gd name="T13" fmla="*/ 128 h 149"/>
                  <a:gd name="T14" fmla="*/ 5 w 35"/>
                  <a:gd name="T15" fmla="*/ 126 h 149"/>
                  <a:gd name="T16" fmla="*/ 5 w 35"/>
                  <a:gd name="T17" fmla="*/ 125 h 149"/>
                  <a:gd name="T18" fmla="*/ 4 w 35"/>
                  <a:gd name="T19" fmla="*/ 121 h 149"/>
                  <a:gd name="T20" fmla="*/ 3 w 35"/>
                  <a:gd name="T21" fmla="*/ 121 h 149"/>
                  <a:gd name="T22" fmla="*/ 3 w 35"/>
                  <a:gd name="T23" fmla="*/ 107 h 149"/>
                  <a:gd name="T24" fmla="*/ 3 w 35"/>
                  <a:gd name="T25" fmla="*/ 100 h 149"/>
                  <a:gd name="T26" fmla="*/ 2 w 35"/>
                  <a:gd name="T27" fmla="*/ 95 h 149"/>
                  <a:gd name="T28" fmla="*/ 2 w 35"/>
                  <a:gd name="T29" fmla="*/ 94 h 149"/>
                  <a:gd name="T30" fmla="*/ 0 w 35"/>
                  <a:gd name="T31" fmla="*/ 91 h 149"/>
                  <a:gd name="T32" fmla="*/ 1 w 35"/>
                  <a:gd name="T33" fmla="*/ 90 h 149"/>
                  <a:gd name="T34" fmla="*/ 0 w 35"/>
                  <a:gd name="T35" fmla="*/ 84 h 149"/>
                  <a:gd name="T36" fmla="*/ 2 w 35"/>
                  <a:gd name="T37" fmla="*/ 81 h 149"/>
                  <a:gd name="T38" fmla="*/ 5 w 35"/>
                  <a:gd name="T39" fmla="*/ 75 h 149"/>
                  <a:gd name="T40" fmla="*/ 7 w 35"/>
                  <a:gd name="T41" fmla="*/ 70 h 149"/>
                  <a:gd name="T42" fmla="*/ 7 w 35"/>
                  <a:gd name="T43" fmla="*/ 68 h 149"/>
                  <a:gd name="T44" fmla="*/ 7 w 35"/>
                  <a:gd name="T45" fmla="*/ 67 h 149"/>
                  <a:gd name="T46" fmla="*/ 8 w 35"/>
                  <a:gd name="T47" fmla="*/ 67 h 149"/>
                  <a:gd name="T48" fmla="*/ 10 w 35"/>
                  <a:gd name="T49" fmla="*/ 62 h 149"/>
                  <a:gd name="T50" fmla="*/ 8 w 35"/>
                  <a:gd name="T51" fmla="*/ 61 h 149"/>
                  <a:gd name="T52" fmla="*/ 8 w 35"/>
                  <a:gd name="T53" fmla="*/ 58 h 149"/>
                  <a:gd name="T54" fmla="*/ 8 w 35"/>
                  <a:gd name="T55" fmla="*/ 57 h 149"/>
                  <a:gd name="T56" fmla="*/ 11 w 35"/>
                  <a:gd name="T57" fmla="*/ 52 h 149"/>
                  <a:gd name="T58" fmla="*/ 11 w 35"/>
                  <a:gd name="T59" fmla="*/ 51 h 149"/>
                  <a:gd name="T60" fmla="*/ 15 w 35"/>
                  <a:gd name="T61" fmla="*/ 45 h 149"/>
                  <a:gd name="T62" fmla="*/ 15 w 35"/>
                  <a:gd name="T63" fmla="*/ 43 h 149"/>
                  <a:gd name="T64" fmla="*/ 15 w 35"/>
                  <a:gd name="T65" fmla="*/ 42 h 149"/>
                  <a:gd name="T66" fmla="*/ 16 w 35"/>
                  <a:gd name="T67" fmla="*/ 42 h 149"/>
                  <a:gd name="T68" fmla="*/ 16 w 35"/>
                  <a:gd name="T69" fmla="*/ 40 h 149"/>
                  <a:gd name="T70" fmla="*/ 16 w 35"/>
                  <a:gd name="T71" fmla="*/ 39 h 149"/>
                  <a:gd name="T72" fmla="*/ 15 w 35"/>
                  <a:gd name="T73" fmla="*/ 38 h 149"/>
                  <a:gd name="T74" fmla="*/ 8 w 35"/>
                  <a:gd name="T75" fmla="*/ 32 h 149"/>
                  <a:gd name="T76" fmla="*/ 5 w 35"/>
                  <a:gd name="T77" fmla="*/ 28 h 149"/>
                  <a:gd name="T78" fmla="*/ 3 w 35"/>
                  <a:gd name="T79" fmla="*/ 25 h 149"/>
                  <a:gd name="T80" fmla="*/ 3 w 35"/>
                  <a:gd name="T81" fmla="*/ 22 h 149"/>
                  <a:gd name="T82" fmla="*/ 4 w 35"/>
                  <a:gd name="T83" fmla="*/ 15 h 149"/>
                  <a:gd name="T84" fmla="*/ 7 w 35"/>
                  <a:gd name="T85" fmla="*/ 7 h 149"/>
                  <a:gd name="T86" fmla="*/ 10 w 35"/>
                  <a:gd name="T87" fmla="*/ 3 h 149"/>
                  <a:gd name="T88" fmla="*/ 10 w 35"/>
                  <a:gd name="T89" fmla="*/ 1 h 149"/>
                  <a:gd name="T90" fmla="*/ 10 w 35"/>
                  <a:gd name="T91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5" h="149">
                    <a:moveTo>
                      <a:pt x="35" y="149"/>
                    </a:moveTo>
                    <a:lnTo>
                      <a:pt x="31" y="147"/>
                    </a:lnTo>
                    <a:lnTo>
                      <a:pt x="26" y="145"/>
                    </a:lnTo>
                    <a:lnTo>
                      <a:pt x="24" y="144"/>
                    </a:lnTo>
                    <a:lnTo>
                      <a:pt x="14" y="139"/>
                    </a:lnTo>
                    <a:lnTo>
                      <a:pt x="8" y="134"/>
                    </a:lnTo>
                    <a:lnTo>
                      <a:pt x="7" y="128"/>
                    </a:lnTo>
                    <a:lnTo>
                      <a:pt x="5" y="126"/>
                    </a:lnTo>
                    <a:lnTo>
                      <a:pt x="5" y="125"/>
                    </a:lnTo>
                    <a:lnTo>
                      <a:pt x="4" y="121"/>
                    </a:lnTo>
                    <a:lnTo>
                      <a:pt x="3" y="121"/>
                    </a:lnTo>
                    <a:lnTo>
                      <a:pt x="3" y="107"/>
                    </a:lnTo>
                    <a:lnTo>
                      <a:pt x="3" y="100"/>
                    </a:lnTo>
                    <a:lnTo>
                      <a:pt x="2" y="95"/>
                    </a:lnTo>
                    <a:lnTo>
                      <a:pt x="2" y="94"/>
                    </a:lnTo>
                    <a:lnTo>
                      <a:pt x="0" y="91"/>
                    </a:lnTo>
                    <a:lnTo>
                      <a:pt x="1" y="90"/>
                    </a:lnTo>
                    <a:lnTo>
                      <a:pt x="0" y="84"/>
                    </a:lnTo>
                    <a:lnTo>
                      <a:pt x="2" y="81"/>
                    </a:lnTo>
                    <a:lnTo>
                      <a:pt x="5" y="75"/>
                    </a:lnTo>
                    <a:lnTo>
                      <a:pt x="7" y="70"/>
                    </a:lnTo>
                    <a:lnTo>
                      <a:pt x="7" y="68"/>
                    </a:lnTo>
                    <a:lnTo>
                      <a:pt x="7" y="67"/>
                    </a:lnTo>
                    <a:lnTo>
                      <a:pt x="8" y="67"/>
                    </a:lnTo>
                    <a:lnTo>
                      <a:pt x="10" y="62"/>
                    </a:lnTo>
                    <a:lnTo>
                      <a:pt x="8" y="61"/>
                    </a:lnTo>
                    <a:lnTo>
                      <a:pt x="8" y="58"/>
                    </a:lnTo>
                    <a:lnTo>
                      <a:pt x="8" y="57"/>
                    </a:lnTo>
                    <a:lnTo>
                      <a:pt x="11" y="52"/>
                    </a:lnTo>
                    <a:lnTo>
                      <a:pt x="11" y="51"/>
                    </a:lnTo>
                    <a:lnTo>
                      <a:pt x="15" y="45"/>
                    </a:lnTo>
                    <a:lnTo>
                      <a:pt x="15" y="43"/>
                    </a:lnTo>
                    <a:lnTo>
                      <a:pt x="15" y="42"/>
                    </a:lnTo>
                    <a:lnTo>
                      <a:pt x="16" y="42"/>
                    </a:lnTo>
                    <a:lnTo>
                      <a:pt x="16" y="40"/>
                    </a:lnTo>
                    <a:lnTo>
                      <a:pt x="16" y="39"/>
                    </a:lnTo>
                    <a:lnTo>
                      <a:pt x="15" y="38"/>
                    </a:lnTo>
                    <a:lnTo>
                      <a:pt x="8" y="32"/>
                    </a:lnTo>
                    <a:lnTo>
                      <a:pt x="5" y="28"/>
                    </a:lnTo>
                    <a:lnTo>
                      <a:pt x="3" y="25"/>
                    </a:lnTo>
                    <a:lnTo>
                      <a:pt x="3" y="22"/>
                    </a:lnTo>
                    <a:lnTo>
                      <a:pt x="4" y="15"/>
                    </a:lnTo>
                    <a:lnTo>
                      <a:pt x="7" y="7"/>
                    </a:lnTo>
                    <a:lnTo>
                      <a:pt x="10" y="3"/>
                    </a:lnTo>
                    <a:lnTo>
                      <a:pt x="10" y="1"/>
                    </a:lnTo>
                    <a:lnTo>
                      <a:pt x="10" y="0"/>
                    </a:lnTo>
                  </a:path>
                </a:pathLst>
              </a:custGeom>
              <a:noFill/>
              <a:ln w="1588">
                <a:solidFill>
                  <a:srgbClr val="66CC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311">
                <a:extLst>
                  <a:ext uri="{FF2B5EF4-FFF2-40B4-BE49-F238E27FC236}">
                    <a16:creationId xmlns:a16="http://schemas.microsoft.com/office/drawing/2014/main" id="{8F6E6DA7-FF55-19FD-D9FA-6B178C9AC2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8" y="1086"/>
                <a:ext cx="51" cy="15"/>
              </a:xfrm>
              <a:custGeom>
                <a:avLst/>
                <a:gdLst>
                  <a:gd name="T0" fmla="*/ 153 w 153"/>
                  <a:gd name="T1" fmla="*/ 33 h 47"/>
                  <a:gd name="T2" fmla="*/ 150 w 153"/>
                  <a:gd name="T3" fmla="*/ 26 h 47"/>
                  <a:gd name="T4" fmla="*/ 147 w 153"/>
                  <a:gd name="T5" fmla="*/ 22 h 47"/>
                  <a:gd name="T6" fmla="*/ 143 w 153"/>
                  <a:gd name="T7" fmla="*/ 19 h 47"/>
                  <a:gd name="T8" fmla="*/ 138 w 153"/>
                  <a:gd name="T9" fmla="*/ 17 h 47"/>
                  <a:gd name="T10" fmla="*/ 133 w 153"/>
                  <a:gd name="T11" fmla="*/ 17 h 47"/>
                  <a:gd name="T12" fmla="*/ 127 w 153"/>
                  <a:gd name="T13" fmla="*/ 16 h 47"/>
                  <a:gd name="T14" fmla="*/ 121 w 153"/>
                  <a:gd name="T15" fmla="*/ 14 h 47"/>
                  <a:gd name="T16" fmla="*/ 113 w 153"/>
                  <a:gd name="T17" fmla="*/ 8 h 47"/>
                  <a:gd name="T18" fmla="*/ 106 w 153"/>
                  <a:gd name="T19" fmla="*/ 3 h 47"/>
                  <a:gd name="T20" fmla="*/ 101 w 153"/>
                  <a:gd name="T21" fmla="*/ 1 h 47"/>
                  <a:gd name="T22" fmla="*/ 95 w 153"/>
                  <a:gd name="T23" fmla="*/ 0 h 47"/>
                  <a:gd name="T24" fmla="*/ 88 w 153"/>
                  <a:gd name="T25" fmla="*/ 0 h 47"/>
                  <a:gd name="T26" fmla="*/ 79 w 153"/>
                  <a:gd name="T27" fmla="*/ 1 h 47"/>
                  <a:gd name="T28" fmla="*/ 70 w 153"/>
                  <a:gd name="T29" fmla="*/ 4 h 47"/>
                  <a:gd name="T30" fmla="*/ 58 w 153"/>
                  <a:gd name="T31" fmla="*/ 5 h 47"/>
                  <a:gd name="T32" fmla="*/ 49 w 153"/>
                  <a:gd name="T33" fmla="*/ 7 h 47"/>
                  <a:gd name="T34" fmla="*/ 40 w 153"/>
                  <a:gd name="T35" fmla="*/ 7 h 47"/>
                  <a:gd name="T36" fmla="*/ 34 w 153"/>
                  <a:gd name="T37" fmla="*/ 7 h 47"/>
                  <a:gd name="T38" fmla="*/ 29 w 153"/>
                  <a:gd name="T39" fmla="*/ 6 h 47"/>
                  <a:gd name="T40" fmla="*/ 26 w 153"/>
                  <a:gd name="T41" fmla="*/ 8 h 47"/>
                  <a:gd name="T42" fmla="*/ 24 w 153"/>
                  <a:gd name="T43" fmla="*/ 11 h 47"/>
                  <a:gd name="T44" fmla="*/ 25 w 153"/>
                  <a:gd name="T45" fmla="*/ 16 h 47"/>
                  <a:gd name="T46" fmla="*/ 24 w 153"/>
                  <a:gd name="T47" fmla="*/ 16 h 47"/>
                  <a:gd name="T48" fmla="*/ 24 w 153"/>
                  <a:gd name="T49" fmla="*/ 17 h 47"/>
                  <a:gd name="T50" fmla="*/ 24 w 153"/>
                  <a:gd name="T51" fmla="*/ 19 h 47"/>
                  <a:gd name="T52" fmla="*/ 23 w 153"/>
                  <a:gd name="T53" fmla="*/ 24 h 47"/>
                  <a:gd name="T54" fmla="*/ 21 w 153"/>
                  <a:gd name="T55" fmla="*/ 25 h 47"/>
                  <a:gd name="T56" fmla="*/ 20 w 153"/>
                  <a:gd name="T57" fmla="*/ 27 h 47"/>
                  <a:gd name="T58" fmla="*/ 17 w 153"/>
                  <a:gd name="T59" fmla="*/ 31 h 47"/>
                  <a:gd name="T60" fmla="*/ 0 w 153"/>
                  <a:gd name="T61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53" h="47">
                    <a:moveTo>
                      <a:pt x="153" y="33"/>
                    </a:moveTo>
                    <a:lnTo>
                      <a:pt x="150" y="26"/>
                    </a:lnTo>
                    <a:lnTo>
                      <a:pt x="147" y="22"/>
                    </a:lnTo>
                    <a:lnTo>
                      <a:pt x="143" y="19"/>
                    </a:lnTo>
                    <a:lnTo>
                      <a:pt x="138" y="17"/>
                    </a:lnTo>
                    <a:lnTo>
                      <a:pt x="133" y="17"/>
                    </a:lnTo>
                    <a:lnTo>
                      <a:pt x="127" y="16"/>
                    </a:lnTo>
                    <a:lnTo>
                      <a:pt x="121" y="14"/>
                    </a:lnTo>
                    <a:lnTo>
                      <a:pt x="113" y="8"/>
                    </a:lnTo>
                    <a:lnTo>
                      <a:pt x="106" y="3"/>
                    </a:lnTo>
                    <a:lnTo>
                      <a:pt x="101" y="1"/>
                    </a:lnTo>
                    <a:lnTo>
                      <a:pt x="95" y="0"/>
                    </a:lnTo>
                    <a:lnTo>
                      <a:pt x="88" y="0"/>
                    </a:lnTo>
                    <a:lnTo>
                      <a:pt x="79" y="1"/>
                    </a:lnTo>
                    <a:lnTo>
                      <a:pt x="70" y="4"/>
                    </a:lnTo>
                    <a:lnTo>
                      <a:pt x="58" y="5"/>
                    </a:lnTo>
                    <a:lnTo>
                      <a:pt x="49" y="7"/>
                    </a:lnTo>
                    <a:lnTo>
                      <a:pt x="40" y="7"/>
                    </a:lnTo>
                    <a:lnTo>
                      <a:pt x="34" y="7"/>
                    </a:lnTo>
                    <a:lnTo>
                      <a:pt x="29" y="6"/>
                    </a:lnTo>
                    <a:lnTo>
                      <a:pt x="26" y="8"/>
                    </a:lnTo>
                    <a:lnTo>
                      <a:pt x="24" y="11"/>
                    </a:lnTo>
                    <a:lnTo>
                      <a:pt x="25" y="16"/>
                    </a:lnTo>
                    <a:lnTo>
                      <a:pt x="24" y="16"/>
                    </a:lnTo>
                    <a:lnTo>
                      <a:pt x="24" y="17"/>
                    </a:lnTo>
                    <a:lnTo>
                      <a:pt x="24" y="19"/>
                    </a:lnTo>
                    <a:lnTo>
                      <a:pt x="23" y="24"/>
                    </a:lnTo>
                    <a:lnTo>
                      <a:pt x="21" y="25"/>
                    </a:lnTo>
                    <a:lnTo>
                      <a:pt x="20" y="27"/>
                    </a:lnTo>
                    <a:lnTo>
                      <a:pt x="17" y="31"/>
                    </a:lnTo>
                    <a:lnTo>
                      <a:pt x="0" y="47"/>
                    </a:lnTo>
                  </a:path>
                </a:pathLst>
              </a:custGeom>
              <a:noFill/>
              <a:ln w="1588">
                <a:solidFill>
                  <a:srgbClr val="66CC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312">
                <a:extLst>
                  <a:ext uri="{FF2B5EF4-FFF2-40B4-BE49-F238E27FC236}">
                    <a16:creationId xmlns:a16="http://schemas.microsoft.com/office/drawing/2014/main" id="{7F94A731-D676-F5EA-B0EA-296C5431D2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7" y="620"/>
                <a:ext cx="120" cy="298"/>
              </a:xfrm>
              <a:custGeom>
                <a:avLst/>
                <a:gdLst>
                  <a:gd name="T0" fmla="*/ 71 w 359"/>
                  <a:gd name="T1" fmla="*/ 18 h 895"/>
                  <a:gd name="T2" fmla="*/ 78 w 359"/>
                  <a:gd name="T3" fmla="*/ 26 h 895"/>
                  <a:gd name="T4" fmla="*/ 84 w 359"/>
                  <a:gd name="T5" fmla="*/ 49 h 895"/>
                  <a:gd name="T6" fmla="*/ 112 w 359"/>
                  <a:gd name="T7" fmla="*/ 77 h 895"/>
                  <a:gd name="T8" fmla="*/ 134 w 359"/>
                  <a:gd name="T9" fmla="*/ 96 h 895"/>
                  <a:gd name="T10" fmla="*/ 171 w 359"/>
                  <a:gd name="T11" fmla="*/ 116 h 895"/>
                  <a:gd name="T12" fmla="*/ 183 w 359"/>
                  <a:gd name="T13" fmla="*/ 121 h 895"/>
                  <a:gd name="T14" fmla="*/ 195 w 359"/>
                  <a:gd name="T15" fmla="*/ 123 h 895"/>
                  <a:gd name="T16" fmla="*/ 252 w 359"/>
                  <a:gd name="T17" fmla="*/ 178 h 895"/>
                  <a:gd name="T18" fmla="*/ 253 w 359"/>
                  <a:gd name="T19" fmla="*/ 202 h 895"/>
                  <a:gd name="T20" fmla="*/ 269 w 359"/>
                  <a:gd name="T21" fmla="*/ 222 h 895"/>
                  <a:gd name="T22" fmla="*/ 282 w 359"/>
                  <a:gd name="T23" fmla="*/ 237 h 895"/>
                  <a:gd name="T24" fmla="*/ 290 w 359"/>
                  <a:gd name="T25" fmla="*/ 265 h 895"/>
                  <a:gd name="T26" fmla="*/ 298 w 359"/>
                  <a:gd name="T27" fmla="*/ 292 h 895"/>
                  <a:gd name="T28" fmla="*/ 283 w 359"/>
                  <a:gd name="T29" fmla="*/ 316 h 895"/>
                  <a:gd name="T30" fmla="*/ 283 w 359"/>
                  <a:gd name="T31" fmla="*/ 327 h 895"/>
                  <a:gd name="T32" fmla="*/ 304 w 359"/>
                  <a:gd name="T33" fmla="*/ 348 h 895"/>
                  <a:gd name="T34" fmla="*/ 312 w 359"/>
                  <a:gd name="T35" fmla="*/ 398 h 895"/>
                  <a:gd name="T36" fmla="*/ 332 w 359"/>
                  <a:gd name="T37" fmla="*/ 428 h 895"/>
                  <a:gd name="T38" fmla="*/ 359 w 359"/>
                  <a:gd name="T39" fmla="*/ 472 h 895"/>
                  <a:gd name="T40" fmla="*/ 348 w 359"/>
                  <a:gd name="T41" fmla="*/ 495 h 895"/>
                  <a:gd name="T42" fmla="*/ 347 w 359"/>
                  <a:gd name="T43" fmla="*/ 512 h 895"/>
                  <a:gd name="T44" fmla="*/ 335 w 359"/>
                  <a:gd name="T45" fmla="*/ 519 h 895"/>
                  <a:gd name="T46" fmla="*/ 342 w 359"/>
                  <a:gd name="T47" fmla="*/ 529 h 895"/>
                  <a:gd name="T48" fmla="*/ 337 w 359"/>
                  <a:gd name="T49" fmla="*/ 536 h 895"/>
                  <a:gd name="T50" fmla="*/ 325 w 359"/>
                  <a:gd name="T51" fmla="*/ 558 h 895"/>
                  <a:gd name="T52" fmla="*/ 310 w 359"/>
                  <a:gd name="T53" fmla="*/ 558 h 895"/>
                  <a:gd name="T54" fmla="*/ 317 w 359"/>
                  <a:gd name="T55" fmla="*/ 573 h 895"/>
                  <a:gd name="T56" fmla="*/ 315 w 359"/>
                  <a:gd name="T57" fmla="*/ 576 h 895"/>
                  <a:gd name="T58" fmla="*/ 301 w 359"/>
                  <a:gd name="T59" fmla="*/ 587 h 895"/>
                  <a:gd name="T60" fmla="*/ 301 w 359"/>
                  <a:gd name="T61" fmla="*/ 602 h 895"/>
                  <a:gd name="T62" fmla="*/ 302 w 359"/>
                  <a:gd name="T63" fmla="*/ 626 h 895"/>
                  <a:gd name="T64" fmla="*/ 298 w 359"/>
                  <a:gd name="T65" fmla="*/ 640 h 895"/>
                  <a:gd name="T66" fmla="*/ 291 w 359"/>
                  <a:gd name="T67" fmla="*/ 673 h 895"/>
                  <a:gd name="T68" fmla="*/ 292 w 359"/>
                  <a:gd name="T69" fmla="*/ 682 h 895"/>
                  <a:gd name="T70" fmla="*/ 287 w 359"/>
                  <a:gd name="T71" fmla="*/ 698 h 895"/>
                  <a:gd name="T72" fmla="*/ 280 w 359"/>
                  <a:gd name="T73" fmla="*/ 709 h 895"/>
                  <a:gd name="T74" fmla="*/ 271 w 359"/>
                  <a:gd name="T75" fmla="*/ 719 h 895"/>
                  <a:gd name="T76" fmla="*/ 264 w 359"/>
                  <a:gd name="T77" fmla="*/ 755 h 895"/>
                  <a:gd name="T78" fmla="*/ 258 w 359"/>
                  <a:gd name="T79" fmla="*/ 758 h 895"/>
                  <a:gd name="T80" fmla="*/ 230 w 359"/>
                  <a:gd name="T81" fmla="*/ 779 h 895"/>
                  <a:gd name="T82" fmla="*/ 200 w 359"/>
                  <a:gd name="T83" fmla="*/ 798 h 895"/>
                  <a:gd name="T84" fmla="*/ 182 w 359"/>
                  <a:gd name="T85" fmla="*/ 811 h 895"/>
                  <a:gd name="T86" fmla="*/ 140 w 359"/>
                  <a:gd name="T87" fmla="*/ 821 h 895"/>
                  <a:gd name="T88" fmla="*/ 112 w 359"/>
                  <a:gd name="T89" fmla="*/ 831 h 895"/>
                  <a:gd name="T90" fmla="*/ 15 w 359"/>
                  <a:gd name="T91" fmla="*/ 858 h 895"/>
                  <a:gd name="T92" fmla="*/ 16 w 359"/>
                  <a:gd name="T93" fmla="*/ 873 h 895"/>
                  <a:gd name="T94" fmla="*/ 3 w 359"/>
                  <a:gd name="T95" fmla="*/ 889 h 8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59" h="895">
                    <a:moveTo>
                      <a:pt x="34" y="0"/>
                    </a:moveTo>
                    <a:lnTo>
                      <a:pt x="56" y="14"/>
                    </a:lnTo>
                    <a:lnTo>
                      <a:pt x="62" y="17"/>
                    </a:lnTo>
                    <a:lnTo>
                      <a:pt x="71" y="18"/>
                    </a:lnTo>
                    <a:lnTo>
                      <a:pt x="74" y="17"/>
                    </a:lnTo>
                    <a:lnTo>
                      <a:pt x="76" y="18"/>
                    </a:lnTo>
                    <a:lnTo>
                      <a:pt x="77" y="20"/>
                    </a:lnTo>
                    <a:lnTo>
                      <a:pt x="78" y="26"/>
                    </a:lnTo>
                    <a:lnTo>
                      <a:pt x="77" y="31"/>
                    </a:lnTo>
                    <a:lnTo>
                      <a:pt x="78" y="37"/>
                    </a:lnTo>
                    <a:lnTo>
                      <a:pt x="80" y="42"/>
                    </a:lnTo>
                    <a:lnTo>
                      <a:pt x="84" y="49"/>
                    </a:lnTo>
                    <a:lnTo>
                      <a:pt x="88" y="56"/>
                    </a:lnTo>
                    <a:lnTo>
                      <a:pt x="96" y="61"/>
                    </a:lnTo>
                    <a:lnTo>
                      <a:pt x="103" y="67"/>
                    </a:lnTo>
                    <a:lnTo>
                      <a:pt x="112" y="77"/>
                    </a:lnTo>
                    <a:lnTo>
                      <a:pt x="116" y="86"/>
                    </a:lnTo>
                    <a:lnTo>
                      <a:pt x="122" y="90"/>
                    </a:lnTo>
                    <a:lnTo>
                      <a:pt x="125" y="91"/>
                    </a:lnTo>
                    <a:lnTo>
                      <a:pt x="134" y="96"/>
                    </a:lnTo>
                    <a:lnTo>
                      <a:pt x="142" y="101"/>
                    </a:lnTo>
                    <a:lnTo>
                      <a:pt x="158" y="107"/>
                    </a:lnTo>
                    <a:lnTo>
                      <a:pt x="165" y="110"/>
                    </a:lnTo>
                    <a:lnTo>
                      <a:pt x="171" y="116"/>
                    </a:lnTo>
                    <a:lnTo>
                      <a:pt x="173" y="122"/>
                    </a:lnTo>
                    <a:lnTo>
                      <a:pt x="177" y="125"/>
                    </a:lnTo>
                    <a:lnTo>
                      <a:pt x="179" y="124"/>
                    </a:lnTo>
                    <a:lnTo>
                      <a:pt x="183" y="121"/>
                    </a:lnTo>
                    <a:lnTo>
                      <a:pt x="187" y="120"/>
                    </a:lnTo>
                    <a:lnTo>
                      <a:pt x="191" y="121"/>
                    </a:lnTo>
                    <a:lnTo>
                      <a:pt x="192" y="121"/>
                    </a:lnTo>
                    <a:lnTo>
                      <a:pt x="195" y="123"/>
                    </a:lnTo>
                    <a:lnTo>
                      <a:pt x="202" y="131"/>
                    </a:lnTo>
                    <a:lnTo>
                      <a:pt x="248" y="169"/>
                    </a:lnTo>
                    <a:lnTo>
                      <a:pt x="250" y="172"/>
                    </a:lnTo>
                    <a:lnTo>
                      <a:pt x="252" y="178"/>
                    </a:lnTo>
                    <a:lnTo>
                      <a:pt x="253" y="184"/>
                    </a:lnTo>
                    <a:lnTo>
                      <a:pt x="253" y="192"/>
                    </a:lnTo>
                    <a:lnTo>
                      <a:pt x="252" y="197"/>
                    </a:lnTo>
                    <a:lnTo>
                      <a:pt x="253" y="202"/>
                    </a:lnTo>
                    <a:lnTo>
                      <a:pt x="255" y="206"/>
                    </a:lnTo>
                    <a:lnTo>
                      <a:pt x="260" y="211"/>
                    </a:lnTo>
                    <a:lnTo>
                      <a:pt x="266" y="216"/>
                    </a:lnTo>
                    <a:lnTo>
                      <a:pt x="269" y="222"/>
                    </a:lnTo>
                    <a:lnTo>
                      <a:pt x="271" y="225"/>
                    </a:lnTo>
                    <a:lnTo>
                      <a:pt x="274" y="228"/>
                    </a:lnTo>
                    <a:lnTo>
                      <a:pt x="280" y="235"/>
                    </a:lnTo>
                    <a:lnTo>
                      <a:pt x="282" y="237"/>
                    </a:lnTo>
                    <a:lnTo>
                      <a:pt x="284" y="242"/>
                    </a:lnTo>
                    <a:lnTo>
                      <a:pt x="286" y="249"/>
                    </a:lnTo>
                    <a:lnTo>
                      <a:pt x="290" y="261"/>
                    </a:lnTo>
                    <a:lnTo>
                      <a:pt x="290" y="265"/>
                    </a:lnTo>
                    <a:lnTo>
                      <a:pt x="292" y="271"/>
                    </a:lnTo>
                    <a:lnTo>
                      <a:pt x="299" y="285"/>
                    </a:lnTo>
                    <a:lnTo>
                      <a:pt x="299" y="289"/>
                    </a:lnTo>
                    <a:lnTo>
                      <a:pt x="298" y="292"/>
                    </a:lnTo>
                    <a:lnTo>
                      <a:pt x="298" y="295"/>
                    </a:lnTo>
                    <a:lnTo>
                      <a:pt x="294" y="303"/>
                    </a:lnTo>
                    <a:lnTo>
                      <a:pt x="287" y="310"/>
                    </a:lnTo>
                    <a:lnTo>
                      <a:pt x="283" y="316"/>
                    </a:lnTo>
                    <a:lnTo>
                      <a:pt x="279" y="319"/>
                    </a:lnTo>
                    <a:lnTo>
                      <a:pt x="279" y="321"/>
                    </a:lnTo>
                    <a:lnTo>
                      <a:pt x="279" y="323"/>
                    </a:lnTo>
                    <a:lnTo>
                      <a:pt x="283" y="327"/>
                    </a:lnTo>
                    <a:lnTo>
                      <a:pt x="286" y="332"/>
                    </a:lnTo>
                    <a:lnTo>
                      <a:pt x="293" y="337"/>
                    </a:lnTo>
                    <a:lnTo>
                      <a:pt x="302" y="345"/>
                    </a:lnTo>
                    <a:lnTo>
                      <a:pt x="304" y="348"/>
                    </a:lnTo>
                    <a:lnTo>
                      <a:pt x="305" y="353"/>
                    </a:lnTo>
                    <a:lnTo>
                      <a:pt x="305" y="385"/>
                    </a:lnTo>
                    <a:lnTo>
                      <a:pt x="306" y="391"/>
                    </a:lnTo>
                    <a:lnTo>
                      <a:pt x="312" y="398"/>
                    </a:lnTo>
                    <a:lnTo>
                      <a:pt x="324" y="414"/>
                    </a:lnTo>
                    <a:lnTo>
                      <a:pt x="324" y="415"/>
                    </a:lnTo>
                    <a:lnTo>
                      <a:pt x="327" y="420"/>
                    </a:lnTo>
                    <a:lnTo>
                      <a:pt x="332" y="428"/>
                    </a:lnTo>
                    <a:lnTo>
                      <a:pt x="340" y="439"/>
                    </a:lnTo>
                    <a:lnTo>
                      <a:pt x="349" y="460"/>
                    </a:lnTo>
                    <a:lnTo>
                      <a:pt x="357" y="471"/>
                    </a:lnTo>
                    <a:lnTo>
                      <a:pt x="359" y="472"/>
                    </a:lnTo>
                    <a:lnTo>
                      <a:pt x="357" y="475"/>
                    </a:lnTo>
                    <a:lnTo>
                      <a:pt x="354" y="479"/>
                    </a:lnTo>
                    <a:lnTo>
                      <a:pt x="351" y="486"/>
                    </a:lnTo>
                    <a:lnTo>
                      <a:pt x="348" y="495"/>
                    </a:lnTo>
                    <a:lnTo>
                      <a:pt x="350" y="507"/>
                    </a:lnTo>
                    <a:lnTo>
                      <a:pt x="350" y="509"/>
                    </a:lnTo>
                    <a:lnTo>
                      <a:pt x="349" y="511"/>
                    </a:lnTo>
                    <a:lnTo>
                      <a:pt x="347" y="512"/>
                    </a:lnTo>
                    <a:lnTo>
                      <a:pt x="344" y="514"/>
                    </a:lnTo>
                    <a:lnTo>
                      <a:pt x="338" y="515"/>
                    </a:lnTo>
                    <a:lnTo>
                      <a:pt x="335" y="517"/>
                    </a:lnTo>
                    <a:lnTo>
                      <a:pt x="335" y="519"/>
                    </a:lnTo>
                    <a:lnTo>
                      <a:pt x="338" y="522"/>
                    </a:lnTo>
                    <a:lnTo>
                      <a:pt x="341" y="524"/>
                    </a:lnTo>
                    <a:lnTo>
                      <a:pt x="342" y="526"/>
                    </a:lnTo>
                    <a:lnTo>
                      <a:pt x="342" y="529"/>
                    </a:lnTo>
                    <a:lnTo>
                      <a:pt x="341" y="533"/>
                    </a:lnTo>
                    <a:lnTo>
                      <a:pt x="338" y="535"/>
                    </a:lnTo>
                    <a:lnTo>
                      <a:pt x="337" y="535"/>
                    </a:lnTo>
                    <a:lnTo>
                      <a:pt x="337" y="536"/>
                    </a:lnTo>
                    <a:lnTo>
                      <a:pt x="337" y="538"/>
                    </a:lnTo>
                    <a:lnTo>
                      <a:pt x="335" y="545"/>
                    </a:lnTo>
                    <a:lnTo>
                      <a:pt x="331" y="554"/>
                    </a:lnTo>
                    <a:lnTo>
                      <a:pt x="325" y="558"/>
                    </a:lnTo>
                    <a:lnTo>
                      <a:pt x="321" y="558"/>
                    </a:lnTo>
                    <a:lnTo>
                      <a:pt x="317" y="558"/>
                    </a:lnTo>
                    <a:lnTo>
                      <a:pt x="312" y="557"/>
                    </a:lnTo>
                    <a:lnTo>
                      <a:pt x="310" y="558"/>
                    </a:lnTo>
                    <a:lnTo>
                      <a:pt x="310" y="562"/>
                    </a:lnTo>
                    <a:lnTo>
                      <a:pt x="314" y="568"/>
                    </a:lnTo>
                    <a:lnTo>
                      <a:pt x="315" y="570"/>
                    </a:lnTo>
                    <a:lnTo>
                      <a:pt x="317" y="573"/>
                    </a:lnTo>
                    <a:lnTo>
                      <a:pt x="317" y="574"/>
                    </a:lnTo>
                    <a:lnTo>
                      <a:pt x="318" y="576"/>
                    </a:lnTo>
                    <a:lnTo>
                      <a:pt x="316" y="576"/>
                    </a:lnTo>
                    <a:lnTo>
                      <a:pt x="315" y="576"/>
                    </a:lnTo>
                    <a:lnTo>
                      <a:pt x="313" y="575"/>
                    </a:lnTo>
                    <a:lnTo>
                      <a:pt x="311" y="575"/>
                    </a:lnTo>
                    <a:lnTo>
                      <a:pt x="305" y="577"/>
                    </a:lnTo>
                    <a:lnTo>
                      <a:pt x="301" y="587"/>
                    </a:lnTo>
                    <a:lnTo>
                      <a:pt x="298" y="590"/>
                    </a:lnTo>
                    <a:lnTo>
                      <a:pt x="298" y="594"/>
                    </a:lnTo>
                    <a:lnTo>
                      <a:pt x="298" y="598"/>
                    </a:lnTo>
                    <a:lnTo>
                      <a:pt x="301" y="602"/>
                    </a:lnTo>
                    <a:lnTo>
                      <a:pt x="304" y="610"/>
                    </a:lnTo>
                    <a:lnTo>
                      <a:pt x="305" y="620"/>
                    </a:lnTo>
                    <a:lnTo>
                      <a:pt x="303" y="626"/>
                    </a:lnTo>
                    <a:lnTo>
                      <a:pt x="302" y="626"/>
                    </a:lnTo>
                    <a:lnTo>
                      <a:pt x="302" y="627"/>
                    </a:lnTo>
                    <a:lnTo>
                      <a:pt x="302" y="629"/>
                    </a:lnTo>
                    <a:lnTo>
                      <a:pt x="302" y="633"/>
                    </a:lnTo>
                    <a:lnTo>
                      <a:pt x="298" y="640"/>
                    </a:lnTo>
                    <a:lnTo>
                      <a:pt x="296" y="646"/>
                    </a:lnTo>
                    <a:lnTo>
                      <a:pt x="291" y="658"/>
                    </a:lnTo>
                    <a:lnTo>
                      <a:pt x="291" y="668"/>
                    </a:lnTo>
                    <a:lnTo>
                      <a:pt x="291" y="673"/>
                    </a:lnTo>
                    <a:lnTo>
                      <a:pt x="291" y="676"/>
                    </a:lnTo>
                    <a:lnTo>
                      <a:pt x="291" y="677"/>
                    </a:lnTo>
                    <a:lnTo>
                      <a:pt x="292" y="679"/>
                    </a:lnTo>
                    <a:lnTo>
                      <a:pt x="292" y="682"/>
                    </a:lnTo>
                    <a:lnTo>
                      <a:pt x="292" y="685"/>
                    </a:lnTo>
                    <a:lnTo>
                      <a:pt x="289" y="688"/>
                    </a:lnTo>
                    <a:lnTo>
                      <a:pt x="288" y="692"/>
                    </a:lnTo>
                    <a:lnTo>
                      <a:pt x="287" y="698"/>
                    </a:lnTo>
                    <a:lnTo>
                      <a:pt x="286" y="702"/>
                    </a:lnTo>
                    <a:lnTo>
                      <a:pt x="284" y="706"/>
                    </a:lnTo>
                    <a:lnTo>
                      <a:pt x="282" y="707"/>
                    </a:lnTo>
                    <a:lnTo>
                      <a:pt x="280" y="709"/>
                    </a:lnTo>
                    <a:lnTo>
                      <a:pt x="278" y="710"/>
                    </a:lnTo>
                    <a:lnTo>
                      <a:pt x="277" y="713"/>
                    </a:lnTo>
                    <a:lnTo>
                      <a:pt x="272" y="716"/>
                    </a:lnTo>
                    <a:lnTo>
                      <a:pt x="271" y="719"/>
                    </a:lnTo>
                    <a:lnTo>
                      <a:pt x="272" y="724"/>
                    </a:lnTo>
                    <a:lnTo>
                      <a:pt x="272" y="734"/>
                    </a:lnTo>
                    <a:lnTo>
                      <a:pt x="270" y="746"/>
                    </a:lnTo>
                    <a:lnTo>
                      <a:pt x="264" y="755"/>
                    </a:lnTo>
                    <a:lnTo>
                      <a:pt x="261" y="755"/>
                    </a:lnTo>
                    <a:lnTo>
                      <a:pt x="260" y="755"/>
                    </a:lnTo>
                    <a:lnTo>
                      <a:pt x="260" y="756"/>
                    </a:lnTo>
                    <a:lnTo>
                      <a:pt x="258" y="758"/>
                    </a:lnTo>
                    <a:lnTo>
                      <a:pt x="253" y="762"/>
                    </a:lnTo>
                    <a:lnTo>
                      <a:pt x="248" y="764"/>
                    </a:lnTo>
                    <a:lnTo>
                      <a:pt x="237" y="768"/>
                    </a:lnTo>
                    <a:lnTo>
                      <a:pt x="230" y="779"/>
                    </a:lnTo>
                    <a:lnTo>
                      <a:pt x="222" y="787"/>
                    </a:lnTo>
                    <a:lnTo>
                      <a:pt x="216" y="794"/>
                    </a:lnTo>
                    <a:lnTo>
                      <a:pt x="211" y="796"/>
                    </a:lnTo>
                    <a:lnTo>
                      <a:pt x="200" y="798"/>
                    </a:lnTo>
                    <a:lnTo>
                      <a:pt x="195" y="802"/>
                    </a:lnTo>
                    <a:lnTo>
                      <a:pt x="189" y="805"/>
                    </a:lnTo>
                    <a:lnTo>
                      <a:pt x="186" y="809"/>
                    </a:lnTo>
                    <a:lnTo>
                      <a:pt x="182" y="811"/>
                    </a:lnTo>
                    <a:lnTo>
                      <a:pt x="182" y="813"/>
                    </a:lnTo>
                    <a:lnTo>
                      <a:pt x="162" y="821"/>
                    </a:lnTo>
                    <a:lnTo>
                      <a:pt x="150" y="822"/>
                    </a:lnTo>
                    <a:lnTo>
                      <a:pt x="140" y="821"/>
                    </a:lnTo>
                    <a:lnTo>
                      <a:pt x="134" y="824"/>
                    </a:lnTo>
                    <a:lnTo>
                      <a:pt x="125" y="830"/>
                    </a:lnTo>
                    <a:lnTo>
                      <a:pt x="117" y="832"/>
                    </a:lnTo>
                    <a:lnTo>
                      <a:pt x="112" y="831"/>
                    </a:lnTo>
                    <a:lnTo>
                      <a:pt x="107" y="832"/>
                    </a:lnTo>
                    <a:lnTo>
                      <a:pt x="99" y="835"/>
                    </a:lnTo>
                    <a:lnTo>
                      <a:pt x="20" y="857"/>
                    </a:lnTo>
                    <a:lnTo>
                      <a:pt x="15" y="858"/>
                    </a:lnTo>
                    <a:lnTo>
                      <a:pt x="12" y="861"/>
                    </a:lnTo>
                    <a:lnTo>
                      <a:pt x="11" y="864"/>
                    </a:lnTo>
                    <a:lnTo>
                      <a:pt x="15" y="869"/>
                    </a:lnTo>
                    <a:lnTo>
                      <a:pt x="16" y="873"/>
                    </a:lnTo>
                    <a:lnTo>
                      <a:pt x="17" y="877"/>
                    </a:lnTo>
                    <a:lnTo>
                      <a:pt x="14" y="881"/>
                    </a:lnTo>
                    <a:lnTo>
                      <a:pt x="10" y="886"/>
                    </a:lnTo>
                    <a:lnTo>
                      <a:pt x="3" y="889"/>
                    </a:lnTo>
                    <a:lnTo>
                      <a:pt x="0" y="895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313">
                <a:extLst>
                  <a:ext uri="{FF2B5EF4-FFF2-40B4-BE49-F238E27FC236}">
                    <a16:creationId xmlns:a16="http://schemas.microsoft.com/office/drawing/2014/main" id="{02400E0D-6B47-64B8-0B01-9869AEEE16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7" y="2810"/>
                <a:ext cx="255" cy="257"/>
              </a:xfrm>
              <a:custGeom>
                <a:avLst/>
                <a:gdLst>
                  <a:gd name="T0" fmla="*/ 23 w 765"/>
                  <a:gd name="T1" fmla="*/ 759 h 771"/>
                  <a:gd name="T2" fmla="*/ 68 w 765"/>
                  <a:gd name="T3" fmla="*/ 734 h 771"/>
                  <a:gd name="T4" fmla="*/ 81 w 765"/>
                  <a:gd name="T5" fmla="*/ 723 h 771"/>
                  <a:gd name="T6" fmla="*/ 100 w 765"/>
                  <a:gd name="T7" fmla="*/ 710 h 771"/>
                  <a:gd name="T8" fmla="*/ 126 w 765"/>
                  <a:gd name="T9" fmla="*/ 702 h 771"/>
                  <a:gd name="T10" fmla="*/ 138 w 765"/>
                  <a:gd name="T11" fmla="*/ 697 h 771"/>
                  <a:gd name="T12" fmla="*/ 148 w 765"/>
                  <a:gd name="T13" fmla="*/ 692 h 771"/>
                  <a:gd name="T14" fmla="*/ 164 w 765"/>
                  <a:gd name="T15" fmla="*/ 684 h 771"/>
                  <a:gd name="T16" fmla="*/ 176 w 765"/>
                  <a:gd name="T17" fmla="*/ 668 h 771"/>
                  <a:gd name="T18" fmla="*/ 201 w 765"/>
                  <a:gd name="T19" fmla="*/ 654 h 771"/>
                  <a:gd name="T20" fmla="*/ 210 w 765"/>
                  <a:gd name="T21" fmla="*/ 638 h 771"/>
                  <a:gd name="T22" fmla="*/ 224 w 765"/>
                  <a:gd name="T23" fmla="*/ 623 h 771"/>
                  <a:gd name="T24" fmla="*/ 245 w 765"/>
                  <a:gd name="T25" fmla="*/ 616 h 771"/>
                  <a:gd name="T26" fmla="*/ 262 w 765"/>
                  <a:gd name="T27" fmla="*/ 602 h 771"/>
                  <a:gd name="T28" fmla="*/ 277 w 765"/>
                  <a:gd name="T29" fmla="*/ 588 h 771"/>
                  <a:gd name="T30" fmla="*/ 293 w 765"/>
                  <a:gd name="T31" fmla="*/ 571 h 771"/>
                  <a:gd name="T32" fmla="*/ 303 w 765"/>
                  <a:gd name="T33" fmla="*/ 556 h 771"/>
                  <a:gd name="T34" fmla="*/ 315 w 765"/>
                  <a:gd name="T35" fmla="*/ 545 h 771"/>
                  <a:gd name="T36" fmla="*/ 325 w 765"/>
                  <a:gd name="T37" fmla="*/ 528 h 771"/>
                  <a:gd name="T38" fmla="*/ 339 w 765"/>
                  <a:gd name="T39" fmla="*/ 515 h 771"/>
                  <a:gd name="T40" fmla="*/ 345 w 765"/>
                  <a:gd name="T41" fmla="*/ 508 h 771"/>
                  <a:gd name="T42" fmla="*/ 353 w 765"/>
                  <a:gd name="T43" fmla="*/ 497 h 771"/>
                  <a:gd name="T44" fmla="*/ 357 w 765"/>
                  <a:gd name="T45" fmla="*/ 494 h 771"/>
                  <a:gd name="T46" fmla="*/ 373 w 765"/>
                  <a:gd name="T47" fmla="*/ 468 h 771"/>
                  <a:gd name="T48" fmla="*/ 380 w 765"/>
                  <a:gd name="T49" fmla="*/ 440 h 771"/>
                  <a:gd name="T50" fmla="*/ 392 w 765"/>
                  <a:gd name="T51" fmla="*/ 422 h 771"/>
                  <a:gd name="T52" fmla="*/ 391 w 765"/>
                  <a:gd name="T53" fmla="*/ 402 h 771"/>
                  <a:gd name="T54" fmla="*/ 398 w 765"/>
                  <a:gd name="T55" fmla="*/ 384 h 771"/>
                  <a:gd name="T56" fmla="*/ 413 w 765"/>
                  <a:gd name="T57" fmla="*/ 378 h 771"/>
                  <a:gd name="T58" fmla="*/ 430 w 765"/>
                  <a:gd name="T59" fmla="*/ 360 h 771"/>
                  <a:gd name="T60" fmla="*/ 438 w 765"/>
                  <a:gd name="T61" fmla="*/ 357 h 771"/>
                  <a:gd name="T62" fmla="*/ 441 w 765"/>
                  <a:gd name="T63" fmla="*/ 354 h 771"/>
                  <a:gd name="T64" fmla="*/ 448 w 765"/>
                  <a:gd name="T65" fmla="*/ 344 h 771"/>
                  <a:gd name="T66" fmla="*/ 454 w 765"/>
                  <a:gd name="T67" fmla="*/ 336 h 771"/>
                  <a:gd name="T68" fmla="*/ 459 w 765"/>
                  <a:gd name="T69" fmla="*/ 332 h 771"/>
                  <a:gd name="T70" fmla="*/ 463 w 765"/>
                  <a:gd name="T71" fmla="*/ 326 h 771"/>
                  <a:gd name="T72" fmla="*/ 473 w 765"/>
                  <a:gd name="T73" fmla="*/ 316 h 771"/>
                  <a:gd name="T74" fmla="*/ 484 w 765"/>
                  <a:gd name="T75" fmla="*/ 307 h 771"/>
                  <a:gd name="T76" fmla="*/ 497 w 765"/>
                  <a:gd name="T77" fmla="*/ 302 h 771"/>
                  <a:gd name="T78" fmla="*/ 502 w 765"/>
                  <a:gd name="T79" fmla="*/ 289 h 771"/>
                  <a:gd name="T80" fmla="*/ 516 w 765"/>
                  <a:gd name="T81" fmla="*/ 270 h 771"/>
                  <a:gd name="T82" fmla="*/ 535 w 765"/>
                  <a:gd name="T83" fmla="*/ 246 h 771"/>
                  <a:gd name="T84" fmla="*/ 541 w 765"/>
                  <a:gd name="T85" fmla="*/ 234 h 771"/>
                  <a:gd name="T86" fmla="*/ 555 w 765"/>
                  <a:gd name="T87" fmla="*/ 216 h 771"/>
                  <a:gd name="T88" fmla="*/ 571 w 765"/>
                  <a:gd name="T89" fmla="*/ 206 h 771"/>
                  <a:gd name="T90" fmla="*/ 592 w 765"/>
                  <a:gd name="T91" fmla="*/ 183 h 771"/>
                  <a:gd name="T92" fmla="*/ 614 w 765"/>
                  <a:gd name="T93" fmla="*/ 166 h 771"/>
                  <a:gd name="T94" fmla="*/ 637 w 765"/>
                  <a:gd name="T95" fmla="*/ 156 h 771"/>
                  <a:gd name="T96" fmla="*/ 658 w 765"/>
                  <a:gd name="T97" fmla="*/ 146 h 771"/>
                  <a:gd name="T98" fmla="*/ 677 w 765"/>
                  <a:gd name="T99" fmla="*/ 136 h 771"/>
                  <a:gd name="T100" fmla="*/ 682 w 765"/>
                  <a:gd name="T101" fmla="*/ 134 h 771"/>
                  <a:gd name="T102" fmla="*/ 686 w 765"/>
                  <a:gd name="T103" fmla="*/ 127 h 771"/>
                  <a:gd name="T104" fmla="*/ 700 w 765"/>
                  <a:gd name="T105" fmla="*/ 112 h 771"/>
                  <a:gd name="T106" fmla="*/ 719 w 765"/>
                  <a:gd name="T107" fmla="*/ 101 h 771"/>
                  <a:gd name="T108" fmla="*/ 723 w 765"/>
                  <a:gd name="T109" fmla="*/ 82 h 771"/>
                  <a:gd name="T110" fmla="*/ 725 w 765"/>
                  <a:gd name="T111" fmla="*/ 80 h 771"/>
                  <a:gd name="T112" fmla="*/ 722 w 765"/>
                  <a:gd name="T113" fmla="*/ 69 h 771"/>
                  <a:gd name="T114" fmla="*/ 728 w 765"/>
                  <a:gd name="T115" fmla="*/ 65 h 771"/>
                  <a:gd name="T116" fmla="*/ 739 w 765"/>
                  <a:gd name="T117" fmla="*/ 44 h 771"/>
                  <a:gd name="T118" fmla="*/ 747 w 765"/>
                  <a:gd name="T119" fmla="*/ 32 h 771"/>
                  <a:gd name="T120" fmla="*/ 761 w 765"/>
                  <a:gd name="T121" fmla="*/ 21 h 771"/>
                  <a:gd name="T122" fmla="*/ 760 w 765"/>
                  <a:gd name="T123" fmla="*/ 11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65" h="771">
                    <a:moveTo>
                      <a:pt x="0" y="771"/>
                    </a:moveTo>
                    <a:lnTo>
                      <a:pt x="9" y="767"/>
                    </a:lnTo>
                    <a:lnTo>
                      <a:pt x="17" y="762"/>
                    </a:lnTo>
                    <a:lnTo>
                      <a:pt x="23" y="759"/>
                    </a:lnTo>
                    <a:lnTo>
                      <a:pt x="30" y="758"/>
                    </a:lnTo>
                    <a:lnTo>
                      <a:pt x="34" y="755"/>
                    </a:lnTo>
                    <a:lnTo>
                      <a:pt x="41" y="752"/>
                    </a:lnTo>
                    <a:lnTo>
                      <a:pt x="68" y="734"/>
                    </a:lnTo>
                    <a:lnTo>
                      <a:pt x="74" y="730"/>
                    </a:lnTo>
                    <a:lnTo>
                      <a:pt x="78" y="726"/>
                    </a:lnTo>
                    <a:lnTo>
                      <a:pt x="78" y="724"/>
                    </a:lnTo>
                    <a:lnTo>
                      <a:pt x="81" y="723"/>
                    </a:lnTo>
                    <a:lnTo>
                      <a:pt x="84" y="720"/>
                    </a:lnTo>
                    <a:lnTo>
                      <a:pt x="90" y="717"/>
                    </a:lnTo>
                    <a:lnTo>
                      <a:pt x="94" y="711"/>
                    </a:lnTo>
                    <a:lnTo>
                      <a:pt x="100" y="710"/>
                    </a:lnTo>
                    <a:lnTo>
                      <a:pt x="107" y="708"/>
                    </a:lnTo>
                    <a:lnTo>
                      <a:pt x="112" y="706"/>
                    </a:lnTo>
                    <a:lnTo>
                      <a:pt x="120" y="704"/>
                    </a:lnTo>
                    <a:lnTo>
                      <a:pt x="126" y="702"/>
                    </a:lnTo>
                    <a:lnTo>
                      <a:pt x="130" y="698"/>
                    </a:lnTo>
                    <a:lnTo>
                      <a:pt x="137" y="698"/>
                    </a:lnTo>
                    <a:lnTo>
                      <a:pt x="137" y="697"/>
                    </a:lnTo>
                    <a:lnTo>
                      <a:pt x="138" y="697"/>
                    </a:lnTo>
                    <a:lnTo>
                      <a:pt x="140" y="697"/>
                    </a:lnTo>
                    <a:lnTo>
                      <a:pt x="143" y="697"/>
                    </a:lnTo>
                    <a:lnTo>
                      <a:pt x="147" y="694"/>
                    </a:lnTo>
                    <a:lnTo>
                      <a:pt x="148" y="692"/>
                    </a:lnTo>
                    <a:lnTo>
                      <a:pt x="151" y="691"/>
                    </a:lnTo>
                    <a:lnTo>
                      <a:pt x="154" y="689"/>
                    </a:lnTo>
                    <a:lnTo>
                      <a:pt x="160" y="688"/>
                    </a:lnTo>
                    <a:lnTo>
                      <a:pt x="164" y="684"/>
                    </a:lnTo>
                    <a:lnTo>
                      <a:pt x="165" y="680"/>
                    </a:lnTo>
                    <a:lnTo>
                      <a:pt x="167" y="675"/>
                    </a:lnTo>
                    <a:lnTo>
                      <a:pt x="170" y="668"/>
                    </a:lnTo>
                    <a:lnTo>
                      <a:pt x="176" y="668"/>
                    </a:lnTo>
                    <a:lnTo>
                      <a:pt x="180" y="665"/>
                    </a:lnTo>
                    <a:lnTo>
                      <a:pt x="184" y="665"/>
                    </a:lnTo>
                    <a:lnTo>
                      <a:pt x="195" y="662"/>
                    </a:lnTo>
                    <a:lnTo>
                      <a:pt x="201" y="654"/>
                    </a:lnTo>
                    <a:lnTo>
                      <a:pt x="207" y="649"/>
                    </a:lnTo>
                    <a:lnTo>
                      <a:pt x="209" y="644"/>
                    </a:lnTo>
                    <a:lnTo>
                      <a:pt x="209" y="641"/>
                    </a:lnTo>
                    <a:lnTo>
                      <a:pt x="210" y="638"/>
                    </a:lnTo>
                    <a:lnTo>
                      <a:pt x="211" y="634"/>
                    </a:lnTo>
                    <a:lnTo>
                      <a:pt x="215" y="629"/>
                    </a:lnTo>
                    <a:lnTo>
                      <a:pt x="219" y="626"/>
                    </a:lnTo>
                    <a:lnTo>
                      <a:pt x="224" y="623"/>
                    </a:lnTo>
                    <a:lnTo>
                      <a:pt x="229" y="617"/>
                    </a:lnTo>
                    <a:lnTo>
                      <a:pt x="237" y="618"/>
                    </a:lnTo>
                    <a:lnTo>
                      <a:pt x="241" y="618"/>
                    </a:lnTo>
                    <a:lnTo>
                      <a:pt x="245" y="616"/>
                    </a:lnTo>
                    <a:lnTo>
                      <a:pt x="248" y="612"/>
                    </a:lnTo>
                    <a:lnTo>
                      <a:pt x="254" y="610"/>
                    </a:lnTo>
                    <a:lnTo>
                      <a:pt x="260" y="606"/>
                    </a:lnTo>
                    <a:lnTo>
                      <a:pt x="262" y="602"/>
                    </a:lnTo>
                    <a:lnTo>
                      <a:pt x="264" y="595"/>
                    </a:lnTo>
                    <a:lnTo>
                      <a:pt x="269" y="591"/>
                    </a:lnTo>
                    <a:lnTo>
                      <a:pt x="273" y="589"/>
                    </a:lnTo>
                    <a:lnTo>
                      <a:pt x="277" y="588"/>
                    </a:lnTo>
                    <a:lnTo>
                      <a:pt x="281" y="584"/>
                    </a:lnTo>
                    <a:lnTo>
                      <a:pt x="283" y="579"/>
                    </a:lnTo>
                    <a:lnTo>
                      <a:pt x="288" y="576"/>
                    </a:lnTo>
                    <a:lnTo>
                      <a:pt x="293" y="571"/>
                    </a:lnTo>
                    <a:lnTo>
                      <a:pt x="296" y="568"/>
                    </a:lnTo>
                    <a:lnTo>
                      <a:pt x="300" y="562"/>
                    </a:lnTo>
                    <a:lnTo>
                      <a:pt x="301" y="558"/>
                    </a:lnTo>
                    <a:lnTo>
                      <a:pt x="303" y="556"/>
                    </a:lnTo>
                    <a:lnTo>
                      <a:pt x="307" y="553"/>
                    </a:lnTo>
                    <a:lnTo>
                      <a:pt x="312" y="551"/>
                    </a:lnTo>
                    <a:lnTo>
                      <a:pt x="314" y="549"/>
                    </a:lnTo>
                    <a:lnTo>
                      <a:pt x="315" y="545"/>
                    </a:lnTo>
                    <a:lnTo>
                      <a:pt x="318" y="542"/>
                    </a:lnTo>
                    <a:lnTo>
                      <a:pt x="322" y="537"/>
                    </a:lnTo>
                    <a:lnTo>
                      <a:pt x="324" y="535"/>
                    </a:lnTo>
                    <a:lnTo>
                      <a:pt x="325" y="528"/>
                    </a:lnTo>
                    <a:lnTo>
                      <a:pt x="329" y="526"/>
                    </a:lnTo>
                    <a:lnTo>
                      <a:pt x="333" y="523"/>
                    </a:lnTo>
                    <a:lnTo>
                      <a:pt x="339" y="517"/>
                    </a:lnTo>
                    <a:lnTo>
                      <a:pt x="339" y="515"/>
                    </a:lnTo>
                    <a:lnTo>
                      <a:pt x="339" y="514"/>
                    </a:lnTo>
                    <a:lnTo>
                      <a:pt x="340" y="514"/>
                    </a:lnTo>
                    <a:lnTo>
                      <a:pt x="342" y="512"/>
                    </a:lnTo>
                    <a:lnTo>
                      <a:pt x="345" y="508"/>
                    </a:lnTo>
                    <a:lnTo>
                      <a:pt x="348" y="500"/>
                    </a:lnTo>
                    <a:lnTo>
                      <a:pt x="352" y="498"/>
                    </a:lnTo>
                    <a:lnTo>
                      <a:pt x="352" y="497"/>
                    </a:lnTo>
                    <a:lnTo>
                      <a:pt x="353" y="497"/>
                    </a:lnTo>
                    <a:lnTo>
                      <a:pt x="355" y="497"/>
                    </a:lnTo>
                    <a:lnTo>
                      <a:pt x="356" y="495"/>
                    </a:lnTo>
                    <a:lnTo>
                      <a:pt x="356" y="494"/>
                    </a:lnTo>
                    <a:lnTo>
                      <a:pt x="357" y="494"/>
                    </a:lnTo>
                    <a:lnTo>
                      <a:pt x="360" y="483"/>
                    </a:lnTo>
                    <a:lnTo>
                      <a:pt x="364" y="477"/>
                    </a:lnTo>
                    <a:lnTo>
                      <a:pt x="370" y="472"/>
                    </a:lnTo>
                    <a:lnTo>
                      <a:pt x="373" y="468"/>
                    </a:lnTo>
                    <a:lnTo>
                      <a:pt x="376" y="457"/>
                    </a:lnTo>
                    <a:lnTo>
                      <a:pt x="378" y="450"/>
                    </a:lnTo>
                    <a:lnTo>
                      <a:pt x="379" y="446"/>
                    </a:lnTo>
                    <a:lnTo>
                      <a:pt x="380" y="440"/>
                    </a:lnTo>
                    <a:lnTo>
                      <a:pt x="383" y="435"/>
                    </a:lnTo>
                    <a:lnTo>
                      <a:pt x="386" y="433"/>
                    </a:lnTo>
                    <a:lnTo>
                      <a:pt x="390" y="425"/>
                    </a:lnTo>
                    <a:lnTo>
                      <a:pt x="392" y="422"/>
                    </a:lnTo>
                    <a:lnTo>
                      <a:pt x="392" y="411"/>
                    </a:lnTo>
                    <a:lnTo>
                      <a:pt x="391" y="406"/>
                    </a:lnTo>
                    <a:lnTo>
                      <a:pt x="391" y="404"/>
                    </a:lnTo>
                    <a:lnTo>
                      <a:pt x="391" y="402"/>
                    </a:lnTo>
                    <a:lnTo>
                      <a:pt x="389" y="398"/>
                    </a:lnTo>
                    <a:lnTo>
                      <a:pt x="392" y="395"/>
                    </a:lnTo>
                    <a:lnTo>
                      <a:pt x="392" y="387"/>
                    </a:lnTo>
                    <a:lnTo>
                      <a:pt x="398" y="384"/>
                    </a:lnTo>
                    <a:lnTo>
                      <a:pt x="403" y="382"/>
                    </a:lnTo>
                    <a:lnTo>
                      <a:pt x="408" y="380"/>
                    </a:lnTo>
                    <a:lnTo>
                      <a:pt x="411" y="378"/>
                    </a:lnTo>
                    <a:lnTo>
                      <a:pt x="413" y="378"/>
                    </a:lnTo>
                    <a:lnTo>
                      <a:pt x="420" y="370"/>
                    </a:lnTo>
                    <a:lnTo>
                      <a:pt x="422" y="367"/>
                    </a:lnTo>
                    <a:lnTo>
                      <a:pt x="426" y="366"/>
                    </a:lnTo>
                    <a:lnTo>
                      <a:pt x="430" y="360"/>
                    </a:lnTo>
                    <a:lnTo>
                      <a:pt x="435" y="359"/>
                    </a:lnTo>
                    <a:lnTo>
                      <a:pt x="437" y="358"/>
                    </a:lnTo>
                    <a:lnTo>
                      <a:pt x="437" y="357"/>
                    </a:lnTo>
                    <a:lnTo>
                      <a:pt x="438" y="357"/>
                    </a:lnTo>
                    <a:lnTo>
                      <a:pt x="440" y="357"/>
                    </a:lnTo>
                    <a:lnTo>
                      <a:pt x="440" y="355"/>
                    </a:lnTo>
                    <a:lnTo>
                      <a:pt x="440" y="354"/>
                    </a:lnTo>
                    <a:lnTo>
                      <a:pt x="441" y="354"/>
                    </a:lnTo>
                    <a:lnTo>
                      <a:pt x="442" y="351"/>
                    </a:lnTo>
                    <a:lnTo>
                      <a:pt x="444" y="346"/>
                    </a:lnTo>
                    <a:lnTo>
                      <a:pt x="445" y="344"/>
                    </a:lnTo>
                    <a:lnTo>
                      <a:pt x="448" y="344"/>
                    </a:lnTo>
                    <a:lnTo>
                      <a:pt x="449" y="342"/>
                    </a:lnTo>
                    <a:lnTo>
                      <a:pt x="451" y="341"/>
                    </a:lnTo>
                    <a:lnTo>
                      <a:pt x="453" y="339"/>
                    </a:lnTo>
                    <a:lnTo>
                      <a:pt x="454" y="336"/>
                    </a:lnTo>
                    <a:lnTo>
                      <a:pt x="458" y="336"/>
                    </a:lnTo>
                    <a:lnTo>
                      <a:pt x="458" y="335"/>
                    </a:lnTo>
                    <a:lnTo>
                      <a:pt x="459" y="335"/>
                    </a:lnTo>
                    <a:lnTo>
                      <a:pt x="459" y="332"/>
                    </a:lnTo>
                    <a:lnTo>
                      <a:pt x="459" y="331"/>
                    </a:lnTo>
                    <a:lnTo>
                      <a:pt x="460" y="331"/>
                    </a:lnTo>
                    <a:lnTo>
                      <a:pt x="461" y="328"/>
                    </a:lnTo>
                    <a:lnTo>
                      <a:pt x="463" y="326"/>
                    </a:lnTo>
                    <a:lnTo>
                      <a:pt x="466" y="325"/>
                    </a:lnTo>
                    <a:lnTo>
                      <a:pt x="467" y="322"/>
                    </a:lnTo>
                    <a:lnTo>
                      <a:pt x="470" y="320"/>
                    </a:lnTo>
                    <a:lnTo>
                      <a:pt x="473" y="316"/>
                    </a:lnTo>
                    <a:lnTo>
                      <a:pt x="478" y="311"/>
                    </a:lnTo>
                    <a:lnTo>
                      <a:pt x="480" y="307"/>
                    </a:lnTo>
                    <a:lnTo>
                      <a:pt x="482" y="306"/>
                    </a:lnTo>
                    <a:lnTo>
                      <a:pt x="484" y="307"/>
                    </a:lnTo>
                    <a:lnTo>
                      <a:pt x="486" y="307"/>
                    </a:lnTo>
                    <a:lnTo>
                      <a:pt x="489" y="307"/>
                    </a:lnTo>
                    <a:lnTo>
                      <a:pt x="493" y="306"/>
                    </a:lnTo>
                    <a:lnTo>
                      <a:pt x="497" y="302"/>
                    </a:lnTo>
                    <a:lnTo>
                      <a:pt x="499" y="299"/>
                    </a:lnTo>
                    <a:lnTo>
                      <a:pt x="499" y="294"/>
                    </a:lnTo>
                    <a:lnTo>
                      <a:pt x="500" y="292"/>
                    </a:lnTo>
                    <a:lnTo>
                      <a:pt x="502" y="289"/>
                    </a:lnTo>
                    <a:lnTo>
                      <a:pt x="499" y="282"/>
                    </a:lnTo>
                    <a:lnTo>
                      <a:pt x="502" y="279"/>
                    </a:lnTo>
                    <a:lnTo>
                      <a:pt x="507" y="279"/>
                    </a:lnTo>
                    <a:lnTo>
                      <a:pt x="516" y="270"/>
                    </a:lnTo>
                    <a:lnTo>
                      <a:pt x="516" y="268"/>
                    </a:lnTo>
                    <a:lnTo>
                      <a:pt x="518" y="266"/>
                    </a:lnTo>
                    <a:lnTo>
                      <a:pt x="526" y="260"/>
                    </a:lnTo>
                    <a:lnTo>
                      <a:pt x="535" y="246"/>
                    </a:lnTo>
                    <a:lnTo>
                      <a:pt x="536" y="242"/>
                    </a:lnTo>
                    <a:lnTo>
                      <a:pt x="537" y="240"/>
                    </a:lnTo>
                    <a:lnTo>
                      <a:pt x="536" y="235"/>
                    </a:lnTo>
                    <a:lnTo>
                      <a:pt x="541" y="234"/>
                    </a:lnTo>
                    <a:lnTo>
                      <a:pt x="544" y="232"/>
                    </a:lnTo>
                    <a:lnTo>
                      <a:pt x="548" y="229"/>
                    </a:lnTo>
                    <a:lnTo>
                      <a:pt x="554" y="220"/>
                    </a:lnTo>
                    <a:lnTo>
                      <a:pt x="555" y="216"/>
                    </a:lnTo>
                    <a:lnTo>
                      <a:pt x="560" y="216"/>
                    </a:lnTo>
                    <a:lnTo>
                      <a:pt x="562" y="215"/>
                    </a:lnTo>
                    <a:lnTo>
                      <a:pt x="565" y="214"/>
                    </a:lnTo>
                    <a:lnTo>
                      <a:pt x="571" y="206"/>
                    </a:lnTo>
                    <a:lnTo>
                      <a:pt x="572" y="202"/>
                    </a:lnTo>
                    <a:lnTo>
                      <a:pt x="578" y="198"/>
                    </a:lnTo>
                    <a:lnTo>
                      <a:pt x="586" y="190"/>
                    </a:lnTo>
                    <a:lnTo>
                      <a:pt x="592" y="183"/>
                    </a:lnTo>
                    <a:lnTo>
                      <a:pt x="599" y="181"/>
                    </a:lnTo>
                    <a:lnTo>
                      <a:pt x="605" y="176"/>
                    </a:lnTo>
                    <a:lnTo>
                      <a:pt x="610" y="172"/>
                    </a:lnTo>
                    <a:lnTo>
                      <a:pt x="614" y="166"/>
                    </a:lnTo>
                    <a:lnTo>
                      <a:pt x="621" y="165"/>
                    </a:lnTo>
                    <a:lnTo>
                      <a:pt x="627" y="160"/>
                    </a:lnTo>
                    <a:lnTo>
                      <a:pt x="629" y="159"/>
                    </a:lnTo>
                    <a:lnTo>
                      <a:pt x="637" y="156"/>
                    </a:lnTo>
                    <a:lnTo>
                      <a:pt x="646" y="152"/>
                    </a:lnTo>
                    <a:lnTo>
                      <a:pt x="650" y="149"/>
                    </a:lnTo>
                    <a:lnTo>
                      <a:pt x="653" y="147"/>
                    </a:lnTo>
                    <a:lnTo>
                      <a:pt x="658" y="146"/>
                    </a:lnTo>
                    <a:lnTo>
                      <a:pt x="662" y="145"/>
                    </a:lnTo>
                    <a:lnTo>
                      <a:pt x="666" y="143"/>
                    </a:lnTo>
                    <a:lnTo>
                      <a:pt x="669" y="137"/>
                    </a:lnTo>
                    <a:lnTo>
                      <a:pt x="677" y="136"/>
                    </a:lnTo>
                    <a:lnTo>
                      <a:pt x="679" y="135"/>
                    </a:lnTo>
                    <a:lnTo>
                      <a:pt x="679" y="134"/>
                    </a:lnTo>
                    <a:lnTo>
                      <a:pt x="680" y="134"/>
                    </a:lnTo>
                    <a:lnTo>
                      <a:pt x="682" y="134"/>
                    </a:lnTo>
                    <a:lnTo>
                      <a:pt x="683" y="132"/>
                    </a:lnTo>
                    <a:lnTo>
                      <a:pt x="683" y="131"/>
                    </a:lnTo>
                    <a:lnTo>
                      <a:pt x="684" y="131"/>
                    </a:lnTo>
                    <a:lnTo>
                      <a:pt x="686" y="127"/>
                    </a:lnTo>
                    <a:lnTo>
                      <a:pt x="691" y="122"/>
                    </a:lnTo>
                    <a:lnTo>
                      <a:pt x="696" y="117"/>
                    </a:lnTo>
                    <a:lnTo>
                      <a:pt x="698" y="116"/>
                    </a:lnTo>
                    <a:lnTo>
                      <a:pt x="700" y="112"/>
                    </a:lnTo>
                    <a:lnTo>
                      <a:pt x="707" y="109"/>
                    </a:lnTo>
                    <a:lnTo>
                      <a:pt x="713" y="106"/>
                    </a:lnTo>
                    <a:lnTo>
                      <a:pt x="717" y="103"/>
                    </a:lnTo>
                    <a:lnTo>
                      <a:pt x="719" y="101"/>
                    </a:lnTo>
                    <a:lnTo>
                      <a:pt x="720" y="100"/>
                    </a:lnTo>
                    <a:lnTo>
                      <a:pt x="721" y="91"/>
                    </a:lnTo>
                    <a:lnTo>
                      <a:pt x="720" y="84"/>
                    </a:lnTo>
                    <a:lnTo>
                      <a:pt x="723" y="82"/>
                    </a:lnTo>
                    <a:lnTo>
                      <a:pt x="723" y="81"/>
                    </a:lnTo>
                    <a:lnTo>
                      <a:pt x="724" y="81"/>
                    </a:lnTo>
                    <a:lnTo>
                      <a:pt x="724" y="80"/>
                    </a:lnTo>
                    <a:lnTo>
                      <a:pt x="725" y="80"/>
                    </a:lnTo>
                    <a:lnTo>
                      <a:pt x="725" y="78"/>
                    </a:lnTo>
                    <a:lnTo>
                      <a:pt x="725" y="77"/>
                    </a:lnTo>
                    <a:lnTo>
                      <a:pt x="722" y="72"/>
                    </a:lnTo>
                    <a:lnTo>
                      <a:pt x="722" y="69"/>
                    </a:lnTo>
                    <a:lnTo>
                      <a:pt x="725" y="67"/>
                    </a:lnTo>
                    <a:lnTo>
                      <a:pt x="725" y="65"/>
                    </a:lnTo>
                    <a:lnTo>
                      <a:pt x="726" y="65"/>
                    </a:lnTo>
                    <a:lnTo>
                      <a:pt x="728" y="65"/>
                    </a:lnTo>
                    <a:lnTo>
                      <a:pt x="734" y="58"/>
                    </a:lnTo>
                    <a:lnTo>
                      <a:pt x="736" y="53"/>
                    </a:lnTo>
                    <a:lnTo>
                      <a:pt x="737" y="50"/>
                    </a:lnTo>
                    <a:lnTo>
                      <a:pt x="739" y="44"/>
                    </a:lnTo>
                    <a:lnTo>
                      <a:pt x="741" y="43"/>
                    </a:lnTo>
                    <a:lnTo>
                      <a:pt x="744" y="40"/>
                    </a:lnTo>
                    <a:lnTo>
                      <a:pt x="747" y="38"/>
                    </a:lnTo>
                    <a:lnTo>
                      <a:pt x="747" y="32"/>
                    </a:lnTo>
                    <a:lnTo>
                      <a:pt x="749" y="30"/>
                    </a:lnTo>
                    <a:lnTo>
                      <a:pt x="754" y="29"/>
                    </a:lnTo>
                    <a:lnTo>
                      <a:pt x="759" y="25"/>
                    </a:lnTo>
                    <a:lnTo>
                      <a:pt x="761" y="21"/>
                    </a:lnTo>
                    <a:lnTo>
                      <a:pt x="763" y="19"/>
                    </a:lnTo>
                    <a:lnTo>
                      <a:pt x="764" y="17"/>
                    </a:lnTo>
                    <a:lnTo>
                      <a:pt x="765" y="17"/>
                    </a:lnTo>
                    <a:lnTo>
                      <a:pt x="760" y="11"/>
                    </a:lnTo>
                    <a:lnTo>
                      <a:pt x="759" y="7"/>
                    </a:lnTo>
                    <a:lnTo>
                      <a:pt x="760" y="1"/>
                    </a:lnTo>
                    <a:lnTo>
                      <a:pt x="764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314">
                <a:extLst>
                  <a:ext uri="{FF2B5EF4-FFF2-40B4-BE49-F238E27FC236}">
                    <a16:creationId xmlns:a16="http://schemas.microsoft.com/office/drawing/2014/main" id="{A24BE5E5-9A64-7F9D-B0AF-61C6B8C7F5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0" y="991"/>
                <a:ext cx="215" cy="291"/>
              </a:xfrm>
              <a:custGeom>
                <a:avLst/>
                <a:gdLst>
                  <a:gd name="T0" fmla="*/ 633 w 645"/>
                  <a:gd name="T1" fmla="*/ 852 h 874"/>
                  <a:gd name="T2" fmla="*/ 641 w 645"/>
                  <a:gd name="T3" fmla="*/ 834 h 874"/>
                  <a:gd name="T4" fmla="*/ 624 w 645"/>
                  <a:gd name="T5" fmla="*/ 803 h 874"/>
                  <a:gd name="T6" fmla="*/ 609 w 645"/>
                  <a:gd name="T7" fmla="*/ 781 h 874"/>
                  <a:gd name="T8" fmla="*/ 589 w 645"/>
                  <a:gd name="T9" fmla="*/ 775 h 874"/>
                  <a:gd name="T10" fmla="*/ 568 w 645"/>
                  <a:gd name="T11" fmla="*/ 774 h 874"/>
                  <a:gd name="T12" fmla="*/ 539 w 645"/>
                  <a:gd name="T13" fmla="*/ 753 h 874"/>
                  <a:gd name="T14" fmla="*/ 525 w 645"/>
                  <a:gd name="T15" fmla="*/ 756 h 874"/>
                  <a:gd name="T16" fmla="*/ 503 w 645"/>
                  <a:gd name="T17" fmla="*/ 748 h 874"/>
                  <a:gd name="T18" fmla="*/ 476 w 645"/>
                  <a:gd name="T19" fmla="*/ 725 h 874"/>
                  <a:gd name="T20" fmla="*/ 471 w 645"/>
                  <a:gd name="T21" fmla="*/ 690 h 874"/>
                  <a:gd name="T22" fmla="*/ 467 w 645"/>
                  <a:gd name="T23" fmla="*/ 676 h 874"/>
                  <a:gd name="T24" fmla="*/ 432 w 645"/>
                  <a:gd name="T25" fmla="*/ 669 h 874"/>
                  <a:gd name="T26" fmla="*/ 397 w 645"/>
                  <a:gd name="T27" fmla="*/ 633 h 874"/>
                  <a:gd name="T28" fmla="*/ 383 w 645"/>
                  <a:gd name="T29" fmla="*/ 605 h 874"/>
                  <a:gd name="T30" fmla="*/ 401 w 645"/>
                  <a:gd name="T31" fmla="*/ 580 h 874"/>
                  <a:gd name="T32" fmla="*/ 382 w 645"/>
                  <a:gd name="T33" fmla="*/ 570 h 874"/>
                  <a:gd name="T34" fmla="*/ 372 w 645"/>
                  <a:gd name="T35" fmla="*/ 557 h 874"/>
                  <a:gd name="T36" fmla="*/ 357 w 645"/>
                  <a:gd name="T37" fmla="*/ 534 h 874"/>
                  <a:gd name="T38" fmla="*/ 319 w 645"/>
                  <a:gd name="T39" fmla="*/ 510 h 874"/>
                  <a:gd name="T40" fmla="*/ 307 w 645"/>
                  <a:gd name="T41" fmla="*/ 490 h 874"/>
                  <a:gd name="T42" fmla="*/ 282 w 645"/>
                  <a:gd name="T43" fmla="*/ 483 h 874"/>
                  <a:gd name="T44" fmla="*/ 257 w 645"/>
                  <a:gd name="T45" fmla="*/ 481 h 874"/>
                  <a:gd name="T46" fmla="*/ 257 w 645"/>
                  <a:gd name="T47" fmla="*/ 470 h 874"/>
                  <a:gd name="T48" fmla="*/ 234 w 645"/>
                  <a:gd name="T49" fmla="*/ 447 h 874"/>
                  <a:gd name="T50" fmla="*/ 234 w 645"/>
                  <a:gd name="T51" fmla="*/ 429 h 874"/>
                  <a:gd name="T52" fmla="*/ 223 w 645"/>
                  <a:gd name="T53" fmla="*/ 418 h 874"/>
                  <a:gd name="T54" fmla="*/ 203 w 645"/>
                  <a:gd name="T55" fmla="*/ 402 h 874"/>
                  <a:gd name="T56" fmla="*/ 189 w 645"/>
                  <a:gd name="T57" fmla="*/ 381 h 874"/>
                  <a:gd name="T58" fmla="*/ 174 w 645"/>
                  <a:gd name="T59" fmla="*/ 359 h 874"/>
                  <a:gd name="T60" fmla="*/ 164 w 645"/>
                  <a:gd name="T61" fmla="*/ 346 h 874"/>
                  <a:gd name="T62" fmla="*/ 149 w 645"/>
                  <a:gd name="T63" fmla="*/ 302 h 874"/>
                  <a:gd name="T64" fmla="*/ 149 w 645"/>
                  <a:gd name="T65" fmla="*/ 291 h 874"/>
                  <a:gd name="T66" fmla="*/ 147 w 645"/>
                  <a:gd name="T67" fmla="*/ 283 h 874"/>
                  <a:gd name="T68" fmla="*/ 142 w 645"/>
                  <a:gd name="T69" fmla="*/ 272 h 874"/>
                  <a:gd name="T70" fmla="*/ 134 w 645"/>
                  <a:gd name="T71" fmla="*/ 265 h 874"/>
                  <a:gd name="T72" fmla="*/ 130 w 645"/>
                  <a:gd name="T73" fmla="*/ 261 h 874"/>
                  <a:gd name="T74" fmla="*/ 126 w 645"/>
                  <a:gd name="T75" fmla="*/ 250 h 874"/>
                  <a:gd name="T76" fmla="*/ 121 w 645"/>
                  <a:gd name="T77" fmla="*/ 236 h 874"/>
                  <a:gd name="T78" fmla="*/ 118 w 645"/>
                  <a:gd name="T79" fmla="*/ 221 h 874"/>
                  <a:gd name="T80" fmla="*/ 107 w 645"/>
                  <a:gd name="T81" fmla="*/ 205 h 874"/>
                  <a:gd name="T82" fmla="*/ 106 w 645"/>
                  <a:gd name="T83" fmla="*/ 190 h 874"/>
                  <a:gd name="T84" fmla="*/ 102 w 645"/>
                  <a:gd name="T85" fmla="*/ 175 h 874"/>
                  <a:gd name="T86" fmla="*/ 96 w 645"/>
                  <a:gd name="T87" fmla="*/ 164 h 874"/>
                  <a:gd name="T88" fmla="*/ 96 w 645"/>
                  <a:gd name="T89" fmla="*/ 158 h 874"/>
                  <a:gd name="T90" fmla="*/ 97 w 645"/>
                  <a:gd name="T91" fmla="*/ 128 h 874"/>
                  <a:gd name="T92" fmla="*/ 99 w 645"/>
                  <a:gd name="T93" fmla="*/ 104 h 874"/>
                  <a:gd name="T94" fmla="*/ 93 w 645"/>
                  <a:gd name="T95" fmla="*/ 98 h 874"/>
                  <a:gd name="T96" fmla="*/ 86 w 645"/>
                  <a:gd name="T97" fmla="*/ 85 h 874"/>
                  <a:gd name="T98" fmla="*/ 81 w 645"/>
                  <a:gd name="T99" fmla="*/ 74 h 874"/>
                  <a:gd name="T100" fmla="*/ 51 w 645"/>
                  <a:gd name="T101" fmla="*/ 56 h 874"/>
                  <a:gd name="T102" fmla="*/ 39 w 645"/>
                  <a:gd name="T103" fmla="*/ 50 h 874"/>
                  <a:gd name="T104" fmla="*/ 34 w 645"/>
                  <a:gd name="T105" fmla="*/ 49 h 874"/>
                  <a:gd name="T106" fmla="*/ 27 w 645"/>
                  <a:gd name="T107" fmla="*/ 48 h 874"/>
                  <a:gd name="T108" fmla="*/ 10 w 645"/>
                  <a:gd name="T109" fmla="*/ 36 h 874"/>
                  <a:gd name="T110" fmla="*/ 9 w 645"/>
                  <a:gd name="T111" fmla="*/ 31 h 874"/>
                  <a:gd name="T112" fmla="*/ 9 w 645"/>
                  <a:gd name="T113" fmla="*/ 23 h 874"/>
                  <a:gd name="T114" fmla="*/ 8 w 645"/>
                  <a:gd name="T115" fmla="*/ 15 h 874"/>
                  <a:gd name="T116" fmla="*/ 2 w 645"/>
                  <a:gd name="T117" fmla="*/ 3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5" h="874">
                    <a:moveTo>
                      <a:pt x="645" y="874"/>
                    </a:moveTo>
                    <a:lnTo>
                      <a:pt x="632" y="867"/>
                    </a:lnTo>
                    <a:lnTo>
                      <a:pt x="628" y="863"/>
                    </a:lnTo>
                    <a:lnTo>
                      <a:pt x="629" y="858"/>
                    </a:lnTo>
                    <a:lnTo>
                      <a:pt x="633" y="852"/>
                    </a:lnTo>
                    <a:lnTo>
                      <a:pt x="642" y="846"/>
                    </a:lnTo>
                    <a:lnTo>
                      <a:pt x="644" y="842"/>
                    </a:lnTo>
                    <a:lnTo>
                      <a:pt x="644" y="839"/>
                    </a:lnTo>
                    <a:lnTo>
                      <a:pt x="644" y="838"/>
                    </a:lnTo>
                    <a:lnTo>
                      <a:pt x="641" y="834"/>
                    </a:lnTo>
                    <a:lnTo>
                      <a:pt x="635" y="830"/>
                    </a:lnTo>
                    <a:lnTo>
                      <a:pt x="624" y="823"/>
                    </a:lnTo>
                    <a:lnTo>
                      <a:pt x="621" y="818"/>
                    </a:lnTo>
                    <a:lnTo>
                      <a:pt x="621" y="810"/>
                    </a:lnTo>
                    <a:lnTo>
                      <a:pt x="624" y="803"/>
                    </a:lnTo>
                    <a:lnTo>
                      <a:pt x="625" y="796"/>
                    </a:lnTo>
                    <a:lnTo>
                      <a:pt x="624" y="792"/>
                    </a:lnTo>
                    <a:lnTo>
                      <a:pt x="622" y="789"/>
                    </a:lnTo>
                    <a:lnTo>
                      <a:pt x="618" y="787"/>
                    </a:lnTo>
                    <a:lnTo>
                      <a:pt x="609" y="781"/>
                    </a:lnTo>
                    <a:lnTo>
                      <a:pt x="606" y="779"/>
                    </a:lnTo>
                    <a:lnTo>
                      <a:pt x="602" y="775"/>
                    </a:lnTo>
                    <a:lnTo>
                      <a:pt x="597" y="775"/>
                    </a:lnTo>
                    <a:lnTo>
                      <a:pt x="592" y="776"/>
                    </a:lnTo>
                    <a:lnTo>
                      <a:pt x="589" y="775"/>
                    </a:lnTo>
                    <a:lnTo>
                      <a:pt x="586" y="772"/>
                    </a:lnTo>
                    <a:lnTo>
                      <a:pt x="584" y="772"/>
                    </a:lnTo>
                    <a:lnTo>
                      <a:pt x="583" y="774"/>
                    </a:lnTo>
                    <a:lnTo>
                      <a:pt x="575" y="774"/>
                    </a:lnTo>
                    <a:lnTo>
                      <a:pt x="568" y="774"/>
                    </a:lnTo>
                    <a:lnTo>
                      <a:pt x="554" y="769"/>
                    </a:lnTo>
                    <a:lnTo>
                      <a:pt x="549" y="765"/>
                    </a:lnTo>
                    <a:lnTo>
                      <a:pt x="546" y="760"/>
                    </a:lnTo>
                    <a:lnTo>
                      <a:pt x="541" y="755"/>
                    </a:lnTo>
                    <a:lnTo>
                      <a:pt x="539" y="753"/>
                    </a:lnTo>
                    <a:lnTo>
                      <a:pt x="538" y="753"/>
                    </a:lnTo>
                    <a:lnTo>
                      <a:pt x="534" y="752"/>
                    </a:lnTo>
                    <a:lnTo>
                      <a:pt x="531" y="755"/>
                    </a:lnTo>
                    <a:lnTo>
                      <a:pt x="527" y="756"/>
                    </a:lnTo>
                    <a:lnTo>
                      <a:pt x="525" y="756"/>
                    </a:lnTo>
                    <a:lnTo>
                      <a:pt x="522" y="754"/>
                    </a:lnTo>
                    <a:lnTo>
                      <a:pt x="520" y="751"/>
                    </a:lnTo>
                    <a:lnTo>
                      <a:pt x="514" y="746"/>
                    </a:lnTo>
                    <a:lnTo>
                      <a:pt x="510" y="747"/>
                    </a:lnTo>
                    <a:lnTo>
                      <a:pt x="503" y="748"/>
                    </a:lnTo>
                    <a:lnTo>
                      <a:pt x="499" y="746"/>
                    </a:lnTo>
                    <a:lnTo>
                      <a:pt x="492" y="738"/>
                    </a:lnTo>
                    <a:lnTo>
                      <a:pt x="486" y="735"/>
                    </a:lnTo>
                    <a:lnTo>
                      <a:pt x="478" y="730"/>
                    </a:lnTo>
                    <a:lnTo>
                      <a:pt x="476" y="725"/>
                    </a:lnTo>
                    <a:lnTo>
                      <a:pt x="480" y="702"/>
                    </a:lnTo>
                    <a:lnTo>
                      <a:pt x="478" y="698"/>
                    </a:lnTo>
                    <a:lnTo>
                      <a:pt x="477" y="696"/>
                    </a:lnTo>
                    <a:lnTo>
                      <a:pt x="475" y="693"/>
                    </a:lnTo>
                    <a:lnTo>
                      <a:pt x="471" y="690"/>
                    </a:lnTo>
                    <a:lnTo>
                      <a:pt x="471" y="687"/>
                    </a:lnTo>
                    <a:lnTo>
                      <a:pt x="471" y="684"/>
                    </a:lnTo>
                    <a:lnTo>
                      <a:pt x="471" y="680"/>
                    </a:lnTo>
                    <a:lnTo>
                      <a:pt x="469" y="677"/>
                    </a:lnTo>
                    <a:lnTo>
                      <a:pt x="467" y="676"/>
                    </a:lnTo>
                    <a:lnTo>
                      <a:pt x="453" y="670"/>
                    </a:lnTo>
                    <a:lnTo>
                      <a:pt x="443" y="667"/>
                    </a:lnTo>
                    <a:lnTo>
                      <a:pt x="438" y="671"/>
                    </a:lnTo>
                    <a:lnTo>
                      <a:pt x="434" y="670"/>
                    </a:lnTo>
                    <a:lnTo>
                      <a:pt x="432" y="669"/>
                    </a:lnTo>
                    <a:lnTo>
                      <a:pt x="431" y="667"/>
                    </a:lnTo>
                    <a:lnTo>
                      <a:pt x="417" y="651"/>
                    </a:lnTo>
                    <a:lnTo>
                      <a:pt x="411" y="643"/>
                    </a:lnTo>
                    <a:lnTo>
                      <a:pt x="406" y="638"/>
                    </a:lnTo>
                    <a:lnTo>
                      <a:pt x="397" y="633"/>
                    </a:lnTo>
                    <a:lnTo>
                      <a:pt x="390" y="629"/>
                    </a:lnTo>
                    <a:lnTo>
                      <a:pt x="386" y="624"/>
                    </a:lnTo>
                    <a:lnTo>
                      <a:pt x="383" y="617"/>
                    </a:lnTo>
                    <a:lnTo>
                      <a:pt x="383" y="608"/>
                    </a:lnTo>
                    <a:lnTo>
                      <a:pt x="383" y="605"/>
                    </a:lnTo>
                    <a:lnTo>
                      <a:pt x="386" y="601"/>
                    </a:lnTo>
                    <a:lnTo>
                      <a:pt x="392" y="595"/>
                    </a:lnTo>
                    <a:lnTo>
                      <a:pt x="399" y="588"/>
                    </a:lnTo>
                    <a:lnTo>
                      <a:pt x="401" y="582"/>
                    </a:lnTo>
                    <a:lnTo>
                      <a:pt x="401" y="580"/>
                    </a:lnTo>
                    <a:lnTo>
                      <a:pt x="400" y="578"/>
                    </a:lnTo>
                    <a:lnTo>
                      <a:pt x="396" y="574"/>
                    </a:lnTo>
                    <a:lnTo>
                      <a:pt x="393" y="572"/>
                    </a:lnTo>
                    <a:lnTo>
                      <a:pt x="386" y="571"/>
                    </a:lnTo>
                    <a:lnTo>
                      <a:pt x="382" y="570"/>
                    </a:lnTo>
                    <a:lnTo>
                      <a:pt x="379" y="567"/>
                    </a:lnTo>
                    <a:lnTo>
                      <a:pt x="379" y="563"/>
                    </a:lnTo>
                    <a:lnTo>
                      <a:pt x="377" y="559"/>
                    </a:lnTo>
                    <a:lnTo>
                      <a:pt x="375" y="558"/>
                    </a:lnTo>
                    <a:lnTo>
                      <a:pt x="372" y="557"/>
                    </a:lnTo>
                    <a:lnTo>
                      <a:pt x="371" y="556"/>
                    </a:lnTo>
                    <a:lnTo>
                      <a:pt x="363" y="549"/>
                    </a:lnTo>
                    <a:lnTo>
                      <a:pt x="360" y="541"/>
                    </a:lnTo>
                    <a:lnTo>
                      <a:pt x="359" y="537"/>
                    </a:lnTo>
                    <a:lnTo>
                      <a:pt x="357" y="534"/>
                    </a:lnTo>
                    <a:lnTo>
                      <a:pt x="348" y="528"/>
                    </a:lnTo>
                    <a:lnTo>
                      <a:pt x="340" y="523"/>
                    </a:lnTo>
                    <a:lnTo>
                      <a:pt x="325" y="516"/>
                    </a:lnTo>
                    <a:lnTo>
                      <a:pt x="321" y="513"/>
                    </a:lnTo>
                    <a:lnTo>
                      <a:pt x="319" y="510"/>
                    </a:lnTo>
                    <a:lnTo>
                      <a:pt x="317" y="505"/>
                    </a:lnTo>
                    <a:lnTo>
                      <a:pt x="316" y="500"/>
                    </a:lnTo>
                    <a:lnTo>
                      <a:pt x="314" y="494"/>
                    </a:lnTo>
                    <a:lnTo>
                      <a:pt x="311" y="492"/>
                    </a:lnTo>
                    <a:lnTo>
                      <a:pt x="307" y="490"/>
                    </a:lnTo>
                    <a:lnTo>
                      <a:pt x="302" y="491"/>
                    </a:lnTo>
                    <a:lnTo>
                      <a:pt x="298" y="491"/>
                    </a:lnTo>
                    <a:lnTo>
                      <a:pt x="294" y="490"/>
                    </a:lnTo>
                    <a:lnTo>
                      <a:pt x="287" y="487"/>
                    </a:lnTo>
                    <a:lnTo>
                      <a:pt x="282" y="483"/>
                    </a:lnTo>
                    <a:lnTo>
                      <a:pt x="272" y="479"/>
                    </a:lnTo>
                    <a:lnTo>
                      <a:pt x="267" y="482"/>
                    </a:lnTo>
                    <a:lnTo>
                      <a:pt x="264" y="482"/>
                    </a:lnTo>
                    <a:lnTo>
                      <a:pt x="261" y="482"/>
                    </a:lnTo>
                    <a:lnTo>
                      <a:pt x="257" y="481"/>
                    </a:lnTo>
                    <a:lnTo>
                      <a:pt x="254" y="480"/>
                    </a:lnTo>
                    <a:lnTo>
                      <a:pt x="253" y="478"/>
                    </a:lnTo>
                    <a:lnTo>
                      <a:pt x="256" y="475"/>
                    </a:lnTo>
                    <a:lnTo>
                      <a:pt x="257" y="471"/>
                    </a:lnTo>
                    <a:lnTo>
                      <a:pt x="257" y="470"/>
                    </a:lnTo>
                    <a:lnTo>
                      <a:pt x="254" y="463"/>
                    </a:lnTo>
                    <a:lnTo>
                      <a:pt x="251" y="457"/>
                    </a:lnTo>
                    <a:lnTo>
                      <a:pt x="245" y="452"/>
                    </a:lnTo>
                    <a:lnTo>
                      <a:pt x="240" y="450"/>
                    </a:lnTo>
                    <a:lnTo>
                      <a:pt x="234" y="447"/>
                    </a:lnTo>
                    <a:lnTo>
                      <a:pt x="231" y="444"/>
                    </a:lnTo>
                    <a:lnTo>
                      <a:pt x="230" y="441"/>
                    </a:lnTo>
                    <a:lnTo>
                      <a:pt x="231" y="438"/>
                    </a:lnTo>
                    <a:lnTo>
                      <a:pt x="234" y="432"/>
                    </a:lnTo>
                    <a:lnTo>
                      <a:pt x="234" y="429"/>
                    </a:lnTo>
                    <a:lnTo>
                      <a:pt x="232" y="427"/>
                    </a:lnTo>
                    <a:lnTo>
                      <a:pt x="229" y="424"/>
                    </a:lnTo>
                    <a:lnTo>
                      <a:pt x="230" y="422"/>
                    </a:lnTo>
                    <a:lnTo>
                      <a:pt x="227" y="418"/>
                    </a:lnTo>
                    <a:lnTo>
                      <a:pt x="223" y="418"/>
                    </a:lnTo>
                    <a:lnTo>
                      <a:pt x="220" y="416"/>
                    </a:lnTo>
                    <a:lnTo>
                      <a:pt x="219" y="412"/>
                    </a:lnTo>
                    <a:lnTo>
                      <a:pt x="214" y="407"/>
                    </a:lnTo>
                    <a:lnTo>
                      <a:pt x="208" y="404"/>
                    </a:lnTo>
                    <a:lnTo>
                      <a:pt x="203" y="402"/>
                    </a:lnTo>
                    <a:lnTo>
                      <a:pt x="199" y="395"/>
                    </a:lnTo>
                    <a:lnTo>
                      <a:pt x="195" y="391"/>
                    </a:lnTo>
                    <a:lnTo>
                      <a:pt x="193" y="388"/>
                    </a:lnTo>
                    <a:lnTo>
                      <a:pt x="192" y="386"/>
                    </a:lnTo>
                    <a:lnTo>
                      <a:pt x="189" y="381"/>
                    </a:lnTo>
                    <a:lnTo>
                      <a:pt x="187" y="378"/>
                    </a:lnTo>
                    <a:lnTo>
                      <a:pt x="181" y="371"/>
                    </a:lnTo>
                    <a:lnTo>
                      <a:pt x="176" y="365"/>
                    </a:lnTo>
                    <a:lnTo>
                      <a:pt x="175" y="361"/>
                    </a:lnTo>
                    <a:lnTo>
                      <a:pt x="174" y="359"/>
                    </a:lnTo>
                    <a:lnTo>
                      <a:pt x="174" y="358"/>
                    </a:lnTo>
                    <a:lnTo>
                      <a:pt x="173" y="356"/>
                    </a:lnTo>
                    <a:lnTo>
                      <a:pt x="171" y="353"/>
                    </a:lnTo>
                    <a:lnTo>
                      <a:pt x="168" y="351"/>
                    </a:lnTo>
                    <a:lnTo>
                      <a:pt x="164" y="346"/>
                    </a:lnTo>
                    <a:lnTo>
                      <a:pt x="160" y="338"/>
                    </a:lnTo>
                    <a:lnTo>
                      <a:pt x="149" y="317"/>
                    </a:lnTo>
                    <a:lnTo>
                      <a:pt x="151" y="308"/>
                    </a:lnTo>
                    <a:lnTo>
                      <a:pt x="151" y="307"/>
                    </a:lnTo>
                    <a:lnTo>
                      <a:pt x="149" y="302"/>
                    </a:lnTo>
                    <a:lnTo>
                      <a:pt x="149" y="301"/>
                    </a:lnTo>
                    <a:lnTo>
                      <a:pt x="148" y="299"/>
                    </a:lnTo>
                    <a:lnTo>
                      <a:pt x="148" y="294"/>
                    </a:lnTo>
                    <a:lnTo>
                      <a:pt x="148" y="292"/>
                    </a:lnTo>
                    <a:lnTo>
                      <a:pt x="149" y="291"/>
                    </a:lnTo>
                    <a:lnTo>
                      <a:pt x="149" y="288"/>
                    </a:lnTo>
                    <a:lnTo>
                      <a:pt x="148" y="287"/>
                    </a:lnTo>
                    <a:lnTo>
                      <a:pt x="148" y="285"/>
                    </a:lnTo>
                    <a:lnTo>
                      <a:pt x="148" y="284"/>
                    </a:lnTo>
                    <a:lnTo>
                      <a:pt x="147" y="283"/>
                    </a:lnTo>
                    <a:lnTo>
                      <a:pt x="146" y="280"/>
                    </a:lnTo>
                    <a:lnTo>
                      <a:pt x="146" y="278"/>
                    </a:lnTo>
                    <a:lnTo>
                      <a:pt x="144" y="275"/>
                    </a:lnTo>
                    <a:lnTo>
                      <a:pt x="143" y="273"/>
                    </a:lnTo>
                    <a:lnTo>
                      <a:pt x="142" y="272"/>
                    </a:lnTo>
                    <a:lnTo>
                      <a:pt x="141" y="271"/>
                    </a:lnTo>
                    <a:lnTo>
                      <a:pt x="139" y="270"/>
                    </a:lnTo>
                    <a:lnTo>
                      <a:pt x="138" y="269"/>
                    </a:lnTo>
                    <a:lnTo>
                      <a:pt x="137" y="268"/>
                    </a:lnTo>
                    <a:lnTo>
                      <a:pt x="134" y="265"/>
                    </a:lnTo>
                    <a:lnTo>
                      <a:pt x="133" y="265"/>
                    </a:lnTo>
                    <a:lnTo>
                      <a:pt x="133" y="264"/>
                    </a:lnTo>
                    <a:lnTo>
                      <a:pt x="132" y="263"/>
                    </a:lnTo>
                    <a:lnTo>
                      <a:pt x="131" y="262"/>
                    </a:lnTo>
                    <a:lnTo>
                      <a:pt x="130" y="261"/>
                    </a:lnTo>
                    <a:lnTo>
                      <a:pt x="130" y="260"/>
                    </a:lnTo>
                    <a:lnTo>
                      <a:pt x="129" y="259"/>
                    </a:lnTo>
                    <a:lnTo>
                      <a:pt x="129" y="258"/>
                    </a:lnTo>
                    <a:lnTo>
                      <a:pt x="128" y="256"/>
                    </a:lnTo>
                    <a:lnTo>
                      <a:pt x="126" y="250"/>
                    </a:lnTo>
                    <a:lnTo>
                      <a:pt x="126" y="247"/>
                    </a:lnTo>
                    <a:lnTo>
                      <a:pt x="125" y="244"/>
                    </a:lnTo>
                    <a:lnTo>
                      <a:pt x="122" y="239"/>
                    </a:lnTo>
                    <a:lnTo>
                      <a:pt x="122" y="237"/>
                    </a:lnTo>
                    <a:lnTo>
                      <a:pt x="121" y="236"/>
                    </a:lnTo>
                    <a:lnTo>
                      <a:pt x="121" y="224"/>
                    </a:lnTo>
                    <a:lnTo>
                      <a:pt x="121" y="223"/>
                    </a:lnTo>
                    <a:lnTo>
                      <a:pt x="121" y="222"/>
                    </a:lnTo>
                    <a:lnTo>
                      <a:pt x="119" y="222"/>
                    </a:lnTo>
                    <a:lnTo>
                      <a:pt x="118" y="221"/>
                    </a:lnTo>
                    <a:lnTo>
                      <a:pt x="115" y="219"/>
                    </a:lnTo>
                    <a:lnTo>
                      <a:pt x="113" y="217"/>
                    </a:lnTo>
                    <a:lnTo>
                      <a:pt x="112" y="216"/>
                    </a:lnTo>
                    <a:lnTo>
                      <a:pt x="111" y="215"/>
                    </a:lnTo>
                    <a:lnTo>
                      <a:pt x="107" y="205"/>
                    </a:lnTo>
                    <a:lnTo>
                      <a:pt x="106" y="201"/>
                    </a:lnTo>
                    <a:lnTo>
                      <a:pt x="106" y="200"/>
                    </a:lnTo>
                    <a:lnTo>
                      <a:pt x="106" y="199"/>
                    </a:lnTo>
                    <a:lnTo>
                      <a:pt x="106" y="196"/>
                    </a:lnTo>
                    <a:lnTo>
                      <a:pt x="106" y="190"/>
                    </a:lnTo>
                    <a:lnTo>
                      <a:pt x="107" y="180"/>
                    </a:lnTo>
                    <a:lnTo>
                      <a:pt x="106" y="178"/>
                    </a:lnTo>
                    <a:lnTo>
                      <a:pt x="104" y="177"/>
                    </a:lnTo>
                    <a:lnTo>
                      <a:pt x="102" y="176"/>
                    </a:lnTo>
                    <a:lnTo>
                      <a:pt x="102" y="175"/>
                    </a:lnTo>
                    <a:lnTo>
                      <a:pt x="98" y="173"/>
                    </a:lnTo>
                    <a:lnTo>
                      <a:pt x="98" y="172"/>
                    </a:lnTo>
                    <a:lnTo>
                      <a:pt x="97" y="169"/>
                    </a:lnTo>
                    <a:lnTo>
                      <a:pt x="96" y="165"/>
                    </a:lnTo>
                    <a:lnTo>
                      <a:pt x="96" y="164"/>
                    </a:lnTo>
                    <a:lnTo>
                      <a:pt x="95" y="163"/>
                    </a:lnTo>
                    <a:lnTo>
                      <a:pt x="95" y="162"/>
                    </a:lnTo>
                    <a:lnTo>
                      <a:pt x="96" y="161"/>
                    </a:lnTo>
                    <a:lnTo>
                      <a:pt x="96" y="160"/>
                    </a:lnTo>
                    <a:lnTo>
                      <a:pt x="96" y="158"/>
                    </a:lnTo>
                    <a:lnTo>
                      <a:pt x="96" y="156"/>
                    </a:lnTo>
                    <a:lnTo>
                      <a:pt x="97" y="156"/>
                    </a:lnTo>
                    <a:lnTo>
                      <a:pt x="96" y="130"/>
                    </a:lnTo>
                    <a:lnTo>
                      <a:pt x="97" y="130"/>
                    </a:lnTo>
                    <a:lnTo>
                      <a:pt x="97" y="128"/>
                    </a:lnTo>
                    <a:lnTo>
                      <a:pt x="99" y="113"/>
                    </a:lnTo>
                    <a:lnTo>
                      <a:pt x="99" y="112"/>
                    </a:lnTo>
                    <a:lnTo>
                      <a:pt x="99" y="109"/>
                    </a:lnTo>
                    <a:lnTo>
                      <a:pt x="99" y="105"/>
                    </a:lnTo>
                    <a:lnTo>
                      <a:pt x="99" y="104"/>
                    </a:lnTo>
                    <a:lnTo>
                      <a:pt x="97" y="102"/>
                    </a:lnTo>
                    <a:lnTo>
                      <a:pt x="97" y="101"/>
                    </a:lnTo>
                    <a:lnTo>
                      <a:pt x="95" y="100"/>
                    </a:lnTo>
                    <a:lnTo>
                      <a:pt x="94" y="99"/>
                    </a:lnTo>
                    <a:lnTo>
                      <a:pt x="93" y="98"/>
                    </a:lnTo>
                    <a:lnTo>
                      <a:pt x="92" y="98"/>
                    </a:lnTo>
                    <a:lnTo>
                      <a:pt x="88" y="90"/>
                    </a:lnTo>
                    <a:lnTo>
                      <a:pt x="87" y="89"/>
                    </a:lnTo>
                    <a:lnTo>
                      <a:pt x="86" y="86"/>
                    </a:lnTo>
                    <a:lnTo>
                      <a:pt x="86" y="85"/>
                    </a:lnTo>
                    <a:lnTo>
                      <a:pt x="85" y="84"/>
                    </a:lnTo>
                    <a:lnTo>
                      <a:pt x="85" y="81"/>
                    </a:lnTo>
                    <a:lnTo>
                      <a:pt x="84" y="81"/>
                    </a:lnTo>
                    <a:lnTo>
                      <a:pt x="84" y="80"/>
                    </a:lnTo>
                    <a:lnTo>
                      <a:pt x="81" y="74"/>
                    </a:lnTo>
                    <a:lnTo>
                      <a:pt x="77" y="71"/>
                    </a:lnTo>
                    <a:lnTo>
                      <a:pt x="76" y="70"/>
                    </a:lnTo>
                    <a:lnTo>
                      <a:pt x="76" y="69"/>
                    </a:lnTo>
                    <a:lnTo>
                      <a:pt x="52" y="58"/>
                    </a:lnTo>
                    <a:lnTo>
                      <a:pt x="51" y="56"/>
                    </a:lnTo>
                    <a:lnTo>
                      <a:pt x="49" y="54"/>
                    </a:lnTo>
                    <a:lnTo>
                      <a:pt x="48" y="53"/>
                    </a:lnTo>
                    <a:lnTo>
                      <a:pt x="47" y="52"/>
                    </a:lnTo>
                    <a:lnTo>
                      <a:pt x="41" y="50"/>
                    </a:lnTo>
                    <a:lnTo>
                      <a:pt x="39" y="50"/>
                    </a:lnTo>
                    <a:lnTo>
                      <a:pt x="38" y="50"/>
                    </a:lnTo>
                    <a:lnTo>
                      <a:pt x="37" y="49"/>
                    </a:lnTo>
                    <a:lnTo>
                      <a:pt x="36" y="49"/>
                    </a:lnTo>
                    <a:lnTo>
                      <a:pt x="35" y="49"/>
                    </a:lnTo>
                    <a:lnTo>
                      <a:pt x="34" y="49"/>
                    </a:lnTo>
                    <a:lnTo>
                      <a:pt x="33" y="49"/>
                    </a:lnTo>
                    <a:lnTo>
                      <a:pt x="30" y="49"/>
                    </a:lnTo>
                    <a:lnTo>
                      <a:pt x="29" y="48"/>
                    </a:lnTo>
                    <a:lnTo>
                      <a:pt x="28" y="48"/>
                    </a:lnTo>
                    <a:lnTo>
                      <a:pt x="27" y="48"/>
                    </a:lnTo>
                    <a:lnTo>
                      <a:pt x="26" y="48"/>
                    </a:lnTo>
                    <a:lnTo>
                      <a:pt x="15" y="41"/>
                    </a:lnTo>
                    <a:lnTo>
                      <a:pt x="12" y="39"/>
                    </a:lnTo>
                    <a:lnTo>
                      <a:pt x="11" y="37"/>
                    </a:lnTo>
                    <a:lnTo>
                      <a:pt x="10" y="36"/>
                    </a:lnTo>
                    <a:lnTo>
                      <a:pt x="10" y="35"/>
                    </a:lnTo>
                    <a:lnTo>
                      <a:pt x="9" y="34"/>
                    </a:lnTo>
                    <a:lnTo>
                      <a:pt x="9" y="33"/>
                    </a:lnTo>
                    <a:lnTo>
                      <a:pt x="9" y="32"/>
                    </a:lnTo>
                    <a:lnTo>
                      <a:pt x="9" y="31"/>
                    </a:lnTo>
                    <a:lnTo>
                      <a:pt x="9" y="30"/>
                    </a:lnTo>
                    <a:lnTo>
                      <a:pt x="9" y="28"/>
                    </a:lnTo>
                    <a:lnTo>
                      <a:pt x="9" y="26"/>
                    </a:lnTo>
                    <a:lnTo>
                      <a:pt x="9" y="25"/>
                    </a:lnTo>
                    <a:lnTo>
                      <a:pt x="9" y="23"/>
                    </a:lnTo>
                    <a:lnTo>
                      <a:pt x="8" y="21"/>
                    </a:lnTo>
                    <a:lnTo>
                      <a:pt x="8" y="20"/>
                    </a:lnTo>
                    <a:lnTo>
                      <a:pt x="8" y="17"/>
                    </a:lnTo>
                    <a:lnTo>
                      <a:pt x="8" y="16"/>
                    </a:lnTo>
                    <a:lnTo>
                      <a:pt x="8" y="15"/>
                    </a:lnTo>
                    <a:lnTo>
                      <a:pt x="7" y="15"/>
                    </a:lnTo>
                    <a:lnTo>
                      <a:pt x="7" y="13"/>
                    </a:lnTo>
                    <a:lnTo>
                      <a:pt x="6" y="10"/>
                    </a:lnTo>
                    <a:lnTo>
                      <a:pt x="4" y="9"/>
                    </a:lnTo>
                    <a:lnTo>
                      <a:pt x="2" y="3"/>
                    </a:lnTo>
                    <a:lnTo>
                      <a:pt x="1" y="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315">
                <a:extLst>
                  <a:ext uri="{FF2B5EF4-FFF2-40B4-BE49-F238E27FC236}">
                    <a16:creationId xmlns:a16="http://schemas.microsoft.com/office/drawing/2014/main" id="{C7EF48B3-A7CD-F531-4FDF-D011B1F2F5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0" y="2827"/>
                <a:ext cx="270" cy="170"/>
              </a:xfrm>
              <a:custGeom>
                <a:avLst/>
                <a:gdLst>
                  <a:gd name="T0" fmla="*/ 21 w 809"/>
                  <a:gd name="T1" fmla="*/ 25 h 510"/>
                  <a:gd name="T2" fmla="*/ 30 w 809"/>
                  <a:gd name="T3" fmla="*/ 18 h 510"/>
                  <a:gd name="T4" fmla="*/ 45 w 809"/>
                  <a:gd name="T5" fmla="*/ 16 h 510"/>
                  <a:gd name="T6" fmla="*/ 71 w 809"/>
                  <a:gd name="T7" fmla="*/ 10 h 510"/>
                  <a:gd name="T8" fmla="*/ 91 w 809"/>
                  <a:gd name="T9" fmla="*/ 1 h 510"/>
                  <a:gd name="T10" fmla="*/ 106 w 809"/>
                  <a:gd name="T11" fmla="*/ 1 h 510"/>
                  <a:gd name="T12" fmla="*/ 119 w 809"/>
                  <a:gd name="T13" fmla="*/ 13 h 510"/>
                  <a:gd name="T14" fmla="*/ 132 w 809"/>
                  <a:gd name="T15" fmla="*/ 12 h 510"/>
                  <a:gd name="T16" fmla="*/ 137 w 809"/>
                  <a:gd name="T17" fmla="*/ 22 h 510"/>
                  <a:gd name="T18" fmla="*/ 141 w 809"/>
                  <a:gd name="T19" fmla="*/ 15 h 510"/>
                  <a:gd name="T20" fmla="*/ 143 w 809"/>
                  <a:gd name="T21" fmla="*/ 3 h 510"/>
                  <a:gd name="T22" fmla="*/ 149 w 809"/>
                  <a:gd name="T23" fmla="*/ 6 h 510"/>
                  <a:gd name="T24" fmla="*/ 161 w 809"/>
                  <a:gd name="T25" fmla="*/ 11 h 510"/>
                  <a:gd name="T26" fmla="*/ 181 w 809"/>
                  <a:gd name="T27" fmla="*/ 10 h 510"/>
                  <a:gd name="T28" fmla="*/ 190 w 809"/>
                  <a:gd name="T29" fmla="*/ 1 h 510"/>
                  <a:gd name="T30" fmla="*/ 194 w 809"/>
                  <a:gd name="T31" fmla="*/ 16 h 510"/>
                  <a:gd name="T32" fmla="*/ 193 w 809"/>
                  <a:gd name="T33" fmla="*/ 31 h 510"/>
                  <a:gd name="T34" fmla="*/ 203 w 809"/>
                  <a:gd name="T35" fmla="*/ 24 h 510"/>
                  <a:gd name="T36" fmla="*/ 204 w 809"/>
                  <a:gd name="T37" fmla="*/ 15 h 510"/>
                  <a:gd name="T38" fmla="*/ 212 w 809"/>
                  <a:gd name="T39" fmla="*/ 22 h 510"/>
                  <a:gd name="T40" fmla="*/ 218 w 809"/>
                  <a:gd name="T41" fmla="*/ 27 h 510"/>
                  <a:gd name="T42" fmla="*/ 225 w 809"/>
                  <a:gd name="T43" fmla="*/ 19 h 510"/>
                  <a:gd name="T44" fmla="*/ 223 w 809"/>
                  <a:gd name="T45" fmla="*/ 11 h 510"/>
                  <a:gd name="T46" fmla="*/ 233 w 809"/>
                  <a:gd name="T47" fmla="*/ 14 h 510"/>
                  <a:gd name="T48" fmla="*/ 239 w 809"/>
                  <a:gd name="T49" fmla="*/ 35 h 510"/>
                  <a:gd name="T50" fmla="*/ 268 w 809"/>
                  <a:gd name="T51" fmla="*/ 43 h 510"/>
                  <a:gd name="T52" fmla="*/ 281 w 809"/>
                  <a:gd name="T53" fmla="*/ 43 h 510"/>
                  <a:gd name="T54" fmla="*/ 294 w 809"/>
                  <a:gd name="T55" fmla="*/ 50 h 510"/>
                  <a:gd name="T56" fmla="*/ 306 w 809"/>
                  <a:gd name="T57" fmla="*/ 54 h 510"/>
                  <a:gd name="T58" fmla="*/ 316 w 809"/>
                  <a:gd name="T59" fmla="*/ 65 h 510"/>
                  <a:gd name="T60" fmla="*/ 329 w 809"/>
                  <a:gd name="T61" fmla="*/ 79 h 510"/>
                  <a:gd name="T62" fmla="*/ 350 w 809"/>
                  <a:gd name="T63" fmla="*/ 83 h 510"/>
                  <a:gd name="T64" fmla="*/ 389 w 809"/>
                  <a:gd name="T65" fmla="*/ 98 h 510"/>
                  <a:gd name="T66" fmla="*/ 442 w 809"/>
                  <a:gd name="T67" fmla="*/ 110 h 510"/>
                  <a:gd name="T68" fmla="*/ 455 w 809"/>
                  <a:gd name="T69" fmla="*/ 116 h 510"/>
                  <a:gd name="T70" fmla="*/ 478 w 809"/>
                  <a:gd name="T71" fmla="*/ 119 h 510"/>
                  <a:gd name="T72" fmla="*/ 499 w 809"/>
                  <a:gd name="T73" fmla="*/ 125 h 510"/>
                  <a:gd name="T74" fmla="*/ 509 w 809"/>
                  <a:gd name="T75" fmla="*/ 136 h 510"/>
                  <a:gd name="T76" fmla="*/ 518 w 809"/>
                  <a:gd name="T77" fmla="*/ 143 h 510"/>
                  <a:gd name="T78" fmla="*/ 538 w 809"/>
                  <a:gd name="T79" fmla="*/ 159 h 510"/>
                  <a:gd name="T80" fmla="*/ 559 w 809"/>
                  <a:gd name="T81" fmla="*/ 179 h 510"/>
                  <a:gd name="T82" fmla="*/ 567 w 809"/>
                  <a:gd name="T83" fmla="*/ 201 h 510"/>
                  <a:gd name="T84" fmla="*/ 612 w 809"/>
                  <a:gd name="T85" fmla="*/ 221 h 510"/>
                  <a:gd name="T86" fmla="*/ 635 w 809"/>
                  <a:gd name="T87" fmla="*/ 237 h 510"/>
                  <a:gd name="T88" fmla="*/ 645 w 809"/>
                  <a:gd name="T89" fmla="*/ 257 h 510"/>
                  <a:gd name="T90" fmla="*/ 673 w 809"/>
                  <a:gd name="T91" fmla="*/ 286 h 510"/>
                  <a:gd name="T92" fmla="*/ 684 w 809"/>
                  <a:gd name="T93" fmla="*/ 295 h 510"/>
                  <a:gd name="T94" fmla="*/ 695 w 809"/>
                  <a:gd name="T95" fmla="*/ 313 h 510"/>
                  <a:gd name="T96" fmla="*/ 713 w 809"/>
                  <a:gd name="T97" fmla="*/ 336 h 510"/>
                  <a:gd name="T98" fmla="*/ 715 w 809"/>
                  <a:gd name="T99" fmla="*/ 360 h 510"/>
                  <a:gd name="T100" fmla="*/ 724 w 809"/>
                  <a:gd name="T101" fmla="*/ 374 h 510"/>
                  <a:gd name="T102" fmla="*/ 722 w 809"/>
                  <a:gd name="T103" fmla="*/ 393 h 510"/>
                  <a:gd name="T104" fmla="*/ 737 w 809"/>
                  <a:gd name="T105" fmla="*/ 404 h 510"/>
                  <a:gd name="T106" fmla="*/ 743 w 809"/>
                  <a:gd name="T107" fmla="*/ 422 h 510"/>
                  <a:gd name="T108" fmla="*/ 753 w 809"/>
                  <a:gd name="T109" fmla="*/ 436 h 510"/>
                  <a:gd name="T110" fmla="*/ 768 w 809"/>
                  <a:gd name="T111" fmla="*/ 462 h 510"/>
                  <a:gd name="T112" fmla="*/ 777 w 809"/>
                  <a:gd name="T113" fmla="*/ 477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09" h="510">
                    <a:moveTo>
                      <a:pt x="0" y="9"/>
                    </a:moveTo>
                    <a:lnTo>
                      <a:pt x="13" y="22"/>
                    </a:lnTo>
                    <a:lnTo>
                      <a:pt x="13" y="23"/>
                    </a:lnTo>
                    <a:lnTo>
                      <a:pt x="14" y="23"/>
                    </a:lnTo>
                    <a:lnTo>
                      <a:pt x="14" y="24"/>
                    </a:lnTo>
                    <a:lnTo>
                      <a:pt x="18" y="25"/>
                    </a:lnTo>
                    <a:lnTo>
                      <a:pt x="20" y="25"/>
                    </a:lnTo>
                    <a:lnTo>
                      <a:pt x="20" y="26"/>
                    </a:lnTo>
                    <a:lnTo>
                      <a:pt x="21" y="25"/>
                    </a:lnTo>
                    <a:lnTo>
                      <a:pt x="22" y="25"/>
                    </a:lnTo>
                    <a:lnTo>
                      <a:pt x="23" y="25"/>
                    </a:lnTo>
                    <a:lnTo>
                      <a:pt x="25" y="24"/>
                    </a:lnTo>
                    <a:lnTo>
                      <a:pt x="26" y="24"/>
                    </a:lnTo>
                    <a:lnTo>
                      <a:pt x="26" y="23"/>
                    </a:lnTo>
                    <a:lnTo>
                      <a:pt x="27" y="22"/>
                    </a:lnTo>
                    <a:lnTo>
                      <a:pt x="29" y="19"/>
                    </a:lnTo>
                    <a:lnTo>
                      <a:pt x="29" y="18"/>
                    </a:lnTo>
                    <a:lnTo>
                      <a:pt x="30" y="18"/>
                    </a:lnTo>
                    <a:lnTo>
                      <a:pt x="30" y="16"/>
                    </a:lnTo>
                    <a:lnTo>
                      <a:pt x="31" y="15"/>
                    </a:lnTo>
                    <a:lnTo>
                      <a:pt x="32" y="15"/>
                    </a:lnTo>
                    <a:lnTo>
                      <a:pt x="34" y="14"/>
                    </a:lnTo>
                    <a:lnTo>
                      <a:pt x="36" y="14"/>
                    </a:lnTo>
                    <a:lnTo>
                      <a:pt x="40" y="14"/>
                    </a:lnTo>
                    <a:lnTo>
                      <a:pt x="41" y="14"/>
                    </a:lnTo>
                    <a:lnTo>
                      <a:pt x="42" y="14"/>
                    </a:lnTo>
                    <a:lnTo>
                      <a:pt x="45" y="16"/>
                    </a:lnTo>
                    <a:lnTo>
                      <a:pt x="51" y="18"/>
                    </a:lnTo>
                    <a:lnTo>
                      <a:pt x="58" y="18"/>
                    </a:lnTo>
                    <a:lnTo>
                      <a:pt x="59" y="16"/>
                    </a:lnTo>
                    <a:lnTo>
                      <a:pt x="60" y="16"/>
                    </a:lnTo>
                    <a:lnTo>
                      <a:pt x="66" y="13"/>
                    </a:lnTo>
                    <a:lnTo>
                      <a:pt x="69" y="11"/>
                    </a:lnTo>
                    <a:lnTo>
                      <a:pt x="70" y="11"/>
                    </a:lnTo>
                    <a:lnTo>
                      <a:pt x="71" y="11"/>
                    </a:lnTo>
                    <a:lnTo>
                      <a:pt x="71" y="10"/>
                    </a:lnTo>
                    <a:lnTo>
                      <a:pt x="72" y="9"/>
                    </a:lnTo>
                    <a:lnTo>
                      <a:pt x="80" y="2"/>
                    </a:lnTo>
                    <a:lnTo>
                      <a:pt x="80" y="1"/>
                    </a:lnTo>
                    <a:lnTo>
                      <a:pt x="82" y="0"/>
                    </a:lnTo>
                    <a:lnTo>
                      <a:pt x="83" y="0"/>
                    </a:lnTo>
                    <a:lnTo>
                      <a:pt x="86" y="0"/>
                    </a:lnTo>
                    <a:lnTo>
                      <a:pt x="87" y="0"/>
                    </a:lnTo>
                    <a:lnTo>
                      <a:pt x="88" y="1"/>
                    </a:lnTo>
                    <a:lnTo>
                      <a:pt x="91" y="1"/>
                    </a:lnTo>
                    <a:lnTo>
                      <a:pt x="93" y="1"/>
                    </a:lnTo>
                    <a:lnTo>
                      <a:pt x="93" y="2"/>
                    </a:lnTo>
                    <a:lnTo>
                      <a:pt x="94" y="2"/>
                    </a:lnTo>
                    <a:lnTo>
                      <a:pt x="95" y="2"/>
                    </a:lnTo>
                    <a:lnTo>
                      <a:pt x="98" y="2"/>
                    </a:lnTo>
                    <a:lnTo>
                      <a:pt x="99" y="2"/>
                    </a:lnTo>
                    <a:lnTo>
                      <a:pt x="102" y="1"/>
                    </a:lnTo>
                    <a:lnTo>
                      <a:pt x="105" y="1"/>
                    </a:lnTo>
                    <a:lnTo>
                      <a:pt x="106" y="1"/>
                    </a:lnTo>
                    <a:lnTo>
                      <a:pt x="107" y="1"/>
                    </a:lnTo>
                    <a:lnTo>
                      <a:pt x="109" y="2"/>
                    </a:lnTo>
                    <a:lnTo>
                      <a:pt x="110" y="2"/>
                    </a:lnTo>
                    <a:lnTo>
                      <a:pt x="113" y="3"/>
                    </a:lnTo>
                    <a:lnTo>
                      <a:pt x="113" y="4"/>
                    </a:lnTo>
                    <a:lnTo>
                      <a:pt x="115" y="4"/>
                    </a:lnTo>
                    <a:lnTo>
                      <a:pt x="116" y="5"/>
                    </a:lnTo>
                    <a:lnTo>
                      <a:pt x="116" y="6"/>
                    </a:lnTo>
                    <a:lnTo>
                      <a:pt x="119" y="13"/>
                    </a:lnTo>
                    <a:lnTo>
                      <a:pt x="120" y="14"/>
                    </a:lnTo>
                    <a:lnTo>
                      <a:pt x="121" y="14"/>
                    </a:lnTo>
                    <a:lnTo>
                      <a:pt x="122" y="14"/>
                    </a:lnTo>
                    <a:lnTo>
                      <a:pt x="124" y="14"/>
                    </a:lnTo>
                    <a:lnTo>
                      <a:pt x="125" y="14"/>
                    </a:lnTo>
                    <a:lnTo>
                      <a:pt x="126" y="14"/>
                    </a:lnTo>
                    <a:lnTo>
                      <a:pt x="128" y="13"/>
                    </a:lnTo>
                    <a:lnTo>
                      <a:pt x="129" y="12"/>
                    </a:lnTo>
                    <a:lnTo>
                      <a:pt x="132" y="12"/>
                    </a:lnTo>
                    <a:lnTo>
                      <a:pt x="132" y="13"/>
                    </a:lnTo>
                    <a:lnTo>
                      <a:pt x="133" y="13"/>
                    </a:lnTo>
                    <a:lnTo>
                      <a:pt x="134" y="13"/>
                    </a:lnTo>
                    <a:lnTo>
                      <a:pt x="135" y="14"/>
                    </a:lnTo>
                    <a:lnTo>
                      <a:pt x="136" y="15"/>
                    </a:lnTo>
                    <a:lnTo>
                      <a:pt x="137" y="16"/>
                    </a:lnTo>
                    <a:lnTo>
                      <a:pt x="137" y="18"/>
                    </a:lnTo>
                    <a:lnTo>
                      <a:pt x="137" y="19"/>
                    </a:lnTo>
                    <a:lnTo>
                      <a:pt x="137" y="22"/>
                    </a:lnTo>
                    <a:lnTo>
                      <a:pt x="138" y="22"/>
                    </a:lnTo>
                    <a:lnTo>
                      <a:pt x="138" y="23"/>
                    </a:lnTo>
                    <a:lnTo>
                      <a:pt x="139" y="23"/>
                    </a:lnTo>
                    <a:lnTo>
                      <a:pt x="139" y="22"/>
                    </a:lnTo>
                    <a:lnTo>
                      <a:pt x="140" y="22"/>
                    </a:lnTo>
                    <a:lnTo>
                      <a:pt x="141" y="21"/>
                    </a:lnTo>
                    <a:lnTo>
                      <a:pt x="141" y="20"/>
                    </a:lnTo>
                    <a:lnTo>
                      <a:pt x="141" y="19"/>
                    </a:lnTo>
                    <a:lnTo>
                      <a:pt x="141" y="15"/>
                    </a:lnTo>
                    <a:lnTo>
                      <a:pt x="141" y="14"/>
                    </a:lnTo>
                    <a:lnTo>
                      <a:pt x="141" y="11"/>
                    </a:lnTo>
                    <a:lnTo>
                      <a:pt x="140" y="10"/>
                    </a:lnTo>
                    <a:lnTo>
                      <a:pt x="140" y="9"/>
                    </a:lnTo>
                    <a:lnTo>
                      <a:pt x="141" y="8"/>
                    </a:lnTo>
                    <a:lnTo>
                      <a:pt x="141" y="7"/>
                    </a:lnTo>
                    <a:lnTo>
                      <a:pt x="141" y="6"/>
                    </a:lnTo>
                    <a:lnTo>
                      <a:pt x="142" y="4"/>
                    </a:lnTo>
                    <a:lnTo>
                      <a:pt x="143" y="3"/>
                    </a:lnTo>
                    <a:lnTo>
                      <a:pt x="144" y="3"/>
                    </a:lnTo>
                    <a:lnTo>
                      <a:pt x="144" y="2"/>
                    </a:lnTo>
                    <a:lnTo>
                      <a:pt x="145" y="2"/>
                    </a:lnTo>
                    <a:lnTo>
                      <a:pt x="146" y="2"/>
                    </a:lnTo>
                    <a:lnTo>
                      <a:pt x="147" y="3"/>
                    </a:lnTo>
                    <a:lnTo>
                      <a:pt x="147" y="4"/>
                    </a:lnTo>
                    <a:lnTo>
                      <a:pt x="147" y="5"/>
                    </a:lnTo>
                    <a:lnTo>
                      <a:pt x="148" y="6"/>
                    </a:lnTo>
                    <a:lnTo>
                      <a:pt x="149" y="6"/>
                    </a:lnTo>
                    <a:lnTo>
                      <a:pt x="149" y="7"/>
                    </a:lnTo>
                    <a:lnTo>
                      <a:pt x="151" y="8"/>
                    </a:lnTo>
                    <a:lnTo>
                      <a:pt x="153" y="9"/>
                    </a:lnTo>
                    <a:lnTo>
                      <a:pt x="154" y="9"/>
                    </a:lnTo>
                    <a:lnTo>
                      <a:pt x="155" y="9"/>
                    </a:lnTo>
                    <a:lnTo>
                      <a:pt x="155" y="10"/>
                    </a:lnTo>
                    <a:lnTo>
                      <a:pt x="158" y="10"/>
                    </a:lnTo>
                    <a:lnTo>
                      <a:pt x="159" y="10"/>
                    </a:lnTo>
                    <a:lnTo>
                      <a:pt x="161" y="11"/>
                    </a:lnTo>
                    <a:lnTo>
                      <a:pt x="163" y="11"/>
                    </a:lnTo>
                    <a:lnTo>
                      <a:pt x="165" y="12"/>
                    </a:lnTo>
                    <a:lnTo>
                      <a:pt x="174" y="15"/>
                    </a:lnTo>
                    <a:lnTo>
                      <a:pt x="175" y="15"/>
                    </a:lnTo>
                    <a:lnTo>
                      <a:pt x="177" y="15"/>
                    </a:lnTo>
                    <a:lnTo>
                      <a:pt x="178" y="15"/>
                    </a:lnTo>
                    <a:lnTo>
                      <a:pt x="179" y="14"/>
                    </a:lnTo>
                    <a:lnTo>
                      <a:pt x="181" y="11"/>
                    </a:lnTo>
                    <a:lnTo>
                      <a:pt x="181" y="10"/>
                    </a:lnTo>
                    <a:lnTo>
                      <a:pt x="182" y="7"/>
                    </a:lnTo>
                    <a:lnTo>
                      <a:pt x="183" y="4"/>
                    </a:lnTo>
                    <a:lnTo>
                      <a:pt x="183" y="3"/>
                    </a:lnTo>
                    <a:lnTo>
                      <a:pt x="183" y="2"/>
                    </a:lnTo>
                    <a:lnTo>
                      <a:pt x="184" y="2"/>
                    </a:lnTo>
                    <a:lnTo>
                      <a:pt x="186" y="1"/>
                    </a:lnTo>
                    <a:lnTo>
                      <a:pt x="187" y="1"/>
                    </a:lnTo>
                    <a:lnTo>
                      <a:pt x="189" y="1"/>
                    </a:lnTo>
                    <a:lnTo>
                      <a:pt x="190" y="1"/>
                    </a:lnTo>
                    <a:lnTo>
                      <a:pt x="190" y="2"/>
                    </a:lnTo>
                    <a:lnTo>
                      <a:pt x="191" y="2"/>
                    </a:lnTo>
                    <a:lnTo>
                      <a:pt x="194" y="7"/>
                    </a:lnTo>
                    <a:lnTo>
                      <a:pt x="194" y="8"/>
                    </a:lnTo>
                    <a:lnTo>
                      <a:pt x="194" y="9"/>
                    </a:lnTo>
                    <a:lnTo>
                      <a:pt x="194" y="10"/>
                    </a:lnTo>
                    <a:lnTo>
                      <a:pt x="194" y="11"/>
                    </a:lnTo>
                    <a:lnTo>
                      <a:pt x="194" y="14"/>
                    </a:lnTo>
                    <a:lnTo>
                      <a:pt x="194" y="16"/>
                    </a:lnTo>
                    <a:lnTo>
                      <a:pt x="194" y="18"/>
                    </a:lnTo>
                    <a:lnTo>
                      <a:pt x="192" y="21"/>
                    </a:lnTo>
                    <a:lnTo>
                      <a:pt x="192" y="22"/>
                    </a:lnTo>
                    <a:lnTo>
                      <a:pt x="192" y="23"/>
                    </a:lnTo>
                    <a:lnTo>
                      <a:pt x="192" y="24"/>
                    </a:lnTo>
                    <a:lnTo>
                      <a:pt x="192" y="27"/>
                    </a:lnTo>
                    <a:lnTo>
                      <a:pt x="192" y="28"/>
                    </a:lnTo>
                    <a:lnTo>
                      <a:pt x="192" y="29"/>
                    </a:lnTo>
                    <a:lnTo>
                      <a:pt x="193" y="31"/>
                    </a:lnTo>
                    <a:lnTo>
                      <a:pt x="194" y="31"/>
                    </a:lnTo>
                    <a:lnTo>
                      <a:pt x="196" y="31"/>
                    </a:lnTo>
                    <a:lnTo>
                      <a:pt x="198" y="30"/>
                    </a:lnTo>
                    <a:lnTo>
                      <a:pt x="201" y="28"/>
                    </a:lnTo>
                    <a:lnTo>
                      <a:pt x="201" y="27"/>
                    </a:lnTo>
                    <a:lnTo>
                      <a:pt x="202" y="27"/>
                    </a:lnTo>
                    <a:lnTo>
                      <a:pt x="203" y="26"/>
                    </a:lnTo>
                    <a:lnTo>
                      <a:pt x="203" y="25"/>
                    </a:lnTo>
                    <a:lnTo>
                      <a:pt x="203" y="24"/>
                    </a:lnTo>
                    <a:lnTo>
                      <a:pt x="203" y="23"/>
                    </a:lnTo>
                    <a:lnTo>
                      <a:pt x="202" y="23"/>
                    </a:lnTo>
                    <a:lnTo>
                      <a:pt x="202" y="22"/>
                    </a:lnTo>
                    <a:lnTo>
                      <a:pt x="201" y="21"/>
                    </a:lnTo>
                    <a:lnTo>
                      <a:pt x="201" y="20"/>
                    </a:lnTo>
                    <a:lnTo>
                      <a:pt x="202" y="20"/>
                    </a:lnTo>
                    <a:lnTo>
                      <a:pt x="202" y="19"/>
                    </a:lnTo>
                    <a:lnTo>
                      <a:pt x="203" y="16"/>
                    </a:lnTo>
                    <a:lnTo>
                      <a:pt x="204" y="15"/>
                    </a:lnTo>
                    <a:lnTo>
                      <a:pt x="205" y="14"/>
                    </a:lnTo>
                    <a:lnTo>
                      <a:pt x="206" y="14"/>
                    </a:lnTo>
                    <a:lnTo>
                      <a:pt x="210" y="14"/>
                    </a:lnTo>
                    <a:lnTo>
                      <a:pt x="211" y="14"/>
                    </a:lnTo>
                    <a:lnTo>
                      <a:pt x="211" y="15"/>
                    </a:lnTo>
                    <a:lnTo>
                      <a:pt x="211" y="16"/>
                    </a:lnTo>
                    <a:lnTo>
                      <a:pt x="211" y="18"/>
                    </a:lnTo>
                    <a:lnTo>
                      <a:pt x="212" y="21"/>
                    </a:lnTo>
                    <a:lnTo>
                      <a:pt x="212" y="22"/>
                    </a:lnTo>
                    <a:lnTo>
                      <a:pt x="212" y="23"/>
                    </a:lnTo>
                    <a:lnTo>
                      <a:pt x="212" y="24"/>
                    </a:lnTo>
                    <a:lnTo>
                      <a:pt x="213" y="25"/>
                    </a:lnTo>
                    <a:lnTo>
                      <a:pt x="214" y="26"/>
                    </a:lnTo>
                    <a:lnTo>
                      <a:pt x="215" y="26"/>
                    </a:lnTo>
                    <a:lnTo>
                      <a:pt x="215" y="27"/>
                    </a:lnTo>
                    <a:lnTo>
                      <a:pt x="216" y="27"/>
                    </a:lnTo>
                    <a:lnTo>
                      <a:pt x="217" y="27"/>
                    </a:lnTo>
                    <a:lnTo>
                      <a:pt x="218" y="27"/>
                    </a:lnTo>
                    <a:lnTo>
                      <a:pt x="219" y="27"/>
                    </a:lnTo>
                    <a:lnTo>
                      <a:pt x="220" y="26"/>
                    </a:lnTo>
                    <a:lnTo>
                      <a:pt x="221" y="26"/>
                    </a:lnTo>
                    <a:lnTo>
                      <a:pt x="222" y="26"/>
                    </a:lnTo>
                    <a:lnTo>
                      <a:pt x="222" y="25"/>
                    </a:lnTo>
                    <a:lnTo>
                      <a:pt x="224" y="24"/>
                    </a:lnTo>
                    <a:lnTo>
                      <a:pt x="225" y="22"/>
                    </a:lnTo>
                    <a:lnTo>
                      <a:pt x="225" y="21"/>
                    </a:lnTo>
                    <a:lnTo>
                      <a:pt x="225" y="19"/>
                    </a:lnTo>
                    <a:lnTo>
                      <a:pt x="224" y="18"/>
                    </a:lnTo>
                    <a:lnTo>
                      <a:pt x="222" y="16"/>
                    </a:lnTo>
                    <a:lnTo>
                      <a:pt x="222" y="15"/>
                    </a:lnTo>
                    <a:lnTo>
                      <a:pt x="221" y="15"/>
                    </a:lnTo>
                    <a:lnTo>
                      <a:pt x="221" y="13"/>
                    </a:lnTo>
                    <a:lnTo>
                      <a:pt x="222" y="13"/>
                    </a:lnTo>
                    <a:lnTo>
                      <a:pt x="222" y="12"/>
                    </a:lnTo>
                    <a:lnTo>
                      <a:pt x="222" y="11"/>
                    </a:lnTo>
                    <a:lnTo>
                      <a:pt x="223" y="11"/>
                    </a:lnTo>
                    <a:lnTo>
                      <a:pt x="224" y="10"/>
                    </a:lnTo>
                    <a:lnTo>
                      <a:pt x="224" y="9"/>
                    </a:lnTo>
                    <a:lnTo>
                      <a:pt x="225" y="9"/>
                    </a:lnTo>
                    <a:lnTo>
                      <a:pt x="228" y="9"/>
                    </a:lnTo>
                    <a:lnTo>
                      <a:pt x="229" y="9"/>
                    </a:lnTo>
                    <a:lnTo>
                      <a:pt x="230" y="11"/>
                    </a:lnTo>
                    <a:lnTo>
                      <a:pt x="231" y="11"/>
                    </a:lnTo>
                    <a:lnTo>
                      <a:pt x="233" y="13"/>
                    </a:lnTo>
                    <a:lnTo>
                      <a:pt x="233" y="14"/>
                    </a:lnTo>
                    <a:lnTo>
                      <a:pt x="235" y="15"/>
                    </a:lnTo>
                    <a:lnTo>
                      <a:pt x="236" y="19"/>
                    </a:lnTo>
                    <a:lnTo>
                      <a:pt x="236" y="29"/>
                    </a:lnTo>
                    <a:lnTo>
                      <a:pt x="236" y="30"/>
                    </a:lnTo>
                    <a:lnTo>
                      <a:pt x="236" y="31"/>
                    </a:lnTo>
                    <a:lnTo>
                      <a:pt x="237" y="33"/>
                    </a:lnTo>
                    <a:lnTo>
                      <a:pt x="238" y="33"/>
                    </a:lnTo>
                    <a:lnTo>
                      <a:pt x="238" y="34"/>
                    </a:lnTo>
                    <a:lnTo>
                      <a:pt x="239" y="35"/>
                    </a:lnTo>
                    <a:lnTo>
                      <a:pt x="240" y="35"/>
                    </a:lnTo>
                    <a:lnTo>
                      <a:pt x="240" y="37"/>
                    </a:lnTo>
                    <a:lnTo>
                      <a:pt x="256" y="42"/>
                    </a:lnTo>
                    <a:lnTo>
                      <a:pt x="257" y="43"/>
                    </a:lnTo>
                    <a:lnTo>
                      <a:pt x="259" y="43"/>
                    </a:lnTo>
                    <a:lnTo>
                      <a:pt x="260" y="43"/>
                    </a:lnTo>
                    <a:lnTo>
                      <a:pt x="261" y="44"/>
                    </a:lnTo>
                    <a:lnTo>
                      <a:pt x="267" y="44"/>
                    </a:lnTo>
                    <a:lnTo>
                      <a:pt x="268" y="43"/>
                    </a:lnTo>
                    <a:lnTo>
                      <a:pt x="269" y="43"/>
                    </a:lnTo>
                    <a:lnTo>
                      <a:pt x="270" y="43"/>
                    </a:lnTo>
                    <a:lnTo>
                      <a:pt x="271" y="43"/>
                    </a:lnTo>
                    <a:lnTo>
                      <a:pt x="272" y="43"/>
                    </a:lnTo>
                    <a:lnTo>
                      <a:pt x="273" y="42"/>
                    </a:lnTo>
                    <a:lnTo>
                      <a:pt x="277" y="42"/>
                    </a:lnTo>
                    <a:lnTo>
                      <a:pt x="278" y="43"/>
                    </a:lnTo>
                    <a:lnTo>
                      <a:pt x="280" y="43"/>
                    </a:lnTo>
                    <a:lnTo>
                      <a:pt x="281" y="43"/>
                    </a:lnTo>
                    <a:lnTo>
                      <a:pt x="282" y="43"/>
                    </a:lnTo>
                    <a:lnTo>
                      <a:pt x="283" y="43"/>
                    </a:lnTo>
                    <a:lnTo>
                      <a:pt x="286" y="44"/>
                    </a:lnTo>
                    <a:lnTo>
                      <a:pt x="288" y="46"/>
                    </a:lnTo>
                    <a:lnTo>
                      <a:pt x="290" y="48"/>
                    </a:lnTo>
                    <a:lnTo>
                      <a:pt x="291" y="49"/>
                    </a:lnTo>
                    <a:lnTo>
                      <a:pt x="292" y="49"/>
                    </a:lnTo>
                    <a:lnTo>
                      <a:pt x="293" y="50"/>
                    </a:lnTo>
                    <a:lnTo>
                      <a:pt x="294" y="50"/>
                    </a:lnTo>
                    <a:lnTo>
                      <a:pt x="295" y="51"/>
                    </a:lnTo>
                    <a:lnTo>
                      <a:pt x="296" y="51"/>
                    </a:lnTo>
                    <a:lnTo>
                      <a:pt x="298" y="51"/>
                    </a:lnTo>
                    <a:lnTo>
                      <a:pt x="299" y="51"/>
                    </a:lnTo>
                    <a:lnTo>
                      <a:pt x="300" y="51"/>
                    </a:lnTo>
                    <a:lnTo>
                      <a:pt x="301" y="51"/>
                    </a:lnTo>
                    <a:lnTo>
                      <a:pt x="301" y="52"/>
                    </a:lnTo>
                    <a:lnTo>
                      <a:pt x="304" y="53"/>
                    </a:lnTo>
                    <a:lnTo>
                      <a:pt x="306" y="54"/>
                    </a:lnTo>
                    <a:lnTo>
                      <a:pt x="308" y="57"/>
                    </a:lnTo>
                    <a:lnTo>
                      <a:pt x="312" y="60"/>
                    </a:lnTo>
                    <a:lnTo>
                      <a:pt x="313" y="60"/>
                    </a:lnTo>
                    <a:lnTo>
                      <a:pt x="313" y="61"/>
                    </a:lnTo>
                    <a:lnTo>
                      <a:pt x="314" y="61"/>
                    </a:lnTo>
                    <a:lnTo>
                      <a:pt x="314" y="62"/>
                    </a:lnTo>
                    <a:lnTo>
                      <a:pt x="315" y="63"/>
                    </a:lnTo>
                    <a:lnTo>
                      <a:pt x="316" y="64"/>
                    </a:lnTo>
                    <a:lnTo>
                      <a:pt x="316" y="65"/>
                    </a:lnTo>
                    <a:lnTo>
                      <a:pt x="321" y="72"/>
                    </a:lnTo>
                    <a:lnTo>
                      <a:pt x="321" y="75"/>
                    </a:lnTo>
                    <a:lnTo>
                      <a:pt x="323" y="75"/>
                    </a:lnTo>
                    <a:lnTo>
                      <a:pt x="324" y="76"/>
                    </a:lnTo>
                    <a:lnTo>
                      <a:pt x="325" y="77"/>
                    </a:lnTo>
                    <a:lnTo>
                      <a:pt x="326" y="77"/>
                    </a:lnTo>
                    <a:lnTo>
                      <a:pt x="327" y="78"/>
                    </a:lnTo>
                    <a:lnTo>
                      <a:pt x="329" y="78"/>
                    </a:lnTo>
                    <a:lnTo>
                      <a:pt x="329" y="79"/>
                    </a:lnTo>
                    <a:lnTo>
                      <a:pt x="331" y="79"/>
                    </a:lnTo>
                    <a:lnTo>
                      <a:pt x="334" y="79"/>
                    </a:lnTo>
                    <a:lnTo>
                      <a:pt x="337" y="79"/>
                    </a:lnTo>
                    <a:lnTo>
                      <a:pt x="338" y="80"/>
                    </a:lnTo>
                    <a:lnTo>
                      <a:pt x="339" y="80"/>
                    </a:lnTo>
                    <a:lnTo>
                      <a:pt x="347" y="82"/>
                    </a:lnTo>
                    <a:lnTo>
                      <a:pt x="348" y="82"/>
                    </a:lnTo>
                    <a:lnTo>
                      <a:pt x="349" y="82"/>
                    </a:lnTo>
                    <a:lnTo>
                      <a:pt x="350" y="83"/>
                    </a:lnTo>
                    <a:lnTo>
                      <a:pt x="351" y="83"/>
                    </a:lnTo>
                    <a:lnTo>
                      <a:pt x="357" y="86"/>
                    </a:lnTo>
                    <a:lnTo>
                      <a:pt x="359" y="87"/>
                    </a:lnTo>
                    <a:lnTo>
                      <a:pt x="365" y="89"/>
                    </a:lnTo>
                    <a:lnTo>
                      <a:pt x="385" y="97"/>
                    </a:lnTo>
                    <a:lnTo>
                      <a:pt x="387" y="97"/>
                    </a:lnTo>
                    <a:lnTo>
                      <a:pt x="388" y="97"/>
                    </a:lnTo>
                    <a:lnTo>
                      <a:pt x="388" y="98"/>
                    </a:lnTo>
                    <a:lnTo>
                      <a:pt x="389" y="98"/>
                    </a:lnTo>
                    <a:lnTo>
                      <a:pt x="390" y="98"/>
                    </a:lnTo>
                    <a:lnTo>
                      <a:pt x="396" y="98"/>
                    </a:lnTo>
                    <a:lnTo>
                      <a:pt x="400" y="97"/>
                    </a:lnTo>
                    <a:lnTo>
                      <a:pt x="403" y="97"/>
                    </a:lnTo>
                    <a:lnTo>
                      <a:pt x="404" y="98"/>
                    </a:lnTo>
                    <a:lnTo>
                      <a:pt x="405" y="98"/>
                    </a:lnTo>
                    <a:lnTo>
                      <a:pt x="436" y="108"/>
                    </a:lnTo>
                    <a:lnTo>
                      <a:pt x="439" y="108"/>
                    </a:lnTo>
                    <a:lnTo>
                      <a:pt x="442" y="110"/>
                    </a:lnTo>
                    <a:lnTo>
                      <a:pt x="443" y="110"/>
                    </a:lnTo>
                    <a:lnTo>
                      <a:pt x="444" y="110"/>
                    </a:lnTo>
                    <a:lnTo>
                      <a:pt x="445" y="111"/>
                    </a:lnTo>
                    <a:lnTo>
                      <a:pt x="448" y="114"/>
                    </a:lnTo>
                    <a:lnTo>
                      <a:pt x="449" y="115"/>
                    </a:lnTo>
                    <a:lnTo>
                      <a:pt x="450" y="115"/>
                    </a:lnTo>
                    <a:lnTo>
                      <a:pt x="452" y="115"/>
                    </a:lnTo>
                    <a:lnTo>
                      <a:pt x="453" y="116"/>
                    </a:lnTo>
                    <a:lnTo>
                      <a:pt x="455" y="116"/>
                    </a:lnTo>
                    <a:lnTo>
                      <a:pt x="456" y="116"/>
                    </a:lnTo>
                    <a:lnTo>
                      <a:pt x="459" y="116"/>
                    </a:lnTo>
                    <a:lnTo>
                      <a:pt x="461" y="116"/>
                    </a:lnTo>
                    <a:lnTo>
                      <a:pt x="462" y="115"/>
                    </a:lnTo>
                    <a:lnTo>
                      <a:pt x="463" y="115"/>
                    </a:lnTo>
                    <a:lnTo>
                      <a:pt x="465" y="114"/>
                    </a:lnTo>
                    <a:lnTo>
                      <a:pt x="468" y="114"/>
                    </a:lnTo>
                    <a:lnTo>
                      <a:pt x="478" y="118"/>
                    </a:lnTo>
                    <a:lnTo>
                      <a:pt x="478" y="119"/>
                    </a:lnTo>
                    <a:lnTo>
                      <a:pt x="484" y="122"/>
                    </a:lnTo>
                    <a:lnTo>
                      <a:pt x="485" y="122"/>
                    </a:lnTo>
                    <a:lnTo>
                      <a:pt x="486" y="122"/>
                    </a:lnTo>
                    <a:lnTo>
                      <a:pt x="487" y="122"/>
                    </a:lnTo>
                    <a:lnTo>
                      <a:pt x="493" y="122"/>
                    </a:lnTo>
                    <a:lnTo>
                      <a:pt x="493" y="123"/>
                    </a:lnTo>
                    <a:lnTo>
                      <a:pt x="494" y="123"/>
                    </a:lnTo>
                    <a:lnTo>
                      <a:pt x="498" y="124"/>
                    </a:lnTo>
                    <a:lnTo>
                      <a:pt x="499" y="125"/>
                    </a:lnTo>
                    <a:lnTo>
                      <a:pt x="500" y="125"/>
                    </a:lnTo>
                    <a:lnTo>
                      <a:pt x="501" y="126"/>
                    </a:lnTo>
                    <a:lnTo>
                      <a:pt x="503" y="128"/>
                    </a:lnTo>
                    <a:lnTo>
                      <a:pt x="504" y="129"/>
                    </a:lnTo>
                    <a:lnTo>
                      <a:pt x="505" y="132"/>
                    </a:lnTo>
                    <a:lnTo>
                      <a:pt x="506" y="133"/>
                    </a:lnTo>
                    <a:lnTo>
                      <a:pt x="507" y="133"/>
                    </a:lnTo>
                    <a:lnTo>
                      <a:pt x="508" y="135"/>
                    </a:lnTo>
                    <a:lnTo>
                      <a:pt x="509" y="136"/>
                    </a:lnTo>
                    <a:lnTo>
                      <a:pt x="509" y="137"/>
                    </a:lnTo>
                    <a:lnTo>
                      <a:pt x="510" y="137"/>
                    </a:lnTo>
                    <a:lnTo>
                      <a:pt x="510" y="138"/>
                    </a:lnTo>
                    <a:lnTo>
                      <a:pt x="511" y="139"/>
                    </a:lnTo>
                    <a:lnTo>
                      <a:pt x="512" y="139"/>
                    </a:lnTo>
                    <a:lnTo>
                      <a:pt x="513" y="140"/>
                    </a:lnTo>
                    <a:lnTo>
                      <a:pt x="515" y="141"/>
                    </a:lnTo>
                    <a:lnTo>
                      <a:pt x="516" y="142"/>
                    </a:lnTo>
                    <a:lnTo>
                      <a:pt x="518" y="143"/>
                    </a:lnTo>
                    <a:lnTo>
                      <a:pt x="519" y="143"/>
                    </a:lnTo>
                    <a:lnTo>
                      <a:pt x="523" y="143"/>
                    </a:lnTo>
                    <a:lnTo>
                      <a:pt x="525" y="145"/>
                    </a:lnTo>
                    <a:lnTo>
                      <a:pt x="528" y="146"/>
                    </a:lnTo>
                    <a:lnTo>
                      <a:pt x="528" y="147"/>
                    </a:lnTo>
                    <a:lnTo>
                      <a:pt x="530" y="151"/>
                    </a:lnTo>
                    <a:lnTo>
                      <a:pt x="536" y="157"/>
                    </a:lnTo>
                    <a:lnTo>
                      <a:pt x="537" y="158"/>
                    </a:lnTo>
                    <a:lnTo>
                      <a:pt x="538" y="159"/>
                    </a:lnTo>
                    <a:lnTo>
                      <a:pt x="538" y="160"/>
                    </a:lnTo>
                    <a:lnTo>
                      <a:pt x="552" y="172"/>
                    </a:lnTo>
                    <a:lnTo>
                      <a:pt x="554" y="173"/>
                    </a:lnTo>
                    <a:lnTo>
                      <a:pt x="556" y="174"/>
                    </a:lnTo>
                    <a:lnTo>
                      <a:pt x="557" y="175"/>
                    </a:lnTo>
                    <a:lnTo>
                      <a:pt x="557" y="176"/>
                    </a:lnTo>
                    <a:lnTo>
                      <a:pt x="558" y="177"/>
                    </a:lnTo>
                    <a:lnTo>
                      <a:pt x="558" y="179"/>
                    </a:lnTo>
                    <a:lnTo>
                      <a:pt x="559" y="179"/>
                    </a:lnTo>
                    <a:lnTo>
                      <a:pt x="560" y="181"/>
                    </a:lnTo>
                    <a:lnTo>
                      <a:pt x="560" y="182"/>
                    </a:lnTo>
                    <a:lnTo>
                      <a:pt x="560" y="183"/>
                    </a:lnTo>
                    <a:lnTo>
                      <a:pt x="563" y="194"/>
                    </a:lnTo>
                    <a:lnTo>
                      <a:pt x="564" y="196"/>
                    </a:lnTo>
                    <a:lnTo>
                      <a:pt x="565" y="197"/>
                    </a:lnTo>
                    <a:lnTo>
                      <a:pt x="566" y="197"/>
                    </a:lnTo>
                    <a:lnTo>
                      <a:pt x="567" y="200"/>
                    </a:lnTo>
                    <a:lnTo>
                      <a:pt x="567" y="201"/>
                    </a:lnTo>
                    <a:lnTo>
                      <a:pt x="570" y="203"/>
                    </a:lnTo>
                    <a:lnTo>
                      <a:pt x="587" y="212"/>
                    </a:lnTo>
                    <a:lnTo>
                      <a:pt x="588" y="213"/>
                    </a:lnTo>
                    <a:lnTo>
                      <a:pt x="597" y="217"/>
                    </a:lnTo>
                    <a:lnTo>
                      <a:pt x="601" y="218"/>
                    </a:lnTo>
                    <a:lnTo>
                      <a:pt x="602" y="218"/>
                    </a:lnTo>
                    <a:lnTo>
                      <a:pt x="608" y="220"/>
                    </a:lnTo>
                    <a:lnTo>
                      <a:pt x="609" y="221"/>
                    </a:lnTo>
                    <a:lnTo>
                      <a:pt x="612" y="221"/>
                    </a:lnTo>
                    <a:lnTo>
                      <a:pt x="614" y="221"/>
                    </a:lnTo>
                    <a:lnTo>
                      <a:pt x="615" y="222"/>
                    </a:lnTo>
                    <a:lnTo>
                      <a:pt x="617" y="223"/>
                    </a:lnTo>
                    <a:lnTo>
                      <a:pt x="618" y="224"/>
                    </a:lnTo>
                    <a:lnTo>
                      <a:pt x="620" y="224"/>
                    </a:lnTo>
                    <a:lnTo>
                      <a:pt x="620" y="225"/>
                    </a:lnTo>
                    <a:lnTo>
                      <a:pt x="631" y="234"/>
                    </a:lnTo>
                    <a:lnTo>
                      <a:pt x="634" y="236"/>
                    </a:lnTo>
                    <a:lnTo>
                      <a:pt x="635" y="237"/>
                    </a:lnTo>
                    <a:lnTo>
                      <a:pt x="635" y="238"/>
                    </a:lnTo>
                    <a:lnTo>
                      <a:pt x="636" y="239"/>
                    </a:lnTo>
                    <a:lnTo>
                      <a:pt x="640" y="244"/>
                    </a:lnTo>
                    <a:lnTo>
                      <a:pt x="640" y="247"/>
                    </a:lnTo>
                    <a:lnTo>
                      <a:pt x="642" y="248"/>
                    </a:lnTo>
                    <a:lnTo>
                      <a:pt x="642" y="249"/>
                    </a:lnTo>
                    <a:lnTo>
                      <a:pt x="643" y="250"/>
                    </a:lnTo>
                    <a:lnTo>
                      <a:pt x="645" y="255"/>
                    </a:lnTo>
                    <a:lnTo>
                      <a:pt x="645" y="257"/>
                    </a:lnTo>
                    <a:lnTo>
                      <a:pt x="650" y="267"/>
                    </a:lnTo>
                    <a:lnTo>
                      <a:pt x="650" y="268"/>
                    </a:lnTo>
                    <a:lnTo>
                      <a:pt x="652" y="269"/>
                    </a:lnTo>
                    <a:lnTo>
                      <a:pt x="652" y="270"/>
                    </a:lnTo>
                    <a:lnTo>
                      <a:pt x="656" y="273"/>
                    </a:lnTo>
                    <a:lnTo>
                      <a:pt x="658" y="275"/>
                    </a:lnTo>
                    <a:lnTo>
                      <a:pt x="666" y="281"/>
                    </a:lnTo>
                    <a:lnTo>
                      <a:pt x="672" y="285"/>
                    </a:lnTo>
                    <a:lnTo>
                      <a:pt x="673" y="286"/>
                    </a:lnTo>
                    <a:lnTo>
                      <a:pt x="674" y="286"/>
                    </a:lnTo>
                    <a:lnTo>
                      <a:pt x="676" y="287"/>
                    </a:lnTo>
                    <a:lnTo>
                      <a:pt x="677" y="288"/>
                    </a:lnTo>
                    <a:lnTo>
                      <a:pt x="678" y="289"/>
                    </a:lnTo>
                    <a:lnTo>
                      <a:pt x="681" y="292"/>
                    </a:lnTo>
                    <a:lnTo>
                      <a:pt x="682" y="292"/>
                    </a:lnTo>
                    <a:lnTo>
                      <a:pt x="683" y="293"/>
                    </a:lnTo>
                    <a:lnTo>
                      <a:pt x="683" y="294"/>
                    </a:lnTo>
                    <a:lnTo>
                      <a:pt x="684" y="295"/>
                    </a:lnTo>
                    <a:lnTo>
                      <a:pt x="685" y="296"/>
                    </a:lnTo>
                    <a:lnTo>
                      <a:pt x="688" y="299"/>
                    </a:lnTo>
                    <a:lnTo>
                      <a:pt x="690" y="300"/>
                    </a:lnTo>
                    <a:lnTo>
                      <a:pt x="692" y="305"/>
                    </a:lnTo>
                    <a:lnTo>
                      <a:pt x="693" y="307"/>
                    </a:lnTo>
                    <a:lnTo>
                      <a:pt x="695" y="309"/>
                    </a:lnTo>
                    <a:lnTo>
                      <a:pt x="695" y="310"/>
                    </a:lnTo>
                    <a:lnTo>
                      <a:pt x="695" y="312"/>
                    </a:lnTo>
                    <a:lnTo>
                      <a:pt x="695" y="313"/>
                    </a:lnTo>
                    <a:lnTo>
                      <a:pt x="696" y="315"/>
                    </a:lnTo>
                    <a:lnTo>
                      <a:pt x="697" y="316"/>
                    </a:lnTo>
                    <a:lnTo>
                      <a:pt x="698" y="317"/>
                    </a:lnTo>
                    <a:lnTo>
                      <a:pt x="705" y="325"/>
                    </a:lnTo>
                    <a:lnTo>
                      <a:pt x="705" y="326"/>
                    </a:lnTo>
                    <a:lnTo>
                      <a:pt x="710" y="330"/>
                    </a:lnTo>
                    <a:lnTo>
                      <a:pt x="710" y="332"/>
                    </a:lnTo>
                    <a:lnTo>
                      <a:pt x="711" y="332"/>
                    </a:lnTo>
                    <a:lnTo>
                      <a:pt x="713" y="336"/>
                    </a:lnTo>
                    <a:lnTo>
                      <a:pt x="713" y="338"/>
                    </a:lnTo>
                    <a:lnTo>
                      <a:pt x="714" y="339"/>
                    </a:lnTo>
                    <a:lnTo>
                      <a:pt x="714" y="343"/>
                    </a:lnTo>
                    <a:lnTo>
                      <a:pt x="714" y="345"/>
                    </a:lnTo>
                    <a:lnTo>
                      <a:pt x="715" y="346"/>
                    </a:lnTo>
                    <a:lnTo>
                      <a:pt x="714" y="357"/>
                    </a:lnTo>
                    <a:lnTo>
                      <a:pt x="714" y="358"/>
                    </a:lnTo>
                    <a:lnTo>
                      <a:pt x="714" y="359"/>
                    </a:lnTo>
                    <a:lnTo>
                      <a:pt x="715" y="360"/>
                    </a:lnTo>
                    <a:lnTo>
                      <a:pt x="715" y="362"/>
                    </a:lnTo>
                    <a:lnTo>
                      <a:pt x="716" y="364"/>
                    </a:lnTo>
                    <a:lnTo>
                      <a:pt x="717" y="365"/>
                    </a:lnTo>
                    <a:lnTo>
                      <a:pt x="717" y="366"/>
                    </a:lnTo>
                    <a:lnTo>
                      <a:pt x="718" y="367"/>
                    </a:lnTo>
                    <a:lnTo>
                      <a:pt x="722" y="371"/>
                    </a:lnTo>
                    <a:lnTo>
                      <a:pt x="723" y="372"/>
                    </a:lnTo>
                    <a:lnTo>
                      <a:pt x="724" y="373"/>
                    </a:lnTo>
                    <a:lnTo>
                      <a:pt x="724" y="374"/>
                    </a:lnTo>
                    <a:lnTo>
                      <a:pt x="726" y="376"/>
                    </a:lnTo>
                    <a:lnTo>
                      <a:pt x="726" y="382"/>
                    </a:lnTo>
                    <a:lnTo>
                      <a:pt x="726" y="383"/>
                    </a:lnTo>
                    <a:lnTo>
                      <a:pt x="724" y="385"/>
                    </a:lnTo>
                    <a:lnTo>
                      <a:pt x="723" y="387"/>
                    </a:lnTo>
                    <a:lnTo>
                      <a:pt x="723" y="388"/>
                    </a:lnTo>
                    <a:lnTo>
                      <a:pt x="723" y="389"/>
                    </a:lnTo>
                    <a:lnTo>
                      <a:pt x="722" y="390"/>
                    </a:lnTo>
                    <a:lnTo>
                      <a:pt x="722" y="393"/>
                    </a:lnTo>
                    <a:lnTo>
                      <a:pt x="723" y="394"/>
                    </a:lnTo>
                    <a:lnTo>
                      <a:pt x="723" y="395"/>
                    </a:lnTo>
                    <a:lnTo>
                      <a:pt x="724" y="396"/>
                    </a:lnTo>
                    <a:lnTo>
                      <a:pt x="730" y="398"/>
                    </a:lnTo>
                    <a:lnTo>
                      <a:pt x="731" y="398"/>
                    </a:lnTo>
                    <a:lnTo>
                      <a:pt x="731" y="400"/>
                    </a:lnTo>
                    <a:lnTo>
                      <a:pt x="733" y="401"/>
                    </a:lnTo>
                    <a:lnTo>
                      <a:pt x="734" y="402"/>
                    </a:lnTo>
                    <a:lnTo>
                      <a:pt x="737" y="404"/>
                    </a:lnTo>
                    <a:lnTo>
                      <a:pt x="737" y="405"/>
                    </a:lnTo>
                    <a:lnTo>
                      <a:pt x="738" y="407"/>
                    </a:lnTo>
                    <a:lnTo>
                      <a:pt x="738" y="409"/>
                    </a:lnTo>
                    <a:lnTo>
                      <a:pt x="740" y="415"/>
                    </a:lnTo>
                    <a:lnTo>
                      <a:pt x="741" y="416"/>
                    </a:lnTo>
                    <a:lnTo>
                      <a:pt x="741" y="417"/>
                    </a:lnTo>
                    <a:lnTo>
                      <a:pt x="741" y="419"/>
                    </a:lnTo>
                    <a:lnTo>
                      <a:pt x="742" y="421"/>
                    </a:lnTo>
                    <a:lnTo>
                      <a:pt x="743" y="422"/>
                    </a:lnTo>
                    <a:lnTo>
                      <a:pt x="744" y="424"/>
                    </a:lnTo>
                    <a:lnTo>
                      <a:pt x="746" y="425"/>
                    </a:lnTo>
                    <a:lnTo>
                      <a:pt x="747" y="426"/>
                    </a:lnTo>
                    <a:lnTo>
                      <a:pt x="749" y="427"/>
                    </a:lnTo>
                    <a:lnTo>
                      <a:pt x="751" y="429"/>
                    </a:lnTo>
                    <a:lnTo>
                      <a:pt x="752" y="433"/>
                    </a:lnTo>
                    <a:lnTo>
                      <a:pt x="753" y="434"/>
                    </a:lnTo>
                    <a:lnTo>
                      <a:pt x="753" y="435"/>
                    </a:lnTo>
                    <a:lnTo>
                      <a:pt x="753" y="436"/>
                    </a:lnTo>
                    <a:lnTo>
                      <a:pt x="754" y="439"/>
                    </a:lnTo>
                    <a:lnTo>
                      <a:pt x="756" y="447"/>
                    </a:lnTo>
                    <a:lnTo>
                      <a:pt x="757" y="448"/>
                    </a:lnTo>
                    <a:lnTo>
                      <a:pt x="758" y="452"/>
                    </a:lnTo>
                    <a:lnTo>
                      <a:pt x="759" y="455"/>
                    </a:lnTo>
                    <a:lnTo>
                      <a:pt x="760" y="455"/>
                    </a:lnTo>
                    <a:lnTo>
                      <a:pt x="765" y="460"/>
                    </a:lnTo>
                    <a:lnTo>
                      <a:pt x="766" y="460"/>
                    </a:lnTo>
                    <a:lnTo>
                      <a:pt x="768" y="462"/>
                    </a:lnTo>
                    <a:lnTo>
                      <a:pt x="768" y="463"/>
                    </a:lnTo>
                    <a:lnTo>
                      <a:pt x="769" y="464"/>
                    </a:lnTo>
                    <a:lnTo>
                      <a:pt x="770" y="465"/>
                    </a:lnTo>
                    <a:lnTo>
                      <a:pt x="771" y="466"/>
                    </a:lnTo>
                    <a:lnTo>
                      <a:pt x="772" y="468"/>
                    </a:lnTo>
                    <a:lnTo>
                      <a:pt x="775" y="473"/>
                    </a:lnTo>
                    <a:lnTo>
                      <a:pt x="776" y="474"/>
                    </a:lnTo>
                    <a:lnTo>
                      <a:pt x="776" y="476"/>
                    </a:lnTo>
                    <a:lnTo>
                      <a:pt x="777" y="477"/>
                    </a:lnTo>
                    <a:lnTo>
                      <a:pt x="778" y="478"/>
                    </a:lnTo>
                    <a:lnTo>
                      <a:pt x="780" y="480"/>
                    </a:lnTo>
                    <a:lnTo>
                      <a:pt x="803" y="503"/>
                    </a:lnTo>
                    <a:lnTo>
                      <a:pt x="805" y="506"/>
                    </a:lnTo>
                    <a:lnTo>
                      <a:pt x="809" y="51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316">
                <a:extLst>
                  <a:ext uri="{FF2B5EF4-FFF2-40B4-BE49-F238E27FC236}">
                    <a16:creationId xmlns:a16="http://schemas.microsoft.com/office/drawing/2014/main" id="{11CD38E0-4E09-C69A-697E-BE3B40F62A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3" y="2742"/>
                <a:ext cx="99" cy="42"/>
              </a:xfrm>
              <a:custGeom>
                <a:avLst/>
                <a:gdLst>
                  <a:gd name="T0" fmla="*/ 294 w 296"/>
                  <a:gd name="T1" fmla="*/ 30 h 124"/>
                  <a:gd name="T2" fmla="*/ 289 w 296"/>
                  <a:gd name="T3" fmla="*/ 31 h 124"/>
                  <a:gd name="T4" fmla="*/ 268 w 296"/>
                  <a:gd name="T5" fmla="*/ 20 h 124"/>
                  <a:gd name="T6" fmla="*/ 260 w 296"/>
                  <a:gd name="T7" fmla="*/ 22 h 124"/>
                  <a:gd name="T8" fmla="*/ 247 w 296"/>
                  <a:gd name="T9" fmla="*/ 16 h 124"/>
                  <a:gd name="T10" fmla="*/ 239 w 296"/>
                  <a:gd name="T11" fmla="*/ 13 h 124"/>
                  <a:gd name="T12" fmla="*/ 232 w 296"/>
                  <a:gd name="T13" fmla="*/ 18 h 124"/>
                  <a:gd name="T14" fmla="*/ 221 w 296"/>
                  <a:gd name="T15" fmla="*/ 18 h 124"/>
                  <a:gd name="T16" fmla="*/ 214 w 296"/>
                  <a:gd name="T17" fmla="*/ 16 h 124"/>
                  <a:gd name="T18" fmla="*/ 211 w 296"/>
                  <a:gd name="T19" fmla="*/ 15 h 124"/>
                  <a:gd name="T20" fmla="*/ 204 w 296"/>
                  <a:gd name="T21" fmla="*/ 14 h 124"/>
                  <a:gd name="T22" fmla="*/ 201 w 296"/>
                  <a:gd name="T23" fmla="*/ 12 h 124"/>
                  <a:gd name="T24" fmla="*/ 198 w 296"/>
                  <a:gd name="T25" fmla="*/ 9 h 124"/>
                  <a:gd name="T26" fmla="*/ 191 w 296"/>
                  <a:gd name="T27" fmla="*/ 10 h 124"/>
                  <a:gd name="T28" fmla="*/ 184 w 296"/>
                  <a:gd name="T29" fmla="*/ 10 h 124"/>
                  <a:gd name="T30" fmla="*/ 175 w 296"/>
                  <a:gd name="T31" fmla="*/ 6 h 124"/>
                  <a:gd name="T32" fmla="*/ 172 w 296"/>
                  <a:gd name="T33" fmla="*/ 5 h 124"/>
                  <a:gd name="T34" fmla="*/ 150 w 296"/>
                  <a:gd name="T35" fmla="*/ 1 h 124"/>
                  <a:gd name="T36" fmla="*/ 139 w 296"/>
                  <a:gd name="T37" fmla="*/ 7 h 124"/>
                  <a:gd name="T38" fmla="*/ 125 w 296"/>
                  <a:gd name="T39" fmla="*/ 27 h 124"/>
                  <a:gd name="T40" fmla="*/ 102 w 296"/>
                  <a:gd name="T41" fmla="*/ 43 h 124"/>
                  <a:gd name="T42" fmla="*/ 98 w 296"/>
                  <a:gd name="T43" fmla="*/ 44 h 124"/>
                  <a:gd name="T44" fmla="*/ 91 w 296"/>
                  <a:gd name="T45" fmla="*/ 41 h 124"/>
                  <a:gd name="T46" fmla="*/ 76 w 296"/>
                  <a:gd name="T47" fmla="*/ 49 h 124"/>
                  <a:gd name="T48" fmla="*/ 70 w 296"/>
                  <a:gd name="T49" fmla="*/ 51 h 124"/>
                  <a:gd name="T50" fmla="*/ 63 w 296"/>
                  <a:gd name="T51" fmla="*/ 61 h 124"/>
                  <a:gd name="T52" fmla="*/ 52 w 296"/>
                  <a:gd name="T53" fmla="*/ 69 h 124"/>
                  <a:gd name="T54" fmla="*/ 43 w 296"/>
                  <a:gd name="T55" fmla="*/ 75 h 124"/>
                  <a:gd name="T56" fmla="*/ 37 w 296"/>
                  <a:gd name="T57" fmla="*/ 89 h 124"/>
                  <a:gd name="T58" fmla="*/ 23 w 296"/>
                  <a:gd name="T59" fmla="*/ 101 h 124"/>
                  <a:gd name="T60" fmla="*/ 23 w 296"/>
                  <a:gd name="T61" fmla="*/ 106 h 124"/>
                  <a:gd name="T62" fmla="*/ 23 w 296"/>
                  <a:gd name="T63" fmla="*/ 109 h 124"/>
                  <a:gd name="T64" fmla="*/ 21 w 296"/>
                  <a:gd name="T65" fmla="*/ 113 h 124"/>
                  <a:gd name="T66" fmla="*/ 21 w 296"/>
                  <a:gd name="T67" fmla="*/ 120 h 124"/>
                  <a:gd name="T68" fmla="*/ 20 w 296"/>
                  <a:gd name="T69" fmla="*/ 121 h 124"/>
                  <a:gd name="T70" fmla="*/ 16 w 296"/>
                  <a:gd name="T71" fmla="*/ 124 h 124"/>
                  <a:gd name="T72" fmla="*/ 12 w 296"/>
                  <a:gd name="T73" fmla="*/ 123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96" h="124">
                    <a:moveTo>
                      <a:pt x="296" y="30"/>
                    </a:moveTo>
                    <a:lnTo>
                      <a:pt x="294" y="30"/>
                    </a:lnTo>
                    <a:lnTo>
                      <a:pt x="291" y="30"/>
                    </a:lnTo>
                    <a:lnTo>
                      <a:pt x="289" y="31"/>
                    </a:lnTo>
                    <a:lnTo>
                      <a:pt x="271" y="23"/>
                    </a:lnTo>
                    <a:lnTo>
                      <a:pt x="268" y="20"/>
                    </a:lnTo>
                    <a:lnTo>
                      <a:pt x="266" y="20"/>
                    </a:lnTo>
                    <a:lnTo>
                      <a:pt x="260" y="22"/>
                    </a:lnTo>
                    <a:lnTo>
                      <a:pt x="250" y="18"/>
                    </a:lnTo>
                    <a:lnTo>
                      <a:pt x="247" y="16"/>
                    </a:lnTo>
                    <a:lnTo>
                      <a:pt x="244" y="13"/>
                    </a:lnTo>
                    <a:lnTo>
                      <a:pt x="239" y="13"/>
                    </a:lnTo>
                    <a:lnTo>
                      <a:pt x="238" y="15"/>
                    </a:lnTo>
                    <a:lnTo>
                      <a:pt x="232" y="18"/>
                    </a:lnTo>
                    <a:lnTo>
                      <a:pt x="225" y="19"/>
                    </a:lnTo>
                    <a:lnTo>
                      <a:pt x="221" y="18"/>
                    </a:lnTo>
                    <a:lnTo>
                      <a:pt x="218" y="18"/>
                    </a:lnTo>
                    <a:lnTo>
                      <a:pt x="214" y="16"/>
                    </a:lnTo>
                    <a:lnTo>
                      <a:pt x="212" y="15"/>
                    </a:lnTo>
                    <a:lnTo>
                      <a:pt x="211" y="15"/>
                    </a:lnTo>
                    <a:lnTo>
                      <a:pt x="206" y="14"/>
                    </a:lnTo>
                    <a:lnTo>
                      <a:pt x="204" y="14"/>
                    </a:lnTo>
                    <a:lnTo>
                      <a:pt x="203" y="14"/>
                    </a:lnTo>
                    <a:lnTo>
                      <a:pt x="201" y="12"/>
                    </a:lnTo>
                    <a:lnTo>
                      <a:pt x="200" y="9"/>
                    </a:lnTo>
                    <a:lnTo>
                      <a:pt x="198" y="9"/>
                    </a:lnTo>
                    <a:lnTo>
                      <a:pt x="193" y="7"/>
                    </a:lnTo>
                    <a:lnTo>
                      <a:pt x="191" y="10"/>
                    </a:lnTo>
                    <a:lnTo>
                      <a:pt x="187" y="10"/>
                    </a:lnTo>
                    <a:lnTo>
                      <a:pt x="184" y="10"/>
                    </a:lnTo>
                    <a:lnTo>
                      <a:pt x="179" y="8"/>
                    </a:lnTo>
                    <a:lnTo>
                      <a:pt x="175" y="6"/>
                    </a:lnTo>
                    <a:lnTo>
                      <a:pt x="173" y="5"/>
                    </a:lnTo>
                    <a:lnTo>
                      <a:pt x="172" y="5"/>
                    </a:lnTo>
                    <a:lnTo>
                      <a:pt x="159" y="0"/>
                    </a:lnTo>
                    <a:lnTo>
                      <a:pt x="150" y="1"/>
                    </a:lnTo>
                    <a:lnTo>
                      <a:pt x="142" y="4"/>
                    </a:lnTo>
                    <a:lnTo>
                      <a:pt x="139" y="7"/>
                    </a:lnTo>
                    <a:lnTo>
                      <a:pt x="138" y="13"/>
                    </a:lnTo>
                    <a:lnTo>
                      <a:pt x="125" y="27"/>
                    </a:lnTo>
                    <a:lnTo>
                      <a:pt x="104" y="41"/>
                    </a:lnTo>
                    <a:lnTo>
                      <a:pt x="102" y="43"/>
                    </a:lnTo>
                    <a:lnTo>
                      <a:pt x="100" y="44"/>
                    </a:lnTo>
                    <a:lnTo>
                      <a:pt x="98" y="44"/>
                    </a:lnTo>
                    <a:lnTo>
                      <a:pt x="97" y="43"/>
                    </a:lnTo>
                    <a:lnTo>
                      <a:pt x="91" y="41"/>
                    </a:lnTo>
                    <a:lnTo>
                      <a:pt x="89" y="42"/>
                    </a:lnTo>
                    <a:lnTo>
                      <a:pt x="76" y="49"/>
                    </a:lnTo>
                    <a:lnTo>
                      <a:pt x="73" y="49"/>
                    </a:lnTo>
                    <a:lnTo>
                      <a:pt x="70" y="51"/>
                    </a:lnTo>
                    <a:lnTo>
                      <a:pt x="66" y="57"/>
                    </a:lnTo>
                    <a:lnTo>
                      <a:pt x="63" y="61"/>
                    </a:lnTo>
                    <a:lnTo>
                      <a:pt x="58" y="67"/>
                    </a:lnTo>
                    <a:lnTo>
                      <a:pt x="52" y="69"/>
                    </a:lnTo>
                    <a:lnTo>
                      <a:pt x="47" y="71"/>
                    </a:lnTo>
                    <a:lnTo>
                      <a:pt x="43" y="75"/>
                    </a:lnTo>
                    <a:lnTo>
                      <a:pt x="42" y="82"/>
                    </a:lnTo>
                    <a:lnTo>
                      <a:pt x="37" y="89"/>
                    </a:lnTo>
                    <a:lnTo>
                      <a:pt x="27" y="94"/>
                    </a:lnTo>
                    <a:lnTo>
                      <a:pt x="23" y="101"/>
                    </a:lnTo>
                    <a:lnTo>
                      <a:pt x="22" y="102"/>
                    </a:lnTo>
                    <a:lnTo>
                      <a:pt x="23" y="106"/>
                    </a:lnTo>
                    <a:lnTo>
                      <a:pt x="23" y="107"/>
                    </a:lnTo>
                    <a:lnTo>
                      <a:pt x="23" y="109"/>
                    </a:lnTo>
                    <a:lnTo>
                      <a:pt x="22" y="111"/>
                    </a:lnTo>
                    <a:lnTo>
                      <a:pt x="21" y="113"/>
                    </a:lnTo>
                    <a:lnTo>
                      <a:pt x="22" y="118"/>
                    </a:lnTo>
                    <a:lnTo>
                      <a:pt x="21" y="120"/>
                    </a:lnTo>
                    <a:lnTo>
                      <a:pt x="20" y="120"/>
                    </a:lnTo>
                    <a:lnTo>
                      <a:pt x="20" y="121"/>
                    </a:lnTo>
                    <a:lnTo>
                      <a:pt x="20" y="123"/>
                    </a:lnTo>
                    <a:lnTo>
                      <a:pt x="16" y="124"/>
                    </a:lnTo>
                    <a:lnTo>
                      <a:pt x="13" y="123"/>
                    </a:lnTo>
                    <a:lnTo>
                      <a:pt x="12" y="123"/>
                    </a:lnTo>
                    <a:lnTo>
                      <a:pt x="0" y="123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317">
                <a:extLst>
                  <a:ext uri="{FF2B5EF4-FFF2-40B4-BE49-F238E27FC236}">
                    <a16:creationId xmlns:a16="http://schemas.microsoft.com/office/drawing/2014/main" id="{883C1BB1-C41F-55A6-2D81-44A3B92CBF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9" y="1898"/>
                <a:ext cx="109" cy="197"/>
              </a:xfrm>
              <a:custGeom>
                <a:avLst/>
                <a:gdLst>
                  <a:gd name="T0" fmla="*/ 102 w 327"/>
                  <a:gd name="T1" fmla="*/ 569 h 589"/>
                  <a:gd name="T2" fmla="*/ 103 w 327"/>
                  <a:gd name="T3" fmla="*/ 559 h 589"/>
                  <a:gd name="T4" fmla="*/ 102 w 327"/>
                  <a:gd name="T5" fmla="*/ 533 h 589"/>
                  <a:gd name="T6" fmla="*/ 102 w 327"/>
                  <a:gd name="T7" fmla="*/ 507 h 589"/>
                  <a:gd name="T8" fmla="*/ 97 w 327"/>
                  <a:gd name="T9" fmla="*/ 506 h 589"/>
                  <a:gd name="T10" fmla="*/ 83 w 327"/>
                  <a:gd name="T11" fmla="*/ 506 h 589"/>
                  <a:gd name="T12" fmla="*/ 79 w 327"/>
                  <a:gd name="T13" fmla="*/ 483 h 589"/>
                  <a:gd name="T14" fmla="*/ 70 w 327"/>
                  <a:gd name="T15" fmla="*/ 485 h 589"/>
                  <a:gd name="T16" fmla="*/ 50 w 327"/>
                  <a:gd name="T17" fmla="*/ 478 h 589"/>
                  <a:gd name="T18" fmla="*/ 53 w 327"/>
                  <a:gd name="T19" fmla="*/ 460 h 589"/>
                  <a:gd name="T20" fmla="*/ 51 w 327"/>
                  <a:gd name="T21" fmla="*/ 430 h 589"/>
                  <a:gd name="T22" fmla="*/ 58 w 327"/>
                  <a:gd name="T23" fmla="*/ 395 h 589"/>
                  <a:gd name="T24" fmla="*/ 63 w 327"/>
                  <a:gd name="T25" fmla="*/ 368 h 589"/>
                  <a:gd name="T26" fmla="*/ 67 w 327"/>
                  <a:gd name="T27" fmla="*/ 353 h 589"/>
                  <a:gd name="T28" fmla="*/ 66 w 327"/>
                  <a:gd name="T29" fmla="*/ 346 h 589"/>
                  <a:gd name="T30" fmla="*/ 57 w 327"/>
                  <a:gd name="T31" fmla="*/ 346 h 589"/>
                  <a:gd name="T32" fmla="*/ 52 w 327"/>
                  <a:gd name="T33" fmla="*/ 342 h 589"/>
                  <a:gd name="T34" fmla="*/ 41 w 327"/>
                  <a:gd name="T35" fmla="*/ 334 h 589"/>
                  <a:gd name="T36" fmla="*/ 35 w 327"/>
                  <a:gd name="T37" fmla="*/ 323 h 589"/>
                  <a:gd name="T38" fmla="*/ 29 w 327"/>
                  <a:gd name="T39" fmla="*/ 316 h 589"/>
                  <a:gd name="T40" fmla="*/ 21 w 327"/>
                  <a:gd name="T41" fmla="*/ 319 h 589"/>
                  <a:gd name="T42" fmla="*/ 29 w 327"/>
                  <a:gd name="T43" fmla="*/ 310 h 589"/>
                  <a:gd name="T44" fmla="*/ 24 w 327"/>
                  <a:gd name="T45" fmla="*/ 303 h 589"/>
                  <a:gd name="T46" fmla="*/ 23 w 327"/>
                  <a:gd name="T47" fmla="*/ 293 h 589"/>
                  <a:gd name="T48" fmla="*/ 16 w 327"/>
                  <a:gd name="T49" fmla="*/ 281 h 589"/>
                  <a:gd name="T50" fmla="*/ 10 w 327"/>
                  <a:gd name="T51" fmla="*/ 275 h 589"/>
                  <a:gd name="T52" fmla="*/ 3 w 327"/>
                  <a:gd name="T53" fmla="*/ 260 h 589"/>
                  <a:gd name="T54" fmla="*/ 15 w 327"/>
                  <a:gd name="T55" fmla="*/ 242 h 589"/>
                  <a:gd name="T56" fmla="*/ 14 w 327"/>
                  <a:gd name="T57" fmla="*/ 235 h 589"/>
                  <a:gd name="T58" fmla="*/ 16 w 327"/>
                  <a:gd name="T59" fmla="*/ 222 h 589"/>
                  <a:gd name="T60" fmla="*/ 33 w 327"/>
                  <a:gd name="T61" fmla="*/ 218 h 589"/>
                  <a:gd name="T62" fmla="*/ 33 w 327"/>
                  <a:gd name="T63" fmla="*/ 206 h 589"/>
                  <a:gd name="T64" fmla="*/ 40 w 327"/>
                  <a:gd name="T65" fmla="*/ 205 h 589"/>
                  <a:gd name="T66" fmla="*/ 46 w 327"/>
                  <a:gd name="T67" fmla="*/ 198 h 589"/>
                  <a:gd name="T68" fmla="*/ 52 w 327"/>
                  <a:gd name="T69" fmla="*/ 189 h 589"/>
                  <a:gd name="T70" fmla="*/ 67 w 327"/>
                  <a:gd name="T71" fmla="*/ 207 h 589"/>
                  <a:gd name="T72" fmla="*/ 65 w 327"/>
                  <a:gd name="T73" fmla="*/ 217 h 589"/>
                  <a:gd name="T74" fmla="*/ 78 w 327"/>
                  <a:gd name="T75" fmla="*/ 212 h 589"/>
                  <a:gd name="T76" fmla="*/ 87 w 327"/>
                  <a:gd name="T77" fmla="*/ 207 h 589"/>
                  <a:gd name="T78" fmla="*/ 90 w 327"/>
                  <a:gd name="T79" fmla="*/ 193 h 589"/>
                  <a:gd name="T80" fmla="*/ 92 w 327"/>
                  <a:gd name="T81" fmla="*/ 181 h 589"/>
                  <a:gd name="T82" fmla="*/ 100 w 327"/>
                  <a:gd name="T83" fmla="*/ 165 h 589"/>
                  <a:gd name="T84" fmla="*/ 106 w 327"/>
                  <a:gd name="T85" fmla="*/ 155 h 589"/>
                  <a:gd name="T86" fmla="*/ 107 w 327"/>
                  <a:gd name="T87" fmla="*/ 142 h 589"/>
                  <a:gd name="T88" fmla="*/ 118 w 327"/>
                  <a:gd name="T89" fmla="*/ 119 h 589"/>
                  <a:gd name="T90" fmla="*/ 123 w 327"/>
                  <a:gd name="T91" fmla="*/ 109 h 589"/>
                  <a:gd name="T92" fmla="*/ 115 w 327"/>
                  <a:gd name="T93" fmla="*/ 93 h 589"/>
                  <a:gd name="T94" fmla="*/ 122 w 327"/>
                  <a:gd name="T95" fmla="*/ 77 h 589"/>
                  <a:gd name="T96" fmla="*/ 130 w 327"/>
                  <a:gd name="T97" fmla="*/ 73 h 589"/>
                  <a:gd name="T98" fmla="*/ 147 w 327"/>
                  <a:gd name="T99" fmla="*/ 60 h 589"/>
                  <a:gd name="T100" fmla="*/ 151 w 327"/>
                  <a:gd name="T101" fmla="*/ 54 h 589"/>
                  <a:gd name="T102" fmla="*/ 177 w 327"/>
                  <a:gd name="T103" fmla="*/ 43 h 589"/>
                  <a:gd name="T104" fmla="*/ 198 w 327"/>
                  <a:gd name="T105" fmla="*/ 65 h 589"/>
                  <a:gd name="T106" fmla="*/ 214 w 327"/>
                  <a:gd name="T107" fmla="*/ 65 h 589"/>
                  <a:gd name="T108" fmla="*/ 230 w 327"/>
                  <a:gd name="T109" fmla="*/ 70 h 589"/>
                  <a:gd name="T110" fmla="*/ 241 w 327"/>
                  <a:gd name="T111" fmla="*/ 66 h 589"/>
                  <a:gd name="T112" fmla="*/ 263 w 327"/>
                  <a:gd name="T113" fmla="*/ 52 h 589"/>
                  <a:gd name="T114" fmla="*/ 284 w 327"/>
                  <a:gd name="T115" fmla="*/ 42 h 589"/>
                  <a:gd name="T116" fmla="*/ 303 w 327"/>
                  <a:gd name="T117" fmla="*/ 31 h 589"/>
                  <a:gd name="T118" fmla="*/ 318 w 327"/>
                  <a:gd name="T119" fmla="*/ 34 h 589"/>
                  <a:gd name="T120" fmla="*/ 320 w 327"/>
                  <a:gd name="T121" fmla="*/ 26 h 589"/>
                  <a:gd name="T122" fmla="*/ 322 w 327"/>
                  <a:gd name="T123" fmla="*/ 13 h 589"/>
                  <a:gd name="T124" fmla="*/ 327 w 327"/>
                  <a:gd name="T125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27" h="589">
                    <a:moveTo>
                      <a:pt x="96" y="589"/>
                    </a:moveTo>
                    <a:lnTo>
                      <a:pt x="99" y="578"/>
                    </a:lnTo>
                    <a:lnTo>
                      <a:pt x="102" y="572"/>
                    </a:lnTo>
                    <a:lnTo>
                      <a:pt x="102" y="570"/>
                    </a:lnTo>
                    <a:lnTo>
                      <a:pt x="102" y="569"/>
                    </a:lnTo>
                    <a:lnTo>
                      <a:pt x="103" y="569"/>
                    </a:lnTo>
                    <a:lnTo>
                      <a:pt x="103" y="567"/>
                    </a:lnTo>
                    <a:lnTo>
                      <a:pt x="103" y="566"/>
                    </a:lnTo>
                    <a:lnTo>
                      <a:pt x="104" y="566"/>
                    </a:lnTo>
                    <a:lnTo>
                      <a:pt x="103" y="559"/>
                    </a:lnTo>
                    <a:lnTo>
                      <a:pt x="100" y="554"/>
                    </a:lnTo>
                    <a:lnTo>
                      <a:pt x="100" y="549"/>
                    </a:lnTo>
                    <a:lnTo>
                      <a:pt x="99" y="544"/>
                    </a:lnTo>
                    <a:lnTo>
                      <a:pt x="100" y="541"/>
                    </a:lnTo>
                    <a:lnTo>
                      <a:pt x="102" y="533"/>
                    </a:lnTo>
                    <a:lnTo>
                      <a:pt x="103" y="532"/>
                    </a:lnTo>
                    <a:lnTo>
                      <a:pt x="101" y="523"/>
                    </a:lnTo>
                    <a:lnTo>
                      <a:pt x="99" y="519"/>
                    </a:lnTo>
                    <a:lnTo>
                      <a:pt x="100" y="514"/>
                    </a:lnTo>
                    <a:lnTo>
                      <a:pt x="102" y="507"/>
                    </a:lnTo>
                    <a:lnTo>
                      <a:pt x="104" y="504"/>
                    </a:lnTo>
                    <a:lnTo>
                      <a:pt x="105" y="501"/>
                    </a:lnTo>
                    <a:lnTo>
                      <a:pt x="103" y="501"/>
                    </a:lnTo>
                    <a:lnTo>
                      <a:pt x="101" y="503"/>
                    </a:lnTo>
                    <a:lnTo>
                      <a:pt x="97" y="506"/>
                    </a:lnTo>
                    <a:lnTo>
                      <a:pt x="92" y="513"/>
                    </a:lnTo>
                    <a:lnTo>
                      <a:pt x="90" y="512"/>
                    </a:lnTo>
                    <a:lnTo>
                      <a:pt x="88" y="511"/>
                    </a:lnTo>
                    <a:lnTo>
                      <a:pt x="85" y="509"/>
                    </a:lnTo>
                    <a:lnTo>
                      <a:pt x="83" y="506"/>
                    </a:lnTo>
                    <a:lnTo>
                      <a:pt x="80" y="501"/>
                    </a:lnTo>
                    <a:lnTo>
                      <a:pt x="78" y="498"/>
                    </a:lnTo>
                    <a:lnTo>
                      <a:pt x="77" y="492"/>
                    </a:lnTo>
                    <a:lnTo>
                      <a:pt x="78" y="488"/>
                    </a:lnTo>
                    <a:lnTo>
                      <a:pt x="79" y="483"/>
                    </a:lnTo>
                    <a:lnTo>
                      <a:pt x="78" y="481"/>
                    </a:lnTo>
                    <a:lnTo>
                      <a:pt x="76" y="480"/>
                    </a:lnTo>
                    <a:lnTo>
                      <a:pt x="74" y="481"/>
                    </a:lnTo>
                    <a:lnTo>
                      <a:pt x="72" y="482"/>
                    </a:lnTo>
                    <a:lnTo>
                      <a:pt x="70" y="485"/>
                    </a:lnTo>
                    <a:lnTo>
                      <a:pt x="68" y="485"/>
                    </a:lnTo>
                    <a:lnTo>
                      <a:pt x="67" y="485"/>
                    </a:lnTo>
                    <a:lnTo>
                      <a:pt x="63" y="482"/>
                    </a:lnTo>
                    <a:lnTo>
                      <a:pt x="59" y="479"/>
                    </a:lnTo>
                    <a:lnTo>
                      <a:pt x="50" y="478"/>
                    </a:lnTo>
                    <a:lnTo>
                      <a:pt x="47" y="477"/>
                    </a:lnTo>
                    <a:lnTo>
                      <a:pt x="46" y="475"/>
                    </a:lnTo>
                    <a:lnTo>
                      <a:pt x="50" y="468"/>
                    </a:lnTo>
                    <a:lnTo>
                      <a:pt x="51" y="464"/>
                    </a:lnTo>
                    <a:lnTo>
                      <a:pt x="53" y="460"/>
                    </a:lnTo>
                    <a:lnTo>
                      <a:pt x="53" y="457"/>
                    </a:lnTo>
                    <a:lnTo>
                      <a:pt x="54" y="455"/>
                    </a:lnTo>
                    <a:lnTo>
                      <a:pt x="57" y="449"/>
                    </a:lnTo>
                    <a:lnTo>
                      <a:pt x="52" y="440"/>
                    </a:lnTo>
                    <a:lnTo>
                      <a:pt x="51" y="430"/>
                    </a:lnTo>
                    <a:lnTo>
                      <a:pt x="51" y="421"/>
                    </a:lnTo>
                    <a:lnTo>
                      <a:pt x="52" y="414"/>
                    </a:lnTo>
                    <a:lnTo>
                      <a:pt x="52" y="408"/>
                    </a:lnTo>
                    <a:lnTo>
                      <a:pt x="53" y="407"/>
                    </a:lnTo>
                    <a:lnTo>
                      <a:pt x="58" y="395"/>
                    </a:lnTo>
                    <a:lnTo>
                      <a:pt x="63" y="383"/>
                    </a:lnTo>
                    <a:lnTo>
                      <a:pt x="63" y="380"/>
                    </a:lnTo>
                    <a:lnTo>
                      <a:pt x="64" y="378"/>
                    </a:lnTo>
                    <a:lnTo>
                      <a:pt x="63" y="373"/>
                    </a:lnTo>
                    <a:lnTo>
                      <a:pt x="63" y="368"/>
                    </a:lnTo>
                    <a:lnTo>
                      <a:pt x="68" y="365"/>
                    </a:lnTo>
                    <a:lnTo>
                      <a:pt x="69" y="363"/>
                    </a:lnTo>
                    <a:lnTo>
                      <a:pt x="71" y="360"/>
                    </a:lnTo>
                    <a:lnTo>
                      <a:pt x="71" y="354"/>
                    </a:lnTo>
                    <a:lnTo>
                      <a:pt x="67" y="353"/>
                    </a:lnTo>
                    <a:lnTo>
                      <a:pt x="65" y="352"/>
                    </a:lnTo>
                    <a:lnTo>
                      <a:pt x="65" y="351"/>
                    </a:lnTo>
                    <a:lnTo>
                      <a:pt x="65" y="349"/>
                    </a:lnTo>
                    <a:lnTo>
                      <a:pt x="67" y="348"/>
                    </a:lnTo>
                    <a:lnTo>
                      <a:pt x="66" y="346"/>
                    </a:lnTo>
                    <a:lnTo>
                      <a:pt x="65" y="344"/>
                    </a:lnTo>
                    <a:lnTo>
                      <a:pt x="61" y="343"/>
                    </a:lnTo>
                    <a:lnTo>
                      <a:pt x="58" y="342"/>
                    </a:lnTo>
                    <a:lnTo>
                      <a:pt x="57" y="344"/>
                    </a:lnTo>
                    <a:lnTo>
                      <a:pt x="57" y="346"/>
                    </a:lnTo>
                    <a:lnTo>
                      <a:pt x="55" y="346"/>
                    </a:lnTo>
                    <a:lnTo>
                      <a:pt x="55" y="347"/>
                    </a:lnTo>
                    <a:lnTo>
                      <a:pt x="53" y="346"/>
                    </a:lnTo>
                    <a:lnTo>
                      <a:pt x="53" y="344"/>
                    </a:lnTo>
                    <a:lnTo>
                      <a:pt x="52" y="342"/>
                    </a:lnTo>
                    <a:lnTo>
                      <a:pt x="52" y="341"/>
                    </a:lnTo>
                    <a:lnTo>
                      <a:pt x="50" y="339"/>
                    </a:lnTo>
                    <a:lnTo>
                      <a:pt x="46" y="335"/>
                    </a:lnTo>
                    <a:lnTo>
                      <a:pt x="44" y="335"/>
                    </a:lnTo>
                    <a:lnTo>
                      <a:pt x="41" y="334"/>
                    </a:lnTo>
                    <a:lnTo>
                      <a:pt x="40" y="334"/>
                    </a:lnTo>
                    <a:lnTo>
                      <a:pt x="40" y="333"/>
                    </a:lnTo>
                    <a:lnTo>
                      <a:pt x="42" y="332"/>
                    </a:lnTo>
                    <a:lnTo>
                      <a:pt x="42" y="327"/>
                    </a:lnTo>
                    <a:lnTo>
                      <a:pt x="35" y="323"/>
                    </a:lnTo>
                    <a:lnTo>
                      <a:pt x="32" y="323"/>
                    </a:lnTo>
                    <a:lnTo>
                      <a:pt x="29" y="322"/>
                    </a:lnTo>
                    <a:lnTo>
                      <a:pt x="28" y="322"/>
                    </a:lnTo>
                    <a:lnTo>
                      <a:pt x="30" y="320"/>
                    </a:lnTo>
                    <a:lnTo>
                      <a:pt x="29" y="316"/>
                    </a:lnTo>
                    <a:lnTo>
                      <a:pt x="27" y="315"/>
                    </a:lnTo>
                    <a:lnTo>
                      <a:pt x="26" y="316"/>
                    </a:lnTo>
                    <a:lnTo>
                      <a:pt x="23" y="316"/>
                    </a:lnTo>
                    <a:lnTo>
                      <a:pt x="22" y="318"/>
                    </a:lnTo>
                    <a:lnTo>
                      <a:pt x="21" y="319"/>
                    </a:lnTo>
                    <a:lnTo>
                      <a:pt x="22" y="316"/>
                    </a:lnTo>
                    <a:lnTo>
                      <a:pt x="23" y="314"/>
                    </a:lnTo>
                    <a:lnTo>
                      <a:pt x="26" y="313"/>
                    </a:lnTo>
                    <a:lnTo>
                      <a:pt x="28" y="311"/>
                    </a:lnTo>
                    <a:lnTo>
                      <a:pt x="29" y="310"/>
                    </a:lnTo>
                    <a:lnTo>
                      <a:pt x="28" y="310"/>
                    </a:lnTo>
                    <a:lnTo>
                      <a:pt x="25" y="310"/>
                    </a:lnTo>
                    <a:lnTo>
                      <a:pt x="22" y="308"/>
                    </a:lnTo>
                    <a:lnTo>
                      <a:pt x="22" y="307"/>
                    </a:lnTo>
                    <a:lnTo>
                      <a:pt x="24" y="303"/>
                    </a:lnTo>
                    <a:lnTo>
                      <a:pt x="24" y="301"/>
                    </a:lnTo>
                    <a:lnTo>
                      <a:pt x="24" y="299"/>
                    </a:lnTo>
                    <a:lnTo>
                      <a:pt x="23" y="296"/>
                    </a:lnTo>
                    <a:lnTo>
                      <a:pt x="23" y="295"/>
                    </a:lnTo>
                    <a:lnTo>
                      <a:pt x="23" y="293"/>
                    </a:lnTo>
                    <a:lnTo>
                      <a:pt x="21" y="288"/>
                    </a:lnTo>
                    <a:lnTo>
                      <a:pt x="22" y="285"/>
                    </a:lnTo>
                    <a:lnTo>
                      <a:pt x="19" y="281"/>
                    </a:lnTo>
                    <a:lnTo>
                      <a:pt x="17" y="281"/>
                    </a:lnTo>
                    <a:lnTo>
                      <a:pt x="16" y="281"/>
                    </a:lnTo>
                    <a:lnTo>
                      <a:pt x="15" y="281"/>
                    </a:lnTo>
                    <a:lnTo>
                      <a:pt x="15" y="282"/>
                    </a:lnTo>
                    <a:lnTo>
                      <a:pt x="14" y="279"/>
                    </a:lnTo>
                    <a:lnTo>
                      <a:pt x="12" y="275"/>
                    </a:lnTo>
                    <a:lnTo>
                      <a:pt x="10" y="275"/>
                    </a:lnTo>
                    <a:lnTo>
                      <a:pt x="7" y="276"/>
                    </a:lnTo>
                    <a:lnTo>
                      <a:pt x="3" y="275"/>
                    </a:lnTo>
                    <a:lnTo>
                      <a:pt x="1" y="271"/>
                    </a:lnTo>
                    <a:lnTo>
                      <a:pt x="0" y="267"/>
                    </a:lnTo>
                    <a:lnTo>
                      <a:pt x="3" y="260"/>
                    </a:lnTo>
                    <a:lnTo>
                      <a:pt x="7" y="249"/>
                    </a:lnTo>
                    <a:lnTo>
                      <a:pt x="9" y="244"/>
                    </a:lnTo>
                    <a:lnTo>
                      <a:pt x="14" y="243"/>
                    </a:lnTo>
                    <a:lnTo>
                      <a:pt x="14" y="242"/>
                    </a:lnTo>
                    <a:lnTo>
                      <a:pt x="15" y="242"/>
                    </a:lnTo>
                    <a:lnTo>
                      <a:pt x="17" y="242"/>
                    </a:lnTo>
                    <a:lnTo>
                      <a:pt x="20" y="242"/>
                    </a:lnTo>
                    <a:lnTo>
                      <a:pt x="19" y="239"/>
                    </a:lnTo>
                    <a:lnTo>
                      <a:pt x="15" y="239"/>
                    </a:lnTo>
                    <a:lnTo>
                      <a:pt x="14" y="235"/>
                    </a:lnTo>
                    <a:lnTo>
                      <a:pt x="15" y="233"/>
                    </a:lnTo>
                    <a:lnTo>
                      <a:pt x="15" y="230"/>
                    </a:lnTo>
                    <a:lnTo>
                      <a:pt x="16" y="228"/>
                    </a:lnTo>
                    <a:lnTo>
                      <a:pt x="16" y="224"/>
                    </a:lnTo>
                    <a:lnTo>
                      <a:pt x="16" y="222"/>
                    </a:lnTo>
                    <a:lnTo>
                      <a:pt x="20" y="220"/>
                    </a:lnTo>
                    <a:lnTo>
                      <a:pt x="25" y="219"/>
                    </a:lnTo>
                    <a:lnTo>
                      <a:pt x="33" y="220"/>
                    </a:lnTo>
                    <a:lnTo>
                      <a:pt x="33" y="219"/>
                    </a:lnTo>
                    <a:lnTo>
                      <a:pt x="33" y="218"/>
                    </a:lnTo>
                    <a:lnTo>
                      <a:pt x="34" y="218"/>
                    </a:lnTo>
                    <a:lnTo>
                      <a:pt x="34" y="216"/>
                    </a:lnTo>
                    <a:lnTo>
                      <a:pt x="35" y="214"/>
                    </a:lnTo>
                    <a:lnTo>
                      <a:pt x="32" y="209"/>
                    </a:lnTo>
                    <a:lnTo>
                      <a:pt x="33" y="206"/>
                    </a:lnTo>
                    <a:lnTo>
                      <a:pt x="33" y="200"/>
                    </a:lnTo>
                    <a:lnTo>
                      <a:pt x="35" y="198"/>
                    </a:lnTo>
                    <a:lnTo>
                      <a:pt x="35" y="199"/>
                    </a:lnTo>
                    <a:lnTo>
                      <a:pt x="38" y="204"/>
                    </a:lnTo>
                    <a:lnTo>
                      <a:pt x="40" y="205"/>
                    </a:lnTo>
                    <a:lnTo>
                      <a:pt x="43" y="206"/>
                    </a:lnTo>
                    <a:lnTo>
                      <a:pt x="45" y="201"/>
                    </a:lnTo>
                    <a:lnTo>
                      <a:pt x="45" y="199"/>
                    </a:lnTo>
                    <a:lnTo>
                      <a:pt x="45" y="198"/>
                    </a:lnTo>
                    <a:lnTo>
                      <a:pt x="46" y="198"/>
                    </a:lnTo>
                    <a:lnTo>
                      <a:pt x="48" y="196"/>
                    </a:lnTo>
                    <a:lnTo>
                      <a:pt x="48" y="191"/>
                    </a:lnTo>
                    <a:lnTo>
                      <a:pt x="49" y="188"/>
                    </a:lnTo>
                    <a:lnTo>
                      <a:pt x="51" y="186"/>
                    </a:lnTo>
                    <a:lnTo>
                      <a:pt x="52" y="189"/>
                    </a:lnTo>
                    <a:lnTo>
                      <a:pt x="52" y="192"/>
                    </a:lnTo>
                    <a:lnTo>
                      <a:pt x="53" y="198"/>
                    </a:lnTo>
                    <a:lnTo>
                      <a:pt x="54" y="201"/>
                    </a:lnTo>
                    <a:lnTo>
                      <a:pt x="59" y="204"/>
                    </a:lnTo>
                    <a:lnTo>
                      <a:pt x="67" y="207"/>
                    </a:lnTo>
                    <a:lnTo>
                      <a:pt x="67" y="209"/>
                    </a:lnTo>
                    <a:lnTo>
                      <a:pt x="66" y="211"/>
                    </a:lnTo>
                    <a:lnTo>
                      <a:pt x="64" y="212"/>
                    </a:lnTo>
                    <a:lnTo>
                      <a:pt x="65" y="216"/>
                    </a:lnTo>
                    <a:lnTo>
                      <a:pt x="65" y="217"/>
                    </a:lnTo>
                    <a:lnTo>
                      <a:pt x="67" y="217"/>
                    </a:lnTo>
                    <a:lnTo>
                      <a:pt x="69" y="216"/>
                    </a:lnTo>
                    <a:lnTo>
                      <a:pt x="71" y="213"/>
                    </a:lnTo>
                    <a:lnTo>
                      <a:pt x="72" y="211"/>
                    </a:lnTo>
                    <a:lnTo>
                      <a:pt x="78" y="212"/>
                    </a:lnTo>
                    <a:lnTo>
                      <a:pt x="82" y="210"/>
                    </a:lnTo>
                    <a:lnTo>
                      <a:pt x="85" y="210"/>
                    </a:lnTo>
                    <a:lnTo>
                      <a:pt x="86" y="208"/>
                    </a:lnTo>
                    <a:lnTo>
                      <a:pt x="86" y="207"/>
                    </a:lnTo>
                    <a:lnTo>
                      <a:pt x="87" y="207"/>
                    </a:lnTo>
                    <a:lnTo>
                      <a:pt x="87" y="205"/>
                    </a:lnTo>
                    <a:lnTo>
                      <a:pt x="87" y="204"/>
                    </a:lnTo>
                    <a:lnTo>
                      <a:pt x="87" y="199"/>
                    </a:lnTo>
                    <a:lnTo>
                      <a:pt x="90" y="196"/>
                    </a:lnTo>
                    <a:lnTo>
                      <a:pt x="90" y="193"/>
                    </a:lnTo>
                    <a:lnTo>
                      <a:pt x="90" y="191"/>
                    </a:lnTo>
                    <a:lnTo>
                      <a:pt x="90" y="190"/>
                    </a:lnTo>
                    <a:lnTo>
                      <a:pt x="91" y="190"/>
                    </a:lnTo>
                    <a:lnTo>
                      <a:pt x="91" y="186"/>
                    </a:lnTo>
                    <a:lnTo>
                      <a:pt x="92" y="181"/>
                    </a:lnTo>
                    <a:lnTo>
                      <a:pt x="93" y="172"/>
                    </a:lnTo>
                    <a:lnTo>
                      <a:pt x="95" y="169"/>
                    </a:lnTo>
                    <a:lnTo>
                      <a:pt x="98" y="169"/>
                    </a:lnTo>
                    <a:lnTo>
                      <a:pt x="100" y="167"/>
                    </a:lnTo>
                    <a:lnTo>
                      <a:pt x="100" y="165"/>
                    </a:lnTo>
                    <a:lnTo>
                      <a:pt x="100" y="163"/>
                    </a:lnTo>
                    <a:lnTo>
                      <a:pt x="101" y="163"/>
                    </a:lnTo>
                    <a:lnTo>
                      <a:pt x="102" y="160"/>
                    </a:lnTo>
                    <a:lnTo>
                      <a:pt x="103" y="157"/>
                    </a:lnTo>
                    <a:lnTo>
                      <a:pt x="106" y="155"/>
                    </a:lnTo>
                    <a:lnTo>
                      <a:pt x="108" y="151"/>
                    </a:lnTo>
                    <a:lnTo>
                      <a:pt x="109" y="148"/>
                    </a:lnTo>
                    <a:lnTo>
                      <a:pt x="109" y="146"/>
                    </a:lnTo>
                    <a:lnTo>
                      <a:pt x="108" y="144"/>
                    </a:lnTo>
                    <a:lnTo>
                      <a:pt x="107" y="142"/>
                    </a:lnTo>
                    <a:lnTo>
                      <a:pt x="108" y="139"/>
                    </a:lnTo>
                    <a:lnTo>
                      <a:pt x="110" y="134"/>
                    </a:lnTo>
                    <a:lnTo>
                      <a:pt x="115" y="128"/>
                    </a:lnTo>
                    <a:lnTo>
                      <a:pt x="117" y="122"/>
                    </a:lnTo>
                    <a:lnTo>
                      <a:pt x="118" y="119"/>
                    </a:lnTo>
                    <a:lnTo>
                      <a:pt x="118" y="115"/>
                    </a:lnTo>
                    <a:lnTo>
                      <a:pt x="121" y="113"/>
                    </a:lnTo>
                    <a:lnTo>
                      <a:pt x="124" y="111"/>
                    </a:lnTo>
                    <a:lnTo>
                      <a:pt x="125" y="110"/>
                    </a:lnTo>
                    <a:lnTo>
                      <a:pt x="123" y="109"/>
                    </a:lnTo>
                    <a:lnTo>
                      <a:pt x="120" y="109"/>
                    </a:lnTo>
                    <a:lnTo>
                      <a:pt x="118" y="108"/>
                    </a:lnTo>
                    <a:lnTo>
                      <a:pt x="117" y="105"/>
                    </a:lnTo>
                    <a:lnTo>
                      <a:pt x="115" y="99"/>
                    </a:lnTo>
                    <a:lnTo>
                      <a:pt x="115" y="93"/>
                    </a:lnTo>
                    <a:lnTo>
                      <a:pt x="121" y="89"/>
                    </a:lnTo>
                    <a:lnTo>
                      <a:pt x="123" y="84"/>
                    </a:lnTo>
                    <a:lnTo>
                      <a:pt x="123" y="81"/>
                    </a:lnTo>
                    <a:lnTo>
                      <a:pt x="121" y="78"/>
                    </a:lnTo>
                    <a:lnTo>
                      <a:pt x="122" y="77"/>
                    </a:lnTo>
                    <a:lnTo>
                      <a:pt x="123" y="76"/>
                    </a:lnTo>
                    <a:lnTo>
                      <a:pt x="128" y="77"/>
                    </a:lnTo>
                    <a:lnTo>
                      <a:pt x="129" y="77"/>
                    </a:lnTo>
                    <a:lnTo>
                      <a:pt x="129" y="75"/>
                    </a:lnTo>
                    <a:lnTo>
                      <a:pt x="130" y="73"/>
                    </a:lnTo>
                    <a:lnTo>
                      <a:pt x="130" y="67"/>
                    </a:lnTo>
                    <a:lnTo>
                      <a:pt x="132" y="65"/>
                    </a:lnTo>
                    <a:lnTo>
                      <a:pt x="139" y="64"/>
                    </a:lnTo>
                    <a:lnTo>
                      <a:pt x="142" y="61"/>
                    </a:lnTo>
                    <a:lnTo>
                      <a:pt x="147" y="60"/>
                    </a:lnTo>
                    <a:lnTo>
                      <a:pt x="148" y="58"/>
                    </a:lnTo>
                    <a:lnTo>
                      <a:pt x="150" y="57"/>
                    </a:lnTo>
                    <a:lnTo>
                      <a:pt x="150" y="55"/>
                    </a:lnTo>
                    <a:lnTo>
                      <a:pt x="150" y="54"/>
                    </a:lnTo>
                    <a:lnTo>
                      <a:pt x="151" y="54"/>
                    </a:lnTo>
                    <a:lnTo>
                      <a:pt x="154" y="52"/>
                    </a:lnTo>
                    <a:lnTo>
                      <a:pt x="157" y="47"/>
                    </a:lnTo>
                    <a:lnTo>
                      <a:pt x="164" y="46"/>
                    </a:lnTo>
                    <a:lnTo>
                      <a:pt x="176" y="44"/>
                    </a:lnTo>
                    <a:lnTo>
                      <a:pt x="177" y="43"/>
                    </a:lnTo>
                    <a:lnTo>
                      <a:pt x="180" y="45"/>
                    </a:lnTo>
                    <a:lnTo>
                      <a:pt x="183" y="47"/>
                    </a:lnTo>
                    <a:lnTo>
                      <a:pt x="189" y="52"/>
                    </a:lnTo>
                    <a:lnTo>
                      <a:pt x="196" y="58"/>
                    </a:lnTo>
                    <a:lnTo>
                      <a:pt x="198" y="65"/>
                    </a:lnTo>
                    <a:lnTo>
                      <a:pt x="199" y="67"/>
                    </a:lnTo>
                    <a:lnTo>
                      <a:pt x="200" y="67"/>
                    </a:lnTo>
                    <a:lnTo>
                      <a:pt x="203" y="69"/>
                    </a:lnTo>
                    <a:lnTo>
                      <a:pt x="206" y="67"/>
                    </a:lnTo>
                    <a:lnTo>
                      <a:pt x="214" y="65"/>
                    </a:lnTo>
                    <a:lnTo>
                      <a:pt x="218" y="65"/>
                    </a:lnTo>
                    <a:lnTo>
                      <a:pt x="220" y="66"/>
                    </a:lnTo>
                    <a:lnTo>
                      <a:pt x="223" y="70"/>
                    </a:lnTo>
                    <a:lnTo>
                      <a:pt x="225" y="71"/>
                    </a:lnTo>
                    <a:lnTo>
                      <a:pt x="230" y="70"/>
                    </a:lnTo>
                    <a:lnTo>
                      <a:pt x="233" y="69"/>
                    </a:lnTo>
                    <a:lnTo>
                      <a:pt x="238" y="69"/>
                    </a:lnTo>
                    <a:lnTo>
                      <a:pt x="240" y="67"/>
                    </a:lnTo>
                    <a:lnTo>
                      <a:pt x="240" y="66"/>
                    </a:lnTo>
                    <a:lnTo>
                      <a:pt x="241" y="66"/>
                    </a:lnTo>
                    <a:lnTo>
                      <a:pt x="243" y="66"/>
                    </a:lnTo>
                    <a:lnTo>
                      <a:pt x="245" y="63"/>
                    </a:lnTo>
                    <a:lnTo>
                      <a:pt x="249" y="62"/>
                    </a:lnTo>
                    <a:lnTo>
                      <a:pt x="261" y="54"/>
                    </a:lnTo>
                    <a:lnTo>
                      <a:pt x="263" y="52"/>
                    </a:lnTo>
                    <a:lnTo>
                      <a:pt x="265" y="51"/>
                    </a:lnTo>
                    <a:lnTo>
                      <a:pt x="269" y="48"/>
                    </a:lnTo>
                    <a:lnTo>
                      <a:pt x="271" y="44"/>
                    </a:lnTo>
                    <a:lnTo>
                      <a:pt x="277" y="43"/>
                    </a:lnTo>
                    <a:lnTo>
                      <a:pt x="284" y="42"/>
                    </a:lnTo>
                    <a:lnTo>
                      <a:pt x="287" y="41"/>
                    </a:lnTo>
                    <a:lnTo>
                      <a:pt x="288" y="39"/>
                    </a:lnTo>
                    <a:lnTo>
                      <a:pt x="290" y="38"/>
                    </a:lnTo>
                    <a:lnTo>
                      <a:pt x="293" y="34"/>
                    </a:lnTo>
                    <a:lnTo>
                      <a:pt x="303" y="31"/>
                    </a:lnTo>
                    <a:lnTo>
                      <a:pt x="309" y="29"/>
                    </a:lnTo>
                    <a:lnTo>
                      <a:pt x="313" y="33"/>
                    </a:lnTo>
                    <a:lnTo>
                      <a:pt x="314" y="35"/>
                    </a:lnTo>
                    <a:lnTo>
                      <a:pt x="315" y="34"/>
                    </a:lnTo>
                    <a:lnTo>
                      <a:pt x="318" y="34"/>
                    </a:lnTo>
                    <a:lnTo>
                      <a:pt x="319" y="32"/>
                    </a:lnTo>
                    <a:lnTo>
                      <a:pt x="319" y="31"/>
                    </a:lnTo>
                    <a:lnTo>
                      <a:pt x="320" y="31"/>
                    </a:lnTo>
                    <a:lnTo>
                      <a:pt x="320" y="28"/>
                    </a:lnTo>
                    <a:lnTo>
                      <a:pt x="320" y="26"/>
                    </a:lnTo>
                    <a:lnTo>
                      <a:pt x="319" y="24"/>
                    </a:lnTo>
                    <a:lnTo>
                      <a:pt x="320" y="22"/>
                    </a:lnTo>
                    <a:lnTo>
                      <a:pt x="323" y="17"/>
                    </a:lnTo>
                    <a:lnTo>
                      <a:pt x="322" y="15"/>
                    </a:lnTo>
                    <a:lnTo>
                      <a:pt x="322" y="13"/>
                    </a:lnTo>
                    <a:lnTo>
                      <a:pt x="321" y="10"/>
                    </a:lnTo>
                    <a:lnTo>
                      <a:pt x="321" y="9"/>
                    </a:lnTo>
                    <a:lnTo>
                      <a:pt x="321" y="6"/>
                    </a:lnTo>
                    <a:lnTo>
                      <a:pt x="321" y="1"/>
                    </a:lnTo>
                    <a:lnTo>
                      <a:pt x="327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318">
                <a:extLst>
                  <a:ext uri="{FF2B5EF4-FFF2-40B4-BE49-F238E27FC236}">
                    <a16:creationId xmlns:a16="http://schemas.microsoft.com/office/drawing/2014/main" id="{87E9E14B-6689-388F-8FA0-035092B32E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8" y="1819"/>
                <a:ext cx="40" cy="79"/>
              </a:xfrm>
              <a:custGeom>
                <a:avLst/>
                <a:gdLst>
                  <a:gd name="T0" fmla="*/ 8 w 118"/>
                  <a:gd name="T1" fmla="*/ 236 h 237"/>
                  <a:gd name="T2" fmla="*/ 11 w 118"/>
                  <a:gd name="T3" fmla="*/ 233 h 237"/>
                  <a:gd name="T4" fmla="*/ 14 w 118"/>
                  <a:gd name="T5" fmla="*/ 228 h 237"/>
                  <a:gd name="T6" fmla="*/ 21 w 118"/>
                  <a:gd name="T7" fmla="*/ 224 h 237"/>
                  <a:gd name="T8" fmla="*/ 27 w 118"/>
                  <a:gd name="T9" fmla="*/ 226 h 237"/>
                  <a:gd name="T10" fmla="*/ 35 w 118"/>
                  <a:gd name="T11" fmla="*/ 228 h 237"/>
                  <a:gd name="T12" fmla="*/ 47 w 118"/>
                  <a:gd name="T13" fmla="*/ 220 h 237"/>
                  <a:gd name="T14" fmla="*/ 48 w 118"/>
                  <a:gd name="T15" fmla="*/ 216 h 237"/>
                  <a:gd name="T16" fmla="*/ 47 w 118"/>
                  <a:gd name="T17" fmla="*/ 212 h 237"/>
                  <a:gd name="T18" fmla="*/ 54 w 118"/>
                  <a:gd name="T19" fmla="*/ 202 h 237"/>
                  <a:gd name="T20" fmla="*/ 67 w 118"/>
                  <a:gd name="T21" fmla="*/ 199 h 237"/>
                  <a:gd name="T22" fmla="*/ 71 w 118"/>
                  <a:gd name="T23" fmla="*/ 193 h 237"/>
                  <a:gd name="T24" fmla="*/ 72 w 118"/>
                  <a:gd name="T25" fmla="*/ 192 h 237"/>
                  <a:gd name="T26" fmla="*/ 79 w 118"/>
                  <a:gd name="T27" fmla="*/ 178 h 237"/>
                  <a:gd name="T28" fmla="*/ 79 w 118"/>
                  <a:gd name="T29" fmla="*/ 167 h 237"/>
                  <a:gd name="T30" fmla="*/ 76 w 118"/>
                  <a:gd name="T31" fmla="*/ 162 h 237"/>
                  <a:gd name="T32" fmla="*/ 71 w 118"/>
                  <a:gd name="T33" fmla="*/ 157 h 237"/>
                  <a:gd name="T34" fmla="*/ 69 w 118"/>
                  <a:gd name="T35" fmla="*/ 151 h 237"/>
                  <a:gd name="T36" fmla="*/ 73 w 118"/>
                  <a:gd name="T37" fmla="*/ 143 h 237"/>
                  <a:gd name="T38" fmla="*/ 78 w 118"/>
                  <a:gd name="T39" fmla="*/ 131 h 237"/>
                  <a:gd name="T40" fmla="*/ 82 w 118"/>
                  <a:gd name="T41" fmla="*/ 126 h 237"/>
                  <a:gd name="T42" fmla="*/ 83 w 118"/>
                  <a:gd name="T43" fmla="*/ 125 h 237"/>
                  <a:gd name="T44" fmla="*/ 83 w 118"/>
                  <a:gd name="T45" fmla="*/ 117 h 237"/>
                  <a:gd name="T46" fmla="*/ 88 w 118"/>
                  <a:gd name="T47" fmla="*/ 106 h 237"/>
                  <a:gd name="T48" fmla="*/ 90 w 118"/>
                  <a:gd name="T49" fmla="*/ 100 h 237"/>
                  <a:gd name="T50" fmla="*/ 85 w 118"/>
                  <a:gd name="T51" fmla="*/ 94 h 237"/>
                  <a:gd name="T52" fmla="*/ 81 w 118"/>
                  <a:gd name="T53" fmla="*/ 89 h 237"/>
                  <a:gd name="T54" fmla="*/ 83 w 118"/>
                  <a:gd name="T55" fmla="*/ 86 h 237"/>
                  <a:gd name="T56" fmla="*/ 88 w 118"/>
                  <a:gd name="T57" fmla="*/ 84 h 237"/>
                  <a:gd name="T58" fmla="*/ 92 w 118"/>
                  <a:gd name="T59" fmla="*/ 79 h 237"/>
                  <a:gd name="T60" fmla="*/ 98 w 118"/>
                  <a:gd name="T61" fmla="*/ 50 h 237"/>
                  <a:gd name="T62" fmla="*/ 105 w 118"/>
                  <a:gd name="T63" fmla="*/ 47 h 237"/>
                  <a:gd name="T64" fmla="*/ 106 w 118"/>
                  <a:gd name="T65" fmla="*/ 46 h 237"/>
                  <a:gd name="T66" fmla="*/ 100 w 118"/>
                  <a:gd name="T67" fmla="*/ 43 h 237"/>
                  <a:gd name="T68" fmla="*/ 95 w 118"/>
                  <a:gd name="T69" fmla="*/ 41 h 237"/>
                  <a:gd name="T70" fmla="*/ 99 w 118"/>
                  <a:gd name="T71" fmla="*/ 36 h 237"/>
                  <a:gd name="T72" fmla="*/ 112 w 118"/>
                  <a:gd name="T73" fmla="*/ 26 h 237"/>
                  <a:gd name="T74" fmla="*/ 116 w 118"/>
                  <a:gd name="T75" fmla="*/ 20 h 237"/>
                  <a:gd name="T76" fmla="*/ 115 w 118"/>
                  <a:gd name="T77" fmla="*/ 16 h 237"/>
                  <a:gd name="T78" fmla="*/ 110 w 118"/>
                  <a:gd name="T79" fmla="*/ 10 h 237"/>
                  <a:gd name="T80" fmla="*/ 117 w 118"/>
                  <a:gd name="T81" fmla="*/ 3 h 237"/>
                  <a:gd name="T82" fmla="*/ 117 w 118"/>
                  <a:gd name="T83" fmla="*/ 0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8" h="237">
                    <a:moveTo>
                      <a:pt x="0" y="237"/>
                    </a:moveTo>
                    <a:lnTo>
                      <a:pt x="8" y="236"/>
                    </a:lnTo>
                    <a:lnTo>
                      <a:pt x="9" y="234"/>
                    </a:lnTo>
                    <a:lnTo>
                      <a:pt x="11" y="233"/>
                    </a:lnTo>
                    <a:lnTo>
                      <a:pt x="12" y="231"/>
                    </a:lnTo>
                    <a:lnTo>
                      <a:pt x="14" y="228"/>
                    </a:lnTo>
                    <a:lnTo>
                      <a:pt x="15" y="225"/>
                    </a:lnTo>
                    <a:lnTo>
                      <a:pt x="21" y="224"/>
                    </a:lnTo>
                    <a:lnTo>
                      <a:pt x="23" y="223"/>
                    </a:lnTo>
                    <a:lnTo>
                      <a:pt x="27" y="226"/>
                    </a:lnTo>
                    <a:lnTo>
                      <a:pt x="30" y="227"/>
                    </a:lnTo>
                    <a:lnTo>
                      <a:pt x="35" y="228"/>
                    </a:lnTo>
                    <a:lnTo>
                      <a:pt x="45" y="223"/>
                    </a:lnTo>
                    <a:lnTo>
                      <a:pt x="47" y="220"/>
                    </a:lnTo>
                    <a:lnTo>
                      <a:pt x="48" y="218"/>
                    </a:lnTo>
                    <a:lnTo>
                      <a:pt x="48" y="216"/>
                    </a:lnTo>
                    <a:lnTo>
                      <a:pt x="47" y="216"/>
                    </a:lnTo>
                    <a:lnTo>
                      <a:pt x="47" y="212"/>
                    </a:lnTo>
                    <a:lnTo>
                      <a:pt x="50" y="208"/>
                    </a:lnTo>
                    <a:lnTo>
                      <a:pt x="54" y="202"/>
                    </a:lnTo>
                    <a:lnTo>
                      <a:pt x="58" y="200"/>
                    </a:lnTo>
                    <a:lnTo>
                      <a:pt x="67" y="199"/>
                    </a:lnTo>
                    <a:lnTo>
                      <a:pt x="71" y="195"/>
                    </a:lnTo>
                    <a:lnTo>
                      <a:pt x="71" y="193"/>
                    </a:lnTo>
                    <a:lnTo>
                      <a:pt x="71" y="192"/>
                    </a:lnTo>
                    <a:lnTo>
                      <a:pt x="72" y="192"/>
                    </a:lnTo>
                    <a:lnTo>
                      <a:pt x="75" y="188"/>
                    </a:lnTo>
                    <a:lnTo>
                      <a:pt x="79" y="178"/>
                    </a:lnTo>
                    <a:lnTo>
                      <a:pt x="79" y="174"/>
                    </a:lnTo>
                    <a:lnTo>
                      <a:pt x="79" y="167"/>
                    </a:lnTo>
                    <a:lnTo>
                      <a:pt x="77" y="164"/>
                    </a:lnTo>
                    <a:lnTo>
                      <a:pt x="76" y="162"/>
                    </a:lnTo>
                    <a:lnTo>
                      <a:pt x="73" y="159"/>
                    </a:lnTo>
                    <a:lnTo>
                      <a:pt x="71" y="157"/>
                    </a:lnTo>
                    <a:lnTo>
                      <a:pt x="69" y="154"/>
                    </a:lnTo>
                    <a:lnTo>
                      <a:pt x="69" y="151"/>
                    </a:lnTo>
                    <a:lnTo>
                      <a:pt x="73" y="145"/>
                    </a:lnTo>
                    <a:lnTo>
                      <a:pt x="73" y="143"/>
                    </a:lnTo>
                    <a:lnTo>
                      <a:pt x="75" y="140"/>
                    </a:lnTo>
                    <a:lnTo>
                      <a:pt x="78" y="131"/>
                    </a:lnTo>
                    <a:lnTo>
                      <a:pt x="79" y="127"/>
                    </a:lnTo>
                    <a:lnTo>
                      <a:pt x="82" y="126"/>
                    </a:lnTo>
                    <a:lnTo>
                      <a:pt x="82" y="125"/>
                    </a:lnTo>
                    <a:lnTo>
                      <a:pt x="83" y="125"/>
                    </a:lnTo>
                    <a:lnTo>
                      <a:pt x="84" y="123"/>
                    </a:lnTo>
                    <a:lnTo>
                      <a:pt x="83" y="117"/>
                    </a:lnTo>
                    <a:lnTo>
                      <a:pt x="84" y="109"/>
                    </a:lnTo>
                    <a:lnTo>
                      <a:pt x="88" y="106"/>
                    </a:lnTo>
                    <a:lnTo>
                      <a:pt x="89" y="102"/>
                    </a:lnTo>
                    <a:lnTo>
                      <a:pt x="90" y="100"/>
                    </a:lnTo>
                    <a:lnTo>
                      <a:pt x="88" y="97"/>
                    </a:lnTo>
                    <a:lnTo>
                      <a:pt x="85" y="94"/>
                    </a:lnTo>
                    <a:lnTo>
                      <a:pt x="82" y="91"/>
                    </a:lnTo>
                    <a:lnTo>
                      <a:pt x="81" y="89"/>
                    </a:lnTo>
                    <a:lnTo>
                      <a:pt x="82" y="88"/>
                    </a:lnTo>
                    <a:lnTo>
                      <a:pt x="83" y="86"/>
                    </a:lnTo>
                    <a:lnTo>
                      <a:pt x="87" y="86"/>
                    </a:lnTo>
                    <a:lnTo>
                      <a:pt x="88" y="84"/>
                    </a:lnTo>
                    <a:lnTo>
                      <a:pt x="90" y="83"/>
                    </a:lnTo>
                    <a:lnTo>
                      <a:pt x="92" y="79"/>
                    </a:lnTo>
                    <a:lnTo>
                      <a:pt x="95" y="55"/>
                    </a:lnTo>
                    <a:lnTo>
                      <a:pt x="98" y="50"/>
                    </a:lnTo>
                    <a:lnTo>
                      <a:pt x="103" y="49"/>
                    </a:lnTo>
                    <a:lnTo>
                      <a:pt x="105" y="47"/>
                    </a:lnTo>
                    <a:lnTo>
                      <a:pt x="105" y="46"/>
                    </a:lnTo>
                    <a:lnTo>
                      <a:pt x="106" y="46"/>
                    </a:lnTo>
                    <a:lnTo>
                      <a:pt x="104" y="43"/>
                    </a:lnTo>
                    <a:lnTo>
                      <a:pt x="100" y="43"/>
                    </a:lnTo>
                    <a:lnTo>
                      <a:pt x="96" y="42"/>
                    </a:lnTo>
                    <a:lnTo>
                      <a:pt x="95" y="41"/>
                    </a:lnTo>
                    <a:lnTo>
                      <a:pt x="96" y="39"/>
                    </a:lnTo>
                    <a:lnTo>
                      <a:pt x="99" y="36"/>
                    </a:lnTo>
                    <a:lnTo>
                      <a:pt x="110" y="27"/>
                    </a:lnTo>
                    <a:lnTo>
                      <a:pt x="112" y="26"/>
                    </a:lnTo>
                    <a:lnTo>
                      <a:pt x="115" y="22"/>
                    </a:lnTo>
                    <a:lnTo>
                      <a:pt x="116" y="20"/>
                    </a:lnTo>
                    <a:lnTo>
                      <a:pt x="115" y="17"/>
                    </a:lnTo>
                    <a:lnTo>
                      <a:pt x="115" y="16"/>
                    </a:lnTo>
                    <a:lnTo>
                      <a:pt x="112" y="14"/>
                    </a:lnTo>
                    <a:lnTo>
                      <a:pt x="110" y="10"/>
                    </a:lnTo>
                    <a:lnTo>
                      <a:pt x="115" y="6"/>
                    </a:lnTo>
                    <a:lnTo>
                      <a:pt x="117" y="3"/>
                    </a:lnTo>
                    <a:lnTo>
                      <a:pt x="117" y="1"/>
                    </a:lnTo>
                    <a:lnTo>
                      <a:pt x="117" y="0"/>
                    </a:lnTo>
                    <a:lnTo>
                      <a:pt x="118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319">
                <a:extLst>
                  <a:ext uri="{FF2B5EF4-FFF2-40B4-BE49-F238E27FC236}">
                    <a16:creationId xmlns:a16="http://schemas.microsoft.com/office/drawing/2014/main" id="{81F94DD4-8FA5-50AF-5418-9A2C60AD67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1648"/>
                <a:ext cx="91" cy="292"/>
              </a:xfrm>
              <a:custGeom>
                <a:avLst/>
                <a:gdLst>
                  <a:gd name="T0" fmla="*/ 272 w 273"/>
                  <a:gd name="T1" fmla="*/ 858 h 874"/>
                  <a:gd name="T2" fmla="*/ 268 w 273"/>
                  <a:gd name="T3" fmla="*/ 842 h 874"/>
                  <a:gd name="T4" fmla="*/ 258 w 273"/>
                  <a:gd name="T5" fmla="*/ 805 h 874"/>
                  <a:gd name="T6" fmla="*/ 258 w 273"/>
                  <a:gd name="T7" fmla="*/ 782 h 874"/>
                  <a:gd name="T8" fmla="*/ 254 w 273"/>
                  <a:gd name="T9" fmla="*/ 751 h 874"/>
                  <a:gd name="T10" fmla="*/ 247 w 273"/>
                  <a:gd name="T11" fmla="*/ 707 h 874"/>
                  <a:gd name="T12" fmla="*/ 247 w 273"/>
                  <a:gd name="T13" fmla="*/ 689 h 874"/>
                  <a:gd name="T14" fmla="*/ 245 w 273"/>
                  <a:gd name="T15" fmla="*/ 669 h 874"/>
                  <a:gd name="T16" fmla="*/ 233 w 273"/>
                  <a:gd name="T17" fmla="*/ 658 h 874"/>
                  <a:gd name="T18" fmla="*/ 226 w 273"/>
                  <a:gd name="T19" fmla="*/ 650 h 874"/>
                  <a:gd name="T20" fmla="*/ 209 w 273"/>
                  <a:gd name="T21" fmla="*/ 655 h 874"/>
                  <a:gd name="T22" fmla="*/ 201 w 273"/>
                  <a:gd name="T23" fmla="*/ 652 h 874"/>
                  <a:gd name="T24" fmla="*/ 192 w 273"/>
                  <a:gd name="T25" fmla="*/ 647 h 874"/>
                  <a:gd name="T26" fmla="*/ 172 w 273"/>
                  <a:gd name="T27" fmla="*/ 623 h 874"/>
                  <a:gd name="T28" fmla="*/ 159 w 273"/>
                  <a:gd name="T29" fmla="*/ 616 h 874"/>
                  <a:gd name="T30" fmla="*/ 143 w 273"/>
                  <a:gd name="T31" fmla="*/ 601 h 874"/>
                  <a:gd name="T32" fmla="*/ 134 w 273"/>
                  <a:gd name="T33" fmla="*/ 601 h 874"/>
                  <a:gd name="T34" fmla="*/ 130 w 273"/>
                  <a:gd name="T35" fmla="*/ 599 h 874"/>
                  <a:gd name="T36" fmla="*/ 130 w 273"/>
                  <a:gd name="T37" fmla="*/ 590 h 874"/>
                  <a:gd name="T38" fmla="*/ 122 w 273"/>
                  <a:gd name="T39" fmla="*/ 598 h 874"/>
                  <a:gd name="T40" fmla="*/ 118 w 273"/>
                  <a:gd name="T41" fmla="*/ 593 h 874"/>
                  <a:gd name="T42" fmla="*/ 116 w 273"/>
                  <a:gd name="T43" fmla="*/ 581 h 874"/>
                  <a:gd name="T44" fmla="*/ 99 w 273"/>
                  <a:gd name="T45" fmla="*/ 577 h 874"/>
                  <a:gd name="T46" fmla="*/ 91 w 273"/>
                  <a:gd name="T47" fmla="*/ 573 h 874"/>
                  <a:gd name="T48" fmla="*/ 80 w 273"/>
                  <a:gd name="T49" fmla="*/ 568 h 874"/>
                  <a:gd name="T50" fmla="*/ 74 w 273"/>
                  <a:gd name="T51" fmla="*/ 566 h 874"/>
                  <a:gd name="T52" fmla="*/ 69 w 273"/>
                  <a:gd name="T53" fmla="*/ 568 h 874"/>
                  <a:gd name="T54" fmla="*/ 57 w 273"/>
                  <a:gd name="T55" fmla="*/ 563 h 874"/>
                  <a:gd name="T56" fmla="*/ 52 w 273"/>
                  <a:gd name="T57" fmla="*/ 555 h 874"/>
                  <a:gd name="T58" fmla="*/ 45 w 273"/>
                  <a:gd name="T59" fmla="*/ 546 h 874"/>
                  <a:gd name="T60" fmla="*/ 41 w 273"/>
                  <a:gd name="T61" fmla="*/ 527 h 874"/>
                  <a:gd name="T62" fmla="*/ 31 w 273"/>
                  <a:gd name="T63" fmla="*/ 530 h 874"/>
                  <a:gd name="T64" fmla="*/ 25 w 273"/>
                  <a:gd name="T65" fmla="*/ 510 h 874"/>
                  <a:gd name="T66" fmla="*/ 23 w 273"/>
                  <a:gd name="T67" fmla="*/ 480 h 874"/>
                  <a:gd name="T68" fmla="*/ 15 w 273"/>
                  <a:gd name="T69" fmla="*/ 461 h 874"/>
                  <a:gd name="T70" fmla="*/ 4 w 273"/>
                  <a:gd name="T71" fmla="*/ 450 h 874"/>
                  <a:gd name="T72" fmla="*/ 0 w 273"/>
                  <a:gd name="T73" fmla="*/ 430 h 874"/>
                  <a:gd name="T74" fmla="*/ 17 w 273"/>
                  <a:gd name="T75" fmla="*/ 412 h 874"/>
                  <a:gd name="T76" fmla="*/ 38 w 273"/>
                  <a:gd name="T77" fmla="*/ 403 h 874"/>
                  <a:gd name="T78" fmla="*/ 69 w 273"/>
                  <a:gd name="T79" fmla="*/ 355 h 874"/>
                  <a:gd name="T80" fmla="*/ 82 w 273"/>
                  <a:gd name="T81" fmla="*/ 337 h 874"/>
                  <a:gd name="T82" fmla="*/ 86 w 273"/>
                  <a:gd name="T83" fmla="*/ 317 h 874"/>
                  <a:gd name="T84" fmla="*/ 94 w 273"/>
                  <a:gd name="T85" fmla="*/ 290 h 874"/>
                  <a:gd name="T86" fmla="*/ 70 w 273"/>
                  <a:gd name="T87" fmla="*/ 287 h 874"/>
                  <a:gd name="T88" fmla="*/ 72 w 273"/>
                  <a:gd name="T89" fmla="*/ 268 h 874"/>
                  <a:gd name="T90" fmla="*/ 89 w 273"/>
                  <a:gd name="T91" fmla="*/ 255 h 874"/>
                  <a:gd name="T92" fmla="*/ 91 w 273"/>
                  <a:gd name="T93" fmla="*/ 243 h 874"/>
                  <a:gd name="T94" fmla="*/ 72 w 273"/>
                  <a:gd name="T95" fmla="*/ 249 h 874"/>
                  <a:gd name="T96" fmla="*/ 72 w 273"/>
                  <a:gd name="T97" fmla="*/ 237 h 874"/>
                  <a:gd name="T98" fmla="*/ 95 w 273"/>
                  <a:gd name="T99" fmla="*/ 229 h 874"/>
                  <a:gd name="T100" fmla="*/ 100 w 273"/>
                  <a:gd name="T101" fmla="*/ 224 h 874"/>
                  <a:gd name="T102" fmla="*/ 81 w 273"/>
                  <a:gd name="T103" fmla="*/ 209 h 874"/>
                  <a:gd name="T104" fmla="*/ 91 w 273"/>
                  <a:gd name="T105" fmla="*/ 184 h 874"/>
                  <a:gd name="T106" fmla="*/ 102 w 273"/>
                  <a:gd name="T107" fmla="*/ 172 h 874"/>
                  <a:gd name="T108" fmla="*/ 117 w 273"/>
                  <a:gd name="T109" fmla="*/ 171 h 874"/>
                  <a:gd name="T110" fmla="*/ 133 w 273"/>
                  <a:gd name="T111" fmla="*/ 129 h 874"/>
                  <a:gd name="T112" fmla="*/ 147 w 273"/>
                  <a:gd name="T113" fmla="*/ 106 h 874"/>
                  <a:gd name="T114" fmla="*/ 165 w 273"/>
                  <a:gd name="T115" fmla="*/ 95 h 874"/>
                  <a:gd name="T116" fmla="*/ 168 w 273"/>
                  <a:gd name="T117" fmla="*/ 89 h 874"/>
                  <a:gd name="T118" fmla="*/ 181 w 273"/>
                  <a:gd name="T119" fmla="*/ 70 h 874"/>
                  <a:gd name="T120" fmla="*/ 246 w 273"/>
                  <a:gd name="T121" fmla="*/ 14 h 874"/>
                  <a:gd name="T122" fmla="*/ 258 w 273"/>
                  <a:gd name="T123" fmla="*/ 0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3" h="874">
                    <a:moveTo>
                      <a:pt x="271" y="874"/>
                    </a:moveTo>
                    <a:lnTo>
                      <a:pt x="273" y="868"/>
                    </a:lnTo>
                    <a:lnTo>
                      <a:pt x="273" y="862"/>
                    </a:lnTo>
                    <a:lnTo>
                      <a:pt x="272" y="858"/>
                    </a:lnTo>
                    <a:lnTo>
                      <a:pt x="272" y="849"/>
                    </a:lnTo>
                    <a:lnTo>
                      <a:pt x="271" y="847"/>
                    </a:lnTo>
                    <a:lnTo>
                      <a:pt x="270" y="845"/>
                    </a:lnTo>
                    <a:lnTo>
                      <a:pt x="268" y="842"/>
                    </a:lnTo>
                    <a:lnTo>
                      <a:pt x="267" y="840"/>
                    </a:lnTo>
                    <a:lnTo>
                      <a:pt x="261" y="824"/>
                    </a:lnTo>
                    <a:lnTo>
                      <a:pt x="258" y="813"/>
                    </a:lnTo>
                    <a:lnTo>
                      <a:pt x="258" y="805"/>
                    </a:lnTo>
                    <a:lnTo>
                      <a:pt x="258" y="802"/>
                    </a:lnTo>
                    <a:lnTo>
                      <a:pt x="256" y="795"/>
                    </a:lnTo>
                    <a:lnTo>
                      <a:pt x="258" y="789"/>
                    </a:lnTo>
                    <a:lnTo>
                      <a:pt x="258" y="782"/>
                    </a:lnTo>
                    <a:lnTo>
                      <a:pt x="258" y="777"/>
                    </a:lnTo>
                    <a:lnTo>
                      <a:pt x="255" y="770"/>
                    </a:lnTo>
                    <a:lnTo>
                      <a:pt x="254" y="763"/>
                    </a:lnTo>
                    <a:lnTo>
                      <a:pt x="254" y="751"/>
                    </a:lnTo>
                    <a:lnTo>
                      <a:pt x="255" y="739"/>
                    </a:lnTo>
                    <a:lnTo>
                      <a:pt x="248" y="726"/>
                    </a:lnTo>
                    <a:lnTo>
                      <a:pt x="246" y="715"/>
                    </a:lnTo>
                    <a:lnTo>
                      <a:pt x="247" y="707"/>
                    </a:lnTo>
                    <a:lnTo>
                      <a:pt x="247" y="704"/>
                    </a:lnTo>
                    <a:lnTo>
                      <a:pt x="247" y="700"/>
                    </a:lnTo>
                    <a:lnTo>
                      <a:pt x="247" y="695"/>
                    </a:lnTo>
                    <a:lnTo>
                      <a:pt x="247" y="689"/>
                    </a:lnTo>
                    <a:lnTo>
                      <a:pt x="245" y="679"/>
                    </a:lnTo>
                    <a:lnTo>
                      <a:pt x="245" y="674"/>
                    </a:lnTo>
                    <a:lnTo>
                      <a:pt x="245" y="670"/>
                    </a:lnTo>
                    <a:lnTo>
                      <a:pt x="245" y="669"/>
                    </a:lnTo>
                    <a:lnTo>
                      <a:pt x="243" y="667"/>
                    </a:lnTo>
                    <a:lnTo>
                      <a:pt x="242" y="666"/>
                    </a:lnTo>
                    <a:lnTo>
                      <a:pt x="239" y="663"/>
                    </a:lnTo>
                    <a:lnTo>
                      <a:pt x="233" y="658"/>
                    </a:lnTo>
                    <a:lnTo>
                      <a:pt x="231" y="655"/>
                    </a:lnTo>
                    <a:lnTo>
                      <a:pt x="230" y="654"/>
                    </a:lnTo>
                    <a:lnTo>
                      <a:pt x="228" y="651"/>
                    </a:lnTo>
                    <a:lnTo>
                      <a:pt x="226" y="650"/>
                    </a:lnTo>
                    <a:lnTo>
                      <a:pt x="219" y="650"/>
                    </a:lnTo>
                    <a:lnTo>
                      <a:pt x="215" y="654"/>
                    </a:lnTo>
                    <a:lnTo>
                      <a:pt x="211" y="655"/>
                    </a:lnTo>
                    <a:lnTo>
                      <a:pt x="209" y="655"/>
                    </a:lnTo>
                    <a:lnTo>
                      <a:pt x="208" y="655"/>
                    </a:lnTo>
                    <a:lnTo>
                      <a:pt x="208" y="656"/>
                    </a:lnTo>
                    <a:lnTo>
                      <a:pt x="204" y="655"/>
                    </a:lnTo>
                    <a:lnTo>
                      <a:pt x="201" y="652"/>
                    </a:lnTo>
                    <a:lnTo>
                      <a:pt x="200" y="647"/>
                    </a:lnTo>
                    <a:lnTo>
                      <a:pt x="199" y="645"/>
                    </a:lnTo>
                    <a:lnTo>
                      <a:pt x="195" y="644"/>
                    </a:lnTo>
                    <a:lnTo>
                      <a:pt x="192" y="647"/>
                    </a:lnTo>
                    <a:lnTo>
                      <a:pt x="178" y="629"/>
                    </a:lnTo>
                    <a:lnTo>
                      <a:pt x="176" y="626"/>
                    </a:lnTo>
                    <a:lnTo>
                      <a:pt x="176" y="623"/>
                    </a:lnTo>
                    <a:lnTo>
                      <a:pt x="172" y="623"/>
                    </a:lnTo>
                    <a:lnTo>
                      <a:pt x="171" y="626"/>
                    </a:lnTo>
                    <a:lnTo>
                      <a:pt x="167" y="625"/>
                    </a:lnTo>
                    <a:lnTo>
                      <a:pt x="162" y="622"/>
                    </a:lnTo>
                    <a:lnTo>
                      <a:pt x="159" y="616"/>
                    </a:lnTo>
                    <a:lnTo>
                      <a:pt x="158" y="611"/>
                    </a:lnTo>
                    <a:lnTo>
                      <a:pt x="155" y="606"/>
                    </a:lnTo>
                    <a:lnTo>
                      <a:pt x="149" y="604"/>
                    </a:lnTo>
                    <a:lnTo>
                      <a:pt x="143" y="601"/>
                    </a:lnTo>
                    <a:lnTo>
                      <a:pt x="140" y="600"/>
                    </a:lnTo>
                    <a:lnTo>
                      <a:pt x="137" y="601"/>
                    </a:lnTo>
                    <a:lnTo>
                      <a:pt x="135" y="601"/>
                    </a:lnTo>
                    <a:lnTo>
                      <a:pt x="134" y="601"/>
                    </a:lnTo>
                    <a:lnTo>
                      <a:pt x="134" y="602"/>
                    </a:lnTo>
                    <a:lnTo>
                      <a:pt x="132" y="602"/>
                    </a:lnTo>
                    <a:lnTo>
                      <a:pt x="131" y="602"/>
                    </a:lnTo>
                    <a:lnTo>
                      <a:pt x="130" y="599"/>
                    </a:lnTo>
                    <a:lnTo>
                      <a:pt x="131" y="597"/>
                    </a:lnTo>
                    <a:lnTo>
                      <a:pt x="133" y="594"/>
                    </a:lnTo>
                    <a:lnTo>
                      <a:pt x="132" y="592"/>
                    </a:lnTo>
                    <a:lnTo>
                      <a:pt x="130" y="590"/>
                    </a:lnTo>
                    <a:lnTo>
                      <a:pt x="129" y="591"/>
                    </a:lnTo>
                    <a:lnTo>
                      <a:pt x="127" y="592"/>
                    </a:lnTo>
                    <a:lnTo>
                      <a:pt x="126" y="596"/>
                    </a:lnTo>
                    <a:lnTo>
                      <a:pt x="122" y="598"/>
                    </a:lnTo>
                    <a:lnTo>
                      <a:pt x="120" y="598"/>
                    </a:lnTo>
                    <a:lnTo>
                      <a:pt x="118" y="596"/>
                    </a:lnTo>
                    <a:lnTo>
                      <a:pt x="118" y="595"/>
                    </a:lnTo>
                    <a:lnTo>
                      <a:pt x="118" y="593"/>
                    </a:lnTo>
                    <a:lnTo>
                      <a:pt x="121" y="591"/>
                    </a:lnTo>
                    <a:lnTo>
                      <a:pt x="120" y="586"/>
                    </a:lnTo>
                    <a:lnTo>
                      <a:pt x="118" y="583"/>
                    </a:lnTo>
                    <a:lnTo>
                      <a:pt x="116" y="581"/>
                    </a:lnTo>
                    <a:lnTo>
                      <a:pt x="109" y="575"/>
                    </a:lnTo>
                    <a:lnTo>
                      <a:pt x="105" y="575"/>
                    </a:lnTo>
                    <a:lnTo>
                      <a:pt x="100" y="576"/>
                    </a:lnTo>
                    <a:lnTo>
                      <a:pt x="99" y="577"/>
                    </a:lnTo>
                    <a:lnTo>
                      <a:pt x="97" y="576"/>
                    </a:lnTo>
                    <a:lnTo>
                      <a:pt x="96" y="576"/>
                    </a:lnTo>
                    <a:lnTo>
                      <a:pt x="94" y="575"/>
                    </a:lnTo>
                    <a:lnTo>
                      <a:pt x="91" y="573"/>
                    </a:lnTo>
                    <a:lnTo>
                      <a:pt x="89" y="572"/>
                    </a:lnTo>
                    <a:lnTo>
                      <a:pt x="84" y="572"/>
                    </a:lnTo>
                    <a:lnTo>
                      <a:pt x="82" y="571"/>
                    </a:lnTo>
                    <a:lnTo>
                      <a:pt x="80" y="568"/>
                    </a:lnTo>
                    <a:lnTo>
                      <a:pt x="79" y="565"/>
                    </a:lnTo>
                    <a:lnTo>
                      <a:pt x="77" y="561"/>
                    </a:lnTo>
                    <a:lnTo>
                      <a:pt x="77" y="560"/>
                    </a:lnTo>
                    <a:lnTo>
                      <a:pt x="74" y="566"/>
                    </a:lnTo>
                    <a:lnTo>
                      <a:pt x="72" y="566"/>
                    </a:lnTo>
                    <a:lnTo>
                      <a:pt x="71" y="566"/>
                    </a:lnTo>
                    <a:lnTo>
                      <a:pt x="71" y="567"/>
                    </a:lnTo>
                    <a:lnTo>
                      <a:pt x="69" y="568"/>
                    </a:lnTo>
                    <a:lnTo>
                      <a:pt x="65" y="568"/>
                    </a:lnTo>
                    <a:lnTo>
                      <a:pt x="63" y="568"/>
                    </a:lnTo>
                    <a:lnTo>
                      <a:pt x="59" y="565"/>
                    </a:lnTo>
                    <a:lnTo>
                      <a:pt x="57" y="563"/>
                    </a:lnTo>
                    <a:lnTo>
                      <a:pt x="56" y="557"/>
                    </a:lnTo>
                    <a:lnTo>
                      <a:pt x="57" y="552"/>
                    </a:lnTo>
                    <a:lnTo>
                      <a:pt x="55" y="552"/>
                    </a:lnTo>
                    <a:lnTo>
                      <a:pt x="52" y="555"/>
                    </a:lnTo>
                    <a:lnTo>
                      <a:pt x="50" y="556"/>
                    </a:lnTo>
                    <a:lnTo>
                      <a:pt x="47" y="555"/>
                    </a:lnTo>
                    <a:lnTo>
                      <a:pt x="45" y="552"/>
                    </a:lnTo>
                    <a:lnTo>
                      <a:pt x="45" y="546"/>
                    </a:lnTo>
                    <a:lnTo>
                      <a:pt x="42" y="542"/>
                    </a:lnTo>
                    <a:lnTo>
                      <a:pt x="41" y="538"/>
                    </a:lnTo>
                    <a:lnTo>
                      <a:pt x="44" y="529"/>
                    </a:lnTo>
                    <a:lnTo>
                      <a:pt x="41" y="527"/>
                    </a:lnTo>
                    <a:lnTo>
                      <a:pt x="39" y="528"/>
                    </a:lnTo>
                    <a:lnTo>
                      <a:pt x="35" y="536"/>
                    </a:lnTo>
                    <a:lnTo>
                      <a:pt x="32" y="533"/>
                    </a:lnTo>
                    <a:lnTo>
                      <a:pt x="31" y="530"/>
                    </a:lnTo>
                    <a:lnTo>
                      <a:pt x="30" y="526"/>
                    </a:lnTo>
                    <a:lnTo>
                      <a:pt x="26" y="524"/>
                    </a:lnTo>
                    <a:lnTo>
                      <a:pt x="24" y="519"/>
                    </a:lnTo>
                    <a:lnTo>
                      <a:pt x="25" y="510"/>
                    </a:lnTo>
                    <a:lnTo>
                      <a:pt x="24" y="502"/>
                    </a:lnTo>
                    <a:lnTo>
                      <a:pt x="22" y="497"/>
                    </a:lnTo>
                    <a:lnTo>
                      <a:pt x="19" y="487"/>
                    </a:lnTo>
                    <a:lnTo>
                      <a:pt x="23" y="480"/>
                    </a:lnTo>
                    <a:lnTo>
                      <a:pt x="25" y="472"/>
                    </a:lnTo>
                    <a:lnTo>
                      <a:pt x="25" y="467"/>
                    </a:lnTo>
                    <a:lnTo>
                      <a:pt x="21" y="463"/>
                    </a:lnTo>
                    <a:lnTo>
                      <a:pt x="15" y="461"/>
                    </a:lnTo>
                    <a:lnTo>
                      <a:pt x="8" y="458"/>
                    </a:lnTo>
                    <a:lnTo>
                      <a:pt x="5" y="456"/>
                    </a:lnTo>
                    <a:lnTo>
                      <a:pt x="3" y="452"/>
                    </a:lnTo>
                    <a:lnTo>
                      <a:pt x="4" y="450"/>
                    </a:lnTo>
                    <a:lnTo>
                      <a:pt x="2" y="440"/>
                    </a:lnTo>
                    <a:lnTo>
                      <a:pt x="2" y="435"/>
                    </a:lnTo>
                    <a:lnTo>
                      <a:pt x="0" y="432"/>
                    </a:lnTo>
                    <a:lnTo>
                      <a:pt x="0" y="430"/>
                    </a:lnTo>
                    <a:lnTo>
                      <a:pt x="3" y="424"/>
                    </a:lnTo>
                    <a:lnTo>
                      <a:pt x="4" y="418"/>
                    </a:lnTo>
                    <a:lnTo>
                      <a:pt x="7" y="414"/>
                    </a:lnTo>
                    <a:lnTo>
                      <a:pt x="17" y="412"/>
                    </a:lnTo>
                    <a:lnTo>
                      <a:pt x="22" y="410"/>
                    </a:lnTo>
                    <a:lnTo>
                      <a:pt x="28" y="408"/>
                    </a:lnTo>
                    <a:lnTo>
                      <a:pt x="33" y="405"/>
                    </a:lnTo>
                    <a:lnTo>
                      <a:pt x="38" y="403"/>
                    </a:lnTo>
                    <a:lnTo>
                      <a:pt x="66" y="372"/>
                    </a:lnTo>
                    <a:lnTo>
                      <a:pt x="68" y="367"/>
                    </a:lnTo>
                    <a:lnTo>
                      <a:pt x="69" y="364"/>
                    </a:lnTo>
                    <a:lnTo>
                      <a:pt x="69" y="355"/>
                    </a:lnTo>
                    <a:lnTo>
                      <a:pt x="70" y="352"/>
                    </a:lnTo>
                    <a:lnTo>
                      <a:pt x="74" y="346"/>
                    </a:lnTo>
                    <a:lnTo>
                      <a:pt x="79" y="342"/>
                    </a:lnTo>
                    <a:lnTo>
                      <a:pt x="82" y="337"/>
                    </a:lnTo>
                    <a:lnTo>
                      <a:pt x="82" y="333"/>
                    </a:lnTo>
                    <a:lnTo>
                      <a:pt x="84" y="328"/>
                    </a:lnTo>
                    <a:lnTo>
                      <a:pt x="84" y="322"/>
                    </a:lnTo>
                    <a:lnTo>
                      <a:pt x="86" y="317"/>
                    </a:lnTo>
                    <a:lnTo>
                      <a:pt x="92" y="306"/>
                    </a:lnTo>
                    <a:lnTo>
                      <a:pt x="94" y="299"/>
                    </a:lnTo>
                    <a:lnTo>
                      <a:pt x="95" y="295"/>
                    </a:lnTo>
                    <a:lnTo>
                      <a:pt x="94" y="290"/>
                    </a:lnTo>
                    <a:lnTo>
                      <a:pt x="92" y="289"/>
                    </a:lnTo>
                    <a:lnTo>
                      <a:pt x="76" y="291"/>
                    </a:lnTo>
                    <a:lnTo>
                      <a:pt x="72" y="289"/>
                    </a:lnTo>
                    <a:lnTo>
                      <a:pt x="70" y="287"/>
                    </a:lnTo>
                    <a:lnTo>
                      <a:pt x="69" y="282"/>
                    </a:lnTo>
                    <a:lnTo>
                      <a:pt x="70" y="278"/>
                    </a:lnTo>
                    <a:lnTo>
                      <a:pt x="70" y="272"/>
                    </a:lnTo>
                    <a:lnTo>
                      <a:pt x="72" y="268"/>
                    </a:lnTo>
                    <a:lnTo>
                      <a:pt x="79" y="263"/>
                    </a:lnTo>
                    <a:lnTo>
                      <a:pt x="85" y="258"/>
                    </a:lnTo>
                    <a:lnTo>
                      <a:pt x="86" y="256"/>
                    </a:lnTo>
                    <a:lnTo>
                      <a:pt x="89" y="255"/>
                    </a:lnTo>
                    <a:lnTo>
                      <a:pt x="93" y="253"/>
                    </a:lnTo>
                    <a:lnTo>
                      <a:pt x="95" y="249"/>
                    </a:lnTo>
                    <a:lnTo>
                      <a:pt x="93" y="244"/>
                    </a:lnTo>
                    <a:lnTo>
                      <a:pt x="91" y="243"/>
                    </a:lnTo>
                    <a:lnTo>
                      <a:pt x="89" y="244"/>
                    </a:lnTo>
                    <a:lnTo>
                      <a:pt x="80" y="248"/>
                    </a:lnTo>
                    <a:lnTo>
                      <a:pt x="75" y="249"/>
                    </a:lnTo>
                    <a:lnTo>
                      <a:pt x="72" y="249"/>
                    </a:lnTo>
                    <a:lnTo>
                      <a:pt x="69" y="248"/>
                    </a:lnTo>
                    <a:lnTo>
                      <a:pt x="68" y="244"/>
                    </a:lnTo>
                    <a:lnTo>
                      <a:pt x="69" y="239"/>
                    </a:lnTo>
                    <a:lnTo>
                      <a:pt x="72" y="237"/>
                    </a:lnTo>
                    <a:lnTo>
                      <a:pt x="78" y="237"/>
                    </a:lnTo>
                    <a:lnTo>
                      <a:pt x="92" y="232"/>
                    </a:lnTo>
                    <a:lnTo>
                      <a:pt x="95" y="230"/>
                    </a:lnTo>
                    <a:lnTo>
                      <a:pt x="95" y="229"/>
                    </a:lnTo>
                    <a:lnTo>
                      <a:pt x="96" y="229"/>
                    </a:lnTo>
                    <a:lnTo>
                      <a:pt x="98" y="229"/>
                    </a:lnTo>
                    <a:lnTo>
                      <a:pt x="99" y="227"/>
                    </a:lnTo>
                    <a:lnTo>
                      <a:pt x="100" y="224"/>
                    </a:lnTo>
                    <a:lnTo>
                      <a:pt x="98" y="217"/>
                    </a:lnTo>
                    <a:lnTo>
                      <a:pt x="92" y="214"/>
                    </a:lnTo>
                    <a:lnTo>
                      <a:pt x="83" y="211"/>
                    </a:lnTo>
                    <a:lnTo>
                      <a:pt x="81" y="209"/>
                    </a:lnTo>
                    <a:lnTo>
                      <a:pt x="82" y="205"/>
                    </a:lnTo>
                    <a:lnTo>
                      <a:pt x="83" y="200"/>
                    </a:lnTo>
                    <a:lnTo>
                      <a:pt x="86" y="195"/>
                    </a:lnTo>
                    <a:lnTo>
                      <a:pt x="91" y="184"/>
                    </a:lnTo>
                    <a:lnTo>
                      <a:pt x="92" y="180"/>
                    </a:lnTo>
                    <a:lnTo>
                      <a:pt x="94" y="178"/>
                    </a:lnTo>
                    <a:lnTo>
                      <a:pt x="99" y="173"/>
                    </a:lnTo>
                    <a:lnTo>
                      <a:pt x="102" y="172"/>
                    </a:lnTo>
                    <a:lnTo>
                      <a:pt x="108" y="174"/>
                    </a:lnTo>
                    <a:lnTo>
                      <a:pt x="111" y="174"/>
                    </a:lnTo>
                    <a:lnTo>
                      <a:pt x="115" y="173"/>
                    </a:lnTo>
                    <a:lnTo>
                      <a:pt x="117" y="171"/>
                    </a:lnTo>
                    <a:lnTo>
                      <a:pt x="120" y="169"/>
                    </a:lnTo>
                    <a:lnTo>
                      <a:pt x="122" y="166"/>
                    </a:lnTo>
                    <a:lnTo>
                      <a:pt x="130" y="150"/>
                    </a:lnTo>
                    <a:lnTo>
                      <a:pt x="133" y="129"/>
                    </a:lnTo>
                    <a:lnTo>
                      <a:pt x="134" y="121"/>
                    </a:lnTo>
                    <a:lnTo>
                      <a:pt x="137" y="115"/>
                    </a:lnTo>
                    <a:lnTo>
                      <a:pt x="140" y="109"/>
                    </a:lnTo>
                    <a:lnTo>
                      <a:pt x="147" y="106"/>
                    </a:lnTo>
                    <a:lnTo>
                      <a:pt x="156" y="102"/>
                    </a:lnTo>
                    <a:lnTo>
                      <a:pt x="165" y="98"/>
                    </a:lnTo>
                    <a:lnTo>
                      <a:pt x="165" y="96"/>
                    </a:lnTo>
                    <a:lnTo>
                      <a:pt x="165" y="95"/>
                    </a:lnTo>
                    <a:lnTo>
                      <a:pt x="166" y="95"/>
                    </a:lnTo>
                    <a:lnTo>
                      <a:pt x="168" y="93"/>
                    </a:lnTo>
                    <a:lnTo>
                      <a:pt x="168" y="90"/>
                    </a:lnTo>
                    <a:lnTo>
                      <a:pt x="168" y="89"/>
                    </a:lnTo>
                    <a:lnTo>
                      <a:pt x="169" y="89"/>
                    </a:lnTo>
                    <a:lnTo>
                      <a:pt x="171" y="87"/>
                    </a:lnTo>
                    <a:lnTo>
                      <a:pt x="174" y="77"/>
                    </a:lnTo>
                    <a:lnTo>
                      <a:pt x="181" y="70"/>
                    </a:lnTo>
                    <a:lnTo>
                      <a:pt x="199" y="61"/>
                    </a:lnTo>
                    <a:lnTo>
                      <a:pt x="209" y="55"/>
                    </a:lnTo>
                    <a:lnTo>
                      <a:pt x="219" y="46"/>
                    </a:lnTo>
                    <a:lnTo>
                      <a:pt x="246" y="14"/>
                    </a:lnTo>
                    <a:lnTo>
                      <a:pt x="251" y="9"/>
                    </a:lnTo>
                    <a:lnTo>
                      <a:pt x="255" y="5"/>
                    </a:lnTo>
                    <a:lnTo>
                      <a:pt x="257" y="2"/>
                    </a:lnTo>
                    <a:lnTo>
                      <a:pt x="258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320">
                <a:extLst>
                  <a:ext uri="{FF2B5EF4-FFF2-40B4-BE49-F238E27FC236}">
                    <a16:creationId xmlns:a16="http://schemas.microsoft.com/office/drawing/2014/main" id="{34A2A91B-4F7B-6122-E38D-1181426D34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5" y="2881"/>
                <a:ext cx="126" cy="139"/>
              </a:xfrm>
              <a:custGeom>
                <a:avLst/>
                <a:gdLst>
                  <a:gd name="T0" fmla="*/ 378 w 379"/>
                  <a:gd name="T1" fmla="*/ 410 h 417"/>
                  <a:gd name="T2" fmla="*/ 352 w 379"/>
                  <a:gd name="T3" fmla="*/ 395 h 417"/>
                  <a:gd name="T4" fmla="*/ 342 w 379"/>
                  <a:gd name="T5" fmla="*/ 384 h 417"/>
                  <a:gd name="T6" fmla="*/ 333 w 379"/>
                  <a:gd name="T7" fmla="*/ 367 h 417"/>
                  <a:gd name="T8" fmla="*/ 322 w 379"/>
                  <a:gd name="T9" fmla="*/ 357 h 417"/>
                  <a:gd name="T10" fmla="*/ 323 w 379"/>
                  <a:gd name="T11" fmla="*/ 341 h 417"/>
                  <a:gd name="T12" fmla="*/ 322 w 379"/>
                  <a:gd name="T13" fmla="*/ 329 h 417"/>
                  <a:gd name="T14" fmla="*/ 301 w 379"/>
                  <a:gd name="T15" fmla="*/ 320 h 417"/>
                  <a:gd name="T16" fmla="*/ 286 w 379"/>
                  <a:gd name="T17" fmla="*/ 326 h 417"/>
                  <a:gd name="T18" fmla="*/ 286 w 379"/>
                  <a:gd name="T19" fmla="*/ 318 h 417"/>
                  <a:gd name="T20" fmla="*/ 279 w 379"/>
                  <a:gd name="T21" fmla="*/ 310 h 417"/>
                  <a:gd name="T22" fmla="*/ 273 w 379"/>
                  <a:gd name="T23" fmla="*/ 309 h 417"/>
                  <a:gd name="T24" fmla="*/ 264 w 379"/>
                  <a:gd name="T25" fmla="*/ 299 h 417"/>
                  <a:gd name="T26" fmla="*/ 265 w 379"/>
                  <a:gd name="T27" fmla="*/ 290 h 417"/>
                  <a:gd name="T28" fmla="*/ 259 w 379"/>
                  <a:gd name="T29" fmla="*/ 276 h 417"/>
                  <a:gd name="T30" fmla="*/ 248 w 379"/>
                  <a:gd name="T31" fmla="*/ 277 h 417"/>
                  <a:gd name="T32" fmla="*/ 255 w 379"/>
                  <a:gd name="T33" fmla="*/ 270 h 417"/>
                  <a:gd name="T34" fmla="*/ 252 w 379"/>
                  <a:gd name="T35" fmla="*/ 261 h 417"/>
                  <a:gd name="T36" fmla="*/ 251 w 379"/>
                  <a:gd name="T37" fmla="*/ 256 h 417"/>
                  <a:gd name="T38" fmla="*/ 246 w 379"/>
                  <a:gd name="T39" fmla="*/ 243 h 417"/>
                  <a:gd name="T40" fmla="*/ 221 w 379"/>
                  <a:gd name="T41" fmla="*/ 213 h 417"/>
                  <a:gd name="T42" fmla="*/ 205 w 379"/>
                  <a:gd name="T43" fmla="*/ 210 h 417"/>
                  <a:gd name="T44" fmla="*/ 197 w 379"/>
                  <a:gd name="T45" fmla="*/ 204 h 417"/>
                  <a:gd name="T46" fmla="*/ 180 w 379"/>
                  <a:gd name="T47" fmla="*/ 195 h 417"/>
                  <a:gd name="T48" fmla="*/ 169 w 379"/>
                  <a:gd name="T49" fmla="*/ 195 h 417"/>
                  <a:gd name="T50" fmla="*/ 156 w 379"/>
                  <a:gd name="T51" fmla="*/ 184 h 417"/>
                  <a:gd name="T52" fmla="*/ 139 w 379"/>
                  <a:gd name="T53" fmla="*/ 178 h 417"/>
                  <a:gd name="T54" fmla="*/ 132 w 379"/>
                  <a:gd name="T55" fmla="*/ 175 h 417"/>
                  <a:gd name="T56" fmla="*/ 119 w 379"/>
                  <a:gd name="T57" fmla="*/ 176 h 417"/>
                  <a:gd name="T58" fmla="*/ 109 w 379"/>
                  <a:gd name="T59" fmla="*/ 171 h 417"/>
                  <a:gd name="T60" fmla="*/ 91 w 379"/>
                  <a:gd name="T61" fmla="*/ 166 h 417"/>
                  <a:gd name="T62" fmla="*/ 74 w 379"/>
                  <a:gd name="T63" fmla="*/ 150 h 417"/>
                  <a:gd name="T64" fmla="*/ 70 w 379"/>
                  <a:gd name="T65" fmla="*/ 133 h 417"/>
                  <a:gd name="T66" fmla="*/ 65 w 379"/>
                  <a:gd name="T67" fmla="*/ 118 h 417"/>
                  <a:gd name="T68" fmla="*/ 70 w 379"/>
                  <a:gd name="T69" fmla="*/ 108 h 417"/>
                  <a:gd name="T70" fmla="*/ 58 w 379"/>
                  <a:gd name="T71" fmla="*/ 99 h 417"/>
                  <a:gd name="T72" fmla="*/ 62 w 379"/>
                  <a:gd name="T73" fmla="*/ 88 h 417"/>
                  <a:gd name="T74" fmla="*/ 70 w 379"/>
                  <a:gd name="T75" fmla="*/ 86 h 417"/>
                  <a:gd name="T76" fmla="*/ 71 w 379"/>
                  <a:gd name="T77" fmla="*/ 82 h 417"/>
                  <a:gd name="T78" fmla="*/ 65 w 379"/>
                  <a:gd name="T79" fmla="*/ 77 h 417"/>
                  <a:gd name="T80" fmla="*/ 55 w 379"/>
                  <a:gd name="T81" fmla="*/ 74 h 417"/>
                  <a:gd name="T82" fmla="*/ 49 w 379"/>
                  <a:gd name="T83" fmla="*/ 71 h 417"/>
                  <a:gd name="T84" fmla="*/ 39 w 379"/>
                  <a:gd name="T85" fmla="*/ 68 h 417"/>
                  <a:gd name="T86" fmla="*/ 37 w 379"/>
                  <a:gd name="T87" fmla="*/ 57 h 417"/>
                  <a:gd name="T88" fmla="*/ 46 w 379"/>
                  <a:gd name="T89" fmla="*/ 49 h 417"/>
                  <a:gd name="T90" fmla="*/ 43 w 379"/>
                  <a:gd name="T91" fmla="*/ 39 h 417"/>
                  <a:gd name="T92" fmla="*/ 31 w 379"/>
                  <a:gd name="T93" fmla="*/ 35 h 417"/>
                  <a:gd name="T94" fmla="*/ 30 w 379"/>
                  <a:gd name="T95" fmla="*/ 24 h 417"/>
                  <a:gd name="T96" fmla="*/ 23 w 379"/>
                  <a:gd name="T97" fmla="*/ 16 h 417"/>
                  <a:gd name="T98" fmla="*/ 10 w 379"/>
                  <a:gd name="T99" fmla="*/ 10 h 417"/>
                  <a:gd name="T100" fmla="*/ 1 w 379"/>
                  <a:gd name="T101" fmla="*/ 2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79" h="417">
                    <a:moveTo>
                      <a:pt x="379" y="417"/>
                    </a:moveTo>
                    <a:lnTo>
                      <a:pt x="378" y="413"/>
                    </a:lnTo>
                    <a:lnTo>
                      <a:pt x="378" y="410"/>
                    </a:lnTo>
                    <a:lnTo>
                      <a:pt x="364" y="398"/>
                    </a:lnTo>
                    <a:lnTo>
                      <a:pt x="356" y="397"/>
                    </a:lnTo>
                    <a:lnTo>
                      <a:pt x="352" y="395"/>
                    </a:lnTo>
                    <a:lnTo>
                      <a:pt x="351" y="392"/>
                    </a:lnTo>
                    <a:lnTo>
                      <a:pt x="347" y="388"/>
                    </a:lnTo>
                    <a:lnTo>
                      <a:pt x="342" y="384"/>
                    </a:lnTo>
                    <a:lnTo>
                      <a:pt x="341" y="381"/>
                    </a:lnTo>
                    <a:lnTo>
                      <a:pt x="341" y="376"/>
                    </a:lnTo>
                    <a:lnTo>
                      <a:pt x="333" y="367"/>
                    </a:lnTo>
                    <a:lnTo>
                      <a:pt x="328" y="362"/>
                    </a:lnTo>
                    <a:lnTo>
                      <a:pt x="324" y="358"/>
                    </a:lnTo>
                    <a:lnTo>
                      <a:pt x="322" y="357"/>
                    </a:lnTo>
                    <a:lnTo>
                      <a:pt x="321" y="355"/>
                    </a:lnTo>
                    <a:lnTo>
                      <a:pt x="323" y="348"/>
                    </a:lnTo>
                    <a:lnTo>
                      <a:pt x="323" y="341"/>
                    </a:lnTo>
                    <a:lnTo>
                      <a:pt x="324" y="336"/>
                    </a:lnTo>
                    <a:lnTo>
                      <a:pt x="323" y="331"/>
                    </a:lnTo>
                    <a:lnTo>
                      <a:pt x="322" y="329"/>
                    </a:lnTo>
                    <a:lnTo>
                      <a:pt x="313" y="323"/>
                    </a:lnTo>
                    <a:lnTo>
                      <a:pt x="307" y="320"/>
                    </a:lnTo>
                    <a:lnTo>
                      <a:pt x="301" y="320"/>
                    </a:lnTo>
                    <a:lnTo>
                      <a:pt x="294" y="324"/>
                    </a:lnTo>
                    <a:lnTo>
                      <a:pt x="288" y="326"/>
                    </a:lnTo>
                    <a:lnTo>
                      <a:pt x="286" y="326"/>
                    </a:lnTo>
                    <a:lnTo>
                      <a:pt x="286" y="327"/>
                    </a:lnTo>
                    <a:lnTo>
                      <a:pt x="285" y="324"/>
                    </a:lnTo>
                    <a:lnTo>
                      <a:pt x="286" y="318"/>
                    </a:lnTo>
                    <a:lnTo>
                      <a:pt x="284" y="313"/>
                    </a:lnTo>
                    <a:lnTo>
                      <a:pt x="282" y="310"/>
                    </a:lnTo>
                    <a:lnTo>
                      <a:pt x="279" y="310"/>
                    </a:lnTo>
                    <a:lnTo>
                      <a:pt x="276" y="309"/>
                    </a:lnTo>
                    <a:lnTo>
                      <a:pt x="275" y="309"/>
                    </a:lnTo>
                    <a:lnTo>
                      <a:pt x="273" y="309"/>
                    </a:lnTo>
                    <a:lnTo>
                      <a:pt x="267" y="306"/>
                    </a:lnTo>
                    <a:lnTo>
                      <a:pt x="265" y="303"/>
                    </a:lnTo>
                    <a:lnTo>
                      <a:pt x="264" y="299"/>
                    </a:lnTo>
                    <a:lnTo>
                      <a:pt x="263" y="296"/>
                    </a:lnTo>
                    <a:lnTo>
                      <a:pt x="264" y="294"/>
                    </a:lnTo>
                    <a:lnTo>
                      <a:pt x="265" y="290"/>
                    </a:lnTo>
                    <a:lnTo>
                      <a:pt x="268" y="288"/>
                    </a:lnTo>
                    <a:lnTo>
                      <a:pt x="262" y="279"/>
                    </a:lnTo>
                    <a:lnTo>
                      <a:pt x="259" y="276"/>
                    </a:lnTo>
                    <a:lnTo>
                      <a:pt x="253" y="276"/>
                    </a:lnTo>
                    <a:lnTo>
                      <a:pt x="250" y="277"/>
                    </a:lnTo>
                    <a:lnTo>
                      <a:pt x="248" y="277"/>
                    </a:lnTo>
                    <a:lnTo>
                      <a:pt x="249" y="273"/>
                    </a:lnTo>
                    <a:lnTo>
                      <a:pt x="251" y="271"/>
                    </a:lnTo>
                    <a:lnTo>
                      <a:pt x="255" y="270"/>
                    </a:lnTo>
                    <a:lnTo>
                      <a:pt x="254" y="268"/>
                    </a:lnTo>
                    <a:lnTo>
                      <a:pt x="254" y="265"/>
                    </a:lnTo>
                    <a:lnTo>
                      <a:pt x="252" y="261"/>
                    </a:lnTo>
                    <a:lnTo>
                      <a:pt x="251" y="259"/>
                    </a:lnTo>
                    <a:lnTo>
                      <a:pt x="251" y="258"/>
                    </a:lnTo>
                    <a:lnTo>
                      <a:pt x="251" y="256"/>
                    </a:lnTo>
                    <a:lnTo>
                      <a:pt x="246" y="251"/>
                    </a:lnTo>
                    <a:lnTo>
                      <a:pt x="245" y="248"/>
                    </a:lnTo>
                    <a:lnTo>
                      <a:pt x="246" y="243"/>
                    </a:lnTo>
                    <a:lnTo>
                      <a:pt x="245" y="239"/>
                    </a:lnTo>
                    <a:lnTo>
                      <a:pt x="230" y="222"/>
                    </a:lnTo>
                    <a:lnTo>
                      <a:pt x="221" y="213"/>
                    </a:lnTo>
                    <a:lnTo>
                      <a:pt x="214" y="210"/>
                    </a:lnTo>
                    <a:lnTo>
                      <a:pt x="210" y="209"/>
                    </a:lnTo>
                    <a:lnTo>
                      <a:pt x="205" y="210"/>
                    </a:lnTo>
                    <a:lnTo>
                      <a:pt x="199" y="207"/>
                    </a:lnTo>
                    <a:lnTo>
                      <a:pt x="197" y="205"/>
                    </a:lnTo>
                    <a:lnTo>
                      <a:pt x="197" y="204"/>
                    </a:lnTo>
                    <a:lnTo>
                      <a:pt x="192" y="199"/>
                    </a:lnTo>
                    <a:lnTo>
                      <a:pt x="186" y="196"/>
                    </a:lnTo>
                    <a:lnTo>
                      <a:pt x="180" y="195"/>
                    </a:lnTo>
                    <a:lnTo>
                      <a:pt x="176" y="195"/>
                    </a:lnTo>
                    <a:lnTo>
                      <a:pt x="173" y="197"/>
                    </a:lnTo>
                    <a:lnTo>
                      <a:pt x="169" y="195"/>
                    </a:lnTo>
                    <a:lnTo>
                      <a:pt x="166" y="193"/>
                    </a:lnTo>
                    <a:lnTo>
                      <a:pt x="160" y="189"/>
                    </a:lnTo>
                    <a:lnTo>
                      <a:pt x="156" y="184"/>
                    </a:lnTo>
                    <a:lnTo>
                      <a:pt x="150" y="181"/>
                    </a:lnTo>
                    <a:lnTo>
                      <a:pt x="141" y="180"/>
                    </a:lnTo>
                    <a:lnTo>
                      <a:pt x="139" y="178"/>
                    </a:lnTo>
                    <a:lnTo>
                      <a:pt x="137" y="178"/>
                    </a:lnTo>
                    <a:lnTo>
                      <a:pt x="134" y="176"/>
                    </a:lnTo>
                    <a:lnTo>
                      <a:pt x="132" y="175"/>
                    </a:lnTo>
                    <a:lnTo>
                      <a:pt x="131" y="175"/>
                    </a:lnTo>
                    <a:lnTo>
                      <a:pt x="126" y="174"/>
                    </a:lnTo>
                    <a:lnTo>
                      <a:pt x="119" y="176"/>
                    </a:lnTo>
                    <a:lnTo>
                      <a:pt x="115" y="175"/>
                    </a:lnTo>
                    <a:lnTo>
                      <a:pt x="113" y="173"/>
                    </a:lnTo>
                    <a:lnTo>
                      <a:pt x="109" y="171"/>
                    </a:lnTo>
                    <a:lnTo>
                      <a:pt x="106" y="171"/>
                    </a:lnTo>
                    <a:lnTo>
                      <a:pt x="97" y="168"/>
                    </a:lnTo>
                    <a:lnTo>
                      <a:pt x="91" y="166"/>
                    </a:lnTo>
                    <a:lnTo>
                      <a:pt x="81" y="160"/>
                    </a:lnTo>
                    <a:lnTo>
                      <a:pt x="76" y="154"/>
                    </a:lnTo>
                    <a:lnTo>
                      <a:pt x="74" y="150"/>
                    </a:lnTo>
                    <a:lnTo>
                      <a:pt x="74" y="142"/>
                    </a:lnTo>
                    <a:lnTo>
                      <a:pt x="77" y="136"/>
                    </a:lnTo>
                    <a:lnTo>
                      <a:pt x="70" y="133"/>
                    </a:lnTo>
                    <a:lnTo>
                      <a:pt x="67" y="129"/>
                    </a:lnTo>
                    <a:lnTo>
                      <a:pt x="65" y="126"/>
                    </a:lnTo>
                    <a:lnTo>
                      <a:pt x="65" y="118"/>
                    </a:lnTo>
                    <a:lnTo>
                      <a:pt x="67" y="115"/>
                    </a:lnTo>
                    <a:lnTo>
                      <a:pt x="70" y="110"/>
                    </a:lnTo>
                    <a:lnTo>
                      <a:pt x="70" y="108"/>
                    </a:lnTo>
                    <a:lnTo>
                      <a:pt x="64" y="104"/>
                    </a:lnTo>
                    <a:lnTo>
                      <a:pt x="59" y="100"/>
                    </a:lnTo>
                    <a:lnTo>
                      <a:pt x="58" y="99"/>
                    </a:lnTo>
                    <a:lnTo>
                      <a:pt x="58" y="97"/>
                    </a:lnTo>
                    <a:lnTo>
                      <a:pt x="60" y="91"/>
                    </a:lnTo>
                    <a:lnTo>
                      <a:pt x="62" y="88"/>
                    </a:lnTo>
                    <a:lnTo>
                      <a:pt x="69" y="87"/>
                    </a:lnTo>
                    <a:lnTo>
                      <a:pt x="69" y="86"/>
                    </a:lnTo>
                    <a:lnTo>
                      <a:pt x="70" y="86"/>
                    </a:lnTo>
                    <a:lnTo>
                      <a:pt x="70" y="85"/>
                    </a:lnTo>
                    <a:lnTo>
                      <a:pt x="71" y="85"/>
                    </a:lnTo>
                    <a:lnTo>
                      <a:pt x="71" y="82"/>
                    </a:lnTo>
                    <a:lnTo>
                      <a:pt x="71" y="81"/>
                    </a:lnTo>
                    <a:lnTo>
                      <a:pt x="69" y="78"/>
                    </a:lnTo>
                    <a:lnTo>
                      <a:pt x="65" y="77"/>
                    </a:lnTo>
                    <a:lnTo>
                      <a:pt x="63" y="78"/>
                    </a:lnTo>
                    <a:lnTo>
                      <a:pt x="59" y="77"/>
                    </a:lnTo>
                    <a:lnTo>
                      <a:pt x="55" y="74"/>
                    </a:lnTo>
                    <a:lnTo>
                      <a:pt x="52" y="72"/>
                    </a:lnTo>
                    <a:lnTo>
                      <a:pt x="50" y="71"/>
                    </a:lnTo>
                    <a:lnTo>
                      <a:pt x="49" y="71"/>
                    </a:lnTo>
                    <a:lnTo>
                      <a:pt x="45" y="71"/>
                    </a:lnTo>
                    <a:lnTo>
                      <a:pt x="41" y="70"/>
                    </a:lnTo>
                    <a:lnTo>
                      <a:pt x="39" y="68"/>
                    </a:lnTo>
                    <a:lnTo>
                      <a:pt x="37" y="65"/>
                    </a:lnTo>
                    <a:lnTo>
                      <a:pt x="37" y="61"/>
                    </a:lnTo>
                    <a:lnTo>
                      <a:pt x="37" y="57"/>
                    </a:lnTo>
                    <a:lnTo>
                      <a:pt x="41" y="55"/>
                    </a:lnTo>
                    <a:lnTo>
                      <a:pt x="44" y="51"/>
                    </a:lnTo>
                    <a:lnTo>
                      <a:pt x="46" y="49"/>
                    </a:lnTo>
                    <a:lnTo>
                      <a:pt x="46" y="44"/>
                    </a:lnTo>
                    <a:lnTo>
                      <a:pt x="45" y="42"/>
                    </a:lnTo>
                    <a:lnTo>
                      <a:pt x="43" y="39"/>
                    </a:lnTo>
                    <a:lnTo>
                      <a:pt x="41" y="37"/>
                    </a:lnTo>
                    <a:lnTo>
                      <a:pt x="37" y="35"/>
                    </a:lnTo>
                    <a:lnTo>
                      <a:pt x="31" y="35"/>
                    </a:lnTo>
                    <a:lnTo>
                      <a:pt x="25" y="33"/>
                    </a:lnTo>
                    <a:lnTo>
                      <a:pt x="24" y="29"/>
                    </a:lnTo>
                    <a:lnTo>
                      <a:pt x="30" y="24"/>
                    </a:lnTo>
                    <a:lnTo>
                      <a:pt x="32" y="20"/>
                    </a:lnTo>
                    <a:lnTo>
                      <a:pt x="30" y="18"/>
                    </a:lnTo>
                    <a:lnTo>
                      <a:pt x="23" y="16"/>
                    </a:lnTo>
                    <a:lnTo>
                      <a:pt x="19" y="14"/>
                    </a:lnTo>
                    <a:lnTo>
                      <a:pt x="13" y="12"/>
                    </a:lnTo>
                    <a:lnTo>
                      <a:pt x="10" y="10"/>
                    </a:lnTo>
                    <a:lnTo>
                      <a:pt x="7" y="8"/>
                    </a:lnTo>
                    <a:lnTo>
                      <a:pt x="3" y="4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321">
                <a:extLst>
                  <a:ext uri="{FF2B5EF4-FFF2-40B4-BE49-F238E27FC236}">
                    <a16:creationId xmlns:a16="http://schemas.microsoft.com/office/drawing/2014/main" id="{032475C3-5973-47C7-F7DA-C6FB996834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8" y="2612"/>
                <a:ext cx="226" cy="77"/>
              </a:xfrm>
              <a:custGeom>
                <a:avLst/>
                <a:gdLst>
                  <a:gd name="T0" fmla="*/ 671 w 676"/>
                  <a:gd name="T1" fmla="*/ 55 h 230"/>
                  <a:gd name="T2" fmla="*/ 645 w 676"/>
                  <a:gd name="T3" fmla="*/ 54 h 230"/>
                  <a:gd name="T4" fmla="*/ 627 w 676"/>
                  <a:gd name="T5" fmla="*/ 56 h 230"/>
                  <a:gd name="T6" fmla="*/ 613 w 676"/>
                  <a:gd name="T7" fmla="*/ 66 h 230"/>
                  <a:gd name="T8" fmla="*/ 601 w 676"/>
                  <a:gd name="T9" fmla="*/ 53 h 230"/>
                  <a:gd name="T10" fmla="*/ 585 w 676"/>
                  <a:gd name="T11" fmla="*/ 56 h 230"/>
                  <a:gd name="T12" fmla="*/ 565 w 676"/>
                  <a:gd name="T13" fmla="*/ 53 h 230"/>
                  <a:gd name="T14" fmla="*/ 554 w 676"/>
                  <a:gd name="T15" fmla="*/ 35 h 230"/>
                  <a:gd name="T16" fmla="*/ 547 w 676"/>
                  <a:gd name="T17" fmla="*/ 24 h 230"/>
                  <a:gd name="T18" fmla="*/ 531 w 676"/>
                  <a:gd name="T19" fmla="*/ 16 h 230"/>
                  <a:gd name="T20" fmla="*/ 518 w 676"/>
                  <a:gd name="T21" fmla="*/ 9 h 230"/>
                  <a:gd name="T22" fmla="*/ 511 w 676"/>
                  <a:gd name="T23" fmla="*/ 3 h 230"/>
                  <a:gd name="T24" fmla="*/ 500 w 676"/>
                  <a:gd name="T25" fmla="*/ 5 h 230"/>
                  <a:gd name="T26" fmla="*/ 490 w 676"/>
                  <a:gd name="T27" fmla="*/ 10 h 230"/>
                  <a:gd name="T28" fmla="*/ 480 w 676"/>
                  <a:gd name="T29" fmla="*/ 14 h 230"/>
                  <a:gd name="T30" fmla="*/ 470 w 676"/>
                  <a:gd name="T31" fmla="*/ 10 h 230"/>
                  <a:gd name="T32" fmla="*/ 463 w 676"/>
                  <a:gd name="T33" fmla="*/ 10 h 230"/>
                  <a:gd name="T34" fmla="*/ 458 w 676"/>
                  <a:gd name="T35" fmla="*/ 17 h 230"/>
                  <a:gd name="T36" fmla="*/ 451 w 676"/>
                  <a:gd name="T37" fmla="*/ 12 h 230"/>
                  <a:gd name="T38" fmla="*/ 447 w 676"/>
                  <a:gd name="T39" fmla="*/ 26 h 230"/>
                  <a:gd name="T40" fmla="*/ 440 w 676"/>
                  <a:gd name="T41" fmla="*/ 41 h 230"/>
                  <a:gd name="T42" fmla="*/ 428 w 676"/>
                  <a:gd name="T43" fmla="*/ 36 h 230"/>
                  <a:gd name="T44" fmla="*/ 421 w 676"/>
                  <a:gd name="T45" fmla="*/ 43 h 230"/>
                  <a:gd name="T46" fmla="*/ 418 w 676"/>
                  <a:gd name="T47" fmla="*/ 47 h 230"/>
                  <a:gd name="T48" fmla="*/ 407 w 676"/>
                  <a:gd name="T49" fmla="*/ 43 h 230"/>
                  <a:gd name="T50" fmla="*/ 391 w 676"/>
                  <a:gd name="T51" fmla="*/ 57 h 230"/>
                  <a:gd name="T52" fmla="*/ 380 w 676"/>
                  <a:gd name="T53" fmla="*/ 51 h 230"/>
                  <a:gd name="T54" fmla="*/ 362 w 676"/>
                  <a:gd name="T55" fmla="*/ 64 h 230"/>
                  <a:gd name="T56" fmla="*/ 344 w 676"/>
                  <a:gd name="T57" fmla="*/ 69 h 230"/>
                  <a:gd name="T58" fmla="*/ 335 w 676"/>
                  <a:gd name="T59" fmla="*/ 63 h 230"/>
                  <a:gd name="T60" fmla="*/ 316 w 676"/>
                  <a:gd name="T61" fmla="*/ 60 h 230"/>
                  <a:gd name="T62" fmla="*/ 298 w 676"/>
                  <a:gd name="T63" fmla="*/ 67 h 230"/>
                  <a:gd name="T64" fmla="*/ 297 w 676"/>
                  <a:gd name="T65" fmla="*/ 86 h 230"/>
                  <a:gd name="T66" fmla="*/ 291 w 676"/>
                  <a:gd name="T67" fmla="*/ 107 h 230"/>
                  <a:gd name="T68" fmla="*/ 268 w 676"/>
                  <a:gd name="T69" fmla="*/ 127 h 230"/>
                  <a:gd name="T70" fmla="*/ 273 w 676"/>
                  <a:gd name="T71" fmla="*/ 117 h 230"/>
                  <a:gd name="T72" fmla="*/ 258 w 676"/>
                  <a:gd name="T73" fmla="*/ 118 h 230"/>
                  <a:gd name="T74" fmla="*/ 240 w 676"/>
                  <a:gd name="T75" fmla="*/ 127 h 230"/>
                  <a:gd name="T76" fmla="*/ 233 w 676"/>
                  <a:gd name="T77" fmla="*/ 130 h 230"/>
                  <a:gd name="T78" fmla="*/ 228 w 676"/>
                  <a:gd name="T79" fmla="*/ 118 h 230"/>
                  <a:gd name="T80" fmla="*/ 219 w 676"/>
                  <a:gd name="T81" fmla="*/ 128 h 230"/>
                  <a:gd name="T82" fmla="*/ 211 w 676"/>
                  <a:gd name="T83" fmla="*/ 129 h 230"/>
                  <a:gd name="T84" fmla="*/ 204 w 676"/>
                  <a:gd name="T85" fmla="*/ 140 h 230"/>
                  <a:gd name="T86" fmla="*/ 193 w 676"/>
                  <a:gd name="T87" fmla="*/ 150 h 230"/>
                  <a:gd name="T88" fmla="*/ 186 w 676"/>
                  <a:gd name="T89" fmla="*/ 162 h 230"/>
                  <a:gd name="T90" fmla="*/ 163 w 676"/>
                  <a:gd name="T91" fmla="*/ 166 h 230"/>
                  <a:gd name="T92" fmla="*/ 157 w 676"/>
                  <a:gd name="T93" fmla="*/ 182 h 230"/>
                  <a:gd name="T94" fmla="*/ 145 w 676"/>
                  <a:gd name="T95" fmla="*/ 201 h 230"/>
                  <a:gd name="T96" fmla="*/ 147 w 676"/>
                  <a:gd name="T97" fmla="*/ 212 h 230"/>
                  <a:gd name="T98" fmla="*/ 139 w 676"/>
                  <a:gd name="T99" fmla="*/ 217 h 230"/>
                  <a:gd name="T100" fmla="*/ 128 w 676"/>
                  <a:gd name="T101" fmla="*/ 215 h 230"/>
                  <a:gd name="T102" fmla="*/ 128 w 676"/>
                  <a:gd name="T103" fmla="*/ 230 h 230"/>
                  <a:gd name="T104" fmla="*/ 116 w 676"/>
                  <a:gd name="T105" fmla="*/ 217 h 230"/>
                  <a:gd name="T106" fmla="*/ 96 w 676"/>
                  <a:gd name="T107" fmla="*/ 222 h 230"/>
                  <a:gd name="T108" fmla="*/ 91 w 676"/>
                  <a:gd name="T109" fmla="*/ 222 h 230"/>
                  <a:gd name="T110" fmla="*/ 74 w 676"/>
                  <a:gd name="T111" fmla="*/ 215 h 230"/>
                  <a:gd name="T112" fmla="*/ 64 w 676"/>
                  <a:gd name="T113" fmla="*/ 220 h 230"/>
                  <a:gd name="T114" fmla="*/ 49 w 676"/>
                  <a:gd name="T115" fmla="*/ 216 h 230"/>
                  <a:gd name="T116" fmla="*/ 47 w 676"/>
                  <a:gd name="T117" fmla="*/ 207 h 230"/>
                  <a:gd name="T118" fmla="*/ 33 w 676"/>
                  <a:gd name="T119" fmla="*/ 204 h 230"/>
                  <a:gd name="T120" fmla="*/ 28 w 676"/>
                  <a:gd name="T121" fmla="*/ 203 h 230"/>
                  <a:gd name="T122" fmla="*/ 18 w 676"/>
                  <a:gd name="T123" fmla="*/ 197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76" h="230">
                    <a:moveTo>
                      <a:pt x="676" y="38"/>
                    </a:moveTo>
                    <a:lnTo>
                      <a:pt x="675" y="48"/>
                    </a:lnTo>
                    <a:lnTo>
                      <a:pt x="674" y="53"/>
                    </a:lnTo>
                    <a:lnTo>
                      <a:pt x="671" y="55"/>
                    </a:lnTo>
                    <a:lnTo>
                      <a:pt x="670" y="57"/>
                    </a:lnTo>
                    <a:lnTo>
                      <a:pt x="666" y="58"/>
                    </a:lnTo>
                    <a:lnTo>
                      <a:pt x="651" y="59"/>
                    </a:lnTo>
                    <a:lnTo>
                      <a:pt x="645" y="54"/>
                    </a:lnTo>
                    <a:lnTo>
                      <a:pt x="641" y="54"/>
                    </a:lnTo>
                    <a:lnTo>
                      <a:pt x="638" y="57"/>
                    </a:lnTo>
                    <a:lnTo>
                      <a:pt x="633" y="57"/>
                    </a:lnTo>
                    <a:lnTo>
                      <a:pt x="627" y="56"/>
                    </a:lnTo>
                    <a:lnTo>
                      <a:pt x="624" y="60"/>
                    </a:lnTo>
                    <a:lnTo>
                      <a:pt x="621" y="63"/>
                    </a:lnTo>
                    <a:lnTo>
                      <a:pt x="620" y="65"/>
                    </a:lnTo>
                    <a:lnTo>
                      <a:pt x="613" y="66"/>
                    </a:lnTo>
                    <a:lnTo>
                      <a:pt x="609" y="65"/>
                    </a:lnTo>
                    <a:lnTo>
                      <a:pt x="609" y="64"/>
                    </a:lnTo>
                    <a:lnTo>
                      <a:pt x="604" y="58"/>
                    </a:lnTo>
                    <a:lnTo>
                      <a:pt x="601" y="53"/>
                    </a:lnTo>
                    <a:lnTo>
                      <a:pt x="594" y="50"/>
                    </a:lnTo>
                    <a:lnTo>
                      <a:pt x="590" y="50"/>
                    </a:lnTo>
                    <a:lnTo>
                      <a:pt x="586" y="54"/>
                    </a:lnTo>
                    <a:lnTo>
                      <a:pt x="585" y="56"/>
                    </a:lnTo>
                    <a:lnTo>
                      <a:pt x="578" y="56"/>
                    </a:lnTo>
                    <a:lnTo>
                      <a:pt x="576" y="56"/>
                    </a:lnTo>
                    <a:lnTo>
                      <a:pt x="573" y="55"/>
                    </a:lnTo>
                    <a:lnTo>
                      <a:pt x="565" y="53"/>
                    </a:lnTo>
                    <a:lnTo>
                      <a:pt x="560" y="48"/>
                    </a:lnTo>
                    <a:lnTo>
                      <a:pt x="557" y="44"/>
                    </a:lnTo>
                    <a:lnTo>
                      <a:pt x="559" y="41"/>
                    </a:lnTo>
                    <a:lnTo>
                      <a:pt x="554" y="35"/>
                    </a:lnTo>
                    <a:lnTo>
                      <a:pt x="552" y="32"/>
                    </a:lnTo>
                    <a:lnTo>
                      <a:pt x="551" y="31"/>
                    </a:lnTo>
                    <a:lnTo>
                      <a:pt x="550" y="28"/>
                    </a:lnTo>
                    <a:lnTo>
                      <a:pt x="547" y="24"/>
                    </a:lnTo>
                    <a:lnTo>
                      <a:pt x="541" y="19"/>
                    </a:lnTo>
                    <a:lnTo>
                      <a:pt x="537" y="18"/>
                    </a:lnTo>
                    <a:lnTo>
                      <a:pt x="533" y="17"/>
                    </a:lnTo>
                    <a:lnTo>
                      <a:pt x="531" y="16"/>
                    </a:lnTo>
                    <a:lnTo>
                      <a:pt x="528" y="14"/>
                    </a:lnTo>
                    <a:lnTo>
                      <a:pt x="524" y="10"/>
                    </a:lnTo>
                    <a:lnTo>
                      <a:pt x="521" y="10"/>
                    </a:lnTo>
                    <a:lnTo>
                      <a:pt x="518" y="9"/>
                    </a:lnTo>
                    <a:lnTo>
                      <a:pt x="516" y="8"/>
                    </a:lnTo>
                    <a:lnTo>
                      <a:pt x="514" y="6"/>
                    </a:lnTo>
                    <a:lnTo>
                      <a:pt x="513" y="5"/>
                    </a:lnTo>
                    <a:lnTo>
                      <a:pt x="511" y="3"/>
                    </a:lnTo>
                    <a:lnTo>
                      <a:pt x="506" y="0"/>
                    </a:lnTo>
                    <a:lnTo>
                      <a:pt x="505" y="3"/>
                    </a:lnTo>
                    <a:lnTo>
                      <a:pt x="503" y="4"/>
                    </a:lnTo>
                    <a:lnTo>
                      <a:pt x="500" y="5"/>
                    </a:lnTo>
                    <a:lnTo>
                      <a:pt x="495" y="3"/>
                    </a:lnTo>
                    <a:lnTo>
                      <a:pt x="493" y="7"/>
                    </a:lnTo>
                    <a:lnTo>
                      <a:pt x="491" y="8"/>
                    </a:lnTo>
                    <a:lnTo>
                      <a:pt x="490" y="10"/>
                    </a:lnTo>
                    <a:lnTo>
                      <a:pt x="488" y="10"/>
                    </a:lnTo>
                    <a:lnTo>
                      <a:pt x="487" y="10"/>
                    </a:lnTo>
                    <a:lnTo>
                      <a:pt x="484" y="10"/>
                    </a:lnTo>
                    <a:lnTo>
                      <a:pt x="480" y="14"/>
                    </a:lnTo>
                    <a:lnTo>
                      <a:pt x="476" y="15"/>
                    </a:lnTo>
                    <a:lnTo>
                      <a:pt x="474" y="14"/>
                    </a:lnTo>
                    <a:lnTo>
                      <a:pt x="472" y="12"/>
                    </a:lnTo>
                    <a:lnTo>
                      <a:pt x="470" y="10"/>
                    </a:lnTo>
                    <a:lnTo>
                      <a:pt x="469" y="10"/>
                    </a:lnTo>
                    <a:lnTo>
                      <a:pt x="467" y="8"/>
                    </a:lnTo>
                    <a:lnTo>
                      <a:pt x="465" y="9"/>
                    </a:lnTo>
                    <a:lnTo>
                      <a:pt x="463" y="10"/>
                    </a:lnTo>
                    <a:lnTo>
                      <a:pt x="461" y="14"/>
                    </a:lnTo>
                    <a:lnTo>
                      <a:pt x="461" y="15"/>
                    </a:lnTo>
                    <a:lnTo>
                      <a:pt x="460" y="17"/>
                    </a:lnTo>
                    <a:lnTo>
                      <a:pt x="458" y="17"/>
                    </a:lnTo>
                    <a:lnTo>
                      <a:pt x="457" y="17"/>
                    </a:lnTo>
                    <a:lnTo>
                      <a:pt x="457" y="18"/>
                    </a:lnTo>
                    <a:lnTo>
                      <a:pt x="453" y="15"/>
                    </a:lnTo>
                    <a:lnTo>
                      <a:pt x="451" y="12"/>
                    </a:lnTo>
                    <a:lnTo>
                      <a:pt x="448" y="15"/>
                    </a:lnTo>
                    <a:lnTo>
                      <a:pt x="448" y="19"/>
                    </a:lnTo>
                    <a:lnTo>
                      <a:pt x="447" y="22"/>
                    </a:lnTo>
                    <a:lnTo>
                      <a:pt x="447" y="26"/>
                    </a:lnTo>
                    <a:lnTo>
                      <a:pt x="444" y="39"/>
                    </a:lnTo>
                    <a:lnTo>
                      <a:pt x="441" y="41"/>
                    </a:lnTo>
                    <a:lnTo>
                      <a:pt x="441" y="42"/>
                    </a:lnTo>
                    <a:lnTo>
                      <a:pt x="440" y="41"/>
                    </a:lnTo>
                    <a:lnTo>
                      <a:pt x="440" y="38"/>
                    </a:lnTo>
                    <a:lnTo>
                      <a:pt x="438" y="36"/>
                    </a:lnTo>
                    <a:lnTo>
                      <a:pt x="435" y="36"/>
                    </a:lnTo>
                    <a:lnTo>
                      <a:pt x="428" y="36"/>
                    </a:lnTo>
                    <a:lnTo>
                      <a:pt x="425" y="36"/>
                    </a:lnTo>
                    <a:lnTo>
                      <a:pt x="423" y="38"/>
                    </a:lnTo>
                    <a:lnTo>
                      <a:pt x="422" y="43"/>
                    </a:lnTo>
                    <a:lnTo>
                      <a:pt x="421" y="43"/>
                    </a:lnTo>
                    <a:lnTo>
                      <a:pt x="421" y="44"/>
                    </a:lnTo>
                    <a:lnTo>
                      <a:pt x="421" y="46"/>
                    </a:lnTo>
                    <a:lnTo>
                      <a:pt x="420" y="48"/>
                    </a:lnTo>
                    <a:lnTo>
                      <a:pt x="418" y="47"/>
                    </a:lnTo>
                    <a:lnTo>
                      <a:pt x="417" y="47"/>
                    </a:lnTo>
                    <a:lnTo>
                      <a:pt x="415" y="46"/>
                    </a:lnTo>
                    <a:lnTo>
                      <a:pt x="411" y="42"/>
                    </a:lnTo>
                    <a:lnTo>
                      <a:pt x="407" y="43"/>
                    </a:lnTo>
                    <a:lnTo>
                      <a:pt x="402" y="44"/>
                    </a:lnTo>
                    <a:lnTo>
                      <a:pt x="399" y="46"/>
                    </a:lnTo>
                    <a:lnTo>
                      <a:pt x="397" y="51"/>
                    </a:lnTo>
                    <a:lnTo>
                      <a:pt x="391" y="57"/>
                    </a:lnTo>
                    <a:lnTo>
                      <a:pt x="389" y="57"/>
                    </a:lnTo>
                    <a:lnTo>
                      <a:pt x="388" y="56"/>
                    </a:lnTo>
                    <a:lnTo>
                      <a:pt x="386" y="51"/>
                    </a:lnTo>
                    <a:lnTo>
                      <a:pt x="380" y="51"/>
                    </a:lnTo>
                    <a:lnTo>
                      <a:pt x="379" y="54"/>
                    </a:lnTo>
                    <a:lnTo>
                      <a:pt x="377" y="57"/>
                    </a:lnTo>
                    <a:lnTo>
                      <a:pt x="373" y="59"/>
                    </a:lnTo>
                    <a:lnTo>
                      <a:pt x="362" y="64"/>
                    </a:lnTo>
                    <a:lnTo>
                      <a:pt x="354" y="66"/>
                    </a:lnTo>
                    <a:lnTo>
                      <a:pt x="349" y="65"/>
                    </a:lnTo>
                    <a:lnTo>
                      <a:pt x="348" y="67"/>
                    </a:lnTo>
                    <a:lnTo>
                      <a:pt x="344" y="69"/>
                    </a:lnTo>
                    <a:lnTo>
                      <a:pt x="341" y="66"/>
                    </a:lnTo>
                    <a:lnTo>
                      <a:pt x="340" y="65"/>
                    </a:lnTo>
                    <a:lnTo>
                      <a:pt x="338" y="63"/>
                    </a:lnTo>
                    <a:lnTo>
                      <a:pt x="335" y="63"/>
                    </a:lnTo>
                    <a:lnTo>
                      <a:pt x="330" y="61"/>
                    </a:lnTo>
                    <a:lnTo>
                      <a:pt x="323" y="60"/>
                    </a:lnTo>
                    <a:lnTo>
                      <a:pt x="320" y="59"/>
                    </a:lnTo>
                    <a:lnTo>
                      <a:pt x="316" y="60"/>
                    </a:lnTo>
                    <a:lnTo>
                      <a:pt x="311" y="62"/>
                    </a:lnTo>
                    <a:lnTo>
                      <a:pt x="303" y="65"/>
                    </a:lnTo>
                    <a:lnTo>
                      <a:pt x="299" y="65"/>
                    </a:lnTo>
                    <a:lnTo>
                      <a:pt x="298" y="67"/>
                    </a:lnTo>
                    <a:lnTo>
                      <a:pt x="297" y="71"/>
                    </a:lnTo>
                    <a:lnTo>
                      <a:pt x="298" y="76"/>
                    </a:lnTo>
                    <a:lnTo>
                      <a:pt x="299" y="82"/>
                    </a:lnTo>
                    <a:lnTo>
                      <a:pt x="297" y="86"/>
                    </a:lnTo>
                    <a:lnTo>
                      <a:pt x="295" y="92"/>
                    </a:lnTo>
                    <a:lnTo>
                      <a:pt x="294" y="96"/>
                    </a:lnTo>
                    <a:lnTo>
                      <a:pt x="292" y="100"/>
                    </a:lnTo>
                    <a:lnTo>
                      <a:pt x="291" y="107"/>
                    </a:lnTo>
                    <a:lnTo>
                      <a:pt x="287" y="111"/>
                    </a:lnTo>
                    <a:lnTo>
                      <a:pt x="283" y="114"/>
                    </a:lnTo>
                    <a:lnTo>
                      <a:pt x="271" y="129"/>
                    </a:lnTo>
                    <a:lnTo>
                      <a:pt x="268" y="127"/>
                    </a:lnTo>
                    <a:lnTo>
                      <a:pt x="268" y="124"/>
                    </a:lnTo>
                    <a:lnTo>
                      <a:pt x="271" y="123"/>
                    </a:lnTo>
                    <a:lnTo>
                      <a:pt x="273" y="120"/>
                    </a:lnTo>
                    <a:lnTo>
                      <a:pt x="273" y="117"/>
                    </a:lnTo>
                    <a:lnTo>
                      <a:pt x="273" y="116"/>
                    </a:lnTo>
                    <a:lnTo>
                      <a:pt x="271" y="115"/>
                    </a:lnTo>
                    <a:lnTo>
                      <a:pt x="269" y="116"/>
                    </a:lnTo>
                    <a:lnTo>
                      <a:pt x="258" y="118"/>
                    </a:lnTo>
                    <a:lnTo>
                      <a:pt x="249" y="119"/>
                    </a:lnTo>
                    <a:lnTo>
                      <a:pt x="243" y="122"/>
                    </a:lnTo>
                    <a:lnTo>
                      <a:pt x="241" y="123"/>
                    </a:lnTo>
                    <a:lnTo>
                      <a:pt x="240" y="127"/>
                    </a:lnTo>
                    <a:lnTo>
                      <a:pt x="236" y="130"/>
                    </a:lnTo>
                    <a:lnTo>
                      <a:pt x="235" y="132"/>
                    </a:lnTo>
                    <a:lnTo>
                      <a:pt x="233" y="131"/>
                    </a:lnTo>
                    <a:lnTo>
                      <a:pt x="233" y="130"/>
                    </a:lnTo>
                    <a:lnTo>
                      <a:pt x="234" y="127"/>
                    </a:lnTo>
                    <a:lnTo>
                      <a:pt x="234" y="120"/>
                    </a:lnTo>
                    <a:lnTo>
                      <a:pt x="231" y="117"/>
                    </a:lnTo>
                    <a:lnTo>
                      <a:pt x="228" y="118"/>
                    </a:lnTo>
                    <a:lnTo>
                      <a:pt x="221" y="122"/>
                    </a:lnTo>
                    <a:lnTo>
                      <a:pt x="220" y="124"/>
                    </a:lnTo>
                    <a:lnTo>
                      <a:pt x="221" y="129"/>
                    </a:lnTo>
                    <a:lnTo>
                      <a:pt x="219" y="128"/>
                    </a:lnTo>
                    <a:lnTo>
                      <a:pt x="217" y="127"/>
                    </a:lnTo>
                    <a:lnTo>
                      <a:pt x="216" y="127"/>
                    </a:lnTo>
                    <a:lnTo>
                      <a:pt x="214" y="126"/>
                    </a:lnTo>
                    <a:lnTo>
                      <a:pt x="211" y="129"/>
                    </a:lnTo>
                    <a:lnTo>
                      <a:pt x="209" y="131"/>
                    </a:lnTo>
                    <a:lnTo>
                      <a:pt x="206" y="135"/>
                    </a:lnTo>
                    <a:lnTo>
                      <a:pt x="205" y="138"/>
                    </a:lnTo>
                    <a:lnTo>
                      <a:pt x="204" y="140"/>
                    </a:lnTo>
                    <a:lnTo>
                      <a:pt x="204" y="143"/>
                    </a:lnTo>
                    <a:lnTo>
                      <a:pt x="202" y="148"/>
                    </a:lnTo>
                    <a:lnTo>
                      <a:pt x="198" y="149"/>
                    </a:lnTo>
                    <a:lnTo>
                      <a:pt x="193" y="150"/>
                    </a:lnTo>
                    <a:lnTo>
                      <a:pt x="191" y="150"/>
                    </a:lnTo>
                    <a:lnTo>
                      <a:pt x="190" y="152"/>
                    </a:lnTo>
                    <a:lnTo>
                      <a:pt x="188" y="160"/>
                    </a:lnTo>
                    <a:lnTo>
                      <a:pt x="186" y="162"/>
                    </a:lnTo>
                    <a:lnTo>
                      <a:pt x="183" y="165"/>
                    </a:lnTo>
                    <a:lnTo>
                      <a:pt x="178" y="165"/>
                    </a:lnTo>
                    <a:lnTo>
                      <a:pt x="170" y="165"/>
                    </a:lnTo>
                    <a:lnTo>
                      <a:pt x="163" y="166"/>
                    </a:lnTo>
                    <a:lnTo>
                      <a:pt x="160" y="169"/>
                    </a:lnTo>
                    <a:lnTo>
                      <a:pt x="157" y="174"/>
                    </a:lnTo>
                    <a:lnTo>
                      <a:pt x="158" y="181"/>
                    </a:lnTo>
                    <a:lnTo>
                      <a:pt x="157" y="182"/>
                    </a:lnTo>
                    <a:lnTo>
                      <a:pt x="154" y="186"/>
                    </a:lnTo>
                    <a:lnTo>
                      <a:pt x="151" y="190"/>
                    </a:lnTo>
                    <a:lnTo>
                      <a:pt x="148" y="196"/>
                    </a:lnTo>
                    <a:lnTo>
                      <a:pt x="145" y="201"/>
                    </a:lnTo>
                    <a:lnTo>
                      <a:pt x="148" y="209"/>
                    </a:lnTo>
                    <a:lnTo>
                      <a:pt x="148" y="211"/>
                    </a:lnTo>
                    <a:lnTo>
                      <a:pt x="147" y="211"/>
                    </a:lnTo>
                    <a:lnTo>
                      <a:pt x="147" y="212"/>
                    </a:lnTo>
                    <a:lnTo>
                      <a:pt x="147" y="214"/>
                    </a:lnTo>
                    <a:lnTo>
                      <a:pt x="144" y="216"/>
                    </a:lnTo>
                    <a:lnTo>
                      <a:pt x="141" y="218"/>
                    </a:lnTo>
                    <a:lnTo>
                      <a:pt x="139" y="217"/>
                    </a:lnTo>
                    <a:lnTo>
                      <a:pt x="138" y="217"/>
                    </a:lnTo>
                    <a:lnTo>
                      <a:pt x="135" y="217"/>
                    </a:lnTo>
                    <a:lnTo>
                      <a:pt x="131" y="213"/>
                    </a:lnTo>
                    <a:lnTo>
                      <a:pt x="128" y="215"/>
                    </a:lnTo>
                    <a:lnTo>
                      <a:pt x="129" y="220"/>
                    </a:lnTo>
                    <a:lnTo>
                      <a:pt x="129" y="227"/>
                    </a:lnTo>
                    <a:lnTo>
                      <a:pt x="128" y="229"/>
                    </a:lnTo>
                    <a:lnTo>
                      <a:pt x="128" y="230"/>
                    </a:lnTo>
                    <a:lnTo>
                      <a:pt x="126" y="229"/>
                    </a:lnTo>
                    <a:lnTo>
                      <a:pt x="125" y="227"/>
                    </a:lnTo>
                    <a:lnTo>
                      <a:pt x="121" y="220"/>
                    </a:lnTo>
                    <a:lnTo>
                      <a:pt x="116" y="217"/>
                    </a:lnTo>
                    <a:lnTo>
                      <a:pt x="110" y="216"/>
                    </a:lnTo>
                    <a:lnTo>
                      <a:pt x="101" y="217"/>
                    </a:lnTo>
                    <a:lnTo>
                      <a:pt x="97" y="218"/>
                    </a:lnTo>
                    <a:lnTo>
                      <a:pt x="96" y="222"/>
                    </a:lnTo>
                    <a:lnTo>
                      <a:pt x="94" y="222"/>
                    </a:lnTo>
                    <a:lnTo>
                      <a:pt x="93" y="222"/>
                    </a:lnTo>
                    <a:lnTo>
                      <a:pt x="93" y="223"/>
                    </a:lnTo>
                    <a:lnTo>
                      <a:pt x="91" y="222"/>
                    </a:lnTo>
                    <a:lnTo>
                      <a:pt x="90" y="222"/>
                    </a:lnTo>
                    <a:lnTo>
                      <a:pt x="85" y="218"/>
                    </a:lnTo>
                    <a:lnTo>
                      <a:pt x="77" y="217"/>
                    </a:lnTo>
                    <a:lnTo>
                      <a:pt x="74" y="215"/>
                    </a:lnTo>
                    <a:lnTo>
                      <a:pt x="73" y="213"/>
                    </a:lnTo>
                    <a:lnTo>
                      <a:pt x="71" y="214"/>
                    </a:lnTo>
                    <a:lnTo>
                      <a:pt x="67" y="217"/>
                    </a:lnTo>
                    <a:lnTo>
                      <a:pt x="64" y="220"/>
                    </a:lnTo>
                    <a:lnTo>
                      <a:pt x="52" y="224"/>
                    </a:lnTo>
                    <a:lnTo>
                      <a:pt x="49" y="222"/>
                    </a:lnTo>
                    <a:lnTo>
                      <a:pt x="48" y="218"/>
                    </a:lnTo>
                    <a:lnTo>
                      <a:pt x="49" y="216"/>
                    </a:lnTo>
                    <a:lnTo>
                      <a:pt x="50" y="214"/>
                    </a:lnTo>
                    <a:lnTo>
                      <a:pt x="50" y="212"/>
                    </a:lnTo>
                    <a:lnTo>
                      <a:pt x="48" y="209"/>
                    </a:lnTo>
                    <a:lnTo>
                      <a:pt x="47" y="207"/>
                    </a:lnTo>
                    <a:lnTo>
                      <a:pt x="42" y="204"/>
                    </a:lnTo>
                    <a:lnTo>
                      <a:pt x="38" y="203"/>
                    </a:lnTo>
                    <a:lnTo>
                      <a:pt x="35" y="204"/>
                    </a:lnTo>
                    <a:lnTo>
                      <a:pt x="33" y="204"/>
                    </a:lnTo>
                    <a:lnTo>
                      <a:pt x="32" y="204"/>
                    </a:lnTo>
                    <a:lnTo>
                      <a:pt x="32" y="205"/>
                    </a:lnTo>
                    <a:lnTo>
                      <a:pt x="30" y="204"/>
                    </a:lnTo>
                    <a:lnTo>
                      <a:pt x="28" y="203"/>
                    </a:lnTo>
                    <a:lnTo>
                      <a:pt x="27" y="203"/>
                    </a:lnTo>
                    <a:lnTo>
                      <a:pt x="25" y="200"/>
                    </a:lnTo>
                    <a:lnTo>
                      <a:pt x="24" y="199"/>
                    </a:lnTo>
                    <a:lnTo>
                      <a:pt x="18" y="197"/>
                    </a:lnTo>
                    <a:lnTo>
                      <a:pt x="15" y="198"/>
                    </a:lnTo>
                    <a:lnTo>
                      <a:pt x="7" y="199"/>
                    </a:lnTo>
                    <a:lnTo>
                      <a:pt x="0" y="199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322">
                <a:extLst>
                  <a:ext uri="{FF2B5EF4-FFF2-40B4-BE49-F238E27FC236}">
                    <a16:creationId xmlns:a16="http://schemas.microsoft.com/office/drawing/2014/main" id="{D1C901C8-7614-B632-3A41-67A533D294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7" y="2654"/>
                <a:ext cx="65" cy="25"/>
              </a:xfrm>
              <a:custGeom>
                <a:avLst/>
                <a:gdLst>
                  <a:gd name="T0" fmla="*/ 181 w 196"/>
                  <a:gd name="T1" fmla="*/ 72 h 75"/>
                  <a:gd name="T2" fmla="*/ 173 w 196"/>
                  <a:gd name="T3" fmla="*/ 74 h 75"/>
                  <a:gd name="T4" fmla="*/ 172 w 196"/>
                  <a:gd name="T5" fmla="*/ 70 h 75"/>
                  <a:gd name="T6" fmla="*/ 178 w 196"/>
                  <a:gd name="T7" fmla="*/ 63 h 75"/>
                  <a:gd name="T8" fmla="*/ 184 w 196"/>
                  <a:gd name="T9" fmla="*/ 67 h 75"/>
                  <a:gd name="T10" fmla="*/ 191 w 196"/>
                  <a:gd name="T11" fmla="*/ 67 h 75"/>
                  <a:gd name="T12" fmla="*/ 189 w 196"/>
                  <a:gd name="T13" fmla="*/ 59 h 75"/>
                  <a:gd name="T14" fmla="*/ 182 w 196"/>
                  <a:gd name="T15" fmla="*/ 55 h 75"/>
                  <a:gd name="T16" fmla="*/ 177 w 196"/>
                  <a:gd name="T17" fmla="*/ 54 h 75"/>
                  <a:gd name="T18" fmla="*/ 178 w 196"/>
                  <a:gd name="T19" fmla="*/ 50 h 75"/>
                  <a:gd name="T20" fmla="*/ 177 w 196"/>
                  <a:gd name="T21" fmla="*/ 47 h 75"/>
                  <a:gd name="T22" fmla="*/ 176 w 196"/>
                  <a:gd name="T23" fmla="*/ 44 h 75"/>
                  <a:gd name="T24" fmla="*/ 175 w 196"/>
                  <a:gd name="T25" fmla="*/ 41 h 75"/>
                  <a:gd name="T26" fmla="*/ 171 w 196"/>
                  <a:gd name="T27" fmla="*/ 32 h 75"/>
                  <a:gd name="T28" fmla="*/ 166 w 196"/>
                  <a:gd name="T29" fmla="*/ 26 h 75"/>
                  <a:gd name="T30" fmla="*/ 160 w 196"/>
                  <a:gd name="T31" fmla="*/ 26 h 75"/>
                  <a:gd name="T32" fmla="*/ 151 w 196"/>
                  <a:gd name="T33" fmla="*/ 26 h 75"/>
                  <a:gd name="T34" fmla="*/ 146 w 196"/>
                  <a:gd name="T35" fmla="*/ 22 h 75"/>
                  <a:gd name="T36" fmla="*/ 155 w 196"/>
                  <a:gd name="T37" fmla="*/ 16 h 75"/>
                  <a:gd name="T38" fmla="*/ 159 w 196"/>
                  <a:gd name="T39" fmla="*/ 15 h 75"/>
                  <a:gd name="T40" fmla="*/ 156 w 196"/>
                  <a:gd name="T41" fmla="*/ 14 h 75"/>
                  <a:gd name="T42" fmla="*/ 146 w 196"/>
                  <a:gd name="T43" fmla="*/ 12 h 75"/>
                  <a:gd name="T44" fmla="*/ 146 w 196"/>
                  <a:gd name="T45" fmla="*/ 6 h 75"/>
                  <a:gd name="T46" fmla="*/ 143 w 196"/>
                  <a:gd name="T47" fmla="*/ 2 h 75"/>
                  <a:gd name="T48" fmla="*/ 134 w 196"/>
                  <a:gd name="T49" fmla="*/ 0 h 75"/>
                  <a:gd name="T50" fmla="*/ 130 w 196"/>
                  <a:gd name="T51" fmla="*/ 4 h 75"/>
                  <a:gd name="T52" fmla="*/ 124 w 196"/>
                  <a:gd name="T53" fmla="*/ 7 h 75"/>
                  <a:gd name="T54" fmla="*/ 115 w 196"/>
                  <a:gd name="T55" fmla="*/ 7 h 75"/>
                  <a:gd name="T56" fmla="*/ 112 w 196"/>
                  <a:gd name="T57" fmla="*/ 7 h 75"/>
                  <a:gd name="T58" fmla="*/ 108 w 196"/>
                  <a:gd name="T59" fmla="*/ 10 h 75"/>
                  <a:gd name="T60" fmla="*/ 107 w 196"/>
                  <a:gd name="T61" fmla="*/ 21 h 75"/>
                  <a:gd name="T62" fmla="*/ 102 w 196"/>
                  <a:gd name="T63" fmla="*/ 27 h 75"/>
                  <a:gd name="T64" fmla="*/ 98 w 196"/>
                  <a:gd name="T65" fmla="*/ 20 h 75"/>
                  <a:gd name="T66" fmla="*/ 93 w 196"/>
                  <a:gd name="T67" fmla="*/ 17 h 75"/>
                  <a:gd name="T68" fmla="*/ 86 w 196"/>
                  <a:gd name="T69" fmla="*/ 22 h 75"/>
                  <a:gd name="T70" fmla="*/ 78 w 196"/>
                  <a:gd name="T71" fmla="*/ 14 h 75"/>
                  <a:gd name="T72" fmla="*/ 71 w 196"/>
                  <a:gd name="T73" fmla="*/ 11 h 75"/>
                  <a:gd name="T74" fmla="*/ 65 w 196"/>
                  <a:gd name="T75" fmla="*/ 14 h 75"/>
                  <a:gd name="T76" fmla="*/ 68 w 196"/>
                  <a:gd name="T77" fmla="*/ 26 h 75"/>
                  <a:gd name="T78" fmla="*/ 68 w 196"/>
                  <a:gd name="T79" fmla="*/ 31 h 75"/>
                  <a:gd name="T80" fmla="*/ 61 w 196"/>
                  <a:gd name="T81" fmla="*/ 35 h 75"/>
                  <a:gd name="T82" fmla="*/ 53 w 196"/>
                  <a:gd name="T83" fmla="*/ 36 h 75"/>
                  <a:gd name="T84" fmla="*/ 42 w 196"/>
                  <a:gd name="T85" fmla="*/ 33 h 75"/>
                  <a:gd name="T86" fmla="*/ 40 w 196"/>
                  <a:gd name="T87" fmla="*/ 37 h 75"/>
                  <a:gd name="T88" fmla="*/ 44 w 196"/>
                  <a:gd name="T89" fmla="*/ 47 h 75"/>
                  <a:gd name="T90" fmla="*/ 41 w 196"/>
                  <a:gd name="T91" fmla="*/ 49 h 75"/>
                  <a:gd name="T92" fmla="*/ 40 w 196"/>
                  <a:gd name="T93" fmla="*/ 50 h 75"/>
                  <a:gd name="T94" fmla="*/ 28 w 196"/>
                  <a:gd name="T95" fmla="*/ 52 h 75"/>
                  <a:gd name="T96" fmla="*/ 22 w 196"/>
                  <a:gd name="T97" fmla="*/ 59 h 75"/>
                  <a:gd name="T98" fmla="*/ 16 w 196"/>
                  <a:gd name="T99" fmla="*/ 59 h 75"/>
                  <a:gd name="T100" fmla="*/ 8 w 196"/>
                  <a:gd name="T101" fmla="*/ 55 h 75"/>
                  <a:gd name="T102" fmla="*/ 0 w 196"/>
                  <a:gd name="T103" fmla="*/ 6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96" h="75">
                    <a:moveTo>
                      <a:pt x="185" y="73"/>
                    </a:moveTo>
                    <a:lnTo>
                      <a:pt x="181" y="72"/>
                    </a:lnTo>
                    <a:lnTo>
                      <a:pt x="177" y="75"/>
                    </a:lnTo>
                    <a:lnTo>
                      <a:pt x="173" y="74"/>
                    </a:lnTo>
                    <a:lnTo>
                      <a:pt x="172" y="73"/>
                    </a:lnTo>
                    <a:lnTo>
                      <a:pt x="172" y="70"/>
                    </a:lnTo>
                    <a:lnTo>
                      <a:pt x="175" y="68"/>
                    </a:lnTo>
                    <a:lnTo>
                      <a:pt x="178" y="63"/>
                    </a:lnTo>
                    <a:lnTo>
                      <a:pt x="184" y="66"/>
                    </a:lnTo>
                    <a:lnTo>
                      <a:pt x="184" y="67"/>
                    </a:lnTo>
                    <a:lnTo>
                      <a:pt x="188" y="68"/>
                    </a:lnTo>
                    <a:lnTo>
                      <a:pt x="191" y="67"/>
                    </a:lnTo>
                    <a:lnTo>
                      <a:pt x="196" y="65"/>
                    </a:lnTo>
                    <a:lnTo>
                      <a:pt x="189" y="59"/>
                    </a:lnTo>
                    <a:lnTo>
                      <a:pt x="186" y="56"/>
                    </a:lnTo>
                    <a:lnTo>
                      <a:pt x="182" y="55"/>
                    </a:lnTo>
                    <a:lnTo>
                      <a:pt x="180" y="55"/>
                    </a:lnTo>
                    <a:lnTo>
                      <a:pt x="177" y="54"/>
                    </a:lnTo>
                    <a:lnTo>
                      <a:pt x="176" y="52"/>
                    </a:lnTo>
                    <a:lnTo>
                      <a:pt x="178" y="50"/>
                    </a:lnTo>
                    <a:lnTo>
                      <a:pt x="177" y="48"/>
                    </a:lnTo>
                    <a:lnTo>
                      <a:pt x="177" y="47"/>
                    </a:lnTo>
                    <a:lnTo>
                      <a:pt x="176" y="45"/>
                    </a:lnTo>
                    <a:lnTo>
                      <a:pt x="176" y="44"/>
                    </a:lnTo>
                    <a:lnTo>
                      <a:pt x="175" y="42"/>
                    </a:lnTo>
                    <a:lnTo>
                      <a:pt x="175" y="41"/>
                    </a:lnTo>
                    <a:lnTo>
                      <a:pt x="171" y="36"/>
                    </a:lnTo>
                    <a:lnTo>
                      <a:pt x="171" y="32"/>
                    </a:lnTo>
                    <a:lnTo>
                      <a:pt x="170" y="28"/>
                    </a:lnTo>
                    <a:lnTo>
                      <a:pt x="166" y="26"/>
                    </a:lnTo>
                    <a:lnTo>
                      <a:pt x="162" y="25"/>
                    </a:lnTo>
                    <a:lnTo>
                      <a:pt x="160" y="26"/>
                    </a:lnTo>
                    <a:lnTo>
                      <a:pt x="154" y="26"/>
                    </a:lnTo>
                    <a:lnTo>
                      <a:pt x="151" y="26"/>
                    </a:lnTo>
                    <a:lnTo>
                      <a:pt x="147" y="24"/>
                    </a:lnTo>
                    <a:lnTo>
                      <a:pt x="146" y="22"/>
                    </a:lnTo>
                    <a:lnTo>
                      <a:pt x="152" y="18"/>
                    </a:lnTo>
                    <a:lnTo>
                      <a:pt x="155" y="16"/>
                    </a:lnTo>
                    <a:lnTo>
                      <a:pt x="157" y="16"/>
                    </a:lnTo>
                    <a:lnTo>
                      <a:pt x="159" y="15"/>
                    </a:lnTo>
                    <a:lnTo>
                      <a:pt x="158" y="14"/>
                    </a:lnTo>
                    <a:lnTo>
                      <a:pt x="156" y="14"/>
                    </a:lnTo>
                    <a:lnTo>
                      <a:pt x="150" y="14"/>
                    </a:lnTo>
                    <a:lnTo>
                      <a:pt x="146" y="12"/>
                    </a:lnTo>
                    <a:lnTo>
                      <a:pt x="146" y="10"/>
                    </a:lnTo>
                    <a:lnTo>
                      <a:pt x="146" y="6"/>
                    </a:lnTo>
                    <a:lnTo>
                      <a:pt x="145" y="4"/>
                    </a:lnTo>
                    <a:lnTo>
                      <a:pt x="143" y="2"/>
                    </a:lnTo>
                    <a:lnTo>
                      <a:pt x="140" y="1"/>
                    </a:lnTo>
                    <a:lnTo>
                      <a:pt x="134" y="0"/>
                    </a:lnTo>
                    <a:lnTo>
                      <a:pt x="131" y="2"/>
                    </a:lnTo>
                    <a:lnTo>
                      <a:pt x="130" y="4"/>
                    </a:lnTo>
                    <a:lnTo>
                      <a:pt x="127" y="5"/>
                    </a:lnTo>
                    <a:lnTo>
                      <a:pt x="124" y="7"/>
                    </a:lnTo>
                    <a:lnTo>
                      <a:pt x="119" y="7"/>
                    </a:lnTo>
                    <a:lnTo>
                      <a:pt x="115" y="7"/>
                    </a:lnTo>
                    <a:lnTo>
                      <a:pt x="113" y="7"/>
                    </a:lnTo>
                    <a:lnTo>
                      <a:pt x="112" y="7"/>
                    </a:lnTo>
                    <a:lnTo>
                      <a:pt x="112" y="8"/>
                    </a:lnTo>
                    <a:lnTo>
                      <a:pt x="108" y="10"/>
                    </a:lnTo>
                    <a:lnTo>
                      <a:pt x="108" y="18"/>
                    </a:lnTo>
                    <a:lnTo>
                      <a:pt x="107" y="21"/>
                    </a:lnTo>
                    <a:lnTo>
                      <a:pt x="105" y="25"/>
                    </a:lnTo>
                    <a:lnTo>
                      <a:pt x="102" y="27"/>
                    </a:lnTo>
                    <a:lnTo>
                      <a:pt x="100" y="25"/>
                    </a:lnTo>
                    <a:lnTo>
                      <a:pt x="98" y="20"/>
                    </a:lnTo>
                    <a:lnTo>
                      <a:pt x="97" y="18"/>
                    </a:lnTo>
                    <a:lnTo>
                      <a:pt x="93" y="17"/>
                    </a:lnTo>
                    <a:lnTo>
                      <a:pt x="90" y="20"/>
                    </a:lnTo>
                    <a:lnTo>
                      <a:pt x="86" y="22"/>
                    </a:lnTo>
                    <a:lnTo>
                      <a:pt x="82" y="22"/>
                    </a:lnTo>
                    <a:lnTo>
                      <a:pt x="78" y="14"/>
                    </a:lnTo>
                    <a:lnTo>
                      <a:pt x="75" y="11"/>
                    </a:lnTo>
                    <a:lnTo>
                      <a:pt x="71" y="11"/>
                    </a:lnTo>
                    <a:lnTo>
                      <a:pt x="69" y="13"/>
                    </a:lnTo>
                    <a:lnTo>
                      <a:pt x="65" y="14"/>
                    </a:lnTo>
                    <a:lnTo>
                      <a:pt x="66" y="20"/>
                    </a:lnTo>
                    <a:lnTo>
                      <a:pt x="68" y="26"/>
                    </a:lnTo>
                    <a:lnTo>
                      <a:pt x="70" y="29"/>
                    </a:lnTo>
                    <a:lnTo>
                      <a:pt x="68" y="31"/>
                    </a:lnTo>
                    <a:lnTo>
                      <a:pt x="65" y="33"/>
                    </a:lnTo>
                    <a:lnTo>
                      <a:pt x="61" y="35"/>
                    </a:lnTo>
                    <a:lnTo>
                      <a:pt x="56" y="35"/>
                    </a:lnTo>
                    <a:lnTo>
                      <a:pt x="53" y="36"/>
                    </a:lnTo>
                    <a:lnTo>
                      <a:pt x="48" y="36"/>
                    </a:lnTo>
                    <a:lnTo>
                      <a:pt x="42" y="33"/>
                    </a:lnTo>
                    <a:lnTo>
                      <a:pt x="40" y="34"/>
                    </a:lnTo>
                    <a:lnTo>
                      <a:pt x="40" y="37"/>
                    </a:lnTo>
                    <a:lnTo>
                      <a:pt x="44" y="45"/>
                    </a:lnTo>
                    <a:lnTo>
                      <a:pt x="44" y="47"/>
                    </a:lnTo>
                    <a:lnTo>
                      <a:pt x="43" y="49"/>
                    </a:lnTo>
                    <a:lnTo>
                      <a:pt x="41" y="49"/>
                    </a:lnTo>
                    <a:lnTo>
                      <a:pt x="40" y="49"/>
                    </a:lnTo>
                    <a:lnTo>
                      <a:pt x="40" y="50"/>
                    </a:lnTo>
                    <a:lnTo>
                      <a:pt x="36" y="51"/>
                    </a:lnTo>
                    <a:lnTo>
                      <a:pt x="28" y="52"/>
                    </a:lnTo>
                    <a:lnTo>
                      <a:pt x="25" y="56"/>
                    </a:lnTo>
                    <a:lnTo>
                      <a:pt x="22" y="59"/>
                    </a:lnTo>
                    <a:lnTo>
                      <a:pt x="20" y="60"/>
                    </a:lnTo>
                    <a:lnTo>
                      <a:pt x="16" y="59"/>
                    </a:lnTo>
                    <a:lnTo>
                      <a:pt x="11" y="56"/>
                    </a:lnTo>
                    <a:lnTo>
                      <a:pt x="8" y="55"/>
                    </a:lnTo>
                    <a:lnTo>
                      <a:pt x="6" y="56"/>
                    </a:lnTo>
                    <a:lnTo>
                      <a:pt x="0" y="63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323">
                <a:extLst>
                  <a:ext uri="{FF2B5EF4-FFF2-40B4-BE49-F238E27FC236}">
                    <a16:creationId xmlns:a16="http://schemas.microsoft.com/office/drawing/2014/main" id="{B1B01D7B-1F8D-5426-3F6B-B8B0820E03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" y="875"/>
                <a:ext cx="242" cy="266"/>
              </a:xfrm>
              <a:custGeom>
                <a:avLst/>
                <a:gdLst>
                  <a:gd name="T0" fmla="*/ 13 w 727"/>
                  <a:gd name="T1" fmla="*/ 18 h 797"/>
                  <a:gd name="T2" fmla="*/ 28 w 727"/>
                  <a:gd name="T3" fmla="*/ 29 h 797"/>
                  <a:gd name="T4" fmla="*/ 32 w 727"/>
                  <a:gd name="T5" fmla="*/ 37 h 797"/>
                  <a:gd name="T6" fmla="*/ 44 w 727"/>
                  <a:gd name="T7" fmla="*/ 67 h 797"/>
                  <a:gd name="T8" fmla="*/ 54 w 727"/>
                  <a:gd name="T9" fmla="*/ 90 h 797"/>
                  <a:gd name="T10" fmla="*/ 74 w 727"/>
                  <a:gd name="T11" fmla="*/ 115 h 797"/>
                  <a:gd name="T12" fmla="*/ 86 w 727"/>
                  <a:gd name="T13" fmla="*/ 126 h 797"/>
                  <a:gd name="T14" fmla="*/ 106 w 727"/>
                  <a:gd name="T15" fmla="*/ 143 h 797"/>
                  <a:gd name="T16" fmla="*/ 123 w 727"/>
                  <a:gd name="T17" fmla="*/ 159 h 797"/>
                  <a:gd name="T18" fmla="*/ 146 w 727"/>
                  <a:gd name="T19" fmla="*/ 165 h 797"/>
                  <a:gd name="T20" fmla="*/ 156 w 727"/>
                  <a:gd name="T21" fmla="*/ 175 h 797"/>
                  <a:gd name="T22" fmla="*/ 172 w 727"/>
                  <a:gd name="T23" fmla="*/ 207 h 797"/>
                  <a:gd name="T24" fmla="*/ 194 w 727"/>
                  <a:gd name="T25" fmla="*/ 236 h 797"/>
                  <a:gd name="T26" fmla="*/ 217 w 727"/>
                  <a:gd name="T27" fmla="*/ 241 h 797"/>
                  <a:gd name="T28" fmla="*/ 243 w 727"/>
                  <a:gd name="T29" fmla="*/ 241 h 797"/>
                  <a:gd name="T30" fmla="*/ 256 w 727"/>
                  <a:gd name="T31" fmla="*/ 235 h 797"/>
                  <a:gd name="T32" fmla="*/ 262 w 727"/>
                  <a:gd name="T33" fmla="*/ 223 h 797"/>
                  <a:gd name="T34" fmla="*/ 260 w 727"/>
                  <a:gd name="T35" fmla="*/ 210 h 797"/>
                  <a:gd name="T36" fmla="*/ 281 w 727"/>
                  <a:gd name="T37" fmla="*/ 209 h 797"/>
                  <a:gd name="T38" fmla="*/ 296 w 727"/>
                  <a:gd name="T39" fmla="*/ 214 h 797"/>
                  <a:gd name="T40" fmla="*/ 311 w 727"/>
                  <a:gd name="T41" fmla="*/ 227 h 797"/>
                  <a:gd name="T42" fmla="*/ 324 w 727"/>
                  <a:gd name="T43" fmla="*/ 242 h 797"/>
                  <a:gd name="T44" fmla="*/ 338 w 727"/>
                  <a:gd name="T45" fmla="*/ 254 h 797"/>
                  <a:gd name="T46" fmla="*/ 340 w 727"/>
                  <a:gd name="T47" fmla="*/ 266 h 797"/>
                  <a:gd name="T48" fmla="*/ 362 w 727"/>
                  <a:gd name="T49" fmla="*/ 272 h 797"/>
                  <a:gd name="T50" fmla="*/ 369 w 727"/>
                  <a:gd name="T51" fmla="*/ 280 h 797"/>
                  <a:gd name="T52" fmla="*/ 378 w 727"/>
                  <a:gd name="T53" fmla="*/ 275 h 797"/>
                  <a:gd name="T54" fmla="*/ 392 w 727"/>
                  <a:gd name="T55" fmla="*/ 285 h 797"/>
                  <a:gd name="T56" fmla="*/ 413 w 727"/>
                  <a:gd name="T57" fmla="*/ 300 h 797"/>
                  <a:gd name="T58" fmla="*/ 440 w 727"/>
                  <a:gd name="T59" fmla="*/ 317 h 797"/>
                  <a:gd name="T60" fmla="*/ 449 w 727"/>
                  <a:gd name="T61" fmla="*/ 330 h 797"/>
                  <a:gd name="T62" fmla="*/ 469 w 727"/>
                  <a:gd name="T63" fmla="*/ 342 h 797"/>
                  <a:gd name="T64" fmla="*/ 482 w 727"/>
                  <a:gd name="T65" fmla="*/ 364 h 797"/>
                  <a:gd name="T66" fmla="*/ 500 w 727"/>
                  <a:gd name="T67" fmla="*/ 374 h 797"/>
                  <a:gd name="T68" fmla="*/ 515 w 727"/>
                  <a:gd name="T69" fmla="*/ 378 h 797"/>
                  <a:gd name="T70" fmla="*/ 533 w 727"/>
                  <a:gd name="T71" fmla="*/ 393 h 797"/>
                  <a:gd name="T72" fmla="*/ 559 w 727"/>
                  <a:gd name="T73" fmla="*/ 400 h 797"/>
                  <a:gd name="T74" fmla="*/ 579 w 727"/>
                  <a:gd name="T75" fmla="*/ 431 h 797"/>
                  <a:gd name="T76" fmla="*/ 587 w 727"/>
                  <a:gd name="T77" fmla="*/ 444 h 797"/>
                  <a:gd name="T78" fmla="*/ 597 w 727"/>
                  <a:gd name="T79" fmla="*/ 479 h 797"/>
                  <a:gd name="T80" fmla="*/ 621 w 727"/>
                  <a:gd name="T81" fmla="*/ 516 h 797"/>
                  <a:gd name="T82" fmla="*/ 640 w 727"/>
                  <a:gd name="T83" fmla="*/ 527 h 797"/>
                  <a:gd name="T84" fmla="*/ 662 w 727"/>
                  <a:gd name="T85" fmla="*/ 535 h 797"/>
                  <a:gd name="T86" fmla="*/ 669 w 727"/>
                  <a:gd name="T87" fmla="*/ 555 h 797"/>
                  <a:gd name="T88" fmla="*/ 659 w 727"/>
                  <a:gd name="T89" fmla="*/ 581 h 797"/>
                  <a:gd name="T90" fmla="*/ 658 w 727"/>
                  <a:gd name="T91" fmla="*/ 596 h 797"/>
                  <a:gd name="T92" fmla="*/ 651 w 727"/>
                  <a:gd name="T93" fmla="*/ 626 h 797"/>
                  <a:gd name="T94" fmla="*/ 674 w 727"/>
                  <a:gd name="T95" fmla="*/ 649 h 797"/>
                  <a:gd name="T96" fmla="*/ 703 w 727"/>
                  <a:gd name="T97" fmla="*/ 657 h 797"/>
                  <a:gd name="T98" fmla="*/ 708 w 727"/>
                  <a:gd name="T99" fmla="*/ 697 h 797"/>
                  <a:gd name="T100" fmla="*/ 726 w 727"/>
                  <a:gd name="T101" fmla="*/ 721 h 797"/>
                  <a:gd name="T102" fmla="*/ 720 w 727"/>
                  <a:gd name="T103" fmla="*/ 741 h 797"/>
                  <a:gd name="T104" fmla="*/ 711 w 727"/>
                  <a:gd name="T105" fmla="*/ 765 h 797"/>
                  <a:gd name="T106" fmla="*/ 708 w 727"/>
                  <a:gd name="T107" fmla="*/ 795 h 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27" h="797">
                    <a:moveTo>
                      <a:pt x="0" y="0"/>
                    </a:moveTo>
                    <a:lnTo>
                      <a:pt x="3" y="4"/>
                    </a:lnTo>
                    <a:lnTo>
                      <a:pt x="6" y="8"/>
                    </a:lnTo>
                    <a:lnTo>
                      <a:pt x="10" y="14"/>
                    </a:lnTo>
                    <a:lnTo>
                      <a:pt x="13" y="18"/>
                    </a:lnTo>
                    <a:lnTo>
                      <a:pt x="14" y="19"/>
                    </a:lnTo>
                    <a:lnTo>
                      <a:pt x="16" y="22"/>
                    </a:lnTo>
                    <a:lnTo>
                      <a:pt x="23" y="26"/>
                    </a:lnTo>
                    <a:lnTo>
                      <a:pt x="25" y="27"/>
                    </a:lnTo>
                    <a:lnTo>
                      <a:pt x="28" y="29"/>
                    </a:lnTo>
                    <a:lnTo>
                      <a:pt x="32" y="29"/>
                    </a:lnTo>
                    <a:lnTo>
                      <a:pt x="35" y="30"/>
                    </a:lnTo>
                    <a:lnTo>
                      <a:pt x="36" y="32"/>
                    </a:lnTo>
                    <a:lnTo>
                      <a:pt x="35" y="35"/>
                    </a:lnTo>
                    <a:lnTo>
                      <a:pt x="32" y="37"/>
                    </a:lnTo>
                    <a:lnTo>
                      <a:pt x="33" y="42"/>
                    </a:lnTo>
                    <a:lnTo>
                      <a:pt x="35" y="46"/>
                    </a:lnTo>
                    <a:lnTo>
                      <a:pt x="41" y="52"/>
                    </a:lnTo>
                    <a:lnTo>
                      <a:pt x="44" y="57"/>
                    </a:lnTo>
                    <a:lnTo>
                      <a:pt x="44" y="67"/>
                    </a:lnTo>
                    <a:lnTo>
                      <a:pt x="44" y="75"/>
                    </a:lnTo>
                    <a:lnTo>
                      <a:pt x="46" y="80"/>
                    </a:lnTo>
                    <a:lnTo>
                      <a:pt x="54" y="86"/>
                    </a:lnTo>
                    <a:lnTo>
                      <a:pt x="54" y="87"/>
                    </a:lnTo>
                    <a:lnTo>
                      <a:pt x="54" y="90"/>
                    </a:lnTo>
                    <a:lnTo>
                      <a:pt x="57" y="104"/>
                    </a:lnTo>
                    <a:lnTo>
                      <a:pt x="57" y="106"/>
                    </a:lnTo>
                    <a:lnTo>
                      <a:pt x="60" y="109"/>
                    </a:lnTo>
                    <a:lnTo>
                      <a:pt x="69" y="113"/>
                    </a:lnTo>
                    <a:lnTo>
                      <a:pt x="74" y="115"/>
                    </a:lnTo>
                    <a:lnTo>
                      <a:pt x="76" y="120"/>
                    </a:lnTo>
                    <a:lnTo>
                      <a:pt x="76" y="123"/>
                    </a:lnTo>
                    <a:lnTo>
                      <a:pt x="79" y="125"/>
                    </a:lnTo>
                    <a:lnTo>
                      <a:pt x="82" y="126"/>
                    </a:lnTo>
                    <a:lnTo>
                      <a:pt x="86" y="126"/>
                    </a:lnTo>
                    <a:lnTo>
                      <a:pt x="91" y="125"/>
                    </a:lnTo>
                    <a:lnTo>
                      <a:pt x="95" y="129"/>
                    </a:lnTo>
                    <a:lnTo>
                      <a:pt x="98" y="133"/>
                    </a:lnTo>
                    <a:lnTo>
                      <a:pt x="103" y="137"/>
                    </a:lnTo>
                    <a:lnTo>
                      <a:pt x="106" y="143"/>
                    </a:lnTo>
                    <a:lnTo>
                      <a:pt x="110" y="148"/>
                    </a:lnTo>
                    <a:lnTo>
                      <a:pt x="114" y="153"/>
                    </a:lnTo>
                    <a:lnTo>
                      <a:pt x="117" y="154"/>
                    </a:lnTo>
                    <a:lnTo>
                      <a:pt x="120" y="157"/>
                    </a:lnTo>
                    <a:lnTo>
                      <a:pt x="123" y="159"/>
                    </a:lnTo>
                    <a:lnTo>
                      <a:pt x="124" y="159"/>
                    </a:lnTo>
                    <a:lnTo>
                      <a:pt x="126" y="160"/>
                    </a:lnTo>
                    <a:lnTo>
                      <a:pt x="131" y="159"/>
                    </a:lnTo>
                    <a:lnTo>
                      <a:pt x="140" y="162"/>
                    </a:lnTo>
                    <a:lnTo>
                      <a:pt x="146" y="165"/>
                    </a:lnTo>
                    <a:lnTo>
                      <a:pt x="148" y="167"/>
                    </a:lnTo>
                    <a:lnTo>
                      <a:pt x="150" y="169"/>
                    </a:lnTo>
                    <a:lnTo>
                      <a:pt x="151" y="170"/>
                    </a:lnTo>
                    <a:lnTo>
                      <a:pt x="153" y="171"/>
                    </a:lnTo>
                    <a:lnTo>
                      <a:pt x="156" y="175"/>
                    </a:lnTo>
                    <a:lnTo>
                      <a:pt x="157" y="179"/>
                    </a:lnTo>
                    <a:lnTo>
                      <a:pt x="158" y="187"/>
                    </a:lnTo>
                    <a:lnTo>
                      <a:pt x="166" y="199"/>
                    </a:lnTo>
                    <a:lnTo>
                      <a:pt x="168" y="204"/>
                    </a:lnTo>
                    <a:lnTo>
                      <a:pt x="172" y="207"/>
                    </a:lnTo>
                    <a:lnTo>
                      <a:pt x="177" y="208"/>
                    </a:lnTo>
                    <a:lnTo>
                      <a:pt x="179" y="214"/>
                    </a:lnTo>
                    <a:lnTo>
                      <a:pt x="179" y="218"/>
                    </a:lnTo>
                    <a:lnTo>
                      <a:pt x="182" y="221"/>
                    </a:lnTo>
                    <a:lnTo>
                      <a:pt x="194" y="236"/>
                    </a:lnTo>
                    <a:lnTo>
                      <a:pt x="198" y="239"/>
                    </a:lnTo>
                    <a:lnTo>
                      <a:pt x="202" y="241"/>
                    </a:lnTo>
                    <a:lnTo>
                      <a:pt x="206" y="242"/>
                    </a:lnTo>
                    <a:lnTo>
                      <a:pt x="210" y="242"/>
                    </a:lnTo>
                    <a:lnTo>
                      <a:pt x="217" y="241"/>
                    </a:lnTo>
                    <a:lnTo>
                      <a:pt x="225" y="239"/>
                    </a:lnTo>
                    <a:lnTo>
                      <a:pt x="232" y="237"/>
                    </a:lnTo>
                    <a:lnTo>
                      <a:pt x="235" y="238"/>
                    </a:lnTo>
                    <a:lnTo>
                      <a:pt x="239" y="241"/>
                    </a:lnTo>
                    <a:lnTo>
                      <a:pt x="243" y="241"/>
                    </a:lnTo>
                    <a:lnTo>
                      <a:pt x="245" y="240"/>
                    </a:lnTo>
                    <a:lnTo>
                      <a:pt x="245" y="239"/>
                    </a:lnTo>
                    <a:lnTo>
                      <a:pt x="246" y="239"/>
                    </a:lnTo>
                    <a:lnTo>
                      <a:pt x="248" y="239"/>
                    </a:lnTo>
                    <a:lnTo>
                      <a:pt x="256" y="235"/>
                    </a:lnTo>
                    <a:lnTo>
                      <a:pt x="263" y="231"/>
                    </a:lnTo>
                    <a:lnTo>
                      <a:pt x="263" y="229"/>
                    </a:lnTo>
                    <a:lnTo>
                      <a:pt x="263" y="226"/>
                    </a:lnTo>
                    <a:lnTo>
                      <a:pt x="262" y="224"/>
                    </a:lnTo>
                    <a:lnTo>
                      <a:pt x="262" y="223"/>
                    </a:lnTo>
                    <a:lnTo>
                      <a:pt x="262" y="221"/>
                    </a:lnTo>
                    <a:lnTo>
                      <a:pt x="261" y="219"/>
                    </a:lnTo>
                    <a:lnTo>
                      <a:pt x="261" y="218"/>
                    </a:lnTo>
                    <a:lnTo>
                      <a:pt x="261" y="216"/>
                    </a:lnTo>
                    <a:lnTo>
                      <a:pt x="260" y="210"/>
                    </a:lnTo>
                    <a:lnTo>
                      <a:pt x="262" y="208"/>
                    </a:lnTo>
                    <a:lnTo>
                      <a:pt x="265" y="207"/>
                    </a:lnTo>
                    <a:lnTo>
                      <a:pt x="271" y="209"/>
                    </a:lnTo>
                    <a:lnTo>
                      <a:pt x="277" y="209"/>
                    </a:lnTo>
                    <a:lnTo>
                      <a:pt x="281" y="209"/>
                    </a:lnTo>
                    <a:lnTo>
                      <a:pt x="286" y="208"/>
                    </a:lnTo>
                    <a:lnTo>
                      <a:pt x="289" y="209"/>
                    </a:lnTo>
                    <a:lnTo>
                      <a:pt x="292" y="212"/>
                    </a:lnTo>
                    <a:lnTo>
                      <a:pt x="294" y="214"/>
                    </a:lnTo>
                    <a:lnTo>
                      <a:pt x="296" y="214"/>
                    </a:lnTo>
                    <a:lnTo>
                      <a:pt x="300" y="215"/>
                    </a:lnTo>
                    <a:lnTo>
                      <a:pt x="304" y="216"/>
                    </a:lnTo>
                    <a:lnTo>
                      <a:pt x="309" y="223"/>
                    </a:lnTo>
                    <a:lnTo>
                      <a:pt x="309" y="224"/>
                    </a:lnTo>
                    <a:lnTo>
                      <a:pt x="311" y="227"/>
                    </a:lnTo>
                    <a:lnTo>
                      <a:pt x="317" y="235"/>
                    </a:lnTo>
                    <a:lnTo>
                      <a:pt x="320" y="237"/>
                    </a:lnTo>
                    <a:lnTo>
                      <a:pt x="321" y="238"/>
                    </a:lnTo>
                    <a:lnTo>
                      <a:pt x="323" y="240"/>
                    </a:lnTo>
                    <a:lnTo>
                      <a:pt x="324" y="242"/>
                    </a:lnTo>
                    <a:lnTo>
                      <a:pt x="326" y="245"/>
                    </a:lnTo>
                    <a:lnTo>
                      <a:pt x="326" y="247"/>
                    </a:lnTo>
                    <a:lnTo>
                      <a:pt x="329" y="250"/>
                    </a:lnTo>
                    <a:lnTo>
                      <a:pt x="332" y="252"/>
                    </a:lnTo>
                    <a:lnTo>
                      <a:pt x="338" y="254"/>
                    </a:lnTo>
                    <a:lnTo>
                      <a:pt x="340" y="254"/>
                    </a:lnTo>
                    <a:lnTo>
                      <a:pt x="342" y="256"/>
                    </a:lnTo>
                    <a:lnTo>
                      <a:pt x="342" y="258"/>
                    </a:lnTo>
                    <a:lnTo>
                      <a:pt x="342" y="262"/>
                    </a:lnTo>
                    <a:lnTo>
                      <a:pt x="340" y="266"/>
                    </a:lnTo>
                    <a:lnTo>
                      <a:pt x="343" y="271"/>
                    </a:lnTo>
                    <a:lnTo>
                      <a:pt x="345" y="272"/>
                    </a:lnTo>
                    <a:lnTo>
                      <a:pt x="350" y="273"/>
                    </a:lnTo>
                    <a:lnTo>
                      <a:pt x="359" y="273"/>
                    </a:lnTo>
                    <a:lnTo>
                      <a:pt x="362" y="272"/>
                    </a:lnTo>
                    <a:lnTo>
                      <a:pt x="366" y="273"/>
                    </a:lnTo>
                    <a:lnTo>
                      <a:pt x="367" y="274"/>
                    </a:lnTo>
                    <a:lnTo>
                      <a:pt x="368" y="278"/>
                    </a:lnTo>
                    <a:lnTo>
                      <a:pt x="367" y="279"/>
                    </a:lnTo>
                    <a:lnTo>
                      <a:pt x="369" y="280"/>
                    </a:lnTo>
                    <a:lnTo>
                      <a:pt x="371" y="279"/>
                    </a:lnTo>
                    <a:lnTo>
                      <a:pt x="376" y="279"/>
                    </a:lnTo>
                    <a:lnTo>
                      <a:pt x="376" y="275"/>
                    </a:lnTo>
                    <a:lnTo>
                      <a:pt x="377" y="274"/>
                    </a:lnTo>
                    <a:lnTo>
                      <a:pt x="378" y="275"/>
                    </a:lnTo>
                    <a:lnTo>
                      <a:pt x="381" y="280"/>
                    </a:lnTo>
                    <a:lnTo>
                      <a:pt x="386" y="284"/>
                    </a:lnTo>
                    <a:lnTo>
                      <a:pt x="387" y="284"/>
                    </a:lnTo>
                    <a:lnTo>
                      <a:pt x="389" y="285"/>
                    </a:lnTo>
                    <a:lnTo>
                      <a:pt x="392" y="285"/>
                    </a:lnTo>
                    <a:lnTo>
                      <a:pt x="397" y="291"/>
                    </a:lnTo>
                    <a:lnTo>
                      <a:pt x="401" y="295"/>
                    </a:lnTo>
                    <a:lnTo>
                      <a:pt x="406" y="297"/>
                    </a:lnTo>
                    <a:lnTo>
                      <a:pt x="410" y="297"/>
                    </a:lnTo>
                    <a:lnTo>
                      <a:pt x="413" y="300"/>
                    </a:lnTo>
                    <a:lnTo>
                      <a:pt x="421" y="305"/>
                    </a:lnTo>
                    <a:lnTo>
                      <a:pt x="428" y="307"/>
                    </a:lnTo>
                    <a:lnTo>
                      <a:pt x="432" y="310"/>
                    </a:lnTo>
                    <a:lnTo>
                      <a:pt x="438" y="316"/>
                    </a:lnTo>
                    <a:lnTo>
                      <a:pt x="440" y="317"/>
                    </a:lnTo>
                    <a:lnTo>
                      <a:pt x="444" y="319"/>
                    </a:lnTo>
                    <a:lnTo>
                      <a:pt x="448" y="321"/>
                    </a:lnTo>
                    <a:lnTo>
                      <a:pt x="449" y="326"/>
                    </a:lnTo>
                    <a:lnTo>
                      <a:pt x="448" y="329"/>
                    </a:lnTo>
                    <a:lnTo>
                      <a:pt x="449" y="330"/>
                    </a:lnTo>
                    <a:lnTo>
                      <a:pt x="454" y="330"/>
                    </a:lnTo>
                    <a:lnTo>
                      <a:pt x="457" y="330"/>
                    </a:lnTo>
                    <a:lnTo>
                      <a:pt x="464" y="335"/>
                    </a:lnTo>
                    <a:lnTo>
                      <a:pt x="469" y="341"/>
                    </a:lnTo>
                    <a:lnTo>
                      <a:pt x="469" y="342"/>
                    </a:lnTo>
                    <a:lnTo>
                      <a:pt x="470" y="344"/>
                    </a:lnTo>
                    <a:lnTo>
                      <a:pt x="472" y="349"/>
                    </a:lnTo>
                    <a:lnTo>
                      <a:pt x="474" y="354"/>
                    </a:lnTo>
                    <a:lnTo>
                      <a:pt x="476" y="358"/>
                    </a:lnTo>
                    <a:lnTo>
                      <a:pt x="482" y="364"/>
                    </a:lnTo>
                    <a:lnTo>
                      <a:pt x="483" y="367"/>
                    </a:lnTo>
                    <a:lnTo>
                      <a:pt x="486" y="369"/>
                    </a:lnTo>
                    <a:lnTo>
                      <a:pt x="491" y="371"/>
                    </a:lnTo>
                    <a:lnTo>
                      <a:pt x="494" y="372"/>
                    </a:lnTo>
                    <a:lnTo>
                      <a:pt x="500" y="374"/>
                    </a:lnTo>
                    <a:lnTo>
                      <a:pt x="502" y="374"/>
                    </a:lnTo>
                    <a:lnTo>
                      <a:pt x="503" y="374"/>
                    </a:lnTo>
                    <a:lnTo>
                      <a:pt x="505" y="375"/>
                    </a:lnTo>
                    <a:lnTo>
                      <a:pt x="511" y="377"/>
                    </a:lnTo>
                    <a:lnTo>
                      <a:pt x="515" y="378"/>
                    </a:lnTo>
                    <a:lnTo>
                      <a:pt x="520" y="380"/>
                    </a:lnTo>
                    <a:lnTo>
                      <a:pt x="525" y="384"/>
                    </a:lnTo>
                    <a:lnTo>
                      <a:pt x="529" y="389"/>
                    </a:lnTo>
                    <a:lnTo>
                      <a:pt x="530" y="391"/>
                    </a:lnTo>
                    <a:lnTo>
                      <a:pt x="533" y="393"/>
                    </a:lnTo>
                    <a:lnTo>
                      <a:pt x="537" y="394"/>
                    </a:lnTo>
                    <a:lnTo>
                      <a:pt x="544" y="395"/>
                    </a:lnTo>
                    <a:lnTo>
                      <a:pt x="548" y="394"/>
                    </a:lnTo>
                    <a:lnTo>
                      <a:pt x="552" y="395"/>
                    </a:lnTo>
                    <a:lnTo>
                      <a:pt x="559" y="400"/>
                    </a:lnTo>
                    <a:lnTo>
                      <a:pt x="564" y="407"/>
                    </a:lnTo>
                    <a:lnTo>
                      <a:pt x="568" y="415"/>
                    </a:lnTo>
                    <a:lnTo>
                      <a:pt x="572" y="422"/>
                    </a:lnTo>
                    <a:lnTo>
                      <a:pt x="577" y="429"/>
                    </a:lnTo>
                    <a:lnTo>
                      <a:pt x="579" y="431"/>
                    </a:lnTo>
                    <a:lnTo>
                      <a:pt x="580" y="432"/>
                    </a:lnTo>
                    <a:lnTo>
                      <a:pt x="582" y="434"/>
                    </a:lnTo>
                    <a:lnTo>
                      <a:pt x="584" y="438"/>
                    </a:lnTo>
                    <a:lnTo>
                      <a:pt x="585" y="440"/>
                    </a:lnTo>
                    <a:lnTo>
                      <a:pt x="587" y="444"/>
                    </a:lnTo>
                    <a:lnTo>
                      <a:pt x="589" y="452"/>
                    </a:lnTo>
                    <a:lnTo>
                      <a:pt x="590" y="459"/>
                    </a:lnTo>
                    <a:lnTo>
                      <a:pt x="593" y="467"/>
                    </a:lnTo>
                    <a:lnTo>
                      <a:pt x="594" y="471"/>
                    </a:lnTo>
                    <a:lnTo>
                      <a:pt x="597" y="479"/>
                    </a:lnTo>
                    <a:lnTo>
                      <a:pt x="601" y="486"/>
                    </a:lnTo>
                    <a:lnTo>
                      <a:pt x="610" y="494"/>
                    </a:lnTo>
                    <a:lnTo>
                      <a:pt x="615" y="502"/>
                    </a:lnTo>
                    <a:lnTo>
                      <a:pt x="617" y="507"/>
                    </a:lnTo>
                    <a:lnTo>
                      <a:pt x="621" y="516"/>
                    </a:lnTo>
                    <a:lnTo>
                      <a:pt x="622" y="519"/>
                    </a:lnTo>
                    <a:lnTo>
                      <a:pt x="625" y="522"/>
                    </a:lnTo>
                    <a:lnTo>
                      <a:pt x="628" y="524"/>
                    </a:lnTo>
                    <a:lnTo>
                      <a:pt x="635" y="526"/>
                    </a:lnTo>
                    <a:lnTo>
                      <a:pt x="640" y="527"/>
                    </a:lnTo>
                    <a:lnTo>
                      <a:pt x="644" y="531"/>
                    </a:lnTo>
                    <a:lnTo>
                      <a:pt x="647" y="535"/>
                    </a:lnTo>
                    <a:lnTo>
                      <a:pt x="655" y="535"/>
                    </a:lnTo>
                    <a:lnTo>
                      <a:pt x="658" y="534"/>
                    </a:lnTo>
                    <a:lnTo>
                      <a:pt x="662" y="535"/>
                    </a:lnTo>
                    <a:lnTo>
                      <a:pt x="665" y="536"/>
                    </a:lnTo>
                    <a:lnTo>
                      <a:pt x="669" y="540"/>
                    </a:lnTo>
                    <a:lnTo>
                      <a:pt x="670" y="544"/>
                    </a:lnTo>
                    <a:lnTo>
                      <a:pt x="670" y="549"/>
                    </a:lnTo>
                    <a:lnTo>
                      <a:pt x="669" y="555"/>
                    </a:lnTo>
                    <a:lnTo>
                      <a:pt x="667" y="564"/>
                    </a:lnTo>
                    <a:lnTo>
                      <a:pt x="664" y="568"/>
                    </a:lnTo>
                    <a:lnTo>
                      <a:pt x="663" y="571"/>
                    </a:lnTo>
                    <a:lnTo>
                      <a:pt x="662" y="575"/>
                    </a:lnTo>
                    <a:lnTo>
                      <a:pt x="659" y="581"/>
                    </a:lnTo>
                    <a:lnTo>
                      <a:pt x="659" y="588"/>
                    </a:lnTo>
                    <a:lnTo>
                      <a:pt x="658" y="588"/>
                    </a:lnTo>
                    <a:lnTo>
                      <a:pt x="658" y="589"/>
                    </a:lnTo>
                    <a:lnTo>
                      <a:pt x="658" y="591"/>
                    </a:lnTo>
                    <a:lnTo>
                      <a:pt x="658" y="596"/>
                    </a:lnTo>
                    <a:lnTo>
                      <a:pt x="657" y="598"/>
                    </a:lnTo>
                    <a:lnTo>
                      <a:pt x="657" y="600"/>
                    </a:lnTo>
                    <a:lnTo>
                      <a:pt x="651" y="610"/>
                    </a:lnTo>
                    <a:lnTo>
                      <a:pt x="650" y="617"/>
                    </a:lnTo>
                    <a:lnTo>
                      <a:pt x="651" y="626"/>
                    </a:lnTo>
                    <a:lnTo>
                      <a:pt x="657" y="644"/>
                    </a:lnTo>
                    <a:lnTo>
                      <a:pt x="659" y="646"/>
                    </a:lnTo>
                    <a:lnTo>
                      <a:pt x="663" y="648"/>
                    </a:lnTo>
                    <a:lnTo>
                      <a:pt x="667" y="649"/>
                    </a:lnTo>
                    <a:lnTo>
                      <a:pt x="674" y="649"/>
                    </a:lnTo>
                    <a:lnTo>
                      <a:pt x="683" y="648"/>
                    </a:lnTo>
                    <a:lnTo>
                      <a:pt x="692" y="648"/>
                    </a:lnTo>
                    <a:lnTo>
                      <a:pt x="696" y="649"/>
                    </a:lnTo>
                    <a:lnTo>
                      <a:pt x="699" y="651"/>
                    </a:lnTo>
                    <a:lnTo>
                      <a:pt x="703" y="657"/>
                    </a:lnTo>
                    <a:lnTo>
                      <a:pt x="702" y="663"/>
                    </a:lnTo>
                    <a:lnTo>
                      <a:pt x="701" y="670"/>
                    </a:lnTo>
                    <a:lnTo>
                      <a:pt x="699" y="683"/>
                    </a:lnTo>
                    <a:lnTo>
                      <a:pt x="701" y="689"/>
                    </a:lnTo>
                    <a:lnTo>
                      <a:pt x="708" y="697"/>
                    </a:lnTo>
                    <a:lnTo>
                      <a:pt x="714" y="702"/>
                    </a:lnTo>
                    <a:lnTo>
                      <a:pt x="718" y="712"/>
                    </a:lnTo>
                    <a:lnTo>
                      <a:pt x="720" y="718"/>
                    </a:lnTo>
                    <a:lnTo>
                      <a:pt x="725" y="721"/>
                    </a:lnTo>
                    <a:lnTo>
                      <a:pt x="726" y="721"/>
                    </a:lnTo>
                    <a:lnTo>
                      <a:pt x="727" y="723"/>
                    </a:lnTo>
                    <a:lnTo>
                      <a:pt x="727" y="725"/>
                    </a:lnTo>
                    <a:lnTo>
                      <a:pt x="727" y="730"/>
                    </a:lnTo>
                    <a:lnTo>
                      <a:pt x="723" y="735"/>
                    </a:lnTo>
                    <a:lnTo>
                      <a:pt x="720" y="741"/>
                    </a:lnTo>
                    <a:lnTo>
                      <a:pt x="717" y="746"/>
                    </a:lnTo>
                    <a:lnTo>
                      <a:pt x="716" y="754"/>
                    </a:lnTo>
                    <a:lnTo>
                      <a:pt x="715" y="757"/>
                    </a:lnTo>
                    <a:lnTo>
                      <a:pt x="713" y="764"/>
                    </a:lnTo>
                    <a:lnTo>
                      <a:pt x="711" y="765"/>
                    </a:lnTo>
                    <a:lnTo>
                      <a:pt x="709" y="771"/>
                    </a:lnTo>
                    <a:lnTo>
                      <a:pt x="707" y="787"/>
                    </a:lnTo>
                    <a:lnTo>
                      <a:pt x="706" y="790"/>
                    </a:lnTo>
                    <a:lnTo>
                      <a:pt x="707" y="793"/>
                    </a:lnTo>
                    <a:lnTo>
                      <a:pt x="708" y="795"/>
                    </a:lnTo>
                    <a:lnTo>
                      <a:pt x="713" y="797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324">
                <a:extLst>
                  <a:ext uri="{FF2B5EF4-FFF2-40B4-BE49-F238E27FC236}">
                    <a16:creationId xmlns:a16="http://schemas.microsoft.com/office/drawing/2014/main" id="{F68B0977-8C1E-60F0-E5E0-5FF7590696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4" y="995"/>
                <a:ext cx="107" cy="122"/>
              </a:xfrm>
              <a:custGeom>
                <a:avLst/>
                <a:gdLst>
                  <a:gd name="T0" fmla="*/ 0 w 322"/>
                  <a:gd name="T1" fmla="*/ 56 h 368"/>
                  <a:gd name="T2" fmla="*/ 5 w 322"/>
                  <a:gd name="T3" fmla="*/ 43 h 368"/>
                  <a:gd name="T4" fmla="*/ 24 w 322"/>
                  <a:gd name="T5" fmla="*/ 37 h 368"/>
                  <a:gd name="T6" fmla="*/ 34 w 322"/>
                  <a:gd name="T7" fmla="*/ 33 h 368"/>
                  <a:gd name="T8" fmla="*/ 50 w 322"/>
                  <a:gd name="T9" fmla="*/ 22 h 368"/>
                  <a:gd name="T10" fmla="*/ 53 w 322"/>
                  <a:gd name="T11" fmla="*/ 16 h 368"/>
                  <a:gd name="T12" fmla="*/ 70 w 322"/>
                  <a:gd name="T13" fmla="*/ 9 h 368"/>
                  <a:gd name="T14" fmla="*/ 82 w 322"/>
                  <a:gd name="T15" fmla="*/ 5 h 368"/>
                  <a:gd name="T16" fmla="*/ 90 w 322"/>
                  <a:gd name="T17" fmla="*/ 4 h 368"/>
                  <a:gd name="T18" fmla="*/ 100 w 322"/>
                  <a:gd name="T19" fmla="*/ 7 h 368"/>
                  <a:gd name="T20" fmla="*/ 103 w 322"/>
                  <a:gd name="T21" fmla="*/ 14 h 368"/>
                  <a:gd name="T22" fmla="*/ 106 w 322"/>
                  <a:gd name="T23" fmla="*/ 17 h 368"/>
                  <a:gd name="T24" fmla="*/ 111 w 322"/>
                  <a:gd name="T25" fmla="*/ 16 h 368"/>
                  <a:gd name="T26" fmla="*/ 124 w 322"/>
                  <a:gd name="T27" fmla="*/ 23 h 368"/>
                  <a:gd name="T28" fmla="*/ 126 w 322"/>
                  <a:gd name="T29" fmla="*/ 26 h 368"/>
                  <a:gd name="T30" fmla="*/ 126 w 322"/>
                  <a:gd name="T31" fmla="*/ 38 h 368"/>
                  <a:gd name="T32" fmla="*/ 133 w 322"/>
                  <a:gd name="T33" fmla="*/ 34 h 368"/>
                  <a:gd name="T34" fmla="*/ 146 w 322"/>
                  <a:gd name="T35" fmla="*/ 41 h 368"/>
                  <a:gd name="T36" fmla="*/ 145 w 322"/>
                  <a:gd name="T37" fmla="*/ 29 h 368"/>
                  <a:gd name="T38" fmla="*/ 153 w 322"/>
                  <a:gd name="T39" fmla="*/ 36 h 368"/>
                  <a:gd name="T40" fmla="*/ 166 w 322"/>
                  <a:gd name="T41" fmla="*/ 33 h 368"/>
                  <a:gd name="T42" fmla="*/ 181 w 322"/>
                  <a:gd name="T43" fmla="*/ 33 h 368"/>
                  <a:gd name="T44" fmla="*/ 194 w 322"/>
                  <a:gd name="T45" fmla="*/ 32 h 368"/>
                  <a:gd name="T46" fmla="*/ 202 w 322"/>
                  <a:gd name="T47" fmla="*/ 37 h 368"/>
                  <a:gd name="T48" fmla="*/ 209 w 322"/>
                  <a:gd name="T49" fmla="*/ 49 h 368"/>
                  <a:gd name="T50" fmla="*/ 222 w 322"/>
                  <a:gd name="T51" fmla="*/ 45 h 368"/>
                  <a:gd name="T52" fmla="*/ 235 w 322"/>
                  <a:gd name="T53" fmla="*/ 51 h 368"/>
                  <a:gd name="T54" fmla="*/ 253 w 322"/>
                  <a:gd name="T55" fmla="*/ 60 h 368"/>
                  <a:gd name="T56" fmla="*/ 277 w 322"/>
                  <a:gd name="T57" fmla="*/ 68 h 368"/>
                  <a:gd name="T58" fmla="*/ 291 w 322"/>
                  <a:gd name="T59" fmla="*/ 75 h 368"/>
                  <a:gd name="T60" fmla="*/ 299 w 322"/>
                  <a:gd name="T61" fmla="*/ 79 h 368"/>
                  <a:gd name="T62" fmla="*/ 303 w 322"/>
                  <a:gd name="T63" fmla="*/ 95 h 368"/>
                  <a:gd name="T64" fmla="*/ 306 w 322"/>
                  <a:gd name="T65" fmla="*/ 113 h 368"/>
                  <a:gd name="T66" fmla="*/ 319 w 322"/>
                  <a:gd name="T67" fmla="*/ 131 h 368"/>
                  <a:gd name="T68" fmla="*/ 319 w 322"/>
                  <a:gd name="T69" fmla="*/ 140 h 368"/>
                  <a:gd name="T70" fmla="*/ 311 w 322"/>
                  <a:gd name="T71" fmla="*/ 148 h 368"/>
                  <a:gd name="T72" fmla="*/ 309 w 322"/>
                  <a:gd name="T73" fmla="*/ 158 h 368"/>
                  <a:gd name="T74" fmla="*/ 296 w 322"/>
                  <a:gd name="T75" fmla="*/ 163 h 368"/>
                  <a:gd name="T76" fmla="*/ 304 w 322"/>
                  <a:gd name="T77" fmla="*/ 162 h 368"/>
                  <a:gd name="T78" fmla="*/ 302 w 322"/>
                  <a:gd name="T79" fmla="*/ 167 h 368"/>
                  <a:gd name="T80" fmla="*/ 294 w 322"/>
                  <a:gd name="T81" fmla="*/ 170 h 368"/>
                  <a:gd name="T82" fmla="*/ 284 w 322"/>
                  <a:gd name="T83" fmla="*/ 190 h 368"/>
                  <a:gd name="T84" fmla="*/ 280 w 322"/>
                  <a:gd name="T85" fmla="*/ 193 h 368"/>
                  <a:gd name="T86" fmla="*/ 272 w 322"/>
                  <a:gd name="T87" fmla="*/ 197 h 368"/>
                  <a:gd name="T88" fmla="*/ 266 w 322"/>
                  <a:gd name="T89" fmla="*/ 198 h 368"/>
                  <a:gd name="T90" fmla="*/ 261 w 322"/>
                  <a:gd name="T91" fmla="*/ 204 h 368"/>
                  <a:gd name="T92" fmla="*/ 246 w 322"/>
                  <a:gd name="T93" fmla="*/ 211 h 368"/>
                  <a:gd name="T94" fmla="*/ 237 w 322"/>
                  <a:gd name="T95" fmla="*/ 221 h 368"/>
                  <a:gd name="T96" fmla="*/ 223 w 322"/>
                  <a:gd name="T97" fmla="*/ 234 h 368"/>
                  <a:gd name="T98" fmla="*/ 215 w 322"/>
                  <a:gd name="T99" fmla="*/ 242 h 368"/>
                  <a:gd name="T100" fmla="*/ 209 w 322"/>
                  <a:gd name="T101" fmla="*/ 245 h 368"/>
                  <a:gd name="T102" fmla="*/ 189 w 322"/>
                  <a:gd name="T103" fmla="*/ 250 h 368"/>
                  <a:gd name="T104" fmla="*/ 185 w 322"/>
                  <a:gd name="T105" fmla="*/ 268 h 368"/>
                  <a:gd name="T106" fmla="*/ 180 w 322"/>
                  <a:gd name="T107" fmla="*/ 285 h 368"/>
                  <a:gd name="T108" fmla="*/ 171 w 322"/>
                  <a:gd name="T109" fmla="*/ 296 h 368"/>
                  <a:gd name="T110" fmla="*/ 168 w 322"/>
                  <a:gd name="T111" fmla="*/ 300 h 368"/>
                  <a:gd name="T112" fmla="*/ 168 w 322"/>
                  <a:gd name="T113" fmla="*/ 307 h 368"/>
                  <a:gd name="T114" fmla="*/ 168 w 322"/>
                  <a:gd name="T115" fmla="*/ 318 h 368"/>
                  <a:gd name="T116" fmla="*/ 165 w 322"/>
                  <a:gd name="T117" fmla="*/ 324 h 368"/>
                  <a:gd name="T118" fmla="*/ 160 w 322"/>
                  <a:gd name="T119" fmla="*/ 333 h 368"/>
                  <a:gd name="T120" fmla="*/ 159 w 322"/>
                  <a:gd name="T121" fmla="*/ 343 h 368"/>
                  <a:gd name="T122" fmla="*/ 150 w 322"/>
                  <a:gd name="T123" fmla="*/ 360 h 368"/>
                  <a:gd name="T124" fmla="*/ 138 w 322"/>
                  <a:gd name="T125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22" h="368">
                    <a:moveTo>
                      <a:pt x="15" y="71"/>
                    </a:moveTo>
                    <a:lnTo>
                      <a:pt x="5" y="61"/>
                    </a:lnTo>
                    <a:lnTo>
                      <a:pt x="2" y="58"/>
                    </a:lnTo>
                    <a:lnTo>
                      <a:pt x="0" y="56"/>
                    </a:lnTo>
                    <a:lnTo>
                      <a:pt x="0" y="52"/>
                    </a:lnTo>
                    <a:lnTo>
                      <a:pt x="0" y="48"/>
                    </a:lnTo>
                    <a:lnTo>
                      <a:pt x="3" y="45"/>
                    </a:lnTo>
                    <a:lnTo>
                      <a:pt x="5" y="43"/>
                    </a:lnTo>
                    <a:lnTo>
                      <a:pt x="9" y="43"/>
                    </a:lnTo>
                    <a:lnTo>
                      <a:pt x="15" y="41"/>
                    </a:lnTo>
                    <a:lnTo>
                      <a:pt x="21" y="39"/>
                    </a:lnTo>
                    <a:lnTo>
                      <a:pt x="24" y="37"/>
                    </a:lnTo>
                    <a:lnTo>
                      <a:pt x="26" y="37"/>
                    </a:lnTo>
                    <a:lnTo>
                      <a:pt x="28" y="34"/>
                    </a:lnTo>
                    <a:lnTo>
                      <a:pt x="31" y="33"/>
                    </a:lnTo>
                    <a:lnTo>
                      <a:pt x="34" y="33"/>
                    </a:lnTo>
                    <a:lnTo>
                      <a:pt x="40" y="32"/>
                    </a:lnTo>
                    <a:lnTo>
                      <a:pt x="44" y="29"/>
                    </a:lnTo>
                    <a:lnTo>
                      <a:pt x="50" y="24"/>
                    </a:lnTo>
                    <a:lnTo>
                      <a:pt x="50" y="22"/>
                    </a:lnTo>
                    <a:lnTo>
                      <a:pt x="50" y="21"/>
                    </a:lnTo>
                    <a:lnTo>
                      <a:pt x="51" y="21"/>
                    </a:lnTo>
                    <a:lnTo>
                      <a:pt x="52" y="19"/>
                    </a:lnTo>
                    <a:lnTo>
                      <a:pt x="53" y="16"/>
                    </a:lnTo>
                    <a:lnTo>
                      <a:pt x="56" y="17"/>
                    </a:lnTo>
                    <a:lnTo>
                      <a:pt x="63" y="13"/>
                    </a:lnTo>
                    <a:lnTo>
                      <a:pt x="66" y="12"/>
                    </a:lnTo>
                    <a:lnTo>
                      <a:pt x="70" y="9"/>
                    </a:lnTo>
                    <a:lnTo>
                      <a:pt x="73" y="7"/>
                    </a:lnTo>
                    <a:lnTo>
                      <a:pt x="74" y="6"/>
                    </a:lnTo>
                    <a:lnTo>
                      <a:pt x="77" y="4"/>
                    </a:lnTo>
                    <a:lnTo>
                      <a:pt x="82" y="5"/>
                    </a:lnTo>
                    <a:lnTo>
                      <a:pt x="86" y="5"/>
                    </a:lnTo>
                    <a:lnTo>
                      <a:pt x="89" y="5"/>
                    </a:lnTo>
                    <a:lnTo>
                      <a:pt x="90" y="5"/>
                    </a:lnTo>
                    <a:lnTo>
                      <a:pt x="90" y="4"/>
                    </a:lnTo>
                    <a:lnTo>
                      <a:pt x="91" y="4"/>
                    </a:lnTo>
                    <a:lnTo>
                      <a:pt x="91" y="0"/>
                    </a:lnTo>
                    <a:lnTo>
                      <a:pt x="94" y="2"/>
                    </a:lnTo>
                    <a:lnTo>
                      <a:pt x="100" y="7"/>
                    </a:lnTo>
                    <a:lnTo>
                      <a:pt x="101" y="10"/>
                    </a:lnTo>
                    <a:lnTo>
                      <a:pt x="100" y="12"/>
                    </a:lnTo>
                    <a:lnTo>
                      <a:pt x="102" y="14"/>
                    </a:lnTo>
                    <a:lnTo>
                      <a:pt x="103" y="14"/>
                    </a:lnTo>
                    <a:lnTo>
                      <a:pt x="105" y="13"/>
                    </a:lnTo>
                    <a:lnTo>
                      <a:pt x="107" y="14"/>
                    </a:lnTo>
                    <a:lnTo>
                      <a:pt x="107" y="15"/>
                    </a:lnTo>
                    <a:lnTo>
                      <a:pt x="106" y="17"/>
                    </a:lnTo>
                    <a:lnTo>
                      <a:pt x="105" y="21"/>
                    </a:lnTo>
                    <a:lnTo>
                      <a:pt x="106" y="21"/>
                    </a:lnTo>
                    <a:lnTo>
                      <a:pt x="108" y="19"/>
                    </a:lnTo>
                    <a:lnTo>
                      <a:pt x="111" y="16"/>
                    </a:lnTo>
                    <a:lnTo>
                      <a:pt x="114" y="16"/>
                    </a:lnTo>
                    <a:lnTo>
                      <a:pt x="121" y="20"/>
                    </a:lnTo>
                    <a:lnTo>
                      <a:pt x="124" y="21"/>
                    </a:lnTo>
                    <a:lnTo>
                      <a:pt x="124" y="23"/>
                    </a:lnTo>
                    <a:lnTo>
                      <a:pt x="121" y="25"/>
                    </a:lnTo>
                    <a:lnTo>
                      <a:pt x="122" y="25"/>
                    </a:lnTo>
                    <a:lnTo>
                      <a:pt x="125" y="26"/>
                    </a:lnTo>
                    <a:lnTo>
                      <a:pt x="126" y="26"/>
                    </a:lnTo>
                    <a:lnTo>
                      <a:pt x="127" y="29"/>
                    </a:lnTo>
                    <a:lnTo>
                      <a:pt x="127" y="33"/>
                    </a:lnTo>
                    <a:lnTo>
                      <a:pt x="127" y="35"/>
                    </a:lnTo>
                    <a:lnTo>
                      <a:pt x="126" y="38"/>
                    </a:lnTo>
                    <a:lnTo>
                      <a:pt x="128" y="38"/>
                    </a:lnTo>
                    <a:lnTo>
                      <a:pt x="129" y="38"/>
                    </a:lnTo>
                    <a:lnTo>
                      <a:pt x="130" y="37"/>
                    </a:lnTo>
                    <a:lnTo>
                      <a:pt x="133" y="34"/>
                    </a:lnTo>
                    <a:lnTo>
                      <a:pt x="140" y="34"/>
                    </a:lnTo>
                    <a:lnTo>
                      <a:pt x="142" y="37"/>
                    </a:lnTo>
                    <a:lnTo>
                      <a:pt x="143" y="41"/>
                    </a:lnTo>
                    <a:lnTo>
                      <a:pt x="146" y="41"/>
                    </a:lnTo>
                    <a:lnTo>
                      <a:pt x="147" y="38"/>
                    </a:lnTo>
                    <a:lnTo>
                      <a:pt x="146" y="37"/>
                    </a:lnTo>
                    <a:lnTo>
                      <a:pt x="145" y="32"/>
                    </a:lnTo>
                    <a:lnTo>
                      <a:pt x="145" y="29"/>
                    </a:lnTo>
                    <a:lnTo>
                      <a:pt x="147" y="29"/>
                    </a:lnTo>
                    <a:lnTo>
                      <a:pt x="150" y="30"/>
                    </a:lnTo>
                    <a:lnTo>
                      <a:pt x="153" y="33"/>
                    </a:lnTo>
                    <a:lnTo>
                      <a:pt x="153" y="36"/>
                    </a:lnTo>
                    <a:lnTo>
                      <a:pt x="155" y="38"/>
                    </a:lnTo>
                    <a:lnTo>
                      <a:pt x="157" y="38"/>
                    </a:lnTo>
                    <a:lnTo>
                      <a:pt x="160" y="37"/>
                    </a:lnTo>
                    <a:lnTo>
                      <a:pt x="166" y="33"/>
                    </a:lnTo>
                    <a:lnTo>
                      <a:pt x="172" y="30"/>
                    </a:lnTo>
                    <a:lnTo>
                      <a:pt x="179" y="31"/>
                    </a:lnTo>
                    <a:lnTo>
                      <a:pt x="182" y="33"/>
                    </a:lnTo>
                    <a:lnTo>
                      <a:pt x="181" y="33"/>
                    </a:lnTo>
                    <a:lnTo>
                      <a:pt x="184" y="35"/>
                    </a:lnTo>
                    <a:lnTo>
                      <a:pt x="186" y="34"/>
                    </a:lnTo>
                    <a:lnTo>
                      <a:pt x="189" y="34"/>
                    </a:lnTo>
                    <a:lnTo>
                      <a:pt x="194" y="32"/>
                    </a:lnTo>
                    <a:lnTo>
                      <a:pt x="198" y="33"/>
                    </a:lnTo>
                    <a:lnTo>
                      <a:pt x="199" y="34"/>
                    </a:lnTo>
                    <a:lnTo>
                      <a:pt x="201" y="36"/>
                    </a:lnTo>
                    <a:lnTo>
                      <a:pt x="202" y="37"/>
                    </a:lnTo>
                    <a:lnTo>
                      <a:pt x="203" y="39"/>
                    </a:lnTo>
                    <a:lnTo>
                      <a:pt x="204" y="43"/>
                    </a:lnTo>
                    <a:lnTo>
                      <a:pt x="207" y="48"/>
                    </a:lnTo>
                    <a:lnTo>
                      <a:pt x="209" y="49"/>
                    </a:lnTo>
                    <a:lnTo>
                      <a:pt x="210" y="49"/>
                    </a:lnTo>
                    <a:lnTo>
                      <a:pt x="213" y="50"/>
                    </a:lnTo>
                    <a:lnTo>
                      <a:pt x="219" y="49"/>
                    </a:lnTo>
                    <a:lnTo>
                      <a:pt x="222" y="45"/>
                    </a:lnTo>
                    <a:lnTo>
                      <a:pt x="225" y="47"/>
                    </a:lnTo>
                    <a:lnTo>
                      <a:pt x="226" y="48"/>
                    </a:lnTo>
                    <a:lnTo>
                      <a:pt x="232" y="50"/>
                    </a:lnTo>
                    <a:lnTo>
                      <a:pt x="235" y="51"/>
                    </a:lnTo>
                    <a:lnTo>
                      <a:pt x="237" y="55"/>
                    </a:lnTo>
                    <a:lnTo>
                      <a:pt x="238" y="58"/>
                    </a:lnTo>
                    <a:lnTo>
                      <a:pt x="242" y="60"/>
                    </a:lnTo>
                    <a:lnTo>
                      <a:pt x="253" y="60"/>
                    </a:lnTo>
                    <a:lnTo>
                      <a:pt x="259" y="63"/>
                    </a:lnTo>
                    <a:lnTo>
                      <a:pt x="264" y="68"/>
                    </a:lnTo>
                    <a:lnTo>
                      <a:pt x="272" y="68"/>
                    </a:lnTo>
                    <a:lnTo>
                      <a:pt x="277" y="68"/>
                    </a:lnTo>
                    <a:lnTo>
                      <a:pt x="280" y="71"/>
                    </a:lnTo>
                    <a:lnTo>
                      <a:pt x="285" y="75"/>
                    </a:lnTo>
                    <a:lnTo>
                      <a:pt x="287" y="75"/>
                    </a:lnTo>
                    <a:lnTo>
                      <a:pt x="291" y="75"/>
                    </a:lnTo>
                    <a:lnTo>
                      <a:pt x="294" y="74"/>
                    </a:lnTo>
                    <a:lnTo>
                      <a:pt x="298" y="76"/>
                    </a:lnTo>
                    <a:lnTo>
                      <a:pt x="299" y="78"/>
                    </a:lnTo>
                    <a:lnTo>
                      <a:pt x="299" y="79"/>
                    </a:lnTo>
                    <a:lnTo>
                      <a:pt x="300" y="81"/>
                    </a:lnTo>
                    <a:lnTo>
                      <a:pt x="301" y="86"/>
                    </a:lnTo>
                    <a:lnTo>
                      <a:pt x="302" y="92"/>
                    </a:lnTo>
                    <a:lnTo>
                      <a:pt x="303" y="95"/>
                    </a:lnTo>
                    <a:lnTo>
                      <a:pt x="304" y="100"/>
                    </a:lnTo>
                    <a:lnTo>
                      <a:pt x="305" y="108"/>
                    </a:lnTo>
                    <a:lnTo>
                      <a:pt x="304" y="109"/>
                    </a:lnTo>
                    <a:lnTo>
                      <a:pt x="306" y="113"/>
                    </a:lnTo>
                    <a:lnTo>
                      <a:pt x="307" y="117"/>
                    </a:lnTo>
                    <a:lnTo>
                      <a:pt x="310" y="121"/>
                    </a:lnTo>
                    <a:lnTo>
                      <a:pt x="318" y="129"/>
                    </a:lnTo>
                    <a:lnTo>
                      <a:pt x="319" y="131"/>
                    </a:lnTo>
                    <a:lnTo>
                      <a:pt x="321" y="134"/>
                    </a:lnTo>
                    <a:lnTo>
                      <a:pt x="321" y="135"/>
                    </a:lnTo>
                    <a:lnTo>
                      <a:pt x="322" y="137"/>
                    </a:lnTo>
                    <a:lnTo>
                      <a:pt x="319" y="140"/>
                    </a:lnTo>
                    <a:lnTo>
                      <a:pt x="317" y="144"/>
                    </a:lnTo>
                    <a:lnTo>
                      <a:pt x="315" y="144"/>
                    </a:lnTo>
                    <a:lnTo>
                      <a:pt x="313" y="144"/>
                    </a:lnTo>
                    <a:lnTo>
                      <a:pt x="311" y="148"/>
                    </a:lnTo>
                    <a:lnTo>
                      <a:pt x="312" y="154"/>
                    </a:lnTo>
                    <a:lnTo>
                      <a:pt x="311" y="156"/>
                    </a:lnTo>
                    <a:lnTo>
                      <a:pt x="311" y="158"/>
                    </a:lnTo>
                    <a:lnTo>
                      <a:pt x="309" y="158"/>
                    </a:lnTo>
                    <a:lnTo>
                      <a:pt x="307" y="158"/>
                    </a:lnTo>
                    <a:lnTo>
                      <a:pt x="304" y="158"/>
                    </a:lnTo>
                    <a:lnTo>
                      <a:pt x="302" y="161"/>
                    </a:lnTo>
                    <a:lnTo>
                      <a:pt x="296" y="163"/>
                    </a:lnTo>
                    <a:lnTo>
                      <a:pt x="295" y="164"/>
                    </a:lnTo>
                    <a:lnTo>
                      <a:pt x="295" y="163"/>
                    </a:lnTo>
                    <a:lnTo>
                      <a:pt x="297" y="163"/>
                    </a:lnTo>
                    <a:lnTo>
                      <a:pt x="304" y="162"/>
                    </a:lnTo>
                    <a:lnTo>
                      <a:pt x="306" y="163"/>
                    </a:lnTo>
                    <a:lnTo>
                      <a:pt x="306" y="164"/>
                    </a:lnTo>
                    <a:lnTo>
                      <a:pt x="305" y="166"/>
                    </a:lnTo>
                    <a:lnTo>
                      <a:pt x="302" y="167"/>
                    </a:lnTo>
                    <a:lnTo>
                      <a:pt x="300" y="167"/>
                    </a:lnTo>
                    <a:lnTo>
                      <a:pt x="298" y="164"/>
                    </a:lnTo>
                    <a:lnTo>
                      <a:pt x="296" y="165"/>
                    </a:lnTo>
                    <a:lnTo>
                      <a:pt x="294" y="170"/>
                    </a:lnTo>
                    <a:lnTo>
                      <a:pt x="290" y="174"/>
                    </a:lnTo>
                    <a:lnTo>
                      <a:pt x="287" y="179"/>
                    </a:lnTo>
                    <a:lnTo>
                      <a:pt x="286" y="186"/>
                    </a:lnTo>
                    <a:lnTo>
                      <a:pt x="284" y="190"/>
                    </a:lnTo>
                    <a:lnTo>
                      <a:pt x="283" y="190"/>
                    </a:lnTo>
                    <a:lnTo>
                      <a:pt x="283" y="191"/>
                    </a:lnTo>
                    <a:lnTo>
                      <a:pt x="283" y="193"/>
                    </a:lnTo>
                    <a:lnTo>
                      <a:pt x="280" y="193"/>
                    </a:lnTo>
                    <a:lnTo>
                      <a:pt x="278" y="194"/>
                    </a:lnTo>
                    <a:lnTo>
                      <a:pt x="274" y="192"/>
                    </a:lnTo>
                    <a:lnTo>
                      <a:pt x="273" y="194"/>
                    </a:lnTo>
                    <a:lnTo>
                      <a:pt x="272" y="197"/>
                    </a:lnTo>
                    <a:lnTo>
                      <a:pt x="271" y="197"/>
                    </a:lnTo>
                    <a:lnTo>
                      <a:pt x="271" y="198"/>
                    </a:lnTo>
                    <a:lnTo>
                      <a:pt x="269" y="197"/>
                    </a:lnTo>
                    <a:lnTo>
                      <a:pt x="266" y="198"/>
                    </a:lnTo>
                    <a:lnTo>
                      <a:pt x="265" y="201"/>
                    </a:lnTo>
                    <a:lnTo>
                      <a:pt x="263" y="202"/>
                    </a:lnTo>
                    <a:lnTo>
                      <a:pt x="261" y="202"/>
                    </a:lnTo>
                    <a:lnTo>
                      <a:pt x="261" y="204"/>
                    </a:lnTo>
                    <a:lnTo>
                      <a:pt x="257" y="206"/>
                    </a:lnTo>
                    <a:lnTo>
                      <a:pt x="252" y="206"/>
                    </a:lnTo>
                    <a:lnTo>
                      <a:pt x="247" y="207"/>
                    </a:lnTo>
                    <a:lnTo>
                      <a:pt x="246" y="211"/>
                    </a:lnTo>
                    <a:lnTo>
                      <a:pt x="244" y="215"/>
                    </a:lnTo>
                    <a:lnTo>
                      <a:pt x="240" y="219"/>
                    </a:lnTo>
                    <a:lnTo>
                      <a:pt x="239" y="222"/>
                    </a:lnTo>
                    <a:lnTo>
                      <a:pt x="237" y="221"/>
                    </a:lnTo>
                    <a:lnTo>
                      <a:pt x="238" y="224"/>
                    </a:lnTo>
                    <a:lnTo>
                      <a:pt x="238" y="226"/>
                    </a:lnTo>
                    <a:lnTo>
                      <a:pt x="237" y="228"/>
                    </a:lnTo>
                    <a:lnTo>
                      <a:pt x="223" y="234"/>
                    </a:lnTo>
                    <a:lnTo>
                      <a:pt x="219" y="236"/>
                    </a:lnTo>
                    <a:lnTo>
                      <a:pt x="218" y="239"/>
                    </a:lnTo>
                    <a:lnTo>
                      <a:pt x="216" y="240"/>
                    </a:lnTo>
                    <a:lnTo>
                      <a:pt x="215" y="242"/>
                    </a:lnTo>
                    <a:lnTo>
                      <a:pt x="213" y="242"/>
                    </a:lnTo>
                    <a:lnTo>
                      <a:pt x="211" y="242"/>
                    </a:lnTo>
                    <a:lnTo>
                      <a:pt x="211" y="243"/>
                    </a:lnTo>
                    <a:lnTo>
                      <a:pt x="209" y="245"/>
                    </a:lnTo>
                    <a:lnTo>
                      <a:pt x="199" y="245"/>
                    </a:lnTo>
                    <a:lnTo>
                      <a:pt x="191" y="246"/>
                    </a:lnTo>
                    <a:lnTo>
                      <a:pt x="189" y="247"/>
                    </a:lnTo>
                    <a:lnTo>
                      <a:pt x="189" y="250"/>
                    </a:lnTo>
                    <a:lnTo>
                      <a:pt x="184" y="261"/>
                    </a:lnTo>
                    <a:lnTo>
                      <a:pt x="183" y="264"/>
                    </a:lnTo>
                    <a:lnTo>
                      <a:pt x="184" y="266"/>
                    </a:lnTo>
                    <a:lnTo>
                      <a:pt x="185" y="268"/>
                    </a:lnTo>
                    <a:lnTo>
                      <a:pt x="186" y="271"/>
                    </a:lnTo>
                    <a:lnTo>
                      <a:pt x="184" y="272"/>
                    </a:lnTo>
                    <a:lnTo>
                      <a:pt x="183" y="278"/>
                    </a:lnTo>
                    <a:lnTo>
                      <a:pt x="180" y="285"/>
                    </a:lnTo>
                    <a:lnTo>
                      <a:pt x="175" y="290"/>
                    </a:lnTo>
                    <a:lnTo>
                      <a:pt x="172" y="290"/>
                    </a:lnTo>
                    <a:lnTo>
                      <a:pt x="172" y="293"/>
                    </a:lnTo>
                    <a:lnTo>
                      <a:pt x="171" y="296"/>
                    </a:lnTo>
                    <a:lnTo>
                      <a:pt x="168" y="296"/>
                    </a:lnTo>
                    <a:lnTo>
                      <a:pt x="169" y="297"/>
                    </a:lnTo>
                    <a:lnTo>
                      <a:pt x="168" y="299"/>
                    </a:lnTo>
                    <a:lnTo>
                      <a:pt x="168" y="300"/>
                    </a:lnTo>
                    <a:lnTo>
                      <a:pt x="167" y="301"/>
                    </a:lnTo>
                    <a:lnTo>
                      <a:pt x="167" y="302"/>
                    </a:lnTo>
                    <a:lnTo>
                      <a:pt x="167" y="304"/>
                    </a:lnTo>
                    <a:lnTo>
                      <a:pt x="168" y="307"/>
                    </a:lnTo>
                    <a:lnTo>
                      <a:pt x="168" y="308"/>
                    </a:lnTo>
                    <a:lnTo>
                      <a:pt x="168" y="311"/>
                    </a:lnTo>
                    <a:lnTo>
                      <a:pt x="167" y="316"/>
                    </a:lnTo>
                    <a:lnTo>
                      <a:pt x="168" y="318"/>
                    </a:lnTo>
                    <a:lnTo>
                      <a:pt x="167" y="318"/>
                    </a:lnTo>
                    <a:lnTo>
                      <a:pt x="167" y="319"/>
                    </a:lnTo>
                    <a:lnTo>
                      <a:pt x="167" y="321"/>
                    </a:lnTo>
                    <a:lnTo>
                      <a:pt x="165" y="324"/>
                    </a:lnTo>
                    <a:lnTo>
                      <a:pt x="164" y="325"/>
                    </a:lnTo>
                    <a:lnTo>
                      <a:pt x="161" y="329"/>
                    </a:lnTo>
                    <a:lnTo>
                      <a:pt x="160" y="331"/>
                    </a:lnTo>
                    <a:lnTo>
                      <a:pt x="160" y="333"/>
                    </a:lnTo>
                    <a:lnTo>
                      <a:pt x="159" y="333"/>
                    </a:lnTo>
                    <a:lnTo>
                      <a:pt x="160" y="336"/>
                    </a:lnTo>
                    <a:lnTo>
                      <a:pt x="159" y="340"/>
                    </a:lnTo>
                    <a:lnTo>
                      <a:pt x="159" y="343"/>
                    </a:lnTo>
                    <a:lnTo>
                      <a:pt x="149" y="350"/>
                    </a:lnTo>
                    <a:lnTo>
                      <a:pt x="148" y="351"/>
                    </a:lnTo>
                    <a:lnTo>
                      <a:pt x="149" y="355"/>
                    </a:lnTo>
                    <a:lnTo>
                      <a:pt x="150" y="360"/>
                    </a:lnTo>
                    <a:lnTo>
                      <a:pt x="148" y="361"/>
                    </a:lnTo>
                    <a:lnTo>
                      <a:pt x="147" y="363"/>
                    </a:lnTo>
                    <a:lnTo>
                      <a:pt x="145" y="366"/>
                    </a:lnTo>
                    <a:lnTo>
                      <a:pt x="138" y="368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325">
                <a:extLst>
                  <a:ext uri="{FF2B5EF4-FFF2-40B4-BE49-F238E27FC236}">
                    <a16:creationId xmlns:a16="http://schemas.microsoft.com/office/drawing/2014/main" id="{60791D89-9531-838A-0D12-6B9D9486E3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2" y="1117"/>
                <a:ext cx="118" cy="64"/>
              </a:xfrm>
              <a:custGeom>
                <a:avLst/>
                <a:gdLst>
                  <a:gd name="T0" fmla="*/ 348 w 354"/>
                  <a:gd name="T1" fmla="*/ 2 h 192"/>
                  <a:gd name="T2" fmla="*/ 340 w 354"/>
                  <a:gd name="T3" fmla="*/ 8 h 192"/>
                  <a:gd name="T4" fmla="*/ 339 w 354"/>
                  <a:gd name="T5" fmla="*/ 11 h 192"/>
                  <a:gd name="T6" fmla="*/ 335 w 354"/>
                  <a:gd name="T7" fmla="*/ 20 h 192"/>
                  <a:gd name="T8" fmla="*/ 319 w 354"/>
                  <a:gd name="T9" fmla="*/ 31 h 192"/>
                  <a:gd name="T10" fmla="*/ 317 w 354"/>
                  <a:gd name="T11" fmla="*/ 32 h 192"/>
                  <a:gd name="T12" fmla="*/ 314 w 354"/>
                  <a:gd name="T13" fmla="*/ 35 h 192"/>
                  <a:gd name="T14" fmla="*/ 318 w 354"/>
                  <a:gd name="T15" fmla="*/ 52 h 192"/>
                  <a:gd name="T16" fmla="*/ 317 w 354"/>
                  <a:gd name="T17" fmla="*/ 55 h 192"/>
                  <a:gd name="T18" fmla="*/ 310 w 354"/>
                  <a:gd name="T19" fmla="*/ 65 h 192"/>
                  <a:gd name="T20" fmla="*/ 308 w 354"/>
                  <a:gd name="T21" fmla="*/ 66 h 192"/>
                  <a:gd name="T22" fmla="*/ 304 w 354"/>
                  <a:gd name="T23" fmla="*/ 70 h 192"/>
                  <a:gd name="T24" fmla="*/ 300 w 354"/>
                  <a:gd name="T25" fmla="*/ 70 h 192"/>
                  <a:gd name="T26" fmla="*/ 292 w 354"/>
                  <a:gd name="T27" fmla="*/ 72 h 192"/>
                  <a:gd name="T28" fmla="*/ 290 w 354"/>
                  <a:gd name="T29" fmla="*/ 73 h 192"/>
                  <a:gd name="T30" fmla="*/ 285 w 354"/>
                  <a:gd name="T31" fmla="*/ 77 h 192"/>
                  <a:gd name="T32" fmla="*/ 284 w 354"/>
                  <a:gd name="T33" fmla="*/ 79 h 192"/>
                  <a:gd name="T34" fmla="*/ 272 w 354"/>
                  <a:gd name="T35" fmla="*/ 90 h 192"/>
                  <a:gd name="T36" fmla="*/ 264 w 354"/>
                  <a:gd name="T37" fmla="*/ 101 h 192"/>
                  <a:gd name="T38" fmla="*/ 259 w 354"/>
                  <a:gd name="T39" fmla="*/ 102 h 192"/>
                  <a:gd name="T40" fmla="*/ 253 w 354"/>
                  <a:gd name="T41" fmla="*/ 100 h 192"/>
                  <a:gd name="T42" fmla="*/ 246 w 354"/>
                  <a:gd name="T43" fmla="*/ 106 h 192"/>
                  <a:gd name="T44" fmla="*/ 243 w 354"/>
                  <a:gd name="T45" fmla="*/ 108 h 192"/>
                  <a:gd name="T46" fmla="*/ 234 w 354"/>
                  <a:gd name="T47" fmla="*/ 105 h 192"/>
                  <a:gd name="T48" fmla="*/ 222 w 354"/>
                  <a:gd name="T49" fmla="*/ 119 h 192"/>
                  <a:gd name="T50" fmla="*/ 221 w 354"/>
                  <a:gd name="T51" fmla="*/ 131 h 192"/>
                  <a:gd name="T52" fmla="*/ 216 w 354"/>
                  <a:gd name="T53" fmla="*/ 140 h 192"/>
                  <a:gd name="T54" fmla="*/ 210 w 354"/>
                  <a:gd name="T55" fmla="*/ 135 h 192"/>
                  <a:gd name="T56" fmla="*/ 200 w 354"/>
                  <a:gd name="T57" fmla="*/ 141 h 192"/>
                  <a:gd name="T58" fmla="*/ 189 w 354"/>
                  <a:gd name="T59" fmla="*/ 125 h 192"/>
                  <a:gd name="T60" fmla="*/ 122 w 354"/>
                  <a:gd name="T61" fmla="*/ 145 h 192"/>
                  <a:gd name="T62" fmla="*/ 116 w 354"/>
                  <a:gd name="T63" fmla="*/ 138 h 192"/>
                  <a:gd name="T64" fmla="*/ 92 w 354"/>
                  <a:gd name="T65" fmla="*/ 133 h 192"/>
                  <a:gd name="T66" fmla="*/ 85 w 354"/>
                  <a:gd name="T67" fmla="*/ 140 h 192"/>
                  <a:gd name="T68" fmla="*/ 82 w 354"/>
                  <a:gd name="T69" fmla="*/ 143 h 192"/>
                  <a:gd name="T70" fmla="*/ 73 w 354"/>
                  <a:gd name="T71" fmla="*/ 160 h 192"/>
                  <a:gd name="T72" fmla="*/ 66 w 354"/>
                  <a:gd name="T73" fmla="*/ 169 h 192"/>
                  <a:gd name="T74" fmla="*/ 63 w 354"/>
                  <a:gd name="T75" fmla="*/ 172 h 192"/>
                  <a:gd name="T76" fmla="*/ 61 w 354"/>
                  <a:gd name="T77" fmla="*/ 178 h 192"/>
                  <a:gd name="T78" fmla="*/ 55 w 354"/>
                  <a:gd name="T79" fmla="*/ 178 h 192"/>
                  <a:gd name="T80" fmla="*/ 50 w 354"/>
                  <a:gd name="T81" fmla="*/ 183 h 192"/>
                  <a:gd name="T82" fmla="*/ 46 w 354"/>
                  <a:gd name="T83" fmla="*/ 188 h 192"/>
                  <a:gd name="T84" fmla="*/ 43 w 354"/>
                  <a:gd name="T85" fmla="*/ 189 h 192"/>
                  <a:gd name="T86" fmla="*/ 34 w 354"/>
                  <a:gd name="T87" fmla="*/ 187 h 192"/>
                  <a:gd name="T88" fmla="*/ 15 w 354"/>
                  <a:gd name="T89" fmla="*/ 191 h 192"/>
                  <a:gd name="T90" fmla="*/ 3 w 354"/>
                  <a:gd name="T91" fmla="*/ 185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54" h="192">
                    <a:moveTo>
                      <a:pt x="354" y="1"/>
                    </a:moveTo>
                    <a:lnTo>
                      <a:pt x="350" y="0"/>
                    </a:lnTo>
                    <a:lnTo>
                      <a:pt x="348" y="2"/>
                    </a:lnTo>
                    <a:lnTo>
                      <a:pt x="343" y="7"/>
                    </a:lnTo>
                    <a:lnTo>
                      <a:pt x="341" y="8"/>
                    </a:lnTo>
                    <a:lnTo>
                      <a:pt x="340" y="8"/>
                    </a:lnTo>
                    <a:lnTo>
                      <a:pt x="340" y="9"/>
                    </a:lnTo>
                    <a:lnTo>
                      <a:pt x="338" y="9"/>
                    </a:lnTo>
                    <a:lnTo>
                      <a:pt x="339" y="11"/>
                    </a:lnTo>
                    <a:lnTo>
                      <a:pt x="335" y="17"/>
                    </a:lnTo>
                    <a:lnTo>
                      <a:pt x="335" y="19"/>
                    </a:lnTo>
                    <a:lnTo>
                      <a:pt x="335" y="20"/>
                    </a:lnTo>
                    <a:lnTo>
                      <a:pt x="324" y="30"/>
                    </a:lnTo>
                    <a:lnTo>
                      <a:pt x="321" y="30"/>
                    </a:lnTo>
                    <a:lnTo>
                      <a:pt x="319" y="31"/>
                    </a:lnTo>
                    <a:lnTo>
                      <a:pt x="319" y="30"/>
                    </a:lnTo>
                    <a:lnTo>
                      <a:pt x="317" y="29"/>
                    </a:lnTo>
                    <a:lnTo>
                      <a:pt x="317" y="32"/>
                    </a:lnTo>
                    <a:lnTo>
                      <a:pt x="316" y="34"/>
                    </a:lnTo>
                    <a:lnTo>
                      <a:pt x="316" y="35"/>
                    </a:lnTo>
                    <a:lnTo>
                      <a:pt x="314" y="35"/>
                    </a:lnTo>
                    <a:lnTo>
                      <a:pt x="314" y="38"/>
                    </a:lnTo>
                    <a:lnTo>
                      <a:pt x="314" y="44"/>
                    </a:lnTo>
                    <a:lnTo>
                      <a:pt x="318" y="52"/>
                    </a:lnTo>
                    <a:lnTo>
                      <a:pt x="318" y="53"/>
                    </a:lnTo>
                    <a:lnTo>
                      <a:pt x="318" y="55"/>
                    </a:lnTo>
                    <a:lnTo>
                      <a:pt x="317" y="55"/>
                    </a:lnTo>
                    <a:lnTo>
                      <a:pt x="317" y="56"/>
                    </a:lnTo>
                    <a:lnTo>
                      <a:pt x="312" y="62"/>
                    </a:lnTo>
                    <a:lnTo>
                      <a:pt x="310" y="65"/>
                    </a:lnTo>
                    <a:lnTo>
                      <a:pt x="309" y="65"/>
                    </a:lnTo>
                    <a:lnTo>
                      <a:pt x="308" y="65"/>
                    </a:lnTo>
                    <a:lnTo>
                      <a:pt x="308" y="66"/>
                    </a:lnTo>
                    <a:lnTo>
                      <a:pt x="305" y="69"/>
                    </a:lnTo>
                    <a:lnTo>
                      <a:pt x="304" y="69"/>
                    </a:lnTo>
                    <a:lnTo>
                      <a:pt x="304" y="70"/>
                    </a:lnTo>
                    <a:lnTo>
                      <a:pt x="304" y="71"/>
                    </a:lnTo>
                    <a:lnTo>
                      <a:pt x="303" y="71"/>
                    </a:lnTo>
                    <a:lnTo>
                      <a:pt x="300" y="70"/>
                    </a:lnTo>
                    <a:lnTo>
                      <a:pt x="300" y="71"/>
                    </a:lnTo>
                    <a:lnTo>
                      <a:pt x="296" y="72"/>
                    </a:lnTo>
                    <a:lnTo>
                      <a:pt x="292" y="72"/>
                    </a:lnTo>
                    <a:lnTo>
                      <a:pt x="291" y="72"/>
                    </a:lnTo>
                    <a:lnTo>
                      <a:pt x="291" y="73"/>
                    </a:lnTo>
                    <a:lnTo>
                      <a:pt x="290" y="73"/>
                    </a:lnTo>
                    <a:lnTo>
                      <a:pt x="288" y="72"/>
                    </a:lnTo>
                    <a:lnTo>
                      <a:pt x="286" y="74"/>
                    </a:lnTo>
                    <a:lnTo>
                      <a:pt x="285" y="77"/>
                    </a:lnTo>
                    <a:lnTo>
                      <a:pt x="284" y="77"/>
                    </a:lnTo>
                    <a:lnTo>
                      <a:pt x="284" y="78"/>
                    </a:lnTo>
                    <a:lnTo>
                      <a:pt x="284" y="79"/>
                    </a:lnTo>
                    <a:lnTo>
                      <a:pt x="282" y="83"/>
                    </a:lnTo>
                    <a:lnTo>
                      <a:pt x="279" y="86"/>
                    </a:lnTo>
                    <a:lnTo>
                      <a:pt x="272" y="90"/>
                    </a:lnTo>
                    <a:lnTo>
                      <a:pt x="269" y="91"/>
                    </a:lnTo>
                    <a:lnTo>
                      <a:pt x="268" y="93"/>
                    </a:lnTo>
                    <a:lnTo>
                      <a:pt x="264" y="101"/>
                    </a:lnTo>
                    <a:lnTo>
                      <a:pt x="262" y="103"/>
                    </a:lnTo>
                    <a:lnTo>
                      <a:pt x="260" y="102"/>
                    </a:lnTo>
                    <a:lnTo>
                      <a:pt x="259" y="102"/>
                    </a:lnTo>
                    <a:lnTo>
                      <a:pt x="257" y="101"/>
                    </a:lnTo>
                    <a:lnTo>
                      <a:pt x="254" y="98"/>
                    </a:lnTo>
                    <a:lnTo>
                      <a:pt x="253" y="100"/>
                    </a:lnTo>
                    <a:lnTo>
                      <a:pt x="250" y="102"/>
                    </a:lnTo>
                    <a:lnTo>
                      <a:pt x="248" y="106"/>
                    </a:lnTo>
                    <a:lnTo>
                      <a:pt x="246" y="106"/>
                    </a:lnTo>
                    <a:lnTo>
                      <a:pt x="245" y="106"/>
                    </a:lnTo>
                    <a:lnTo>
                      <a:pt x="245" y="107"/>
                    </a:lnTo>
                    <a:lnTo>
                      <a:pt x="243" y="108"/>
                    </a:lnTo>
                    <a:lnTo>
                      <a:pt x="241" y="108"/>
                    </a:lnTo>
                    <a:lnTo>
                      <a:pt x="239" y="107"/>
                    </a:lnTo>
                    <a:lnTo>
                      <a:pt x="234" y="105"/>
                    </a:lnTo>
                    <a:lnTo>
                      <a:pt x="232" y="106"/>
                    </a:lnTo>
                    <a:lnTo>
                      <a:pt x="227" y="111"/>
                    </a:lnTo>
                    <a:lnTo>
                      <a:pt x="222" y="119"/>
                    </a:lnTo>
                    <a:lnTo>
                      <a:pt x="222" y="124"/>
                    </a:lnTo>
                    <a:lnTo>
                      <a:pt x="221" y="128"/>
                    </a:lnTo>
                    <a:lnTo>
                      <a:pt x="221" y="131"/>
                    </a:lnTo>
                    <a:lnTo>
                      <a:pt x="222" y="141"/>
                    </a:lnTo>
                    <a:lnTo>
                      <a:pt x="219" y="141"/>
                    </a:lnTo>
                    <a:lnTo>
                      <a:pt x="216" y="140"/>
                    </a:lnTo>
                    <a:lnTo>
                      <a:pt x="213" y="136"/>
                    </a:lnTo>
                    <a:lnTo>
                      <a:pt x="212" y="136"/>
                    </a:lnTo>
                    <a:lnTo>
                      <a:pt x="210" y="135"/>
                    </a:lnTo>
                    <a:lnTo>
                      <a:pt x="207" y="138"/>
                    </a:lnTo>
                    <a:lnTo>
                      <a:pt x="203" y="139"/>
                    </a:lnTo>
                    <a:lnTo>
                      <a:pt x="200" y="141"/>
                    </a:lnTo>
                    <a:lnTo>
                      <a:pt x="197" y="141"/>
                    </a:lnTo>
                    <a:lnTo>
                      <a:pt x="195" y="140"/>
                    </a:lnTo>
                    <a:lnTo>
                      <a:pt x="189" y="125"/>
                    </a:lnTo>
                    <a:lnTo>
                      <a:pt x="185" y="123"/>
                    </a:lnTo>
                    <a:lnTo>
                      <a:pt x="183" y="124"/>
                    </a:lnTo>
                    <a:lnTo>
                      <a:pt x="122" y="145"/>
                    </a:lnTo>
                    <a:lnTo>
                      <a:pt x="118" y="144"/>
                    </a:lnTo>
                    <a:lnTo>
                      <a:pt x="117" y="143"/>
                    </a:lnTo>
                    <a:lnTo>
                      <a:pt x="116" y="138"/>
                    </a:lnTo>
                    <a:lnTo>
                      <a:pt x="113" y="133"/>
                    </a:lnTo>
                    <a:lnTo>
                      <a:pt x="109" y="132"/>
                    </a:lnTo>
                    <a:lnTo>
                      <a:pt x="92" y="133"/>
                    </a:lnTo>
                    <a:lnTo>
                      <a:pt x="87" y="134"/>
                    </a:lnTo>
                    <a:lnTo>
                      <a:pt x="86" y="138"/>
                    </a:lnTo>
                    <a:lnTo>
                      <a:pt x="85" y="140"/>
                    </a:lnTo>
                    <a:lnTo>
                      <a:pt x="84" y="142"/>
                    </a:lnTo>
                    <a:lnTo>
                      <a:pt x="82" y="142"/>
                    </a:lnTo>
                    <a:lnTo>
                      <a:pt x="82" y="143"/>
                    </a:lnTo>
                    <a:lnTo>
                      <a:pt x="82" y="145"/>
                    </a:lnTo>
                    <a:lnTo>
                      <a:pt x="74" y="154"/>
                    </a:lnTo>
                    <a:lnTo>
                      <a:pt x="73" y="160"/>
                    </a:lnTo>
                    <a:lnTo>
                      <a:pt x="73" y="162"/>
                    </a:lnTo>
                    <a:lnTo>
                      <a:pt x="71" y="166"/>
                    </a:lnTo>
                    <a:lnTo>
                      <a:pt x="66" y="169"/>
                    </a:lnTo>
                    <a:lnTo>
                      <a:pt x="65" y="171"/>
                    </a:lnTo>
                    <a:lnTo>
                      <a:pt x="63" y="171"/>
                    </a:lnTo>
                    <a:lnTo>
                      <a:pt x="63" y="172"/>
                    </a:lnTo>
                    <a:lnTo>
                      <a:pt x="63" y="174"/>
                    </a:lnTo>
                    <a:lnTo>
                      <a:pt x="61" y="177"/>
                    </a:lnTo>
                    <a:lnTo>
                      <a:pt x="61" y="178"/>
                    </a:lnTo>
                    <a:lnTo>
                      <a:pt x="60" y="178"/>
                    </a:lnTo>
                    <a:lnTo>
                      <a:pt x="56" y="174"/>
                    </a:lnTo>
                    <a:lnTo>
                      <a:pt x="55" y="178"/>
                    </a:lnTo>
                    <a:lnTo>
                      <a:pt x="53" y="179"/>
                    </a:lnTo>
                    <a:lnTo>
                      <a:pt x="52" y="181"/>
                    </a:lnTo>
                    <a:lnTo>
                      <a:pt x="50" y="183"/>
                    </a:lnTo>
                    <a:lnTo>
                      <a:pt x="48" y="184"/>
                    </a:lnTo>
                    <a:lnTo>
                      <a:pt x="43" y="185"/>
                    </a:lnTo>
                    <a:lnTo>
                      <a:pt x="46" y="188"/>
                    </a:lnTo>
                    <a:lnTo>
                      <a:pt x="45" y="188"/>
                    </a:lnTo>
                    <a:lnTo>
                      <a:pt x="43" y="188"/>
                    </a:lnTo>
                    <a:lnTo>
                      <a:pt x="43" y="189"/>
                    </a:lnTo>
                    <a:lnTo>
                      <a:pt x="40" y="189"/>
                    </a:lnTo>
                    <a:lnTo>
                      <a:pt x="36" y="186"/>
                    </a:lnTo>
                    <a:lnTo>
                      <a:pt x="34" y="187"/>
                    </a:lnTo>
                    <a:lnTo>
                      <a:pt x="26" y="191"/>
                    </a:lnTo>
                    <a:lnTo>
                      <a:pt x="19" y="192"/>
                    </a:lnTo>
                    <a:lnTo>
                      <a:pt x="15" y="191"/>
                    </a:lnTo>
                    <a:lnTo>
                      <a:pt x="9" y="189"/>
                    </a:lnTo>
                    <a:lnTo>
                      <a:pt x="8" y="188"/>
                    </a:lnTo>
                    <a:lnTo>
                      <a:pt x="3" y="185"/>
                    </a:lnTo>
                    <a:lnTo>
                      <a:pt x="0" y="185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326">
                <a:extLst>
                  <a:ext uri="{FF2B5EF4-FFF2-40B4-BE49-F238E27FC236}">
                    <a16:creationId xmlns:a16="http://schemas.microsoft.com/office/drawing/2014/main" id="{97663D2C-3615-72D0-3141-CC7DBCA2F0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2" y="2355"/>
                <a:ext cx="274" cy="128"/>
              </a:xfrm>
              <a:custGeom>
                <a:avLst/>
                <a:gdLst>
                  <a:gd name="T0" fmla="*/ 13 w 821"/>
                  <a:gd name="T1" fmla="*/ 356 h 383"/>
                  <a:gd name="T2" fmla="*/ 7 w 821"/>
                  <a:gd name="T3" fmla="*/ 326 h 383"/>
                  <a:gd name="T4" fmla="*/ 29 w 821"/>
                  <a:gd name="T5" fmla="*/ 315 h 383"/>
                  <a:gd name="T6" fmla="*/ 37 w 821"/>
                  <a:gd name="T7" fmla="*/ 294 h 383"/>
                  <a:gd name="T8" fmla="*/ 45 w 821"/>
                  <a:gd name="T9" fmla="*/ 283 h 383"/>
                  <a:gd name="T10" fmla="*/ 58 w 821"/>
                  <a:gd name="T11" fmla="*/ 280 h 383"/>
                  <a:gd name="T12" fmla="*/ 95 w 821"/>
                  <a:gd name="T13" fmla="*/ 248 h 383"/>
                  <a:gd name="T14" fmla="*/ 120 w 821"/>
                  <a:gd name="T15" fmla="*/ 218 h 383"/>
                  <a:gd name="T16" fmla="*/ 125 w 821"/>
                  <a:gd name="T17" fmla="*/ 192 h 383"/>
                  <a:gd name="T18" fmla="*/ 146 w 821"/>
                  <a:gd name="T19" fmla="*/ 166 h 383"/>
                  <a:gd name="T20" fmla="*/ 157 w 821"/>
                  <a:gd name="T21" fmla="*/ 145 h 383"/>
                  <a:gd name="T22" fmla="*/ 178 w 821"/>
                  <a:gd name="T23" fmla="*/ 141 h 383"/>
                  <a:gd name="T24" fmla="*/ 182 w 821"/>
                  <a:gd name="T25" fmla="*/ 129 h 383"/>
                  <a:gd name="T26" fmla="*/ 196 w 821"/>
                  <a:gd name="T27" fmla="*/ 117 h 383"/>
                  <a:gd name="T28" fmla="*/ 206 w 821"/>
                  <a:gd name="T29" fmla="*/ 120 h 383"/>
                  <a:gd name="T30" fmla="*/ 243 w 821"/>
                  <a:gd name="T31" fmla="*/ 116 h 383"/>
                  <a:gd name="T32" fmla="*/ 264 w 821"/>
                  <a:gd name="T33" fmla="*/ 123 h 383"/>
                  <a:gd name="T34" fmla="*/ 277 w 821"/>
                  <a:gd name="T35" fmla="*/ 119 h 383"/>
                  <a:gd name="T36" fmla="*/ 300 w 821"/>
                  <a:gd name="T37" fmla="*/ 97 h 383"/>
                  <a:gd name="T38" fmla="*/ 315 w 821"/>
                  <a:gd name="T39" fmla="*/ 100 h 383"/>
                  <a:gd name="T40" fmla="*/ 331 w 821"/>
                  <a:gd name="T41" fmla="*/ 107 h 383"/>
                  <a:gd name="T42" fmla="*/ 345 w 821"/>
                  <a:gd name="T43" fmla="*/ 102 h 383"/>
                  <a:gd name="T44" fmla="*/ 363 w 821"/>
                  <a:gd name="T45" fmla="*/ 96 h 383"/>
                  <a:gd name="T46" fmla="*/ 371 w 821"/>
                  <a:gd name="T47" fmla="*/ 84 h 383"/>
                  <a:gd name="T48" fmla="*/ 395 w 821"/>
                  <a:gd name="T49" fmla="*/ 78 h 383"/>
                  <a:gd name="T50" fmla="*/ 402 w 821"/>
                  <a:gd name="T51" fmla="*/ 81 h 383"/>
                  <a:gd name="T52" fmla="*/ 413 w 821"/>
                  <a:gd name="T53" fmla="*/ 70 h 383"/>
                  <a:gd name="T54" fmla="*/ 412 w 821"/>
                  <a:gd name="T55" fmla="*/ 61 h 383"/>
                  <a:gd name="T56" fmla="*/ 424 w 821"/>
                  <a:gd name="T57" fmla="*/ 61 h 383"/>
                  <a:gd name="T58" fmla="*/ 436 w 821"/>
                  <a:gd name="T59" fmla="*/ 63 h 383"/>
                  <a:gd name="T60" fmla="*/ 445 w 821"/>
                  <a:gd name="T61" fmla="*/ 48 h 383"/>
                  <a:gd name="T62" fmla="*/ 437 w 821"/>
                  <a:gd name="T63" fmla="*/ 37 h 383"/>
                  <a:gd name="T64" fmla="*/ 451 w 821"/>
                  <a:gd name="T65" fmla="*/ 33 h 383"/>
                  <a:gd name="T66" fmla="*/ 466 w 821"/>
                  <a:gd name="T67" fmla="*/ 9 h 383"/>
                  <a:gd name="T68" fmla="*/ 483 w 821"/>
                  <a:gd name="T69" fmla="*/ 7 h 383"/>
                  <a:gd name="T70" fmla="*/ 493 w 821"/>
                  <a:gd name="T71" fmla="*/ 0 h 383"/>
                  <a:gd name="T72" fmla="*/ 520 w 821"/>
                  <a:gd name="T73" fmla="*/ 7 h 383"/>
                  <a:gd name="T74" fmla="*/ 533 w 821"/>
                  <a:gd name="T75" fmla="*/ 8 h 383"/>
                  <a:gd name="T76" fmla="*/ 551 w 821"/>
                  <a:gd name="T77" fmla="*/ 29 h 383"/>
                  <a:gd name="T78" fmla="*/ 564 w 821"/>
                  <a:gd name="T79" fmla="*/ 46 h 383"/>
                  <a:gd name="T80" fmla="*/ 562 w 821"/>
                  <a:gd name="T81" fmla="*/ 58 h 383"/>
                  <a:gd name="T82" fmla="*/ 582 w 821"/>
                  <a:gd name="T83" fmla="*/ 88 h 383"/>
                  <a:gd name="T84" fmla="*/ 612 w 821"/>
                  <a:gd name="T85" fmla="*/ 98 h 383"/>
                  <a:gd name="T86" fmla="*/ 619 w 821"/>
                  <a:gd name="T87" fmla="*/ 120 h 383"/>
                  <a:gd name="T88" fmla="*/ 634 w 821"/>
                  <a:gd name="T89" fmla="*/ 138 h 383"/>
                  <a:gd name="T90" fmla="*/ 647 w 821"/>
                  <a:gd name="T91" fmla="*/ 144 h 383"/>
                  <a:gd name="T92" fmla="*/ 647 w 821"/>
                  <a:gd name="T93" fmla="*/ 156 h 383"/>
                  <a:gd name="T94" fmla="*/ 651 w 821"/>
                  <a:gd name="T95" fmla="*/ 178 h 383"/>
                  <a:gd name="T96" fmla="*/ 650 w 821"/>
                  <a:gd name="T97" fmla="*/ 223 h 383"/>
                  <a:gd name="T98" fmla="*/ 640 w 821"/>
                  <a:gd name="T99" fmla="*/ 254 h 383"/>
                  <a:gd name="T100" fmla="*/ 647 w 821"/>
                  <a:gd name="T101" fmla="*/ 269 h 383"/>
                  <a:gd name="T102" fmla="*/ 647 w 821"/>
                  <a:gd name="T103" fmla="*/ 285 h 383"/>
                  <a:gd name="T104" fmla="*/ 663 w 821"/>
                  <a:gd name="T105" fmla="*/ 309 h 383"/>
                  <a:gd name="T106" fmla="*/ 678 w 821"/>
                  <a:gd name="T107" fmla="*/ 310 h 383"/>
                  <a:gd name="T108" fmla="*/ 685 w 821"/>
                  <a:gd name="T109" fmla="*/ 327 h 383"/>
                  <a:gd name="T110" fmla="*/ 693 w 821"/>
                  <a:gd name="T111" fmla="*/ 337 h 383"/>
                  <a:gd name="T112" fmla="*/ 709 w 821"/>
                  <a:gd name="T113" fmla="*/ 338 h 383"/>
                  <a:gd name="T114" fmla="*/ 732 w 821"/>
                  <a:gd name="T115" fmla="*/ 337 h 383"/>
                  <a:gd name="T116" fmla="*/ 763 w 821"/>
                  <a:gd name="T117" fmla="*/ 327 h 383"/>
                  <a:gd name="T118" fmla="*/ 791 w 821"/>
                  <a:gd name="T119" fmla="*/ 296 h 383"/>
                  <a:gd name="T120" fmla="*/ 807 w 821"/>
                  <a:gd name="T121" fmla="*/ 282 h 383"/>
                  <a:gd name="T122" fmla="*/ 818 w 821"/>
                  <a:gd name="T123" fmla="*/ 289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21" h="383">
                    <a:moveTo>
                      <a:pt x="0" y="383"/>
                    </a:moveTo>
                    <a:lnTo>
                      <a:pt x="2" y="375"/>
                    </a:lnTo>
                    <a:lnTo>
                      <a:pt x="10" y="367"/>
                    </a:lnTo>
                    <a:lnTo>
                      <a:pt x="13" y="365"/>
                    </a:lnTo>
                    <a:lnTo>
                      <a:pt x="14" y="363"/>
                    </a:lnTo>
                    <a:lnTo>
                      <a:pt x="14" y="362"/>
                    </a:lnTo>
                    <a:lnTo>
                      <a:pt x="14" y="361"/>
                    </a:lnTo>
                    <a:lnTo>
                      <a:pt x="13" y="358"/>
                    </a:lnTo>
                    <a:lnTo>
                      <a:pt x="13" y="356"/>
                    </a:lnTo>
                    <a:lnTo>
                      <a:pt x="11" y="352"/>
                    </a:lnTo>
                    <a:lnTo>
                      <a:pt x="6" y="334"/>
                    </a:lnTo>
                    <a:lnTo>
                      <a:pt x="6" y="333"/>
                    </a:lnTo>
                    <a:lnTo>
                      <a:pt x="5" y="333"/>
                    </a:lnTo>
                    <a:lnTo>
                      <a:pt x="5" y="329"/>
                    </a:lnTo>
                    <a:lnTo>
                      <a:pt x="6" y="328"/>
                    </a:lnTo>
                    <a:lnTo>
                      <a:pt x="6" y="327"/>
                    </a:lnTo>
                    <a:lnTo>
                      <a:pt x="7" y="327"/>
                    </a:lnTo>
                    <a:lnTo>
                      <a:pt x="7" y="326"/>
                    </a:lnTo>
                    <a:lnTo>
                      <a:pt x="7" y="325"/>
                    </a:lnTo>
                    <a:lnTo>
                      <a:pt x="8" y="325"/>
                    </a:lnTo>
                    <a:lnTo>
                      <a:pt x="10" y="323"/>
                    </a:lnTo>
                    <a:lnTo>
                      <a:pt x="11" y="323"/>
                    </a:lnTo>
                    <a:lnTo>
                      <a:pt x="14" y="323"/>
                    </a:lnTo>
                    <a:lnTo>
                      <a:pt x="17" y="321"/>
                    </a:lnTo>
                    <a:lnTo>
                      <a:pt x="18" y="321"/>
                    </a:lnTo>
                    <a:lnTo>
                      <a:pt x="26" y="318"/>
                    </a:lnTo>
                    <a:lnTo>
                      <a:pt x="29" y="315"/>
                    </a:lnTo>
                    <a:lnTo>
                      <a:pt x="33" y="309"/>
                    </a:lnTo>
                    <a:lnTo>
                      <a:pt x="34" y="308"/>
                    </a:lnTo>
                    <a:lnTo>
                      <a:pt x="36" y="307"/>
                    </a:lnTo>
                    <a:lnTo>
                      <a:pt x="36" y="305"/>
                    </a:lnTo>
                    <a:lnTo>
                      <a:pt x="36" y="304"/>
                    </a:lnTo>
                    <a:lnTo>
                      <a:pt x="37" y="302"/>
                    </a:lnTo>
                    <a:lnTo>
                      <a:pt x="37" y="301"/>
                    </a:lnTo>
                    <a:lnTo>
                      <a:pt x="37" y="299"/>
                    </a:lnTo>
                    <a:lnTo>
                      <a:pt x="37" y="294"/>
                    </a:lnTo>
                    <a:lnTo>
                      <a:pt x="37" y="291"/>
                    </a:lnTo>
                    <a:lnTo>
                      <a:pt x="37" y="286"/>
                    </a:lnTo>
                    <a:lnTo>
                      <a:pt x="37" y="285"/>
                    </a:lnTo>
                    <a:lnTo>
                      <a:pt x="38" y="283"/>
                    </a:lnTo>
                    <a:lnTo>
                      <a:pt x="39" y="283"/>
                    </a:lnTo>
                    <a:lnTo>
                      <a:pt x="40" y="283"/>
                    </a:lnTo>
                    <a:lnTo>
                      <a:pt x="41" y="283"/>
                    </a:lnTo>
                    <a:lnTo>
                      <a:pt x="42" y="283"/>
                    </a:lnTo>
                    <a:lnTo>
                      <a:pt x="45" y="283"/>
                    </a:lnTo>
                    <a:lnTo>
                      <a:pt x="46" y="283"/>
                    </a:lnTo>
                    <a:lnTo>
                      <a:pt x="47" y="283"/>
                    </a:lnTo>
                    <a:lnTo>
                      <a:pt x="48" y="285"/>
                    </a:lnTo>
                    <a:lnTo>
                      <a:pt x="52" y="285"/>
                    </a:lnTo>
                    <a:lnTo>
                      <a:pt x="53" y="283"/>
                    </a:lnTo>
                    <a:lnTo>
                      <a:pt x="55" y="283"/>
                    </a:lnTo>
                    <a:lnTo>
                      <a:pt x="56" y="283"/>
                    </a:lnTo>
                    <a:lnTo>
                      <a:pt x="58" y="281"/>
                    </a:lnTo>
                    <a:lnTo>
                      <a:pt x="58" y="280"/>
                    </a:lnTo>
                    <a:lnTo>
                      <a:pt x="59" y="280"/>
                    </a:lnTo>
                    <a:lnTo>
                      <a:pt x="66" y="270"/>
                    </a:lnTo>
                    <a:lnTo>
                      <a:pt x="67" y="268"/>
                    </a:lnTo>
                    <a:lnTo>
                      <a:pt x="68" y="267"/>
                    </a:lnTo>
                    <a:lnTo>
                      <a:pt x="68" y="266"/>
                    </a:lnTo>
                    <a:lnTo>
                      <a:pt x="79" y="261"/>
                    </a:lnTo>
                    <a:lnTo>
                      <a:pt x="80" y="260"/>
                    </a:lnTo>
                    <a:lnTo>
                      <a:pt x="81" y="259"/>
                    </a:lnTo>
                    <a:lnTo>
                      <a:pt x="95" y="248"/>
                    </a:lnTo>
                    <a:lnTo>
                      <a:pt x="97" y="245"/>
                    </a:lnTo>
                    <a:lnTo>
                      <a:pt x="100" y="242"/>
                    </a:lnTo>
                    <a:lnTo>
                      <a:pt x="101" y="241"/>
                    </a:lnTo>
                    <a:lnTo>
                      <a:pt x="117" y="224"/>
                    </a:lnTo>
                    <a:lnTo>
                      <a:pt x="118" y="223"/>
                    </a:lnTo>
                    <a:lnTo>
                      <a:pt x="119" y="222"/>
                    </a:lnTo>
                    <a:lnTo>
                      <a:pt x="119" y="221"/>
                    </a:lnTo>
                    <a:lnTo>
                      <a:pt x="120" y="219"/>
                    </a:lnTo>
                    <a:lnTo>
                      <a:pt x="120" y="218"/>
                    </a:lnTo>
                    <a:lnTo>
                      <a:pt x="121" y="217"/>
                    </a:lnTo>
                    <a:lnTo>
                      <a:pt x="121" y="215"/>
                    </a:lnTo>
                    <a:lnTo>
                      <a:pt x="122" y="210"/>
                    </a:lnTo>
                    <a:lnTo>
                      <a:pt x="122" y="209"/>
                    </a:lnTo>
                    <a:lnTo>
                      <a:pt x="123" y="209"/>
                    </a:lnTo>
                    <a:lnTo>
                      <a:pt x="123" y="200"/>
                    </a:lnTo>
                    <a:lnTo>
                      <a:pt x="124" y="198"/>
                    </a:lnTo>
                    <a:lnTo>
                      <a:pt x="124" y="196"/>
                    </a:lnTo>
                    <a:lnTo>
                      <a:pt x="125" y="192"/>
                    </a:lnTo>
                    <a:lnTo>
                      <a:pt x="126" y="190"/>
                    </a:lnTo>
                    <a:lnTo>
                      <a:pt x="132" y="174"/>
                    </a:lnTo>
                    <a:lnTo>
                      <a:pt x="143" y="171"/>
                    </a:lnTo>
                    <a:lnTo>
                      <a:pt x="144" y="171"/>
                    </a:lnTo>
                    <a:lnTo>
                      <a:pt x="144" y="170"/>
                    </a:lnTo>
                    <a:lnTo>
                      <a:pt x="145" y="170"/>
                    </a:lnTo>
                    <a:lnTo>
                      <a:pt x="146" y="170"/>
                    </a:lnTo>
                    <a:lnTo>
                      <a:pt x="146" y="167"/>
                    </a:lnTo>
                    <a:lnTo>
                      <a:pt x="146" y="166"/>
                    </a:lnTo>
                    <a:lnTo>
                      <a:pt x="146" y="162"/>
                    </a:lnTo>
                    <a:lnTo>
                      <a:pt x="146" y="161"/>
                    </a:lnTo>
                    <a:lnTo>
                      <a:pt x="146" y="160"/>
                    </a:lnTo>
                    <a:lnTo>
                      <a:pt x="147" y="159"/>
                    </a:lnTo>
                    <a:lnTo>
                      <a:pt x="147" y="158"/>
                    </a:lnTo>
                    <a:lnTo>
                      <a:pt x="153" y="148"/>
                    </a:lnTo>
                    <a:lnTo>
                      <a:pt x="154" y="147"/>
                    </a:lnTo>
                    <a:lnTo>
                      <a:pt x="155" y="146"/>
                    </a:lnTo>
                    <a:lnTo>
                      <a:pt x="157" y="145"/>
                    </a:lnTo>
                    <a:lnTo>
                      <a:pt x="158" y="145"/>
                    </a:lnTo>
                    <a:lnTo>
                      <a:pt x="159" y="144"/>
                    </a:lnTo>
                    <a:lnTo>
                      <a:pt x="160" y="144"/>
                    </a:lnTo>
                    <a:lnTo>
                      <a:pt x="164" y="143"/>
                    </a:lnTo>
                    <a:lnTo>
                      <a:pt x="165" y="143"/>
                    </a:lnTo>
                    <a:lnTo>
                      <a:pt x="167" y="143"/>
                    </a:lnTo>
                    <a:lnTo>
                      <a:pt x="176" y="143"/>
                    </a:lnTo>
                    <a:lnTo>
                      <a:pt x="177" y="142"/>
                    </a:lnTo>
                    <a:lnTo>
                      <a:pt x="178" y="141"/>
                    </a:lnTo>
                    <a:lnTo>
                      <a:pt x="179" y="140"/>
                    </a:lnTo>
                    <a:lnTo>
                      <a:pt x="180" y="139"/>
                    </a:lnTo>
                    <a:lnTo>
                      <a:pt x="180" y="138"/>
                    </a:lnTo>
                    <a:lnTo>
                      <a:pt x="180" y="137"/>
                    </a:lnTo>
                    <a:lnTo>
                      <a:pt x="181" y="136"/>
                    </a:lnTo>
                    <a:lnTo>
                      <a:pt x="181" y="134"/>
                    </a:lnTo>
                    <a:lnTo>
                      <a:pt x="181" y="132"/>
                    </a:lnTo>
                    <a:lnTo>
                      <a:pt x="181" y="130"/>
                    </a:lnTo>
                    <a:lnTo>
                      <a:pt x="182" y="129"/>
                    </a:lnTo>
                    <a:lnTo>
                      <a:pt x="183" y="128"/>
                    </a:lnTo>
                    <a:lnTo>
                      <a:pt x="184" y="127"/>
                    </a:lnTo>
                    <a:lnTo>
                      <a:pt x="184" y="126"/>
                    </a:lnTo>
                    <a:lnTo>
                      <a:pt x="186" y="124"/>
                    </a:lnTo>
                    <a:lnTo>
                      <a:pt x="187" y="124"/>
                    </a:lnTo>
                    <a:lnTo>
                      <a:pt x="188" y="123"/>
                    </a:lnTo>
                    <a:lnTo>
                      <a:pt x="191" y="121"/>
                    </a:lnTo>
                    <a:lnTo>
                      <a:pt x="194" y="119"/>
                    </a:lnTo>
                    <a:lnTo>
                      <a:pt x="196" y="117"/>
                    </a:lnTo>
                    <a:lnTo>
                      <a:pt x="198" y="117"/>
                    </a:lnTo>
                    <a:lnTo>
                      <a:pt x="199" y="116"/>
                    </a:lnTo>
                    <a:lnTo>
                      <a:pt x="200" y="116"/>
                    </a:lnTo>
                    <a:lnTo>
                      <a:pt x="201" y="117"/>
                    </a:lnTo>
                    <a:lnTo>
                      <a:pt x="202" y="117"/>
                    </a:lnTo>
                    <a:lnTo>
                      <a:pt x="203" y="117"/>
                    </a:lnTo>
                    <a:lnTo>
                      <a:pt x="204" y="119"/>
                    </a:lnTo>
                    <a:lnTo>
                      <a:pt x="205" y="120"/>
                    </a:lnTo>
                    <a:lnTo>
                      <a:pt x="206" y="120"/>
                    </a:lnTo>
                    <a:lnTo>
                      <a:pt x="207" y="120"/>
                    </a:lnTo>
                    <a:lnTo>
                      <a:pt x="207" y="121"/>
                    </a:lnTo>
                    <a:lnTo>
                      <a:pt x="213" y="121"/>
                    </a:lnTo>
                    <a:lnTo>
                      <a:pt x="228" y="118"/>
                    </a:lnTo>
                    <a:lnTo>
                      <a:pt x="230" y="118"/>
                    </a:lnTo>
                    <a:lnTo>
                      <a:pt x="240" y="116"/>
                    </a:lnTo>
                    <a:lnTo>
                      <a:pt x="241" y="116"/>
                    </a:lnTo>
                    <a:lnTo>
                      <a:pt x="242" y="115"/>
                    </a:lnTo>
                    <a:lnTo>
                      <a:pt x="243" y="116"/>
                    </a:lnTo>
                    <a:lnTo>
                      <a:pt x="245" y="116"/>
                    </a:lnTo>
                    <a:lnTo>
                      <a:pt x="247" y="116"/>
                    </a:lnTo>
                    <a:lnTo>
                      <a:pt x="248" y="116"/>
                    </a:lnTo>
                    <a:lnTo>
                      <a:pt x="251" y="117"/>
                    </a:lnTo>
                    <a:lnTo>
                      <a:pt x="255" y="119"/>
                    </a:lnTo>
                    <a:lnTo>
                      <a:pt x="256" y="120"/>
                    </a:lnTo>
                    <a:lnTo>
                      <a:pt x="257" y="120"/>
                    </a:lnTo>
                    <a:lnTo>
                      <a:pt x="263" y="123"/>
                    </a:lnTo>
                    <a:lnTo>
                      <a:pt x="264" y="123"/>
                    </a:lnTo>
                    <a:lnTo>
                      <a:pt x="266" y="123"/>
                    </a:lnTo>
                    <a:lnTo>
                      <a:pt x="269" y="123"/>
                    </a:lnTo>
                    <a:lnTo>
                      <a:pt x="270" y="123"/>
                    </a:lnTo>
                    <a:lnTo>
                      <a:pt x="271" y="123"/>
                    </a:lnTo>
                    <a:lnTo>
                      <a:pt x="272" y="123"/>
                    </a:lnTo>
                    <a:lnTo>
                      <a:pt x="274" y="122"/>
                    </a:lnTo>
                    <a:lnTo>
                      <a:pt x="274" y="121"/>
                    </a:lnTo>
                    <a:lnTo>
                      <a:pt x="275" y="120"/>
                    </a:lnTo>
                    <a:lnTo>
                      <a:pt x="277" y="119"/>
                    </a:lnTo>
                    <a:lnTo>
                      <a:pt x="294" y="101"/>
                    </a:lnTo>
                    <a:lnTo>
                      <a:pt x="294" y="100"/>
                    </a:lnTo>
                    <a:lnTo>
                      <a:pt x="295" y="99"/>
                    </a:lnTo>
                    <a:lnTo>
                      <a:pt x="296" y="99"/>
                    </a:lnTo>
                    <a:lnTo>
                      <a:pt x="296" y="98"/>
                    </a:lnTo>
                    <a:lnTo>
                      <a:pt x="297" y="98"/>
                    </a:lnTo>
                    <a:lnTo>
                      <a:pt x="298" y="98"/>
                    </a:lnTo>
                    <a:lnTo>
                      <a:pt x="299" y="97"/>
                    </a:lnTo>
                    <a:lnTo>
                      <a:pt x="300" y="97"/>
                    </a:lnTo>
                    <a:lnTo>
                      <a:pt x="302" y="97"/>
                    </a:lnTo>
                    <a:lnTo>
                      <a:pt x="303" y="96"/>
                    </a:lnTo>
                    <a:lnTo>
                      <a:pt x="307" y="96"/>
                    </a:lnTo>
                    <a:lnTo>
                      <a:pt x="309" y="96"/>
                    </a:lnTo>
                    <a:lnTo>
                      <a:pt x="310" y="96"/>
                    </a:lnTo>
                    <a:lnTo>
                      <a:pt x="312" y="96"/>
                    </a:lnTo>
                    <a:lnTo>
                      <a:pt x="313" y="97"/>
                    </a:lnTo>
                    <a:lnTo>
                      <a:pt x="315" y="99"/>
                    </a:lnTo>
                    <a:lnTo>
                      <a:pt x="315" y="100"/>
                    </a:lnTo>
                    <a:lnTo>
                      <a:pt x="316" y="101"/>
                    </a:lnTo>
                    <a:lnTo>
                      <a:pt x="317" y="102"/>
                    </a:lnTo>
                    <a:lnTo>
                      <a:pt x="318" y="103"/>
                    </a:lnTo>
                    <a:lnTo>
                      <a:pt x="320" y="105"/>
                    </a:lnTo>
                    <a:lnTo>
                      <a:pt x="325" y="107"/>
                    </a:lnTo>
                    <a:lnTo>
                      <a:pt x="327" y="107"/>
                    </a:lnTo>
                    <a:lnTo>
                      <a:pt x="328" y="108"/>
                    </a:lnTo>
                    <a:lnTo>
                      <a:pt x="330" y="108"/>
                    </a:lnTo>
                    <a:lnTo>
                      <a:pt x="331" y="107"/>
                    </a:lnTo>
                    <a:lnTo>
                      <a:pt x="332" y="107"/>
                    </a:lnTo>
                    <a:lnTo>
                      <a:pt x="333" y="107"/>
                    </a:lnTo>
                    <a:lnTo>
                      <a:pt x="334" y="107"/>
                    </a:lnTo>
                    <a:lnTo>
                      <a:pt x="335" y="106"/>
                    </a:lnTo>
                    <a:lnTo>
                      <a:pt x="337" y="104"/>
                    </a:lnTo>
                    <a:lnTo>
                      <a:pt x="340" y="103"/>
                    </a:lnTo>
                    <a:lnTo>
                      <a:pt x="341" y="103"/>
                    </a:lnTo>
                    <a:lnTo>
                      <a:pt x="344" y="102"/>
                    </a:lnTo>
                    <a:lnTo>
                      <a:pt x="345" y="102"/>
                    </a:lnTo>
                    <a:lnTo>
                      <a:pt x="352" y="101"/>
                    </a:lnTo>
                    <a:lnTo>
                      <a:pt x="353" y="101"/>
                    </a:lnTo>
                    <a:lnTo>
                      <a:pt x="354" y="100"/>
                    </a:lnTo>
                    <a:lnTo>
                      <a:pt x="355" y="100"/>
                    </a:lnTo>
                    <a:lnTo>
                      <a:pt x="357" y="99"/>
                    </a:lnTo>
                    <a:lnTo>
                      <a:pt x="358" y="99"/>
                    </a:lnTo>
                    <a:lnTo>
                      <a:pt x="360" y="97"/>
                    </a:lnTo>
                    <a:lnTo>
                      <a:pt x="362" y="96"/>
                    </a:lnTo>
                    <a:lnTo>
                      <a:pt x="363" y="96"/>
                    </a:lnTo>
                    <a:lnTo>
                      <a:pt x="363" y="95"/>
                    </a:lnTo>
                    <a:lnTo>
                      <a:pt x="364" y="94"/>
                    </a:lnTo>
                    <a:lnTo>
                      <a:pt x="365" y="92"/>
                    </a:lnTo>
                    <a:lnTo>
                      <a:pt x="367" y="88"/>
                    </a:lnTo>
                    <a:lnTo>
                      <a:pt x="368" y="87"/>
                    </a:lnTo>
                    <a:lnTo>
                      <a:pt x="368" y="86"/>
                    </a:lnTo>
                    <a:lnTo>
                      <a:pt x="369" y="85"/>
                    </a:lnTo>
                    <a:lnTo>
                      <a:pt x="370" y="85"/>
                    </a:lnTo>
                    <a:lnTo>
                      <a:pt x="371" y="84"/>
                    </a:lnTo>
                    <a:lnTo>
                      <a:pt x="377" y="81"/>
                    </a:lnTo>
                    <a:lnTo>
                      <a:pt x="389" y="77"/>
                    </a:lnTo>
                    <a:lnTo>
                      <a:pt x="390" y="77"/>
                    </a:lnTo>
                    <a:lnTo>
                      <a:pt x="391" y="76"/>
                    </a:lnTo>
                    <a:lnTo>
                      <a:pt x="392" y="76"/>
                    </a:lnTo>
                    <a:lnTo>
                      <a:pt x="394" y="76"/>
                    </a:lnTo>
                    <a:lnTo>
                      <a:pt x="395" y="76"/>
                    </a:lnTo>
                    <a:lnTo>
                      <a:pt x="395" y="77"/>
                    </a:lnTo>
                    <a:lnTo>
                      <a:pt x="395" y="78"/>
                    </a:lnTo>
                    <a:lnTo>
                      <a:pt x="395" y="79"/>
                    </a:lnTo>
                    <a:lnTo>
                      <a:pt x="394" y="79"/>
                    </a:lnTo>
                    <a:lnTo>
                      <a:pt x="394" y="80"/>
                    </a:lnTo>
                    <a:lnTo>
                      <a:pt x="395" y="81"/>
                    </a:lnTo>
                    <a:lnTo>
                      <a:pt x="396" y="82"/>
                    </a:lnTo>
                    <a:lnTo>
                      <a:pt x="398" y="82"/>
                    </a:lnTo>
                    <a:lnTo>
                      <a:pt x="398" y="81"/>
                    </a:lnTo>
                    <a:lnTo>
                      <a:pt x="401" y="81"/>
                    </a:lnTo>
                    <a:lnTo>
                      <a:pt x="402" y="81"/>
                    </a:lnTo>
                    <a:lnTo>
                      <a:pt x="403" y="81"/>
                    </a:lnTo>
                    <a:lnTo>
                      <a:pt x="404" y="81"/>
                    </a:lnTo>
                    <a:lnTo>
                      <a:pt x="407" y="79"/>
                    </a:lnTo>
                    <a:lnTo>
                      <a:pt x="407" y="78"/>
                    </a:lnTo>
                    <a:lnTo>
                      <a:pt x="410" y="77"/>
                    </a:lnTo>
                    <a:lnTo>
                      <a:pt x="413" y="74"/>
                    </a:lnTo>
                    <a:lnTo>
                      <a:pt x="413" y="72"/>
                    </a:lnTo>
                    <a:lnTo>
                      <a:pt x="413" y="71"/>
                    </a:lnTo>
                    <a:lnTo>
                      <a:pt x="413" y="70"/>
                    </a:lnTo>
                    <a:lnTo>
                      <a:pt x="411" y="69"/>
                    </a:lnTo>
                    <a:lnTo>
                      <a:pt x="410" y="68"/>
                    </a:lnTo>
                    <a:lnTo>
                      <a:pt x="409" y="68"/>
                    </a:lnTo>
                    <a:lnTo>
                      <a:pt x="409" y="67"/>
                    </a:lnTo>
                    <a:lnTo>
                      <a:pt x="408" y="66"/>
                    </a:lnTo>
                    <a:lnTo>
                      <a:pt x="407" y="66"/>
                    </a:lnTo>
                    <a:lnTo>
                      <a:pt x="407" y="64"/>
                    </a:lnTo>
                    <a:lnTo>
                      <a:pt x="409" y="63"/>
                    </a:lnTo>
                    <a:lnTo>
                      <a:pt x="412" y="61"/>
                    </a:lnTo>
                    <a:lnTo>
                      <a:pt x="413" y="61"/>
                    </a:lnTo>
                    <a:lnTo>
                      <a:pt x="414" y="61"/>
                    </a:lnTo>
                    <a:lnTo>
                      <a:pt x="416" y="60"/>
                    </a:lnTo>
                    <a:lnTo>
                      <a:pt x="417" y="60"/>
                    </a:lnTo>
                    <a:lnTo>
                      <a:pt x="420" y="60"/>
                    </a:lnTo>
                    <a:lnTo>
                      <a:pt x="421" y="60"/>
                    </a:lnTo>
                    <a:lnTo>
                      <a:pt x="422" y="60"/>
                    </a:lnTo>
                    <a:lnTo>
                      <a:pt x="423" y="61"/>
                    </a:lnTo>
                    <a:lnTo>
                      <a:pt x="424" y="61"/>
                    </a:lnTo>
                    <a:lnTo>
                      <a:pt x="424" y="62"/>
                    </a:lnTo>
                    <a:lnTo>
                      <a:pt x="427" y="64"/>
                    </a:lnTo>
                    <a:lnTo>
                      <a:pt x="428" y="64"/>
                    </a:lnTo>
                    <a:lnTo>
                      <a:pt x="428" y="65"/>
                    </a:lnTo>
                    <a:lnTo>
                      <a:pt x="429" y="65"/>
                    </a:lnTo>
                    <a:lnTo>
                      <a:pt x="430" y="65"/>
                    </a:lnTo>
                    <a:lnTo>
                      <a:pt x="432" y="65"/>
                    </a:lnTo>
                    <a:lnTo>
                      <a:pt x="435" y="64"/>
                    </a:lnTo>
                    <a:lnTo>
                      <a:pt x="436" y="63"/>
                    </a:lnTo>
                    <a:lnTo>
                      <a:pt x="441" y="60"/>
                    </a:lnTo>
                    <a:lnTo>
                      <a:pt x="443" y="58"/>
                    </a:lnTo>
                    <a:lnTo>
                      <a:pt x="444" y="58"/>
                    </a:lnTo>
                    <a:lnTo>
                      <a:pt x="444" y="57"/>
                    </a:lnTo>
                    <a:lnTo>
                      <a:pt x="445" y="56"/>
                    </a:lnTo>
                    <a:lnTo>
                      <a:pt x="446" y="55"/>
                    </a:lnTo>
                    <a:lnTo>
                      <a:pt x="446" y="53"/>
                    </a:lnTo>
                    <a:lnTo>
                      <a:pt x="446" y="50"/>
                    </a:lnTo>
                    <a:lnTo>
                      <a:pt x="445" y="48"/>
                    </a:lnTo>
                    <a:lnTo>
                      <a:pt x="444" y="48"/>
                    </a:lnTo>
                    <a:lnTo>
                      <a:pt x="441" y="47"/>
                    </a:lnTo>
                    <a:lnTo>
                      <a:pt x="441" y="46"/>
                    </a:lnTo>
                    <a:lnTo>
                      <a:pt x="440" y="46"/>
                    </a:lnTo>
                    <a:lnTo>
                      <a:pt x="437" y="42"/>
                    </a:lnTo>
                    <a:lnTo>
                      <a:pt x="437" y="40"/>
                    </a:lnTo>
                    <a:lnTo>
                      <a:pt x="437" y="39"/>
                    </a:lnTo>
                    <a:lnTo>
                      <a:pt x="437" y="38"/>
                    </a:lnTo>
                    <a:lnTo>
                      <a:pt x="437" y="37"/>
                    </a:lnTo>
                    <a:lnTo>
                      <a:pt x="439" y="37"/>
                    </a:lnTo>
                    <a:lnTo>
                      <a:pt x="440" y="37"/>
                    </a:lnTo>
                    <a:lnTo>
                      <a:pt x="441" y="37"/>
                    </a:lnTo>
                    <a:lnTo>
                      <a:pt x="442" y="37"/>
                    </a:lnTo>
                    <a:lnTo>
                      <a:pt x="443" y="38"/>
                    </a:lnTo>
                    <a:lnTo>
                      <a:pt x="444" y="37"/>
                    </a:lnTo>
                    <a:lnTo>
                      <a:pt x="445" y="37"/>
                    </a:lnTo>
                    <a:lnTo>
                      <a:pt x="446" y="37"/>
                    </a:lnTo>
                    <a:lnTo>
                      <a:pt x="451" y="33"/>
                    </a:lnTo>
                    <a:lnTo>
                      <a:pt x="452" y="33"/>
                    </a:lnTo>
                    <a:lnTo>
                      <a:pt x="452" y="32"/>
                    </a:lnTo>
                    <a:lnTo>
                      <a:pt x="453" y="31"/>
                    </a:lnTo>
                    <a:lnTo>
                      <a:pt x="454" y="30"/>
                    </a:lnTo>
                    <a:lnTo>
                      <a:pt x="455" y="29"/>
                    </a:lnTo>
                    <a:lnTo>
                      <a:pt x="463" y="12"/>
                    </a:lnTo>
                    <a:lnTo>
                      <a:pt x="464" y="11"/>
                    </a:lnTo>
                    <a:lnTo>
                      <a:pt x="466" y="10"/>
                    </a:lnTo>
                    <a:lnTo>
                      <a:pt x="466" y="9"/>
                    </a:lnTo>
                    <a:lnTo>
                      <a:pt x="467" y="9"/>
                    </a:lnTo>
                    <a:lnTo>
                      <a:pt x="468" y="8"/>
                    </a:lnTo>
                    <a:lnTo>
                      <a:pt x="469" y="8"/>
                    </a:lnTo>
                    <a:lnTo>
                      <a:pt x="469" y="7"/>
                    </a:lnTo>
                    <a:lnTo>
                      <a:pt x="478" y="7"/>
                    </a:lnTo>
                    <a:lnTo>
                      <a:pt x="479" y="7"/>
                    </a:lnTo>
                    <a:lnTo>
                      <a:pt x="481" y="7"/>
                    </a:lnTo>
                    <a:lnTo>
                      <a:pt x="482" y="7"/>
                    </a:lnTo>
                    <a:lnTo>
                      <a:pt x="483" y="7"/>
                    </a:lnTo>
                    <a:lnTo>
                      <a:pt x="484" y="6"/>
                    </a:lnTo>
                    <a:lnTo>
                      <a:pt x="486" y="5"/>
                    </a:lnTo>
                    <a:lnTo>
                      <a:pt x="487" y="5"/>
                    </a:lnTo>
                    <a:lnTo>
                      <a:pt x="487" y="4"/>
                    </a:lnTo>
                    <a:lnTo>
                      <a:pt x="488" y="4"/>
                    </a:lnTo>
                    <a:lnTo>
                      <a:pt x="490" y="2"/>
                    </a:lnTo>
                    <a:lnTo>
                      <a:pt x="491" y="1"/>
                    </a:lnTo>
                    <a:lnTo>
                      <a:pt x="492" y="0"/>
                    </a:lnTo>
                    <a:lnTo>
                      <a:pt x="493" y="0"/>
                    </a:lnTo>
                    <a:lnTo>
                      <a:pt x="497" y="0"/>
                    </a:lnTo>
                    <a:lnTo>
                      <a:pt x="498" y="0"/>
                    </a:lnTo>
                    <a:lnTo>
                      <a:pt x="499" y="0"/>
                    </a:lnTo>
                    <a:lnTo>
                      <a:pt x="500" y="0"/>
                    </a:lnTo>
                    <a:lnTo>
                      <a:pt x="501" y="1"/>
                    </a:lnTo>
                    <a:lnTo>
                      <a:pt x="509" y="4"/>
                    </a:lnTo>
                    <a:lnTo>
                      <a:pt x="511" y="4"/>
                    </a:lnTo>
                    <a:lnTo>
                      <a:pt x="517" y="7"/>
                    </a:lnTo>
                    <a:lnTo>
                      <a:pt x="520" y="7"/>
                    </a:lnTo>
                    <a:lnTo>
                      <a:pt x="521" y="7"/>
                    </a:lnTo>
                    <a:lnTo>
                      <a:pt x="522" y="8"/>
                    </a:lnTo>
                    <a:lnTo>
                      <a:pt x="524" y="8"/>
                    </a:lnTo>
                    <a:lnTo>
                      <a:pt x="525" y="7"/>
                    </a:lnTo>
                    <a:lnTo>
                      <a:pt x="526" y="7"/>
                    </a:lnTo>
                    <a:lnTo>
                      <a:pt x="527" y="7"/>
                    </a:lnTo>
                    <a:lnTo>
                      <a:pt x="531" y="7"/>
                    </a:lnTo>
                    <a:lnTo>
                      <a:pt x="532" y="7"/>
                    </a:lnTo>
                    <a:lnTo>
                      <a:pt x="533" y="8"/>
                    </a:lnTo>
                    <a:lnTo>
                      <a:pt x="533" y="9"/>
                    </a:lnTo>
                    <a:lnTo>
                      <a:pt x="535" y="10"/>
                    </a:lnTo>
                    <a:lnTo>
                      <a:pt x="541" y="19"/>
                    </a:lnTo>
                    <a:lnTo>
                      <a:pt x="541" y="20"/>
                    </a:lnTo>
                    <a:lnTo>
                      <a:pt x="541" y="21"/>
                    </a:lnTo>
                    <a:lnTo>
                      <a:pt x="542" y="21"/>
                    </a:lnTo>
                    <a:lnTo>
                      <a:pt x="543" y="21"/>
                    </a:lnTo>
                    <a:lnTo>
                      <a:pt x="544" y="22"/>
                    </a:lnTo>
                    <a:lnTo>
                      <a:pt x="551" y="29"/>
                    </a:lnTo>
                    <a:lnTo>
                      <a:pt x="552" y="30"/>
                    </a:lnTo>
                    <a:lnTo>
                      <a:pt x="562" y="38"/>
                    </a:lnTo>
                    <a:lnTo>
                      <a:pt x="563" y="39"/>
                    </a:lnTo>
                    <a:lnTo>
                      <a:pt x="563" y="40"/>
                    </a:lnTo>
                    <a:lnTo>
                      <a:pt x="564" y="40"/>
                    </a:lnTo>
                    <a:lnTo>
                      <a:pt x="565" y="41"/>
                    </a:lnTo>
                    <a:lnTo>
                      <a:pt x="565" y="42"/>
                    </a:lnTo>
                    <a:lnTo>
                      <a:pt x="565" y="45"/>
                    </a:lnTo>
                    <a:lnTo>
                      <a:pt x="564" y="46"/>
                    </a:lnTo>
                    <a:lnTo>
                      <a:pt x="563" y="47"/>
                    </a:lnTo>
                    <a:lnTo>
                      <a:pt x="562" y="48"/>
                    </a:lnTo>
                    <a:lnTo>
                      <a:pt x="562" y="49"/>
                    </a:lnTo>
                    <a:lnTo>
                      <a:pt x="561" y="50"/>
                    </a:lnTo>
                    <a:lnTo>
                      <a:pt x="561" y="51"/>
                    </a:lnTo>
                    <a:lnTo>
                      <a:pt x="562" y="52"/>
                    </a:lnTo>
                    <a:lnTo>
                      <a:pt x="562" y="55"/>
                    </a:lnTo>
                    <a:lnTo>
                      <a:pt x="562" y="56"/>
                    </a:lnTo>
                    <a:lnTo>
                      <a:pt x="562" y="58"/>
                    </a:lnTo>
                    <a:lnTo>
                      <a:pt x="565" y="67"/>
                    </a:lnTo>
                    <a:lnTo>
                      <a:pt x="566" y="70"/>
                    </a:lnTo>
                    <a:lnTo>
                      <a:pt x="568" y="75"/>
                    </a:lnTo>
                    <a:lnTo>
                      <a:pt x="568" y="76"/>
                    </a:lnTo>
                    <a:lnTo>
                      <a:pt x="571" y="80"/>
                    </a:lnTo>
                    <a:lnTo>
                      <a:pt x="571" y="81"/>
                    </a:lnTo>
                    <a:lnTo>
                      <a:pt x="573" y="81"/>
                    </a:lnTo>
                    <a:lnTo>
                      <a:pt x="574" y="82"/>
                    </a:lnTo>
                    <a:lnTo>
                      <a:pt x="582" y="88"/>
                    </a:lnTo>
                    <a:lnTo>
                      <a:pt x="583" y="88"/>
                    </a:lnTo>
                    <a:lnTo>
                      <a:pt x="584" y="89"/>
                    </a:lnTo>
                    <a:lnTo>
                      <a:pt x="586" y="91"/>
                    </a:lnTo>
                    <a:lnTo>
                      <a:pt x="590" y="91"/>
                    </a:lnTo>
                    <a:lnTo>
                      <a:pt x="592" y="90"/>
                    </a:lnTo>
                    <a:lnTo>
                      <a:pt x="596" y="90"/>
                    </a:lnTo>
                    <a:lnTo>
                      <a:pt x="598" y="91"/>
                    </a:lnTo>
                    <a:lnTo>
                      <a:pt x="610" y="97"/>
                    </a:lnTo>
                    <a:lnTo>
                      <a:pt x="612" y="98"/>
                    </a:lnTo>
                    <a:lnTo>
                      <a:pt x="616" y="99"/>
                    </a:lnTo>
                    <a:lnTo>
                      <a:pt x="616" y="100"/>
                    </a:lnTo>
                    <a:lnTo>
                      <a:pt x="616" y="101"/>
                    </a:lnTo>
                    <a:lnTo>
                      <a:pt x="618" y="103"/>
                    </a:lnTo>
                    <a:lnTo>
                      <a:pt x="618" y="104"/>
                    </a:lnTo>
                    <a:lnTo>
                      <a:pt x="618" y="105"/>
                    </a:lnTo>
                    <a:lnTo>
                      <a:pt x="619" y="106"/>
                    </a:lnTo>
                    <a:lnTo>
                      <a:pt x="619" y="119"/>
                    </a:lnTo>
                    <a:lnTo>
                      <a:pt x="619" y="120"/>
                    </a:lnTo>
                    <a:lnTo>
                      <a:pt x="619" y="123"/>
                    </a:lnTo>
                    <a:lnTo>
                      <a:pt x="619" y="124"/>
                    </a:lnTo>
                    <a:lnTo>
                      <a:pt x="621" y="126"/>
                    </a:lnTo>
                    <a:lnTo>
                      <a:pt x="626" y="132"/>
                    </a:lnTo>
                    <a:lnTo>
                      <a:pt x="627" y="133"/>
                    </a:lnTo>
                    <a:lnTo>
                      <a:pt x="631" y="136"/>
                    </a:lnTo>
                    <a:lnTo>
                      <a:pt x="632" y="136"/>
                    </a:lnTo>
                    <a:lnTo>
                      <a:pt x="632" y="137"/>
                    </a:lnTo>
                    <a:lnTo>
                      <a:pt x="634" y="138"/>
                    </a:lnTo>
                    <a:lnTo>
                      <a:pt x="635" y="138"/>
                    </a:lnTo>
                    <a:lnTo>
                      <a:pt x="636" y="138"/>
                    </a:lnTo>
                    <a:lnTo>
                      <a:pt x="637" y="139"/>
                    </a:lnTo>
                    <a:lnTo>
                      <a:pt x="638" y="139"/>
                    </a:lnTo>
                    <a:lnTo>
                      <a:pt x="639" y="139"/>
                    </a:lnTo>
                    <a:lnTo>
                      <a:pt x="640" y="140"/>
                    </a:lnTo>
                    <a:lnTo>
                      <a:pt x="641" y="140"/>
                    </a:lnTo>
                    <a:lnTo>
                      <a:pt x="646" y="143"/>
                    </a:lnTo>
                    <a:lnTo>
                      <a:pt x="647" y="144"/>
                    </a:lnTo>
                    <a:lnTo>
                      <a:pt x="647" y="145"/>
                    </a:lnTo>
                    <a:lnTo>
                      <a:pt x="648" y="145"/>
                    </a:lnTo>
                    <a:lnTo>
                      <a:pt x="648" y="146"/>
                    </a:lnTo>
                    <a:lnTo>
                      <a:pt x="650" y="147"/>
                    </a:lnTo>
                    <a:lnTo>
                      <a:pt x="650" y="148"/>
                    </a:lnTo>
                    <a:lnTo>
                      <a:pt x="648" y="151"/>
                    </a:lnTo>
                    <a:lnTo>
                      <a:pt x="647" y="153"/>
                    </a:lnTo>
                    <a:lnTo>
                      <a:pt x="647" y="154"/>
                    </a:lnTo>
                    <a:lnTo>
                      <a:pt x="647" y="156"/>
                    </a:lnTo>
                    <a:lnTo>
                      <a:pt x="646" y="157"/>
                    </a:lnTo>
                    <a:lnTo>
                      <a:pt x="646" y="158"/>
                    </a:lnTo>
                    <a:lnTo>
                      <a:pt x="646" y="159"/>
                    </a:lnTo>
                    <a:lnTo>
                      <a:pt x="646" y="167"/>
                    </a:lnTo>
                    <a:lnTo>
                      <a:pt x="647" y="168"/>
                    </a:lnTo>
                    <a:lnTo>
                      <a:pt x="647" y="170"/>
                    </a:lnTo>
                    <a:lnTo>
                      <a:pt x="647" y="173"/>
                    </a:lnTo>
                    <a:lnTo>
                      <a:pt x="650" y="175"/>
                    </a:lnTo>
                    <a:lnTo>
                      <a:pt x="651" y="178"/>
                    </a:lnTo>
                    <a:lnTo>
                      <a:pt x="651" y="179"/>
                    </a:lnTo>
                    <a:lnTo>
                      <a:pt x="651" y="180"/>
                    </a:lnTo>
                    <a:lnTo>
                      <a:pt x="654" y="216"/>
                    </a:lnTo>
                    <a:lnTo>
                      <a:pt x="653" y="216"/>
                    </a:lnTo>
                    <a:lnTo>
                      <a:pt x="653" y="218"/>
                    </a:lnTo>
                    <a:lnTo>
                      <a:pt x="653" y="219"/>
                    </a:lnTo>
                    <a:lnTo>
                      <a:pt x="653" y="220"/>
                    </a:lnTo>
                    <a:lnTo>
                      <a:pt x="651" y="223"/>
                    </a:lnTo>
                    <a:lnTo>
                      <a:pt x="650" y="223"/>
                    </a:lnTo>
                    <a:lnTo>
                      <a:pt x="647" y="227"/>
                    </a:lnTo>
                    <a:lnTo>
                      <a:pt x="647" y="229"/>
                    </a:lnTo>
                    <a:lnTo>
                      <a:pt x="647" y="231"/>
                    </a:lnTo>
                    <a:lnTo>
                      <a:pt x="641" y="245"/>
                    </a:lnTo>
                    <a:lnTo>
                      <a:pt x="641" y="247"/>
                    </a:lnTo>
                    <a:lnTo>
                      <a:pt x="641" y="248"/>
                    </a:lnTo>
                    <a:lnTo>
                      <a:pt x="640" y="249"/>
                    </a:lnTo>
                    <a:lnTo>
                      <a:pt x="640" y="253"/>
                    </a:lnTo>
                    <a:lnTo>
                      <a:pt x="640" y="254"/>
                    </a:lnTo>
                    <a:lnTo>
                      <a:pt x="640" y="255"/>
                    </a:lnTo>
                    <a:lnTo>
                      <a:pt x="642" y="262"/>
                    </a:lnTo>
                    <a:lnTo>
                      <a:pt x="643" y="263"/>
                    </a:lnTo>
                    <a:lnTo>
                      <a:pt x="643" y="264"/>
                    </a:lnTo>
                    <a:lnTo>
                      <a:pt x="644" y="266"/>
                    </a:lnTo>
                    <a:lnTo>
                      <a:pt x="645" y="267"/>
                    </a:lnTo>
                    <a:lnTo>
                      <a:pt x="645" y="268"/>
                    </a:lnTo>
                    <a:lnTo>
                      <a:pt x="646" y="268"/>
                    </a:lnTo>
                    <a:lnTo>
                      <a:pt x="647" y="269"/>
                    </a:lnTo>
                    <a:lnTo>
                      <a:pt x="647" y="270"/>
                    </a:lnTo>
                    <a:lnTo>
                      <a:pt x="647" y="271"/>
                    </a:lnTo>
                    <a:lnTo>
                      <a:pt x="647" y="276"/>
                    </a:lnTo>
                    <a:lnTo>
                      <a:pt x="647" y="277"/>
                    </a:lnTo>
                    <a:lnTo>
                      <a:pt x="647" y="280"/>
                    </a:lnTo>
                    <a:lnTo>
                      <a:pt x="646" y="281"/>
                    </a:lnTo>
                    <a:lnTo>
                      <a:pt x="646" y="283"/>
                    </a:lnTo>
                    <a:lnTo>
                      <a:pt x="647" y="283"/>
                    </a:lnTo>
                    <a:lnTo>
                      <a:pt x="647" y="285"/>
                    </a:lnTo>
                    <a:lnTo>
                      <a:pt x="647" y="287"/>
                    </a:lnTo>
                    <a:lnTo>
                      <a:pt x="647" y="289"/>
                    </a:lnTo>
                    <a:lnTo>
                      <a:pt x="654" y="300"/>
                    </a:lnTo>
                    <a:lnTo>
                      <a:pt x="656" y="304"/>
                    </a:lnTo>
                    <a:lnTo>
                      <a:pt x="657" y="305"/>
                    </a:lnTo>
                    <a:lnTo>
                      <a:pt x="658" y="307"/>
                    </a:lnTo>
                    <a:lnTo>
                      <a:pt x="660" y="308"/>
                    </a:lnTo>
                    <a:lnTo>
                      <a:pt x="661" y="308"/>
                    </a:lnTo>
                    <a:lnTo>
                      <a:pt x="663" y="309"/>
                    </a:lnTo>
                    <a:lnTo>
                      <a:pt x="664" y="309"/>
                    </a:lnTo>
                    <a:lnTo>
                      <a:pt x="666" y="309"/>
                    </a:lnTo>
                    <a:lnTo>
                      <a:pt x="667" y="309"/>
                    </a:lnTo>
                    <a:lnTo>
                      <a:pt x="669" y="310"/>
                    </a:lnTo>
                    <a:lnTo>
                      <a:pt x="673" y="310"/>
                    </a:lnTo>
                    <a:lnTo>
                      <a:pt x="673" y="309"/>
                    </a:lnTo>
                    <a:lnTo>
                      <a:pt x="675" y="309"/>
                    </a:lnTo>
                    <a:lnTo>
                      <a:pt x="676" y="309"/>
                    </a:lnTo>
                    <a:lnTo>
                      <a:pt x="678" y="310"/>
                    </a:lnTo>
                    <a:lnTo>
                      <a:pt x="679" y="311"/>
                    </a:lnTo>
                    <a:lnTo>
                      <a:pt x="680" y="313"/>
                    </a:lnTo>
                    <a:lnTo>
                      <a:pt x="681" y="314"/>
                    </a:lnTo>
                    <a:lnTo>
                      <a:pt x="682" y="316"/>
                    </a:lnTo>
                    <a:lnTo>
                      <a:pt x="682" y="317"/>
                    </a:lnTo>
                    <a:lnTo>
                      <a:pt x="684" y="321"/>
                    </a:lnTo>
                    <a:lnTo>
                      <a:pt x="684" y="323"/>
                    </a:lnTo>
                    <a:lnTo>
                      <a:pt x="684" y="325"/>
                    </a:lnTo>
                    <a:lnTo>
                      <a:pt x="685" y="327"/>
                    </a:lnTo>
                    <a:lnTo>
                      <a:pt x="688" y="330"/>
                    </a:lnTo>
                    <a:lnTo>
                      <a:pt x="689" y="331"/>
                    </a:lnTo>
                    <a:lnTo>
                      <a:pt x="689" y="333"/>
                    </a:lnTo>
                    <a:lnTo>
                      <a:pt x="690" y="333"/>
                    </a:lnTo>
                    <a:lnTo>
                      <a:pt x="690" y="334"/>
                    </a:lnTo>
                    <a:lnTo>
                      <a:pt x="691" y="336"/>
                    </a:lnTo>
                    <a:lnTo>
                      <a:pt x="692" y="336"/>
                    </a:lnTo>
                    <a:lnTo>
                      <a:pt x="693" y="336"/>
                    </a:lnTo>
                    <a:lnTo>
                      <a:pt x="693" y="337"/>
                    </a:lnTo>
                    <a:lnTo>
                      <a:pt x="694" y="337"/>
                    </a:lnTo>
                    <a:lnTo>
                      <a:pt x="697" y="337"/>
                    </a:lnTo>
                    <a:lnTo>
                      <a:pt x="699" y="336"/>
                    </a:lnTo>
                    <a:lnTo>
                      <a:pt x="701" y="336"/>
                    </a:lnTo>
                    <a:lnTo>
                      <a:pt x="702" y="336"/>
                    </a:lnTo>
                    <a:lnTo>
                      <a:pt x="703" y="336"/>
                    </a:lnTo>
                    <a:lnTo>
                      <a:pt x="704" y="336"/>
                    </a:lnTo>
                    <a:lnTo>
                      <a:pt x="705" y="337"/>
                    </a:lnTo>
                    <a:lnTo>
                      <a:pt x="709" y="338"/>
                    </a:lnTo>
                    <a:lnTo>
                      <a:pt x="710" y="338"/>
                    </a:lnTo>
                    <a:lnTo>
                      <a:pt x="711" y="338"/>
                    </a:lnTo>
                    <a:lnTo>
                      <a:pt x="712" y="338"/>
                    </a:lnTo>
                    <a:lnTo>
                      <a:pt x="713" y="338"/>
                    </a:lnTo>
                    <a:lnTo>
                      <a:pt x="714" y="339"/>
                    </a:lnTo>
                    <a:lnTo>
                      <a:pt x="719" y="339"/>
                    </a:lnTo>
                    <a:lnTo>
                      <a:pt x="721" y="338"/>
                    </a:lnTo>
                    <a:lnTo>
                      <a:pt x="723" y="338"/>
                    </a:lnTo>
                    <a:lnTo>
                      <a:pt x="732" y="337"/>
                    </a:lnTo>
                    <a:lnTo>
                      <a:pt x="733" y="337"/>
                    </a:lnTo>
                    <a:lnTo>
                      <a:pt x="734" y="337"/>
                    </a:lnTo>
                    <a:lnTo>
                      <a:pt x="735" y="337"/>
                    </a:lnTo>
                    <a:lnTo>
                      <a:pt x="736" y="337"/>
                    </a:lnTo>
                    <a:lnTo>
                      <a:pt x="737" y="337"/>
                    </a:lnTo>
                    <a:lnTo>
                      <a:pt x="738" y="336"/>
                    </a:lnTo>
                    <a:lnTo>
                      <a:pt x="753" y="331"/>
                    </a:lnTo>
                    <a:lnTo>
                      <a:pt x="755" y="331"/>
                    </a:lnTo>
                    <a:lnTo>
                      <a:pt x="763" y="327"/>
                    </a:lnTo>
                    <a:lnTo>
                      <a:pt x="765" y="327"/>
                    </a:lnTo>
                    <a:lnTo>
                      <a:pt x="768" y="323"/>
                    </a:lnTo>
                    <a:lnTo>
                      <a:pt x="769" y="321"/>
                    </a:lnTo>
                    <a:lnTo>
                      <a:pt x="786" y="304"/>
                    </a:lnTo>
                    <a:lnTo>
                      <a:pt x="786" y="302"/>
                    </a:lnTo>
                    <a:lnTo>
                      <a:pt x="787" y="301"/>
                    </a:lnTo>
                    <a:lnTo>
                      <a:pt x="788" y="301"/>
                    </a:lnTo>
                    <a:lnTo>
                      <a:pt x="789" y="300"/>
                    </a:lnTo>
                    <a:lnTo>
                      <a:pt x="791" y="296"/>
                    </a:lnTo>
                    <a:lnTo>
                      <a:pt x="791" y="295"/>
                    </a:lnTo>
                    <a:lnTo>
                      <a:pt x="793" y="293"/>
                    </a:lnTo>
                    <a:lnTo>
                      <a:pt x="795" y="291"/>
                    </a:lnTo>
                    <a:lnTo>
                      <a:pt x="803" y="285"/>
                    </a:lnTo>
                    <a:lnTo>
                      <a:pt x="804" y="283"/>
                    </a:lnTo>
                    <a:lnTo>
                      <a:pt x="805" y="283"/>
                    </a:lnTo>
                    <a:lnTo>
                      <a:pt x="806" y="283"/>
                    </a:lnTo>
                    <a:lnTo>
                      <a:pt x="806" y="282"/>
                    </a:lnTo>
                    <a:lnTo>
                      <a:pt x="807" y="282"/>
                    </a:lnTo>
                    <a:lnTo>
                      <a:pt x="808" y="283"/>
                    </a:lnTo>
                    <a:lnTo>
                      <a:pt x="809" y="283"/>
                    </a:lnTo>
                    <a:lnTo>
                      <a:pt x="809" y="285"/>
                    </a:lnTo>
                    <a:lnTo>
                      <a:pt x="811" y="286"/>
                    </a:lnTo>
                    <a:lnTo>
                      <a:pt x="812" y="287"/>
                    </a:lnTo>
                    <a:lnTo>
                      <a:pt x="813" y="288"/>
                    </a:lnTo>
                    <a:lnTo>
                      <a:pt x="814" y="289"/>
                    </a:lnTo>
                    <a:lnTo>
                      <a:pt x="815" y="289"/>
                    </a:lnTo>
                    <a:lnTo>
                      <a:pt x="818" y="289"/>
                    </a:lnTo>
                    <a:lnTo>
                      <a:pt x="819" y="289"/>
                    </a:lnTo>
                    <a:lnTo>
                      <a:pt x="821" y="288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327">
                <a:extLst>
                  <a:ext uri="{FF2B5EF4-FFF2-40B4-BE49-F238E27FC236}">
                    <a16:creationId xmlns:a16="http://schemas.microsoft.com/office/drawing/2014/main" id="{4BCBD03E-B720-ED3B-F355-0730AE2BA8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0" y="2811"/>
                <a:ext cx="51" cy="18"/>
              </a:xfrm>
              <a:custGeom>
                <a:avLst/>
                <a:gdLst>
                  <a:gd name="T0" fmla="*/ 0 w 153"/>
                  <a:gd name="T1" fmla="*/ 52 h 52"/>
                  <a:gd name="T2" fmla="*/ 9 w 153"/>
                  <a:gd name="T3" fmla="*/ 49 h 52"/>
                  <a:gd name="T4" fmla="*/ 14 w 153"/>
                  <a:gd name="T5" fmla="*/ 46 h 52"/>
                  <a:gd name="T6" fmla="*/ 19 w 153"/>
                  <a:gd name="T7" fmla="*/ 47 h 52"/>
                  <a:gd name="T8" fmla="*/ 22 w 153"/>
                  <a:gd name="T9" fmla="*/ 46 h 52"/>
                  <a:gd name="T10" fmla="*/ 25 w 153"/>
                  <a:gd name="T11" fmla="*/ 46 h 52"/>
                  <a:gd name="T12" fmla="*/ 30 w 153"/>
                  <a:gd name="T13" fmla="*/ 46 h 52"/>
                  <a:gd name="T14" fmla="*/ 30 w 153"/>
                  <a:gd name="T15" fmla="*/ 45 h 52"/>
                  <a:gd name="T16" fmla="*/ 31 w 153"/>
                  <a:gd name="T17" fmla="*/ 45 h 52"/>
                  <a:gd name="T18" fmla="*/ 33 w 153"/>
                  <a:gd name="T19" fmla="*/ 45 h 52"/>
                  <a:gd name="T20" fmla="*/ 37 w 153"/>
                  <a:gd name="T21" fmla="*/ 45 h 52"/>
                  <a:gd name="T22" fmla="*/ 68 w 153"/>
                  <a:gd name="T23" fmla="*/ 36 h 52"/>
                  <a:gd name="T24" fmla="*/ 76 w 153"/>
                  <a:gd name="T25" fmla="*/ 34 h 52"/>
                  <a:gd name="T26" fmla="*/ 80 w 153"/>
                  <a:gd name="T27" fmla="*/ 32 h 52"/>
                  <a:gd name="T28" fmla="*/ 82 w 153"/>
                  <a:gd name="T29" fmla="*/ 32 h 52"/>
                  <a:gd name="T30" fmla="*/ 91 w 153"/>
                  <a:gd name="T31" fmla="*/ 23 h 52"/>
                  <a:gd name="T32" fmla="*/ 107 w 153"/>
                  <a:gd name="T33" fmla="*/ 15 h 52"/>
                  <a:gd name="T34" fmla="*/ 109 w 153"/>
                  <a:gd name="T35" fmla="*/ 14 h 52"/>
                  <a:gd name="T36" fmla="*/ 111 w 153"/>
                  <a:gd name="T37" fmla="*/ 12 h 52"/>
                  <a:gd name="T38" fmla="*/ 112 w 153"/>
                  <a:gd name="T39" fmla="*/ 9 h 52"/>
                  <a:gd name="T40" fmla="*/ 115 w 153"/>
                  <a:gd name="T41" fmla="*/ 8 h 52"/>
                  <a:gd name="T42" fmla="*/ 119 w 153"/>
                  <a:gd name="T43" fmla="*/ 7 h 52"/>
                  <a:gd name="T44" fmla="*/ 125 w 153"/>
                  <a:gd name="T45" fmla="*/ 8 h 52"/>
                  <a:gd name="T46" fmla="*/ 127 w 153"/>
                  <a:gd name="T47" fmla="*/ 7 h 52"/>
                  <a:gd name="T48" fmla="*/ 130 w 153"/>
                  <a:gd name="T49" fmla="*/ 7 h 52"/>
                  <a:gd name="T50" fmla="*/ 136 w 153"/>
                  <a:gd name="T51" fmla="*/ 7 h 52"/>
                  <a:gd name="T52" fmla="*/ 136 w 153"/>
                  <a:gd name="T53" fmla="*/ 6 h 52"/>
                  <a:gd name="T54" fmla="*/ 137 w 153"/>
                  <a:gd name="T55" fmla="*/ 6 h 52"/>
                  <a:gd name="T56" fmla="*/ 139 w 153"/>
                  <a:gd name="T57" fmla="*/ 6 h 52"/>
                  <a:gd name="T58" fmla="*/ 143 w 153"/>
                  <a:gd name="T59" fmla="*/ 6 h 52"/>
                  <a:gd name="T60" fmla="*/ 146 w 153"/>
                  <a:gd name="T61" fmla="*/ 3 h 52"/>
                  <a:gd name="T62" fmla="*/ 147 w 153"/>
                  <a:gd name="T63" fmla="*/ 0 h 52"/>
                  <a:gd name="T64" fmla="*/ 149 w 153"/>
                  <a:gd name="T65" fmla="*/ 0 h 52"/>
                  <a:gd name="T66" fmla="*/ 149 w 153"/>
                  <a:gd name="T67" fmla="*/ 1 h 52"/>
                  <a:gd name="T68" fmla="*/ 150 w 153"/>
                  <a:gd name="T69" fmla="*/ 4 h 52"/>
                  <a:gd name="T70" fmla="*/ 150 w 153"/>
                  <a:gd name="T71" fmla="*/ 8 h 52"/>
                  <a:gd name="T72" fmla="*/ 153 w 153"/>
                  <a:gd name="T73" fmla="*/ 1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3" h="52">
                    <a:moveTo>
                      <a:pt x="0" y="52"/>
                    </a:moveTo>
                    <a:lnTo>
                      <a:pt x="9" y="49"/>
                    </a:lnTo>
                    <a:lnTo>
                      <a:pt x="14" y="46"/>
                    </a:lnTo>
                    <a:lnTo>
                      <a:pt x="19" y="47"/>
                    </a:lnTo>
                    <a:lnTo>
                      <a:pt x="22" y="46"/>
                    </a:lnTo>
                    <a:lnTo>
                      <a:pt x="25" y="46"/>
                    </a:lnTo>
                    <a:lnTo>
                      <a:pt x="30" y="46"/>
                    </a:lnTo>
                    <a:lnTo>
                      <a:pt x="30" y="45"/>
                    </a:lnTo>
                    <a:lnTo>
                      <a:pt x="31" y="45"/>
                    </a:lnTo>
                    <a:lnTo>
                      <a:pt x="33" y="45"/>
                    </a:lnTo>
                    <a:lnTo>
                      <a:pt x="37" y="45"/>
                    </a:lnTo>
                    <a:lnTo>
                      <a:pt x="68" y="36"/>
                    </a:lnTo>
                    <a:lnTo>
                      <a:pt x="76" y="34"/>
                    </a:lnTo>
                    <a:lnTo>
                      <a:pt x="80" y="32"/>
                    </a:lnTo>
                    <a:lnTo>
                      <a:pt x="82" y="32"/>
                    </a:lnTo>
                    <a:lnTo>
                      <a:pt x="91" y="23"/>
                    </a:lnTo>
                    <a:lnTo>
                      <a:pt x="107" y="15"/>
                    </a:lnTo>
                    <a:lnTo>
                      <a:pt x="109" y="14"/>
                    </a:lnTo>
                    <a:lnTo>
                      <a:pt x="111" y="12"/>
                    </a:lnTo>
                    <a:lnTo>
                      <a:pt x="112" y="9"/>
                    </a:lnTo>
                    <a:lnTo>
                      <a:pt x="115" y="8"/>
                    </a:lnTo>
                    <a:lnTo>
                      <a:pt x="119" y="7"/>
                    </a:lnTo>
                    <a:lnTo>
                      <a:pt x="125" y="8"/>
                    </a:lnTo>
                    <a:lnTo>
                      <a:pt x="127" y="7"/>
                    </a:lnTo>
                    <a:lnTo>
                      <a:pt x="130" y="7"/>
                    </a:lnTo>
                    <a:lnTo>
                      <a:pt x="136" y="7"/>
                    </a:lnTo>
                    <a:lnTo>
                      <a:pt x="136" y="6"/>
                    </a:lnTo>
                    <a:lnTo>
                      <a:pt x="137" y="6"/>
                    </a:lnTo>
                    <a:lnTo>
                      <a:pt x="139" y="6"/>
                    </a:lnTo>
                    <a:lnTo>
                      <a:pt x="143" y="6"/>
                    </a:lnTo>
                    <a:lnTo>
                      <a:pt x="146" y="3"/>
                    </a:lnTo>
                    <a:lnTo>
                      <a:pt x="147" y="0"/>
                    </a:lnTo>
                    <a:lnTo>
                      <a:pt x="149" y="0"/>
                    </a:lnTo>
                    <a:lnTo>
                      <a:pt x="149" y="1"/>
                    </a:lnTo>
                    <a:lnTo>
                      <a:pt x="150" y="4"/>
                    </a:lnTo>
                    <a:lnTo>
                      <a:pt x="150" y="8"/>
                    </a:lnTo>
                    <a:lnTo>
                      <a:pt x="153" y="1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328">
                <a:extLst>
                  <a:ext uri="{FF2B5EF4-FFF2-40B4-BE49-F238E27FC236}">
                    <a16:creationId xmlns:a16="http://schemas.microsoft.com/office/drawing/2014/main" id="{F4A3936F-651A-CD23-3C21-BC232F751E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2" y="2814"/>
                <a:ext cx="47" cy="21"/>
              </a:xfrm>
              <a:custGeom>
                <a:avLst/>
                <a:gdLst>
                  <a:gd name="T0" fmla="*/ 0 w 143"/>
                  <a:gd name="T1" fmla="*/ 30 h 63"/>
                  <a:gd name="T2" fmla="*/ 6 w 143"/>
                  <a:gd name="T3" fmla="*/ 38 h 63"/>
                  <a:gd name="T4" fmla="*/ 9 w 143"/>
                  <a:gd name="T5" fmla="*/ 40 h 63"/>
                  <a:gd name="T6" fmla="*/ 11 w 143"/>
                  <a:gd name="T7" fmla="*/ 41 h 63"/>
                  <a:gd name="T8" fmla="*/ 14 w 143"/>
                  <a:gd name="T9" fmla="*/ 40 h 63"/>
                  <a:gd name="T10" fmla="*/ 15 w 143"/>
                  <a:gd name="T11" fmla="*/ 40 h 63"/>
                  <a:gd name="T12" fmla="*/ 17 w 143"/>
                  <a:gd name="T13" fmla="*/ 42 h 63"/>
                  <a:gd name="T14" fmla="*/ 24 w 143"/>
                  <a:gd name="T15" fmla="*/ 45 h 63"/>
                  <a:gd name="T16" fmla="*/ 28 w 143"/>
                  <a:gd name="T17" fmla="*/ 43 h 63"/>
                  <a:gd name="T18" fmla="*/ 31 w 143"/>
                  <a:gd name="T19" fmla="*/ 44 h 63"/>
                  <a:gd name="T20" fmla="*/ 33 w 143"/>
                  <a:gd name="T21" fmla="*/ 45 h 63"/>
                  <a:gd name="T22" fmla="*/ 36 w 143"/>
                  <a:gd name="T23" fmla="*/ 48 h 63"/>
                  <a:gd name="T24" fmla="*/ 36 w 143"/>
                  <a:gd name="T25" fmla="*/ 49 h 63"/>
                  <a:gd name="T26" fmla="*/ 36 w 143"/>
                  <a:gd name="T27" fmla="*/ 51 h 63"/>
                  <a:gd name="T28" fmla="*/ 38 w 143"/>
                  <a:gd name="T29" fmla="*/ 54 h 63"/>
                  <a:gd name="T30" fmla="*/ 45 w 143"/>
                  <a:gd name="T31" fmla="*/ 57 h 63"/>
                  <a:gd name="T32" fmla="*/ 50 w 143"/>
                  <a:gd name="T33" fmla="*/ 56 h 63"/>
                  <a:gd name="T34" fmla="*/ 51 w 143"/>
                  <a:gd name="T35" fmla="*/ 56 h 63"/>
                  <a:gd name="T36" fmla="*/ 53 w 143"/>
                  <a:gd name="T37" fmla="*/ 58 h 63"/>
                  <a:gd name="T38" fmla="*/ 54 w 143"/>
                  <a:gd name="T39" fmla="*/ 61 h 63"/>
                  <a:gd name="T40" fmla="*/ 56 w 143"/>
                  <a:gd name="T41" fmla="*/ 63 h 63"/>
                  <a:gd name="T42" fmla="*/ 58 w 143"/>
                  <a:gd name="T43" fmla="*/ 63 h 63"/>
                  <a:gd name="T44" fmla="*/ 62 w 143"/>
                  <a:gd name="T45" fmla="*/ 62 h 63"/>
                  <a:gd name="T46" fmla="*/ 70 w 143"/>
                  <a:gd name="T47" fmla="*/ 59 h 63"/>
                  <a:gd name="T48" fmla="*/ 74 w 143"/>
                  <a:gd name="T49" fmla="*/ 58 h 63"/>
                  <a:gd name="T50" fmla="*/ 79 w 143"/>
                  <a:gd name="T51" fmla="*/ 52 h 63"/>
                  <a:gd name="T52" fmla="*/ 79 w 143"/>
                  <a:gd name="T53" fmla="*/ 51 h 63"/>
                  <a:gd name="T54" fmla="*/ 82 w 143"/>
                  <a:gd name="T55" fmla="*/ 51 h 63"/>
                  <a:gd name="T56" fmla="*/ 91 w 143"/>
                  <a:gd name="T57" fmla="*/ 49 h 63"/>
                  <a:gd name="T58" fmla="*/ 91 w 143"/>
                  <a:gd name="T59" fmla="*/ 48 h 63"/>
                  <a:gd name="T60" fmla="*/ 92 w 143"/>
                  <a:gd name="T61" fmla="*/ 46 h 63"/>
                  <a:gd name="T62" fmla="*/ 94 w 143"/>
                  <a:gd name="T63" fmla="*/ 44 h 63"/>
                  <a:gd name="T64" fmla="*/ 98 w 143"/>
                  <a:gd name="T65" fmla="*/ 39 h 63"/>
                  <a:gd name="T66" fmla="*/ 100 w 143"/>
                  <a:gd name="T67" fmla="*/ 34 h 63"/>
                  <a:gd name="T68" fmla="*/ 104 w 143"/>
                  <a:gd name="T69" fmla="*/ 30 h 63"/>
                  <a:gd name="T70" fmla="*/ 106 w 143"/>
                  <a:gd name="T71" fmla="*/ 26 h 63"/>
                  <a:gd name="T72" fmla="*/ 106 w 143"/>
                  <a:gd name="T73" fmla="*/ 24 h 63"/>
                  <a:gd name="T74" fmla="*/ 105 w 143"/>
                  <a:gd name="T75" fmla="*/ 22 h 63"/>
                  <a:gd name="T76" fmla="*/ 99 w 143"/>
                  <a:gd name="T77" fmla="*/ 15 h 63"/>
                  <a:gd name="T78" fmla="*/ 98 w 143"/>
                  <a:gd name="T79" fmla="*/ 9 h 63"/>
                  <a:gd name="T80" fmla="*/ 99 w 143"/>
                  <a:gd name="T81" fmla="*/ 4 h 63"/>
                  <a:gd name="T82" fmla="*/ 104 w 143"/>
                  <a:gd name="T83" fmla="*/ 3 h 63"/>
                  <a:gd name="T84" fmla="*/ 117 w 143"/>
                  <a:gd name="T85" fmla="*/ 2 h 63"/>
                  <a:gd name="T86" fmla="*/ 120 w 143"/>
                  <a:gd name="T87" fmla="*/ 0 h 63"/>
                  <a:gd name="T88" fmla="*/ 124 w 143"/>
                  <a:gd name="T89" fmla="*/ 0 h 63"/>
                  <a:gd name="T90" fmla="*/ 125 w 143"/>
                  <a:gd name="T91" fmla="*/ 0 h 63"/>
                  <a:gd name="T92" fmla="*/ 126 w 143"/>
                  <a:gd name="T93" fmla="*/ 3 h 63"/>
                  <a:gd name="T94" fmla="*/ 127 w 143"/>
                  <a:gd name="T95" fmla="*/ 5 h 63"/>
                  <a:gd name="T96" fmla="*/ 130 w 143"/>
                  <a:gd name="T97" fmla="*/ 7 h 63"/>
                  <a:gd name="T98" fmla="*/ 138 w 143"/>
                  <a:gd name="T99" fmla="*/ 10 h 63"/>
                  <a:gd name="T100" fmla="*/ 143 w 143"/>
                  <a:gd name="T101" fmla="*/ 1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3" h="63">
                    <a:moveTo>
                      <a:pt x="0" y="30"/>
                    </a:moveTo>
                    <a:lnTo>
                      <a:pt x="6" y="38"/>
                    </a:lnTo>
                    <a:lnTo>
                      <a:pt x="9" y="40"/>
                    </a:lnTo>
                    <a:lnTo>
                      <a:pt x="11" y="41"/>
                    </a:lnTo>
                    <a:lnTo>
                      <a:pt x="14" y="40"/>
                    </a:lnTo>
                    <a:lnTo>
                      <a:pt x="15" y="40"/>
                    </a:lnTo>
                    <a:lnTo>
                      <a:pt x="17" y="42"/>
                    </a:lnTo>
                    <a:lnTo>
                      <a:pt x="24" y="45"/>
                    </a:lnTo>
                    <a:lnTo>
                      <a:pt x="28" y="43"/>
                    </a:lnTo>
                    <a:lnTo>
                      <a:pt x="31" y="44"/>
                    </a:lnTo>
                    <a:lnTo>
                      <a:pt x="33" y="45"/>
                    </a:lnTo>
                    <a:lnTo>
                      <a:pt x="36" y="48"/>
                    </a:lnTo>
                    <a:lnTo>
                      <a:pt x="36" y="49"/>
                    </a:lnTo>
                    <a:lnTo>
                      <a:pt x="36" y="51"/>
                    </a:lnTo>
                    <a:lnTo>
                      <a:pt x="38" y="54"/>
                    </a:lnTo>
                    <a:lnTo>
                      <a:pt x="45" y="57"/>
                    </a:lnTo>
                    <a:lnTo>
                      <a:pt x="50" y="56"/>
                    </a:lnTo>
                    <a:lnTo>
                      <a:pt x="51" y="56"/>
                    </a:lnTo>
                    <a:lnTo>
                      <a:pt x="53" y="58"/>
                    </a:lnTo>
                    <a:lnTo>
                      <a:pt x="54" y="61"/>
                    </a:lnTo>
                    <a:lnTo>
                      <a:pt x="56" y="63"/>
                    </a:lnTo>
                    <a:lnTo>
                      <a:pt x="58" y="63"/>
                    </a:lnTo>
                    <a:lnTo>
                      <a:pt x="62" y="62"/>
                    </a:lnTo>
                    <a:lnTo>
                      <a:pt x="70" y="59"/>
                    </a:lnTo>
                    <a:lnTo>
                      <a:pt x="74" y="58"/>
                    </a:lnTo>
                    <a:lnTo>
                      <a:pt x="79" y="52"/>
                    </a:lnTo>
                    <a:lnTo>
                      <a:pt x="79" y="51"/>
                    </a:lnTo>
                    <a:lnTo>
                      <a:pt x="82" y="51"/>
                    </a:lnTo>
                    <a:lnTo>
                      <a:pt x="91" y="49"/>
                    </a:lnTo>
                    <a:lnTo>
                      <a:pt x="91" y="48"/>
                    </a:lnTo>
                    <a:lnTo>
                      <a:pt x="92" y="46"/>
                    </a:lnTo>
                    <a:lnTo>
                      <a:pt x="94" y="44"/>
                    </a:lnTo>
                    <a:lnTo>
                      <a:pt x="98" y="39"/>
                    </a:lnTo>
                    <a:lnTo>
                      <a:pt x="100" y="34"/>
                    </a:lnTo>
                    <a:lnTo>
                      <a:pt x="104" y="30"/>
                    </a:lnTo>
                    <a:lnTo>
                      <a:pt x="106" y="26"/>
                    </a:lnTo>
                    <a:lnTo>
                      <a:pt x="106" y="24"/>
                    </a:lnTo>
                    <a:lnTo>
                      <a:pt x="105" y="22"/>
                    </a:lnTo>
                    <a:lnTo>
                      <a:pt x="99" y="15"/>
                    </a:lnTo>
                    <a:lnTo>
                      <a:pt x="98" y="9"/>
                    </a:lnTo>
                    <a:lnTo>
                      <a:pt x="99" y="4"/>
                    </a:lnTo>
                    <a:lnTo>
                      <a:pt x="104" y="3"/>
                    </a:lnTo>
                    <a:lnTo>
                      <a:pt x="117" y="2"/>
                    </a:lnTo>
                    <a:lnTo>
                      <a:pt x="120" y="0"/>
                    </a:lnTo>
                    <a:lnTo>
                      <a:pt x="124" y="0"/>
                    </a:lnTo>
                    <a:lnTo>
                      <a:pt x="125" y="0"/>
                    </a:lnTo>
                    <a:lnTo>
                      <a:pt x="126" y="3"/>
                    </a:lnTo>
                    <a:lnTo>
                      <a:pt x="127" y="5"/>
                    </a:lnTo>
                    <a:lnTo>
                      <a:pt x="130" y="7"/>
                    </a:lnTo>
                    <a:lnTo>
                      <a:pt x="138" y="10"/>
                    </a:lnTo>
                    <a:lnTo>
                      <a:pt x="143" y="1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329">
                <a:extLst>
                  <a:ext uri="{FF2B5EF4-FFF2-40B4-BE49-F238E27FC236}">
                    <a16:creationId xmlns:a16="http://schemas.microsoft.com/office/drawing/2014/main" id="{A5CF6181-C295-5D44-C641-30FE9BF78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0" y="2919"/>
                <a:ext cx="119" cy="374"/>
              </a:xfrm>
              <a:custGeom>
                <a:avLst/>
                <a:gdLst>
                  <a:gd name="T0" fmla="*/ 285 w 358"/>
                  <a:gd name="T1" fmla="*/ 1092 h 1121"/>
                  <a:gd name="T2" fmla="*/ 313 w 358"/>
                  <a:gd name="T3" fmla="*/ 1084 h 1121"/>
                  <a:gd name="T4" fmla="*/ 325 w 358"/>
                  <a:gd name="T5" fmla="*/ 1068 h 1121"/>
                  <a:gd name="T6" fmla="*/ 330 w 358"/>
                  <a:gd name="T7" fmla="*/ 1056 h 1121"/>
                  <a:gd name="T8" fmla="*/ 338 w 358"/>
                  <a:gd name="T9" fmla="*/ 1032 h 1121"/>
                  <a:gd name="T10" fmla="*/ 344 w 358"/>
                  <a:gd name="T11" fmla="*/ 1023 h 1121"/>
                  <a:gd name="T12" fmla="*/ 353 w 358"/>
                  <a:gd name="T13" fmla="*/ 975 h 1121"/>
                  <a:gd name="T14" fmla="*/ 349 w 358"/>
                  <a:gd name="T15" fmla="*/ 946 h 1121"/>
                  <a:gd name="T16" fmla="*/ 354 w 358"/>
                  <a:gd name="T17" fmla="*/ 916 h 1121"/>
                  <a:gd name="T18" fmla="*/ 343 w 358"/>
                  <a:gd name="T19" fmla="*/ 913 h 1121"/>
                  <a:gd name="T20" fmla="*/ 327 w 358"/>
                  <a:gd name="T21" fmla="*/ 907 h 1121"/>
                  <a:gd name="T22" fmla="*/ 313 w 358"/>
                  <a:gd name="T23" fmla="*/ 888 h 1121"/>
                  <a:gd name="T24" fmla="*/ 298 w 358"/>
                  <a:gd name="T25" fmla="*/ 865 h 1121"/>
                  <a:gd name="T26" fmla="*/ 280 w 358"/>
                  <a:gd name="T27" fmla="*/ 855 h 1121"/>
                  <a:gd name="T28" fmla="*/ 240 w 358"/>
                  <a:gd name="T29" fmla="*/ 844 h 1121"/>
                  <a:gd name="T30" fmla="*/ 204 w 358"/>
                  <a:gd name="T31" fmla="*/ 811 h 1121"/>
                  <a:gd name="T32" fmla="*/ 162 w 358"/>
                  <a:gd name="T33" fmla="*/ 755 h 1121"/>
                  <a:gd name="T34" fmla="*/ 182 w 358"/>
                  <a:gd name="T35" fmla="*/ 718 h 1121"/>
                  <a:gd name="T36" fmla="*/ 186 w 358"/>
                  <a:gd name="T37" fmla="*/ 685 h 1121"/>
                  <a:gd name="T38" fmla="*/ 173 w 358"/>
                  <a:gd name="T39" fmla="*/ 650 h 1121"/>
                  <a:gd name="T40" fmla="*/ 158 w 358"/>
                  <a:gd name="T41" fmla="*/ 620 h 1121"/>
                  <a:gd name="T42" fmla="*/ 176 w 358"/>
                  <a:gd name="T43" fmla="*/ 544 h 1121"/>
                  <a:gd name="T44" fmla="*/ 187 w 358"/>
                  <a:gd name="T45" fmla="*/ 533 h 1121"/>
                  <a:gd name="T46" fmla="*/ 183 w 358"/>
                  <a:gd name="T47" fmla="*/ 526 h 1121"/>
                  <a:gd name="T48" fmla="*/ 183 w 358"/>
                  <a:gd name="T49" fmla="*/ 515 h 1121"/>
                  <a:gd name="T50" fmla="*/ 177 w 358"/>
                  <a:gd name="T51" fmla="*/ 515 h 1121"/>
                  <a:gd name="T52" fmla="*/ 180 w 358"/>
                  <a:gd name="T53" fmla="*/ 500 h 1121"/>
                  <a:gd name="T54" fmla="*/ 176 w 358"/>
                  <a:gd name="T55" fmla="*/ 491 h 1121"/>
                  <a:gd name="T56" fmla="*/ 174 w 358"/>
                  <a:gd name="T57" fmla="*/ 476 h 1121"/>
                  <a:gd name="T58" fmla="*/ 183 w 358"/>
                  <a:gd name="T59" fmla="*/ 461 h 1121"/>
                  <a:gd name="T60" fmla="*/ 168 w 358"/>
                  <a:gd name="T61" fmla="*/ 468 h 1121"/>
                  <a:gd name="T62" fmla="*/ 162 w 358"/>
                  <a:gd name="T63" fmla="*/ 448 h 1121"/>
                  <a:gd name="T64" fmla="*/ 167 w 358"/>
                  <a:gd name="T65" fmla="*/ 441 h 1121"/>
                  <a:gd name="T66" fmla="*/ 157 w 358"/>
                  <a:gd name="T67" fmla="*/ 423 h 1121"/>
                  <a:gd name="T68" fmla="*/ 155 w 358"/>
                  <a:gd name="T69" fmla="*/ 412 h 1121"/>
                  <a:gd name="T70" fmla="*/ 159 w 358"/>
                  <a:gd name="T71" fmla="*/ 401 h 1121"/>
                  <a:gd name="T72" fmla="*/ 161 w 358"/>
                  <a:gd name="T73" fmla="*/ 397 h 1121"/>
                  <a:gd name="T74" fmla="*/ 165 w 358"/>
                  <a:gd name="T75" fmla="*/ 381 h 1121"/>
                  <a:gd name="T76" fmla="*/ 165 w 358"/>
                  <a:gd name="T77" fmla="*/ 338 h 1121"/>
                  <a:gd name="T78" fmla="*/ 154 w 358"/>
                  <a:gd name="T79" fmla="*/ 329 h 1121"/>
                  <a:gd name="T80" fmla="*/ 148 w 358"/>
                  <a:gd name="T81" fmla="*/ 302 h 1121"/>
                  <a:gd name="T82" fmla="*/ 141 w 358"/>
                  <a:gd name="T83" fmla="*/ 274 h 1121"/>
                  <a:gd name="T84" fmla="*/ 135 w 358"/>
                  <a:gd name="T85" fmla="*/ 250 h 1121"/>
                  <a:gd name="T86" fmla="*/ 115 w 358"/>
                  <a:gd name="T87" fmla="*/ 227 h 1121"/>
                  <a:gd name="T88" fmla="*/ 104 w 358"/>
                  <a:gd name="T89" fmla="*/ 230 h 1121"/>
                  <a:gd name="T90" fmla="*/ 97 w 358"/>
                  <a:gd name="T91" fmla="*/ 214 h 1121"/>
                  <a:gd name="T92" fmla="*/ 83 w 358"/>
                  <a:gd name="T93" fmla="*/ 201 h 1121"/>
                  <a:gd name="T94" fmla="*/ 71 w 358"/>
                  <a:gd name="T95" fmla="*/ 195 h 1121"/>
                  <a:gd name="T96" fmla="*/ 62 w 358"/>
                  <a:gd name="T97" fmla="*/ 174 h 1121"/>
                  <a:gd name="T98" fmla="*/ 44 w 358"/>
                  <a:gd name="T99" fmla="*/ 135 h 1121"/>
                  <a:gd name="T100" fmla="*/ 33 w 358"/>
                  <a:gd name="T101" fmla="*/ 125 h 1121"/>
                  <a:gd name="T102" fmla="*/ 35 w 358"/>
                  <a:gd name="T103" fmla="*/ 96 h 1121"/>
                  <a:gd name="T104" fmla="*/ 30 w 358"/>
                  <a:gd name="T105" fmla="*/ 77 h 1121"/>
                  <a:gd name="T106" fmla="*/ 26 w 358"/>
                  <a:gd name="T107" fmla="*/ 56 h 1121"/>
                  <a:gd name="T108" fmla="*/ 20 w 358"/>
                  <a:gd name="T109" fmla="*/ 42 h 1121"/>
                  <a:gd name="T110" fmla="*/ 10 w 358"/>
                  <a:gd name="T111" fmla="*/ 21 h 1121"/>
                  <a:gd name="T112" fmla="*/ 1 w 358"/>
                  <a:gd name="T113" fmla="*/ 3 h 1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8" h="1121">
                    <a:moveTo>
                      <a:pt x="271" y="1121"/>
                    </a:moveTo>
                    <a:lnTo>
                      <a:pt x="271" y="1110"/>
                    </a:lnTo>
                    <a:lnTo>
                      <a:pt x="272" y="1107"/>
                    </a:lnTo>
                    <a:lnTo>
                      <a:pt x="279" y="1096"/>
                    </a:lnTo>
                    <a:lnTo>
                      <a:pt x="285" y="1092"/>
                    </a:lnTo>
                    <a:lnTo>
                      <a:pt x="288" y="1091"/>
                    </a:lnTo>
                    <a:lnTo>
                      <a:pt x="293" y="1092"/>
                    </a:lnTo>
                    <a:lnTo>
                      <a:pt x="300" y="1092"/>
                    </a:lnTo>
                    <a:lnTo>
                      <a:pt x="304" y="1092"/>
                    </a:lnTo>
                    <a:lnTo>
                      <a:pt x="313" y="1084"/>
                    </a:lnTo>
                    <a:lnTo>
                      <a:pt x="318" y="1082"/>
                    </a:lnTo>
                    <a:lnTo>
                      <a:pt x="318" y="1079"/>
                    </a:lnTo>
                    <a:lnTo>
                      <a:pt x="319" y="1076"/>
                    </a:lnTo>
                    <a:lnTo>
                      <a:pt x="321" y="1072"/>
                    </a:lnTo>
                    <a:lnTo>
                      <a:pt x="325" y="1068"/>
                    </a:lnTo>
                    <a:lnTo>
                      <a:pt x="326" y="1065"/>
                    </a:lnTo>
                    <a:lnTo>
                      <a:pt x="329" y="1060"/>
                    </a:lnTo>
                    <a:lnTo>
                      <a:pt x="329" y="1057"/>
                    </a:lnTo>
                    <a:lnTo>
                      <a:pt x="329" y="1056"/>
                    </a:lnTo>
                    <a:lnTo>
                      <a:pt x="330" y="1056"/>
                    </a:lnTo>
                    <a:lnTo>
                      <a:pt x="332" y="1054"/>
                    </a:lnTo>
                    <a:lnTo>
                      <a:pt x="334" y="1050"/>
                    </a:lnTo>
                    <a:lnTo>
                      <a:pt x="336" y="1042"/>
                    </a:lnTo>
                    <a:lnTo>
                      <a:pt x="336" y="1035"/>
                    </a:lnTo>
                    <a:lnTo>
                      <a:pt x="338" y="1032"/>
                    </a:lnTo>
                    <a:lnTo>
                      <a:pt x="340" y="1028"/>
                    </a:lnTo>
                    <a:lnTo>
                      <a:pt x="340" y="1026"/>
                    </a:lnTo>
                    <a:lnTo>
                      <a:pt x="340" y="1025"/>
                    </a:lnTo>
                    <a:lnTo>
                      <a:pt x="342" y="1025"/>
                    </a:lnTo>
                    <a:lnTo>
                      <a:pt x="344" y="1023"/>
                    </a:lnTo>
                    <a:lnTo>
                      <a:pt x="346" y="1016"/>
                    </a:lnTo>
                    <a:lnTo>
                      <a:pt x="347" y="1012"/>
                    </a:lnTo>
                    <a:lnTo>
                      <a:pt x="349" y="1009"/>
                    </a:lnTo>
                    <a:lnTo>
                      <a:pt x="353" y="994"/>
                    </a:lnTo>
                    <a:lnTo>
                      <a:pt x="353" y="975"/>
                    </a:lnTo>
                    <a:lnTo>
                      <a:pt x="349" y="967"/>
                    </a:lnTo>
                    <a:lnTo>
                      <a:pt x="347" y="960"/>
                    </a:lnTo>
                    <a:lnTo>
                      <a:pt x="346" y="957"/>
                    </a:lnTo>
                    <a:lnTo>
                      <a:pt x="347" y="953"/>
                    </a:lnTo>
                    <a:lnTo>
                      <a:pt x="349" y="946"/>
                    </a:lnTo>
                    <a:lnTo>
                      <a:pt x="354" y="936"/>
                    </a:lnTo>
                    <a:lnTo>
                      <a:pt x="357" y="928"/>
                    </a:lnTo>
                    <a:lnTo>
                      <a:pt x="358" y="922"/>
                    </a:lnTo>
                    <a:lnTo>
                      <a:pt x="357" y="918"/>
                    </a:lnTo>
                    <a:lnTo>
                      <a:pt x="354" y="916"/>
                    </a:lnTo>
                    <a:lnTo>
                      <a:pt x="353" y="916"/>
                    </a:lnTo>
                    <a:lnTo>
                      <a:pt x="348" y="915"/>
                    </a:lnTo>
                    <a:lnTo>
                      <a:pt x="346" y="914"/>
                    </a:lnTo>
                    <a:lnTo>
                      <a:pt x="345" y="914"/>
                    </a:lnTo>
                    <a:lnTo>
                      <a:pt x="343" y="913"/>
                    </a:lnTo>
                    <a:lnTo>
                      <a:pt x="342" y="913"/>
                    </a:lnTo>
                    <a:lnTo>
                      <a:pt x="340" y="913"/>
                    </a:lnTo>
                    <a:lnTo>
                      <a:pt x="338" y="912"/>
                    </a:lnTo>
                    <a:lnTo>
                      <a:pt x="332" y="910"/>
                    </a:lnTo>
                    <a:lnTo>
                      <a:pt x="327" y="907"/>
                    </a:lnTo>
                    <a:lnTo>
                      <a:pt x="323" y="902"/>
                    </a:lnTo>
                    <a:lnTo>
                      <a:pt x="318" y="897"/>
                    </a:lnTo>
                    <a:lnTo>
                      <a:pt x="316" y="894"/>
                    </a:lnTo>
                    <a:lnTo>
                      <a:pt x="315" y="892"/>
                    </a:lnTo>
                    <a:lnTo>
                      <a:pt x="313" y="888"/>
                    </a:lnTo>
                    <a:lnTo>
                      <a:pt x="309" y="877"/>
                    </a:lnTo>
                    <a:lnTo>
                      <a:pt x="307" y="873"/>
                    </a:lnTo>
                    <a:lnTo>
                      <a:pt x="305" y="871"/>
                    </a:lnTo>
                    <a:lnTo>
                      <a:pt x="304" y="870"/>
                    </a:lnTo>
                    <a:lnTo>
                      <a:pt x="298" y="865"/>
                    </a:lnTo>
                    <a:lnTo>
                      <a:pt x="295" y="863"/>
                    </a:lnTo>
                    <a:lnTo>
                      <a:pt x="293" y="862"/>
                    </a:lnTo>
                    <a:lnTo>
                      <a:pt x="288" y="858"/>
                    </a:lnTo>
                    <a:lnTo>
                      <a:pt x="285" y="856"/>
                    </a:lnTo>
                    <a:lnTo>
                      <a:pt x="280" y="855"/>
                    </a:lnTo>
                    <a:lnTo>
                      <a:pt x="252" y="855"/>
                    </a:lnTo>
                    <a:lnTo>
                      <a:pt x="248" y="854"/>
                    </a:lnTo>
                    <a:lnTo>
                      <a:pt x="244" y="852"/>
                    </a:lnTo>
                    <a:lnTo>
                      <a:pt x="241" y="849"/>
                    </a:lnTo>
                    <a:lnTo>
                      <a:pt x="240" y="844"/>
                    </a:lnTo>
                    <a:lnTo>
                      <a:pt x="233" y="834"/>
                    </a:lnTo>
                    <a:lnTo>
                      <a:pt x="228" y="826"/>
                    </a:lnTo>
                    <a:lnTo>
                      <a:pt x="217" y="819"/>
                    </a:lnTo>
                    <a:lnTo>
                      <a:pt x="210" y="815"/>
                    </a:lnTo>
                    <a:lnTo>
                      <a:pt x="204" y="811"/>
                    </a:lnTo>
                    <a:lnTo>
                      <a:pt x="201" y="808"/>
                    </a:lnTo>
                    <a:lnTo>
                      <a:pt x="175" y="782"/>
                    </a:lnTo>
                    <a:lnTo>
                      <a:pt x="168" y="774"/>
                    </a:lnTo>
                    <a:lnTo>
                      <a:pt x="165" y="764"/>
                    </a:lnTo>
                    <a:lnTo>
                      <a:pt x="162" y="755"/>
                    </a:lnTo>
                    <a:lnTo>
                      <a:pt x="162" y="748"/>
                    </a:lnTo>
                    <a:lnTo>
                      <a:pt x="163" y="742"/>
                    </a:lnTo>
                    <a:lnTo>
                      <a:pt x="168" y="739"/>
                    </a:lnTo>
                    <a:lnTo>
                      <a:pt x="177" y="728"/>
                    </a:lnTo>
                    <a:lnTo>
                      <a:pt x="182" y="718"/>
                    </a:lnTo>
                    <a:lnTo>
                      <a:pt x="183" y="708"/>
                    </a:lnTo>
                    <a:lnTo>
                      <a:pt x="185" y="702"/>
                    </a:lnTo>
                    <a:lnTo>
                      <a:pt x="186" y="697"/>
                    </a:lnTo>
                    <a:lnTo>
                      <a:pt x="189" y="693"/>
                    </a:lnTo>
                    <a:lnTo>
                      <a:pt x="186" y="685"/>
                    </a:lnTo>
                    <a:lnTo>
                      <a:pt x="183" y="678"/>
                    </a:lnTo>
                    <a:lnTo>
                      <a:pt x="179" y="671"/>
                    </a:lnTo>
                    <a:lnTo>
                      <a:pt x="176" y="665"/>
                    </a:lnTo>
                    <a:lnTo>
                      <a:pt x="174" y="655"/>
                    </a:lnTo>
                    <a:lnTo>
                      <a:pt x="173" y="650"/>
                    </a:lnTo>
                    <a:lnTo>
                      <a:pt x="171" y="645"/>
                    </a:lnTo>
                    <a:lnTo>
                      <a:pt x="163" y="639"/>
                    </a:lnTo>
                    <a:lnTo>
                      <a:pt x="160" y="633"/>
                    </a:lnTo>
                    <a:lnTo>
                      <a:pt x="157" y="626"/>
                    </a:lnTo>
                    <a:lnTo>
                      <a:pt x="158" y="620"/>
                    </a:lnTo>
                    <a:lnTo>
                      <a:pt x="160" y="605"/>
                    </a:lnTo>
                    <a:lnTo>
                      <a:pt x="161" y="591"/>
                    </a:lnTo>
                    <a:lnTo>
                      <a:pt x="162" y="556"/>
                    </a:lnTo>
                    <a:lnTo>
                      <a:pt x="165" y="550"/>
                    </a:lnTo>
                    <a:lnTo>
                      <a:pt x="176" y="544"/>
                    </a:lnTo>
                    <a:lnTo>
                      <a:pt x="178" y="539"/>
                    </a:lnTo>
                    <a:lnTo>
                      <a:pt x="181" y="537"/>
                    </a:lnTo>
                    <a:lnTo>
                      <a:pt x="183" y="535"/>
                    </a:lnTo>
                    <a:lnTo>
                      <a:pt x="186" y="535"/>
                    </a:lnTo>
                    <a:lnTo>
                      <a:pt x="187" y="533"/>
                    </a:lnTo>
                    <a:lnTo>
                      <a:pt x="190" y="532"/>
                    </a:lnTo>
                    <a:lnTo>
                      <a:pt x="191" y="530"/>
                    </a:lnTo>
                    <a:lnTo>
                      <a:pt x="190" y="527"/>
                    </a:lnTo>
                    <a:lnTo>
                      <a:pt x="186" y="527"/>
                    </a:lnTo>
                    <a:lnTo>
                      <a:pt x="183" y="526"/>
                    </a:lnTo>
                    <a:lnTo>
                      <a:pt x="182" y="525"/>
                    </a:lnTo>
                    <a:lnTo>
                      <a:pt x="181" y="522"/>
                    </a:lnTo>
                    <a:lnTo>
                      <a:pt x="183" y="521"/>
                    </a:lnTo>
                    <a:lnTo>
                      <a:pt x="183" y="517"/>
                    </a:lnTo>
                    <a:lnTo>
                      <a:pt x="183" y="515"/>
                    </a:lnTo>
                    <a:lnTo>
                      <a:pt x="181" y="514"/>
                    </a:lnTo>
                    <a:lnTo>
                      <a:pt x="180" y="515"/>
                    </a:lnTo>
                    <a:lnTo>
                      <a:pt x="177" y="516"/>
                    </a:lnTo>
                    <a:lnTo>
                      <a:pt x="176" y="515"/>
                    </a:lnTo>
                    <a:lnTo>
                      <a:pt x="177" y="515"/>
                    </a:lnTo>
                    <a:lnTo>
                      <a:pt x="176" y="513"/>
                    </a:lnTo>
                    <a:lnTo>
                      <a:pt x="178" y="510"/>
                    </a:lnTo>
                    <a:lnTo>
                      <a:pt x="178" y="508"/>
                    </a:lnTo>
                    <a:lnTo>
                      <a:pt x="180" y="505"/>
                    </a:lnTo>
                    <a:lnTo>
                      <a:pt x="180" y="500"/>
                    </a:lnTo>
                    <a:lnTo>
                      <a:pt x="180" y="497"/>
                    </a:lnTo>
                    <a:lnTo>
                      <a:pt x="181" y="495"/>
                    </a:lnTo>
                    <a:lnTo>
                      <a:pt x="180" y="492"/>
                    </a:lnTo>
                    <a:lnTo>
                      <a:pt x="179" y="491"/>
                    </a:lnTo>
                    <a:lnTo>
                      <a:pt x="176" y="491"/>
                    </a:lnTo>
                    <a:lnTo>
                      <a:pt x="173" y="493"/>
                    </a:lnTo>
                    <a:lnTo>
                      <a:pt x="170" y="492"/>
                    </a:lnTo>
                    <a:lnTo>
                      <a:pt x="170" y="490"/>
                    </a:lnTo>
                    <a:lnTo>
                      <a:pt x="173" y="488"/>
                    </a:lnTo>
                    <a:lnTo>
                      <a:pt x="174" y="476"/>
                    </a:lnTo>
                    <a:lnTo>
                      <a:pt x="176" y="473"/>
                    </a:lnTo>
                    <a:lnTo>
                      <a:pt x="179" y="468"/>
                    </a:lnTo>
                    <a:lnTo>
                      <a:pt x="181" y="464"/>
                    </a:lnTo>
                    <a:lnTo>
                      <a:pt x="182" y="461"/>
                    </a:lnTo>
                    <a:lnTo>
                      <a:pt x="183" y="461"/>
                    </a:lnTo>
                    <a:lnTo>
                      <a:pt x="181" y="460"/>
                    </a:lnTo>
                    <a:lnTo>
                      <a:pt x="179" y="461"/>
                    </a:lnTo>
                    <a:lnTo>
                      <a:pt x="176" y="463"/>
                    </a:lnTo>
                    <a:lnTo>
                      <a:pt x="172" y="468"/>
                    </a:lnTo>
                    <a:lnTo>
                      <a:pt x="168" y="468"/>
                    </a:lnTo>
                    <a:lnTo>
                      <a:pt x="166" y="467"/>
                    </a:lnTo>
                    <a:lnTo>
                      <a:pt x="165" y="463"/>
                    </a:lnTo>
                    <a:lnTo>
                      <a:pt x="165" y="458"/>
                    </a:lnTo>
                    <a:lnTo>
                      <a:pt x="162" y="451"/>
                    </a:lnTo>
                    <a:lnTo>
                      <a:pt x="162" y="448"/>
                    </a:lnTo>
                    <a:lnTo>
                      <a:pt x="165" y="446"/>
                    </a:lnTo>
                    <a:lnTo>
                      <a:pt x="166" y="444"/>
                    </a:lnTo>
                    <a:lnTo>
                      <a:pt x="166" y="443"/>
                    </a:lnTo>
                    <a:lnTo>
                      <a:pt x="167" y="443"/>
                    </a:lnTo>
                    <a:lnTo>
                      <a:pt x="167" y="441"/>
                    </a:lnTo>
                    <a:lnTo>
                      <a:pt x="167" y="439"/>
                    </a:lnTo>
                    <a:lnTo>
                      <a:pt x="163" y="430"/>
                    </a:lnTo>
                    <a:lnTo>
                      <a:pt x="161" y="426"/>
                    </a:lnTo>
                    <a:lnTo>
                      <a:pt x="158" y="424"/>
                    </a:lnTo>
                    <a:lnTo>
                      <a:pt x="157" y="423"/>
                    </a:lnTo>
                    <a:lnTo>
                      <a:pt x="158" y="419"/>
                    </a:lnTo>
                    <a:lnTo>
                      <a:pt x="158" y="416"/>
                    </a:lnTo>
                    <a:lnTo>
                      <a:pt x="159" y="415"/>
                    </a:lnTo>
                    <a:lnTo>
                      <a:pt x="158" y="414"/>
                    </a:lnTo>
                    <a:lnTo>
                      <a:pt x="155" y="412"/>
                    </a:lnTo>
                    <a:lnTo>
                      <a:pt x="155" y="408"/>
                    </a:lnTo>
                    <a:lnTo>
                      <a:pt x="155" y="404"/>
                    </a:lnTo>
                    <a:lnTo>
                      <a:pt x="156" y="401"/>
                    </a:lnTo>
                    <a:lnTo>
                      <a:pt x="159" y="402"/>
                    </a:lnTo>
                    <a:lnTo>
                      <a:pt x="159" y="401"/>
                    </a:lnTo>
                    <a:lnTo>
                      <a:pt x="160" y="401"/>
                    </a:lnTo>
                    <a:lnTo>
                      <a:pt x="160" y="400"/>
                    </a:lnTo>
                    <a:lnTo>
                      <a:pt x="160" y="399"/>
                    </a:lnTo>
                    <a:lnTo>
                      <a:pt x="161" y="399"/>
                    </a:lnTo>
                    <a:lnTo>
                      <a:pt x="161" y="397"/>
                    </a:lnTo>
                    <a:lnTo>
                      <a:pt x="161" y="396"/>
                    </a:lnTo>
                    <a:lnTo>
                      <a:pt x="158" y="394"/>
                    </a:lnTo>
                    <a:lnTo>
                      <a:pt x="160" y="391"/>
                    </a:lnTo>
                    <a:lnTo>
                      <a:pt x="162" y="389"/>
                    </a:lnTo>
                    <a:lnTo>
                      <a:pt x="165" y="381"/>
                    </a:lnTo>
                    <a:lnTo>
                      <a:pt x="166" y="363"/>
                    </a:lnTo>
                    <a:lnTo>
                      <a:pt x="166" y="360"/>
                    </a:lnTo>
                    <a:lnTo>
                      <a:pt x="167" y="358"/>
                    </a:lnTo>
                    <a:lnTo>
                      <a:pt x="165" y="354"/>
                    </a:lnTo>
                    <a:lnTo>
                      <a:pt x="165" y="338"/>
                    </a:lnTo>
                    <a:lnTo>
                      <a:pt x="163" y="334"/>
                    </a:lnTo>
                    <a:lnTo>
                      <a:pt x="161" y="334"/>
                    </a:lnTo>
                    <a:lnTo>
                      <a:pt x="157" y="334"/>
                    </a:lnTo>
                    <a:lnTo>
                      <a:pt x="155" y="331"/>
                    </a:lnTo>
                    <a:lnTo>
                      <a:pt x="154" y="329"/>
                    </a:lnTo>
                    <a:lnTo>
                      <a:pt x="150" y="321"/>
                    </a:lnTo>
                    <a:lnTo>
                      <a:pt x="148" y="319"/>
                    </a:lnTo>
                    <a:lnTo>
                      <a:pt x="148" y="316"/>
                    </a:lnTo>
                    <a:lnTo>
                      <a:pt x="152" y="307"/>
                    </a:lnTo>
                    <a:lnTo>
                      <a:pt x="148" y="302"/>
                    </a:lnTo>
                    <a:lnTo>
                      <a:pt x="143" y="297"/>
                    </a:lnTo>
                    <a:lnTo>
                      <a:pt x="142" y="290"/>
                    </a:lnTo>
                    <a:lnTo>
                      <a:pt x="143" y="284"/>
                    </a:lnTo>
                    <a:lnTo>
                      <a:pt x="140" y="277"/>
                    </a:lnTo>
                    <a:lnTo>
                      <a:pt x="141" y="274"/>
                    </a:lnTo>
                    <a:lnTo>
                      <a:pt x="141" y="268"/>
                    </a:lnTo>
                    <a:lnTo>
                      <a:pt x="139" y="265"/>
                    </a:lnTo>
                    <a:lnTo>
                      <a:pt x="134" y="259"/>
                    </a:lnTo>
                    <a:lnTo>
                      <a:pt x="135" y="254"/>
                    </a:lnTo>
                    <a:lnTo>
                      <a:pt x="135" y="250"/>
                    </a:lnTo>
                    <a:lnTo>
                      <a:pt x="133" y="246"/>
                    </a:lnTo>
                    <a:lnTo>
                      <a:pt x="132" y="243"/>
                    </a:lnTo>
                    <a:lnTo>
                      <a:pt x="126" y="236"/>
                    </a:lnTo>
                    <a:lnTo>
                      <a:pt x="121" y="231"/>
                    </a:lnTo>
                    <a:lnTo>
                      <a:pt x="115" y="227"/>
                    </a:lnTo>
                    <a:lnTo>
                      <a:pt x="112" y="230"/>
                    </a:lnTo>
                    <a:lnTo>
                      <a:pt x="109" y="231"/>
                    </a:lnTo>
                    <a:lnTo>
                      <a:pt x="107" y="231"/>
                    </a:lnTo>
                    <a:lnTo>
                      <a:pt x="105" y="230"/>
                    </a:lnTo>
                    <a:lnTo>
                      <a:pt x="104" y="230"/>
                    </a:lnTo>
                    <a:lnTo>
                      <a:pt x="102" y="229"/>
                    </a:lnTo>
                    <a:lnTo>
                      <a:pt x="100" y="227"/>
                    </a:lnTo>
                    <a:lnTo>
                      <a:pt x="98" y="224"/>
                    </a:lnTo>
                    <a:lnTo>
                      <a:pt x="97" y="220"/>
                    </a:lnTo>
                    <a:lnTo>
                      <a:pt x="97" y="214"/>
                    </a:lnTo>
                    <a:lnTo>
                      <a:pt x="94" y="211"/>
                    </a:lnTo>
                    <a:lnTo>
                      <a:pt x="89" y="210"/>
                    </a:lnTo>
                    <a:lnTo>
                      <a:pt x="87" y="209"/>
                    </a:lnTo>
                    <a:lnTo>
                      <a:pt x="85" y="207"/>
                    </a:lnTo>
                    <a:lnTo>
                      <a:pt x="83" y="201"/>
                    </a:lnTo>
                    <a:lnTo>
                      <a:pt x="82" y="199"/>
                    </a:lnTo>
                    <a:lnTo>
                      <a:pt x="80" y="199"/>
                    </a:lnTo>
                    <a:lnTo>
                      <a:pt x="77" y="196"/>
                    </a:lnTo>
                    <a:lnTo>
                      <a:pt x="72" y="195"/>
                    </a:lnTo>
                    <a:lnTo>
                      <a:pt x="71" y="195"/>
                    </a:lnTo>
                    <a:lnTo>
                      <a:pt x="69" y="193"/>
                    </a:lnTo>
                    <a:lnTo>
                      <a:pt x="68" y="192"/>
                    </a:lnTo>
                    <a:lnTo>
                      <a:pt x="66" y="189"/>
                    </a:lnTo>
                    <a:lnTo>
                      <a:pt x="64" y="182"/>
                    </a:lnTo>
                    <a:lnTo>
                      <a:pt x="62" y="174"/>
                    </a:lnTo>
                    <a:lnTo>
                      <a:pt x="60" y="165"/>
                    </a:lnTo>
                    <a:lnTo>
                      <a:pt x="55" y="159"/>
                    </a:lnTo>
                    <a:lnTo>
                      <a:pt x="49" y="152"/>
                    </a:lnTo>
                    <a:lnTo>
                      <a:pt x="48" y="143"/>
                    </a:lnTo>
                    <a:lnTo>
                      <a:pt x="44" y="135"/>
                    </a:lnTo>
                    <a:lnTo>
                      <a:pt x="41" y="133"/>
                    </a:lnTo>
                    <a:lnTo>
                      <a:pt x="39" y="133"/>
                    </a:lnTo>
                    <a:lnTo>
                      <a:pt x="35" y="130"/>
                    </a:lnTo>
                    <a:lnTo>
                      <a:pt x="33" y="128"/>
                    </a:lnTo>
                    <a:lnTo>
                      <a:pt x="33" y="125"/>
                    </a:lnTo>
                    <a:lnTo>
                      <a:pt x="37" y="121"/>
                    </a:lnTo>
                    <a:lnTo>
                      <a:pt x="38" y="116"/>
                    </a:lnTo>
                    <a:lnTo>
                      <a:pt x="39" y="115"/>
                    </a:lnTo>
                    <a:lnTo>
                      <a:pt x="36" y="104"/>
                    </a:lnTo>
                    <a:lnTo>
                      <a:pt x="35" y="96"/>
                    </a:lnTo>
                    <a:lnTo>
                      <a:pt x="33" y="91"/>
                    </a:lnTo>
                    <a:lnTo>
                      <a:pt x="35" y="89"/>
                    </a:lnTo>
                    <a:lnTo>
                      <a:pt x="33" y="83"/>
                    </a:lnTo>
                    <a:lnTo>
                      <a:pt x="33" y="80"/>
                    </a:lnTo>
                    <a:lnTo>
                      <a:pt x="30" y="77"/>
                    </a:lnTo>
                    <a:lnTo>
                      <a:pt x="24" y="71"/>
                    </a:lnTo>
                    <a:lnTo>
                      <a:pt x="24" y="66"/>
                    </a:lnTo>
                    <a:lnTo>
                      <a:pt x="26" y="61"/>
                    </a:lnTo>
                    <a:lnTo>
                      <a:pt x="27" y="58"/>
                    </a:lnTo>
                    <a:lnTo>
                      <a:pt x="26" y="56"/>
                    </a:lnTo>
                    <a:lnTo>
                      <a:pt x="24" y="55"/>
                    </a:lnTo>
                    <a:lnTo>
                      <a:pt x="21" y="52"/>
                    </a:lnTo>
                    <a:lnTo>
                      <a:pt x="20" y="50"/>
                    </a:lnTo>
                    <a:lnTo>
                      <a:pt x="19" y="46"/>
                    </a:lnTo>
                    <a:lnTo>
                      <a:pt x="20" y="42"/>
                    </a:lnTo>
                    <a:lnTo>
                      <a:pt x="18" y="36"/>
                    </a:lnTo>
                    <a:lnTo>
                      <a:pt x="12" y="30"/>
                    </a:lnTo>
                    <a:lnTo>
                      <a:pt x="9" y="27"/>
                    </a:lnTo>
                    <a:lnTo>
                      <a:pt x="9" y="23"/>
                    </a:lnTo>
                    <a:lnTo>
                      <a:pt x="10" y="21"/>
                    </a:lnTo>
                    <a:lnTo>
                      <a:pt x="10" y="12"/>
                    </a:lnTo>
                    <a:lnTo>
                      <a:pt x="9" y="9"/>
                    </a:lnTo>
                    <a:lnTo>
                      <a:pt x="7" y="6"/>
                    </a:lnTo>
                    <a:lnTo>
                      <a:pt x="3" y="4"/>
                    </a:lnTo>
                    <a:lnTo>
                      <a:pt x="1" y="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Freeform 330">
                <a:extLst>
                  <a:ext uri="{FF2B5EF4-FFF2-40B4-BE49-F238E27FC236}">
                    <a16:creationId xmlns:a16="http://schemas.microsoft.com/office/drawing/2014/main" id="{BF97E6B8-B153-7BE6-F764-245AB97889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0" y="2913"/>
                <a:ext cx="4" cy="6"/>
              </a:xfrm>
              <a:custGeom>
                <a:avLst/>
                <a:gdLst>
                  <a:gd name="T0" fmla="*/ 0 w 11"/>
                  <a:gd name="T1" fmla="*/ 17 h 17"/>
                  <a:gd name="T2" fmla="*/ 6 w 11"/>
                  <a:gd name="T3" fmla="*/ 13 h 17"/>
                  <a:gd name="T4" fmla="*/ 8 w 11"/>
                  <a:gd name="T5" fmla="*/ 10 h 17"/>
                  <a:gd name="T6" fmla="*/ 11 w 11"/>
                  <a:gd name="T7" fmla="*/ 8 h 17"/>
                  <a:gd name="T8" fmla="*/ 10 w 11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0" y="17"/>
                    </a:moveTo>
                    <a:lnTo>
                      <a:pt x="6" y="13"/>
                    </a:lnTo>
                    <a:lnTo>
                      <a:pt x="8" y="10"/>
                    </a:lnTo>
                    <a:lnTo>
                      <a:pt x="11" y="8"/>
                    </a:lnTo>
                    <a:lnTo>
                      <a:pt x="10" y="0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331">
                <a:extLst>
                  <a:ext uri="{FF2B5EF4-FFF2-40B4-BE49-F238E27FC236}">
                    <a16:creationId xmlns:a16="http://schemas.microsoft.com/office/drawing/2014/main" id="{E64180F5-523B-FEAC-4E3F-BA5C746BF5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9" y="2587"/>
                <a:ext cx="102" cy="229"/>
              </a:xfrm>
              <a:custGeom>
                <a:avLst/>
                <a:gdLst>
                  <a:gd name="T0" fmla="*/ 235 w 305"/>
                  <a:gd name="T1" fmla="*/ 16 h 687"/>
                  <a:gd name="T2" fmla="*/ 245 w 305"/>
                  <a:gd name="T3" fmla="*/ 30 h 687"/>
                  <a:gd name="T4" fmla="*/ 254 w 305"/>
                  <a:gd name="T5" fmla="*/ 60 h 687"/>
                  <a:gd name="T6" fmla="*/ 266 w 305"/>
                  <a:gd name="T7" fmla="*/ 74 h 687"/>
                  <a:gd name="T8" fmla="*/ 278 w 305"/>
                  <a:gd name="T9" fmla="*/ 83 h 687"/>
                  <a:gd name="T10" fmla="*/ 292 w 305"/>
                  <a:gd name="T11" fmla="*/ 90 h 687"/>
                  <a:gd name="T12" fmla="*/ 305 w 305"/>
                  <a:gd name="T13" fmla="*/ 122 h 687"/>
                  <a:gd name="T14" fmla="*/ 304 w 305"/>
                  <a:gd name="T15" fmla="*/ 137 h 687"/>
                  <a:gd name="T16" fmla="*/ 304 w 305"/>
                  <a:gd name="T17" fmla="*/ 151 h 687"/>
                  <a:gd name="T18" fmla="*/ 299 w 305"/>
                  <a:gd name="T19" fmla="*/ 157 h 687"/>
                  <a:gd name="T20" fmla="*/ 294 w 305"/>
                  <a:gd name="T21" fmla="*/ 165 h 687"/>
                  <a:gd name="T22" fmla="*/ 279 w 305"/>
                  <a:gd name="T23" fmla="*/ 194 h 687"/>
                  <a:gd name="T24" fmla="*/ 273 w 305"/>
                  <a:gd name="T25" fmla="*/ 211 h 687"/>
                  <a:gd name="T26" fmla="*/ 265 w 305"/>
                  <a:gd name="T27" fmla="*/ 224 h 687"/>
                  <a:gd name="T28" fmla="*/ 264 w 305"/>
                  <a:gd name="T29" fmla="*/ 244 h 687"/>
                  <a:gd name="T30" fmla="*/ 252 w 305"/>
                  <a:gd name="T31" fmla="*/ 261 h 687"/>
                  <a:gd name="T32" fmla="*/ 254 w 305"/>
                  <a:gd name="T33" fmla="*/ 279 h 687"/>
                  <a:gd name="T34" fmla="*/ 262 w 305"/>
                  <a:gd name="T35" fmla="*/ 305 h 687"/>
                  <a:gd name="T36" fmla="*/ 258 w 305"/>
                  <a:gd name="T37" fmla="*/ 319 h 687"/>
                  <a:gd name="T38" fmla="*/ 248 w 305"/>
                  <a:gd name="T39" fmla="*/ 337 h 687"/>
                  <a:gd name="T40" fmla="*/ 249 w 305"/>
                  <a:gd name="T41" fmla="*/ 350 h 687"/>
                  <a:gd name="T42" fmla="*/ 243 w 305"/>
                  <a:gd name="T43" fmla="*/ 365 h 687"/>
                  <a:gd name="T44" fmla="*/ 238 w 305"/>
                  <a:gd name="T45" fmla="*/ 372 h 687"/>
                  <a:gd name="T46" fmla="*/ 229 w 305"/>
                  <a:gd name="T47" fmla="*/ 396 h 687"/>
                  <a:gd name="T48" fmla="*/ 227 w 305"/>
                  <a:gd name="T49" fmla="*/ 403 h 687"/>
                  <a:gd name="T50" fmla="*/ 220 w 305"/>
                  <a:gd name="T51" fmla="*/ 410 h 687"/>
                  <a:gd name="T52" fmla="*/ 215 w 305"/>
                  <a:gd name="T53" fmla="*/ 422 h 687"/>
                  <a:gd name="T54" fmla="*/ 223 w 305"/>
                  <a:gd name="T55" fmla="*/ 432 h 687"/>
                  <a:gd name="T56" fmla="*/ 238 w 305"/>
                  <a:gd name="T57" fmla="*/ 446 h 687"/>
                  <a:gd name="T58" fmla="*/ 239 w 305"/>
                  <a:gd name="T59" fmla="*/ 470 h 687"/>
                  <a:gd name="T60" fmla="*/ 243 w 305"/>
                  <a:gd name="T61" fmla="*/ 476 h 687"/>
                  <a:gd name="T62" fmla="*/ 239 w 305"/>
                  <a:gd name="T63" fmla="*/ 481 h 687"/>
                  <a:gd name="T64" fmla="*/ 235 w 305"/>
                  <a:gd name="T65" fmla="*/ 499 h 687"/>
                  <a:gd name="T66" fmla="*/ 242 w 305"/>
                  <a:gd name="T67" fmla="*/ 509 h 687"/>
                  <a:gd name="T68" fmla="*/ 257 w 305"/>
                  <a:gd name="T69" fmla="*/ 521 h 687"/>
                  <a:gd name="T70" fmla="*/ 257 w 305"/>
                  <a:gd name="T71" fmla="*/ 534 h 687"/>
                  <a:gd name="T72" fmla="*/ 249 w 305"/>
                  <a:gd name="T73" fmla="*/ 542 h 687"/>
                  <a:gd name="T74" fmla="*/ 248 w 305"/>
                  <a:gd name="T75" fmla="*/ 548 h 687"/>
                  <a:gd name="T76" fmla="*/ 228 w 305"/>
                  <a:gd name="T77" fmla="*/ 553 h 687"/>
                  <a:gd name="T78" fmla="*/ 216 w 305"/>
                  <a:gd name="T79" fmla="*/ 557 h 687"/>
                  <a:gd name="T80" fmla="*/ 204 w 305"/>
                  <a:gd name="T81" fmla="*/ 568 h 687"/>
                  <a:gd name="T82" fmla="*/ 181 w 305"/>
                  <a:gd name="T83" fmla="*/ 575 h 687"/>
                  <a:gd name="T84" fmla="*/ 172 w 305"/>
                  <a:gd name="T85" fmla="*/ 572 h 687"/>
                  <a:gd name="T86" fmla="*/ 154 w 305"/>
                  <a:gd name="T87" fmla="*/ 574 h 687"/>
                  <a:gd name="T88" fmla="*/ 161 w 305"/>
                  <a:gd name="T89" fmla="*/ 592 h 687"/>
                  <a:gd name="T90" fmla="*/ 162 w 305"/>
                  <a:gd name="T91" fmla="*/ 612 h 687"/>
                  <a:gd name="T92" fmla="*/ 156 w 305"/>
                  <a:gd name="T93" fmla="*/ 617 h 687"/>
                  <a:gd name="T94" fmla="*/ 138 w 305"/>
                  <a:gd name="T95" fmla="*/ 615 h 687"/>
                  <a:gd name="T96" fmla="*/ 132 w 305"/>
                  <a:gd name="T97" fmla="*/ 621 h 687"/>
                  <a:gd name="T98" fmla="*/ 124 w 305"/>
                  <a:gd name="T99" fmla="*/ 633 h 687"/>
                  <a:gd name="T100" fmla="*/ 115 w 305"/>
                  <a:gd name="T101" fmla="*/ 657 h 687"/>
                  <a:gd name="T102" fmla="*/ 112 w 305"/>
                  <a:gd name="T103" fmla="*/ 675 h 687"/>
                  <a:gd name="T104" fmla="*/ 104 w 305"/>
                  <a:gd name="T105" fmla="*/ 678 h 687"/>
                  <a:gd name="T106" fmla="*/ 93 w 305"/>
                  <a:gd name="T107" fmla="*/ 687 h 687"/>
                  <a:gd name="T108" fmla="*/ 83 w 305"/>
                  <a:gd name="T109" fmla="*/ 676 h 687"/>
                  <a:gd name="T110" fmla="*/ 70 w 305"/>
                  <a:gd name="T111" fmla="*/ 672 h 687"/>
                  <a:gd name="T112" fmla="*/ 59 w 305"/>
                  <a:gd name="T113" fmla="*/ 661 h 687"/>
                  <a:gd name="T114" fmla="*/ 43 w 305"/>
                  <a:gd name="T115" fmla="*/ 654 h 687"/>
                  <a:gd name="T116" fmla="*/ 38 w 305"/>
                  <a:gd name="T117" fmla="*/ 651 h 687"/>
                  <a:gd name="T118" fmla="*/ 31 w 305"/>
                  <a:gd name="T119" fmla="*/ 644 h 687"/>
                  <a:gd name="T120" fmla="*/ 21 w 305"/>
                  <a:gd name="T121" fmla="*/ 640 h 687"/>
                  <a:gd name="T122" fmla="*/ 15 w 305"/>
                  <a:gd name="T123" fmla="*/ 630 h 687"/>
                  <a:gd name="T124" fmla="*/ 0 w 305"/>
                  <a:gd name="T125" fmla="*/ 614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05" h="687">
                    <a:moveTo>
                      <a:pt x="226" y="0"/>
                    </a:moveTo>
                    <a:lnTo>
                      <a:pt x="229" y="7"/>
                    </a:lnTo>
                    <a:lnTo>
                      <a:pt x="235" y="16"/>
                    </a:lnTo>
                    <a:lnTo>
                      <a:pt x="241" y="22"/>
                    </a:lnTo>
                    <a:lnTo>
                      <a:pt x="243" y="25"/>
                    </a:lnTo>
                    <a:lnTo>
                      <a:pt x="245" y="30"/>
                    </a:lnTo>
                    <a:lnTo>
                      <a:pt x="247" y="35"/>
                    </a:lnTo>
                    <a:lnTo>
                      <a:pt x="249" y="47"/>
                    </a:lnTo>
                    <a:lnTo>
                      <a:pt x="254" y="60"/>
                    </a:lnTo>
                    <a:lnTo>
                      <a:pt x="257" y="63"/>
                    </a:lnTo>
                    <a:lnTo>
                      <a:pt x="262" y="70"/>
                    </a:lnTo>
                    <a:lnTo>
                      <a:pt x="266" y="74"/>
                    </a:lnTo>
                    <a:lnTo>
                      <a:pt x="273" y="80"/>
                    </a:lnTo>
                    <a:lnTo>
                      <a:pt x="275" y="81"/>
                    </a:lnTo>
                    <a:lnTo>
                      <a:pt x="278" y="83"/>
                    </a:lnTo>
                    <a:lnTo>
                      <a:pt x="282" y="84"/>
                    </a:lnTo>
                    <a:lnTo>
                      <a:pt x="288" y="86"/>
                    </a:lnTo>
                    <a:lnTo>
                      <a:pt x="292" y="90"/>
                    </a:lnTo>
                    <a:lnTo>
                      <a:pt x="298" y="98"/>
                    </a:lnTo>
                    <a:lnTo>
                      <a:pt x="302" y="111"/>
                    </a:lnTo>
                    <a:lnTo>
                      <a:pt x="305" y="122"/>
                    </a:lnTo>
                    <a:lnTo>
                      <a:pt x="305" y="136"/>
                    </a:lnTo>
                    <a:lnTo>
                      <a:pt x="304" y="136"/>
                    </a:lnTo>
                    <a:lnTo>
                      <a:pt x="304" y="137"/>
                    </a:lnTo>
                    <a:lnTo>
                      <a:pt x="304" y="139"/>
                    </a:lnTo>
                    <a:lnTo>
                      <a:pt x="304" y="143"/>
                    </a:lnTo>
                    <a:lnTo>
                      <a:pt x="304" y="151"/>
                    </a:lnTo>
                    <a:lnTo>
                      <a:pt x="302" y="155"/>
                    </a:lnTo>
                    <a:lnTo>
                      <a:pt x="300" y="157"/>
                    </a:lnTo>
                    <a:lnTo>
                      <a:pt x="299" y="157"/>
                    </a:lnTo>
                    <a:lnTo>
                      <a:pt x="299" y="158"/>
                    </a:lnTo>
                    <a:lnTo>
                      <a:pt x="299" y="160"/>
                    </a:lnTo>
                    <a:lnTo>
                      <a:pt x="294" y="165"/>
                    </a:lnTo>
                    <a:lnTo>
                      <a:pt x="292" y="170"/>
                    </a:lnTo>
                    <a:lnTo>
                      <a:pt x="281" y="193"/>
                    </a:lnTo>
                    <a:lnTo>
                      <a:pt x="279" y="194"/>
                    </a:lnTo>
                    <a:lnTo>
                      <a:pt x="278" y="197"/>
                    </a:lnTo>
                    <a:lnTo>
                      <a:pt x="276" y="206"/>
                    </a:lnTo>
                    <a:lnTo>
                      <a:pt x="273" y="211"/>
                    </a:lnTo>
                    <a:lnTo>
                      <a:pt x="271" y="214"/>
                    </a:lnTo>
                    <a:lnTo>
                      <a:pt x="268" y="218"/>
                    </a:lnTo>
                    <a:lnTo>
                      <a:pt x="265" y="224"/>
                    </a:lnTo>
                    <a:lnTo>
                      <a:pt x="264" y="228"/>
                    </a:lnTo>
                    <a:lnTo>
                      <a:pt x="265" y="241"/>
                    </a:lnTo>
                    <a:lnTo>
                      <a:pt x="264" y="244"/>
                    </a:lnTo>
                    <a:lnTo>
                      <a:pt x="263" y="248"/>
                    </a:lnTo>
                    <a:lnTo>
                      <a:pt x="256" y="256"/>
                    </a:lnTo>
                    <a:lnTo>
                      <a:pt x="252" y="261"/>
                    </a:lnTo>
                    <a:lnTo>
                      <a:pt x="252" y="268"/>
                    </a:lnTo>
                    <a:lnTo>
                      <a:pt x="252" y="273"/>
                    </a:lnTo>
                    <a:lnTo>
                      <a:pt x="254" y="279"/>
                    </a:lnTo>
                    <a:lnTo>
                      <a:pt x="261" y="291"/>
                    </a:lnTo>
                    <a:lnTo>
                      <a:pt x="262" y="296"/>
                    </a:lnTo>
                    <a:lnTo>
                      <a:pt x="262" y="305"/>
                    </a:lnTo>
                    <a:lnTo>
                      <a:pt x="261" y="309"/>
                    </a:lnTo>
                    <a:lnTo>
                      <a:pt x="260" y="315"/>
                    </a:lnTo>
                    <a:lnTo>
                      <a:pt x="258" y="319"/>
                    </a:lnTo>
                    <a:lnTo>
                      <a:pt x="256" y="324"/>
                    </a:lnTo>
                    <a:lnTo>
                      <a:pt x="252" y="329"/>
                    </a:lnTo>
                    <a:lnTo>
                      <a:pt x="248" y="337"/>
                    </a:lnTo>
                    <a:lnTo>
                      <a:pt x="247" y="343"/>
                    </a:lnTo>
                    <a:lnTo>
                      <a:pt x="247" y="346"/>
                    </a:lnTo>
                    <a:lnTo>
                      <a:pt x="249" y="350"/>
                    </a:lnTo>
                    <a:lnTo>
                      <a:pt x="251" y="359"/>
                    </a:lnTo>
                    <a:lnTo>
                      <a:pt x="251" y="361"/>
                    </a:lnTo>
                    <a:lnTo>
                      <a:pt x="243" y="365"/>
                    </a:lnTo>
                    <a:lnTo>
                      <a:pt x="241" y="365"/>
                    </a:lnTo>
                    <a:lnTo>
                      <a:pt x="240" y="368"/>
                    </a:lnTo>
                    <a:lnTo>
                      <a:pt x="238" y="372"/>
                    </a:lnTo>
                    <a:lnTo>
                      <a:pt x="237" y="380"/>
                    </a:lnTo>
                    <a:lnTo>
                      <a:pt x="230" y="392"/>
                    </a:lnTo>
                    <a:lnTo>
                      <a:pt x="229" y="396"/>
                    </a:lnTo>
                    <a:lnTo>
                      <a:pt x="230" y="403"/>
                    </a:lnTo>
                    <a:lnTo>
                      <a:pt x="228" y="403"/>
                    </a:lnTo>
                    <a:lnTo>
                      <a:pt x="227" y="403"/>
                    </a:lnTo>
                    <a:lnTo>
                      <a:pt x="227" y="404"/>
                    </a:lnTo>
                    <a:lnTo>
                      <a:pt x="225" y="406"/>
                    </a:lnTo>
                    <a:lnTo>
                      <a:pt x="220" y="410"/>
                    </a:lnTo>
                    <a:lnTo>
                      <a:pt x="218" y="413"/>
                    </a:lnTo>
                    <a:lnTo>
                      <a:pt x="216" y="420"/>
                    </a:lnTo>
                    <a:lnTo>
                      <a:pt x="215" y="422"/>
                    </a:lnTo>
                    <a:lnTo>
                      <a:pt x="216" y="424"/>
                    </a:lnTo>
                    <a:lnTo>
                      <a:pt x="220" y="427"/>
                    </a:lnTo>
                    <a:lnTo>
                      <a:pt x="223" y="432"/>
                    </a:lnTo>
                    <a:lnTo>
                      <a:pt x="226" y="436"/>
                    </a:lnTo>
                    <a:lnTo>
                      <a:pt x="237" y="443"/>
                    </a:lnTo>
                    <a:lnTo>
                      <a:pt x="238" y="446"/>
                    </a:lnTo>
                    <a:lnTo>
                      <a:pt x="239" y="453"/>
                    </a:lnTo>
                    <a:lnTo>
                      <a:pt x="238" y="470"/>
                    </a:lnTo>
                    <a:lnTo>
                      <a:pt x="239" y="470"/>
                    </a:lnTo>
                    <a:lnTo>
                      <a:pt x="239" y="472"/>
                    </a:lnTo>
                    <a:lnTo>
                      <a:pt x="241" y="473"/>
                    </a:lnTo>
                    <a:lnTo>
                      <a:pt x="243" y="476"/>
                    </a:lnTo>
                    <a:lnTo>
                      <a:pt x="242" y="478"/>
                    </a:lnTo>
                    <a:lnTo>
                      <a:pt x="240" y="479"/>
                    </a:lnTo>
                    <a:lnTo>
                      <a:pt x="239" y="481"/>
                    </a:lnTo>
                    <a:lnTo>
                      <a:pt x="237" y="486"/>
                    </a:lnTo>
                    <a:lnTo>
                      <a:pt x="238" y="495"/>
                    </a:lnTo>
                    <a:lnTo>
                      <a:pt x="235" y="499"/>
                    </a:lnTo>
                    <a:lnTo>
                      <a:pt x="237" y="503"/>
                    </a:lnTo>
                    <a:lnTo>
                      <a:pt x="239" y="506"/>
                    </a:lnTo>
                    <a:lnTo>
                      <a:pt x="242" y="509"/>
                    </a:lnTo>
                    <a:lnTo>
                      <a:pt x="246" y="513"/>
                    </a:lnTo>
                    <a:lnTo>
                      <a:pt x="252" y="518"/>
                    </a:lnTo>
                    <a:lnTo>
                      <a:pt x="257" y="521"/>
                    </a:lnTo>
                    <a:lnTo>
                      <a:pt x="258" y="529"/>
                    </a:lnTo>
                    <a:lnTo>
                      <a:pt x="257" y="531"/>
                    </a:lnTo>
                    <a:lnTo>
                      <a:pt x="257" y="534"/>
                    </a:lnTo>
                    <a:lnTo>
                      <a:pt x="257" y="538"/>
                    </a:lnTo>
                    <a:lnTo>
                      <a:pt x="250" y="542"/>
                    </a:lnTo>
                    <a:lnTo>
                      <a:pt x="249" y="542"/>
                    </a:lnTo>
                    <a:lnTo>
                      <a:pt x="249" y="543"/>
                    </a:lnTo>
                    <a:lnTo>
                      <a:pt x="249" y="546"/>
                    </a:lnTo>
                    <a:lnTo>
                      <a:pt x="248" y="548"/>
                    </a:lnTo>
                    <a:lnTo>
                      <a:pt x="238" y="554"/>
                    </a:lnTo>
                    <a:lnTo>
                      <a:pt x="232" y="554"/>
                    </a:lnTo>
                    <a:lnTo>
                      <a:pt x="228" y="553"/>
                    </a:lnTo>
                    <a:lnTo>
                      <a:pt x="225" y="552"/>
                    </a:lnTo>
                    <a:lnTo>
                      <a:pt x="223" y="554"/>
                    </a:lnTo>
                    <a:lnTo>
                      <a:pt x="216" y="557"/>
                    </a:lnTo>
                    <a:lnTo>
                      <a:pt x="211" y="559"/>
                    </a:lnTo>
                    <a:lnTo>
                      <a:pt x="210" y="560"/>
                    </a:lnTo>
                    <a:lnTo>
                      <a:pt x="204" y="568"/>
                    </a:lnTo>
                    <a:lnTo>
                      <a:pt x="195" y="571"/>
                    </a:lnTo>
                    <a:lnTo>
                      <a:pt x="183" y="576"/>
                    </a:lnTo>
                    <a:lnTo>
                      <a:pt x="181" y="575"/>
                    </a:lnTo>
                    <a:lnTo>
                      <a:pt x="179" y="574"/>
                    </a:lnTo>
                    <a:lnTo>
                      <a:pt x="177" y="574"/>
                    </a:lnTo>
                    <a:lnTo>
                      <a:pt x="172" y="572"/>
                    </a:lnTo>
                    <a:lnTo>
                      <a:pt x="166" y="571"/>
                    </a:lnTo>
                    <a:lnTo>
                      <a:pt x="160" y="570"/>
                    </a:lnTo>
                    <a:lnTo>
                      <a:pt x="154" y="574"/>
                    </a:lnTo>
                    <a:lnTo>
                      <a:pt x="153" y="576"/>
                    </a:lnTo>
                    <a:lnTo>
                      <a:pt x="156" y="582"/>
                    </a:lnTo>
                    <a:lnTo>
                      <a:pt x="161" y="592"/>
                    </a:lnTo>
                    <a:lnTo>
                      <a:pt x="163" y="611"/>
                    </a:lnTo>
                    <a:lnTo>
                      <a:pt x="162" y="611"/>
                    </a:lnTo>
                    <a:lnTo>
                      <a:pt x="162" y="612"/>
                    </a:lnTo>
                    <a:lnTo>
                      <a:pt x="161" y="614"/>
                    </a:lnTo>
                    <a:lnTo>
                      <a:pt x="158" y="615"/>
                    </a:lnTo>
                    <a:lnTo>
                      <a:pt x="156" y="617"/>
                    </a:lnTo>
                    <a:lnTo>
                      <a:pt x="146" y="616"/>
                    </a:lnTo>
                    <a:lnTo>
                      <a:pt x="141" y="615"/>
                    </a:lnTo>
                    <a:lnTo>
                      <a:pt x="138" y="615"/>
                    </a:lnTo>
                    <a:lnTo>
                      <a:pt x="138" y="617"/>
                    </a:lnTo>
                    <a:lnTo>
                      <a:pt x="135" y="619"/>
                    </a:lnTo>
                    <a:lnTo>
                      <a:pt x="132" y="621"/>
                    </a:lnTo>
                    <a:lnTo>
                      <a:pt x="126" y="625"/>
                    </a:lnTo>
                    <a:lnTo>
                      <a:pt x="124" y="628"/>
                    </a:lnTo>
                    <a:lnTo>
                      <a:pt x="124" y="633"/>
                    </a:lnTo>
                    <a:lnTo>
                      <a:pt x="119" y="643"/>
                    </a:lnTo>
                    <a:lnTo>
                      <a:pt x="116" y="652"/>
                    </a:lnTo>
                    <a:lnTo>
                      <a:pt x="115" y="657"/>
                    </a:lnTo>
                    <a:lnTo>
                      <a:pt x="115" y="671"/>
                    </a:lnTo>
                    <a:lnTo>
                      <a:pt x="113" y="673"/>
                    </a:lnTo>
                    <a:lnTo>
                      <a:pt x="112" y="675"/>
                    </a:lnTo>
                    <a:lnTo>
                      <a:pt x="110" y="676"/>
                    </a:lnTo>
                    <a:lnTo>
                      <a:pt x="108" y="677"/>
                    </a:lnTo>
                    <a:lnTo>
                      <a:pt x="104" y="678"/>
                    </a:lnTo>
                    <a:lnTo>
                      <a:pt x="99" y="685"/>
                    </a:lnTo>
                    <a:lnTo>
                      <a:pt x="95" y="686"/>
                    </a:lnTo>
                    <a:lnTo>
                      <a:pt x="93" y="687"/>
                    </a:lnTo>
                    <a:lnTo>
                      <a:pt x="91" y="685"/>
                    </a:lnTo>
                    <a:lnTo>
                      <a:pt x="89" y="682"/>
                    </a:lnTo>
                    <a:lnTo>
                      <a:pt x="83" y="676"/>
                    </a:lnTo>
                    <a:lnTo>
                      <a:pt x="74" y="675"/>
                    </a:lnTo>
                    <a:lnTo>
                      <a:pt x="71" y="673"/>
                    </a:lnTo>
                    <a:lnTo>
                      <a:pt x="70" y="672"/>
                    </a:lnTo>
                    <a:lnTo>
                      <a:pt x="71" y="672"/>
                    </a:lnTo>
                    <a:lnTo>
                      <a:pt x="69" y="668"/>
                    </a:lnTo>
                    <a:lnTo>
                      <a:pt x="59" y="661"/>
                    </a:lnTo>
                    <a:lnTo>
                      <a:pt x="52" y="656"/>
                    </a:lnTo>
                    <a:lnTo>
                      <a:pt x="46" y="655"/>
                    </a:lnTo>
                    <a:lnTo>
                      <a:pt x="43" y="654"/>
                    </a:lnTo>
                    <a:lnTo>
                      <a:pt x="42" y="654"/>
                    </a:lnTo>
                    <a:lnTo>
                      <a:pt x="40" y="653"/>
                    </a:lnTo>
                    <a:lnTo>
                      <a:pt x="38" y="651"/>
                    </a:lnTo>
                    <a:lnTo>
                      <a:pt x="37" y="650"/>
                    </a:lnTo>
                    <a:lnTo>
                      <a:pt x="35" y="647"/>
                    </a:lnTo>
                    <a:lnTo>
                      <a:pt x="31" y="644"/>
                    </a:lnTo>
                    <a:lnTo>
                      <a:pt x="26" y="643"/>
                    </a:lnTo>
                    <a:lnTo>
                      <a:pt x="22" y="640"/>
                    </a:lnTo>
                    <a:lnTo>
                      <a:pt x="21" y="640"/>
                    </a:lnTo>
                    <a:lnTo>
                      <a:pt x="17" y="636"/>
                    </a:lnTo>
                    <a:lnTo>
                      <a:pt x="15" y="633"/>
                    </a:lnTo>
                    <a:lnTo>
                      <a:pt x="15" y="630"/>
                    </a:lnTo>
                    <a:lnTo>
                      <a:pt x="11" y="618"/>
                    </a:lnTo>
                    <a:lnTo>
                      <a:pt x="5" y="615"/>
                    </a:lnTo>
                    <a:lnTo>
                      <a:pt x="0" y="614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332">
                <a:extLst>
                  <a:ext uri="{FF2B5EF4-FFF2-40B4-BE49-F238E27FC236}">
                    <a16:creationId xmlns:a16="http://schemas.microsoft.com/office/drawing/2014/main" id="{3F69FDFE-F518-3F63-819D-81ED9E8345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6" y="1490"/>
                <a:ext cx="91" cy="307"/>
              </a:xfrm>
              <a:custGeom>
                <a:avLst/>
                <a:gdLst>
                  <a:gd name="T0" fmla="*/ 5 w 274"/>
                  <a:gd name="T1" fmla="*/ 21 h 921"/>
                  <a:gd name="T2" fmla="*/ 2 w 274"/>
                  <a:gd name="T3" fmla="*/ 57 h 921"/>
                  <a:gd name="T4" fmla="*/ 11 w 274"/>
                  <a:gd name="T5" fmla="*/ 69 h 921"/>
                  <a:gd name="T6" fmla="*/ 15 w 274"/>
                  <a:gd name="T7" fmla="*/ 87 h 921"/>
                  <a:gd name="T8" fmla="*/ 24 w 274"/>
                  <a:gd name="T9" fmla="*/ 103 h 921"/>
                  <a:gd name="T10" fmla="*/ 19 w 274"/>
                  <a:gd name="T11" fmla="*/ 135 h 921"/>
                  <a:gd name="T12" fmla="*/ 23 w 274"/>
                  <a:gd name="T13" fmla="*/ 158 h 921"/>
                  <a:gd name="T14" fmla="*/ 19 w 274"/>
                  <a:gd name="T15" fmla="*/ 192 h 921"/>
                  <a:gd name="T16" fmla="*/ 24 w 274"/>
                  <a:gd name="T17" fmla="*/ 210 h 921"/>
                  <a:gd name="T18" fmla="*/ 40 w 274"/>
                  <a:gd name="T19" fmla="*/ 220 h 921"/>
                  <a:gd name="T20" fmla="*/ 39 w 274"/>
                  <a:gd name="T21" fmla="*/ 238 h 921"/>
                  <a:gd name="T22" fmla="*/ 49 w 274"/>
                  <a:gd name="T23" fmla="*/ 244 h 921"/>
                  <a:gd name="T24" fmla="*/ 69 w 274"/>
                  <a:gd name="T25" fmla="*/ 252 h 921"/>
                  <a:gd name="T26" fmla="*/ 69 w 274"/>
                  <a:gd name="T27" fmla="*/ 272 h 921"/>
                  <a:gd name="T28" fmla="*/ 78 w 274"/>
                  <a:gd name="T29" fmla="*/ 293 h 921"/>
                  <a:gd name="T30" fmla="*/ 73 w 274"/>
                  <a:gd name="T31" fmla="*/ 305 h 921"/>
                  <a:gd name="T32" fmla="*/ 66 w 274"/>
                  <a:gd name="T33" fmla="*/ 312 h 921"/>
                  <a:gd name="T34" fmla="*/ 70 w 274"/>
                  <a:gd name="T35" fmla="*/ 332 h 921"/>
                  <a:gd name="T36" fmla="*/ 85 w 274"/>
                  <a:gd name="T37" fmla="*/ 349 h 921"/>
                  <a:gd name="T38" fmla="*/ 81 w 274"/>
                  <a:gd name="T39" fmla="*/ 360 h 921"/>
                  <a:gd name="T40" fmla="*/ 83 w 274"/>
                  <a:gd name="T41" fmla="*/ 370 h 921"/>
                  <a:gd name="T42" fmla="*/ 78 w 274"/>
                  <a:gd name="T43" fmla="*/ 387 h 921"/>
                  <a:gd name="T44" fmla="*/ 92 w 274"/>
                  <a:gd name="T45" fmla="*/ 388 h 921"/>
                  <a:gd name="T46" fmla="*/ 100 w 274"/>
                  <a:gd name="T47" fmla="*/ 399 h 921"/>
                  <a:gd name="T48" fmla="*/ 104 w 274"/>
                  <a:gd name="T49" fmla="*/ 408 h 921"/>
                  <a:gd name="T50" fmla="*/ 111 w 274"/>
                  <a:gd name="T51" fmla="*/ 412 h 921"/>
                  <a:gd name="T52" fmla="*/ 114 w 274"/>
                  <a:gd name="T53" fmla="*/ 421 h 921"/>
                  <a:gd name="T54" fmla="*/ 104 w 274"/>
                  <a:gd name="T55" fmla="*/ 430 h 921"/>
                  <a:gd name="T56" fmla="*/ 115 w 274"/>
                  <a:gd name="T57" fmla="*/ 429 h 921"/>
                  <a:gd name="T58" fmla="*/ 129 w 274"/>
                  <a:gd name="T59" fmla="*/ 436 h 921"/>
                  <a:gd name="T60" fmla="*/ 132 w 274"/>
                  <a:gd name="T61" fmla="*/ 451 h 921"/>
                  <a:gd name="T62" fmla="*/ 141 w 274"/>
                  <a:gd name="T63" fmla="*/ 466 h 921"/>
                  <a:gd name="T64" fmla="*/ 133 w 274"/>
                  <a:gd name="T65" fmla="*/ 476 h 921"/>
                  <a:gd name="T66" fmla="*/ 122 w 274"/>
                  <a:gd name="T67" fmla="*/ 492 h 921"/>
                  <a:gd name="T68" fmla="*/ 122 w 274"/>
                  <a:gd name="T69" fmla="*/ 505 h 921"/>
                  <a:gd name="T70" fmla="*/ 115 w 274"/>
                  <a:gd name="T71" fmla="*/ 538 h 921"/>
                  <a:gd name="T72" fmla="*/ 115 w 274"/>
                  <a:gd name="T73" fmla="*/ 566 h 921"/>
                  <a:gd name="T74" fmla="*/ 120 w 274"/>
                  <a:gd name="T75" fmla="*/ 582 h 921"/>
                  <a:gd name="T76" fmla="*/ 163 w 274"/>
                  <a:gd name="T77" fmla="*/ 596 h 921"/>
                  <a:gd name="T78" fmla="*/ 185 w 274"/>
                  <a:gd name="T79" fmla="*/ 600 h 921"/>
                  <a:gd name="T80" fmla="*/ 216 w 274"/>
                  <a:gd name="T81" fmla="*/ 597 h 921"/>
                  <a:gd name="T82" fmla="*/ 227 w 274"/>
                  <a:gd name="T83" fmla="*/ 597 h 921"/>
                  <a:gd name="T84" fmla="*/ 258 w 274"/>
                  <a:gd name="T85" fmla="*/ 616 h 921"/>
                  <a:gd name="T86" fmla="*/ 268 w 274"/>
                  <a:gd name="T87" fmla="*/ 619 h 921"/>
                  <a:gd name="T88" fmla="*/ 272 w 274"/>
                  <a:gd name="T89" fmla="*/ 647 h 921"/>
                  <a:gd name="T90" fmla="*/ 268 w 274"/>
                  <a:gd name="T91" fmla="*/ 670 h 921"/>
                  <a:gd name="T92" fmla="*/ 265 w 274"/>
                  <a:gd name="T93" fmla="*/ 722 h 921"/>
                  <a:gd name="T94" fmla="*/ 258 w 274"/>
                  <a:gd name="T95" fmla="*/ 738 h 921"/>
                  <a:gd name="T96" fmla="*/ 261 w 274"/>
                  <a:gd name="T97" fmla="*/ 754 h 921"/>
                  <a:gd name="T98" fmla="*/ 253 w 274"/>
                  <a:gd name="T99" fmla="*/ 777 h 921"/>
                  <a:gd name="T100" fmla="*/ 246 w 274"/>
                  <a:gd name="T101" fmla="*/ 798 h 921"/>
                  <a:gd name="T102" fmla="*/ 237 w 274"/>
                  <a:gd name="T103" fmla="*/ 813 h 921"/>
                  <a:gd name="T104" fmla="*/ 231 w 274"/>
                  <a:gd name="T105" fmla="*/ 838 h 921"/>
                  <a:gd name="T106" fmla="*/ 234 w 274"/>
                  <a:gd name="T107" fmla="*/ 849 h 921"/>
                  <a:gd name="T108" fmla="*/ 249 w 274"/>
                  <a:gd name="T109" fmla="*/ 862 h 921"/>
                  <a:gd name="T110" fmla="*/ 245 w 274"/>
                  <a:gd name="T111" fmla="*/ 882 h 921"/>
                  <a:gd name="T112" fmla="*/ 241 w 274"/>
                  <a:gd name="T113" fmla="*/ 910 h 921"/>
                  <a:gd name="T114" fmla="*/ 231 w 274"/>
                  <a:gd name="T115" fmla="*/ 920 h 9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74" h="921">
                    <a:moveTo>
                      <a:pt x="0" y="0"/>
                    </a:moveTo>
                    <a:lnTo>
                      <a:pt x="1" y="2"/>
                    </a:lnTo>
                    <a:lnTo>
                      <a:pt x="4" y="9"/>
                    </a:lnTo>
                    <a:lnTo>
                      <a:pt x="4" y="10"/>
                    </a:lnTo>
                    <a:lnTo>
                      <a:pt x="4" y="11"/>
                    </a:lnTo>
                    <a:lnTo>
                      <a:pt x="5" y="12"/>
                    </a:lnTo>
                    <a:lnTo>
                      <a:pt x="5" y="14"/>
                    </a:lnTo>
                    <a:lnTo>
                      <a:pt x="5" y="17"/>
                    </a:lnTo>
                    <a:lnTo>
                      <a:pt x="5" y="19"/>
                    </a:lnTo>
                    <a:lnTo>
                      <a:pt x="5" y="21"/>
                    </a:lnTo>
                    <a:lnTo>
                      <a:pt x="5" y="22"/>
                    </a:lnTo>
                    <a:lnTo>
                      <a:pt x="4" y="23"/>
                    </a:lnTo>
                    <a:lnTo>
                      <a:pt x="4" y="30"/>
                    </a:lnTo>
                    <a:lnTo>
                      <a:pt x="5" y="31"/>
                    </a:lnTo>
                    <a:lnTo>
                      <a:pt x="6" y="42"/>
                    </a:lnTo>
                    <a:lnTo>
                      <a:pt x="6" y="49"/>
                    </a:lnTo>
                    <a:lnTo>
                      <a:pt x="6" y="50"/>
                    </a:lnTo>
                    <a:lnTo>
                      <a:pt x="6" y="51"/>
                    </a:lnTo>
                    <a:lnTo>
                      <a:pt x="5" y="53"/>
                    </a:lnTo>
                    <a:lnTo>
                      <a:pt x="2" y="57"/>
                    </a:lnTo>
                    <a:lnTo>
                      <a:pt x="2" y="60"/>
                    </a:lnTo>
                    <a:lnTo>
                      <a:pt x="2" y="61"/>
                    </a:lnTo>
                    <a:lnTo>
                      <a:pt x="4" y="62"/>
                    </a:lnTo>
                    <a:lnTo>
                      <a:pt x="4" y="63"/>
                    </a:lnTo>
                    <a:lnTo>
                      <a:pt x="5" y="64"/>
                    </a:lnTo>
                    <a:lnTo>
                      <a:pt x="6" y="64"/>
                    </a:lnTo>
                    <a:lnTo>
                      <a:pt x="9" y="66"/>
                    </a:lnTo>
                    <a:lnTo>
                      <a:pt x="10" y="67"/>
                    </a:lnTo>
                    <a:lnTo>
                      <a:pt x="11" y="68"/>
                    </a:lnTo>
                    <a:lnTo>
                      <a:pt x="11" y="69"/>
                    </a:lnTo>
                    <a:lnTo>
                      <a:pt x="12" y="69"/>
                    </a:lnTo>
                    <a:lnTo>
                      <a:pt x="14" y="73"/>
                    </a:lnTo>
                    <a:lnTo>
                      <a:pt x="14" y="74"/>
                    </a:lnTo>
                    <a:lnTo>
                      <a:pt x="14" y="75"/>
                    </a:lnTo>
                    <a:lnTo>
                      <a:pt x="14" y="76"/>
                    </a:lnTo>
                    <a:lnTo>
                      <a:pt x="14" y="77"/>
                    </a:lnTo>
                    <a:lnTo>
                      <a:pt x="14" y="83"/>
                    </a:lnTo>
                    <a:lnTo>
                      <a:pt x="14" y="84"/>
                    </a:lnTo>
                    <a:lnTo>
                      <a:pt x="14" y="85"/>
                    </a:lnTo>
                    <a:lnTo>
                      <a:pt x="15" y="87"/>
                    </a:lnTo>
                    <a:lnTo>
                      <a:pt x="16" y="89"/>
                    </a:lnTo>
                    <a:lnTo>
                      <a:pt x="17" y="92"/>
                    </a:lnTo>
                    <a:lnTo>
                      <a:pt x="18" y="94"/>
                    </a:lnTo>
                    <a:lnTo>
                      <a:pt x="19" y="95"/>
                    </a:lnTo>
                    <a:lnTo>
                      <a:pt x="21" y="98"/>
                    </a:lnTo>
                    <a:lnTo>
                      <a:pt x="21" y="99"/>
                    </a:lnTo>
                    <a:lnTo>
                      <a:pt x="23" y="99"/>
                    </a:lnTo>
                    <a:lnTo>
                      <a:pt x="24" y="101"/>
                    </a:lnTo>
                    <a:lnTo>
                      <a:pt x="24" y="102"/>
                    </a:lnTo>
                    <a:lnTo>
                      <a:pt x="24" y="103"/>
                    </a:lnTo>
                    <a:lnTo>
                      <a:pt x="24" y="104"/>
                    </a:lnTo>
                    <a:lnTo>
                      <a:pt x="24" y="106"/>
                    </a:lnTo>
                    <a:lnTo>
                      <a:pt x="25" y="108"/>
                    </a:lnTo>
                    <a:lnTo>
                      <a:pt x="25" y="115"/>
                    </a:lnTo>
                    <a:lnTo>
                      <a:pt x="24" y="116"/>
                    </a:lnTo>
                    <a:lnTo>
                      <a:pt x="24" y="117"/>
                    </a:lnTo>
                    <a:lnTo>
                      <a:pt x="23" y="125"/>
                    </a:lnTo>
                    <a:lnTo>
                      <a:pt x="21" y="126"/>
                    </a:lnTo>
                    <a:lnTo>
                      <a:pt x="20" y="133"/>
                    </a:lnTo>
                    <a:lnTo>
                      <a:pt x="19" y="135"/>
                    </a:lnTo>
                    <a:lnTo>
                      <a:pt x="19" y="136"/>
                    </a:lnTo>
                    <a:lnTo>
                      <a:pt x="19" y="137"/>
                    </a:lnTo>
                    <a:lnTo>
                      <a:pt x="18" y="138"/>
                    </a:lnTo>
                    <a:lnTo>
                      <a:pt x="18" y="143"/>
                    </a:lnTo>
                    <a:lnTo>
                      <a:pt x="19" y="144"/>
                    </a:lnTo>
                    <a:lnTo>
                      <a:pt x="19" y="145"/>
                    </a:lnTo>
                    <a:lnTo>
                      <a:pt x="21" y="153"/>
                    </a:lnTo>
                    <a:lnTo>
                      <a:pt x="21" y="156"/>
                    </a:lnTo>
                    <a:lnTo>
                      <a:pt x="23" y="157"/>
                    </a:lnTo>
                    <a:lnTo>
                      <a:pt x="23" y="158"/>
                    </a:lnTo>
                    <a:lnTo>
                      <a:pt x="23" y="160"/>
                    </a:lnTo>
                    <a:lnTo>
                      <a:pt x="23" y="162"/>
                    </a:lnTo>
                    <a:lnTo>
                      <a:pt x="24" y="172"/>
                    </a:lnTo>
                    <a:lnTo>
                      <a:pt x="24" y="179"/>
                    </a:lnTo>
                    <a:lnTo>
                      <a:pt x="24" y="180"/>
                    </a:lnTo>
                    <a:lnTo>
                      <a:pt x="24" y="181"/>
                    </a:lnTo>
                    <a:lnTo>
                      <a:pt x="23" y="181"/>
                    </a:lnTo>
                    <a:lnTo>
                      <a:pt x="23" y="182"/>
                    </a:lnTo>
                    <a:lnTo>
                      <a:pt x="21" y="184"/>
                    </a:lnTo>
                    <a:lnTo>
                      <a:pt x="19" y="192"/>
                    </a:lnTo>
                    <a:lnTo>
                      <a:pt x="18" y="194"/>
                    </a:lnTo>
                    <a:lnTo>
                      <a:pt x="18" y="195"/>
                    </a:lnTo>
                    <a:lnTo>
                      <a:pt x="18" y="199"/>
                    </a:lnTo>
                    <a:lnTo>
                      <a:pt x="18" y="200"/>
                    </a:lnTo>
                    <a:lnTo>
                      <a:pt x="18" y="201"/>
                    </a:lnTo>
                    <a:lnTo>
                      <a:pt x="19" y="204"/>
                    </a:lnTo>
                    <a:lnTo>
                      <a:pt x="20" y="204"/>
                    </a:lnTo>
                    <a:lnTo>
                      <a:pt x="21" y="207"/>
                    </a:lnTo>
                    <a:lnTo>
                      <a:pt x="23" y="209"/>
                    </a:lnTo>
                    <a:lnTo>
                      <a:pt x="24" y="210"/>
                    </a:lnTo>
                    <a:lnTo>
                      <a:pt x="26" y="211"/>
                    </a:lnTo>
                    <a:lnTo>
                      <a:pt x="26" y="212"/>
                    </a:lnTo>
                    <a:lnTo>
                      <a:pt x="27" y="213"/>
                    </a:lnTo>
                    <a:lnTo>
                      <a:pt x="27" y="214"/>
                    </a:lnTo>
                    <a:lnTo>
                      <a:pt x="28" y="214"/>
                    </a:lnTo>
                    <a:lnTo>
                      <a:pt x="29" y="215"/>
                    </a:lnTo>
                    <a:lnTo>
                      <a:pt x="36" y="218"/>
                    </a:lnTo>
                    <a:lnTo>
                      <a:pt x="38" y="219"/>
                    </a:lnTo>
                    <a:lnTo>
                      <a:pt x="39" y="220"/>
                    </a:lnTo>
                    <a:lnTo>
                      <a:pt x="40" y="220"/>
                    </a:lnTo>
                    <a:lnTo>
                      <a:pt x="40" y="221"/>
                    </a:lnTo>
                    <a:lnTo>
                      <a:pt x="42" y="222"/>
                    </a:lnTo>
                    <a:lnTo>
                      <a:pt x="43" y="223"/>
                    </a:lnTo>
                    <a:lnTo>
                      <a:pt x="43" y="225"/>
                    </a:lnTo>
                    <a:lnTo>
                      <a:pt x="43" y="227"/>
                    </a:lnTo>
                    <a:lnTo>
                      <a:pt x="43" y="228"/>
                    </a:lnTo>
                    <a:lnTo>
                      <a:pt x="42" y="229"/>
                    </a:lnTo>
                    <a:lnTo>
                      <a:pt x="40" y="232"/>
                    </a:lnTo>
                    <a:lnTo>
                      <a:pt x="39" y="235"/>
                    </a:lnTo>
                    <a:lnTo>
                      <a:pt x="39" y="238"/>
                    </a:lnTo>
                    <a:lnTo>
                      <a:pt x="39" y="239"/>
                    </a:lnTo>
                    <a:lnTo>
                      <a:pt x="39" y="240"/>
                    </a:lnTo>
                    <a:lnTo>
                      <a:pt x="40" y="240"/>
                    </a:lnTo>
                    <a:lnTo>
                      <a:pt x="42" y="241"/>
                    </a:lnTo>
                    <a:lnTo>
                      <a:pt x="44" y="241"/>
                    </a:lnTo>
                    <a:lnTo>
                      <a:pt x="45" y="241"/>
                    </a:lnTo>
                    <a:lnTo>
                      <a:pt x="47" y="241"/>
                    </a:lnTo>
                    <a:lnTo>
                      <a:pt x="48" y="242"/>
                    </a:lnTo>
                    <a:lnTo>
                      <a:pt x="49" y="242"/>
                    </a:lnTo>
                    <a:lnTo>
                      <a:pt x="49" y="244"/>
                    </a:lnTo>
                    <a:lnTo>
                      <a:pt x="51" y="247"/>
                    </a:lnTo>
                    <a:lnTo>
                      <a:pt x="52" y="248"/>
                    </a:lnTo>
                    <a:lnTo>
                      <a:pt x="53" y="249"/>
                    </a:lnTo>
                    <a:lnTo>
                      <a:pt x="54" y="249"/>
                    </a:lnTo>
                    <a:lnTo>
                      <a:pt x="54" y="250"/>
                    </a:lnTo>
                    <a:lnTo>
                      <a:pt x="59" y="252"/>
                    </a:lnTo>
                    <a:lnTo>
                      <a:pt x="63" y="252"/>
                    </a:lnTo>
                    <a:lnTo>
                      <a:pt x="65" y="252"/>
                    </a:lnTo>
                    <a:lnTo>
                      <a:pt x="66" y="252"/>
                    </a:lnTo>
                    <a:lnTo>
                      <a:pt x="69" y="252"/>
                    </a:lnTo>
                    <a:lnTo>
                      <a:pt x="70" y="252"/>
                    </a:lnTo>
                    <a:lnTo>
                      <a:pt x="71" y="252"/>
                    </a:lnTo>
                    <a:lnTo>
                      <a:pt x="72" y="253"/>
                    </a:lnTo>
                    <a:lnTo>
                      <a:pt x="72" y="256"/>
                    </a:lnTo>
                    <a:lnTo>
                      <a:pt x="71" y="257"/>
                    </a:lnTo>
                    <a:lnTo>
                      <a:pt x="69" y="263"/>
                    </a:lnTo>
                    <a:lnTo>
                      <a:pt x="68" y="265"/>
                    </a:lnTo>
                    <a:lnTo>
                      <a:pt x="68" y="270"/>
                    </a:lnTo>
                    <a:lnTo>
                      <a:pt x="68" y="271"/>
                    </a:lnTo>
                    <a:lnTo>
                      <a:pt x="69" y="272"/>
                    </a:lnTo>
                    <a:lnTo>
                      <a:pt x="69" y="273"/>
                    </a:lnTo>
                    <a:lnTo>
                      <a:pt x="69" y="274"/>
                    </a:lnTo>
                    <a:lnTo>
                      <a:pt x="70" y="277"/>
                    </a:lnTo>
                    <a:lnTo>
                      <a:pt x="71" y="278"/>
                    </a:lnTo>
                    <a:lnTo>
                      <a:pt x="71" y="280"/>
                    </a:lnTo>
                    <a:lnTo>
                      <a:pt x="75" y="288"/>
                    </a:lnTo>
                    <a:lnTo>
                      <a:pt x="76" y="290"/>
                    </a:lnTo>
                    <a:lnTo>
                      <a:pt x="76" y="291"/>
                    </a:lnTo>
                    <a:lnTo>
                      <a:pt x="77" y="291"/>
                    </a:lnTo>
                    <a:lnTo>
                      <a:pt x="78" y="293"/>
                    </a:lnTo>
                    <a:lnTo>
                      <a:pt x="78" y="294"/>
                    </a:lnTo>
                    <a:lnTo>
                      <a:pt x="78" y="295"/>
                    </a:lnTo>
                    <a:lnTo>
                      <a:pt x="78" y="296"/>
                    </a:lnTo>
                    <a:lnTo>
                      <a:pt x="78" y="297"/>
                    </a:lnTo>
                    <a:lnTo>
                      <a:pt x="78" y="298"/>
                    </a:lnTo>
                    <a:lnTo>
                      <a:pt x="77" y="301"/>
                    </a:lnTo>
                    <a:lnTo>
                      <a:pt x="76" y="301"/>
                    </a:lnTo>
                    <a:lnTo>
                      <a:pt x="76" y="303"/>
                    </a:lnTo>
                    <a:lnTo>
                      <a:pt x="75" y="303"/>
                    </a:lnTo>
                    <a:lnTo>
                      <a:pt x="73" y="305"/>
                    </a:lnTo>
                    <a:lnTo>
                      <a:pt x="72" y="305"/>
                    </a:lnTo>
                    <a:lnTo>
                      <a:pt x="71" y="305"/>
                    </a:lnTo>
                    <a:lnTo>
                      <a:pt x="70" y="306"/>
                    </a:lnTo>
                    <a:lnTo>
                      <a:pt x="69" y="306"/>
                    </a:lnTo>
                    <a:lnTo>
                      <a:pt x="68" y="306"/>
                    </a:lnTo>
                    <a:lnTo>
                      <a:pt x="68" y="307"/>
                    </a:lnTo>
                    <a:lnTo>
                      <a:pt x="67" y="309"/>
                    </a:lnTo>
                    <a:lnTo>
                      <a:pt x="67" y="310"/>
                    </a:lnTo>
                    <a:lnTo>
                      <a:pt x="66" y="311"/>
                    </a:lnTo>
                    <a:lnTo>
                      <a:pt x="66" y="312"/>
                    </a:lnTo>
                    <a:lnTo>
                      <a:pt x="66" y="313"/>
                    </a:lnTo>
                    <a:lnTo>
                      <a:pt x="66" y="314"/>
                    </a:lnTo>
                    <a:lnTo>
                      <a:pt x="65" y="315"/>
                    </a:lnTo>
                    <a:lnTo>
                      <a:pt x="65" y="321"/>
                    </a:lnTo>
                    <a:lnTo>
                      <a:pt x="66" y="322"/>
                    </a:lnTo>
                    <a:lnTo>
                      <a:pt x="66" y="323"/>
                    </a:lnTo>
                    <a:lnTo>
                      <a:pt x="66" y="324"/>
                    </a:lnTo>
                    <a:lnTo>
                      <a:pt x="67" y="326"/>
                    </a:lnTo>
                    <a:lnTo>
                      <a:pt x="67" y="327"/>
                    </a:lnTo>
                    <a:lnTo>
                      <a:pt x="70" y="332"/>
                    </a:lnTo>
                    <a:lnTo>
                      <a:pt x="73" y="337"/>
                    </a:lnTo>
                    <a:lnTo>
                      <a:pt x="73" y="339"/>
                    </a:lnTo>
                    <a:lnTo>
                      <a:pt x="75" y="341"/>
                    </a:lnTo>
                    <a:lnTo>
                      <a:pt x="77" y="342"/>
                    </a:lnTo>
                    <a:lnTo>
                      <a:pt x="84" y="345"/>
                    </a:lnTo>
                    <a:lnTo>
                      <a:pt x="85" y="346"/>
                    </a:lnTo>
                    <a:lnTo>
                      <a:pt x="85" y="347"/>
                    </a:lnTo>
                    <a:lnTo>
                      <a:pt x="86" y="348"/>
                    </a:lnTo>
                    <a:lnTo>
                      <a:pt x="85" y="348"/>
                    </a:lnTo>
                    <a:lnTo>
                      <a:pt x="85" y="349"/>
                    </a:lnTo>
                    <a:lnTo>
                      <a:pt x="85" y="350"/>
                    </a:lnTo>
                    <a:lnTo>
                      <a:pt x="84" y="350"/>
                    </a:lnTo>
                    <a:lnTo>
                      <a:pt x="82" y="351"/>
                    </a:lnTo>
                    <a:lnTo>
                      <a:pt x="82" y="352"/>
                    </a:lnTo>
                    <a:lnTo>
                      <a:pt x="81" y="352"/>
                    </a:lnTo>
                    <a:lnTo>
                      <a:pt x="81" y="353"/>
                    </a:lnTo>
                    <a:lnTo>
                      <a:pt x="78" y="355"/>
                    </a:lnTo>
                    <a:lnTo>
                      <a:pt x="78" y="356"/>
                    </a:lnTo>
                    <a:lnTo>
                      <a:pt x="78" y="357"/>
                    </a:lnTo>
                    <a:lnTo>
                      <a:pt x="81" y="360"/>
                    </a:lnTo>
                    <a:lnTo>
                      <a:pt x="81" y="361"/>
                    </a:lnTo>
                    <a:lnTo>
                      <a:pt x="83" y="363"/>
                    </a:lnTo>
                    <a:lnTo>
                      <a:pt x="83" y="364"/>
                    </a:lnTo>
                    <a:lnTo>
                      <a:pt x="83" y="365"/>
                    </a:lnTo>
                    <a:lnTo>
                      <a:pt x="83" y="366"/>
                    </a:lnTo>
                    <a:lnTo>
                      <a:pt x="84" y="366"/>
                    </a:lnTo>
                    <a:lnTo>
                      <a:pt x="84" y="368"/>
                    </a:lnTo>
                    <a:lnTo>
                      <a:pt x="83" y="368"/>
                    </a:lnTo>
                    <a:lnTo>
                      <a:pt x="83" y="369"/>
                    </a:lnTo>
                    <a:lnTo>
                      <a:pt x="83" y="370"/>
                    </a:lnTo>
                    <a:lnTo>
                      <a:pt x="82" y="371"/>
                    </a:lnTo>
                    <a:lnTo>
                      <a:pt x="78" y="374"/>
                    </a:lnTo>
                    <a:lnTo>
                      <a:pt x="77" y="376"/>
                    </a:lnTo>
                    <a:lnTo>
                      <a:pt x="76" y="376"/>
                    </a:lnTo>
                    <a:lnTo>
                      <a:pt x="76" y="382"/>
                    </a:lnTo>
                    <a:lnTo>
                      <a:pt x="77" y="383"/>
                    </a:lnTo>
                    <a:lnTo>
                      <a:pt x="77" y="384"/>
                    </a:lnTo>
                    <a:lnTo>
                      <a:pt x="77" y="385"/>
                    </a:lnTo>
                    <a:lnTo>
                      <a:pt x="77" y="386"/>
                    </a:lnTo>
                    <a:lnTo>
                      <a:pt x="78" y="387"/>
                    </a:lnTo>
                    <a:lnTo>
                      <a:pt x="78" y="388"/>
                    </a:lnTo>
                    <a:lnTo>
                      <a:pt x="78" y="389"/>
                    </a:lnTo>
                    <a:lnTo>
                      <a:pt x="78" y="390"/>
                    </a:lnTo>
                    <a:lnTo>
                      <a:pt x="80" y="390"/>
                    </a:lnTo>
                    <a:lnTo>
                      <a:pt x="81" y="391"/>
                    </a:lnTo>
                    <a:lnTo>
                      <a:pt x="84" y="391"/>
                    </a:lnTo>
                    <a:lnTo>
                      <a:pt x="85" y="391"/>
                    </a:lnTo>
                    <a:lnTo>
                      <a:pt x="86" y="390"/>
                    </a:lnTo>
                    <a:lnTo>
                      <a:pt x="90" y="389"/>
                    </a:lnTo>
                    <a:lnTo>
                      <a:pt x="92" y="388"/>
                    </a:lnTo>
                    <a:lnTo>
                      <a:pt x="93" y="388"/>
                    </a:lnTo>
                    <a:lnTo>
                      <a:pt x="96" y="388"/>
                    </a:lnTo>
                    <a:lnTo>
                      <a:pt x="97" y="388"/>
                    </a:lnTo>
                    <a:lnTo>
                      <a:pt x="98" y="389"/>
                    </a:lnTo>
                    <a:lnTo>
                      <a:pt x="100" y="389"/>
                    </a:lnTo>
                    <a:lnTo>
                      <a:pt x="101" y="391"/>
                    </a:lnTo>
                    <a:lnTo>
                      <a:pt x="101" y="392"/>
                    </a:lnTo>
                    <a:lnTo>
                      <a:pt x="101" y="394"/>
                    </a:lnTo>
                    <a:lnTo>
                      <a:pt x="101" y="395"/>
                    </a:lnTo>
                    <a:lnTo>
                      <a:pt x="100" y="399"/>
                    </a:lnTo>
                    <a:lnTo>
                      <a:pt x="98" y="399"/>
                    </a:lnTo>
                    <a:lnTo>
                      <a:pt x="98" y="400"/>
                    </a:lnTo>
                    <a:lnTo>
                      <a:pt x="98" y="402"/>
                    </a:lnTo>
                    <a:lnTo>
                      <a:pt x="98" y="403"/>
                    </a:lnTo>
                    <a:lnTo>
                      <a:pt x="100" y="405"/>
                    </a:lnTo>
                    <a:lnTo>
                      <a:pt x="101" y="406"/>
                    </a:lnTo>
                    <a:lnTo>
                      <a:pt x="101" y="407"/>
                    </a:lnTo>
                    <a:lnTo>
                      <a:pt x="102" y="407"/>
                    </a:lnTo>
                    <a:lnTo>
                      <a:pt x="103" y="408"/>
                    </a:lnTo>
                    <a:lnTo>
                      <a:pt x="104" y="408"/>
                    </a:lnTo>
                    <a:lnTo>
                      <a:pt x="104" y="409"/>
                    </a:lnTo>
                    <a:lnTo>
                      <a:pt x="105" y="409"/>
                    </a:lnTo>
                    <a:lnTo>
                      <a:pt x="105" y="410"/>
                    </a:lnTo>
                    <a:lnTo>
                      <a:pt x="107" y="410"/>
                    </a:lnTo>
                    <a:lnTo>
                      <a:pt x="107" y="411"/>
                    </a:lnTo>
                    <a:lnTo>
                      <a:pt x="108" y="411"/>
                    </a:lnTo>
                    <a:lnTo>
                      <a:pt x="109" y="411"/>
                    </a:lnTo>
                    <a:lnTo>
                      <a:pt x="110" y="411"/>
                    </a:lnTo>
                    <a:lnTo>
                      <a:pt x="110" y="412"/>
                    </a:lnTo>
                    <a:lnTo>
                      <a:pt x="111" y="412"/>
                    </a:lnTo>
                    <a:lnTo>
                      <a:pt x="113" y="413"/>
                    </a:lnTo>
                    <a:lnTo>
                      <a:pt x="114" y="413"/>
                    </a:lnTo>
                    <a:lnTo>
                      <a:pt x="114" y="414"/>
                    </a:lnTo>
                    <a:lnTo>
                      <a:pt x="114" y="416"/>
                    </a:lnTo>
                    <a:lnTo>
                      <a:pt x="115" y="416"/>
                    </a:lnTo>
                    <a:lnTo>
                      <a:pt x="115" y="417"/>
                    </a:lnTo>
                    <a:lnTo>
                      <a:pt x="115" y="418"/>
                    </a:lnTo>
                    <a:lnTo>
                      <a:pt x="115" y="419"/>
                    </a:lnTo>
                    <a:lnTo>
                      <a:pt x="115" y="420"/>
                    </a:lnTo>
                    <a:lnTo>
                      <a:pt x="114" y="421"/>
                    </a:lnTo>
                    <a:lnTo>
                      <a:pt x="114" y="422"/>
                    </a:lnTo>
                    <a:lnTo>
                      <a:pt x="113" y="422"/>
                    </a:lnTo>
                    <a:lnTo>
                      <a:pt x="112" y="422"/>
                    </a:lnTo>
                    <a:lnTo>
                      <a:pt x="112" y="423"/>
                    </a:lnTo>
                    <a:lnTo>
                      <a:pt x="111" y="423"/>
                    </a:lnTo>
                    <a:lnTo>
                      <a:pt x="107" y="425"/>
                    </a:lnTo>
                    <a:lnTo>
                      <a:pt x="106" y="426"/>
                    </a:lnTo>
                    <a:lnTo>
                      <a:pt x="105" y="426"/>
                    </a:lnTo>
                    <a:lnTo>
                      <a:pt x="104" y="429"/>
                    </a:lnTo>
                    <a:lnTo>
                      <a:pt x="104" y="430"/>
                    </a:lnTo>
                    <a:lnTo>
                      <a:pt x="104" y="432"/>
                    </a:lnTo>
                    <a:lnTo>
                      <a:pt x="104" y="433"/>
                    </a:lnTo>
                    <a:lnTo>
                      <a:pt x="105" y="433"/>
                    </a:lnTo>
                    <a:lnTo>
                      <a:pt x="106" y="433"/>
                    </a:lnTo>
                    <a:lnTo>
                      <a:pt x="108" y="433"/>
                    </a:lnTo>
                    <a:lnTo>
                      <a:pt x="109" y="433"/>
                    </a:lnTo>
                    <a:lnTo>
                      <a:pt x="110" y="433"/>
                    </a:lnTo>
                    <a:lnTo>
                      <a:pt x="110" y="432"/>
                    </a:lnTo>
                    <a:lnTo>
                      <a:pt x="112" y="432"/>
                    </a:lnTo>
                    <a:lnTo>
                      <a:pt x="115" y="429"/>
                    </a:lnTo>
                    <a:lnTo>
                      <a:pt x="117" y="428"/>
                    </a:lnTo>
                    <a:lnTo>
                      <a:pt x="120" y="428"/>
                    </a:lnTo>
                    <a:lnTo>
                      <a:pt x="121" y="428"/>
                    </a:lnTo>
                    <a:lnTo>
                      <a:pt x="123" y="429"/>
                    </a:lnTo>
                    <a:lnTo>
                      <a:pt x="124" y="430"/>
                    </a:lnTo>
                    <a:lnTo>
                      <a:pt x="125" y="430"/>
                    </a:lnTo>
                    <a:lnTo>
                      <a:pt x="127" y="432"/>
                    </a:lnTo>
                    <a:lnTo>
                      <a:pt x="128" y="433"/>
                    </a:lnTo>
                    <a:lnTo>
                      <a:pt x="128" y="435"/>
                    </a:lnTo>
                    <a:lnTo>
                      <a:pt x="129" y="436"/>
                    </a:lnTo>
                    <a:lnTo>
                      <a:pt x="130" y="438"/>
                    </a:lnTo>
                    <a:lnTo>
                      <a:pt x="131" y="439"/>
                    </a:lnTo>
                    <a:lnTo>
                      <a:pt x="131" y="440"/>
                    </a:lnTo>
                    <a:lnTo>
                      <a:pt x="132" y="441"/>
                    </a:lnTo>
                    <a:lnTo>
                      <a:pt x="132" y="443"/>
                    </a:lnTo>
                    <a:lnTo>
                      <a:pt x="131" y="444"/>
                    </a:lnTo>
                    <a:lnTo>
                      <a:pt x="131" y="445"/>
                    </a:lnTo>
                    <a:lnTo>
                      <a:pt x="131" y="446"/>
                    </a:lnTo>
                    <a:lnTo>
                      <a:pt x="131" y="448"/>
                    </a:lnTo>
                    <a:lnTo>
                      <a:pt x="132" y="451"/>
                    </a:lnTo>
                    <a:lnTo>
                      <a:pt x="133" y="454"/>
                    </a:lnTo>
                    <a:lnTo>
                      <a:pt x="134" y="456"/>
                    </a:lnTo>
                    <a:lnTo>
                      <a:pt x="135" y="457"/>
                    </a:lnTo>
                    <a:lnTo>
                      <a:pt x="135" y="458"/>
                    </a:lnTo>
                    <a:lnTo>
                      <a:pt x="138" y="460"/>
                    </a:lnTo>
                    <a:lnTo>
                      <a:pt x="139" y="461"/>
                    </a:lnTo>
                    <a:lnTo>
                      <a:pt x="140" y="462"/>
                    </a:lnTo>
                    <a:lnTo>
                      <a:pt x="140" y="463"/>
                    </a:lnTo>
                    <a:lnTo>
                      <a:pt x="141" y="465"/>
                    </a:lnTo>
                    <a:lnTo>
                      <a:pt x="141" y="466"/>
                    </a:lnTo>
                    <a:lnTo>
                      <a:pt x="141" y="467"/>
                    </a:lnTo>
                    <a:lnTo>
                      <a:pt x="141" y="468"/>
                    </a:lnTo>
                    <a:lnTo>
                      <a:pt x="141" y="469"/>
                    </a:lnTo>
                    <a:lnTo>
                      <a:pt x="141" y="470"/>
                    </a:lnTo>
                    <a:lnTo>
                      <a:pt x="140" y="470"/>
                    </a:lnTo>
                    <a:lnTo>
                      <a:pt x="140" y="471"/>
                    </a:lnTo>
                    <a:lnTo>
                      <a:pt x="138" y="473"/>
                    </a:lnTo>
                    <a:lnTo>
                      <a:pt x="135" y="474"/>
                    </a:lnTo>
                    <a:lnTo>
                      <a:pt x="135" y="475"/>
                    </a:lnTo>
                    <a:lnTo>
                      <a:pt x="133" y="476"/>
                    </a:lnTo>
                    <a:lnTo>
                      <a:pt x="133" y="477"/>
                    </a:lnTo>
                    <a:lnTo>
                      <a:pt x="132" y="477"/>
                    </a:lnTo>
                    <a:lnTo>
                      <a:pt x="131" y="477"/>
                    </a:lnTo>
                    <a:lnTo>
                      <a:pt x="130" y="478"/>
                    </a:lnTo>
                    <a:lnTo>
                      <a:pt x="129" y="480"/>
                    </a:lnTo>
                    <a:lnTo>
                      <a:pt x="125" y="484"/>
                    </a:lnTo>
                    <a:lnTo>
                      <a:pt x="125" y="486"/>
                    </a:lnTo>
                    <a:lnTo>
                      <a:pt x="124" y="487"/>
                    </a:lnTo>
                    <a:lnTo>
                      <a:pt x="122" y="490"/>
                    </a:lnTo>
                    <a:lnTo>
                      <a:pt x="122" y="492"/>
                    </a:lnTo>
                    <a:lnTo>
                      <a:pt x="122" y="493"/>
                    </a:lnTo>
                    <a:lnTo>
                      <a:pt x="122" y="494"/>
                    </a:lnTo>
                    <a:lnTo>
                      <a:pt x="122" y="495"/>
                    </a:lnTo>
                    <a:lnTo>
                      <a:pt x="123" y="497"/>
                    </a:lnTo>
                    <a:lnTo>
                      <a:pt x="124" y="498"/>
                    </a:lnTo>
                    <a:lnTo>
                      <a:pt x="124" y="499"/>
                    </a:lnTo>
                    <a:lnTo>
                      <a:pt x="124" y="501"/>
                    </a:lnTo>
                    <a:lnTo>
                      <a:pt x="124" y="502"/>
                    </a:lnTo>
                    <a:lnTo>
                      <a:pt x="123" y="503"/>
                    </a:lnTo>
                    <a:lnTo>
                      <a:pt x="122" y="505"/>
                    </a:lnTo>
                    <a:lnTo>
                      <a:pt x="120" y="507"/>
                    </a:lnTo>
                    <a:lnTo>
                      <a:pt x="120" y="508"/>
                    </a:lnTo>
                    <a:lnTo>
                      <a:pt x="119" y="508"/>
                    </a:lnTo>
                    <a:lnTo>
                      <a:pt x="117" y="512"/>
                    </a:lnTo>
                    <a:lnTo>
                      <a:pt x="117" y="513"/>
                    </a:lnTo>
                    <a:lnTo>
                      <a:pt x="115" y="519"/>
                    </a:lnTo>
                    <a:lnTo>
                      <a:pt x="115" y="520"/>
                    </a:lnTo>
                    <a:lnTo>
                      <a:pt x="115" y="522"/>
                    </a:lnTo>
                    <a:lnTo>
                      <a:pt x="115" y="537"/>
                    </a:lnTo>
                    <a:lnTo>
                      <a:pt x="115" y="538"/>
                    </a:lnTo>
                    <a:lnTo>
                      <a:pt x="115" y="540"/>
                    </a:lnTo>
                    <a:lnTo>
                      <a:pt x="117" y="542"/>
                    </a:lnTo>
                    <a:lnTo>
                      <a:pt x="117" y="543"/>
                    </a:lnTo>
                    <a:lnTo>
                      <a:pt x="117" y="544"/>
                    </a:lnTo>
                    <a:lnTo>
                      <a:pt x="117" y="557"/>
                    </a:lnTo>
                    <a:lnTo>
                      <a:pt x="117" y="560"/>
                    </a:lnTo>
                    <a:lnTo>
                      <a:pt x="116" y="562"/>
                    </a:lnTo>
                    <a:lnTo>
                      <a:pt x="116" y="564"/>
                    </a:lnTo>
                    <a:lnTo>
                      <a:pt x="116" y="565"/>
                    </a:lnTo>
                    <a:lnTo>
                      <a:pt x="115" y="566"/>
                    </a:lnTo>
                    <a:lnTo>
                      <a:pt x="115" y="570"/>
                    </a:lnTo>
                    <a:lnTo>
                      <a:pt x="114" y="571"/>
                    </a:lnTo>
                    <a:lnTo>
                      <a:pt x="114" y="573"/>
                    </a:lnTo>
                    <a:lnTo>
                      <a:pt x="115" y="573"/>
                    </a:lnTo>
                    <a:lnTo>
                      <a:pt x="115" y="575"/>
                    </a:lnTo>
                    <a:lnTo>
                      <a:pt x="116" y="578"/>
                    </a:lnTo>
                    <a:lnTo>
                      <a:pt x="117" y="579"/>
                    </a:lnTo>
                    <a:lnTo>
                      <a:pt x="117" y="580"/>
                    </a:lnTo>
                    <a:lnTo>
                      <a:pt x="120" y="581"/>
                    </a:lnTo>
                    <a:lnTo>
                      <a:pt x="120" y="582"/>
                    </a:lnTo>
                    <a:lnTo>
                      <a:pt x="121" y="582"/>
                    </a:lnTo>
                    <a:lnTo>
                      <a:pt x="122" y="582"/>
                    </a:lnTo>
                    <a:lnTo>
                      <a:pt x="125" y="583"/>
                    </a:lnTo>
                    <a:lnTo>
                      <a:pt x="146" y="590"/>
                    </a:lnTo>
                    <a:lnTo>
                      <a:pt x="147" y="590"/>
                    </a:lnTo>
                    <a:lnTo>
                      <a:pt x="149" y="591"/>
                    </a:lnTo>
                    <a:lnTo>
                      <a:pt x="160" y="595"/>
                    </a:lnTo>
                    <a:lnTo>
                      <a:pt x="161" y="595"/>
                    </a:lnTo>
                    <a:lnTo>
                      <a:pt x="162" y="595"/>
                    </a:lnTo>
                    <a:lnTo>
                      <a:pt x="163" y="596"/>
                    </a:lnTo>
                    <a:lnTo>
                      <a:pt x="164" y="596"/>
                    </a:lnTo>
                    <a:lnTo>
                      <a:pt x="164" y="595"/>
                    </a:lnTo>
                    <a:lnTo>
                      <a:pt x="165" y="595"/>
                    </a:lnTo>
                    <a:lnTo>
                      <a:pt x="167" y="595"/>
                    </a:lnTo>
                    <a:lnTo>
                      <a:pt x="172" y="595"/>
                    </a:lnTo>
                    <a:lnTo>
                      <a:pt x="173" y="595"/>
                    </a:lnTo>
                    <a:lnTo>
                      <a:pt x="174" y="595"/>
                    </a:lnTo>
                    <a:lnTo>
                      <a:pt x="177" y="597"/>
                    </a:lnTo>
                    <a:lnTo>
                      <a:pt x="178" y="597"/>
                    </a:lnTo>
                    <a:lnTo>
                      <a:pt x="185" y="600"/>
                    </a:lnTo>
                    <a:lnTo>
                      <a:pt x="186" y="600"/>
                    </a:lnTo>
                    <a:lnTo>
                      <a:pt x="187" y="601"/>
                    </a:lnTo>
                    <a:lnTo>
                      <a:pt x="188" y="601"/>
                    </a:lnTo>
                    <a:lnTo>
                      <a:pt x="189" y="601"/>
                    </a:lnTo>
                    <a:lnTo>
                      <a:pt x="190" y="601"/>
                    </a:lnTo>
                    <a:lnTo>
                      <a:pt x="191" y="601"/>
                    </a:lnTo>
                    <a:lnTo>
                      <a:pt x="204" y="601"/>
                    </a:lnTo>
                    <a:lnTo>
                      <a:pt x="205" y="601"/>
                    </a:lnTo>
                    <a:lnTo>
                      <a:pt x="206" y="601"/>
                    </a:lnTo>
                    <a:lnTo>
                      <a:pt x="216" y="597"/>
                    </a:lnTo>
                    <a:lnTo>
                      <a:pt x="217" y="597"/>
                    </a:lnTo>
                    <a:lnTo>
                      <a:pt x="218" y="596"/>
                    </a:lnTo>
                    <a:lnTo>
                      <a:pt x="219" y="596"/>
                    </a:lnTo>
                    <a:lnTo>
                      <a:pt x="221" y="596"/>
                    </a:lnTo>
                    <a:lnTo>
                      <a:pt x="222" y="595"/>
                    </a:lnTo>
                    <a:lnTo>
                      <a:pt x="225" y="595"/>
                    </a:lnTo>
                    <a:lnTo>
                      <a:pt x="225" y="596"/>
                    </a:lnTo>
                    <a:lnTo>
                      <a:pt x="226" y="596"/>
                    </a:lnTo>
                    <a:lnTo>
                      <a:pt x="227" y="596"/>
                    </a:lnTo>
                    <a:lnTo>
                      <a:pt x="227" y="597"/>
                    </a:lnTo>
                    <a:lnTo>
                      <a:pt x="228" y="597"/>
                    </a:lnTo>
                    <a:lnTo>
                      <a:pt x="237" y="600"/>
                    </a:lnTo>
                    <a:lnTo>
                      <a:pt x="239" y="601"/>
                    </a:lnTo>
                    <a:lnTo>
                      <a:pt x="241" y="602"/>
                    </a:lnTo>
                    <a:lnTo>
                      <a:pt x="241" y="603"/>
                    </a:lnTo>
                    <a:lnTo>
                      <a:pt x="243" y="604"/>
                    </a:lnTo>
                    <a:lnTo>
                      <a:pt x="255" y="614"/>
                    </a:lnTo>
                    <a:lnTo>
                      <a:pt x="257" y="615"/>
                    </a:lnTo>
                    <a:lnTo>
                      <a:pt x="257" y="616"/>
                    </a:lnTo>
                    <a:lnTo>
                      <a:pt x="258" y="616"/>
                    </a:lnTo>
                    <a:lnTo>
                      <a:pt x="258" y="617"/>
                    </a:lnTo>
                    <a:lnTo>
                      <a:pt x="259" y="617"/>
                    </a:lnTo>
                    <a:lnTo>
                      <a:pt x="260" y="617"/>
                    </a:lnTo>
                    <a:lnTo>
                      <a:pt x="261" y="617"/>
                    </a:lnTo>
                    <a:lnTo>
                      <a:pt x="262" y="617"/>
                    </a:lnTo>
                    <a:lnTo>
                      <a:pt x="264" y="618"/>
                    </a:lnTo>
                    <a:lnTo>
                      <a:pt x="266" y="618"/>
                    </a:lnTo>
                    <a:lnTo>
                      <a:pt x="267" y="618"/>
                    </a:lnTo>
                    <a:lnTo>
                      <a:pt x="267" y="619"/>
                    </a:lnTo>
                    <a:lnTo>
                      <a:pt x="268" y="619"/>
                    </a:lnTo>
                    <a:lnTo>
                      <a:pt x="268" y="620"/>
                    </a:lnTo>
                    <a:lnTo>
                      <a:pt x="269" y="620"/>
                    </a:lnTo>
                    <a:lnTo>
                      <a:pt x="270" y="622"/>
                    </a:lnTo>
                    <a:lnTo>
                      <a:pt x="270" y="624"/>
                    </a:lnTo>
                    <a:lnTo>
                      <a:pt x="270" y="641"/>
                    </a:lnTo>
                    <a:lnTo>
                      <a:pt x="270" y="642"/>
                    </a:lnTo>
                    <a:lnTo>
                      <a:pt x="270" y="645"/>
                    </a:lnTo>
                    <a:lnTo>
                      <a:pt x="270" y="646"/>
                    </a:lnTo>
                    <a:lnTo>
                      <a:pt x="270" y="647"/>
                    </a:lnTo>
                    <a:lnTo>
                      <a:pt x="272" y="647"/>
                    </a:lnTo>
                    <a:lnTo>
                      <a:pt x="273" y="651"/>
                    </a:lnTo>
                    <a:lnTo>
                      <a:pt x="273" y="652"/>
                    </a:lnTo>
                    <a:lnTo>
                      <a:pt x="273" y="654"/>
                    </a:lnTo>
                    <a:lnTo>
                      <a:pt x="274" y="655"/>
                    </a:lnTo>
                    <a:lnTo>
                      <a:pt x="273" y="655"/>
                    </a:lnTo>
                    <a:lnTo>
                      <a:pt x="273" y="658"/>
                    </a:lnTo>
                    <a:lnTo>
                      <a:pt x="273" y="659"/>
                    </a:lnTo>
                    <a:lnTo>
                      <a:pt x="272" y="661"/>
                    </a:lnTo>
                    <a:lnTo>
                      <a:pt x="272" y="662"/>
                    </a:lnTo>
                    <a:lnTo>
                      <a:pt x="268" y="670"/>
                    </a:lnTo>
                    <a:lnTo>
                      <a:pt x="265" y="679"/>
                    </a:lnTo>
                    <a:lnTo>
                      <a:pt x="264" y="680"/>
                    </a:lnTo>
                    <a:lnTo>
                      <a:pt x="264" y="681"/>
                    </a:lnTo>
                    <a:lnTo>
                      <a:pt x="264" y="682"/>
                    </a:lnTo>
                    <a:lnTo>
                      <a:pt x="264" y="698"/>
                    </a:lnTo>
                    <a:lnTo>
                      <a:pt x="265" y="700"/>
                    </a:lnTo>
                    <a:lnTo>
                      <a:pt x="264" y="718"/>
                    </a:lnTo>
                    <a:lnTo>
                      <a:pt x="265" y="719"/>
                    </a:lnTo>
                    <a:lnTo>
                      <a:pt x="265" y="720"/>
                    </a:lnTo>
                    <a:lnTo>
                      <a:pt x="265" y="722"/>
                    </a:lnTo>
                    <a:lnTo>
                      <a:pt x="265" y="726"/>
                    </a:lnTo>
                    <a:lnTo>
                      <a:pt x="264" y="729"/>
                    </a:lnTo>
                    <a:lnTo>
                      <a:pt x="264" y="730"/>
                    </a:lnTo>
                    <a:lnTo>
                      <a:pt x="263" y="730"/>
                    </a:lnTo>
                    <a:lnTo>
                      <a:pt x="263" y="732"/>
                    </a:lnTo>
                    <a:lnTo>
                      <a:pt x="262" y="732"/>
                    </a:lnTo>
                    <a:lnTo>
                      <a:pt x="262" y="733"/>
                    </a:lnTo>
                    <a:lnTo>
                      <a:pt x="259" y="736"/>
                    </a:lnTo>
                    <a:lnTo>
                      <a:pt x="258" y="737"/>
                    </a:lnTo>
                    <a:lnTo>
                      <a:pt x="258" y="738"/>
                    </a:lnTo>
                    <a:lnTo>
                      <a:pt x="257" y="739"/>
                    </a:lnTo>
                    <a:lnTo>
                      <a:pt x="257" y="741"/>
                    </a:lnTo>
                    <a:lnTo>
                      <a:pt x="257" y="742"/>
                    </a:lnTo>
                    <a:lnTo>
                      <a:pt x="257" y="744"/>
                    </a:lnTo>
                    <a:lnTo>
                      <a:pt x="258" y="745"/>
                    </a:lnTo>
                    <a:lnTo>
                      <a:pt x="259" y="749"/>
                    </a:lnTo>
                    <a:lnTo>
                      <a:pt x="260" y="750"/>
                    </a:lnTo>
                    <a:lnTo>
                      <a:pt x="260" y="752"/>
                    </a:lnTo>
                    <a:lnTo>
                      <a:pt x="260" y="753"/>
                    </a:lnTo>
                    <a:lnTo>
                      <a:pt x="261" y="754"/>
                    </a:lnTo>
                    <a:lnTo>
                      <a:pt x="261" y="756"/>
                    </a:lnTo>
                    <a:lnTo>
                      <a:pt x="261" y="757"/>
                    </a:lnTo>
                    <a:lnTo>
                      <a:pt x="261" y="761"/>
                    </a:lnTo>
                    <a:lnTo>
                      <a:pt x="261" y="763"/>
                    </a:lnTo>
                    <a:lnTo>
                      <a:pt x="260" y="764"/>
                    </a:lnTo>
                    <a:lnTo>
                      <a:pt x="260" y="765"/>
                    </a:lnTo>
                    <a:lnTo>
                      <a:pt x="260" y="766"/>
                    </a:lnTo>
                    <a:lnTo>
                      <a:pt x="259" y="767"/>
                    </a:lnTo>
                    <a:lnTo>
                      <a:pt x="258" y="769"/>
                    </a:lnTo>
                    <a:lnTo>
                      <a:pt x="253" y="777"/>
                    </a:lnTo>
                    <a:lnTo>
                      <a:pt x="251" y="780"/>
                    </a:lnTo>
                    <a:lnTo>
                      <a:pt x="249" y="783"/>
                    </a:lnTo>
                    <a:lnTo>
                      <a:pt x="248" y="786"/>
                    </a:lnTo>
                    <a:lnTo>
                      <a:pt x="247" y="789"/>
                    </a:lnTo>
                    <a:lnTo>
                      <a:pt x="247" y="790"/>
                    </a:lnTo>
                    <a:lnTo>
                      <a:pt x="246" y="790"/>
                    </a:lnTo>
                    <a:lnTo>
                      <a:pt x="246" y="793"/>
                    </a:lnTo>
                    <a:lnTo>
                      <a:pt x="247" y="795"/>
                    </a:lnTo>
                    <a:lnTo>
                      <a:pt x="247" y="796"/>
                    </a:lnTo>
                    <a:lnTo>
                      <a:pt x="246" y="798"/>
                    </a:lnTo>
                    <a:lnTo>
                      <a:pt x="246" y="799"/>
                    </a:lnTo>
                    <a:lnTo>
                      <a:pt x="246" y="800"/>
                    </a:lnTo>
                    <a:lnTo>
                      <a:pt x="245" y="801"/>
                    </a:lnTo>
                    <a:lnTo>
                      <a:pt x="241" y="805"/>
                    </a:lnTo>
                    <a:lnTo>
                      <a:pt x="240" y="806"/>
                    </a:lnTo>
                    <a:lnTo>
                      <a:pt x="240" y="807"/>
                    </a:lnTo>
                    <a:lnTo>
                      <a:pt x="239" y="807"/>
                    </a:lnTo>
                    <a:lnTo>
                      <a:pt x="238" y="811"/>
                    </a:lnTo>
                    <a:lnTo>
                      <a:pt x="237" y="812"/>
                    </a:lnTo>
                    <a:lnTo>
                      <a:pt x="237" y="813"/>
                    </a:lnTo>
                    <a:lnTo>
                      <a:pt x="237" y="814"/>
                    </a:lnTo>
                    <a:lnTo>
                      <a:pt x="237" y="815"/>
                    </a:lnTo>
                    <a:lnTo>
                      <a:pt x="237" y="827"/>
                    </a:lnTo>
                    <a:lnTo>
                      <a:pt x="236" y="828"/>
                    </a:lnTo>
                    <a:lnTo>
                      <a:pt x="236" y="829"/>
                    </a:lnTo>
                    <a:lnTo>
                      <a:pt x="236" y="830"/>
                    </a:lnTo>
                    <a:lnTo>
                      <a:pt x="234" y="834"/>
                    </a:lnTo>
                    <a:lnTo>
                      <a:pt x="232" y="836"/>
                    </a:lnTo>
                    <a:lnTo>
                      <a:pt x="231" y="837"/>
                    </a:lnTo>
                    <a:lnTo>
                      <a:pt x="231" y="838"/>
                    </a:lnTo>
                    <a:lnTo>
                      <a:pt x="230" y="839"/>
                    </a:lnTo>
                    <a:lnTo>
                      <a:pt x="229" y="840"/>
                    </a:lnTo>
                    <a:lnTo>
                      <a:pt x="229" y="841"/>
                    </a:lnTo>
                    <a:lnTo>
                      <a:pt x="229" y="842"/>
                    </a:lnTo>
                    <a:lnTo>
                      <a:pt x="229" y="843"/>
                    </a:lnTo>
                    <a:lnTo>
                      <a:pt x="229" y="844"/>
                    </a:lnTo>
                    <a:lnTo>
                      <a:pt x="231" y="847"/>
                    </a:lnTo>
                    <a:lnTo>
                      <a:pt x="231" y="848"/>
                    </a:lnTo>
                    <a:lnTo>
                      <a:pt x="232" y="849"/>
                    </a:lnTo>
                    <a:lnTo>
                      <a:pt x="234" y="849"/>
                    </a:lnTo>
                    <a:lnTo>
                      <a:pt x="234" y="850"/>
                    </a:lnTo>
                    <a:lnTo>
                      <a:pt x="237" y="853"/>
                    </a:lnTo>
                    <a:lnTo>
                      <a:pt x="239" y="853"/>
                    </a:lnTo>
                    <a:lnTo>
                      <a:pt x="245" y="857"/>
                    </a:lnTo>
                    <a:lnTo>
                      <a:pt x="246" y="857"/>
                    </a:lnTo>
                    <a:lnTo>
                      <a:pt x="246" y="858"/>
                    </a:lnTo>
                    <a:lnTo>
                      <a:pt x="248" y="859"/>
                    </a:lnTo>
                    <a:lnTo>
                      <a:pt x="248" y="860"/>
                    </a:lnTo>
                    <a:lnTo>
                      <a:pt x="249" y="861"/>
                    </a:lnTo>
                    <a:lnTo>
                      <a:pt x="249" y="862"/>
                    </a:lnTo>
                    <a:lnTo>
                      <a:pt x="250" y="862"/>
                    </a:lnTo>
                    <a:lnTo>
                      <a:pt x="250" y="866"/>
                    </a:lnTo>
                    <a:lnTo>
                      <a:pt x="249" y="867"/>
                    </a:lnTo>
                    <a:lnTo>
                      <a:pt x="249" y="868"/>
                    </a:lnTo>
                    <a:lnTo>
                      <a:pt x="249" y="869"/>
                    </a:lnTo>
                    <a:lnTo>
                      <a:pt x="248" y="873"/>
                    </a:lnTo>
                    <a:lnTo>
                      <a:pt x="247" y="876"/>
                    </a:lnTo>
                    <a:lnTo>
                      <a:pt x="246" y="877"/>
                    </a:lnTo>
                    <a:lnTo>
                      <a:pt x="245" y="881"/>
                    </a:lnTo>
                    <a:lnTo>
                      <a:pt x="245" y="882"/>
                    </a:lnTo>
                    <a:lnTo>
                      <a:pt x="244" y="882"/>
                    </a:lnTo>
                    <a:lnTo>
                      <a:pt x="244" y="884"/>
                    </a:lnTo>
                    <a:lnTo>
                      <a:pt x="244" y="885"/>
                    </a:lnTo>
                    <a:lnTo>
                      <a:pt x="244" y="886"/>
                    </a:lnTo>
                    <a:lnTo>
                      <a:pt x="244" y="887"/>
                    </a:lnTo>
                    <a:lnTo>
                      <a:pt x="243" y="889"/>
                    </a:lnTo>
                    <a:lnTo>
                      <a:pt x="243" y="892"/>
                    </a:lnTo>
                    <a:lnTo>
                      <a:pt x="242" y="907"/>
                    </a:lnTo>
                    <a:lnTo>
                      <a:pt x="242" y="910"/>
                    </a:lnTo>
                    <a:lnTo>
                      <a:pt x="241" y="910"/>
                    </a:lnTo>
                    <a:lnTo>
                      <a:pt x="241" y="913"/>
                    </a:lnTo>
                    <a:lnTo>
                      <a:pt x="241" y="914"/>
                    </a:lnTo>
                    <a:lnTo>
                      <a:pt x="240" y="915"/>
                    </a:lnTo>
                    <a:lnTo>
                      <a:pt x="239" y="916"/>
                    </a:lnTo>
                    <a:lnTo>
                      <a:pt x="239" y="917"/>
                    </a:lnTo>
                    <a:lnTo>
                      <a:pt x="238" y="918"/>
                    </a:lnTo>
                    <a:lnTo>
                      <a:pt x="235" y="919"/>
                    </a:lnTo>
                    <a:lnTo>
                      <a:pt x="234" y="919"/>
                    </a:lnTo>
                    <a:lnTo>
                      <a:pt x="232" y="920"/>
                    </a:lnTo>
                    <a:lnTo>
                      <a:pt x="231" y="920"/>
                    </a:lnTo>
                    <a:lnTo>
                      <a:pt x="230" y="920"/>
                    </a:lnTo>
                    <a:lnTo>
                      <a:pt x="226" y="920"/>
                    </a:lnTo>
                    <a:lnTo>
                      <a:pt x="225" y="921"/>
                    </a:lnTo>
                    <a:lnTo>
                      <a:pt x="218" y="921"/>
                    </a:lnTo>
                    <a:lnTo>
                      <a:pt x="218" y="920"/>
                    </a:lnTo>
                    <a:lnTo>
                      <a:pt x="171" y="917"/>
                    </a:lnTo>
                  </a:path>
                </a:pathLst>
              </a:custGeom>
              <a:noFill/>
              <a:ln w="1588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333">
                <a:extLst>
                  <a:ext uri="{FF2B5EF4-FFF2-40B4-BE49-F238E27FC236}">
                    <a16:creationId xmlns:a16="http://schemas.microsoft.com/office/drawing/2014/main" id="{218DDACD-16F8-F44E-4B43-5C63DEF9D4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9" y="2653"/>
                <a:ext cx="43" cy="411"/>
              </a:xfrm>
              <a:custGeom>
                <a:avLst/>
                <a:gdLst>
                  <a:gd name="T0" fmla="*/ 28 w 130"/>
                  <a:gd name="T1" fmla="*/ 1218 h 1233"/>
                  <a:gd name="T2" fmla="*/ 38 w 130"/>
                  <a:gd name="T3" fmla="*/ 1184 h 1233"/>
                  <a:gd name="T4" fmla="*/ 49 w 130"/>
                  <a:gd name="T5" fmla="*/ 1167 h 1233"/>
                  <a:gd name="T6" fmla="*/ 62 w 130"/>
                  <a:gd name="T7" fmla="*/ 1120 h 1233"/>
                  <a:gd name="T8" fmla="*/ 71 w 130"/>
                  <a:gd name="T9" fmla="*/ 1086 h 1233"/>
                  <a:gd name="T10" fmla="*/ 90 w 130"/>
                  <a:gd name="T11" fmla="*/ 1056 h 1233"/>
                  <a:gd name="T12" fmla="*/ 105 w 130"/>
                  <a:gd name="T13" fmla="*/ 1029 h 1233"/>
                  <a:gd name="T14" fmla="*/ 106 w 130"/>
                  <a:gd name="T15" fmla="*/ 1003 h 1233"/>
                  <a:gd name="T16" fmla="*/ 115 w 130"/>
                  <a:gd name="T17" fmla="*/ 974 h 1233"/>
                  <a:gd name="T18" fmla="*/ 126 w 130"/>
                  <a:gd name="T19" fmla="*/ 951 h 1233"/>
                  <a:gd name="T20" fmla="*/ 124 w 130"/>
                  <a:gd name="T21" fmla="*/ 944 h 1233"/>
                  <a:gd name="T22" fmla="*/ 122 w 130"/>
                  <a:gd name="T23" fmla="*/ 912 h 1233"/>
                  <a:gd name="T24" fmla="*/ 126 w 130"/>
                  <a:gd name="T25" fmla="*/ 863 h 1233"/>
                  <a:gd name="T26" fmla="*/ 122 w 130"/>
                  <a:gd name="T27" fmla="*/ 842 h 1233"/>
                  <a:gd name="T28" fmla="*/ 119 w 130"/>
                  <a:gd name="T29" fmla="*/ 827 h 1233"/>
                  <a:gd name="T30" fmla="*/ 116 w 130"/>
                  <a:gd name="T31" fmla="*/ 808 h 1233"/>
                  <a:gd name="T32" fmla="*/ 119 w 130"/>
                  <a:gd name="T33" fmla="*/ 767 h 1233"/>
                  <a:gd name="T34" fmla="*/ 115 w 130"/>
                  <a:gd name="T35" fmla="*/ 737 h 1233"/>
                  <a:gd name="T36" fmla="*/ 109 w 130"/>
                  <a:gd name="T37" fmla="*/ 720 h 1233"/>
                  <a:gd name="T38" fmla="*/ 99 w 130"/>
                  <a:gd name="T39" fmla="*/ 703 h 1233"/>
                  <a:gd name="T40" fmla="*/ 73 w 130"/>
                  <a:gd name="T41" fmla="*/ 675 h 1233"/>
                  <a:gd name="T42" fmla="*/ 71 w 130"/>
                  <a:gd name="T43" fmla="*/ 663 h 1233"/>
                  <a:gd name="T44" fmla="*/ 62 w 130"/>
                  <a:gd name="T45" fmla="*/ 650 h 1233"/>
                  <a:gd name="T46" fmla="*/ 67 w 130"/>
                  <a:gd name="T47" fmla="*/ 643 h 1233"/>
                  <a:gd name="T48" fmla="*/ 67 w 130"/>
                  <a:gd name="T49" fmla="*/ 622 h 1233"/>
                  <a:gd name="T50" fmla="*/ 72 w 130"/>
                  <a:gd name="T51" fmla="*/ 597 h 1233"/>
                  <a:gd name="T52" fmla="*/ 70 w 130"/>
                  <a:gd name="T53" fmla="*/ 579 h 1233"/>
                  <a:gd name="T54" fmla="*/ 65 w 130"/>
                  <a:gd name="T55" fmla="*/ 564 h 1233"/>
                  <a:gd name="T56" fmla="*/ 67 w 130"/>
                  <a:gd name="T57" fmla="*/ 550 h 1233"/>
                  <a:gd name="T58" fmla="*/ 53 w 130"/>
                  <a:gd name="T59" fmla="*/ 543 h 1233"/>
                  <a:gd name="T60" fmla="*/ 53 w 130"/>
                  <a:gd name="T61" fmla="*/ 518 h 1233"/>
                  <a:gd name="T62" fmla="*/ 58 w 130"/>
                  <a:gd name="T63" fmla="*/ 497 h 1233"/>
                  <a:gd name="T64" fmla="*/ 58 w 130"/>
                  <a:gd name="T65" fmla="*/ 479 h 1233"/>
                  <a:gd name="T66" fmla="*/ 62 w 130"/>
                  <a:gd name="T67" fmla="*/ 467 h 1233"/>
                  <a:gd name="T68" fmla="*/ 66 w 130"/>
                  <a:gd name="T69" fmla="*/ 454 h 1233"/>
                  <a:gd name="T70" fmla="*/ 68 w 130"/>
                  <a:gd name="T71" fmla="*/ 436 h 1233"/>
                  <a:gd name="T72" fmla="*/ 67 w 130"/>
                  <a:gd name="T73" fmla="*/ 413 h 1233"/>
                  <a:gd name="T74" fmla="*/ 67 w 130"/>
                  <a:gd name="T75" fmla="*/ 390 h 1233"/>
                  <a:gd name="T76" fmla="*/ 61 w 130"/>
                  <a:gd name="T77" fmla="*/ 370 h 1233"/>
                  <a:gd name="T78" fmla="*/ 54 w 130"/>
                  <a:gd name="T79" fmla="*/ 354 h 1233"/>
                  <a:gd name="T80" fmla="*/ 61 w 130"/>
                  <a:gd name="T81" fmla="*/ 344 h 1233"/>
                  <a:gd name="T82" fmla="*/ 61 w 130"/>
                  <a:gd name="T83" fmla="*/ 322 h 1233"/>
                  <a:gd name="T84" fmla="*/ 50 w 130"/>
                  <a:gd name="T85" fmla="*/ 308 h 1233"/>
                  <a:gd name="T86" fmla="*/ 50 w 130"/>
                  <a:gd name="T87" fmla="*/ 286 h 1233"/>
                  <a:gd name="T88" fmla="*/ 51 w 130"/>
                  <a:gd name="T89" fmla="*/ 265 h 1233"/>
                  <a:gd name="T90" fmla="*/ 49 w 130"/>
                  <a:gd name="T91" fmla="*/ 256 h 1233"/>
                  <a:gd name="T92" fmla="*/ 56 w 130"/>
                  <a:gd name="T93" fmla="*/ 250 h 1233"/>
                  <a:gd name="T94" fmla="*/ 62 w 130"/>
                  <a:gd name="T95" fmla="*/ 237 h 1233"/>
                  <a:gd name="T96" fmla="*/ 59 w 130"/>
                  <a:gd name="T97" fmla="*/ 220 h 1233"/>
                  <a:gd name="T98" fmla="*/ 53 w 130"/>
                  <a:gd name="T99" fmla="*/ 199 h 1233"/>
                  <a:gd name="T100" fmla="*/ 57 w 130"/>
                  <a:gd name="T101" fmla="*/ 174 h 1233"/>
                  <a:gd name="T102" fmla="*/ 63 w 130"/>
                  <a:gd name="T103" fmla="*/ 143 h 1233"/>
                  <a:gd name="T104" fmla="*/ 63 w 130"/>
                  <a:gd name="T105" fmla="*/ 106 h 1233"/>
                  <a:gd name="T106" fmla="*/ 60 w 130"/>
                  <a:gd name="T107" fmla="*/ 85 h 1233"/>
                  <a:gd name="T108" fmla="*/ 58 w 130"/>
                  <a:gd name="T109" fmla="*/ 77 h 1233"/>
                  <a:gd name="T110" fmla="*/ 62 w 130"/>
                  <a:gd name="T111" fmla="*/ 74 h 1233"/>
                  <a:gd name="T112" fmla="*/ 44 w 130"/>
                  <a:gd name="T113" fmla="*/ 52 h 1233"/>
                  <a:gd name="T114" fmla="*/ 35 w 130"/>
                  <a:gd name="T115" fmla="*/ 29 h 1233"/>
                  <a:gd name="T116" fmla="*/ 14 w 130"/>
                  <a:gd name="T117" fmla="*/ 10 h 1233"/>
                  <a:gd name="T118" fmla="*/ 0 w 130"/>
                  <a:gd name="T119" fmla="*/ 0 h 1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0" h="1233">
                    <a:moveTo>
                      <a:pt x="24" y="1233"/>
                    </a:moveTo>
                    <a:lnTo>
                      <a:pt x="23" y="1230"/>
                    </a:lnTo>
                    <a:lnTo>
                      <a:pt x="24" y="1226"/>
                    </a:lnTo>
                    <a:lnTo>
                      <a:pt x="25" y="1222"/>
                    </a:lnTo>
                    <a:lnTo>
                      <a:pt x="28" y="1218"/>
                    </a:lnTo>
                    <a:lnTo>
                      <a:pt x="31" y="1211"/>
                    </a:lnTo>
                    <a:lnTo>
                      <a:pt x="32" y="1205"/>
                    </a:lnTo>
                    <a:lnTo>
                      <a:pt x="33" y="1198"/>
                    </a:lnTo>
                    <a:lnTo>
                      <a:pt x="35" y="1193"/>
                    </a:lnTo>
                    <a:lnTo>
                      <a:pt x="38" y="1184"/>
                    </a:lnTo>
                    <a:lnTo>
                      <a:pt x="37" y="1181"/>
                    </a:lnTo>
                    <a:lnTo>
                      <a:pt x="39" y="1179"/>
                    </a:lnTo>
                    <a:lnTo>
                      <a:pt x="42" y="1175"/>
                    </a:lnTo>
                    <a:lnTo>
                      <a:pt x="48" y="1171"/>
                    </a:lnTo>
                    <a:lnTo>
                      <a:pt x="49" y="1167"/>
                    </a:lnTo>
                    <a:lnTo>
                      <a:pt x="53" y="1148"/>
                    </a:lnTo>
                    <a:lnTo>
                      <a:pt x="58" y="1136"/>
                    </a:lnTo>
                    <a:lnTo>
                      <a:pt x="60" y="1127"/>
                    </a:lnTo>
                    <a:lnTo>
                      <a:pt x="62" y="1124"/>
                    </a:lnTo>
                    <a:lnTo>
                      <a:pt x="62" y="1120"/>
                    </a:lnTo>
                    <a:lnTo>
                      <a:pt x="63" y="1116"/>
                    </a:lnTo>
                    <a:lnTo>
                      <a:pt x="65" y="1105"/>
                    </a:lnTo>
                    <a:lnTo>
                      <a:pt x="65" y="1100"/>
                    </a:lnTo>
                    <a:lnTo>
                      <a:pt x="68" y="1095"/>
                    </a:lnTo>
                    <a:lnTo>
                      <a:pt x="71" y="1086"/>
                    </a:lnTo>
                    <a:lnTo>
                      <a:pt x="79" y="1077"/>
                    </a:lnTo>
                    <a:lnTo>
                      <a:pt x="81" y="1070"/>
                    </a:lnTo>
                    <a:lnTo>
                      <a:pt x="84" y="1066"/>
                    </a:lnTo>
                    <a:lnTo>
                      <a:pt x="88" y="1060"/>
                    </a:lnTo>
                    <a:lnTo>
                      <a:pt x="90" y="1056"/>
                    </a:lnTo>
                    <a:lnTo>
                      <a:pt x="92" y="1054"/>
                    </a:lnTo>
                    <a:lnTo>
                      <a:pt x="97" y="1043"/>
                    </a:lnTo>
                    <a:lnTo>
                      <a:pt x="102" y="1035"/>
                    </a:lnTo>
                    <a:lnTo>
                      <a:pt x="103" y="1031"/>
                    </a:lnTo>
                    <a:lnTo>
                      <a:pt x="105" y="1029"/>
                    </a:lnTo>
                    <a:lnTo>
                      <a:pt x="108" y="1026"/>
                    </a:lnTo>
                    <a:lnTo>
                      <a:pt x="105" y="1016"/>
                    </a:lnTo>
                    <a:lnTo>
                      <a:pt x="104" y="1009"/>
                    </a:lnTo>
                    <a:lnTo>
                      <a:pt x="104" y="1004"/>
                    </a:lnTo>
                    <a:lnTo>
                      <a:pt x="106" y="1003"/>
                    </a:lnTo>
                    <a:lnTo>
                      <a:pt x="107" y="999"/>
                    </a:lnTo>
                    <a:lnTo>
                      <a:pt x="109" y="994"/>
                    </a:lnTo>
                    <a:lnTo>
                      <a:pt x="110" y="988"/>
                    </a:lnTo>
                    <a:lnTo>
                      <a:pt x="113" y="982"/>
                    </a:lnTo>
                    <a:lnTo>
                      <a:pt x="115" y="974"/>
                    </a:lnTo>
                    <a:lnTo>
                      <a:pt x="116" y="970"/>
                    </a:lnTo>
                    <a:lnTo>
                      <a:pt x="119" y="969"/>
                    </a:lnTo>
                    <a:lnTo>
                      <a:pt x="121" y="960"/>
                    </a:lnTo>
                    <a:lnTo>
                      <a:pt x="124" y="954"/>
                    </a:lnTo>
                    <a:lnTo>
                      <a:pt x="126" y="951"/>
                    </a:lnTo>
                    <a:lnTo>
                      <a:pt x="128" y="950"/>
                    </a:lnTo>
                    <a:lnTo>
                      <a:pt x="129" y="947"/>
                    </a:lnTo>
                    <a:lnTo>
                      <a:pt x="130" y="945"/>
                    </a:lnTo>
                    <a:lnTo>
                      <a:pt x="127" y="944"/>
                    </a:lnTo>
                    <a:lnTo>
                      <a:pt x="124" y="944"/>
                    </a:lnTo>
                    <a:lnTo>
                      <a:pt x="121" y="941"/>
                    </a:lnTo>
                    <a:lnTo>
                      <a:pt x="120" y="934"/>
                    </a:lnTo>
                    <a:lnTo>
                      <a:pt x="120" y="926"/>
                    </a:lnTo>
                    <a:lnTo>
                      <a:pt x="122" y="922"/>
                    </a:lnTo>
                    <a:lnTo>
                      <a:pt x="122" y="912"/>
                    </a:lnTo>
                    <a:lnTo>
                      <a:pt x="124" y="906"/>
                    </a:lnTo>
                    <a:lnTo>
                      <a:pt x="126" y="900"/>
                    </a:lnTo>
                    <a:lnTo>
                      <a:pt x="127" y="892"/>
                    </a:lnTo>
                    <a:lnTo>
                      <a:pt x="127" y="884"/>
                    </a:lnTo>
                    <a:lnTo>
                      <a:pt x="126" y="863"/>
                    </a:lnTo>
                    <a:lnTo>
                      <a:pt x="125" y="856"/>
                    </a:lnTo>
                    <a:lnTo>
                      <a:pt x="125" y="853"/>
                    </a:lnTo>
                    <a:lnTo>
                      <a:pt x="124" y="850"/>
                    </a:lnTo>
                    <a:lnTo>
                      <a:pt x="121" y="847"/>
                    </a:lnTo>
                    <a:lnTo>
                      <a:pt x="122" y="842"/>
                    </a:lnTo>
                    <a:lnTo>
                      <a:pt x="123" y="838"/>
                    </a:lnTo>
                    <a:lnTo>
                      <a:pt x="123" y="836"/>
                    </a:lnTo>
                    <a:lnTo>
                      <a:pt x="122" y="835"/>
                    </a:lnTo>
                    <a:lnTo>
                      <a:pt x="120" y="835"/>
                    </a:lnTo>
                    <a:lnTo>
                      <a:pt x="119" y="827"/>
                    </a:lnTo>
                    <a:lnTo>
                      <a:pt x="119" y="821"/>
                    </a:lnTo>
                    <a:lnTo>
                      <a:pt x="118" y="817"/>
                    </a:lnTo>
                    <a:lnTo>
                      <a:pt x="118" y="815"/>
                    </a:lnTo>
                    <a:lnTo>
                      <a:pt x="116" y="812"/>
                    </a:lnTo>
                    <a:lnTo>
                      <a:pt x="116" y="808"/>
                    </a:lnTo>
                    <a:lnTo>
                      <a:pt x="117" y="795"/>
                    </a:lnTo>
                    <a:lnTo>
                      <a:pt x="121" y="775"/>
                    </a:lnTo>
                    <a:lnTo>
                      <a:pt x="122" y="772"/>
                    </a:lnTo>
                    <a:lnTo>
                      <a:pt x="121" y="770"/>
                    </a:lnTo>
                    <a:lnTo>
                      <a:pt x="119" y="767"/>
                    </a:lnTo>
                    <a:lnTo>
                      <a:pt x="120" y="763"/>
                    </a:lnTo>
                    <a:lnTo>
                      <a:pt x="120" y="757"/>
                    </a:lnTo>
                    <a:lnTo>
                      <a:pt x="117" y="752"/>
                    </a:lnTo>
                    <a:lnTo>
                      <a:pt x="113" y="743"/>
                    </a:lnTo>
                    <a:lnTo>
                      <a:pt x="115" y="737"/>
                    </a:lnTo>
                    <a:lnTo>
                      <a:pt x="114" y="735"/>
                    </a:lnTo>
                    <a:lnTo>
                      <a:pt x="114" y="734"/>
                    </a:lnTo>
                    <a:lnTo>
                      <a:pt x="114" y="731"/>
                    </a:lnTo>
                    <a:lnTo>
                      <a:pt x="111" y="725"/>
                    </a:lnTo>
                    <a:lnTo>
                      <a:pt x="109" y="720"/>
                    </a:lnTo>
                    <a:lnTo>
                      <a:pt x="108" y="716"/>
                    </a:lnTo>
                    <a:lnTo>
                      <a:pt x="106" y="713"/>
                    </a:lnTo>
                    <a:lnTo>
                      <a:pt x="104" y="709"/>
                    </a:lnTo>
                    <a:lnTo>
                      <a:pt x="103" y="707"/>
                    </a:lnTo>
                    <a:lnTo>
                      <a:pt x="99" y="703"/>
                    </a:lnTo>
                    <a:lnTo>
                      <a:pt x="88" y="689"/>
                    </a:lnTo>
                    <a:lnTo>
                      <a:pt x="82" y="684"/>
                    </a:lnTo>
                    <a:lnTo>
                      <a:pt x="80" y="682"/>
                    </a:lnTo>
                    <a:lnTo>
                      <a:pt x="75" y="678"/>
                    </a:lnTo>
                    <a:lnTo>
                      <a:pt x="73" y="675"/>
                    </a:lnTo>
                    <a:lnTo>
                      <a:pt x="76" y="673"/>
                    </a:lnTo>
                    <a:lnTo>
                      <a:pt x="77" y="668"/>
                    </a:lnTo>
                    <a:lnTo>
                      <a:pt x="78" y="667"/>
                    </a:lnTo>
                    <a:lnTo>
                      <a:pt x="72" y="667"/>
                    </a:lnTo>
                    <a:lnTo>
                      <a:pt x="71" y="663"/>
                    </a:lnTo>
                    <a:lnTo>
                      <a:pt x="70" y="658"/>
                    </a:lnTo>
                    <a:lnTo>
                      <a:pt x="67" y="656"/>
                    </a:lnTo>
                    <a:lnTo>
                      <a:pt x="62" y="654"/>
                    </a:lnTo>
                    <a:lnTo>
                      <a:pt x="61" y="652"/>
                    </a:lnTo>
                    <a:lnTo>
                      <a:pt x="62" y="650"/>
                    </a:lnTo>
                    <a:lnTo>
                      <a:pt x="66" y="648"/>
                    </a:lnTo>
                    <a:lnTo>
                      <a:pt x="67" y="646"/>
                    </a:lnTo>
                    <a:lnTo>
                      <a:pt x="67" y="645"/>
                    </a:lnTo>
                    <a:lnTo>
                      <a:pt x="68" y="645"/>
                    </a:lnTo>
                    <a:lnTo>
                      <a:pt x="67" y="643"/>
                    </a:lnTo>
                    <a:lnTo>
                      <a:pt x="66" y="642"/>
                    </a:lnTo>
                    <a:lnTo>
                      <a:pt x="66" y="636"/>
                    </a:lnTo>
                    <a:lnTo>
                      <a:pt x="65" y="632"/>
                    </a:lnTo>
                    <a:lnTo>
                      <a:pt x="66" y="626"/>
                    </a:lnTo>
                    <a:lnTo>
                      <a:pt x="67" y="622"/>
                    </a:lnTo>
                    <a:lnTo>
                      <a:pt x="67" y="613"/>
                    </a:lnTo>
                    <a:lnTo>
                      <a:pt x="68" y="611"/>
                    </a:lnTo>
                    <a:lnTo>
                      <a:pt x="69" y="602"/>
                    </a:lnTo>
                    <a:lnTo>
                      <a:pt x="72" y="599"/>
                    </a:lnTo>
                    <a:lnTo>
                      <a:pt x="72" y="597"/>
                    </a:lnTo>
                    <a:lnTo>
                      <a:pt x="73" y="594"/>
                    </a:lnTo>
                    <a:lnTo>
                      <a:pt x="72" y="592"/>
                    </a:lnTo>
                    <a:lnTo>
                      <a:pt x="72" y="591"/>
                    </a:lnTo>
                    <a:lnTo>
                      <a:pt x="72" y="587"/>
                    </a:lnTo>
                    <a:lnTo>
                      <a:pt x="70" y="579"/>
                    </a:lnTo>
                    <a:lnTo>
                      <a:pt x="68" y="574"/>
                    </a:lnTo>
                    <a:lnTo>
                      <a:pt x="67" y="569"/>
                    </a:lnTo>
                    <a:lnTo>
                      <a:pt x="67" y="566"/>
                    </a:lnTo>
                    <a:lnTo>
                      <a:pt x="66" y="564"/>
                    </a:lnTo>
                    <a:lnTo>
                      <a:pt x="65" y="564"/>
                    </a:lnTo>
                    <a:lnTo>
                      <a:pt x="62" y="561"/>
                    </a:lnTo>
                    <a:lnTo>
                      <a:pt x="61" y="559"/>
                    </a:lnTo>
                    <a:lnTo>
                      <a:pt x="64" y="554"/>
                    </a:lnTo>
                    <a:lnTo>
                      <a:pt x="67" y="552"/>
                    </a:lnTo>
                    <a:lnTo>
                      <a:pt x="67" y="550"/>
                    </a:lnTo>
                    <a:lnTo>
                      <a:pt x="65" y="548"/>
                    </a:lnTo>
                    <a:lnTo>
                      <a:pt x="64" y="547"/>
                    </a:lnTo>
                    <a:lnTo>
                      <a:pt x="59" y="545"/>
                    </a:lnTo>
                    <a:lnTo>
                      <a:pt x="54" y="544"/>
                    </a:lnTo>
                    <a:lnTo>
                      <a:pt x="53" y="543"/>
                    </a:lnTo>
                    <a:lnTo>
                      <a:pt x="53" y="540"/>
                    </a:lnTo>
                    <a:lnTo>
                      <a:pt x="56" y="537"/>
                    </a:lnTo>
                    <a:lnTo>
                      <a:pt x="57" y="533"/>
                    </a:lnTo>
                    <a:lnTo>
                      <a:pt x="57" y="529"/>
                    </a:lnTo>
                    <a:lnTo>
                      <a:pt x="53" y="518"/>
                    </a:lnTo>
                    <a:lnTo>
                      <a:pt x="52" y="513"/>
                    </a:lnTo>
                    <a:lnTo>
                      <a:pt x="53" y="509"/>
                    </a:lnTo>
                    <a:lnTo>
                      <a:pt x="57" y="506"/>
                    </a:lnTo>
                    <a:lnTo>
                      <a:pt x="58" y="502"/>
                    </a:lnTo>
                    <a:lnTo>
                      <a:pt x="58" y="497"/>
                    </a:lnTo>
                    <a:lnTo>
                      <a:pt x="56" y="493"/>
                    </a:lnTo>
                    <a:lnTo>
                      <a:pt x="52" y="491"/>
                    </a:lnTo>
                    <a:lnTo>
                      <a:pt x="49" y="486"/>
                    </a:lnTo>
                    <a:lnTo>
                      <a:pt x="54" y="484"/>
                    </a:lnTo>
                    <a:lnTo>
                      <a:pt x="58" y="479"/>
                    </a:lnTo>
                    <a:lnTo>
                      <a:pt x="59" y="477"/>
                    </a:lnTo>
                    <a:lnTo>
                      <a:pt x="61" y="476"/>
                    </a:lnTo>
                    <a:lnTo>
                      <a:pt x="61" y="473"/>
                    </a:lnTo>
                    <a:lnTo>
                      <a:pt x="62" y="471"/>
                    </a:lnTo>
                    <a:lnTo>
                      <a:pt x="62" y="467"/>
                    </a:lnTo>
                    <a:lnTo>
                      <a:pt x="62" y="466"/>
                    </a:lnTo>
                    <a:lnTo>
                      <a:pt x="61" y="460"/>
                    </a:lnTo>
                    <a:lnTo>
                      <a:pt x="62" y="459"/>
                    </a:lnTo>
                    <a:lnTo>
                      <a:pt x="64" y="456"/>
                    </a:lnTo>
                    <a:lnTo>
                      <a:pt x="66" y="454"/>
                    </a:lnTo>
                    <a:lnTo>
                      <a:pt x="67" y="450"/>
                    </a:lnTo>
                    <a:lnTo>
                      <a:pt x="67" y="448"/>
                    </a:lnTo>
                    <a:lnTo>
                      <a:pt x="66" y="442"/>
                    </a:lnTo>
                    <a:lnTo>
                      <a:pt x="68" y="440"/>
                    </a:lnTo>
                    <a:lnTo>
                      <a:pt x="68" y="436"/>
                    </a:lnTo>
                    <a:lnTo>
                      <a:pt x="68" y="432"/>
                    </a:lnTo>
                    <a:lnTo>
                      <a:pt x="69" y="428"/>
                    </a:lnTo>
                    <a:lnTo>
                      <a:pt x="69" y="422"/>
                    </a:lnTo>
                    <a:lnTo>
                      <a:pt x="69" y="418"/>
                    </a:lnTo>
                    <a:lnTo>
                      <a:pt x="67" y="413"/>
                    </a:lnTo>
                    <a:lnTo>
                      <a:pt x="65" y="409"/>
                    </a:lnTo>
                    <a:lnTo>
                      <a:pt x="64" y="402"/>
                    </a:lnTo>
                    <a:lnTo>
                      <a:pt x="65" y="400"/>
                    </a:lnTo>
                    <a:lnTo>
                      <a:pt x="65" y="393"/>
                    </a:lnTo>
                    <a:lnTo>
                      <a:pt x="67" y="390"/>
                    </a:lnTo>
                    <a:lnTo>
                      <a:pt x="67" y="385"/>
                    </a:lnTo>
                    <a:lnTo>
                      <a:pt x="66" y="383"/>
                    </a:lnTo>
                    <a:lnTo>
                      <a:pt x="62" y="380"/>
                    </a:lnTo>
                    <a:lnTo>
                      <a:pt x="61" y="376"/>
                    </a:lnTo>
                    <a:lnTo>
                      <a:pt x="61" y="370"/>
                    </a:lnTo>
                    <a:lnTo>
                      <a:pt x="60" y="364"/>
                    </a:lnTo>
                    <a:lnTo>
                      <a:pt x="60" y="361"/>
                    </a:lnTo>
                    <a:lnTo>
                      <a:pt x="59" y="358"/>
                    </a:lnTo>
                    <a:lnTo>
                      <a:pt x="56" y="356"/>
                    </a:lnTo>
                    <a:lnTo>
                      <a:pt x="54" y="354"/>
                    </a:lnTo>
                    <a:lnTo>
                      <a:pt x="56" y="352"/>
                    </a:lnTo>
                    <a:lnTo>
                      <a:pt x="59" y="352"/>
                    </a:lnTo>
                    <a:lnTo>
                      <a:pt x="61" y="349"/>
                    </a:lnTo>
                    <a:lnTo>
                      <a:pt x="62" y="346"/>
                    </a:lnTo>
                    <a:lnTo>
                      <a:pt x="61" y="344"/>
                    </a:lnTo>
                    <a:lnTo>
                      <a:pt x="61" y="343"/>
                    </a:lnTo>
                    <a:lnTo>
                      <a:pt x="60" y="341"/>
                    </a:lnTo>
                    <a:lnTo>
                      <a:pt x="59" y="335"/>
                    </a:lnTo>
                    <a:lnTo>
                      <a:pt x="60" y="327"/>
                    </a:lnTo>
                    <a:lnTo>
                      <a:pt x="61" y="322"/>
                    </a:lnTo>
                    <a:lnTo>
                      <a:pt x="59" y="319"/>
                    </a:lnTo>
                    <a:lnTo>
                      <a:pt x="56" y="318"/>
                    </a:lnTo>
                    <a:lnTo>
                      <a:pt x="52" y="317"/>
                    </a:lnTo>
                    <a:lnTo>
                      <a:pt x="51" y="314"/>
                    </a:lnTo>
                    <a:lnTo>
                      <a:pt x="50" y="308"/>
                    </a:lnTo>
                    <a:lnTo>
                      <a:pt x="51" y="302"/>
                    </a:lnTo>
                    <a:lnTo>
                      <a:pt x="48" y="300"/>
                    </a:lnTo>
                    <a:lnTo>
                      <a:pt x="48" y="297"/>
                    </a:lnTo>
                    <a:lnTo>
                      <a:pt x="48" y="292"/>
                    </a:lnTo>
                    <a:lnTo>
                      <a:pt x="50" y="286"/>
                    </a:lnTo>
                    <a:lnTo>
                      <a:pt x="49" y="281"/>
                    </a:lnTo>
                    <a:lnTo>
                      <a:pt x="49" y="278"/>
                    </a:lnTo>
                    <a:lnTo>
                      <a:pt x="48" y="270"/>
                    </a:lnTo>
                    <a:lnTo>
                      <a:pt x="49" y="267"/>
                    </a:lnTo>
                    <a:lnTo>
                      <a:pt x="51" y="265"/>
                    </a:lnTo>
                    <a:lnTo>
                      <a:pt x="51" y="264"/>
                    </a:lnTo>
                    <a:lnTo>
                      <a:pt x="52" y="264"/>
                    </a:lnTo>
                    <a:lnTo>
                      <a:pt x="52" y="262"/>
                    </a:lnTo>
                    <a:lnTo>
                      <a:pt x="51" y="261"/>
                    </a:lnTo>
                    <a:lnTo>
                      <a:pt x="49" y="256"/>
                    </a:lnTo>
                    <a:lnTo>
                      <a:pt x="52" y="255"/>
                    </a:lnTo>
                    <a:lnTo>
                      <a:pt x="54" y="254"/>
                    </a:lnTo>
                    <a:lnTo>
                      <a:pt x="54" y="251"/>
                    </a:lnTo>
                    <a:lnTo>
                      <a:pt x="54" y="250"/>
                    </a:lnTo>
                    <a:lnTo>
                      <a:pt x="56" y="250"/>
                    </a:lnTo>
                    <a:lnTo>
                      <a:pt x="57" y="247"/>
                    </a:lnTo>
                    <a:lnTo>
                      <a:pt x="61" y="245"/>
                    </a:lnTo>
                    <a:lnTo>
                      <a:pt x="61" y="242"/>
                    </a:lnTo>
                    <a:lnTo>
                      <a:pt x="61" y="239"/>
                    </a:lnTo>
                    <a:lnTo>
                      <a:pt x="62" y="237"/>
                    </a:lnTo>
                    <a:lnTo>
                      <a:pt x="60" y="231"/>
                    </a:lnTo>
                    <a:lnTo>
                      <a:pt x="61" y="229"/>
                    </a:lnTo>
                    <a:lnTo>
                      <a:pt x="63" y="225"/>
                    </a:lnTo>
                    <a:lnTo>
                      <a:pt x="61" y="223"/>
                    </a:lnTo>
                    <a:lnTo>
                      <a:pt x="59" y="220"/>
                    </a:lnTo>
                    <a:lnTo>
                      <a:pt x="59" y="215"/>
                    </a:lnTo>
                    <a:lnTo>
                      <a:pt x="56" y="210"/>
                    </a:lnTo>
                    <a:lnTo>
                      <a:pt x="54" y="208"/>
                    </a:lnTo>
                    <a:lnTo>
                      <a:pt x="54" y="205"/>
                    </a:lnTo>
                    <a:lnTo>
                      <a:pt x="53" y="199"/>
                    </a:lnTo>
                    <a:lnTo>
                      <a:pt x="51" y="196"/>
                    </a:lnTo>
                    <a:lnTo>
                      <a:pt x="48" y="188"/>
                    </a:lnTo>
                    <a:lnTo>
                      <a:pt x="50" y="182"/>
                    </a:lnTo>
                    <a:lnTo>
                      <a:pt x="54" y="177"/>
                    </a:lnTo>
                    <a:lnTo>
                      <a:pt x="57" y="174"/>
                    </a:lnTo>
                    <a:lnTo>
                      <a:pt x="58" y="162"/>
                    </a:lnTo>
                    <a:lnTo>
                      <a:pt x="59" y="153"/>
                    </a:lnTo>
                    <a:lnTo>
                      <a:pt x="62" y="149"/>
                    </a:lnTo>
                    <a:lnTo>
                      <a:pt x="62" y="145"/>
                    </a:lnTo>
                    <a:lnTo>
                      <a:pt x="63" y="143"/>
                    </a:lnTo>
                    <a:lnTo>
                      <a:pt x="65" y="141"/>
                    </a:lnTo>
                    <a:lnTo>
                      <a:pt x="68" y="123"/>
                    </a:lnTo>
                    <a:lnTo>
                      <a:pt x="65" y="119"/>
                    </a:lnTo>
                    <a:lnTo>
                      <a:pt x="64" y="113"/>
                    </a:lnTo>
                    <a:lnTo>
                      <a:pt x="63" y="106"/>
                    </a:lnTo>
                    <a:lnTo>
                      <a:pt x="61" y="101"/>
                    </a:lnTo>
                    <a:lnTo>
                      <a:pt x="60" y="98"/>
                    </a:lnTo>
                    <a:lnTo>
                      <a:pt x="60" y="95"/>
                    </a:lnTo>
                    <a:lnTo>
                      <a:pt x="60" y="90"/>
                    </a:lnTo>
                    <a:lnTo>
                      <a:pt x="60" y="85"/>
                    </a:lnTo>
                    <a:lnTo>
                      <a:pt x="57" y="83"/>
                    </a:lnTo>
                    <a:lnTo>
                      <a:pt x="56" y="82"/>
                    </a:lnTo>
                    <a:lnTo>
                      <a:pt x="56" y="79"/>
                    </a:lnTo>
                    <a:lnTo>
                      <a:pt x="58" y="78"/>
                    </a:lnTo>
                    <a:lnTo>
                      <a:pt x="58" y="77"/>
                    </a:lnTo>
                    <a:lnTo>
                      <a:pt x="59" y="77"/>
                    </a:lnTo>
                    <a:lnTo>
                      <a:pt x="61" y="77"/>
                    </a:lnTo>
                    <a:lnTo>
                      <a:pt x="61" y="75"/>
                    </a:lnTo>
                    <a:lnTo>
                      <a:pt x="61" y="74"/>
                    </a:lnTo>
                    <a:lnTo>
                      <a:pt x="62" y="74"/>
                    </a:lnTo>
                    <a:lnTo>
                      <a:pt x="60" y="72"/>
                    </a:lnTo>
                    <a:lnTo>
                      <a:pt x="53" y="70"/>
                    </a:lnTo>
                    <a:lnTo>
                      <a:pt x="50" y="66"/>
                    </a:lnTo>
                    <a:lnTo>
                      <a:pt x="48" y="62"/>
                    </a:lnTo>
                    <a:lnTo>
                      <a:pt x="44" y="52"/>
                    </a:lnTo>
                    <a:lnTo>
                      <a:pt x="43" y="48"/>
                    </a:lnTo>
                    <a:lnTo>
                      <a:pt x="37" y="38"/>
                    </a:lnTo>
                    <a:lnTo>
                      <a:pt x="34" y="35"/>
                    </a:lnTo>
                    <a:lnTo>
                      <a:pt x="35" y="34"/>
                    </a:lnTo>
                    <a:lnTo>
                      <a:pt x="35" y="29"/>
                    </a:lnTo>
                    <a:lnTo>
                      <a:pt x="34" y="25"/>
                    </a:lnTo>
                    <a:lnTo>
                      <a:pt x="29" y="20"/>
                    </a:lnTo>
                    <a:lnTo>
                      <a:pt x="22" y="17"/>
                    </a:lnTo>
                    <a:lnTo>
                      <a:pt x="17" y="14"/>
                    </a:lnTo>
                    <a:lnTo>
                      <a:pt x="14" y="10"/>
                    </a:lnTo>
                    <a:lnTo>
                      <a:pt x="13" y="8"/>
                    </a:lnTo>
                    <a:lnTo>
                      <a:pt x="10" y="6"/>
                    </a:lnTo>
                    <a:lnTo>
                      <a:pt x="7" y="4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334">
                <a:extLst>
                  <a:ext uri="{FF2B5EF4-FFF2-40B4-BE49-F238E27FC236}">
                    <a16:creationId xmlns:a16="http://schemas.microsoft.com/office/drawing/2014/main" id="{B5ECAFF0-2422-A3A1-00C0-AA2C87919B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" y="2610"/>
                <a:ext cx="17" cy="43"/>
              </a:xfrm>
              <a:custGeom>
                <a:avLst/>
                <a:gdLst>
                  <a:gd name="T0" fmla="*/ 11 w 51"/>
                  <a:gd name="T1" fmla="*/ 129 h 129"/>
                  <a:gd name="T2" fmla="*/ 2 w 51"/>
                  <a:gd name="T3" fmla="*/ 124 h 129"/>
                  <a:gd name="T4" fmla="*/ 0 w 51"/>
                  <a:gd name="T5" fmla="*/ 121 h 129"/>
                  <a:gd name="T6" fmla="*/ 7 w 51"/>
                  <a:gd name="T7" fmla="*/ 114 h 129"/>
                  <a:gd name="T8" fmla="*/ 15 w 51"/>
                  <a:gd name="T9" fmla="*/ 103 h 129"/>
                  <a:gd name="T10" fmla="*/ 21 w 51"/>
                  <a:gd name="T11" fmla="*/ 104 h 129"/>
                  <a:gd name="T12" fmla="*/ 26 w 51"/>
                  <a:gd name="T13" fmla="*/ 106 h 129"/>
                  <a:gd name="T14" fmla="*/ 31 w 51"/>
                  <a:gd name="T15" fmla="*/ 106 h 129"/>
                  <a:gd name="T16" fmla="*/ 32 w 51"/>
                  <a:gd name="T17" fmla="*/ 106 h 129"/>
                  <a:gd name="T18" fmla="*/ 34 w 51"/>
                  <a:gd name="T19" fmla="*/ 107 h 129"/>
                  <a:gd name="T20" fmla="*/ 42 w 51"/>
                  <a:gd name="T21" fmla="*/ 98 h 129"/>
                  <a:gd name="T22" fmla="*/ 51 w 51"/>
                  <a:gd name="T23" fmla="*/ 92 h 129"/>
                  <a:gd name="T24" fmla="*/ 49 w 51"/>
                  <a:gd name="T25" fmla="*/ 81 h 129"/>
                  <a:gd name="T26" fmla="*/ 48 w 51"/>
                  <a:gd name="T27" fmla="*/ 71 h 129"/>
                  <a:gd name="T28" fmla="*/ 46 w 51"/>
                  <a:gd name="T29" fmla="*/ 65 h 129"/>
                  <a:gd name="T30" fmla="*/ 46 w 51"/>
                  <a:gd name="T31" fmla="*/ 62 h 129"/>
                  <a:gd name="T32" fmla="*/ 41 w 51"/>
                  <a:gd name="T33" fmla="*/ 52 h 129"/>
                  <a:gd name="T34" fmla="*/ 41 w 51"/>
                  <a:gd name="T35" fmla="*/ 45 h 129"/>
                  <a:gd name="T36" fmla="*/ 39 w 51"/>
                  <a:gd name="T37" fmla="*/ 39 h 129"/>
                  <a:gd name="T38" fmla="*/ 35 w 51"/>
                  <a:gd name="T39" fmla="*/ 35 h 129"/>
                  <a:gd name="T40" fmla="*/ 30 w 51"/>
                  <a:gd name="T41" fmla="*/ 34 h 129"/>
                  <a:gd name="T42" fmla="*/ 26 w 51"/>
                  <a:gd name="T43" fmla="*/ 33 h 129"/>
                  <a:gd name="T44" fmla="*/ 23 w 51"/>
                  <a:gd name="T45" fmla="*/ 31 h 129"/>
                  <a:gd name="T46" fmla="*/ 22 w 51"/>
                  <a:gd name="T47" fmla="*/ 29 h 129"/>
                  <a:gd name="T48" fmla="*/ 21 w 51"/>
                  <a:gd name="T49" fmla="*/ 23 h 129"/>
                  <a:gd name="T50" fmla="*/ 28 w 51"/>
                  <a:gd name="T51" fmla="*/ 19 h 129"/>
                  <a:gd name="T52" fmla="*/ 30 w 51"/>
                  <a:gd name="T53" fmla="*/ 15 h 129"/>
                  <a:gd name="T54" fmla="*/ 33 w 51"/>
                  <a:gd name="T55" fmla="*/ 13 h 129"/>
                  <a:gd name="T56" fmla="*/ 36 w 51"/>
                  <a:gd name="T57" fmla="*/ 9 h 129"/>
                  <a:gd name="T58" fmla="*/ 36 w 51"/>
                  <a:gd name="T59" fmla="*/ 6 h 129"/>
                  <a:gd name="T60" fmla="*/ 37 w 51"/>
                  <a:gd name="T61" fmla="*/ 4 h 129"/>
                  <a:gd name="T62" fmla="*/ 38 w 51"/>
                  <a:gd name="T63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1" h="129">
                    <a:moveTo>
                      <a:pt x="11" y="129"/>
                    </a:moveTo>
                    <a:lnTo>
                      <a:pt x="2" y="124"/>
                    </a:lnTo>
                    <a:lnTo>
                      <a:pt x="0" y="121"/>
                    </a:lnTo>
                    <a:lnTo>
                      <a:pt x="7" y="114"/>
                    </a:lnTo>
                    <a:lnTo>
                      <a:pt x="15" y="103"/>
                    </a:lnTo>
                    <a:lnTo>
                      <a:pt x="21" y="104"/>
                    </a:lnTo>
                    <a:lnTo>
                      <a:pt x="26" y="106"/>
                    </a:lnTo>
                    <a:lnTo>
                      <a:pt x="31" y="106"/>
                    </a:lnTo>
                    <a:lnTo>
                      <a:pt x="32" y="106"/>
                    </a:lnTo>
                    <a:lnTo>
                      <a:pt x="34" y="107"/>
                    </a:lnTo>
                    <a:lnTo>
                      <a:pt x="42" y="98"/>
                    </a:lnTo>
                    <a:lnTo>
                      <a:pt x="51" y="92"/>
                    </a:lnTo>
                    <a:lnTo>
                      <a:pt x="49" y="81"/>
                    </a:lnTo>
                    <a:lnTo>
                      <a:pt x="48" y="71"/>
                    </a:lnTo>
                    <a:lnTo>
                      <a:pt x="46" y="65"/>
                    </a:lnTo>
                    <a:lnTo>
                      <a:pt x="46" y="62"/>
                    </a:lnTo>
                    <a:lnTo>
                      <a:pt x="41" y="52"/>
                    </a:lnTo>
                    <a:lnTo>
                      <a:pt x="41" y="45"/>
                    </a:lnTo>
                    <a:lnTo>
                      <a:pt x="39" y="39"/>
                    </a:lnTo>
                    <a:lnTo>
                      <a:pt x="35" y="35"/>
                    </a:lnTo>
                    <a:lnTo>
                      <a:pt x="30" y="34"/>
                    </a:lnTo>
                    <a:lnTo>
                      <a:pt x="26" y="33"/>
                    </a:lnTo>
                    <a:lnTo>
                      <a:pt x="23" y="31"/>
                    </a:lnTo>
                    <a:lnTo>
                      <a:pt x="22" y="29"/>
                    </a:lnTo>
                    <a:lnTo>
                      <a:pt x="21" y="23"/>
                    </a:lnTo>
                    <a:lnTo>
                      <a:pt x="28" y="19"/>
                    </a:lnTo>
                    <a:lnTo>
                      <a:pt x="30" y="15"/>
                    </a:lnTo>
                    <a:lnTo>
                      <a:pt x="33" y="13"/>
                    </a:lnTo>
                    <a:lnTo>
                      <a:pt x="36" y="9"/>
                    </a:lnTo>
                    <a:lnTo>
                      <a:pt x="36" y="6"/>
                    </a:lnTo>
                    <a:lnTo>
                      <a:pt x="37" y="4"/>
                    </a:lnTo>
                    <a:lnTo>
                      <a:pt x="38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335">
                <a:extLst>
                  <a:ext uri="{FF2B5EF4-FFF2-40B4-BE49-F238E27FC236}">
                    <a16:creationId xmlns:a16="http://schemas.microsoft.com/office/drawing/2014/main" id="{89CB5041-8D78-62DB-DF92-69EC7A3E1D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5" y="2666"/>
                <a:ext cx="90" cy="400"/>
              </a:xfrm>
              <a:custGeom>
                <a:avLst/>
                <a:gdLst>
                  <a:gd name="T0" fmla="*/ 20 w 271"/>
                  <a:gd name="T1" fmla="*/ 1175 h 1198"/>
                  <a:gd name="T2" fmla="*/ 31 w 271"/>
                  <a:gd name="T3" fmla="*/ 1162 h 1198"/>
                  <a:gd name="T4" fmla="*/ 40 w 271"/>
                  <a:gd name="T5" fmla="*/ 1147 h 1198"/>
                  <a:gd name="T6" fmla="*/ 53 w 271"/>
                  <a:gd name="T7" fmla="*/ 1125 h 1198"/>
                  <a:gd name="T8" fmla="*/ 60 w 271"/>
                  <a:gd name="T9" fmla="*/ 1106 h 1198"/>
                  <a:gd name="T10" fmla="*/ 64 w 271"/>
                  <a:gd name="T11" fmla="*/ 1091 h 1198"/>
                  <a:gd name="T12" fmla="*/ 79 w 271"/>
                  <a:gd name="T13" fmla="*/ 1063 h 1198"/>
                  <a:gd name="T14" fmla="*/ 88 w 271"/>
                  <a:gd name="T15" fmla="*/ 1046 h 1198"/>
                  <a:gd name="T16" fmla="*/ 105 w 271"/>
                  <a:gd name="T17" fmla="*/ 1022 h 1198"/>
                  <a:gd name="T18" fmla="*/ 125 w 271"/>
                  <a:gd name="T19" fmla="*/ 998 h 1198"/>
                  <a:gd name="T20" fmla="*/ 128 w 271"/>
                  <a:gd name="T21" fmla="*/ 990 h 1198"/>
                  <a:gd name="T22" fmla="*/ 131 w 271"/>
                  <a:gd name="T23" fmla="*/ 968 h 1198"/>
                  <a:gd name="T24" fmla="*/ 131 w 271"/>
                  <a:gd name="T25" fmla="*/ 947 h 1198"/>
                  <a:gd name="T26" fmla="*/ 135 w 271"/>
                  <a:gd name="T27" fmla="*/ 926 h 1198"/>
                  <a:gd name="T28" fmla="*/ 146 w 271"/>
                  <a:gd name="T29" fmla="*/ 910 h 1198"/>
                  <a:gd name="T30" fmla="*/ 149 w 271"/>
                  <a:gd name="T31" fmla="*/ 895 h 1198"/>
                  <a:gd name="T32" fmla="*/ 157 w 271"/>
                  <a:gd name="T33" fmla="*/ 872 h 1198"/>
                  <a:gd name="T34" fmla="*/ 162 w 271"/>
                  <a:gd name="T35" fmla="*/ 859 h 1198"/>
                  <a:gd name="T36" fmla="*/ 170 w 271"/>
                  <a:gd name="T37" fmla="*/ 832 h 1198"/>
                  <a:gd name="T38" fmla="*/ 169 w 271"/>
                  <a:gd name="T39" fmla="*/ 807 h 1198"/>
                  <a:gd name="T40" fmla="*/ 178 w 271"/>
                  <a:gd name="T41" fmla="*/ 760 h 1198"/>
                  <a:gd name="T42" fmla="*/ 190 w 271"/>
                  <a:gd name="T43" fmla="*/ 728 h 1198"/>
                  <a:gd name="T44" fmla="*/ 199 w 271"/>
                  <a:gd name="T45" fmla="*/ 687 h 1198"/>
                  <a:gd name="T46" fmla="*/ 199 w 271"/>
                  <a:gd name="T47" fmla="*/ 682 h 1198"/>
                  <a:gd name="T48" fmla="*/ 196 w 271"/>
                  <a:gd name="T49" fmla="*/ 667 h 1198"/>
                  <a:gd name="T50" fmla="*/ 199 w 271"/>
                  <a:gd name="T51" fmla="*/ 643 h 1198"/>
                  <a:gd name="T52" fmla="*/ 187 w 271"/>
                  <a:gd name="T53" fmla="*/ 622 h 1198"/>
                  <a:gd name="T54" fmla="*/ 178 w 271"/>
                  <a:gd name="T55" fmla="*/ 610 h 1198"/>
                  <a:gd name="T56" fmla="*/ 170 w 271"/>
                  <a:gd name="T57" fmla="*/ 604 h 1198"/>
                  <a:gd name="T58" fmla="*/ 177 w 271"/>
                  <a:gd name="T59" fmla="*/ 580 h 1198"/>
                  <a:gd name="T60" fmla="*/ 191 w 271"/>
                  <a:gd name="T61" fmla="*/ 519 h 1198"/>
                  <a:gd name="T62" fmla="*/ 203 w 271"/>
                  <a:gd name="T63" fmla="*/ 491 h 1198"/>
                  <a:gd name="T64" fmla="*/ 202 w 271"/>
                  <a:gd name="T65" fmla="*/ 467 h 1198"/>
                  <a:gd name="T66" fmla="*/ 194 w 271"/>
                  <a:gd name="T67" fmla="*/ 441 h 1198"/>
                  <a:gd name="T68" fmla="*/ 201 w 271"/>
                  <a:gd name="T69" fmla="*/ 432 h 1198"/>
                  <a:gd name="T70" fmla="*/ 209 w 271"/>
                  <a:gd name="T71" fmla="*/ 410 h 1198"/>
                  <a:gd name="T72" fmla="*/ 237 w 271"/>
                  <a:gd name="T73" fmla="*/ 399 h 1198"/>
                  <a:gd name="T74" fmla="*/ 251 w 271"/>
                  <a:gd name="T75" fmla="*/ 382 h 1198"/>
                  <a:gd name="T76" fmla="*/ 259 w 271"/>
                  <a:gd name="T77" fmla="*/ 353 h 1198"/>
                  <a:gd name="T78" fmla="*/ 253 w 271"/>
                  <a:gd name="T79" fmla="*/ 324 h 1198"/>
                  <a:gd name="T80" fmla="*/ 252 w 271"/>
                  <a:gd name="T81" fmla="*/ 309 h 1198"/>
                  <a:gd name="T82" fmla="*/ 244 w 271"/>
                  <a:gd name="T83" fmla="*/ 297 h 1198"/>
                  <a:gd name="T84" fmla="*/ 239 w 271"/>
                  <a:gd name="T85" fmla="*/ 288 h 1198"/>
                  <a:gd name="T86" fmla="*/ 229 w 271"/>
                  <a:gd name="T87" fmla="*/ 274 h 1198"/>
                  <a:gd name="T88" fmla="*/ 207 w 271"/>
                  <a:gd name="T89" fmla="*/ 258 h 1198"/>
                  <a:gd name="T90" fmla="*/ 201 w 271"/>
                  <a:gd name="T91" fmla="*/ 233 h 1198"/>
                  <a:gd name="T92" fmla="*/ 191 w 271"/>
                  <a:gd name="T93" fmla="*/ 205 h 1198"/>
                  <a:gd name="T94" fmla="*/ 186 w 271"/>
                  <a:gd name="T95" fmla="*/ 171 h 1198"/>
                  <a:gd name="T96" fmla="*/ 194 w 271"/>
                  <a:gd name="T97" fmla="*/ 147 h 1198"/>
                  <a:gd name="T98" fmla="*/ 204 w 271"/>
                  <a:gd name="T99" fmla="*/ 130 h 1198"/>
                  <a:gd name="T100" fmla="*/ 209 w 271"/>
                  <a:gd name="T101" fmla="*/ 126 h 1198"/>
                  <a:gd name="T102" fmla="*/ 215 w 271"/>
                  <a:gd name="T103" fmla="*/ 123 h 1198"/>
                  <a:gd name="T104" fmla="*/ 227 w 271"/>
                  <a:gd name="T105" fmla="*/ 111 h 1198"/>
                  <a:gd name="T106" fmla="*/ 234 w 271"/>
                  <a:gd name="T107" fmla="*/ 93 h 1198"/>
                  <a:gd name="T108" fmla="*/ 255 w 271"/>
                  <a:gd name="T109" fmla="*/ 82 h 1198"/>
                  <a:gd name="T110" fmla="*/ 264 w 271"/>
                  <a:gd name="T111" fmla="*/ 71 h 1198"/>
                  <a:gd name="T112" fmla="*/ 265 w 271"/>
                  <a:gd name="T113" fmla="*/ 59 h 1198"/>
                  <a:gd name="T114" fmla="*/ 271 w 271"/>
                  <a:gd name="T115" fmla="*/ 36 h 1198"/>
                  <a:gd name="T116" fmla="*/ 266 w 271"/>
                  <a:gd name="T117" fmla="*/ 23 h 1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71" h="1198">
                    <a:moveTo>
                      <a:pt x="0" y="1198"/>
                    </a:moveTo>
                    <a:lnTo>
                      <a:pt x="15" y="1187"/>
                    </a:lnTo>
                    <a:lnTo>
                      <a:pt x="17" y="1179"/>
                    </a:lnTo>
                    <a:lnTo>
                      <a:pt x="20" y="1175"/>
                    </a:lnTo>
                    <a:lnTo>
                      <a:pt x="22" y="1172"/>
                    </a:lnTo>
                    <a:lnTo>
                      <a:pt x="25" y="1171"/>
                    </a:lnTo>
                    <a:lnTo>
                      <a:pt x="26" y="1168"/>
                    </a:lnTo>
                    <a:lnTo>
                      <a:pt x="31" y="1162"/>
                    </a:lnTo>
                    <a:lnTo>
                      <a:pt x="33" y="1159"/>
                    </a:lnTo>
                    <a:lnTo>
                      <a:pt x="34" y="1157"/>
                    </a:lnTo>
                    <a:lnTo>
                      <a:pt x="36" y="1156"/>
                    </a:lnTo>
                    <a:lnTo>
                      <a:pt x="40" y="1147"/>
                    </a:lnTo>
                    <a:lnTo>
                      <a:pt x="43" y="1142"/>
                    </a:lnTo>
                    <a:lnTo>
                      <a:pt x="47" y="1135"/>
                    </a:lnTo>
                    <a:lnTo>
                      <a:pt x="51" y="1130"/>
                    </a:lnTo>
                    <a:lnTo>
                      <a:pt x="53" y="1125"/>
                    </a:lnTo>
                    <a:lnTo>
                      <a:pt x="55" y="1124"/>
                    </a:lnTo>
                    <a:lnTo>
                      <a:pt x="57" y="1116"/>
                    </a:lnTo>
                    <a:lnTo>
                      <a:pt x="59" y="1111"/>
                    </a:lnTo>
                    <a:lnTo>
                      <a:pt x="60" y="1106"/>
                    </a:lnTo>
                    <a:lnTo>
                      <a:pt x="61" y="1105"/>
                    </a:lnTo>
                    <a:lnTo>
                      <a:pt x="60" y="1099"/>
                    </a:lnTo>
                    <a:lnTo>
                      <a:pt x="61" y="1095"/>
                    </a:lnTo>
                    <a:lnTo>
                      <a:pt x="64" y="1091"/>
                    </a:lnTo>
                    <a:lnTo>
                      <a:pt x="70" y="1087"/>
                    </a:lnTo>
                    <a:lnTo>
                      <a:pt x="74" y="1074"/>
                    </a:lnTo>
                    <a:lnTo>
                      <a:pt x="78" y="1068"/>
                    </a:lnTo>
                    <a:lnTo>
                      <a:pt x="79" y="1063"/>
                    </a:lnTo>
                    <a:lnTo>
                      <a:pt x="81" y="1060"/>
                    </a:lnTo>
                    <a:lnTo>
                      <a:pt x="83" y="1057"/>
                    </a:lnTo>
                    <a:lnTo>
                      <a:pt x="84" y="1050"/>
                    </a:lnTo>
                    <a:lnTo>
                      <a:pt x="88" y="1046"/>
                    </a:lnTo>
                    <a:lnTo>
                      <a:pt x="96" y="1039"/>
                    </a:lnTo>
                    <a:lnTo>
                      <a:pt x="98" y="1035"/>
                    </a:lnTo>
                    <a:lnTo>
                      <a:pt x="101" y="1029"/>
                    </a:lnTo>
                    <a:lnTo>
                      <a:pt x="105" y="1022"/>
                    </a:lnTo>
                    <a:lnTo>
                      <a:pt x="109" y="1015"/>
                    </a:lnTo>
                    <a:lnTo>
                      <a:pt x="125" y="1001"/>
                    </a:lnTo>
                    <a:lnTo>
                      <a:pt x="125" y="999"/>
                    </a:lnTo>
                    <a:lnTo>
                      <a:pt x="125" y="998"/>
                    </a:lnTo>
                    <a:lnTo>
                      <a:pt x="126" y="998"/>
                    </a:lnTo>
                    <a:lnTo>
                      <a:pt x="128" y="996"/>
                    </a:lnTo>
                    <a:lnTo>
                      <a:pt x="128" y="992"/>
                    </a:lnTo>
                    <a:lnTo>
                      <a:pt x="128" y="990"/>
                    </a:lnTo>
                    <a:lnTo>
                      <a:pt x="128" y="989"/>
                    </a:lnTo>
                    <a:lnTo>
                      <a:pt x="129" y="989"/>
                    </a:lnTo>
                    <a:lnTo>
                      <a:pt x="131" y="972"/>
                    </a:lnTo>
                    <a:lnTo>
                      <a:pt x="131" y="968"/>
                    </a:lnTo>
                    <a:lnTo>
                      <a:pt x="132" y="964"/>
                    </a:lnTo>
                    <a:lnTo>
                      <a:pt x="132" y="959"/>
                    </a:lnTo>
                    <a:lnTo>
                      <a:pt x="133" y="952"/>
                    </a:lnTo>
                    <a:lnTo>
                      <a:pt x="131" y="947"/>
                    </a:lnTo>
                    <a:lnTo>
                      <a:pt x="131" y="942"/>
                    </a:lnTo>
                    <a:lnTo>
                      <a:pt x="131" y="934"/>
                    </a:lnTo>
                    <a:lnTo>
                      <a:pt x="133" y="929"/>
                    </a:lnTo>
                    <a:lnTo>
                      <a:pt x="135" y="926"/>
                    </a:lnTo>
                    <a:lnTo>
                      <a:pt x="140" y="925"/>
                    </a:lnTo>
                    <a:lnTo>
                      <a:pt x="143" y="917"/>
                    </a:lnTo>
                    <a:lnTo>
                      <a:pt x="145" y="913"/>
                    </a:lnTo>
                    <a:lnTo>
                      <a:pt x="146" y="910"/>
                    </a:lnTo>
                    <a:lnTo>
                      <a:pt x="148" y="909"/>
                    </a:lnTo>
                    <a:lnTo>
                      <a:pt x="149" y="904"/>
                    </a:lnTo>
                    <a:lnTo>
                      <a:pt x="150" y="901"/>
                    </a:lnTo>
                    <a:lnTo>
                      <a:pt x="149" y="895"/>
                    </a:lnTo>
                    <a:lnTo>
                      <a:pt x="150" y="890"/>
                    </a:lnTo>
                    <a:lnTo>
                      <a:pt x="151" y="878"/>
                    </a:lnTo>
                    <a:lnTo>
                      <a:pt x="153" y="874"/>
                    </a:lnTo>
                    <a:lnTo>
                      <a:pt x="157" y="872"/>
                    </a:lnTo>
                    <a:lnTo>
                      <a:pt x="157" y="867"/>
                    </a:lnTo>
                    <a:lnTo>
                      <a:pt x="159" y="865"/>
                    </a:lnTo>
                    <a:lnTo>
                      <a:pt x="160" y="862"/>
                    </a:lnTo>
                    <a:lnTo>
                      <a:pt x="162" y="859"/>
                    </a:lnTo>
                    <a:lnTo>
                      <a:pt x="162" y="858"/>
                    </a:lnTo>
                    <a:lnTo>
                      <a:pt x="163" y="858"/>
                    </a:lnTo>
                    <a:lnTo>
                      <a:pt x="164" y="854"/>
                    </a:lnTo>
                    <a:lnTo>
                      <a:pt x="170" y="832"/>
                    </a:lnTo>
                    <a:lnTo>
                      <a:pt x="169" y="822"/>
                    </a:lnTo>
                    <a:lnTo>
                      <a:pt x="169" y="815"/>
                    </a:lnTo>
                    <a:lnTo>
                      <a:pt x="169" y="810"/>
                    </a:lnTo>
                    <a:lnTo>
                      <a:pt x="169" y="807"/>
                    </a:lnTo>
                    <a:lnTo>
                      <a:pt x="169" y="794"/>
                    </a:lnTo>
                    <a:lnTo>
                      <a:pt x="172" y="783"/>
                    </a:lnTo>
                    <a:lnTo>
                      <a:pt x="176" y="770"/>
                    </a:lnTo>
                    <a:lnTo>
                      <a:pt x="178" y="760"/>
                    </a:lnTo>
                    <a:lnTo>
                      <a:pt x="183" y="756"/>
                    </a:lnTo>
                    <a:lnTo>
                      <a:pt x="186" y="742"/>
                    </a:lnTo>
                    <a:lnTo>
                      <a:pt x="187" y="732"/>
                    </a:lnTo>
                    <a:lnTo>
                      <a:pt x="190" y="728"/>
                    </a:lnTo>
                    <a:lnTo>
                      <a:pt x="192" y="717"/>
                    </a:lnTo>
                    <a:lnTo>
                      <a:pt x="195" y="712"/>
                    </a:lnTo>
                    <a:lnTo>
                      <a:pt x="199" y="692"/>
                    </a:lnTo>
                    <a:lnTo>
                      <a:pt x="199" y="687"/>
                    </a:lnTo>
                    <a:lnTo>
                      <a:pt x="199" y="685"/>
                    </a:lnTo>
                    <a:lnTo>
                      <a:pt x="199" y="684"/>
                    </a:lnTo>
                    <a:lnTo>
                      <a:pt x="201" y="684"/>
                    </a:lnTo>
                    <a:lnTo>
                      <a:pt x="199" y="682"/>
                    </a:lnTo>
                    <a:lnTo>
                      <a:pt x="199" y="681"/>
                    </a:lnTo>
                    <a:lnTo>
                      <a:pt x="199" y="679"/>
                    </a:lnTo>
                    <a:lnTo>
                      <a:pt x="199" y="675"/>
                    </a:lnTo>
                    <a:lnTo>
                      <a:pt x="196" y="667"/>
                    </a:lnTo>
                    <a:lnTo>
                      <a:pt x="197" y="662"/>
                    </a:lnTo>
                    <a:lnTo>
                      <a:pt x="198" y="657"/>
                    </a:lnTo>
                    <a:lnTo>
                      <a:pt x="203" y="654"/>
                    </a:lnTo>
                    <a:lnTo>
                      <a:pt x="199" y="643"/>
                    </a:lnTo>
                    <a:lnTo>
                      <a:pt x="199" y="637"/>
                    </a:lnTo>
                    <a:lnTo>
                      <a:pt x="195" y="629"/>
                    </a:lnTo>
                    <a:lnTo>
                      <a:pt x="189" y="624"/>
                    </a:lnTo>
                    <a:lnTo>
                      <a:pt x="187" y="622"/>
                    </a:lnTo>
                    <a:lnTo>
                      <a:pt x="186" y="621"/>
                    </a:lnTo>
                    <a:lnTo>
                      <a:pt x="184" y="619"/>
                    </a:lnTo>
                    <a:lnTo>
                      <a:pt x="181" y="615"/>
                    </a:lnTo>
                    <a:lnTo>
                      <a:pt x="178" y="610"/>
                    </a:lnTo>
                    <a:lnTo>
                      <a:pt x="174" y="608"/>
                    </a:lnTo>
                    <a:lnTo>
                      <a:pt x="172" y="607"/>
                    </a:lnTo>
                    <a:lnTo>
                      <a:pt x="170" y="605"/>
                    </a:lnTo>
                    <a:lnTo>
                      <a:pt x="170" y="604"/>
                    </a:lnTo>
                    <a:lnTo>
                      <a:pt x="170" y="601"/>
                    </a:lnTo>
                    <a:lnTo>
                      <a:pt x="172" y="599"/>
                    </a:lnTo>
                    <a:lnTo>
                      <a:pt x="178" y="592"/>
                    </a:lnTo>
                    <a:lnTo>
                      <a:pt x="177" y="580"/>
                    </a:lnTo>
                    <a:lnTo>
                      <a:pt x="179" y="575"/>
                    </a:lnTo>
                    <a:lnTo>
                      <a:pt x="182" y="569"/>
                    </a:lnTo>
                    <a:lnTo>
                      <a:pt x="183" y="566"/>
                    </a:lnTo>
                    <a:lnTo>
                      <a:pt x="191" y="519"/>
                    </a:lnTo>
                    <a:lnTo>
                      <a:pt x="197" y="507"/>
                    </a:lnTo>
                    <a:lnTo>
                      <a:pt x="199" y="500"/>
                    </a:lnTo>
                    <a:lnTo>
                      <a:pt x="202" y="495"/>
                    </a:lnTo>
                    <a:lnTo>
                      <a:pt x="203" y="491"/>
                    </a:lnTo>
                    <a:lnTo>
                      <a:pt x="204" y="489"/>
                    </a:lnTo>
                    <a:lnTo>
                      <a:pt x="203" y="485"/>
                    </a:lnTo>
                    <a:lnTo>
                      <a:pt x="203" y="476"/>
                    </a:lnTo>
                    <a:lnTo>
                      <a:pt x="202" y="467"/>
                    </a:lnTo>
                    <a:lnTo>
                      <a:pt x="202" y="461"/>
                    </a:lnTo>
                    <a:lnTo>
                      <a:pt x="199" y="453"/>
                    </a:lnTo>
                    <a:lnTo>
                      <a:pt x="195" y="446"/>
                    </a:lnTo>
                    <a:lnTo>
                      <a:pt x="194" y="441"/>
                    </a:lnTo>
                    <a:lnTo>
                      <a:pt x="195" y="436"/>
                    </a:lnTo>
                    <a:lnTo>
                      <a:pt x="201" y="435"/>
                    </a:lnTo>
                    <a:lnTo>
                      <a:pt x="201" y="434"/>
                    </a:lnTo>
                    <a:lnTo>
                      <a:pt x="201" y="432"/>
                    </a:lnTo>
                    <a:lnTo>
                      <a:pt x="203" y="426"/>
                    </a:lnTo>
                    <a:lnTo>
                      <a:pt x="203" y="425"/>
                    </a:lnTo>
                    <a:lnTo>
                      <a:pt x="204" y="416"/>
                    </a:lnTo>
                    <a:lnTo>
                      <a:pt x="209" y="410"/>
                    </a:lnTo>
                    <a:lnTo>
                      <a:pt x="218" y="405"/>
                    </a:lnTo>
                    <a:lnTo>
                      <a:pt x="228" y="401"/>
                    </a:lnTo>
                    <a:lnTo>
                      <a:pt x="233" y="399"/>
                    </a:lnTo>
                    <a:lnTo>
                      <a:pt x="237" y="399"/>
                    </a:lnTo>
                    <a:lnTo>
                      <a:pt x="243" y="392"/>
                    </a:lnTo>
                    <a:lnTo>
                      <a:pt x="248" y="389"/>
                    </a:lnTo>
                    <a:lnTo>
                      <a:pt x="249" y="386"/>
                    </a:lnTo>
                    <a:lnTo>
                      <a:pt x="251" y="382"/>
                    </a:lnTo>
                    <a:lnTo>
                      <a:pt x="253" y="376"/>
                    </a:lnTo>
                    <a:lnTo>
                      <a:pt x="258" y="369"/>
                    </a:lnTo>
                    <a:lnTo>
                      <a:pt x="259" y="359"/>
                    </a:lnTo>
                    <a:lnTo>
                      <a:pt x="259" y="353"/>
                    </a:lnTo>
                    <a:lnTo>
                      <a:pt x="254" y="343"/>
                    </a:lnTo>
                    <a:lnTo>
                      <a:pt x="254" y="335"/>
                    </a:lnTo>
                    <a:lnTo>
                      <a:pt x="253" y="329"/>
                    </a:lnTo>
                    <a:lnTo>
                      <a:pt x="253" y="324"/>
                    </a:lnTo>
                    <a:lnTo>
                      <a:pt x="253" y="320"/>
                    </a:lnTo>
                    <a:lnTo>
                      <a:pt x="251" y="315"/>
                    </a:lnTo>
                    <a:lnTo>
                      <a:pt x="251" y="312"/>
                    </a:lnTo>
                    <a:lnTo>
                      <a:pt x="252" y="309"/>
                    </a:lnTo>
                    <a:lnTo>
                      <a:pt x="253" y="304"/>
                    </a:lnTo>
                    <a:lnTo>
                      <a:pt x="252" y="301"/>
                    </a:lnTo>
                    <a:lnTo>
                      <a:pt x="249" y="298"/>
                    </a:lnTo>
                    <a:lnTo>
                      <a:pt x="244" y="297"/>
                    </a:lnTo>
                    <a:lnTo>
                      <a:pt x="240" y="295"/>
                    </a:lnTo>
                    <a:lnTo>
                      <a:pt x="239" y="294"/>
                    </a:lnTo>
                    <a:lnTo>
                      <a:pt x="240" y="290"/>
                    </a:lnTo>
                    <a:lnTo>
                      <a:pt x="239" y="288"/>
                    </a:lnTo>
                    <a:lnTo>
                      <a:pt x="236" y="284"/>
                    </a:lnTo>
                    <a:lnTo>
                      <a:pt x="234" y="281"/>
                    </a:lnTo>
                    <a:lnTo>
                      <a:pt x="233" y="279"/>
                    </a:lnTo>
                    <a:lnTo>
                      <a:pt x="229" y="274"/>
                    </a:lnTo>
                    <a:lnTo>
                      <a:pt x="226" y="270"/>
                    </a:lnTo>
                    <a:lnTo>
                      <a:pt x="222" y="266"/>
                    </a:lnTo>
                    <a:lnTo>
                      <a:pt x="214" y="262"/>
                    </a:lnTo>
                    <a:lnTo>
                      <a:pt x="207" y="258"/>
                    </a:lnTo>
                    <a:lnTo>
                      <a:pt x="204" y="255"/>
                    </a:lnTo>
                    <a:lnTo>
                      <a:pt x="202" y="250"/>
                    </a:lnTo>
                    <a:lnTo>
                      <a:pt x="201" y="242"/>
                    </a:lnTo>
                    <a:lnTo>
                      <a:pt x="201" y="233"/>
                    </a:lnTo>
                    <a:lnTo>
                      <a:pt x="198" y="221"/>
                    </a:lnTo>
                    <a:lnTo>
                      <a:pt x="194" y="214"/>
                    </a:lnTo>
                    <a:lnTo>
                      <a:pt x="192" y="210"/>
                    </a:lnTo>
                    <a:lnTo>
                      <a:pt x="191" y="205"/>
                    </a:lnTo>
                    <a:lnTo>
                      <a:pt x="190" y="198"/>
                    </a:lnTo>
                    <a:lnTo>
                      <a:pt x="190" y="188"/>
                    </a:lnTo>
                    <a:lnTo>
                      <a:pt x="187" y="179"/>
                    </a:lnTo>
                    <a:lnTo>
                      <a:pt x="186" y="171"/>
                    </a:lnTo>
                    <a:lnTo>
                      <a:pt x="186" y="163"/>
                    </a:lnTo>
                    <a:lnTo>
                      <a:pt x="188" y="157"/>
                    </a:lnTo>
                    <a:lnTo>
                      <a:pt x="190" y="150"/>
                    </a:lnTo>
                    <a:lnTo>
                      <a:pt x="194" y="147"/>
                    </a:lnTo>
                    <a:lnTo>
                      <a:pt x="201" y="141"/>
                    </a:lnTo>
                    <a:lnTo>
                      <a:pt x="205" y="135"/>
                    </a:lnTo>
                    <a:lnTo>
                      <a:pt x="205" y="132"/>
                    </a:lnTo>
                    <a:lnTo>
                      <a:pt x="204" y="130"/>
                    </a:lnTo>
                    <a:lnTo>
                      <a:pt x="201" y="127"/>
                    </a:lnTo>
                    <a:lnTo>
                      <a:pt x="202" y="126"/>
                    </a:lnTo>
                    <a:lnTo>
                      <a:pt x="207" y="126"/>
                    </a:lnTo>
                    <a:lnTo>
                      <a:pt x="209" y="126"/>
                    </a:lnTo>
                    <a:lnTo>
                      <a:pt x="212" y="126"/>
                    </a:lnTo>
                    <a:lnTo>
                      <a:pt x="214" y="124"/>
                    </a:lnTo>
                    <a:lnTo>
                      <a:pt x="214" y="123"/>
                    </a:lnTo>
                    <a:lnTo>
                      <a:pt x="215" y="123"/>
                    </a:lnTo>
                    <a:lnTo>
                      <a:pt x="217" y="123"/>
                    </a:lnTo>
                    <a:lnTo>
                      <a:pt x="220" y="117"/>
                    </a:lnTo>
                    <a:lnTo>
                      <a:pt x="223" y="113"/>
                    </a:lnTo>
                    <a:lnTo>
                      <a:pt x="227" y="111"/>
                    </a:lnTo>
                    <a:lnTo>
                      <a:pt x="228" y="109"/>
                    </a:lnTo>
                    <a:lnTo>
                      <a:pt x="230" y="108"/>
                    </a:lnTo>
                    <a:lnTo>
                      <a:pt x="232" y="103"/>
                    </a:lnTo>
                    <a:lnTo>
                      <a:pt x="234" y="93"/>
                    </a:lnTo>
                    <a:lnTo>
                      <a:pt x="239" y="91"/>
                    </a:lnTo>
                    <a:lnTo>
                      <a:pt x="249" y="84"/>
                    </a:lnTo>
                    <a:lnTo>
                      <a:pt x="252" y="82"/>
                    </a:lnTo>
                    <a:lnTo>
                      <a:pt x="255" y="82"/>
                    </a:lnTo>
                    <a:lnTo>
                      <a:pt x="261" y="80"/>
                    </a:lnTo>
                    <a:lnTo>
                      <a:pt x="264" y="78"/>
                    </a:lnTo>
                    <a:lnTo>
                      <a:pt x="265" y="73"/>
                    </a:lnTo>
                    <a:lnTo>
                      <a:pt x="264" y="71"/>
                    </a:lnTo>
                    <a:lnTo>
                      <a:pt x="264" y="70"/>
                    </a:lnTo>
                    <a:lnTo>
                      <a:pt x="263" y="66"/>
                    </a:lnTo>
                    <a:lnTo>
                      <a:pt x="263" y="62"/>
                    </a:lnTo>
                    <a:lnTo>
                      <a:pt x="265" y="59"/>
                    </a:lnTo>
                    <a:lnTo>
                      <a:pt x="266" y="49"/>
                    </a:lnTo>
                    <a:lnTo>
                      <a:pt x="268" y="44"/>
                    </a:lnTo>
                    <a:lnTo>
                      <a:pt x="269" y="38"/>
                    </a:lnTo>
                    <a:lnTo>
                      <a:pt x="271" y="36"/>
                    </a:lnTo>
                    <a:lnTo>
                      <a:pt x="271" y="32"/>
                    </a:lnTo>
                    <a:lnTo>
                      <a:pt x="271" y="29"/>
                    </a:lnTo>
                    <a:lnTo>
                      <a:pt x="269" y="25"/>
                    </a:lnTo>
                    <a:lnTo>
                      <a:pt x="266" y="23"/>
                    </a:lnTo>
                    <a:lnTo>
                      <a:pt x="256" y="9"/>
                    </a:lnTo>
                    <a:lnTo>
                      <a:pt x="246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336">
                <a:extLst>
                  <a:ext uri="{FF2B5EF4-FFF2-40B4-BE49-F238E27FC236}">
                    <a16:creationId xmlns:a16="http://schemas.microsoft.com/office/drawing/2014/main" id="{00814EBB-1A48-8C2F-F9A7-7237D91359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6" y="1650"/>
                <a:ext cx="13" cy="30"/>
              </a:xfrm>
              <a:custGeom>
                <a:avLst/>
                <a:gdLst>
                  <a:gd name="T0" fmla="*/ 28 w 40"/>
                  <a:gd name="T1" fmla="*/ 92 h 92"/>
                  <a:gd name="T2" fmla="*/ 29 w 40"/>
                  <a:gd name="T3" fmla="*/ 87 h 92"/>
                  <a:gd name="T4" fmla="*/ 29 w 40"/>
                  <a:gd name="T5" fmla="*/ 79 h 92"/>
                  <a:gd name="T6" fmla="*/ 30 w 40"/>
                  <a:gd name="T7" fmla="*/ 75 h 92"/>
                  <a:gd name="T8" fmla="*/ 31 w 40"/>
                  <a:gd name="T9" fmla="*/ 71 h 92"/>
                  <a:gd name="T10" fmla="*/ 34 w 40"/>
                  <a:gd name="T11" fmla="*/ 67 h 92"/>
                  <a:gd name="T12" fmla="*/ 37 w 40"/>
                  <a:gd name="T13" fmla="*/ 64 h 92"/>
                  <a:gd name="T14" fmla="*/ 39 w 40"/>
                  <a:gd name="T15" fmla="*/ 60 h 92"/>
                  <a:gd name="T16" fmla="*/ 39 w 40"/>
                  <a:gd name="T17" fmla="*/ 57 h 92"/>
                  <a:gd name="T18" fmla="*/ 40 w 40"/>
                  <a:gd name="T19" fmla="*/ 55 h 92"/>
                  <a:gd name="T20" fmla="*/ 37 w 40"/>
                  <a:gd name="T21" fmla="*/ 47 h 92"/>
                  <a:gd name="T22" fmla="*/ 30 w 40"/>
                  <a:gd name="T23" fmla="*/ 38 h 92"/>
                  <a:gd name="T24" fmla="*/ 26 w 40"/>
                  <a:gd name="T25" fmla="*/ 34 h 92"/>
                  <a:gd name="T26" fmla="*/ 23 w 40"/>
                  <a:gd name="T27" fmla="*/ 28 h 92"/>
                  <a:gd name="T28" fmla="*/ 20 w 40"/>
                  <a:gd name="T29" fmla="*/ 26 h 92"/>
                  <a:gd name="T30" fmla="*/ 16 w 40"/>
                  <a:gd name="T31" fmla="*/ 26 h 92"/>
                  <a:gd name="T32" fmla="*/ 14 w 40"/>
                  <a:gd name="T33" fmla="*/ 24 h 92"/>
                  <a:gd name="T34" fmla="*/ 12 w 40"/>
                  <a:gd name="T35" fmla="*/ 21 h 92"/>
                  <a:gd name="T36" fmla="*/ 9 w 40"/>
                  <a:gd name="T37" fmla="*/ 16 h 92"/>
                  <a:gd name="T38" fmla="*/ 3 w 40"/>
                  <a:gd name="T39" fmla="*/ 12 h 92"/>
                  <a:gd name="T40" fmla="*/ 1 w 40"/>
                  <a:gd name="T41" fmla="*/ 9 h 92"/>
                  <a:gd name="T42" fmla="*/ 0 w 40"/>
                  <a:gd name="T4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0" h="92">
                    <a:moveTo>
                      <a:pt x="28" y="92"/>
                    </a:moveTo>
                    <a:lnTo>
                      <a:pt x="29" y="87"/>
                    </a:lnTo>
                    <a:lnTo>
                      <a:pt x="29" y="79"/>
                    </a:lnTo>
                    <a:lnTo>
                      <a:pt x="30" y="75"/>
                    </a:lnTo>
                    <a:lnTo>
                      <a:pt x="31" y="71"/>
                    </a:lnTo>
                    <a:lnTo>
                      <a:pt x="34" y="67"/>
                    </a:lnTo>
                    <a:lnTo>
                      <a:pt x="37" y="64"/>
                    </a:lnTo>
                    <a:lnTo>
                      <a:pt x="39" y="60"/>
                    </a:lnTo>
                    <a:lnTo>
                      <a:pt x="39" y="57"/>
                    </a:lnTo>
                    <a:lnTo>
                      <a:pt x="40" y="55"/>
                    </a:lnTo>
                    <a:lnTo>
                      <a:pt x="37" y="47"/>
                    </a:lnTo>
                    <a:lnTo>
                      <a:pt x="30" y="38"/>
                    </a:lnTo>
                    <a:lnTo>
                      <a:pt x="26" y="34"/>
                    </a:lnTo>
                    <a:lnTo>
                      <a:pt x="23" y="28"/>
                    </a:lnTo>
                    <a:lnTo>
                      <a:pt x="20" y="26"/>
                    </a:lnTo>
                    <a:lnTo>
                      <a:pt x="16" y="26"/>
                    </a:lnTo>
                    <a:lnTo>
                      <a:pt x="14" y="24"/>
                    </a:lnTo>
                    <a:lnTo>
                      <a:pt x="12" y="21"/>
                    </a:lnTo>
                    <a:lnTo>
                      <a:pt x="9" y="16"/>
                    </a:lnTo>
                    <a:lnTo>
                      <a:pt x="3" y="12"/>
                    </a:lnTo>
                    <a:lnTo>
                      <a:pt x="1" y="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337">
                <a:extLst>
                  <a:ext uri="{FF2B5EF4-FFF2-40B4-BE49-F238E27FC236}">
                    <a16:creationId xmlns:a16="http://schemas.microsoft.com/office/drawing/2014/main" id="{24895938-B96E-AFE3-BFDF-C1696E7840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972"/>
                <a:ext cx="152" cy="66"/>
              </a:xfrm>
              <a:custGeom>
                <a:avLst/>
                <a:gdLst>
                  <a:gd name="T0" fmla="*/ 3 w 456"/>
                  <a:gd name="T1" fmla="*/ 0 h 196"/>
                  <a:gd name="T2" fmla="*/ 19 w 456"/>
                  <a:gd name="T3" fmla="*/ 6 h 196"/>
                  <a:gd name="T4" fmla="*/ 48 w 456"/>
                  <a:gd name="T5" fmla="*/ 19 h 196"/>
                  <a:gd name="T6" fmla="*/ 58 w 456"/>
                  <a:gd name="T7" fmla="*/ 25 h 196"/>
                  <a:gd name="T8" fmla="*/ 70 w 456"/>
                  <a:gd name="T9" fmla="*/ 32 h 196"/>
                  <a:gd name="T10" fmla="*/ 81 w 456"/>
                  <a:gd name="T11" fmla="*/ 32 h 196"/>
                  <a:gd name="T12" fmla="*/ 87 w 456"/>
                  <a:gd name="T13" fmla="*/ 34 h 196"/>
                  <a:gd name="T14" fmla="*/ 92 w 456"/>
                  <a:gd name="T15" fmla="*/ 41 h 196"/>
                  <a:gd name="T16" fmla="*/ 99 w 456"/>
                  <a:gd name="T17" fmla="*/ 44 h 196"/>
                  <a:gd name="T18" fmla="*/ 107 w 456"/>
                  <a:gd name="T19" fmla="*/ 40 h 196"/>
                  <a:gd name="T20" fmla="*/ 114 w 456"/>
                  <a:gd name="T21" fmla="*/ 41 h 196"/>
                  <a:gd name="T22" fmla="*/ 118 w 456"/>
                  <a:gd name="T23" fmla="*/ 48 h 196"/>
                  <a:gd name="T24" fmla="*/ 127 w 456"/>
                  <a:gd name="T25" fmla="*/ 56 h 196"/>
                  <a:gd name="T26" fmla="*/ 177 w 456"/>
                  <a:gd name="T27" fmla="*/ 72 h 196"/>
                  <a:gd name="T28" fmla="*/ 190 w 456"/>
                  <a:gd name="T29" fmla="*/ 74 h 196"/>
                  <a:gd name="T30" fmla="*/ 200 w 456"/>
                  <a:gd name="T31" fmla="*/ 78 h 196"/>
                  <a:gd name="T32" fmla="*/ 221 w 456"/>
                  <a:gd name="T33" fmla="*/ 93 h 196"/>
                  <a:gd name="T34" fmla="*/ 229 w 456"/>
                  <a:gd name="T35" fmla="*/ 107 h 196"/>
                  <a:gd name="T36" fmla="*/ 233 w 456"/>
                  <a:gd name="T37" fmla="*/ 115 h 196"/>
                  <a:gd name="T38" fmla="*/ 240 w 456"/>
                  <a:gd name="T39" fmla="*/ 117 h 196"/>
                  <a:gd name="T40" fmla="*/ 252 w 456"/>
                  <a:gd name="T41" fmla="*/ 118 h 196"/>
                  <a:gd name="T42" fmla="*/ 265 w 456"/>
                  <a:gd name="T43" fmla="*/ 117 h 196"/>
                  <a:gd name="T44" fmla="*/ 275 w 456"/>
                  <a:gd name="T45" fmla="*/ 115 h 196"/>
                  <a:gd name="T46" fmla="*/ 286 w 456"/>
                  <a:gd name="T47" fmla="*/ 110 h 196"/>
                  <a:gd name="T48" fmla="*/ 302 w 456"/>
                  <a:gd name="T49" fmla="*/ 115 h 196"/>
                  <a:gd name="T50" fmla="*/ 318 w 456"/>
                  <a:gd name="T51" fmla="*/ 124 h 196"/>
                  <a:gd name="T52" fmla="*/ 333 w 456"/>
                  <a:gd name="T53" fmla="*/ 142 h 196"/>
                  <a:gd name="T54" fmla="*/ 341 w 456"/>
                  <a:gd name="T55" fmla="*/ 148 h 196"/>
                  <a:gd name="T56" fmla="*/ 350 w 456"/>
                  <a:gd name="T57" fmla="*/ 153 h 196"/>
                  <a:gd name="T58" fmla="*/ 361 w 456"/>
                  <a:gd name="T59" fmla="*/ 155 h 196"/>
                  <a:gd name="T60" fmla="*/ 366 w 456"/>
                  <a:gd name="T61" fmla="*/ 162 h 196"/>
                  <a:gd name="T62" fmla="*/ 369 w 456"/>
                  <a:gd name="T63" fmla="*/ 172 h 196"/>
                  <a:gd name="T64" fmla="*/ 381 w 456"/>
                  <a:gd name="T65" fmla="*/ 179 h 196"/>
                  <a:gd name="T66" fmla="*/ 397 w 456"/>
                  <a:gd name="T67" fmla="*/ 187 h 196"/>
                  <a:gd name="T68" fmla="*/ 404 w 456"/>
                  <a:gd name="T69" fmla="*/ 192 h 196"/>
                  <a:gd name="T70" fmla="*/ 412 w 456"/>
                  <a:gd name="T71" fmla="*/ 196 h 196"/>
                  <a:gd name="T72" fmla="*/ 422 w 456"/>
                  <a:gd name="T73" fmla="*/ 192 h 196"/>
                  <a:gd name="T74" fmla="*/ 431 w 456"/>
                  <a:gd name="T75" fmla="*/ 184 h 196"/>
                  <a:gd name="T76" fmla="*/ 436 w 456"/>
                  <a:gd name="T77" fmla="*/ 186 h 196"/>
                  <a:gd name="T78" fmla="*/ 444 w 456"/>
                  <a:gd name="T79" fmla="*/ 182 h 196"/>
                  <a:gd name="T80" fmla="*/ 446 w 456"/>
                  <a:gd name="T81" fmla="*/ 174 h 196"/>
                  <a:gd name="T82" fmla="*/ 445 w 456"/>
                  <a:gd name="T83" fmla="*/ 161 h 196"/>
                  <a:gd name="T84" fmla="*/ 445 w 456"/>
                  <a:gd name="T85" fmla="*/ 147 h 196"/>
                  <a:gd name="T86" fmla="*/ 454 w 456"/>
                  <a:gd name="T87" fmla="*/ 137 h 196"/>
                  <a:gd name="T88" fmla="*/ 455 w 456"/>
                  <a:gd name="T89" fmla="*/ 129 h 196"/>
                  <a:gd name="T90" fmla="*/ 455 w 456"/>
                  <a:gd name="T91" fmla="*/ 123 h 196"/>
                  <a:gd name="T92" fmla="*/ 453 w 456"/>
                  <a:gd name="T93" fmla="*/ 110 h 196"/>
                  <a:gd name="T94" fmla="*/ 450 w 456"/>
                  <a:gd name="T95" fmla="*/ 9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56" h="196">
                    <a:moveTo>
                      <a:pt x="0" y="0"/>
                    </a:moveTo>
                    <a:lnTo>
                      <a:pt x="3" y="0"/>
                    </a:lnTo>
                    <a:lnTo>
                      <a:pt x="10" y="3"/>
                    </a:lnTo>
                    <a:lnTo>
                      <a:pt x="19" y="6"/>
                    </a:lnTo>
                    <a:lnTo>
                      <a:pt x="33" y="12"/>
                    </a:lnTo>
                    <a:lnTo>
                      <a:pt x="48" y="19"/>
                    </a:lnTo>
                    <a:lnTo>
                      <a:pt x="55" y="23"/>
                    </a:lnTo>
                    <a:lnTo>
                      <a:pt x="58" y="25"/>
                    </a:lnTo>
                    <a:lnTo>
                      <a:pt x="62" y="28"/>
                    </a:lnTo>
                    <a:lnTo>
                      <a:pt x="70" y="32"/>
                    </a:lnTo>
                    <a:lnTo>
                      <a:pt x="79" y="33"/>
                    </a:lnTo>
                    <a:lnTo>
                      <a:pt x="81" y="32"/>
                    </a:lnTo>
                    <a:lnTo>
                      <a:pt x="85" y="33"/>
                    </a:lnTo>
                    <a:lnTo>
                      <a:pt x="87" y="34"/>
                    </a:lnTo>
                    <a:lnTo>
                      <a:pt x="90" y="38"/>
                    </a:lnTo>
                    <a:lnTo>
                      <a:pt x="92" y="41"/>
                    </a:lnTo>
                    <a:lnTo>
                      <a:pt x="96" y="43"/>
                    </a:lnTo>
                    <a:lnTo>
                      <a:pt x="99" y="44"/>
                    </a:lnTo>
                    <a:lnTo>
                      <a:pt x="104" y="43"/>
                    </a:lnTo>
                    <a:lnTo>
                      <a:pt x="107" y="40"/>
                    </a:lnTo>
                    <a:lnTo>
                      <a:pt x="111" y="40"/>
                    </a:lnTo>
                    <a:lnTo>
                      <a:pt x="114" y="41"/>
                    </a:lnTo>
                    <a:lnTo>
                      <a:pt x="118" y="46"/>
                    </a:lnTo>
                    <a:lnTo>
                      <a:pt x="118" y="48"/>
                    </a:lnTo>
                    <a:lnTo>
                      <a:pt x="120" y="51"/>
                    </a:lnTo>
                    <a:lnTo>
                      <a:pt x="127" y="56"/>
                    </a:lnTo>
                    <a:lnTo>
                      <a:pt x="167" y="70"/>
                    </a:lnTo>
                    <a:lnTo>
                      <a:pt x="177" y="72"/>
                    </a:lnTo>
                    <a:lnTo>
                      <a:pt x="187" y="74"/>
                    </a:lnTo>
                    <a:lnTo>
                      <a:pt x="190" y="74"/>
                    </a:lnTo>
                    <a:lnTo>
                      <a:pt x="194" y="76"/>
                    </a:lnTo>
                    <a:lnTo>
                      <a:pt x="200" y="78"/>
                    </a:lnTo>
                    <a:lnTo>
                      <a:pt x="212" y="84"/>
                    </a:lnTo>
                    <a:lnTo>
                      <a:pt x="221" y="93"/>
                    </a:lnTo>
                    <a:lnTo>
                      <a:pt x="225" y="101"/>
                    </a:lnTo>
                    <a:lnTo>
                      <a:pt x="229" y="107"/>
                    </a:lnTo>
                    <a:lnTo>
                      <a:pt x="231" y="111"/>
                    </a:lnTo>
                    <a:lnTo>
                      <a:pt x="233" y="115"/>
                    </a:lnTo>
                    <a:lnTo>
                      <a:pt x="235" y="117"/>
                    </a:lnTo>
                    <a:lnTo>
                      <a:pt x="240" y="117"/>
                    </a:lnTo>
                    <a:lnTo>
                      <a:pt x="244" y="116"/>
                    </a:lnTo>
                    <a:lnTo>
                      <a:pt x="252" y="118"/>
                    </a:lnTo>
                    <a:lnTo>
                      <a:pt x="263" y="118"/>
                    </a:lnTo>
                    <a:lnTo>
                      <a:pt x="265" y="117"/>
                    </a:lnTo>
                    <a:lnTo>
                      <a:pt x="268" y="117"/>
                    </a:lnTo>
                    <a:lnTo>
                      <a:pt x="275" y="115"/>
                    </a:lnTo>
                    <a:lnTo>
                      <a:pt x="280" y="111"/>
                    </a:lnTo>
                    <a:lnTo>
                      <a:pt x="286" y="110"/>
                    </a:lnTo>
                    <a:lnTo>
                      <a:pt x="294" y="111"/>
                    </a:lnTo>
                    <a:lnTo>
                      <a:pt x="302" y="115"/>
                    </a:lnTo>
                    <a:lnTo>
                      <a:pt x="310" y="119"/>
                    </a:lnTo>
                    <a:lnTo>
                      <a:pt x="318" y="124"/>
                    </a:lnTo>
                    <a:lnTo>
                      <a:pt x="328" y="136"/>
                    </a:lnTo>
                    <a:lnTo>
                      <a:pt x="333" y="142"/>
                    </a:lnTo>
                    <a:lnTo>
                      <a:pt x="339" y="147"/>
                    </a:lnTo>
                    <a:lnTo>
                      <a:pt x="341" y="148"/>
                    </a:lnTo>
                    <a:lnTo>
                      <a:pt x="344" y="150"/>
                    </a:lnTo>
                    <a:lnTo>
                      <a:pt x="350" y="153"/>
                    </a:lnTo>
                    <a:lnTo>
                      <a:pt x="356" y="153"/>
                    </a:lnTo>
                    <a:lnTo>
                      <a:pt x="361" y="155"/>
                    </a:lnTo>
                    <a:lnTo>
                      <a:pt x="364" y="157"/>
                    </a:lnTo>
                    <a:lnTo>
                      <a:pt x="366" y="162"/>
                    </a:lnTo>
                    <a:lnTo>
                      <a:pt x="366" y="166"/>
                    </a:lnTo>
                    <a:lnTo>
                      <a:pt x="369" y="172"/>
                    </a:lnTo>
                    <a:lnTo>
                      <a:pt x="374" y="175"/>
                    </a:lnTo>
                    <a:lnTo>
                      <a:pt x="381" y="179"/>
                    </a:lnTo>
                    <a:lnTo>
                      <a:pt x="390" y="183"/>
                    </a:lnTo>
                    <a:lnTo>
                      <a:pt x="397" y="187"/>
                    </a:lnTo>
                    <a:lnTo>
                      <a:pt x="401" y="190"/>
                    </a:lnTo>
                    <a:lnTo>
                      <a:pt x="404" y="192"/>
                    </a:lnTo>
                    <a:lnTo>
                      <a:pt x="407" y="195"/>
                    </a:lnTo>
                    <a:lnTo>
                      <a:pt x="412" y="196"/>
                    </a:lnTo>
                    <a:lnTo>
                      <a:pt x="416" y="195"/>
                    </a:lnTo>
                    <a:lnTo>
                      <a:pt x="422" y="192"/>
                    </a:lnTo>
                    <a:lnTo>
                      <a:pt x="429" y="185"/>
                    </a:lnTo>
                    <a:lnTo>
                      <a:pt x="431" y="184"/>
                    </a:lnTo>
                    <a:lnTo>
                      <a:pt x="434" y="185"/>
                    </a:lnTo>
                    <a:lnTo>
                      <a:pt x="436" y="186"/>
                    </a:lnTo>
                    <a:lnTo>
                      <a:pt x="438" y="186"/>
                    </a:lnTo>
                    <a:lnTo>
                      <a:pt x="444" y="182"/>
                    </a:lnTo>
                    <a:lnTo>
                      <a:pt x="445" y="178"/>
                    </a:lnTo>
                    <a:lnTo>
                      <a:pt x="446" y="174"/>
                    </a:lnTo>
                    <a:lnTo>
                      <a:pt x="446" y="167"/>
                    </a:lnTo>
                    <a:lnTo>
                      <a:pt x="445" y="161"/>
                    </a:lnTo>
                    <a:lnTo>
                      <a:pt x="444" y="154"/>
                    </a:lnTo>
                    <a:lnTo>
                      <a:pt x="445" y="147"/>
                    </a:lnTo>
                    <a:lnTo>
                      <a:pt x="449" y="141"/>
                    </a:lnTo>
                    <a:lnTo>
                      <a:pt x="454" y="137"/>
                    </a:lnTo>
                    <a:lnTo>
                      <a:pt x="455" y="133"/>
                    </a:lnTo>
                    <a:lnTo>
                      <a:pt x="455" y="129"/>
                    </a:lnTo>
                    <a:lnTo>
                      <a:pt x="456" y="127"/>
                    </a:lnTo>
                    <a:lnTo>
                      <a:pt x="455" y="123"/>
                    </a:lnTo>
                    <a:lnTo>
                      <a:pt x="455" y="120"/>
                    </a:lnTo>
                    <a:lnTo>
                      <a:pt x="453" y="110"/>
                    </a:lnTo>
                    <a:lnTo>
                      <a:pt x="450" y="101"/>
                    </a:lnTo>
                    <a:lnTo>
                      <a:pt x="450" y="96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Freeform 338">
                <a:extLst>
                  <a:ext uri="{FF2B5EF4-FFF2-40B4-BE49-F238E27FC236}">
                    <a16:creationId xmlns:a16="http://schemas.microsoft.com/office/drawing/2014/main" id="{F5BF93D2-0FAB-ACCE-EAB2-46730CAAF0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3" y="1754"/>
                <a:ext cx="291" cy="180"/>
              </a:xfrm>
              <a:custGeom>
                <a:avLst/>
                <a:gdLst>
                  <a:gd name="T0" fmla="*/ 872 w 872"/>
                  <a:gd name="T1" fmla="*/ 521 h 539"/>
                  <a:gd name="T2" fmla="*/ 864 w 872"/>
                  <a:gd name="T3" fmla="*/ 534 h 539"/>
                  <a:gd name="T4" fmla="*/ 859 w 872"/>
                  <a:gd name="T5" fmla="*/ 536 h 539"/>
                  <a:gd name="T6" fmla="*/ 834 w 872"/>
                  <a:gd name="T7" fmla="*/ 539 h 539"/>
                  <a:gd name="T8" fmla="*/ 815 w 872"/>
                  <a:gd name="T9" fmla="*/ 528 h 539"/>
                  <a:gd name="T10" fmla="*/ 804 w 872"/>
                  <a:gd name="T11" fmla="*/ 501 h 539"/>
                  <a:gd name="T12" fmla="*/ 786 w 872"/>
                  <a:gd name="T13" fmla="*/ 489 h 539"/>
                  <a:gd name="T14" fmla="*/ 777 w 872"/>
                  <a:gd name="T15" fmla="*/ 482 h 539"/>
                  <a:gd name="T16" fmla="*/ 740 w 872"/>
                  <a:gd name="T17" fmla="*/ 461 h 539"/>
                  <a:gd name="T18" fmla="*/ 734 w 872"/>
                  <a:gd name="T19" fmla="*/ 454 h 539"/>
                  <a:gd name="T20" fmla="*/ 680 w 872"/>
                  <a:gd name="T21" fmla="*/ 431 h 539"/>
                  <a:gd name="T22" fmla="*/ 667 w 872"/>
                  <a:gd name="T23" fmla="*/ 409 h 539"/>
                  <a:gd name="T24" fmla="*/ 640 w 872"/>
                  <a:gd name="T25" fmla="*/ 417 h 539"/>
                  <a:gd name="T26" fmla="*/ 634 w 872"/>
                  <a:gd name="T27" fmla="*/ 412 h 539"/>
                  <a:gd name="T28" fmla="*/ 613 w 872"/>
                  <a:gd name="T29" fmla="*/ 395 h 539"/>
                  <a:gd name="T30" fmla="*/ 597 w 872"/>
                  <a:gd name="T31" fmla="*/ 391 h 539"/>
                  <a:gd name="T32" fmla="*/ 564 w 872"/>
                  <a:gd name="T33" fmla="*/ 410 h 539"/>
                  <a:gd name="T34" fmla="*/ 536 w 872"/>
                  <a:gd name="T35" fmla="*/ 440 h 539"/>
                  <a:gd name="T36" fmla="*/ 517 w 872"/>
                  <a:gd name="T37" fmla="*/ 447 h 539"/>
                  <a:gd name="T38" fmla="*/ 503 w 872"/>
                  <a:gd name="T39" fmla="*/ 458 h 539"/>
                  <a:gd name="T40" fmla="*/ 489 w 872"/>
                  <a:gd name="T41" fmla="*/ 460 h 539"/>
                  <a:gd name="T42" fmla="*/ 484 w 872"/>
                  <a:gd name="T43" fmla="*/ 470 h 539"/>
                  <a:gd name="T44" fmla="*/ 468 w 872"/>
                  <a:gd name="T45" fmla="*/ 474 h 539"/>
                  <a:gd name="T46" fmla="*/ 440 w 872"/>
                  <a:gd name="T47" fmla="*/ 469 h 539"/>
                  <a:gd name="T48" fmla="*/ 417 w 872"/>
                  <a:gd name="T49" fmla="*/ 470 h 539"/>
                  <a:gd name="T50" fmla="*/ 404 w 872"/>
                  <a:gd name="T51" fmla="*/ 466 h 539"/>
                  <a:gd name="T52" fmla="*/ 388 w 872"/>
                  <a:gd name="T53" fmla="*/ 458 h 539"/>
                  <a:gd name="T54" fmla="*/ 374 w 872"/>
                  <a:gd name="T55" fmla="*/ 459 h 539"/>
                  <a:gd name="T56" fmla="*/ 360 w 872"/>
                  <a:gd name="T57" fmla="*/ 458 h 539"/>
                  <a:gd name="T58" fmla="*/ 333 w 872"/>
                  <a:gd name="T59" fmla="*/ 452 h 539"/>
                  <a:gd name="T60" fmla="*/ 293 w 872"/>
                  <a:gd name="T61" fmla="*/ 449 h 539"/>
                  <a:gd name="T62" fmla="*/ 264 w 872"/>
                  <a:gd name="T63" fmla="*/ 451 h 539"/>
                  <a:gd name="T64" fmla="*/ 246 w 872"/>
                  <a:gd name="T65" fmla="*/ 448 h 539"/>
                  <a:gd name="T66" fmla="*/ 210 w 872"/>
                  <a:gd name="T67" fmla="*/ 422 h 539"/>
                  <a:gd name="T68" fmla="*/ 188 w 872"/>
                  <a:gd name="T69" fmla="*/ 419 h 539"/>
                  <a:gd name="T70" fmla="*/ 171 w 872"/>
                  <a:gd name="T71" fmla="*/ 414 h 539"/>
                  <a:gd name="T72" fmla="*/ 154 w 872"/>
                  <a:gd name="T73" fmla="*/ 412 h 539"/>
                  <a:gd name="T74" fmla="*/ 125 w 872"/>
                  <a:gd name="T75" fmla="*/ 430 h 539"/>
                  <a:gd name="T76" fmla="*/ 100 w 872"/>
                  <a:gd name="T77" fmla="*/ 412 h 539"/>
                  <a:gd name="T78" fmla="*/ 96 w 872"/>
                  <a:gd name="T79" fmla="*/ 389 h 539"/>
                  <a:gd name="T80" fmla="*/ 84 w 872"/>
                  <a:gd name="T81" fmla="*/ 383 h 539"/>
                  <a:gd name="T82" fmla="*/ 84 w 872"/>
                  <a:gd name="T83" fmla="*/ 373 h 539"/>
                  <a:gd name="T84" fmla="*/ 86 w 872"/>
                  <a:gd name="T85" fmla="*/ 362 h 539"/>
                  <a:gd name="T86" fmla="*/ 80 w 872"/>
                  <a:gd name="T87" fmla="*/ 353 h 539"/>
                  <a:gd name="T88" fmla="*/ 81 w 872"/>
                  <a:gd name="T89" fmla="*/ 340 h 539"/>
                  <a:gd name="T90" fmla="*/ 74 w 872"/>
                  <a:gd name="T91" fmla="*/ 337 h 539"/>
                  <a:gd name="T92" fmla="*/ 74 w 872"/>
                  <a:gd name="T93" fmla="*/ 320 h 539"/>
                  <a:gd name="T94" fmla="*/ 75 w 872"/>
                  <a:gd name="T95" fmla="*/ 293 h 539"/>
                  <a:gd name="T96" fmla="*/ 77 w 872"/>
                  <a:gd name="T97" fmla="*/ 270 h 539"/>
                  <a:gd name="T98" fmla="*/ 77 w 872"/>
                  <a:gd name="T99" fmla="*/ 238 h 539"/>
                  <a:gd name="T100" fmla="*/ 67 w 872"/>
                  <a:gd name="T101" fmla="*/ 217 h 539"/>
                  <a:gd name="T102" fmla="*/ 46 w 872"/>
                  <a:gd name="T103" fmla="*/ 204 h 539"/>
                  <a:gd name="T104" fmla="*/ 45 w 872"/>
                  <a:gd name="T105" fmla="*/ 170 h 539"/>
                  <a:gd name="T106" fmla="*/ 40 w 872"/>
                  <a:gd name="T107" fmla="*/ 161 h 539"/>
                  <a:gd name="T108" fmla="*/ 34 w 872"/>
                  <a:gd name="T109" fmla="*/ 145 h 539"/>
                  <a:gd name="T110" fmla="*/ 40 w 872"/>
                  <a:gd name="T111" fmla="*/ 113 h 539"/>
                  <a:gd name="T112" fmla="*/ 34 w 872"/>
                  <a:gd name="T113" fmla="*/ 107 h 539"/>
                  <a:gd name="T114" fmla="*/ 28 w 872"/>
                  <a:gd name="T115" fmla="*/ 84 h 539"/>
                  <a:gd name="T116" fmla="*/ 16 w 872"/>
                  <a:gd name="T117" fmla="*/ 45 h 539"/>
                  <a:gd name="T118" fmla="*/ 5 w 872"/>
                  <a:gd name="T119" fmla="*/ 38 h 539"/>
                  <a:gd name="T120" fmla="*/ 2 w 872"/>
                  <a:gd name="T121" fmla="*/ 15 h 539"/>
                  <a:gd name="T122" fmla="*/ 12 w 872"/>
                  <a:gd name="T123" fmla="*/ 0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72" h="539">
                    <a:moveTo>
                      <a:pt x="863" y="510"/>
                    </a:moveTo>
                    <a:lnTo>
                      <a:pt x="868" y="514"/>
                    </a:lnTo>
                    <a:lnTo>
                      <a:pt x="872" y="518"/>
                    </a:lnTo>
                    <a:lnTo>
                      <a:pt x="872" y="521"/>
                    </a:lnTo>
                    <a:lnTo>
                      <a:pt x="871" y="525"/>
                    </a:lnTo>
                    <a:lnTo>
                      <a:pt x="865" y="533"/>
                    </a:lnTo>
                    <a:lnTo>
                      <a:pt x="864" y="533"/>
                    </a:lnTo>
                    <a:lnTo>
                      <a:pt x="864" y="534"/>
                    </a:lnTo>
                    <a:lnTo>
                      <a:pt x="864" y="536"/>
                    </a:lnTo>
                    <a:lnTo>
                      <a:pt x="862" y="537"/>
                    </a:lnTo>
                    <a:lnTo>
                      <a:pt x="860" y="536"/>
                    </a:lnTo>
                    <a:lnTo>
                      <a:pt x="859" y="536"/>
                    </a:lnTo>
                    <a:lnTo>
                      <a:pt x="855" y="536"/>
                    </a:lnTo>
                    <a:lnTo>
                      <a:pt x="851" y="535"/>
                    </a:lnTo>
                    <a:lnTo>
                      <a:pt x="848" y="535"/>
                    </a:lnTo>
                    <a:lnTo>
                      <a:pt x="834" y="539"/>
                    </a:lnTo>
                    <a:lnTo>
                      <a:pt x="825" y="539"/>
                    </a:lnTo>
                    <a:lnTo>
                      <a:pt x="822" y="536"/>
                    </a:lnTo>
                    <a:lnTo>
                      <a:pt x="818" y="533"/>
                    </a:lnTo>
                    <a:lnTo>
                      <a:pt x="815" y="528"/>
                    </a:lnTo>
                    <a:lnTo>
                      <a:pt x="809" y="516"/>
                    </a:lnTo>
                    <a:lnTo>
                      <a:pt x="806" y="510"/>
                    </a:lnTo>
                    <a:lnTo>
                      <a:pt x="805" y="506"/>
                    </a:lnTo>
                    <a:lnTo>
                      <a:pt x="804" y="501"/>
                    </a:lnTo>
                    <a:lnTo>
                      <a:pt x="804" y="497"/>
                    </a:lnTo>
                    <a:lnTo>
                      <a:pt x="802" y="495"/>
                    </a:lnTo>
                    <a:lnTo>
                      <a:pt x="791" y="491"/>
                    </a:lnTo>
                    <a:lnTo>
                      <a:pt x="786" y="489"/>
                    </a:lnTo>
                    <a:lnTo>
                      <a:pt x="784" y="487"/>
                    </a:lnTo>
                    <a:lnTo>
                      <a:pt x="784" y="486"/>
                    </a:lnTo>
                    <a:lnTo>
                      <a:pt x="780" y="483"/>
                    </a:lnTo>
                    <a:lnTo>
                      <a:pt x="777" y="482"/>
                    </a:lnTo>
                    <a:lnTo>
                      <a:pt x="765" y="479"/>
                    </a:lnTo>
                    <a:lnTo>
                      <a:pt x="748" y="469"/>
                    </a:lnTo>
                    <a:lnTo>
                      <a:pt x="744" y="466"/>
                    </a:lnTo>
                    <a:lnTo>
                      <a:pt x="740" y="461"/>
                    </a:lnTo>
                    <a:lnTo>
                      <a:pt x="738" y="460"/>
                    </a:lnTo>
                    <a:lnTo>
                      <a:pt x="737" y="459"/>
                    </a:lnTo>
                    <a:lnTo>
                      <a:pt x="735" y="456"/>
                    </a:lnTo>
                    <a:lnTo>
                      <a:pt x="734" y="454"/>
                    </a:lnTo>
                    <a:lnTo>
                      <a:pt x="730" y="447"/>
                    </a:lnTo>
                    <a:lnTo>
                      <a:pt x="722" y="442"/>
                    </a:lnTo>
                    <a:lnTo>
                      <a:pt x="685" y="433"/>
                    </a:lnTo>
                    <a:lnTo>
                      <a:pt x="680" y="431"/>
                    </a:lnTo>
                    <a:lnTo>
                      <a:pt x="678" y="429"/>
                    </a:lnTo>
                    <a:lnTo>
                      <a:pt x="675" y="421"/>
                    </a:lnTo>
                    <a:lnTo>
                      <a:pt x="670" y="412"/>
                    </a:lnTo>
                    <a:lnTo>
                      <a:pt x="667" y="409"/>
                    </a:lnTo>
                    <a:lnTo>
                      <a:pt x="661" y="408"/>
                    </a:lnTo>
                    <a:lnTo>
                      <a:pt x="657" y="410"/>
                    </a:lnTo>
                    <a:lnTo>
                      <a:pt x="647" y="415"/>
                    </a:lnTo>
                    <a:lnTo>
                      <a:pt x="640" y="417"/>
                    </a:lnTo>
                    <a:lnTo>
                      <a:pt x="637" y="418"/>
                    </a:lnTo>
                    <a:lnTo>
                      <a:pt x="636" y="417"/>
                    </a:lnTo>
                    <a:lnTo>
                      <a:pt x="636" y="416"/>
                    </a:lnTo>
                    <a:lnTo>
                      <a:pt x="634" y="412"/>
                    </a:lnTo>
                    <a:lnTo>
                      <a:pt x="631" y="408"/>
                    </a:lnTo>
                    <a:lnTo>
                      <a:pt x="628" y="403"/>
                    </a:lnTo>
                    <a:lnTo>
                      <a:pt x="617" y="398"/>
                    </a:lnTo>
                    <a:lnTo>
                      <a:pt x="613" y="395"/>
                    </a:lnTo>
                    <a:lnTo>
                      <a:pt x="611" y="392"/>
                    </a:lnTo>
                    <a:lnTo>
                      <a:pt x="607" y="390"/>
                    </a:lnTo>
                    <a:lnTo>
                      <a:pt x="601" y="390"/>
                    </a:lnTo>
                    <a:lnTo>
                      <a:pt x="597" y="391"/>
                    </a:lnTo>
                    <a:lnTo>
                      <a:pt x="592" y="394"/>
                    </a:lnTo>
                    <a:lnTo>
                      <a:pt x="585" y="398"/>
                    </a:lnTo>
                    <a:lnTo>
                      <a:pt x="574" y="401"/>
                    </a:lnTo>
                    <a:lnTo>
                      <a:pt x="564" y="410"/>
                    </a:lnTo>
                    <a:lnTo>
                      <a:pt x="550" y="428"/>
                    </a:lnTo>
                    <a:lnTo>
                      <a:pt x="545" y="431"/>
                    </a:lnTo>
                    <a:lnTo>
                      <a:pt x="539" y="437"/>
                    </a:lnTo>
                    <a:lnTo>
                      <a:pt x="536" y="440"/>
                    </a:lnTo>
                    <a:lnTo>
                      <a:pt x="531" y="442"/>
                    </a:lnTo>
                    <a:lnTo>
                      <a:pt x="526" y="444"/>
                    </a:lnTo>
                    <a:lnTo>
                      <a:pt x="519" y="445"/>
                    </a:lnTo>
                    <a:lnTo>
                      <a:pt x="517" y="447"/>
                    </a:lnTo>
                    <a:lnTo>
                      <a:pt x="515" y="447"/>
                    </a:lnTo>
                    <a:lnTo>
                      <a:pt x="514" y="449"/>
                    </a:lnTo>
                    <a:lnTo>
                      <a:pt x="511" y="454"/>
                    </a:lnTo>
                    <a:lnTo>
                      <a:pt x="503" y="458"/>
                    </a:lnTo>
                    <a:lnTo>
                      <a:pt x="497" y="459"/>
                    </a:lnTo>
                    <a:lnTo>
                      <a:pt x="493" y="457"/>
                    </a:lnTo>
                    <a:lnTo>
                      <a:pt x="490" y="458"/>
                    </a:lnTo>
                    <a:lnTo>
                      <a:pt x="489" y="460"/>
                    </a:lnTo>
                    <a:lnTo>
                      <a:pt x="493" y="464"/>
                    </a:lnTo>
                    <a:lnTo>
                      <a:pt x="492" y="465"/>
                    </a:lnTo>
                    <a:lnTo>
                      <a:pt x="488" y="469"/>
                    </a:lnTo>
                    <a:lnTo>
                      <a:pt x="484" y="470"/>
                    </a:lnTo>
                    <a:lnTo>
                      <a:pt x="480" y="469"/>
                    </a:lnTo>
                    <a:lnTo>
                      <a:pt x="476" y="469"/>
                    </a:lnTo>
                    <a:lnTo>
                      <a:pt x="474" y="472"/>
                    </a:lnTo>
                    <a:lnTo>
                      <a:pt x="468" y="474"/>
                    </a:lnTo>
                    <a:lnTo>
                      <a:pt x="465" y="475"/>
                    </a:lnTo>
                    <a:lnTo>
                      <a:pt x="452" y="472"/>
                    </a:lnTo>
                    <a:lnTo>
                      <a:pt x="444" y="469"/>
                    </a:lnTo>
                    <a:lnTo>
                      <a:pt x="440" y="469"/>
                    </a:lnTo>
                    <a:lnTo>
                      <a:pt x="433" y="468"/>
                    </a:lnTo>
                    <a:lnTo>
                      <a:pt x="424" y="470"/>
                    </a:lnTo>
                    <a:lnTo>
                      <a:pt x="420" y="470"/>
                    </a:lnTo>
                    <a:lnTo>
                      <a:pt x="417" y="470"/>
                    </a:lnTo>
                    <a:lnTo>
                      <a:pt x="412" y="469"/>
                    </a:lnTo>
                    <a:lnTo>
                      <a:pt x="410" y="468"/>
                    </a:lnTo>
                    <a:lnTo>
                      <a:pt x="409" y="468"/>
                    </a:lnTo>
                    <a:lnTo>
                      <a:pt x="404" y="466"/>
                    </a:lnTo>
                    <a:lnTo>
                      <a:pt x="400" y="467"/>
                    </a:lnTo>
                    <a:lnTo>
                      <a:pt x="393" y="466"/>
                    </a:lnTo>
                    <a:lnTo>
                      <a:pt x="390" y="463"/>
                    </a:lnTo>
                    <a:lnTo>
                      <a:pt x="388" y="458"/>
                    </a:lnTo>
                    <a:lnTo>
                      <a:pt x="385" y="457"/>
                    </a:lnTo>
                    <a:lnTo>
                      <a:pt x="378" y="460"/>
                    </a:lnTo>
                    <a:lnTo>
                      <a:pt x="375" y="459"/>
                    </a:lnTo>
                    <a:lnTo>
                      <a:pt x="374" y="459"/>
                    </a:lnTo>
                    <a:lnTo>
                      <a:pt x="371" y="457"/>
                    </a:lnTo>
                    <a:lnTo>
                      <a:pt x="364" y="460"/>
                    </a:lnTo>
                    <a:lnTo>
                      <a:pt x="362" y="459"/>
                    </a:lnTo>
                    <a:lnTo>
                      <a:pt x="360" y="458"/>
                    </a:lnTo>
                    <a:lnTo>
                      <a:pt x="355" y="456"/>
                    </a:lnTo>
                    <a:lnTo>
                      <a:pt x="352" y="454"/>
                    </a:lnTo>
                    <a:lnTo>
                      <a:pt x="342" y="450"/>
                    </a:lnTo>
                    <a:lnTo>
                      <a:pt x="333" y="452"/>
                    </a:lnTo>
                    <a:lnTo>
                      <a:pt x="325" y="456"/>
                    </a:lnTo>
                    <a:lnTo>
                      <a:pt x="302" y="454"/>
                    </a:lnTo>
                    <a:lnTo>
                      <a:pt x="297" y="452"/>
                    </a:lnTo>
                    <a:lnTo>
                      <a:pt x="293" y="449"/>
                    </a:lnTo>
                    <a:lnTo>
                      <a:pt x="275" y="447"/>
                    </a:lnTo>
                    <a:lnTo>
                      <a:pt x="271" y="446"/>
                    </a:lnTo>
                    <a:lnTo>
                      <a:pt x="269" y="449"/>
                    </a:lnTo>
                    <a:lnTo>
                      <a:pt x="264" y="451"/>
                    </a:lnTo>
                    <a:lnTo>
                      <a:pt x="262" y="450"/>
                    </a:lnTo>
                    <a:lnTo>
                      <a:pt x="258" y="450"/>
                    </a:lnTo>
                    <a:lnTo>
                      <a:pt x="250" y="450"/>
                    </a:lnTo>
                    <a:lnTo>
                      <a:pt x="246" y="448"/>
                    </a:lnTo>
                    <a:lnTo>
                      <a:pt x="244" y="444"/>
                    </a:lnTo>
                    <a:lnTo>
                      <a:pt x="237" y="440"/>
                    </a:lnTo>
                    <a:lnTo>
                      <a:pt x="230" y="437"/>
                    </a:lnTo>
                    <a:lnTo>
                      <a:pt x="210" y="422"/>
                    </a:lnTo>
                    <a:lnTo>
                      <a:pt x="206" y="421"/>
                    </a:lnTo>
                    <a:lnTo>
                      <a:pt x="200" y="421"/>
                    </a:lnTo>
                    <a:lnTo>
                      <a:pt x="198" y="421"/>
                    </a:lnTo>
                    <a:lnTo>
                      <a:pt x="188" y="419"/>
                    </a:lnTo>
                    <a:lnTo>
                      <a:pt x="181" y="416"/>
                    </a:lnTo>
                    <a:lnTo>
                      <a:pt x="179" y="415"/>
                    </a:lnTo>
                    <a:lnTo>
                      <a:pt x="173" y="413"/>
                    </a:lnTo>
                    <a:lnTo>
                      <a:pt x="171" y="414"/>
                    </a:lnTo>
                    <a:lnTo>
                      <a:pt x="168" y="416"/>
                    </a:lnTo>
                    <a:lnTo>
                      <a:pt x="163" y="417"/>
                    </a:lnTo>
                    <a:lnTo>
                      <a:pt x="158" y="414"/>
                    </a:lnTo>
                    <a:lnTo>
                      <a:pt x="154" y="412"/>
                    </a:lnTo>
                    <a:lnTo>
                      <a:pt x="153" y="413"/>
                    </a:lnTo>
                    <a:lnTo>
                      <a:pt x="153" y="418"/>
                    </a:lnTo>
                    <a:lnTo>
                      <a:pt x="147" y="423"/>
                    </a:lnTo>
                    <a:lnTo>
                      <a:pt x="125" y="430"/>
                    </a:lnTo>
                    <a:lnTo>
                      <a:pt x="119" y="430"/>
                    </a:lnTo>
                    <a:lnTo>
                      <a:pt x="115" y="427"/>
                    </a:lnTo>
                    <a:lnTo>
                      <a:pt x="108" y="418"/>
                    </a:lnTo>
                    <a:lnTo>
                      <a:pt x="100" y="412"/>
                    </a:lnTo>
                    <a:lnTo>
                      <a:pt x="98" y="409"/>
                    </a:lnTo>
                    <a:lnTo>
                      <a:pt x="97" y="404"/>
                    </a:lnTo>
                    <a:lnTo>
                      <a:pt x="97" y="394"/>
                    </a:lnTo>
                    <a:lnTo>
                      <a:pt x="96" y="389"/>
                    </a:lnTo>
                    <a:lnTo>
                      <a:pt x="93" y="387"/>
                    </a:lnTo>
                    <a:lnTo>
                      <a:pt x="92" y="386"/>
                    </a:lnTo>
                    <a:lnTo>
                      <a:pt x="89" y="383"/>
                    </a:lnTo>
                    <a:lnTo>
                      <a:pt x="84" y="383"/>
                    </a:lnTo>
                    <a:lnTo>
                      <a:pt x="82" y="379"/>
                    </a:lnTo>
                    <a:lnTo>
                      <a:pt x="86" y="378"/>
                    </a:lnTo>
                    <a:lnTo>
                      <a:pt x="89" y="373"/>
                    </a:lnTo>
                    <a:lnTo>
                      <a:pt x="84" y="373"/>
                    </a:lnTo>
                    <a:lnTo>
                      <a:pt x="83" y="371"/>
                    </a:lnTo>
                    <a:lnTo>
                      <a:pt x="82" y="369"/>
                    </a:lnTo>
                    <a:lnTo>
                      <a:pt x="85" y="367"/>
                    </a:lnTo>
                    <a:lnTo>
                      <a:pt x="86" y="362"/>
                    </a:lnTo>
                    <a:lnTo>
                      <a:pt x="86" y="360"/>
                    </a:lnTo>
                    <a:lnTo>
                      <a:pt x="84" y="358"/>
                    </a:lnTo>
                    <a:lnTo>
                      <a:pt x="82" y="355"/>
                    </a:lnTo>
                    <a:lnTo>
                      <a:pt x="80" y="353"/>
                    </a:lnTo>
                    <a:lnTo>
                      <a:pt x="79" y="350"/>
                    </a:lnTo>
                    <a:lnTo>
                      <a:pt x="79" y="344"/>
                    </a:lnTo>
                    <a:lnTo>
                      <a:pt x="80" y="343"/>
                    </a:lnTo>
                    <a:lnTo>
                      <a:pt x="81" y="340"/>
                    </a:lnTo>
                    <a:lnTo>
                      <a:pt x="82" y="339"/>
                    </a:lnTo>
                    <a:lnTo>
                      <a:pt x="78" y="339"/>
                    </a:lnTo>
                    <a:lnTo>
                      <a:pt x="75" y="338"/>
                    </a:lnTo>
                    <a:lnTo>
                      <a:pt x="74" y="337"/>
                    </a:lnTo>
                    <a:lnTo>
                      <a:pt x="75" y="336"/>
                    </a:lnTo>
                    <a:lnTo>
                      <a:pt x="75" y="329"/>
                    </a:lnTo>
                    <a:lnTo>
                      <a:pt x="74" y="323"/>
                    </a:lnTo>
                    <a:lnTo>
                      <a:pt x="74" y="320"/>
                    </a:lnTo>
                    <a:lnTo>
                      <a:pt x="72" y="316"/>
                    </a:lnTo>
                    <a:lnTo>
                      <a:pt x="68" y="310"/>
                    </a:lnTo>
                    <a:lnTo>
                      <a:pt x="73" y="304"/>
                    </a:lnTo>
                    <a:lnTo>
                      <a:pt x="75" y="293"/>
                    </a:lnTo>
                    <a:lnTo>
                      <a:pt x="74" y="287"/>
                    </a:lnTo>
                    <a:lnTo>
                      <a:pt x="77" y="283"/>
                    </a:lnTo>
                    <a:lnTo>
                      <a:pt x="78" y="277"/>
                    </a:lnTo>
                    <a:lnTo>
                      <a:pt x="77" y="270"/>
                    </a:lnTo>
                    <a:lnTo>
                      <a:pt x="82" y="253"/>
                    </a:lnTo>
                    <a:lnTo>
                      <a:pt x="82" y="246"/>
                    </a:lnTo>
                    <a:lnTo>
                      <a:pt x="79" y="240"/>
                    </a:lnTo>
                    <a:lnTo>
                      <a:pt x="77" y="238"/>
                    </a:lnTo>
                    <a:lnTo>
                      <a:pt x="77" y="235"/>
                    </a:lnTo>
                    <a:lnTo>
                      <a:pt x="76" y="227"/>
                    </a:lnTo>
                    <a:lnTo>
                      <a:pt x="72" y="220"/>
                    </a:lnTo>
                    <a:lnTo>
                      <a:pt x="67" y="217"/>
                    </a:lnTo>
                    <a:lnTo>
                      <a:pt x="64" y="216"/>
                    </a:lnTo>
                    <a:lnTo>
                      <a:pt x="49" y="209"/>
                    </a:lnTo>
                    <a:lnTo>
                      <a:pt x="46" y="207"/>
                    </a:lnTo>
                    <a:lnTo>
                      <a:pt x="46" y="204"/>
                    </a:lnTo>
                    <a:lnTo>
                      <a:pt x="51" y="179"/>
                    </a:lnTo>
                    <a:lnTo>
                      <a:pt x="49" y="174"/>
                    </a:lnTo>
                    <a:lnTo>
                      <a:pt x="48" y="173"/>
                    </a:lnTo>
                    <a:lnTo>
                      <a:pt x="45" y="170"/>
                    </a:lnTo>
                    <a:lnTo>
                      <a:pt x="44" y="168"/>
                    </a:lnTo>
                    <a:lnTo>
                      <a:pt x="45" y="166"/>
                    </a:lnTo>
                    <a:lnTo>
                      <a:pt x="43" y="162"/>
                    </a:lnTo>
                    <a:lnTo>
                      <a:pt x="40" y="161"/>
                    </a:lnTo>
                    <a:lnTo>
                      <a:pt x="33" y="155"/>
                    </a:lnTo>
                    <a:lnTo>
                      <a:pt x="30" y="152"/>
                    </a:lnTo>
                    <a:lnTo>
                      <a:pt x="30" y="150"/>
                    </a:lnTo>
                    <a:lnTo>
                      <a:pt x="34" y="145"/>
                    </a:lnTo>
                    <a:lnTo>
                      <a:pt x="36" y="132"/>
                    </a:lnTo>
                    <a:lnTo>
                      <a:pt x="39" y="125"/>
                    </a:lnTo>
                    <a:lnTo>
                      <a:pt x="42" y="115"/>
                    </a:lnTo>
                    <a:lnTo>
                      <a:pt x="40" y="113"/>
                    </a:lnTo>
                    <a:lnTo>
                      <a:pt x="39" y="112"/>
                    </a:lnTo>
                    <a:lnTo>
                      <a:pt x="37" y="110"/>
                    </a:lnTo>
                    <a:lnTo>
                      <a:pt x="36" y="109"/>
                    </a:lnTo>
                    <a:lnTo>
                      <a:pt x="34" y="107"/>
                    </a:lnTo>
                    <a:lnTo>
                      <a:pt x="33" y="106"/>
                    </a:lnTo>
                    <a:lnTo>
                      <a:pt x="29" y="98"/>
                    </a:lnTo>
                    <a:lnTo>
                      <a:pt x="30" y="91"/>
                    </a:lnTo>
                    <a:lnTo>
                      <a:pt x="28" y="84"/>
                    </a:lnTo>
                    <a:lnTo>
                      <a:pt x="27" y="78"/>
                    </a:lnTo>
                    <a:lnTo>
                      <a:pt x="25" y="72"/>
                    </a:lnTo>
                    <a:lnTo>
                      <a:pt x="22" y="55"/>
                    </a:lnTo>
                    <a:lnTo>
                      <a:pt x="16" y="45"/>
                    </a:lnTo>
                    <a:lnTo>
                      <a:pt x="15" y="44"/>
                    </a:lnTo>
                    <a:lnTo>
                      <a:pt x="14" y="44"/>
                    </a:lnTo>
                    <a:lnTo>
                      <a:pt x="8" y="42"/>
                    </a:lnTo>
                    <a:lnTo>
                      <a:pt x="5" y="38"/>
                    </a:lnTo>
                    <a:lnTo>
                      <a:pt x="5" y="34"/>
                    </a:lnTo>
                    <a:lnTo>
                      <a:pt x="6" y="24"/>
                    </a:lnTo>
                    <a:lnTo>
                      <a:pt x="3" y="18"/>
                    </a:lnTo>
                    <a:lnTo>
                      <a:pt x="2" y="15"/>
                    </a:lnTo>
                    <a:lnTo>
                      <a:pt x="1" y="12"/>
                    </a:lnTo>
                    <a:lnTo>
                      <a:pt x="0" y="7"/>
                    </a:lnTo>
                    <a:lnTo>
                      <a:pt x="4" y="5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339">
                <a:extLst>
                  <a:ext uri="{FF2B5EF4-FFF2-40B4-BE49-F238E27FC236}">
                    <a16:creationId xmlns:a16="http://schemas.microsoft.com/office/drawing/2014/main" id="{EA5B79BE-9DB9-E4FB-81A7-7629883456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6" y="1681"/>
                <a:ext cx="11" cy="73"/>
              </a:xfrm>
              <a:custGeom>
                <a:avLst/>
                <a:gdLst>
                  <a:gd name="T0" fmla="*/ 3 w 31"/>
                  <a:gd name="T1" fmla="*/ 219 h 219"/>
                  <a:gd name="T2" fmla="*/ 16 w 31"/>
                  <a:gd name="T3" fmla="*/ 193 h 219"/>
                  <a:gd name="T4" fmla="*/ 18 w 31"/>
                  <a:gd name="T5" fmla="*/ 182 h 219"/>
                  <a:gd name="T6" fmla="*/ 23 w 31"/>
                  <a:gd name="T7" fmla="*/ 174 h 219"/>
                  <a:gd name="T8" fmla="*/ 20 w 31"/>
                  <a:gd name="T9" fmla="*/ 169 h 219"/>
                  <a:gd name="T10" fmla="*/ 21 w 31"/>
                  <a:gd name="T11" fmla="*/ 166 h 219"/>
                  <a:gd name="T12" fmla="*/ 23 w 31"/>
                  <a:gd name="T13" fmla="*/ 159 h 219"/>
                  <a:gd name="T14" fmla="*/ 28 w 31"/>
                  <a:gd name="T15" fmla="*/ 151 h 219"/>
                  <a:gd name="T16" fmla="*/ 30 w 31"/>
                  <a:gd name="T17" fmla="*/ 147 h 219"/>
                  <a:gd name="T18" fmla="*/ 31 w 31"/>
                  <a:gd name="T19" fmla="*/ 145 h 219"/>
                  <a:gd name="T20" fmla="*/ 31 w 31"/>
                  <a:gd name="T21" fmla="*/ 142 h 219"/>
                  <a:gd name="T22" fmla="*/ 30 w 31"/>
                  <a:gd name="T23" fmla="*/ 138 h 219"/>
                  <a:gd name="T24" fmla="*/ 17 w 31"/>
                  <a:gd name="T25" fmla="*/ 102 h 219"/>
                  <a:gd name="T26" fmla="*/ 19 w 31"/>
                  <a:gd name="T27" fmla="*/ 98 h 219"/>
                  <a:gd name="T28" fmla="*/ 20 w 31"/>
                  <a:gd name="T29" fmla="*/ 95 h 219"/>
                  <a:gd name="T30" fmla="*/ 17 w 31"/>
                  <a:gd name="T31" fmla="*/ 91 h 219"/>
                  <a:gd name="T32" fmla="*/ 14 w 31"/>
                  <a:gd name="T33" fmla="*/ 85 h 219"/>
                  <a:gd name="T34" fmla="*/ 14 w 31"/>
                  <a:gd name="T35" fmla="*/ 83 h 219"/>
                  <a:gd name="T36" fmla="*/ 13 w 31"/>
                  <a:gd name="T37" fmla="*/ 76 h 219"/>
                  <a:gd name="T38" fmla="*/ 3 w 31"/>
                  <a:gd name="T39" fmla="*/ 61 h 219"/>
                  <a:gd name="T40" fmla="*/ 0 w 31"/>
                  <a:gd name="T41" fmla="*/ 57 h 219"/>
                  <a:gd name="T42" fmla="*/ 0 w 31"/>
                  <a:gd name="T43" fmla="*/ 54 h 219"/>
                  <a:gd name="T44" fmla="*/ 9 w 31"/>
                  <a:gd name="T45" fmla="*/ 9 h 219"/>
                  <a:gd name="T46" fmla="*/ 14 w 31"/>
                  <a:gd name="T47" fmla="*/ 4 h 219"/>
                  <a:gd name="T48" fmla="*/ 25 w 31"/>
                  <a:gd name="T49" fmla="*/ 0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1" h="219">
                    <a:moveTo>
                      <a:pt x="3" y="219"/>
                    </a:moveTo>
                    <a:lnTo>
                      <a:pt x="16" y="193"/>
                    </a:lnTo>
                    <a:lnTo>
                      <a:pt x="18" y="182"/>
                    </a:lnTo>
                    <a:lnTo>
                      <a:pt x="23" y="174"/>
                    </a:lnTo>
                    <a:lnTo>
                      <a:pt x="20" y="169"/>
                    </a:lnTo>
                    <a:lnTo>
                      <a:pt x="21" y="166"/>
                    </a:lnTo>
                    <a:lnTo>
                      <a:pt x="23" y="159"/>
                    </a:lnTo>
                    <a:lnTo>
                      <a:pt x="28" y="151"/>
                    </a:lnTo>
                    <a:lnTo>
                      <a:pt x="30" y="147"/>
                    </a:lnTo>
                    <a:lnTo>
                      <a:pt x="31" y="145"/>
                    </a:lnTo>
                    <a:lnTo>
                      <a:pt x="31" y="142"/>
                    </a:lnTo>
                    <a:lnTo>
                      <a:pt x="30" y="138"/>
                    </a:lnTo>
                    <a:lnTo>
                      <a:pt x="17" y="102"/>
                    </a:lnTo>
                    <a:lnTo>
                      <a:pt x="19" y="98"/>
                    </a:lnTo>
                    <a:lnTo>
                      <a:pt x="20" y="95"/>
                    </a:lnTo>
                    <a:lnTo>
                      <a:pt x="17" y="91"/>
                    </a:lnTo>
                    <a:lnTo>
                      <a:pt x="14" y="85"/>
                    </a:lnTo>
                    <a:lnTo>
                      <a:pt x="14" y="83"/>
                    </a:lnTo>
                    <a:lnTo>
                      <a:pt x="13" y="76"/>
                    </a:lnTo>
                    <a:lnTo>
                      <a:pt x="3" y="61"/>
                    </a:lnTo>
                    <a:lnTo>
                      <a:pt x="0" y="57"/>
                    </a:lnTo>
                    <a:lnTo>
                      <a:pt x="0" y="54"/>
                    </a:lnTo>
                    <a:lnTo>
                      <a:pt x="9" y="9"/>
                    </a:lnTo>
                    <a:lnTo>
                      <a:pt x="14" y="4"/>
                    </a:lnTo>
                    <a:lnTo>
                      <a:pt x="25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340">
                <a:extLst>
                  <a:ext uri="{FF2B5EF4-FFF2-40B4-BE49-F238E27FC236}">
                    <a16:creationId xmlns:a16="http://schemas.microsoft.com/office/drawing/2014/main" id="{27C017B9-6FAB-EDEB-0118-27727D3B8F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2" y="2875"/>
                <a:ext cx="330" cy="307"/>
              </a:xfrm>
              <a:custGeom>
                <a:avLst/>
                <a:gdLst>
                  <a:gd name="T0" fmla="*/ 981 w 989"/>
                  <a:gd name="T1" fmla="*/ 901 h 922"/>
                  <a:gd name="T2" fmla="*/ 980 w 989"/>
                  <a:gd name="T3" fmla="*/ 880 h 922"/>
                  <a:gd name="T4" fmla="*/ 967 w 989"/>
                  <a:gd name="T5" fmla="*/ 859 h 922"/>
                  <a:gd name="T6" fmla="*/ 968 w 989"/>
                  <a:gd name="T7" fmla="*/ 839 h 922"/>
                  <a:gd name="T8" fmla="*/ 960 w 989"/>
                  <a:gd name="T9" fmla="*/ 806 h 922"/>
                  <a:gd name="T10" fmla="*/ 944 w 989"/>
                  <a:gd name="T11" fmla="*/ 772 h 922"/>
                  <a:gd name="T12" fmla="*/ 928 w 989"/>
                  <a:gd name="T13" fmla="*/ 739 h 922"/>
                  <a:gd name="T14" fmla="*/ 927 w 989"/>
                  <a:gd name="T15" fmla="*/ 720 h 922"/>
                  <a:gd name="T16" fmla="*/ 915 w 989"/>
                  <a:gd name="T17" fmla="*/ 677 h 922"/>
                  <a:gd name="T18" fmla="*/ 924 w 989"/>
                  <a:gd name="T19" fmla="*/ 648 h 922"/>
                  <a:gd name="T20" fmla="*/ 949 w 989"/>
                  <a:gd name="T21" fmla="*/ 613 h 922"/>
                  <a:gd name="T22" fmla="*/ 950 w 989"/>
                  <a:gd name="T23" fmla="*/ 603 h 922"/>
                  <a:gd name="T24" fmla="*/ 944 w 989"/>
                  <a:gd name="T25" fmla="*/ 585 h 922"/>
                  <a:gd name="T26" fmla="*/ 927 w 989"/>
                  <a:gd name="T27" fmla="*/ 573 h 922"/>
                  <a:gd name="T28" fmla="*/ 883 w 989"/>
                  <a:gd name="T29" fmla="*/ 571 h 922"/>
                  <a:gd name="T30" fmla="*/ 860 w 989"/>
                  <a:gd name="T31" fmla="*/ 571 h 922"/>
                  <a:gd name="T32" fmla="*/ 850 w 989"/>
                  <a:gd name="T33" fmla="*/ 569 h 922"/>
                  <a:gd name="T34" fmla="*/ 819 w 989"/>
                  <a:gd name="T35" fmla="*/ 555 h 922"/>
                  <a:gd name="T36" fmla="*/ 807 w 989"/>
                  <a:gd name="T37" fmla="*/ 521 h 922"/>
                  <a:gd name="T38" fmla="*/ 784 w 989"/>
                  <a:gd name="T39" fmla="*/ 479 h 922"/>
                  <a:gd name="T40" fmla="*/ 768 w 989"/>
                  <a:gd name="T41" fmla="*/ 466 h 922"/>
                  <a:gd name="T42" fmla="*/ 775 w 989"/>
                  <a:gd name="T43" fmla="*/ 451 h 922"/>
                  <a:gd name="T44" fmla="*/ 744 w 989"/>
                  <a:gd name="T45" fmla="*/ 403 h 922"/>
                  <a:gd name="T46" fmla="*/ 733 w 989"/>
                  <a:gd name="T47" fmla="*/ 387 h 922"/>
                  <a:gd name="T48" fmla="*/ 695 w 989"/>
                  <a:gd name="T49" fmla="*/ 350 h 922"/>
                  <a:gd name="T50" fmla="*/ 644 w 989"/>
                  <a:gd name="T51" fmla="*/ 325 h 922"/>
                  <a:gd name="T52" fmla="*/ 611 w 989"/>
                  <a:gd name="T53" fmla="*/ 292 h 922"/>
                  <a:gd name="T54" fmla="*/ 593 w 989"/>
                  <a:gd name="T55" fmla="*/ 280 h 922"/>
                  <a:gd name="T56" fmla="*/ 565 w 989"/>
                  <a:gd name="T57" fmla="*/ 254 h 922"/>
                  <a:gd name="T58" fmla="*/ 537 w 989"/>
                  <a:gd name="T59" fmla="*/ 232 h 922"/>
                  <a:gd name="T60" fmla="*/ 501 w 989"/>
                  <a:gd name="T61" fmla="*/ 219 h 922"/>
                  <a:gd name="T62" fmla="*/ 468 w 989"/>
                  <a:gd name="T63" fmla="*/ 197 h 922"/>
                  <a:gd name="T64" fmla="*/ 428 w 989"/>
                  <a:gd name="T65" fmla="*/ 161 h 922"/>
                  <a:gd name="T66" fmla="*/ 418 w 989"/>
                  <a:gd name="T67" fmla="*/ 143 h 922"/>
                  <a:gd name="T68" fmla="*/ 406 w 989"/>
                  <a:gd name="T69" fmla="*/ 132 h 922"/>
                  <a:gd name="T70" fmla="*/ 375 w 989"/>
                  <a:gd name="T71" fmla="*/ 108 h 922"/>
                  <a:gd name="T72" fmla="*/ 359 w 989"/>
                  <a:gd name="T73" fmla="*/ 98 h 922"/>
                  <a:gd name="T74" fmla="*/ 342 w 989"/>
                  <a:gd name="T75" fmla="*/ 95 h 922"/>
                  <a:gd name="T76" fmla="*/ 314 w 989"/>
                  <a:gd name="T77" fmla="*/ 98 h 922"/>
                  <a:gd name="T78" fmla="*/ 304 w 989"/>
                  <a:gd name="T79" fmla="*/ 77 h 922"/>
                  <a:gd name="T80" fmla="*/ 287 w 989"/>
                  <a:gd name="T81" fmla="*/ 59 h 922"/>
                  <a:gd name="T82" fmla="*/ 271 w 989"/>
                  <a:gd name="T83" fmla="*/ 71 h 922"/>
                  <a:gd name="T84" fmla="*/ 253 w 989"/>
                  <a:gd name="T85" fmla="*/ 58 h 922"/>
                  <a:gd name="T86" fmla="*/ 240 w 989"/>
                  <a:gd name="T87" fmla="*/ 53 h 922"/>
                  <a:gd name="T88" fmla="*/ 234 w 989"/>
                  <a:gd name="T89" fmla="*/ 59 h 922"/>
                  <a:gd name="T90" fmla="*/ 222 w 989"/>
                  <a:gd name="T91" fmla="*/ 41 h 922"/>
                  <a:gd name="T92" fmla="*/ 158 w 989"/>
                  <a:gd name="T93" fmla="*/ 23 h 922"/>
                  <a:gd name="T94" fmla="*/ 111 w 989"/>
                  <a:gd name="T95" fmla="*/ 18 h 922"/>
                  <a:gd name="T96" fmla="*/ 94 w 989"/>
                  <a:gd name="T97" fmla="*/ 17 h 922"/>
                  <a:gd name="T98" fmla="*/ 76 w 989"/>
                  <a:gd name="T99" fmla="*/ 15 h 922"/>
                  <a:gd name="T100" fmla="*/ 63 w 989"/>
                  <a:gd name="T101" fmla="*/ 16 h 922"/>
                  <a:gd name="T102" fmla="*/ 55 w 989"/>
                  <a:gd name="T103" fmla="*/ 14 h 922"/>
                  <a:gd name="T104" fmla="*/ 32 w 989"/>
                  <a:gd name="T105" fmla="*/ 13 h 922"/>
                  <a:gd name="T106" fmla="*/ 18 w 989"/>
                  <a:gd name="T107" fmla="*/ 4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89" h="922">
                    <a:moveTo>
                      <a:pt x="989" y="922"/>
                    </a:moveTo>
                    <a:lnTo>
                      <a:pt x="988" y="916"/>
                    </a:lnTo>
                    <a:lnTo>
                      <a:pt x="985" y="910"/>
                    </a:lnTo>
                    <a:lnTo>
                      <a:pt x="982" y="906"/>
                    </a:lnTo>
                    <a:lnTo>
                      <a:pt x="981" y="901"/>
                    </a:lnTo>
                    <a:lnTo>
                      <a:pt x="981" y="896"/>
                    </a:lnTo>
                    <a:lnTo>
                      <a:pt x="983" y="892"/>
                    </a:lnTo>
                    <a:lnTo>
                      <a:pt x="983" y="888"/>
                    </a:lnTo>
                    <a:lnTo>
                      <a:pt x="982" y="883"/>
                    </a:lnTo>
                    <a:lnTo>
                      <a:pt x="980" y="880"/>
                    </a:lnTo>
                    <a:lnTo>
                      <a:pt x="979" y="878"/>
                    </a:lnTo>
                    <a:lnTo>
                      <a:pt x="975" y="874"/>
                    </a:lnTo>
                    <a:lnTo>
                      <a:pt x="969" y="869"/>
                    </a:lnTo>
                    <a:lnTo>
                      <a:pt x="968" y="864"/>
                    </a:lnTo>
                    <a:lnTo>
                      <a:pt x="967" y="859"/>
                    </a:lnTo>
                    <a:lnTo>
                      <a:pt x="970" y="854"/>
                    </a:lnTo>
                    <a:lnTo>
                      <a:pt x="972" y="849"/>
                    </a:lnTo>
                    <a:lnTo>
                      <a:pt x="972" y="844"/>
                    </a:lnTo>
                    <a:lnTo>
                      <a:pt x="970" y="841"/>
                    </a:lnTo>
                    <a:lnTo>
                      <a:pt x="968" y="839"/>
                    </a:lnTo>
                    <a:lnTo>
                      <a:pt x="966" y="830"/>
                    </a:lnTo>
                    <a:lnTo>
                      <a:pt x="965" y="822"/>
                    </a:lnTo>
                    <a:lnTo>
                      <a:pt x="965" y="817"/>
                    </a:lnTo>
                    <a:lnTo>
                      <a:pt x="965" y="815"/>
                    </a:lnTo>
                    <a:lnTo>
                      <a:pt x="960" y="806"/>
                    </a:lnTo>
                    <a:lnTo>
                      <a:pt x="957" y="801"/>
                    </a:lnTo>
                    <a:lnTo>
                      <a:pt x="954" y="796"/>
                    </a:lnTo>
                    <a:lnTo>
                      <a:pt x="946" y="781"/>
                    </a:lnTo>
                    <a:lnTo>
                      <a:pt x="943" y="776"/>
                    </a:lnTo>
                    <a:lnTo>
                      <a:pt x="944" y="772"/>
                    </a:lnTo>
                    <a:lnTo>
                      <a:pt x="941" y="760"/>
                    </a:lnTo>
                    <a:lnTo>
                      <a:pt x="938" y="751"/>
                    </a:lnTo>
                    <a:lnTo>
                      <a:pt x="936" y="746"/>
                    </a:lnTo>
                    <a:lnTo>
                      <a:pt x="931" y="741"/>
                    </a:lnTo>
                    <a:lnTo>
                      <a:pt x="928" y="739"/>
                    </a:lnTo>
                    <a:lnTo>
                      <a:pt x="925" y="737"/>
                    </a:lnTo>
                    <a:lnTo>
                      <a:pt x="925" y="734"/>
                    </a:lnTo>
                    <a:lnTo>
                      <a:pt x="925" y="728"/>
                    </a:lnTo>
                    <a:lnTo>
                      <a:pt x="927" y="723"/>
                    </a:lnTo>
                    <a:lnTo>
                      <a:pt x="927" y="720"/>
                    </a:lnTo>
                    <a:lnTo>
                      <a:pt x="928" y="718"/>
                    </a:lnTo>
                    <a:lnTo>
                      <a:pt x="928" y="713"/>
                    </a:lnTo>
                    <a:lnTo>
                      <a:pt x="926" y="708"/>
                    </a:lnTo>
                    <a:lnTo>
                      <a:pt x="923" y="704"/>
                    </a:lnTo>
                    <a:lnTo>
                      <a:pt x="915" y="677"/>
                    </a:lnTo>
                    <a:lnTo>
                      <a:pt x="911" y="666"/>
                    </a:lnTo>
                    <a:lnTo>
                      <a:pt x="913" y="657"/>
                    </a:lnTo>
                    <a:lnTo>
                      <a:pt x="917" y="649"/>
                    </a:lnTo>
                    <a:lnTo>
                      <a:pt x="923" y="648"/>
                    </a:lnTo>
                    <a:lnTo>
                      <a:pt x="924" y="648"/>
                    </a:lnTo>
                    <a:lnTo>
                      <a:pt x="926" y="648"/>
                    </a:lnTo>
                    <a:lnTo>
                      <a:pt x="930" y="644"/>
                    </a:lnTo>
                    <a:lnTo>
                      <a:pt x="934" y="633"/>
                    </a:lnTo>
                    <a:lnTo>
                      <a:pt x="938" y="628"/>
                    </a:lnTo>
                    <a:lnTo>
                      <a:pt x="949" y="613"/>
                    </a:lnTo>
                    <a:lnTo>
                      <a:pt x="949" y="610"/>
                    </a:lnTo>
                    <a:lnTo>
                      <a:pt x="949" y="608"/>
                    </a:lnTo>
                    <a:lnTo>
                      <a:pt x="949" y="607"/>
                    </a:lnTo>
                    <a:lnTo>
                      <a:pt x="950" y="607"/>
                    </a:lnTo>
                    <a:lnTo>
                      <a:pt x="950" y="603"/>
                    </a:lnTo>
                    <a:lnTo>
                      <a:pt x="951" y="598"/>
                    </a:lnTo>
                    <a:lnTo>
                      <a:pt x="950" y="592"/>
                    </a:lnTo>
                    <a:lnTo>
                      <a:pt x="950" y="589"/>
                    </a:lnTo>
                    <a:lnTo>
                      <a:pt x="948" y="588"/>
                    </a:lnTo>
                    <a:lnTo>
                      <a:pt x="944" y="585"/>
                    </a:lnTo>
                    <a:lnTo>
                      <a:pt x="942" y="578"/>
                    </a:lnTo>
                    <a:lnTo>
                      <a:pt x="938" y="575"/>
                    </a:lnTo>
                    <a:lnTo>
                      <a:pt x="932" y="574"/>
                    </a:lnTo>
                    <a:lnTo>
                      <a:pt x="930" y="573"/>
                    </a:lnTo>
                    <a:lnTo>
                      <a:pt x="927" y="573"/>
                    </a:lnTo>
                    <a:lnTo>
                      <a:pt x="923" y="573"/>
                    </a:lnTo>
                    <a:lnTo>
                      <a:pt x="918" y="573"/>
                    </a:lnTo>
                    <a:lnTo>
                      <a:pt x="903" y="571"/>
                    </a:lnTo>
                    <a:lnTo>
                      <a:pt x="893" y="571"/>
                    </a:lnTo>
                    <a:lnTo>
                      <a:pt x="883" y="571"/>
                    </a:lnTo>
                    <a:lnTo>
                      <a:pt x="876" y="572"/>
                    </a:lnTo>
                    <a:lnTo>
                      <a:pt x="870" y="570"/>
                    </a:lnTo>
                    <a:lnTo>
                      <a:pt x="867" y="568"/>
                    </a:lnTo>
                    <a:lnTo>
                      <a:pt x="865" y="568"/>
                    </a:lnTo>
                    <a:lnTo>
                      <a:pt x="860" y="571"/>
                    </a:lnTo>
                    <a:lnTo>
                      <a:pt x="858" y="570"/>
                    </a:lnTo>
                    <a:lnTo>
                      <a:pt x="857" y="570"/>
                    </a:lnTo>
                    <a:lnTo>
                      <a:pt x="854" y="569"/>
                    </a:lnTo>
                    <a:lnTo>
                      <a:pt x="853" y="569"/>
                    </a:lnTo>
                    <a:lnTo>
                      <a:pt x="850" y="569"/>
                    </a:lnTo>
                    <a:lnTo>
                      <a:pt x="840" y="567"/>
                    </a:lnTo>
                    <a:lnTo>
                      <a:pt x="832" y="565"/>
                    </a:lnTo>
                    <a:lnTo>
                      <a:pt x="826" y="564"/>
                    </a:lnTo>
                    <a:lnTo>
                      <a:pt x="822" y="560"/>
                    </a:lnTo>
                    <a:lnTo>
                      <a:pt x="819" y="555"/>
                    </a:lnTo>
                    <a:lnTo>
                      <a:pt x="815" y="548"/>
                    </a:lnTo>
                    <a:lnTo>
                      <a:pt x="813" y="540"/>
                    </a:lnTo>
                    <a:lnTo>
                      <a:pt x="810" y="536"/>
                    </a:lnTo>
                    <a:lnTo>
                      <a:pt x="809" y="528"/>
                    </a:lnTo>
                    <a:lnTo>
                      <a:pt x="807" y="521"/>
                    </a:lnTo>
                    <a:lnTo>
                      <a:pt x="804" y="515"/>
                    </a:lnTo>
                    <a:lnTo>
                      <a:pt x="800" y="508"/>
                    </a:lnTo>
                    <a:lnTo>
                      <a:pt x="795" y="500"/>
                    </a:lnTo>
                    <a:lnTo>
                      <a:pt x="789" y="487"/>
                    </a:lnTo>
                    <a:lnTo>
                      <a:pt x="784" y="479"/>
                    </a:lnTo>
                    <a:lnTo>
                      <a:pt x="778" y="476"/>
                    </a:lnTo>
                    <a:lnTo>
                      <a:pt x="771" y="472"/>
                    </a:lnTo>
                    <a:lnTo>
                      <a:pt x="769" y="470"/>
                    </a:lnTo>
                    <a:lnTo>
                      <a:pt x="769" y="469"/>
                    </a:lnTo>
                    <a:lnTo>
                      <a:pt x="768" y="466"/>
                    </a:lnTo>
                    <a:lnTo>
                      <a:pt x="769" y="463"/>
                    </a:lnTo>
                    <a:lnTo>
                      <a:pt x="774" y="458"/>
                    </a:lnTo>
                    <a:lnTo>
                      <a:pt x="775" y="454"/>
                    </a:lnTo>
                    <a:lnTo>
                      <a:pt x="775" y="452"/>
                    </a:lnTo>
                    <a:lnTo>
                      <a:pt x="775" y="451"/>
                    </a:lnTo>
                    <a:lnTo>
                      <a:pt x="766" y="430"/>
                    </a:lnTo>
                    <a:lnTo>
                      <a:pt x="759" y="419"/>
                    </a:lnTo>
                    <a:lnTo>
                      <a:pt x="756" y="415"/>
                    </a:lnTo>
                    <a:lnTo>
                      <a:pt x="749" y="407"/>
                    </a:lnTo>
                    <a:lnTo>
                      <a:pt x="744" y="403"/>
                    </a:lnTo>
                    <a:lnTo>
                      <a:pt x="739" y="400"/>
                    </a:lnTo>
                    <a:lnTo>
                      <a:pt x="738" y="399"/>
                    </a:lnTo>
                    <a:lnTo>
                      <a:pt x="735" y="395"/>
                    </a:lnTo>
                    <a:lnTo>
                      <a:pt x="733" y="392"/>
                    </a:lnTo>
                    <a:lnTo>
                      <a:pt x="733" y="387"/>
                    </a:lnTo>
                    <a:lnTo>
                      <a:pt x="728" y="377"/>
                    </a:lnTo>
                    <a:lnTo>
                      <a:pt x="726" y="371"/>
                    </a:lnTo>
                    <a:lnTo>
                      <a:pt x="719" y="364"/>
                    </a:lnTo>
                    <a:lnTo>
                      <a:pt x="711" y="358"/>
                    </a:lnTo>
                    <a:lnTo>
                      <a:pt x="695" y="350"/>
                    </a:lnTo>
                    <a:lnTo>
                      <a:pt x="684" y="344"/>
                    </a:lnTo>
                    <a:lnTo>
                      <a:pt x="663" y="335"/>
                    </a:lnTo>
                    <a:lnTo>
                      <a:pt x="655" y="330"/>
                    </a:lnTo>
                    <a:lnTo>
                      <a:pt x="650" y="328"/>
                    </a:lnTo>
                    <a:lnTo>
                      <a:pt x="644" y="325"/>
                    </a:lnTo>
                    <a:lnTo>
                      <a:pt x="622" y="309"/>
                    </a:lnTo>
                    <a:lnTo>
                      <a:pt x="618" y="306"/>
                    </a:lnTo>
                    <a:lnTo>
                      <a:pt x="616" y="303"/>
                    </a:lnTo>
                    <a:lnTo>
                      <a:pt x="615" y="301"/>
                    </a:lnTo>
                    <a:lnTo>
                      <a:pt x="611" y="292"/>
                    </a:lnTo>
                    <a:lnTo>
                      <a:pt x="606" y="283"/>
                    </a:lnTo>
                    <a:lnTo>
                      <a:pt x="602" y="281"/>
                    </a:lnTo>
                    <a:lnTo>
                      <a:pt x="596" y="281"/>
                    </a:lnTo>
                    <a:lnTo>
                      <a:pt x="594" y="280"/>
                    </a:lnTo>
                    <a:lnTo>
                      <a:pt x="593" y="280"/>
                    </a:lnTo>
                    <a:lnTo>
                      <a:pt x="589" y="278"/>
                    </a:lnTo>
                    <a:lnTo>
                      <a:pt x="582" y="275"/>
                    </a:lnTo>
                    <a:lnTo>
                      <a:pt x="576" y="271"/>
                    </a:lnTo>
                    <a:lnTo>
                      <a:pt x="569" y="259"/>
                    </a:lnTo>
                    <a:lnTo>
                      <a:pt x="565" y="254"/>
                    </a:lnTo>
                    <a:lnTo>
                      <a:pt x="564" y="253"/>
                    </a:lnTo>
                    <a:lnTo>
                      <a:pt x="556" y="243"/>
                    </a:lnTo>
                    <a:lnTo>
                      <a:pt x="551" y="239"/>
                    </a:lnTo>
                    <a:lnTo>
                      <a:pt x="546" y="238"/>
                    </a:lnTo>
                    <a:lnTo>
                      <a:pt x="537" y="232"/>
                    </a:lnTo>
                    <a:lnTo>
                      <a:pt x="529" y="226"/>
                    </a:lnTo>
                    <a:lnTo>
                      <a:pt x="517" y="224"/>
                    </a:lnTo>
                    <a:lnTo>
                      <a:pt x="513" y="223"/>
                    </a:lnTo>
                    <a:lnTo>
                      <a:pt x="512" y="223"/>
                    </a:lnTo>
                    <a:lnTo>
                      <a:pt x="501" y="219"/>
                    </a:lnTo>
                    <a:lnTo>
                      <a:pt x="497" y="214"/>
                    </a:lnTo>
                    <a:lnTo>
                      <a:pt x="486" y="204"/>
                    </a:lnTo>
                    <a:lnTo>
                      <a:pt x="479" y="199"/>
                    </a:lnTo>
                    <a:lnTo>
                      <a:pt x="473" y="196"/>
                    </a:lnTo>
                    <a:lnTo>
                      <a:pt x="468" y="197"/>
                    </a:lnTo>
                    <a:lnTo>
                      <a:pt x="460" y="197"/>
                    </a:lnTo>
                    <a:lnTo>
                      <a:pt x="454" y="194"/>
                    </a:lnTo>
                    <a:lnTo>
                      <a:pt x="433" y="173"/>
                    </a:lnTo>
                    <a:lnTo>
                      <a:pt x="430" y="168"/>
                    </a:lnTo>
                    <a:lnTo>
                      <a:pt x="428" y="161"/>
                    </a:lnTo>
                    <a:lnTo>
                      <a:pt x="423" y="154"/>
                    </a:lnTo>
                    <a:lnTo>
                      <a:pt x="422" y="148"/>
                    </a:lnTo>
                    <a:lnTo>
                      <a:pt x="421" y="146"/>
                    </a:lnTo>
                    <a:lnTo>
                      <a:pt x="420" y="145"/>
                    </a:lnTo>
                    <a:lnTo>
                      <a:pt x="418" y="143"/>
                    </a:lnTo>
                    <a:lnTo>
                      <a:pt x="417" y="142"/>
                    </a:lnTo>
                    <a:lnTo>
                      <a:pt x="414" y="138"/>
                    </a:lnTo>
                    <a:lnTo>
                      <a:pt x="412" y="136"/>
                    </a:lnTo>
                    <a:lnTo>
                      <a:pt x="409" y="134"/>
                    </a:lnTo>
                    <a:lnTo>
                      <a:pt x="406" y="132"/>
                    </a:lnTo>
                    <a:lnTo>
                      <a:pt x="404" y="131"/>
                    </a:lnTo>
                    <a:lnTo>
                      <a:pt x="398" y="127"/>
                    </a:lnTo>
                    <a:lnTo>
                      <a:pt x="384" y="114"/>
                    </a:lnTo>
                    <a:lnTo>
                      <a:pt x="381" y="110"/>
                    </a:lnTo>
                    <a:lnTo>
                      <a:pt x="375" y="108"/>
                    </a:lnTo>
                    <a:lnTo>
                      <a:pt x="369" y="104"/>
                    </a:lnTo>
                    <a:lnTo>
                      <a:pt x="365" y="101"/>
                    </a:lnTo>
                    <a:lnTo>
                      <a:pt x="363" y="100"/>
                    </a:lnTo>
                    <a:lnTo>
                      <a:pt x="362" y="100"/>
                    </a:lnTo>
                    <a:lnTo>
                      <a:pt x="359" y="98"/>
                    </a:lnTo>
                    <a:lnTo>
                      <a:pt x="354" y="98"/>
                    </a:lnTo>
                    <a:lnTo>
                      <a:pt x="347" y="96"/>
                    </a:lnTo>
                    <a:lnTo>
                      <a:pt x="345" y="95"/>
                    </a:lnTo>
                    <a:lnTo>
                      <a:pt x="344" y="95"/>
                    </a:lnTo>
                    <a:lnTo>
                      <a:pt x="342" y="95"/>
                    </a:lnTo>
                    <a:lnTo>
                      <a:pt x="337" y="95"/>
                    </a:lnTo>
                    <a:lnTo>
                      <a:pt x="327" y="94"/>
                    </a:lnTo>
                    <a:lnTo>
                      <a:pt x="321" y="97"/>
                    </a:lnTo>
                    <a:lnTo>
                      <a:pt x="316" y="98"/>
                    </a:lnTo>
                    <a:lnTo>
                      <a:pt x="314" y="98"/>
                    </a:lnTo>
                    <a:lnTo>
                      <a:pt x="312" y="97"/>
                    </a:lnTo>
                    <a:lnTo>
                      <a:pt x="310" y="95"/>
                    </a:lnTo>
                    <a:lnTo>
                      <a:pt x="308" y="91"/>
                    </a:lnTo>
                    <a:lnTo>
                      <a:pt x="306" y="86"/>
                    </a:lnTo>
                    <a:lnTo>
                      <a:pt x="304" y="77"/>
                    </a:lnTo>
                    <a:lnTo>
                      <a:pt x="304" y="67"/>
                    </a:lnTo>
                    <a:lnTo>
                      <a:pt x="301" y="62"/>
                    </a:lnTo>
                    <a:lnTo>
                      <a:pt x="298" y="60"/>
                    </a:lnTo>
                    <a:lnTo>
                      <a:pt x="291" y="59"/>
                    </a:lnTo>
                    <a:lnTo>
                      <a:pt x="287" y="59"/>
                    </a:lnTo>
                    <a:lnTo>
                      <a:pt x="284" y="61"/>
                    </a:lnTo>
                    <a:lnTo>
                      <a:pt x="279" y="65"/>
                    </a:lnTo>
                    <a:lnTo>
                      <a:pt x="276" y="70"/>
                    </a:lnTo>
                    <a:lnTo>
                      <a:pt x="273" y="70"/>
                    </a:lnTo>
                    <a:lnTo>
                      <a:pt x="271" y="71"/>
                    </a:lnTo>
                    <a:lnTo>
                      <a:pt x="267" y="71"/>
                    </a:lnTo>
                    <a:lnTo>
                      <a:pt x="264" y="69"/>
                    </a:lnTo>
                    <a:lnTo>
                      <a:pt x="262" y="68"/>
                    </a:lnTo>
                    <a:lnTo>
                      <a:pt x="257" y="63"/>
                    </a:lnTo>
                    <a:lnTo>
                      <a:pt x="253" y="58"/>
                    </a:lnTo>
                    <a:lnTo>
                      <a:pt x="249" y="59"/>
                    </a:lnTo>
                    <a:lnTo>
                      <a:pt x="247" y="59"/>
                    </a:lnTo>
                    <a:lnTo>
                      <a:pt x="246" y="59"/>
                    </a:lnTo>
                    <a:lnTo>
                      <a:pt x="244" y="56"/>
                    </a:lnTo>
                    <a:lnTo>
                      <a:pt x="240" y="53"/>
                    </a:lnTo>
                    <a:lnTo>
                      <a:pt x="238" y="52"/>
                    </a:lnTo>
                    <a:lnTo>
                      <a:pt x="237" y="53"/>
                    </a:lnTo>
                    <a:lnTo>
                      <a:pt x="238" y="57"/>
                    </a:lnTo>
                    <a:lnTo>
                      <a:pt x="236" y="59"/>
                    </a:lnTo>
                    <a:lnTo>
                      <a:pt x="234" y="59"/>
                    </a:lnTo>
                    <a:lnTo>
                      <a:pt x="233" y="59"/>
                    </a:lnTo>
                    <a:lnTo>
                      <a:pt x="231" y="55"/>
                    </a:lnTo>
                    <a:lnTo>
                      <a:pt x="232" y="52"/>
                    </a:lnTo>
                    <a:lnTo>
                      <a:pt x="228" y="44"/>
                    </a:lnTo>
                    <a:lnTo>
                      <a:pt x="222" y="41"/>
                    </a:lnTo>
                    <a:lnTo>
                      <a:pt x="209" y="33"/>
                    </a:lnTo>
                    <a:lnTo>
                      <a:pt x="194" y="28"/>
                    </a:lnTo>
                    <a:lnTo>
                      <a:pt x="183" y="23"/>
                    </a:lnTo>
                    <a:lnTo>
                      <a:pt x="175" y="22"/>
                    </a:lnTo>
                    <a:lnTo>
                      <a:pt x="158" y="23"/>
                    </a:lnTo>
                    <a:lnTo>
                      <a:pt x="134" y="22"/>
                    </a:lnTo>
                    <a:lnTo>
                      <a:pt x="126" y="21"/>
                    </a:lnTo>
                    <a:lnTo>
                      <a:pt x="123" y="18"/>
                    </a:lnTo>
                    <a:lnTo>
                      <a:pt x="116" y="15"/>
                    </a:lnTo>
                    <a:lnTo>
                      <a:pt x="111" y="18"/>
                    </a:lnTo>
                    <a:lnTo>
                      <a:pt x="104" y="19"/>
                    </a:lnTo>
                    <a:lnTo>
                      <a:pt x="101" y="19"/>
                    </a:lnTo>
                    <a:lnTo>
                      <a:pt x="99" y="19"/>
                    </a:lnTo>
                    <a:lnTo>
                      <a:pt x="96" y="17"/>
                    </a:lnTo>
                    <a:lnTo>
                      <a:pt x="94" y="17"/>
                    </a:lnTo>
                    <a:lnTo>
                      <a:pt x="90" y="18"/>
                    </a:lnTo>
                    <a:lnTo>
                      <a:pt x="85" y="17"/>
                    </a:lnTo>
                    <a:lnTo>
                      <a:pt x="82" y="17"/>
                    </a:lnTo>
                    <a:lnTo>
                      <a:pt x="78" y="16"/>
                    </a:lnTo>
                    <a:lnTo>
                      <a:pt x="76" y="15"/>
                    </a:lnTo>
                    <a:lnTo>
                      <a:pt x="75" y="15"/>
                    </a:lnTo>
                    <a:lnTo>
                      <a:pt x="71" y="13"/>
                    </a:lnTo>
                    <a:lnTo>
                      <a:pt x="66" y="16"/>
                    </a:lnTo>
                    <a:lnTo>
                      <a:pt x="64" y="16"/>
                    </a:lnTo>
                    <a:lnTo>
                      <a:pt x="63" y="16"/>
                    </a:lnTo>
                    <a:lnTo>
                      <a:pt x="63" y="17"/>
                    </a:lnTo>
                    <a:lnTo>
                      <a:pt x="61" y="17"/>
                    </a:lnTo>
                    <a:lnTo>
                      <a:pt x="59" y="16"/>
                    </a:lnTo>
                    <a:lnTo>
                      <a:pt x="58" y="16"/>
                    </a:lnTo>
                    <a:lnTo>
                      <a:pt x="55" y="14"/>
                    </a:lnTo>
                    <a:lnTo>
                      <a:pt x="52" y="12"/>
                    </a:lnTo>
                    <a:lnTo>
                      <a:pt x="47" y="12"/>
                    </a:lnTo>
                    <a:lnTo>
                      <a:pt x="41" y="12"/>
                    </a:lnTo>
                    <a:lnTo>
                      <a:pt x="34" y="14"/>
                    </a:lnTo>
                    <a:lnTo>
                      <a:pt x="32" y="13"/>
                    </a:lnTo>
                    <a:lnTo>
                      <a:pt x="30" y="13"/>
                    </a:lnTo>
                    <a:lnTo>
                      <a:pt x="27" y="11"/>
                    </a:lnTo>
                    <a:lnTo>
                      <a:pt x="23" y="8"/>
                    </a:lnTo>
                    <a:lnTo>
                      <a:pt x="20" y="5"/>
                    </a:lnTo>
                    <a:lnTo>
                      <a:pt x="18" y="4"/>
                    </a:lnTo>
                    <a:lnTo>
                      <a:pt x="11" y="1"/>
                    </a:lnTo>
                    <a:lnTo>
                      <a:pt x="7" y="0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341">
                <a:extLst>
                  <a:ext uri="{FF2B5EF4-FFF2-40B4-BE49-F238E27FC236}">
                    <a16:creationId xmlns:a16="http://schemas.microsoft.com/office/drawing/2014/main" id="{4BDDDFD4-9029-3564-4245-9E6A4DE3FF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0" y="1046"/>
                <a:ext cx="64" cy="320"/>
              </a:xfrm>
              <a:custGeom>
                <a:avLst/>
                <a:gdLst>
                  <a:gd name="T0" fmla="*/ 55 w 192"/>
                  <a:gd name="T1" fmla="*/ 958 h 960"/>
                  <a:gd name="T2" fmla="*/ 66 w 192"/>
                  <a:gd name="T3" fmla="*/ 955 h 960"/>
                  <a:gd name="T4" fmla="*/ 80 w 192"/>
                  <a:gd name="T5" fmla="*/ 953 h 960"/>
                  <a:gd name="T6" fmla="*/ 100 w 192"/>
                  <a:gd name="T7" fmla="*/ 950 h 960"/>
                  <a:gd name="T8" fmla="*/ 121 w 192"/>
                  <a:gd name="T9" fmla="*/ 950 h 960"/>
                  <a:gd name="T10" fmla="*/ 133 w 192"/>
                  <a:gd name="T11" fmla="*/ 947 h 960"/>
                  <a:gd name="T12" fmla="*/ 144 w 192"/>
                  <a:gd name="T13" fmla="*/ 945 h 960"/>
                  <a:gd name="T14" fmla="*/ 148 w 192"/>
                  <a:gd name="T15" fmla="*/ 940 h 960"/>
                  <a:gd name="T16" fmla="*/ 140 w 192"/>
                  <a:gd name="T17" fmla="*/ 915 h 960"/>
                  <a:gd name="T18" fmla="*/ 123 w 192"/>
                  <a:gd name="T19" fmla="*/ 900 h 960"/>
                  <a:gd name="T20" fmla="*/ 114 w 192"/>
                  <a:gd name="T21" fmla="*/ 894 h 960"/>
                  <a:gd name="T22" fmla="*/ 96 w 192"/>
                  <a:gd name="T23" fmla="*/ 873 h 960"/>
                  <a:gd name="T24" fmla="*/ 33 w 192"/>
                  <a:gd name="T25" fmla="*/ 814 h 960"/>
                  <a:gd name="T26" fmla="*/ 0 w 192"/>
                  <a:gd name="T27" fmla="*/ 792 h 960"/>
                  <a:gd name="T28" fmla="*/ 11 w 192"/>
                  <a:gd name="T29" fmla="*/ 775 h 960"/>
                  <a:gd name="T30" fmla="*/ 34 w 192"/>
                  <a:gd name="T31" fmla="*/ 769 h 960"/>
                  <a:gd name="T32" fmla="*/ 39 w 192"/>
                  <a:gd name="T33" fmla="*/ 753 h 960"/>
                  <a:gd name="T34" fmla="*/ 33 w 192"/>
                  <a:gd name="T35" fmla="*/ 726 h 960"/>
                  <a:gd name="T36" fmla="*/ 30 w 192"/>
                  <a:gd name="T37" fmla="*/ 709 h 960"/>
                  <a:gd name="T38" fmla="*/ 54 w 192"/>
                  <a:gd name="T39" fmla="*/ 681 h 960"/>
                  <a:gd name="T40" fmla="*/ 59 w 192"/>
                  <a:gd name="T41" fmla="*/ 671 h 960"/>
                  <a:gd name="T42" fmla="*/ 58 w 192"/>
                  <a:gd name="T43" fmla="*/ 663 h 960"/>
                  <a:gd name="T44" fmla="*/ 66 w 192"/>
                  <a:gd name="T45" fmla="*/ 648 h 960"/>
                  <a:gd name="T46" fmla="*/ 98 w 192"/>
                  <a:gd name="T47" fmla="*/ 611 h 960"/>
                  <a:gd name="T48" fmla="*/ 100 w 192"/>
                  <a:gd name="T49" fmla="*/ 592 h 960"/>
                  <a:gd name="T50" fmla="*/ 100 w 192"/>
                  <a:gd name="T51" fmla="*/ 567 h 960"/>
                  <a:gd name="T52" fmla="*/ 97 w 192"/>
                  <a:gd name="T53" fmla="*/ 555 h 960"/>
                  <a:gd name="T54" fmla="*/ 101 w 192"/>
                  <a:gd name="T55" fmla="*/ 537 h 960"/>
                  <a:gd name="T56" fmla="*/ 100 w 192"/>
                  <a:gd name="T57" fmla="*/ 526 h 960"/>
                  <a:gd name="T58" fmla="*/ 100 w 192"/>
                  <a:gd name="T59" fmla="*/ 511 h 960"/>
                  <a:gd name="T60" fmla="*/ 94 w 192"/>
                  <a:gd name="T61" fmla="*/ 509 h 960"/>
                  <a:gd name="T62" fmla="*/ 95 w 192"/>
                  <a:gd name="T63" fmla="*/ 501 h 960"/>
                  <a:gd name="T64" fmla="*/ 89 w 192"/>
                  <a:gd name="T65" fmla="*/ 491 h 960"/>
                  <a:gd name="T66" fmla="*/ 82 w 192"/>
                  <a:gd name="T67" fmla="*/ 480 h 960"/>
                  <a:gd name="T68" fmla="*/ 82 w 192"/>
                  <a:gd name="T69" fmla="*/ 472 h 960"/>
                  <a:gd name="T70" fmla="*/ 90 w 192"/>
                  <a:gd name="T71" fmla="*/ 456 h 960"/>
                  <a:gd name="T72" fmla="*/ 93 w 192"/>
                  <a:gd name="T73" fmla="*/ 448 h 960"/>
                  <a:gd name="T74" fmla="*/ 100 w 192"/>
                  <a:gd name="T75" fmla="*/ 423 h 960"/>
                  <a:gd name="T76" fmla="*/ 118 w 192"/>
                  <a:gd name="T77" fmla="*/ 376 h 960"/>
                  <a:gd name="T78" fmla="*/ 120 w 192"/>
                  <a:gd name="T79" fmla="*/ 359 h 960"/>
                  <a:gd name="T80" fmla="*/ 121 w 192"/>
                  <a:gd name="T81" fmla="*/ 331 h 960"/>
                  <a:gd name="T82" fmla="*/ 124 w 192"/>
                  <a:gd name="T83" fmla="*/ 303 h 960"/>
                  <a:gd name="T84" fmla="*/ 126 w 192"/>
                  <a:gd name="T85" fmla="*/ 277 h 960"/>
                  <a:gd name="T86" fmla="*/ 110 w 192"/>
                  <a:gd name="T87" fmla="*/ 250 h 960"/>
                  <a:gd name="T88" fmla="*/ 104 w 192"/>
                  <a:gd name="T89" fmla="*/ 245 h 960"/>
                  <a:gd name="T90" fmla="*/ 98 w 192"/>
                  <a:gd name="T91" fmla="*/ 229 h 960"/>
                  <a:gd name="T92" fmla="*/ 106 w 192"/>
                  <a:gd name="T93" fmla="*/ 204 h 960"/>
                  <a:gd name="T94" fmla="*/ 111 w 192"/>
                  <a:gd name="T95" fmla="*/ 184 h 960"/>
                  <a:gd name="T96" fmla="*/ 123 w 192"/>
                  <a:gd name="T97" fmla="*/ 164 h 960"/>
                  <a:gd name="T98" fmla="*/ 128 w 192"/>
                  <a:gd name="T99" fmla="*/ 134 h 960"/>
                  <a:gd name="T100" fmla="*/ 132 w 192"/>
                  <a:gd name="T101" fmla="*/ 111 h 960"/>
                  <a:gd name="T102" fmla="*/ 132 w 192"/>
                  <a:gd name="T103" fmla="*/ 100 h 960"/>
                  <a:gd name="T104" fmla="*/ 137 w 192"/>
                  <a:gd name="T105" fmla="*/ 60 h 960"/>
                  <a:gd name="T106" fmla="*/ 141 w 192"/>
                  <a:gd name="T107" fmla="*/ 43 h 960"/>
                  <a:gd name="T108" fmla="*/ 153 w 192"/>
                  <a:gd name="T109" fmla="*/ 34 h 960"/>
                  <a:gd name="T110" fmla="*/ 169 w 192"/>
                  <a:gd name="T111" fmla="*/ 29 h 960"/>
                  <a:gd name="T112" fmla="*/ 178 w 192"/>
                  <a:gd name="T113" fmla="*/ 26 h 960"/>
                  <a:gd name="T114" fmla="*/ 190 w 192"/>
                  <a:gd name="T115" fmla="*/ 15 h 960"/>
                  <a:gd name="T116" fmla="*/ 191 w 192"/>
                  <a:gd name="T117" fmla="*/ 9 h 9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2" h="960">
                    <a:moveTo>
                      <a:pt x="50" y="960"/>
                    </a:moveTo>
                    <a:lnTo>
                      <a:pt x="50" y="959"/>
                    </a:lnTo>
                    <a:lnTo>
                      <a:pt x="52" y="959"/>
                    </a:lnTo>
                    <a:lnTo>
                      <a:pt x="55" y="958"/>
                    </a:lnTo>
                    <a:lnTo>
                      <a:pt x="57" y="958"/>
                    </a:lnTo>
                    <a:lnTo>
                      <a:pt x="60" y="956"/>
                    </a:lnTo>
                    <a:lnTo>
                      <a:pt x="62" y="956"/>
                    </a:lnTo>
                    <a:lnTo>
                      <a:pt x="66" y="955"/>
                    </a:lnTo>
                    <a:lnTo>
                      <a:pt x="68" y="954"/>
                    </a:lnTo>
                    <a:lnTo>
                      <a:pt x="71" y="953"/>
                    </a:lnTo>
                    <a:lnTo>
                      <a:pt x="74" y="953"/>
                    </a:lnTo>
                    <a:lnTo>
                      <a:pt x="80" y="953"/>
                    </a:lnTo>
                    <a:lnTo>
                      <a:pt x="91" y="952"/>
                    </a:lnTo>
                    <a:lnTo>
                      <a:pt x="96" y="951"/>
                    </a:lnTo>
                    <a:lnTo>
                      <a:pt x="97" y="950"/>
                    </a:lnTo>
                    <a:lnTo>
                      <a:pt x="100" y="950"/>
                    </a:lnTo>
                    <a:lnTo>
                      <a:pt x="106" y="949"/>
                    </a:lnTo>
                    <a:lnTo>
                      <a:pt x="111" y="949"/>
                    </a:lnTo>
                    <a:lnTo>
                      <a:pt x="117" y="950"/>
                    </a:lnTo>
                    <a:lnTo>
                      <a:pt x="121" y="950"/>
                    </a:lnTo>
                    <a:lnTo>
                      <a:pt x="124" y="949"/>
                    </a:lnTo>
                    <a:lnTo>
                      <a:pt x="126" y="948"/>
                    </a:lnTo>
                    <a:lnTo>
                      <a:pt x="129" y="947"/>
                    </a:lnTo>
                    <a:lnTo>
                      <a:pt x="133" y="947"/>
                    </a:lnTo>
                    <a:lnTo>
                      <a:pt x="133" y="946"/>
                    </a:lnTo>
                    <a:lnTo>
                      <a:pt x="135" y="946"/>
                    </a:lnTo>
                    <a:lnTo>
                      <a:pt x="140" y="946"/>
                    </a:lnTo>
                    <a:lnTo>
                      <a:pt x="144" y="945"/>
                    </a:lnTo>
                    <a:lnTo>
                      <a:pt x="147" y="943"/>
                    </a:lnTo>
                    <a:lnTo>
                      <a:pt x="147" y="941"/>
                    </a:lnTo>
                    <a:lnTo>
                      <a:pt x="147" y="940"/>
                    </a:lnTo>
                    <a:lnTo>
                      <a:pt x="148" y="940"/>
                    </a:lnTo>
                    <a:lnTo>
                      <a:pt x="149" y="935"/>
                    </a:lnTo>
                    <a:lnTo>
                      <a:pt x="148" y="935"/>
                    </a:lnTo>
                    <a:lnTo>
                      <a:pt x="143" y="922"/>
                    </a:lnTo>
                    <a:lnTo>
                      <a:pt x="140" y="915"/>
                    </a:lnTo>
                    <a:lnTo>
                      <a:pt x="138" y="910"/>
                    </a:lnTo>
                    <a:lnTo>
                      <a:pt x="135" y="906"/>
                    </a:lnTo>
                    <a:lnTo>
                      <a:pt x="130" y="902"/>
                    </a:lnTo>
                    <a:lnTo>
                      <a:pt x="123" y="900"/>
                    </a:lnTo>
                    <a:lnTo>
                      <a:pt x="119" y="898"/>
                    </a:lnTo>
                    <a:lnTo>
                      <a:pt x="117" y="897"/>
                    </a:lnTo>
                    <a:lnTo>
                      <a:pt x="115" y="895"/>
                    </a:lnTo>
                    <a:lnTo>
                      <a:pt x="114" y="894"/>
                    </a:lnTo>
                    <a:lnTo>
                      <a:pt x="112" y="892"/>
                    </a:lnTo>
                    <a:lnTo>
                      <a:pt x="108" y="888"/>
                    </a:lnTo>
                    <a:lnTo>
                      <a:pt x="105" y="883"/>
                    </a:lnTo>
                    <a:lnTo>
                      <a:pt x="96" y="873"/>
                    </a:lnTo>
                    <a:lnTo>
                      <a:pt x="75" y="850"/>
                    </a:lnTo>
                    <a:lnTo>
                      <a:pt x="52" y="826"/>
                    </a:lnTo>
                    <a:lnTo>
                      <a:pt x="40" y="819"/>
                    </a:lnTo>
                    <a:lnTo>
                      <a:pt x="33" y="814"/>
                    </a:lnTo>
                    <a:lnTo>
                      <a:pt x="27" y="810"/>
                    </a:lnTo>
                    <a:lnTo>
                      <a:pt x="23" y="809"/>
                    </a:lnTo>
                    <a:lnTo>
                      <a:pt x="3" y="796"/>
                    </a:lnTo>
                    <a:lnTo>
                      <a:pt x="0" y="792"/>
                    </a:lnTo>
                    <a:lnTo>
                      <a:pt x="0" y="788"/>
                    </a:lnTo>
                    <a:lnTo>
                      <a:pt x="1" y="783"/>
                    </a:lnTo>
                    <a:lnTo>
                      <a:pt x="5" y="779"/>
                    </a:lnTo>
                    <a:lnTo>
                      <a:pt x="11" y="775"/>
                    </a:lnTo>
                    <a:lnTo>
                      <a:pt x="20" y="775"/>
                    </a:lnTo>
                    <a:lnTo>
                      <a:pt x="27" y="773"/>
                    </a:lnTo>
                    <a:lnTo>
                      <a:pt x="30" y="771"/>
                    </a:lnTo>
                    <a:lnTo>
                      <a:pt x="34" y="769"/>
                    </a:lnTo>
                    <a:lnTo>
                      <a:pt x="36" y="762"/>
                    </a:lnTo>
                    <a:lnTo>
                      <a:pt x="36" y="759"/>
                    </a:lnTo>
                    <a:lnTo>
                      <a:pt x="37" y="757"/>
                    </a:lnTo>
                    <a:lnTo>
                      <a:pt x="39" y="753"/>
                    </a:lnTo>
                    <a:lnTo>
                      <a:pt x="38" y="749"/>
                    </a:lnTo>
                    <a:lnTo>
                      <a:pt x="39" y="746"/>
                    </a:lnTo>
                    <a:lnTo>
                      <a:pt x="42" y="737"/>
                    </a:lnTo>
                    <a:lnTo>
                      <a:pt x="33" y="726"/>
                    </a:lnTo>
                    <a:lnTo>
                      <a:pt x="30" y="723"/>
                    </a:lnTo>
                    <a:lnTo>
                      <a:pt x="29" y="722"/>
                    </a:lnTo>
                    <a:lnTo>
                      <a:pt x="25" y="716"/>
                    </a:lnTo>
                    <a:lnTo>
                      <a:pt x="30" y="709"/>
                    </a:lnTo>
                    <a:lnTo>
                      <a:pt x="41" y="698"/>
                    </a:lnTo>
                    <a:lnTo>
                      <a:pt x="45" y="690"/>
                    </a:lnTo>
                    <a:lnTo>
                      <a:pt x="51" y="685"/>
                    </a:lnTo>
                    <a:lnTo>
                      <a:pt x="54" y="681"/>
                    </a:lnTo>
                    <a:lnTo>
                      <a:pt x="58" y="680"/>
                    </a:lnTo>
                    <a:lnTo>
                      <a:pt x="59" y="678"/>
                    </a:lnTo>
                    <a:lnTo>
                      <a:pt x="60" y="676"/>
                    </a:lnTo>
                    <a:lnTo>
                      <a:pt x="59" y="671"/>
                    </a:lnTo>
                    <a:lnTo>
                      <a:pt x="58" y="669"/>
                    </a:lnTo>
                    <a:lnTo>
                      <a:pt x="58" y="668"/>
                    </a:lnTo>
                    <a:lnTo>
                      <a:pt x="57" y="665"/>
                    </a:lnTo>
                    <a:lnTo>
                      <a:pt x="58" y="663"/>
                    </a:lnTo>
                    <a:lnTo>
                      <a:pt x="59" y="659"/>
                    </a:lnTo>
                    <a:lnTo>
                      <a:pt x="62" y="656"/>
                    </a:lnTo>
                    <a:lnTo>
                      <a:pt x="62" y="652"/>
                    </a:lnTo>
                    <a:lnTo>
                      <a:pt x="66" y="648"/>
                    </a:lnTo>
                    <a:lnTo>
                      <a:pt x="70" y="643"/>
                    </a:lnTo>
                    <a:lnTo>
                      <a:pt x="76" y="637"/>
                    </a:lnTo>
                    <a:lnTo>
                      <a:pt x="85" y="625"/>
                    </a:lnTo>
                    <a:lnTo>
                      <a:pt x="98" y="611"/>
                    </a:lnTo>
                    <a:lnTo>
                      <a:pt x="101" y="604"/>
                    </a:lnTo>
                    <a:lnTo>
                      <a:pt x="101" y="601"/>
                    </a:lnTo>
                    <a:lnTo>
                      <a:pt x="100" y="596"/>
                    </a:lnTo>
                    <a:lnTo>
                      <a:pt x="100" y="592"/>
                    </a:lnTo>
                    <a:lnTo>
                      <a:pt x="102" y="588"/>
                    </a:lnTo>
                    <a:lnTo>
                      <a:pt x="104" y="575"/>
                    </a:lnTo>
                    <a:lnTo>
                      <a:pt x="102" y="570"/>
                    </a:lnTo>
                    <a:lnTo>
                      <a:pt x="100" y="567"/>
                    </a:lnTo>
                    <a:lnTo>
                      <a:pt x="98" y="564"/>
                    </a:lnTo>
                    <a:lnTo>
                      <a:pt x="99" y="562"/>
                    </a:lnTo>
                    <a:lnTo>
                      <a:pt x="99" y="557"/>
                    </a:lnTo>
                    <a:lnTo>
                      <a:pt x="97" y="555"/>
                    </a:lnTo>
                    <a:lnTo>
                      <a:pt x="96" y="552"/>
                    </a:lnTo>
                    <a:lnTo>
                      <a:pt x="96" y="549"/>
                    </a:lnTo>
                    <a:lnTo>
                      <a:pt x="98" y="547"/>
                    </a:lnTo>
                    <a:lnTo>
                      <a:pt x="101" y="537"/>
                    </a:lnTo>
                    <a:lnTo>
                      <a:pt x="102" y="533"/>
                    </a:lnTo>
                    <a:lnTo>
                      <a:pt x="102" y="530"/>
                    </a:lnTo>
                    <a:lnTo>
                      <a:pt x="100" y="527"/>
                    </a:lnTo>
                    <a:lnTo>
                      <a:pt x="100" y="526"/>
                    </a:lnTo>
                    <a:lnTo>
                      <a:pt x="97" y="524"/>
                    </a:lnTo>
                    <a:lnTo>
                      <a:pt x="97" y="523"/>
                    </a:lnTo>
                    <a:lnTo>
                      <a:pt x="99" y="514"/>
                    </a:lnTo>
                    <a:lnTo>
                      <a:pt x="100" y="511"/>
                    </a:lnTo>
                    <a:lnTo>
                      <a:pt x="100" y="510"/>
                    </a:lnTo>
                    <a:lnTo>
                      <a:pt x="99" y="509"/>
                    </a:lnTo>
                    <a:lnTo>
                      <a:pt x="97" y="510"/>
                    </a:lnTo>
                    <a:lnTo>
                      <a:pt x="94" y="509"/>
                    </a:lnTo>
                    <a:lnTo>
                      <a:pt x="93" y="508"/>
                    </a:lnTo>
                    <a:lnTo>
                      <a:pt x="93" y="506"/>
                    </a:lnTo>
                    <a:lnTo>
                      <a:pt x="95" y="504"/>
                    </a:lnTo>
                    <a:lnTo>
                      <a:pt x="95" y="501"/>
                    </a:lnTo>
                    <a:lnTo>
                      <a:pt x="95" y="500"/>
                    </a:lnTo>
                    <a:lnTo>
                      <a:pt x="96" y="500"/>
                    </a:lnTo>
                    <a:lnTo>
                      <a:pt x="95" y="498"/>
                    </a:lnTo>
                    <a:lnTo>
                      <a:pt x="89" y="491"/>
                    </a:lnTo>
                    <a:lnTo>
                      <a:pt x="85" y="486"/>
                    </a:lnTo>
                    <a:lnTo>
                      <a:pt x="83" y="484"/>
                    </a:lnTo>
                    <a:lnTo>
                      <a:pt x="85" y="484"/>
                    </a:lnTo>
                    <a:lnTo>
                      <a:pt x="82" y="480"/>
                    </a:lnTo>
                    <a:lnTo>
                      <a:pt x="81" y="478"/>
                    </a:lnTo>
                    <a:lnTo>
                      <a:pt x="81" y="477"/>
                    </a:lnTo>
                    <a:lnTo>
                      <a:pt x="80" y="473"/>
                    </a:lnTo>
                    <a:lnTo>
                      <a:pt x="82" y="472"/>
                    </a:lnTo>
                    <a:lnTo>
                      <a:pt x="87" y="466"/>
                    </a:lnTo>
                    <a:lnTo>
                      <a:pt x="88" y="459"/>
                    </a:lnTo>
                    <a:lnTo>
                      <a:pt x="90" y="458"/>
                    </a:lnTo>
                    <a:lnTo>
                      <a:pt x="90" y="456"/>
                    </a:lnTo>
                    <a:lnTo>
                      <a:pt x="90" y="455"/>
                    </a:lnTo>
                    <a:lnTo>
                      <a:pt x="91" y="455"/>
                    </a:lnTo>
                    <a:lnTo>
                      <a:pt x="93" y="451"/>
                    </a:lnTo>
                    <a:lnTo>
                      <a:pt x="93" y="448"/>
                    </a:lnTo>
                    <a:lnTo>
                      <a:pt x="94" y="446"/>
                    </a:lnTo>
                    <a:lnTo>
                      <a:pt x="96" y="440"/>
                    </a:lnTo>
                    <a:lnTo>
                      <a:pt x="97" y="429"/>
                    </a:lnTo>
                    <a:lnTo>
                      <a:pt x="100" y="423"/>
                    </a:lnTo>
                    <a:lnTo>
                      <a:pt x="102" y="415"/>
                    </a:lnTo>
                    <a:lnTo>
                      <a:pt x="105" y="405"/>
                    </a:lnTo>
                    <a:lnTo>
                      <a:pt x="111" y="390"/>
                    </a:lnTo>
                    <a:lnTo>
                      <a:pt x="118" y="376"/>
                    </a:lnTo>
                    <a:lnTo>
                      <a:pt x="119" y="372"/>
                    </a:lnTo>
                    <a:lnTo>
                      <a:pt x="120" y="367"/>
                    </a:lnTo>
                    <a:lnTo>
                      <a:pt x="119" y="362"/>
                    </a:lnTo>
                    <a:lnTo>
                      <a:pt x="120" y="359"/>
                    </a:lnTo>
                    <a:lnTo>
                      <a:pt x="121" y="354"/>
                    </a:lnTo>
                    <a:lnTo>
                      <a:pt x="123" y="352"/>
                    </a:lnTo>
                    <a:lnTo>
                      <a:pt x="123" y="341"/>
                    </a:lnTo>
                    <a:lnTo>
                      <a:pt x="121" y="331"/>
                    </a:lnTo>
                    <a:lnTo>
                      <a:pt x="119" y="323"/>
                    </a:lnTo>
                    <a:lnTo>
                      <a:pt x="117" y="315"/>
                    </a:lnTo>
                    <a:lnTo>
                      <a:pt x="121" y="308"/>
                    </a:lnTo>
                    <a:lnTo>
                      <a:pt x="124" y="303"/>
                    </a:lnTo>
                    <a:lnTo>
                      <a:pt x="125" y="299"/>
                    </a:lnTo>
                    <a:lnTo>
                      <a:pt x="127" y="287"/>
                    </a:lnTo>
                    <a:lnTo>
                      <a:pt x="128" y="281"/>
                    </a:lnTo>
                    <a:lnTo>
                      <a:pt x="126" y="277"/>
                    </a:lnTo>
                    <a:lnTo>
                      <a:pt x="123" y="266"/>
                    </a:lnTo>
                    <a:lnTo>
                      <a:pt x="123" y="259"/>
                    </a:lnTo>
                    <a:lnTo>
                      <a:pt x="118" y="253"/>
                    </a:lnTo>
                    <a:lnTo>
                      <a:pt x="110" y="250"/>
                    </a:lnTo>
                    <a:lnTo>
                      <a:pt x="108" y="249"/>
                    </a:lnTo>
                    <a:lnTo>
                      <a:pt x="107" y="248"/>
                    </a:lnTo>
                    <a:lnTo>
                      <a:pt x="105" y="246"/>
                    </a:lnTo>
                    <a:lnTo>
                      <a:pt x="104" y="245"/>
                    </a:lnTo>
                    <a:lnTo>
                      <a:pt x="101" y="242"/>
                    </a:lnTo>
                    <a:lnTo>
                      <a:pt x="99" y="239"/>
                    </a:lnTo>
                    <a:lnTo>
                      <a:pt x="99" y="236"/>
                    </a:lnTo>
                    <a:lnTo>
                      <a:pt x="98" y="229"/>
                    </a:lnTo>
                    <a:lnTo>
                      <a:pt x="98" y="222"/>
                    </a:lnTo>
                    <a:lnTo>
                      <a:pt x="99" y="214"/>
                    </a:lnTo>
                    <a:lnTo>
                      <a:pt x="101" y="209"/>
                    </a:lnTo>
                    <a:lnTo>
                      <a:pt x="106" y="204"/>
                    </a:lnTo>
                    <a:lnTo>
                      <a:pt x="108" y="195"/>
                    </a:lnTo>
                    <a:lnTo>
                      <a:pt x="108" y="192"/>
                    </a:lnTo>
                    <a:lnTo>
                      <a:pt x="109" y="190"/>
                    </a:lnTo>
                    <a:lnTo>
                      <a:pt x="111" y="184"/>
                    </a:lnTo>
                    <a:lnTo>
                      <a:pt x="110" y="181"/>
                    </a:lnTo>
                    <a:lnTo>
                      <a:pt x="113" y="176"/>
                    </a:lnTo>
                    <a:lnTo>
                      <a:pt x="116" y="171"/>
                    </a:lnTo>
                    <a:lnTo>
                      <a:pt x="123" y="164"/>
                    </a:lnTo>
                    <a:lnTo>
                      <a:pt x="128" y="152"/>
                    </a:lnTo>
                    <a:lnTo>
                      <a:pt x="128" y="145"/>
                    </a:lnTo>
                    <a:lnTo>
                      <a:pt x="128" y="140"/>
                    </a:lnTo>
                    <a:lnTo>
                      <a:pt x="128" y="134"/>
                    </a:lnTo>
                    <a:lnTo>
                      <a:pt x="127" y="128"/>
                    </a:lnTo>
                    <a:lnTo>
                      <a:pt x="130" y="123"/>
                    </a:lnTo>
                    <a:lnTo>
                      <a:pt x="130" y="114"/>
                    </a:lnTo>
                    <a:lnTo>
                      <a:pt x="132" y="111"/>
                    </a:lnTo>
                    <a:lnTo>
                      <a:pt x="133" y="107"/>
                    </a:lnTo>
                    <a:lnTo>
                      <a:pt x="133" y="105"/>
                    </a:lnTo>
                    <a:lnTo>
                      <a:pt x="133" y="104"/>
                    </a:lnTo>
                    <a:lnTo>
                      <a:pt x="132" y="100"/>
                    </a:lnTo>
                    <a:lnTo>
                      <a:pt x="133" y="95"/>
                    </a:lnTo>
                    <a:lnTo>
                      <a:pt x="137" y="81"/>
                    </a:lnTo>
                    <a:lnTo>
                      <a:pt x="138" y="65"/>
                    </a:lnTo>
                    <a:lnTo>
                      <a:pt x="137" y="60"/>
                    </a:lnTo>
                    <a:lnTo>
                      <a:pt x="140" y="56"/>
                    </a:lnTo>
                    <a:lnTo>
                      <a:pt x="140" y="53"/>
                    </a:lnTo>
                    <a:lnTo>
                      <a:pt x="140" y="50"/>
                    </a:lnTo>
                    <a:lnTo>
                      <a:pt x="141" y="43"/>
                    </a:lnTo>
                    <a:lnTo>
                      <a:pt x="145" y="35"/>
                    </a:lnTo>
                    <a:lnTo>
                      <a:pt x="146" y="33"/>
                    </a:lnTo>
                    <a:lnTo>
                      <a:pt x="151" y="34"/>
                    </a:lnTo>
                    <a:lnTo>
                      <a:pt x="153" y="34"/>
                    </a:lnTo>
                    <a:lnTo>
                      <a:pt x="155" y="35"/>
                    </a:lnTo>
                    <a:lnTo>
                      <a:pt x="159" y="34"/>
                    </a:lnTo>
                    <a:lnTo>
                      <a:pt x="164" y="32"/>
                    </a:lnTo>
                    <a:lnTo>
                      <a:pt x="169" y="29"/>
                    </a:lnTo>
                    <a:lnTo>
                      <a:pt x="170" y="28"/>
                    </a:lnTo>
                    <a:lnTo>
                      <a:pt x="172" y="29"/>
                    </a:lnTo>
                    <a:lnTo>
                      <a:pt x="174" y="28"/>
                    </a:lnTo>
                    <a:lnTo>
                      <a:pt x="178" y="26"/>
                    </a:lnTo>
                    <a:lnTo>
                      <a:pt x="181" y="23"/>
                    </a:lnTo>
                    <a:lnTo>
                      <a:pt x="187" y="21"/>
                    </a:lnTo>
                    <a:lnTo>
                      <a:pt x="190" y="17"/>
                    </a:lnTo>
                    <a:lnTo>
                      <a:pt x="190" y="15"/>
                    </a:lnTo>
                    <a:lnTo>
                      <a:pt x="190" y="14"/>
                    </a:lnTo>
                    <a:lnTo>
                      <a:pt x="191" y="14"/>
                    </a:lnTo>
                    <a:lnTo>
                      <a:pt x="192" y="12"/>
                    </a:lnTo>
                    <a:lnTo>
                      <a:pt x="191" y="9"/>
                    </a:lnTo>
                    <a:lnTo>
                      <a:pt x="190" y="7"/>
                    </a:lnTo>
                    <a:lnTo>
                      <a:pt x="189" y="3"/>
                    </a:lnTo>
                    <a:lnTo>
                      <a:pt x="19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342">
                <a:extLst>
                  <a:ext uri="{FF2B5EF4-FFF2-40B4-BE49-F238E27FC236}">
                    <a16:creationId xmlns:a16="http://schemas.microsoft.com/office/drawing/2014/main" id="{1BBDD262-5126-8887-C9DA-26102F1AD6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3" y="897"/>
                <a:ext cx="80" cy="149"/>
              </a:xfrm>
              <a:custGeom>
                <a:avLst/>
                <a:gdLst>
                  <a:gd name="T0" fmla="*/ 0 w 238"/>
                  <a:gd name="T1" fmla="*/ 432 h 447"/>
                  <a:gd name="T2" fmla="*/ 7 w 238"/>
                  <a:gd name="T3" fmla="*/ 416 h 447"/>
                  <a:gd name="T4" fmla="*/ 17 w 238"/>
                  <a:gd name="T5" fmla="*/ 397 h 447"/>
                  <a:gd name="T6" fmla="*/ 31 w 238"/>
                  <a:gd name="T7" fmla="*/ 380 h 447"/>
                  <a:gd name="T8" fmla="*/ 42 w 238"/>
                  <a:gd name="T9" fmla="*/ 361 h 447"/>
                  <a:gd name="T10" fmla="*/ 51 w 238"/>
                  <a:gd name="T11" fmla="*/ 356 h 447"/>
                  <a:gd name="T12" fmla="*/ 70 w 238"/>
                  <a:gd name="T13" fmla="*/ 339 h 447"/>
                  <a:gd name="T14" fmla="*/ 79 w 238"/>
                  <a:gd name="T15" fmla="*/ 326 h 447"/>
                  <a:gd name="T16" fmla="*/ 98 w 238"/>
                  <a:gd name="T17" fmla="*/ 307 h 447"/>
                  <a:gd name="T18" fmla="*/ 101 w 238"/>
                  <a:gd name="T19" fmla="*/ 294 h 447"/>
                  <a:gd name="T20" fmla="*/ 104 w 238"/>
                  <a:gd name="T21" fmla="*/ 277 h 447"/>
                  <a:gd name="T22" fmla="*/ 110 w 238"/>
                  <a:gd name="T23" fmla="*/ 264 h 447"/>
                  <a:gd name="T24" fmla="*/ 111 w 238"/>
                  <a:gd name="T25" fmla="*/ 252 h 447"/>
                  <a:gd name="T26" fmla="*/ 115 w 238"/>
                  <a:gd name="T27" fmla="*/ 237 h 447"/>
                  <a:gd name="T28" fmla="*/ 123 w 238"/>
                  <a:gd name="T29" fmla="*/ 231 h 447"/>
                  <a:gd name="T30" fmla="*/ 126 w 238"/>
                  <a:gd name="T31" fmla="*/ 227 h 447"/>
                  <a:gd name="T32" fmla="*/ 132 w 238"/>
                  <a:gd name="T33" fmla="*/ 206 h 447"/>
                  <a:gd name="T34" fmla="*/ 127 w 238"/>
                  <a:gd name="T35" fmla="*/ 188 h 447"/>
                  <a:gd name="T36" fmla="*/ 128 w 238"/>
                  <a:gd name="T37" fmla="*/ 169 h 447"/>
                  <a:gd name="T38" fmla="*/ 136 w 238"/>
                  <a:gd name="T39" fmla="*/ 146 h 447"/>
                  <a:gd name="T40" fmla="*/ 140 w 238"/>
                  <a:gd name="T41" fmla="*/ 138 h 447"/>
                  <a:gd name="T42" fmla="*/ 127 w 238"/>
                  <a:gd name="T43" fmla="*/ 129 h 447"/>
                  <a:gd name="T44" fmla="*/ 138 w 238"/>
                  <a:gd name="T45" fmla="*/ 129 h 447"/>
                  <a:gd name="T46" fmla="*/ 141 w 238"/>
                  <a:gd name="T47" fmla="*/ 123 h 447"/>
                  <a:gd name="T48" fmla="*/ 140 w 238"/>
                  <a:gd name="T49" fmla="*/ 117 h 447"/>
                  <a:gd name="T50" fmla="*/ 132 w 238"/>
                  <a:gd name="T51" fmla="*/ 113 h 447"/>
                  <a:gd name="T52" fmla="*/ 133 w 238"/>
                  <a:gd name="T53" fmla="*/ 105 h 447"/>
                  <a:gd name="T54" fmla="*/ 154 w 238"/>
                  <a:gd name="T55" fmla="*/ 100 h 447"/>
                  <a:gd name="T56" fmla="*/ 154 w 238"/>
                  <a:gd name="T57" fmla="*/ 97 h 447"/>
                  <a:gd name="T58" fmla="*/ 158 w 238"/>
                  <a:gd name="T59" fmla="*/ 91 h 447"/>
                  <a:gd name="T60" fmla="*/ 168 w 238"/>
                  <a:gd name="T61" fmla="*/ 90 h 447"/>
                  <a:gd name="T62" fmla="*/ 173 w 238"/>
                  <a:gd name="T63" fmla="*/ 84 h 447"/>
                  <a:gd name="T64" fmla="*/ 175 w 238"/>
                  <a:gd name="T65" fmla="*/ 80 h 447"/>
                  <a:gd name="T66" fmla="*/ 177 w 238"/>
                  <a:gd name="T67" fmla="*/ 76 h 447"/>
                  <a:gd name="T68" fmla="*/ 180 w 238"/>
                  <a:gd name="T69" fmla="*/ 69 h 447"/>
                  <a:gd name="T70" fmla="*/ 182 w 238"/>
                  <a:gd name="T71" fmla="*/ 67 h 447"/>
                  <a:gd name="T72" fmla="*/ 182 w 238"/>
                  <a:gd name="T73" fmla="*/ 64 h 447"/>
                  <a:gd name="T74" fmla="*/ 181 w 238"/>
                  <a:gd name="T75" fmla="*/ 61 h 447"/>
                  <a:gd name="T76" fmla="*/ 178 w 238"/>
                  <a:gd name="T77" fmla="*/ 53 h 447"/>
                  <a:gd name="T78" fmla="*/ 181 w 238"/>
                  <a:gd name="T79" fmla="*/ 42 h 447"/>
                  <a:gd name="T80" fmla="*/ 190 w 238"/>
                  <a:gd name="T81" fmla="*/ 35 h 447"/>
                  <a:gd name="T82" fmla="*/ 192 w 238"/>
                  <a:gd name="T83" fmla="*/ 33 h 447"/>
                  <a:gd name="T84" fmla="*/ 203 w 238"/>
                  <a:gd name="T85" fmla="*/ 34 h 447"/>
                  <a:gd name="T86" fmla="*/ 204 w 238"/>
                  <a:gd name="T87" fmla="*/ 30 h 447"/>
                  <a:gd name="T88" fmla="*/ 200 w 238"/>
                  <a:gd name="T89" fmla="*/ 26 h 447"/>
                  <a:gd name="T90" fmla="*/ 195 w 238"/>
                  <a:gd name="T91" fmla="*/ 22 h 447"/>
                  <a:gd name="T92" fmla="*/ 196 w 238"/>
                  <a:gd name="T93" fmla="*/ 16 h 447"/>
                  <a:gd name="T94" fmla="*/ 209 w 238"/>
                  <a:gd name="T95" fmla="*/ 11 h 447"/>
                  <a:gd name="T96" fmla="*/ 212 w 238"/>
                  <a:gd name="T97" fmla="*/ 9 h 447"/>
                  <a:gd name="T98" fmla="*/ 217 w 238"/>
                  <a:gd name="T99" fmla="*/ 3 h 447"/>
                  <a:gd name="T100" fmla="*/ 220 w 238"/>
                  <a:gd name="T101" fmla="*/ 1 h 447"/>
                  <a:gd name="T102" fmla="*/ 225 w 238"/>
                  <a:gd name="T103" fmla="*/ 0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38" h="447">
                    <a:moveTo>
                      <a:pt x="1" y="447"/>
                    </a:moveTo>
                    <a:lnTo>
                      <a:pt x="1" y="438"/>
                    </a:lnTo>
                    <a:lnTo>
                      <a:pt x="0" y="432"/>
                    </a:lnTo>
                    <a:lnTo>
                      <a:pt x="3" y="428"/>
                    </a:lnTo>
                    <a:lnTo>
                      <a:pt x="5" y="424"/>
                    </a:lnTo>
                    <a:lnTo>
                      <a:pt x="7" y="416"/>
                    </a:lnTo>
                    <a:lnTo>
                      <a:pt x="7" y="407"/>
                    </a:lnTo>
                    <a:lnTo>
                      <a:pt x="9" y="404"/>
                    </a:lnTo>
                    <a:lnTo>
                      <a:pt x="17" y="397"/>
                    </a:lnTo>
                    <a:lnTo>
                      <a:pt x="22" y="386"/>
                    </a:lnTo>
                    <a:lnTo>
                      <a:pt x="24" y="381"/>
                    </a:lnTo>
                    <a:lnTo>
                      <a:pt x="31" y="380"/>
                    </a:lnTo>
                    <a:lnTo>
                      <a:pt x="35" y="373"/>
                    </a:lnTo>
                    <a:lnTo>
                      <a:pt x="40" y="365"/>
                    </a:lnTo>
                    <a:lnTo>
                      <a:pt x="42" y="361"/>
                    </a:lnTo>
                    <a:lnTo>
                      <a:pt x="45" y="359"/>
                    </a:lnTo>
                    <a:lnTo>
                      <a:pt x="48" y="358"/>
                    </a:lnTo>
                    <a:lnTo>
                      <a:pt x="51" y="356"/>
                    </a:lnTo>
                    <a:lnTo>
                      <a:pt x="54" y="354"/>
                    </a:lnTo>
                    <a:lnTo>
                      <a:pt x="69" y="343"/>
                    </a:lnTo>
                    <a:lnTo>
                      <a:pt x="70" y="339"/>
                    </a:lnTo>
                    <a:lnTo>
                      <a:pt x="71" y="334"/>
                    </a:lnTo>
                    <a:lnTo>
                      <a:pt x="73" y="329"/>
                    </a:lnTo>
                    <a:lnTo>
                      <a:pt x="79" y="326"/>
                    </a:lnTo>
                    <a:lnTo>
                      <a:pt x="83" y="323"/>
                    </a:lnTo>
                    <a:lnTo>
                      <a:pt x="89" y="316"/>
                    </a:lnTo>
                    <a:lnTo>
                      <a:pt x="98" y="307"/>
                    </a:lnTo>
                    <a:lnTo>
                      <a:pt x="101" y="303"/>
                    </a:lnTo>
                    <a:lnTo>
                      <a:pt x="102" y="298"/>
                    </a:lnTo>
                    <a:lnTo>
                      <a:pt x="101" y="294"/>
                    </a:lnTo>
                    <a:lnTo>
                      <a:pt x="103" y="290"/>
                    </a:lnTo>
                    <a:lnTo>
                      <a:pt x="104" y="283"/>
                    </a:lnTo>
                    <a:lnTo>
                      <a:pt x="104" y="277"/>
                    </a:lnTo>
                    <a:lnTo>
                      <a:pt x="105" y="271"/>
                    </a:lnTo>
                    <a:lnTo>
                      <a:pt x="107" y="267"/>
                    </a:lnTo>
                    <a:lnTo>
                      <a:pt x="110" y="264"/>
                    </a:lnTo>
                    <a:lnTo>
                      <a:pt x="111" y="259"/>
                    </a:lnTo>
                    <a:lnTo>
                      <a:pt x="112" y="255"/>
                    </a:lnTo>
                    <a:lnTo>
                      <a:pt x="111" y="252"/>
                    </a:lnTo>
                    <a:lnTo>
                      <a:pt x="113" y="251"/>
                    </a:lnTo>
                    <a:lnTo>
                      <a:pt x="115" y="241"/>
                    </a:lnTo>
                    <a:lnTo>
                      <a:pt x="115" y="237"/>
                    </a:lnTo>
                    <a:lnTo>
                      <a:pt x="117" y="235"/>
                    </a:lnTo>
                    <a:lnTo>
                      <a:pt x="122" y="233"/>
                    </a:lnTo>
                    <a:lnTo>
                      <a:pt x="123" y="231"/>
                    </a:lnTo>
                    <a:lnTo>
                      <a:pt x="126" y="230"/>
                    </a:lnTo>
                    <a:lnTo>
                      <a:pt x="126" y="228"/>
                    </a:lnTo>
                    <a:lnTo>
                      <a:pt x="126" y="227"/>
                    </a:lnTo>
                    <a:lnTo>
                      <a:pt x="127" y="227"/>
                    </a:lnTo>
                    <a:lnTo>
                      <a:pt x="128" y="225"/>
                    </a:lnTo>
                    <a:lnTo>
                      <a:pt x="132" y="206"/>
                    </a:lnTo>
                    <a:lnTo>
                      <a:pt x="131" y="198"/>
                    </a:lnTo>
                    <a:lnTo>
                      <a:pt x="128" y="194"/>
                    </a:lnTo>
                    <a:lnTo>
                      <a:pt x="127" y="188"/>
                    </a:lnTo>
                    <a:lnTo>
                      <a:pt x="127" y="183"/>
                    </a:lnTo>
                    <a:lnTo>
                      <a:pt x="126" y="174"/>
                    </a:lnTo>
                    <a:lnTo>
                      <a:pt x="128" y="169"/>
                    </a:lnTo>
                    <a:lnTo>
                      <a:pt x="130" y="154"/>
                    </a:lnTo>
                    <a:lnTo>
                      <a:pt x="131" y="150"/>
                    </a:lnTo>
                    <a:lnTo>
                      <a:pt x="136" y="146"/>
                    </a:lnTo>
                    <a:lnTo>
                      <a:pt x="139" y="142"/>
                    </a:lnTo>
                    <a:lnTo>
                      <a:pt x="141" y="140"/>
                    </a:lnTo>
                    <a:lnTo>
                      <a:pt x="140" y="138"/>
                    </a:lnTo>
                    <a:lnTo>
                      <a:pt x="138" y="137"/>
                    </a:lnTo>
                    <a:lnTo>
                      <a:pt x="130" y="132"/>
                    </a:lnTo>
                    <a:lnTo>
                      <a:pt x="127" y="129"/>
                    </a:lnTo>
                    <a:lnTo>
                      <a:pt x="129" y="128"/>
                    </a:lnTo>
                    <a:lnTo>
                      <a:pt x="136" y="129"/>
                    </a:lnTo>
                    <a:lnTo>
                      <a:pt x="138" y="129"/>
                    </a:lnTo>
                    <a:lnTo>
                      <a:pt x="140" y="128"/>
                    </a:lnTo>
                    <a:lnTo>
                      <a:pt x="141" y="125"/>
                    </a:lnTo>
                    <a:lnTo>
                      <a:pt x="141" y="123"/>
                    </a:lnTo>
                    <a:lnTo>
                      <a:pt x="141" y="122"/>
                    </a:lnTo>
                    <a:lnTo>
                      <a:pt x="142" y="122"/>
                    </a:lnTo>
                    <a:lnTo>
                      <a:pt x="140" y="117"/>
                    </a:lnTo>
                    <a:lnTo>
                      <a:pt x="137" y="116"/>
                    </a:lnTo>
                    <a:lnTo>
                      <a:pt x="133" y="114"/>
                    </a:lnTo>
                    <a:lnTo>
                      <a:pt x="132" y="113"/>
                    </a:lnTo>
                    <a:lnTo>
                      <a:pt x="131" y="111"/>
                    </a:lnTo>
                    <a:lnTo>
                      <a:pt x="132" y="109"/>
                    </a:lnTo>
                    <a:lnTo>
                      <a:pt x="133" y="105"/>
                    </a:lnTo>
                    <a:lnTo>
                      <a:pt x="137" y="104"/>
                    </a:lnTo>
                    <a:lnTo>
                      <a:pt x="148" y="101"/>
                    </a:lnTo>
                    <a:lnTo>
                      <a:pt x="154" y="100"/>
                    </a:lnTo>
                    <a:lnTo>
                      <a:pt x="156" y="100"/>
                    </a:lnTo>
                    <a:lnTo>
                      <a:pt x="154" y="98"/>
                    </a:lnTo>
                    <a:lnTo>
                      <a:pt x="154" y="97"/>
                    </a:lnTo>
                    <a:lnTo>
                      <a:pt x="156" y="96"/>
                    </a:lnTo>
                    <a:lnTo>
                      <a:pt x="157" y="92"/>
                    </a:lnTo>
                    <a:lnTo>
                      <a:pt x="158" y="91"/>
                    </a:lnTo>
                    <a:lnTo>
                      <a:pt x="162" y="91"/>
                    </a:lnTo>
                    <a:lnTo>
                      <a:pt x="166" y="91"/>
                    </a:lnTo>
                    <a:lnTo>
                      <a:pt x="168" y="90"/>
                    </a:lnTo>
                    <a:lnTo>
                      <a:pt x="170" y="87"/>
                    </a:lnTo>
                    <a:lnTo>
                      <a:pt x="171" y="86"/>
                    </a:lnTo>
                    <a:lnTo>
                      <a:pt x="173" y="84"/>
                    </a:lnTo>
                    <a:lnTo>
                      <a:pt x="174" y="83"/>
                    </a:lnTo>
                    <a:lnTo>
                      <a:pt x="175" y="82"/>
                    </a:lnTo>
                    <a:lnTo>
                      <a:pt x="175" y="80"/>
                    </a:lnTo>
                    <a:lnTo>
                      <a:pt x="176" y="79"/>
                    </a:lnTo>
                    <a:lnTo>
                      <a:pt x="177" y="78"/>
                    </a:lnTo>
                    <a:lnTo>
                      <a:pt x="177" y="76"/>
                    </a:lnTo>
                    <a:lnTo>
                      <a:pt x="179" y="72"/>
                    </a:lnTo>
                    <a:lnTo>
                      <a:pt x="180" y="71"/>
                    </a:lnTo>
                    <a:lnTo>
                      <a:pt x="180" y="69"/>
                    </a:lnTo>
                    <a:lnTo>
                      <a:pt x="180" y="68"/>
                    </a:lnTo>
                    <a:lnTo>
                      <a:pt x="181" y="69"/>
                    </a:lnTo>
                    <a:lnTo>
                      <a:pt x="182" y="67"/>
                    </a:lnTo>
                    <a:lnTo>
                      <a:pt x="182" y="66"/>
                    </a:lnTo>
                    <a:lnTo>
                      <a:pt x="182" y="65"/>
                    </a:lnTo>
                    <a:lnTo>
                      <a:pt x="182" y="64"/>
                    </a:lnTo>
                    <a:lnTo>
                      <a:pt x="182" y="63"/>
                    </a:lnTo>
                    <a:lnTo>
                      <a:pt x="182" y="62"/>
                    </a:lnTo>
                    <a:lnTo>
                      <a:pt x="181" y="61"/>
                    </a:lnTo>
                    <a:lnTo>
                      <a:pt x="179" y="56"/>
                    </a:lnTo>
                    <a:lnTo>
                      <a:pt x="177" y="53"/>
                    </a:lnTo>
                    <a:lnTo>
                      <a:pt x="178" y="53"/>
                    </a:lnTo>
                    <a:lnTo>
                      <a:pt x="178" y="48"/>
                    </a:lnTo>
                    <a:lnTo>
                      <a:pt x="180" y="44"/>
                    </a:lnTo>
                    <a:lnTo>
                      <a:pt x="181" y="42"/>
                    </a:lnTo>
                    <a:lnTo>
                      <a:pt x="184" y="40"/>
                    </a:lnTo>
                    <a:lnTo>
                      <a:pt x="189" y="36"/>
                    </a:lnTo>
                    <a:lnTo>
                      <a:pt x="190" y="35"/>
                    </a:lnTo>
                    <a:lnTo>
                      <a:pt x="191" y="34"/>
                    </a:lnTo>
                    <a:lnTo>
                      <a:pt x="191" y="33"/>
                    </a:lnTo>
                    <a:lnTo>
                      <a:pt x="192" y="33"/>
                    </a:lnTo>
                    <a:lnTo>
                      <a:pt x="193" y="33"/>
                    </a:lnTo>
                    <a:lnTo>
                      <a:pt x="199" y="34"/>
                    </a:lnTo>
                    <a:lnTo>
                      <a:pt x="203" y="34"/>
                    </a:lnTo>
                    <a:lnTo>
                      <a:pt x="203" y="33"/>
                    </a:lnTo>
                    <a:lnTo>
                      <a:pt x="204" y="33"/>
                    </a:lnTo>
                    <a:lnTo>
                      <a:pt x="204" y="30"/>
                    </a:lnTo>
                    <a:lnTo>
                      <a:pt x="203" y="28"/>
                    </a:lnTo>
                    <a:lnTo>
                      <a:pt x="201" y="27"/>
                    </a:lnTo>
                    <a:lnTo>
                      <a:pt x="200" y="26"/>
                    </a:lnTo>
                    <a:lnTo>
                      <a:pt x="197" y="24"/>
                    </a:lnTo>
                    <a:lnTo>
                      <a:pt x="197" y="23"/>
                    </a:lnTo>
                    <a:lnTo>
                      <a:pt x="195" y="22"/>
                    </a:lnTo>
                    <a:lnTo>
                      <a:pt x="195" y="20"/>
                    </a:lnTo>
                    <a:lnTo>
                      <a:pt x="195" y="17"/>
                    </a:lnTo>
                    <a:lnTo>
                      <a:pt x="196" y="16"/>
                    </a:lnTo>
                    <a:lnTo>
                      <a:pt x="197" y="15"/>
                    </a:lnTo>
                    <a:lnTo>
                      <a:pt x="201" y="12"/>
                    </a:lnTo>
                    <a:lnTo>
                      <a:pt x="209" y="11"/>
                    </a:lnTo>
                    <a:lnTo>
                      <a:pt x="209" y="10"/>
                    </a:lnTo>
                    <a:lnTo>
                      <a:pt x="210" y="10"/>
                    </a:lnTo>
                    <a:lnTo>
                      <a:pt x="212" y="9"/>
                    </a:lnTo>
                    <a:lnTo>
                      <a:pt x="214" y="6"/>
                    </a:lnTo>
                    <a:lnTo>
                      <a:pt x="217" y="4"/>
                    </a:lnTo>
                    <a:lnTo>
                      <a:pt x="217" y="3"/>
                    </a:lnTo>
                    <a:lnTo>
                      <a:pt x="219" y="2"/>
                    </a:lnTo>
                    <a:lnTo>
                      <a:pt x="220" y="2"/>
                    </a:lnTo>
                    <a:lnTo>
                      <a:pt x="220" y="1"/>
                    </a:lnTo>
                    <a:lnTo>
                      <a:pt x="222" y="1"/>
                    </a:lnTo>
                    <a:lnTo>
                      <a:pt x="223" y="1"/>
                    </a:lnTo>
                    <a:lnTo>
                      <a:pt x="225" y="0"/>
                    </a:lnTo>
                    <a:lnTo>
                      <a:pt x="238" y="1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343">
                <a:extLst>
                  <a:ext uri="{FF2B5EF4-FFF2-40B4-BE49-F238E27FC236}">
                    <a16:creationId xmlns:a16="http://schemas.microsoft.com/office/drawing/2014/main" id="{FB8F40A5-EC85-539B-FE07-F6FC6DEC92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3" y="2089"/>
                <a:ext cx="357" cy="237"/>
              </a:xfrm>
              <a:custGeom>
                <a:avLst/>
                <a:gdLst>
                  <a:gd name="T0" fmla="*/ 1070 w 1070"/>
                  <a:gd name="T1" fmla="*/ 41 h 713"/>
                  <a:gd name="T2" fmla="*/ 1052 w 1070"/>
                  <a:gd name="T3" fmla="*/ 91 h 713"/>
                  <a:gd name="T4" fmla="*/ 1024 w 1070"/>
                  <a:gd name="T5" fmla="*/ 100 h 713"/>
                  <a:gd name="T6" fmla="*/ 998 w 1070"/>
                  <a:gd name="T7" fmla="*/ 125 h 713"/>
                  <a:gd name="T8" fmla="*/ 982 w 1070"/>
                  <a:gd name="T9" fmla="*/ 124 h 713"/>
                  <a:gd name="T10" fmla="*/ 949 w 1070"/>
                  <a:gd name="T11" fmla="*/ 151 h 713"/>
                  <a:gd name="T12" fmla="*/ 928 w 1070"/>
                  <a:gd name="T13" fmla="*/ 193 h 713"/>
                  <a:gd name="T14" fmla="*/ 894 w 1070"/>
                  <a:gd name="T15" fmla="*/ 221 h 713"/>
                  <a:gd name="T16" fmla="*/ 864 w 1070"/>
                  <a:gd name="T17" fmla="*/ 255 h 713"/>
                  <a:gd name="T18" fmla="*/ 849 w 1070"/>
                  <a:gd name="T19" fmla="*/ 293 h 713"/>
                  <a:gd name="T20" fmla="*/ 841 w 1070"/>
                  <a:gd name="T21" fmla="*/ 329 h 713"/>
                  <a:gd name="T22" fmla="*/ 841 w 1070"/>
                  <a:gd name="T23" fmla="*/ 349 h 713"/>
                  <a:gd name="T24" fmla="*/ 851 w 1070"/>
                  <a:gd name="T25" fmla="*/ 389 h 713"/>
                  <a:gd name="T26" fmla="*/ 855 w 1070"/>
                  <a:gd name="T27" fmla="*/ 398 h 713"/>
                  <a:gd name="T28" fmla="*/ 836 w 1070"/>
                  <a:gd name="T29" fmla="*/ 420 h 713"/>
                  <a:gd name="T30" fmla="*/ 826 w 1070"/>
                  <a:gd name="T31" fmla="*/ 438 h 713"/>
                  <a:gd name="T32" fmla="*/ 803 w 1070"/>
                  <a:gd name="T33" fmla="*/ 442 h 713"/>
                  <a:gd name="T34" fmla="*/ 788 w 1070"/>
                  <a:gd name="T35" fmla="*/ 466 h 713"/>
                  <a:gd name="T36" fmla="*/ 778 w 1070"/>
                  <a:gd name="T37" fmla="*/ 469 h 713"/>
                  <a:gd name="T38" fmla="*/ 759 w 1070"/>
                  <a:gd name="T39" fmla="*/ 504 h 713"/>
                  <a:gd name="T40" fmla="*/ 744 w 1070"/>
                  <a:gd name="T41" fmla="*/ 505 h 713"/>
                  <a:gd name="T42" fmla="*/ 717 w 1070"/>
                  <a:gd name="T43" fmla="*/ 524 h 713"/>
                  <a:gd name="T44" fmla="*/ 679 w 1070"/>
                  <a:gd name="T45" fmla="*/ 527 h 713"/>
                  <a:gd name="T46" fmla="*/ 651 w 1070"/>
                  <a:gd name="T47" fmla="*/ 536 h 713"/>
                  <a:gd name="T48" fmla="*/ 638 w 1070"/>
                  <a:gd name="T49" fmla="*/ 542 h 713"/>
                  <a:gd name="T50" fmla="*/ 597 w 1070"/>
                  <a:gd name="T51" fmla="*/ 519 h 713"/>
                  <a:gd name="T52" fmla="*/ 572 w 1070"/>
                  <a:gd name="T53" fmla="*/ 513 h 713"/>
                  <a:gd name="T54" fmla="*/ 548 w 1070"/>
                  <a:gd name="T55" fmla="*/ 536 h 713"/>
                  <a:gd name="T56" fmla="*/ 527 w 1070"/>
                  <a:gd name="T57" fmla="*/ 560 h 713"/>
                  <a:gd name="T58" fmla="*/ 511 w 1070"/>
                  <a:gd name="T59" fmla="*/ 556 h 713"/>
                  <a:gd name="T60" fmla="*/ 495 w 1070"/>
                  <a:gd name="T61" fmla="*/ 566 h 713"/>
                  <a:gd name="T62" fmla="*/ 489 w 1070"/>
                  <a:gd name="T63" fmla="*/ 595 h 713"/>
                  <a:gd name="T64" fmla="*/ 480 w 1070"/>
                  <a:gd name="T65" fmla="*/ 600 h 713"/>
                  <a:gd name="T66" fmla="*/ 457 w 1070"/>
                  <a:gd name="T67" fmla="*/ 619 h 713"/>
                  <a:gd name="T68" fmla="*/ 437 w 1070"/>
                  <a:gd name="T69" fmla="*/ 623 h 713"/>
                  <a:gd name="T70" fmla="*/ 404 w 1070"/>
                  <a:gd name="T71" fmla="*/ 653 h 713"/>
                  <a:gd name="T72" fmla="*/ 384 w 1070"/>
                  <a:gd name="T73" fmla="*/ 671 h 713"/>
                  <a:gd name="T74" fmla="*/ 382 w 1070"/>
                  <a:gd name="T75" fmla="*/ 677 h 713"/>
                  <a:gd name="T76" fmla="*/ 364 w 1070"/>
                  <a:gd name="T77" fmla="*/ 680 h 713"/>
                  <a:gd name="T78" fmla="*/ 355 w 1070"/>
                  <a:gd name="T79" fmla="*/ 692 h 713"/>
                  <a:gd name="T80" fmla="*/ 310 w 1070"/>
                  <a:gd name="T81" fmla="*/ 683 h 713"/>
                  <a:gd name="T82" fmla="*/ 288 w 1070"/>
                  <a:gd name="T83" fmla="*/ 693 h 713"/>
                  <a:gd name="T84" fmla="*/ 263 w 1070"/>
                  <a:gd name="T85" fmla="*/ 705 h 713"/>
                  <a:gd name="T86" fmla="*/ 239 w 1070"/>
                  <a:gd name="T87" fmla="*/ 699 h 713"/>
                  <a:gd name="T88" fmla="*/ 216 w 1070"/>
                  <a:gd name="T89" fmla="*/ 700 h 713"/>
                  <a:gd name="T90" fmla="*/ 200 w 1070"/>
                  <a:gd name="T91" fmla="*/ 693 h 713"/>
                  <a:gd name="T92" fmla="*/ 184 w 1070"/>
                  <a:gd name="T93" fmla="*/ 712 h 713"/>
                  <a:gd name="T94" fmla="*/ 160 w 1070"/>
                  <a:gd name="T95" fmla="*/ 709 h 713"/>
                  <a:gd name="T96" fmla="*/ 144 w 1070"/>
                  <a:gd name="T97" fmla="*/ 707 h 713"/>
                  <a:gd name="T98" fmla="*/ 117 w 1070"/>
                  <a:gd name="T99" fmla="*/ 699 h 713"/>
                  <a:gd name="T100" fmla="*/ 114 w 1070"/>
                  <a:gd name="T101" fmla="*/ 710 h 713"/>
                  <a:gd name="T102" fmla="*/ 95 w 1070"/>
                  <a:gd name="T103" fmla="*/ 709 h 713"/>
                  <a:gd name="T104" fmla="*/ 71 w 1070"/>
                  <a:gd name="T105" fmla="*/ 708 h 713"/>
                  <a:gd name="T106" fmla="*/ 54 w 1070"/>
                  <a:gd name="T107" fmla="*/ 696 h 713"/>
                  <a:gd name="T108" fmla="*/ 26 w 1070"/>
                  <a:gd name="T109" fmla="*/ 698 h 713"/>
                  <a:gd name="T110" fmla="*/ 5 w 1070"/>
                  <a:gd name="T111" fmla="*/ 704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070" h="713">
                    <a:moveTo>
                      <a:pt x="1068" y="0"/>
                    </a:moveTo>
                    <a:lnTo>
                      <a:pt x="1067" y="2"/>
                    </a:lnTo>
                    <a:lnTo>
                      <a:pt x="1067" y="8"/>
                    </a:lnTo>
                    <a:lnTo>
                      <a:pt x="1068" y="17"/>
                    </a:lnTo>
                    <a:lnTo>
                      <a:pt x="1070" y="29"/>
                    </a:lnTo>
                    <a:lnTo>
                      <a:pt x="1070" y="41"/>
                    </a:lnTo>
                    <a:lnTo>
                      <a:pt x="1068" y="54"/>
                    </a:lnTo>
                    <a:lnTo>
                      <a:pt x="1066" y="56"/>
                    </a:lnTo>
                    <a:lnTo>
                      <a:pt x="1065" y="60"/>
                    </a:lnTo>
                    <a:lnTo>
                      <a:pt x="1060" y="74"/>
                    </a:lnTo>
                    <a:lnTo>
                      <a:pt x="1057" y="81"/>
                    </a:lnTo>
                    <a:lnTo>
                      <a:pt x="1052" y="91"/>
                    </a:lnTo>
                    <a:lnTo>
                      <a:pt x="1049" y="91"/>
                    </a:lnTo>
                    <a:lnTo>
                      <a:pt x="1046" y="92"/>
                    </a:lnTo>
                    <a:lnTo>
                      <a:pt x="1039" y="94"/>
                    </a:lnTo>
                    <a:lnTo>
                      <a:pt x="1032" y="96"/>
                    </a:lnTo>
                    <a:lnTo>
                      <a:pt x="1026" y="98"/>
                    </a:lnTo>
                    <a:lnTo>
                      <a:pt x="1024" y="100"/>
                    </a:lnTo>
                    <a:lnTo>
                      <a:pt x="1006" y="122"/>
                    </a:lnTo>
                    <a:lnTo>
                      <a:pt x="1004" y="122"/>
                    </a:lnTo>
                    <a:lnTo>
                      <a:pt x="1002" y="122"/>
                    </a:lnTo>
                    <a:lnTo>
                      <a:pt x="1002" y="123"/>
                    </a:lnTo>
                    <a:lnTo>
                      <a:pt x="1000" y="125"/>
                    </a:lnTo>
                    <a:lnTo>
                      <a:pt x="998" y="125"/>
                    </a:lnTo>
                    <a:lnTo>
                      <a:pt x="997" y="125"/>
                    </a:lnTo>
                    <a:lnTo>
                      <a:pt x="997" y="126"/>
                    </a:lnTo>
                    <a:lnTo>
                      <a:pt x="995" y="127"/>
                    </a:lnTo>
                    <a:lnTo>
                      <a:pt x="991" y="126"/>
                    </a:lnTo>
                    <a:lnTo>
                      <a:pt x="988" y="126"/>
                    </a:lnTo>
                    <a:lnTo>
                      <a:pt x="982" y="124"/>
                    </a:lnTo>
                    <a:lnTo>
                      <a:pt x="978" y="123"/>
                    </a:lnTo>
                    <a:lnTo>
                      <a:pt x="972" y="126"/>
                    </a:lnTo>
                    <a:lnTo>
                      <a:pt x="964" y="132"/>
                    </a:lnTo>
                    <a:lnTo>
                      <a:pt x="956" y="144"/>
                    </a:lnTo>
                    <a:lnTo>
                      <a:pt x="953" y="146"/>
                    </a:lnTo>
                    <a:lnTo>
                      <a:pt x="949" y="151"/>
                    </a:lnTo>
                    <a:lnTo>
                      <a:pt x="938" y="162"/>
                    </a:lnTo>
                    <a:lnTo>
                      <a:pt x="935" y="173"/>
                    </a:lnTo>
                    <a:lnTo>
                      <a:pt x="931" y="183"/>
                    </a:lnTo>
                    <a:lnTo>
                      <a:pt x="929" y="188"/>
                    </a:lnTo>
                    <a:lnTo>
                      <a:pt x="928" y="190"/>
                    </a:lnTo>
                    <a:lnTo>
                      <a:pt x="928" y="193"/>
                    </a:lnTo>
                    <a:lnTo>
                      <a:pt x="923" y="197"/>
                    </a:lnTo>
                    <a:lnTo>
                      <a:pt x="913" y="201"/>
                    </a:lnTo>
                    <a:lnTo>
                      <a:pt x="906" y="209"/>
                    </a:lnTo>
                    <a:lnTo>
                      <a:pt x="904" y="215"/>
                    </a:lnTo>
                    <a:lnTo>
                      <a:pt x="899" y="217"/>
                    </a:lnTo>
                    <a:lnTo>
                      <a:pt x="894" y="221"/>
                    </a:lnTo>
                    <a:lnTo>
                      <a:pt x="886" y="225"/>
                    </a:lnTo>
                    <a:lnTo>
                      <a:pt x="878" y="229"/>
                    </a:lnTo>
                    <a:lnTo>
                      <a:pt x="872" y="235"/>
                    </a:lnTo>
                    <a:lnTo>
                      <a:pt x="866" y="249"/>
                    </a:lnTo>
                    <a:lnTo>
                      <a:pt x="864" y="250"/>
                    </a:lnTo>
                    <a:lnTo>
                      <a:pt x="864" y="255"/>
                    </a:lnTo>
                    <a:lnTo>
                      <a:pt x="864" y="260"/>
                    </a:lnTo>
                    <a:lnTo>
                      <a:pt x="864" y="270"/>
                    </a:lnTo>
                    <a:lnTo>
                      <a:pt x="862" y="274"/>
                    </a:lnTo>
                    <a:lnTo>
                      <a:pt x="859" y="279"/>
                    </a:lnTo>
                    <a:lnTo>
                      <a:pt x="855" y="286"/>
                    </a:lnTo>
                    <a:lnTo>
                      <a:pt x="849" y="293"/>
                    </a:lnTo>
                    <a:lnTo>
                      <a:pt x="843" y="301"/>
                    </a:lnTo>
                    <a:lnTo>
                      <a:pt x="844" y="312"/>
                    </a:lnTo>
                    <a:lnTo>
                      <a:pt x="840" y="318"/>
                    </a:lnTo>
                    <a:lnTo>
                      <a:pt x="841" y="326"/>
                    </a:lnTo>
                    <a:lnTo>
                      <a:pt x="841" y="328"/>
                    </a:lnTo>
                    <a:lnTo>
                      <a:pt x="841" y="329"/>
                    </a:lnTo>
                    <a:lnTo>
                      <a:pt x="842" y="331"/>
                    </a:lnTo>
                    <a:lnTo>
                      <a:pt x="843" y="335"/>
                    </a:lnTo>
                    <a:lnTo>
                      <a:pt x="843" y="339"/>
                    </a:lnTo>
                    <a:lnTo>
                      <a:pt x="843" y="342"/>
                    </a:lnTo>
                    <a:lnTo>
                      <a:pt x="842" y="344"/>
                    </a:lnTo>
                    <a:lnTo>
                      <a:pt x="841" y="349"/>
                    </a:lnTo>
                    <a:lnTo>
                      <a:pt x="842" y="356"/>
                    </a:lnTo>
                    <a:lnTo>
                      <a:pt x="843" y="366"/>
                    </a:lnTo>
                    <a:lnTo>
                      <a:pt x="845" y="378"/>
                    </a:lnTo>
                    <a:lnTo>
                      <a:pt x="844" y="383"/>
                    </a:lnTo>
                    <a:lnTo>
                      <a:pt x="847" y="387"/>
                    </a:lnTo>
                    <a:lnTo>
                      <a:pt x="851" y="389"/>
                    </a:lnTo>
                    <a:lnTo>
                      <a:pt x="857" y="390"/>
                    </a:lnTo>
                    <a:lnTo>
                      <a:pt x="859" y="391"/>
                    </a:lnTo>
                    <a:lnTo>
                      <a:pt x="860" y="394"/>
                    </a:lnTo>
                    <a:lnTo>
                      <a:pt x="858" y="398"/>
                    </a:lnTo>
                    <a:lnTo>
                      <a:pt x="856" y="398"/>
                    </a:lnTo>
                    <a:lnTo>
                      <a:pt x="855" y="398"/>
                    </a:lnTo>
                    <a:lnTo>
                      <a:pt x="855" y="399"/>
                    </a:lnTo>
                    <a:lnTo>
                      <a:pt x="849" y="399"/>
                    </a:lnTo>
                    <a:lnTo>
                      <a:pt x="846" y="402"/>
                    </a:lnTo>
                    <a:lnTo>
                      <a:pt x="843" y="407"/>
                    </a:lnTo>
                    <a:lnTo>
                      <a:pt x="842" y="416"/>
                    </a:lnTo>
                    <a:lnTo>
                      <a:pt x="836" y="420"/>
                    </a:lnTo>
                    <a:lnTo>
                      <a:pt x="833" y="424"/>
                    </a:lnTo>
                    <a:lnTo>
                      <a:pt x="829" y="426"/>
                    </a:lnTo>
                    <a:lnTo>
                      <a:pt x="829" y="428"/>
                    </a:lnTo>
                    <a:lnTo>
                      <a:pt x="830" y="437"/>
                    </a:lnTo>
                    <a:lnTo>
                      <a:pt x="828" y="437"/>
                    </a:lnTo>
                    <a:lnTo>
                      <a:pt x="826" y="438"/>
                    </a:lnTo>
                    <a:lnTo>
                      <a:pt x="824" y="437"/>
                    </a:lnTo>
                    <a:lnTo>
                      <a:pt x="823" y="437"/>
                    </a:lnTo>
                    <a:lnTo>
                      <a:pt x="820" y="437"/>
                    </a:lnTo>
                    <a:lnTo>
                      <a:pt x="813" y="436"/>
                    </a:lnTo>
                    <a:lnTo>
                      <a:pt x="809" y="439"/>
                    </a:lnTo>
                    <a:lnTo>
                      <a:pt x="803" y="442"/>
                    </a:lnTo>
                    <a:lnTo>
                      <a:pt x="800" y="448"/>
                    </a:lnTo>
                    <a:lnTo>
                      <a:pt x="799" y="449"/>
                    </a:lnTo>
                    <a:lnTo>
                      <a:pt x="798" y="452"/>
                    </a:lnTo>
                    <a:lnTo>
                      <a:pt x="795" y="457"/>
                    </a:lnTo>
                    <a:lnTo>
                      <a:pt x="793" y="463"/>
                    </a:lnTo>
                    <a:lnTo>
                      <a:pt x="788" y="466"/>
                    </a:lnTo>
                    <a:lnTo>
                      <a:pt x="786" y="467"/>
                    </a:lnTo>
                    <a:lnTo>
                      <a:pt x="784" y="467"/>
                    </a:lnTo>
                    <a:lnTo>
                      <a:pt x="783" y="466"/>
                    </a:lnTo>
                    <a:lnTo>
                      <a:pt x="781" y="463"/>
                    </a:lnTo>
                    <a:lnTo>
                      <a:pt x="780" y="464"/>
                    </a:lnTo>
                    <a:lnTo>
                      <a:pt x="778" y="469"/>
                    </a:lnTo>
                    <a:lnTo>
                      <a:pt x="776" y="476"/>
                    </a:lnTo>
                    <a:lnTo>
                      <a:pt x="772" y="483"/>
                    </a:lnTo>
                    <a:lnTo>
                      <a:pt x="766" y="490"/>
                    </a:lnTo>
                    <a:lnTo>
                      <a:pt x="765" y="503"/>
                    </a:lnTo>
                    <a:lnTo>
                      <a:pt x="761" y="504"/>
                    </a:lnTo>
                    <a:lnTo>
                      <a:pt x="759" y="504"/>
                    </a:lnTo>
                    <a:lnTo>
                      <a:pt x="757" y="503"/>
                    </a:lnTo>
                    <a:lnTo>
                      <a:pt x="756" y="503"/>
                    </a:lnTo>
                    <a:lnTo>
                      <a:pt x="753" y="500"/>
                    </a:lnTo>
                    <a:lnTo>
                      <a:pt x="750" y="497"/>
                    </a:lnTo>
                    <a:lnTo>
                      <a:pt x="748" y="498"/>
                    </a:lnTo>
                    <a:lnTo>
                      <a:pt x="744" y="505"/>
                    </a:lnTo>
                    <a:lnTo>
                      <a:pt x="743" y="512"/>
                    </a:lnTo>
                    <a:lnTo>
                      <a:pt x="745" y="524"/>
                    </a:lnTo>
                    <a:lnTo>
                      <a:pt x="738" y="522"/>
                    </a:lnTo>
                    <a:lnTo>
                      <a:pt x="732" y="522"/>
                    </a:lnTo>
                    <a:lnTo>
                      <a:pt x="725" y="523"/>
                    </a:lnTo>
                    <a:lnTo>
                      <a:pt x="717" y="524"/>
                    </a:lnTo>
                    <a:lnTo>
                      <a:pt x="707" y="526"/>
                    </a:lnTo>
                    <a:lnTo>
                      <a:pt x="699" y="526"/>
                    </a:lnTo>
                    <a:lnTo>
                      <a:pt x="686" y="528"/>
                    </a:lnTo>
                    <a:lnTo>
                      <a:pt x="684" y="527"/>
                    </a:lnTo>
                    <a:lnTo>
                      <a:pt x="683" y="527"/>
                    </a:lnTo>
                    <a:lnTo>
                      <a:pt x="679" y="527"/>
                    </a:lnTo>
                    <a:lnTo>
                      <a:pt x="671" y="525"/>
                    </a:lnTo>
                    <a:lnTo>
                      <a:pt x="662" y="525"/>
                    </a:lnTo>
                    <a:lnTo>
                      <a:pt x="659" y="524"/>
                    </a:lnTo>
                    <a:lnTo>
                      <a:pt x="656" y="526"/>
                    </a:lnTo>
                    <a:lnTo>
                      <a:pt x="653" y="530"/>
                    </a:lnTo>
                    <a:lnTo>
                      <a:pt x="651" y="536"/>
                    </a:lnTo>
                    <a:lnTo>
                      <a:pt x="649" y="537"/>
                    </a:lnTo>
                    <a:lnTo>
                      <a:pt x="648" y="539"/>
                    </a:lnTo>
                    <a:lnTo>
                      <a:pt x="646" y="542"/>
                    </a:lnTo>
                    <a:lnTo>
                      <a:pt x="642" y="543"/>
                    </a:lnTo>
                    <a:lnTo>
                      <a:pt x="640" y="542"/>
                    </a:lnTo>
                    <a:lnTo>
                      <a:pt x="638" y="542"/>
                    </a:lnTo>
                    <a:lnTo>
                      <a:pt x="625" y="524"/>
                    </a:lnTo>
                    <a:lnTo>
                      <a:pt x="618" y="518"/>
                    </a:lnTo>
                    <a:lnTo>
                      <a:pt x="613" y="515"/>
                    </a:lnTo>
                    <a:lnTo>
                      <a:pt x="607" y="515"/>
                    </a:lnTo>
                    <a:lnTo>
                      <a:pt x="602" y="518"/>
                    </a:lnTo>
                    <a:lnTo>
                      <a:pt x="597" y="519"/>
                    </a:lnTo>
                    <a:lnTo>
                      <a:pt x="593" y="521"/>
                    </a:lnTo>
                    <a:lnTo>
                      <a:pt x="588" y="521"/>
                    </a:lnTo>
                    <a:lnTo>
                      <a:pt x="585" y="521"/>
                    </a:lnTo>
                    <a:lnTo>
                      <a:pt x="583" y="522"/>
                    </a:lnTo>
                    <a:lnTo>
                      <a:pt x="576" y="519"/>
                    </a:lnTo>
                    <a:lnTo>
                      <a:pt x="572" y="513"/>
                    </a:lnTo>
                    <a:lnTo>
                      <a:pt x="567" y="516"/>
                    </a:lnTo>
                    <a:lnTo>
                      <a:pt x="565" y="518"/>
                    </a:lnTo>
                    <a:lnTo>
                      <a:pt x="565" y="522"/>
                    </a:lnTo>
                    <a:lnTo>
                      <a:pt x="560" y="527"/>
                    </a:lnTo>
                    <a:lnTo>
                      <a:pt x="556" y="532"/>
                    </a:lnTo>
                    <a:lnTo>
                      <a:pt x="548" y="536"/>
                    </a:lnTo>
                    <a:lnTo>
                      <a:pt x="538" y="547"/>
                    </a:lnTo>
                    <a:lnTo>
                      <a:pt x="534" y="553"/>
                    </a:lnTo>
                    <a:lnTo>
                      <a:pt x="532" y="557"/>
                    </a:lnTo>
                    <a:lnTo>
                      <a:pt x="530" y="560"/>
                    </a:lnTo>
                    <a:lnTo>
                      <a:pt x="530" y="561"/>
                    </a:lnTo>
                    <a:lnTo>
                      <a:pt x="527" y="560"/>
                    </a:lnTo>
                    <a:lnTo>
                      <a:pt x="526" y="559"/>
                    </a:lnTo>
                    <a:lnTo>
                      <a:pt x="525" y="553"/>
                    </a:lnTo>
                    <a:lnTo>
                      <a:pt x="521" y="547"/>
                    </a:lnTo>
                    <a:lnTo>
                      <a:pt x="517" y="547"/>
                    </a:lnTo>
                    <a:lnTo>
                      <a:pt x="512" y="550"/>
                    </a:lnTo>
                    <a:lnTo>
                      <a:pt x="511" y="556"/>
                    </a:lnTo>
                    <a:lnTo>
                      <a:pt x="509" y="558"/>
                    </a:lnTo>
                    <a:lnTo>
                      <a:pt x="507" y="560"/>
                    </a:lnTo>
                    <a:lnTo>
                      <a:pt x="502" y="560"/>
                    </a:lnTo>
                    <a:lnTo>
                      <a:pt x="498" y="561"/>
                    </a:lnTo>
                    <a:lnTo>
                      <a:pt x="496" y="562"/>
                    </a:lnTo>
                    <a:lnTo>
                      <a:pt x="495" y="566"/>
                    </a:lnTo>
                    <a:lnTo>
                      <a:pt x="494" y="574"/>
                    </a:lnTo>
                    <a:lnTo>
                      <a:pt x="494" y="585"/>
                    </a:lnTo>
                    <a:lnTo>
                      <a:pt x="492" y="592"/>
                    </a:lnTo>
                    <a:lnTo>
                      <a:pt x="490" y="594"/>
                    </a:lnTo>
                    <a:lnTo>
                      <a:pt x="489" y="594"/>
                    </a:lnTo>
                    <a:lnTo>
                      <a:pt x="489" y="595"/>
                    </a:lnTo>
                    <a:lnTo>
                      <a:pt x="489" y="597"/>
                    </a:lnTo>
                    <a:lnTo>
                      <a:pt x="487" y="597"/>
                    </a:lnTo>
                    <a:lnTo>
                      <a:pt x="486" y="597"/>
                    </a:lnTo>
                    <a:lnTo>
                      <a:pt x="486" y="598"/>
                    </a:lnTo>
                    <a:lnTo>
                      <a:pt x="483" y="600"/>
                    </a:lnTo>
                    <a:lnTo>
                      <a:pt x="480" y="600"/>
                    </a:lnTo>
                    <a:lnTo>
                      <a:pt x="478" y="601"/>
                    </a:lnTo>
                    <a:lnTo>
                      <a:pt x="471" y="600"/>
                    </a:lnTo>
                    <a:lnTo>
                      <a:pt x="465" y="603"/>
                    </a:lnTo>
                    <a:lnTo>
                      <a:pt x="462" y="607"/>
                    </a:lnTo>
                    <a:lnTo>
                      <a:pt x="461" y="614"/>
                    </a:lnTo>
                    <a:lnTo>
                      <a:pt x="457" y="619"/>
                    </a:lnTo>
                    <a:lnTo>
                      <a:pt x="455" y="622"/>
                    </a:lnTo>
                    <a:lnTo>
                      <a:pt x="451" y="623"/>
                    </a:lnTo>
                    <a:lnTo>
                      <a:pt x="449" y="622"/>
                    </a:lnTo>
                    <a:lnTo>
                      <a:pt x="444" y="621"/>
                    </a:lnTo>
                    <a:lnTo>
                      <a:pt x="441" y="622"/>
                    </a:lnTo>
                    <a:lnTo>
                      <a:pt x="437" y="623"/>
                    </a:lnTo>
                    <a:lnTo>
                      <a:pt x="434" y="627"/>
                    </a:lnTo>
                    <a:lnTo>
                      <a:pt x="427" y="632"/>
                    </a:lnTo>
                    <a:lnTo>
                      <a:pt x="420" y="639"/>
                    </a:lnTo>
                    <a:lnTo>
                      <a:pt x="413" y="646"/>
                    </a:lnTo>
                    <a:lnTo>
                      <a:pt x="408" y="649"/>
                    </a:lnTo>
                    <a:lnTo>
                      <a:pt x="404" y="653"/>
                    </a:lnTo>
                    <a:lnTo>
                      <a:pt x="399" y="655"/>
                    </a:lnTo>
                    <a:lnTo>
                      <a:pt x="395" y="656"/>
                    </a:lnTo>
                    <a:lnTo>
                      <a:pt x="392" y="658"/>
                    </a:lnTo>
                    <a:lnTo>
                      <a:pt x="387" y="658"/>
                    </a:lnTo>
                    <a:lnTo>
                      <a:pt x="385" y="661"/>
                    </a:lnTo>
                    <a:lnTo>
                      <a:pt x="384" y="671"/>
                    </a:lnTo>
                    <a:lnTo>
                      <a:pt x="383" y="671"/>
                    </a:lnTo>
                    <a:lnTo>
                      <a:pt x="383" y="672"/>
                    </a:lnTo>
                    <a:lnTo>
                      <a:pt x="383" y="674"/>
                    </a:lnTo>
                    <a:lnTo>
                      <a:pt x="382" y="674"/>
                    </a:lnTo>
                    <a:lnTo>
                      <a:pt x="382" y="675"/>
                    </a:lnTo>
                    <a:lnTo>
                      <a:pt x="382" y="677"/>
                    </a:lnTo>
                    <a:lnTo>
                      <a:pt x="380" y="677"/>
                    </a:lnTo>
                    <a:lnTo>
                      <a:pt x="379" y="677"/>
                    </a:lnTo>
                    <a:lnTo>
                      <a:pt x="379" y="678"/>
                    </a:lnTo>
                    <a:lnTo>
                      <a:pt x="377" y="678"/>
                    </a:lnTo>
                    <a:lnTo>
                      <a:pt x="369" y="677"/>
                    </a:lnTo>
                    <a:lnTo>
                      <a:pt x="364" y="680"/>
                    </a:lnTo>
                    <a:lnTo>
                      <a:pt x="361" y="685"/>
                    </a:lnTo>
                    <a:lnTo>
                      <a:pt x="362" y="689"/>
                    </a:lnTo>
                    <a:lnTo>
                      <a:pt x="362" y="693"/>
                    </a:lnTo>
                    <a:lnTo>
                      <a:pt x="358" y="693"/>
                    </a:lnTo>
                    <a:lnTo>
                      <a:pt x="356" y="692"/>
                    </a:lnTo>
                    <a:lnTo>
                      <a:pt x="355" y="692"/>
                    </a:lnTo>
                    <a:lnTo>
                      <a:pt x="353" y="692"/>
                    </a:lnTo>
                    <a:lnTo>
                      <a:pt x="341" y="683"/>
                    </a:lnTo>
                    <a:lnTo>
                      <a:pt x="329" y="679"/>
                    </a:lnTo>
                    <a:lnTo>
                      <a:pt x="321" y="680"/>
                    </a:lnTo>
                    <a:lnTo>
                      <a:pt x="316" y="680"/>
                    </a:lnTo>
                    <a:lnTo>
                      <a:pt x="310" y="683"/>
                    </a:lnTo>
                    <a:lnTo>
                      <a:pt x="306" y="683"/>
                    </a:lnTo>
                    <a:lnTo>
                      <a:pt x="304" y="684"/>
                    </a:lnTo>
                    <a:lnTo>
                      <a:pt x="302" y="686"/>
                    </a:lnTo>
                    <a:lnTo>
                      <a:pt x="298" y="689"/>
                    </a:lnTo>
                    <a:lnTo>
                      <a:pt x="295" y="691"/>
                    </a:lnTo>
                    <a:lnTo>
                      <a:pt x="288" y="693"/>
                    </a:lnTo>
                    <a:lnTo>
                      <a:pt x="285" y="695"/>
                    </a:lnTo>
                    <a:lnTo>
                      <a:pt x="282" y="698"/>
                    </a:lnTo>
                    <a:lnTo>
                      <a:pt x="280" y="699"/>
                    </a:lnTo>
                    <a:lnTo>
                      <a:pt x="275" y="699"/>
                    </a:lnTo>
                    <a:lnTo>
                      <a:pt x="272" y="700"/>
                    </a:lnTo>
                    <a:lnTo>
                      <a:pt x="263" y="705"/>
                    </a:lnTo>
                    <a:lnTo>
                      <a:pt x="260" y="705"/>
                    </a:lnTo>
                    <a:lnTo>
                      <a:pt x="258" y="704"/>
                    </a:lnTo>
                    <a:lnTo>
                      <a:pt x="252" y="700"/>
                    </a:lnTo>
                    <a:lnTo>
                      <a:pt x="248" y="699"/>
                    </a:lnTo>
                    <a:lnTo>
                      <a:pt x="243" y="698"/>
                    </a:lnTo>
                    <a:lnTo>
                      <a:pt x="239" y="699"/>
                    </a:lnTo>
                    <a:lnTo>
                      <a:pt x="234" y="696"/>
                    </a:lnTo>
                    <a:lnTo>
                      <a:pt x="230" y="695"/>
                    </a:lnTo>
                    <a:lnTo>
                      <a:pt x="226" y="696"/>
                    </a:lnTo>
                    <a:lnTo>
                      <a:pt x="224" y="699"/>
                    </a:lnTo>
                    <a:lnTo>
                      <a:pt x="220" y="700"/>
                    </a:lnTo>
                    <a:lnTo>
                      <a:pt x="216" y="700"/>
                    </a:lnTo>
                    <a:lnTo>
                      <a:pt x="214" y="700"/>
                    </a:lnTo>
                    <a:lnTo>
                      <a:pt x="210" y="698"/>
                    </a:lnTo>
                    <a:lnTo>
                      <a:pt x="208" y="697"/>
                    </a:lnTo>
                    <a:lnTo>
                      <a:pt x="207" y="697"/>
                    </a:lnTo>
                    <a:lnTo>
                      <a:pt x="203" y="695"/>
                    </a:lnTo>
                    <a:lnTo>
                      <a:pt x="200" y="693"/>
                    </a:lnTo>
                    <a:lnTo>
                      <a:pt x="197" y="694"/>
                    </a:lnTo>
                    <a:lnTo>
                      <a:pt x="195" y="697"/>
                    </a:lnTo>
                    <a:lnTo>
                      <a:pt x="192" y="703"/>
                    </a:lnTo>
                    <a:lnTo>
                      <a:pt x="189" y="712"/>
                    </a:lnTo>
                    <a:lnTo>
                      <a:pt x="186" y="712"/>
                    </a:lnTo>
                    <a:lnTo>
                      <a:pt x="184" y="712"/>
                    </a:lnTo>
                    <a:lnTo>
                      <a:pt x="183" y="712"/>
                    </a:lnTo>
                    <a:lnTo>
                      <a:pt x="183" y="713"/>
                    </a:lnTo>
                    <a:lnTo>
                      <a:pt x="175" y="713"/>
                    </a:lnTo>
                    <a:lnTo>
                      <a:pt x="168" y="713"/>
                    </a:lnTo>
                    <a:lnTo>
                      <a:pt x="163" y="711"/>
                    </a:lnTo>
                    <a:lnTo>
                      <a:pt x="160" y="709"/>
                    </a:lnTo>
                    <a:lnTo>
                      <a:pt x="158" y="706"/>
                    </a:lnTo>
                    <a:lnTo>
                      <a:pt x="160" y="702"/>
                    </a:lnTo>
                    <a:lnTo>
                      <a:pt x="156" y="699"/>
                    </a:lnTo>
                    <a:lnTo>
                      <a:pt x="153" y="700"/>
                    </a:lnTo>
                    <a:lnTo>
                      <a:pt x="148" y="702"/>
                    </a:lnTo>
                    <a:lnTo>
                      <a:pt x="144" y="707"/>
                    </a:lnTo>
                    <a:lnTo>
                      <a:pt x="137" y="706"/>
                    </a:lnTo>
                    <a:lnTo>
                      <a:pt x="130" y="704"/>
                    </a:lnTo>
                    <a:lnTo>
                      <a:pt x="126" y="703"/>
                    </a:lnTo>
                    <a:lnTo>
                      <a:pt x="123" y="700"/>
                    </a:lnTo>
                    <a:lnTo>
                      <a:pt x="119" y="697"/>
                    </a:lnTo>
                    <a:lnTo>
                      <a:pt x="117" y="699"/>
                    </a:lnTo>
                    <a:lnTo>
                      <a:pt x="115" y="700"/>
                    </a:lnTo>
                    <a:lnTo>
                      <a:pt x="115" y="705"/>
                    </a:lnTo>
                    <a:lnTo>
                      <a:pt x="114" y="705"/>
                    </a:lnTo>
                    <a:lnTo>
                      <a:pt x="114" y="706"/>
                    </a:lnTo>
                    <a:lnTo>
                      <a:pt x="114" y="708"/>
                    </a:lnTo>
                    <a:lnTo>
                      <a:pt x="114" y="710"/>
                    </a:lnTo>
                    <a:lnTo>
                      <a:pt x="111" y="710"/>
                    </a:lnTo>
                    <a:lnTo>
                      <a:pt x="109" y="709"/>
                    </a:lnTo>
                    <a:lnTo>
                      <a:pt x="104" y="706"/>
                    </a:lnTo>
                    <a:lnTo>
                      <a:pt x="100" y="708"/>
                    </a:lnTo>
                    <a:lnTo>
                      <a:pt x="97" y="708"/>
                    </a:lnTo>
                    <a:lnTo>
                      <a:pt x="95" y="709"/>
                    </a:lnTo>
                    <a:lnTo>
                      <a:pt x="89" y="709"/>
                    </a:lnTo>
                    <a:lnTo>
                      <a:pt x="85" y="706"/>
                    </a:lnTo>
                    <a:lnTo>
                      <a:pt x="82" y="704"/>
                    </a:lnTo>
                    <a:lnTo>
                      <a:pt x="81" y="697"/>
                    </a:lnTo>
                    <a:lnTo>
                      <a:pt x="74" y="699"/>
                    </a:lnTo>
                    <a:lnTo>
                      <a:pt x="71" y="708"/>
                    </a:lnTo>
                    <a:lnTo>
                      <a:pt x="66" y="704"/>
                    </a:lnTo>
                    <a:lnTo>
                      <a:pt x="65" y="700"/>
                    </a:lnTo>
                    <a:lnTo>
                      <a:pt x="65" y="696"/>
                    </a:lnTo>
                    <a:lnTo>
                      <a:pt x="61" y="694"/>
                    </a:lnTo>
                    <a:lnTo>
                      <a:pt x="58" y="695"/>
                    </a:lnTo>
                    <a:lnTo>
                      <a:pt x="54" y="696"/>
                    </a:lnTo>
                    <a:lnTo>
                      <a:pt x="51" y="700"/>
                    </a:lnTo>
                    <a:lnTo>
                      <a:pt x="47" y="700"/>
                    </a:lnTo>
                    <a:lnTo>
                      <a:pt x="42" y="702"/>
                    </a:lnTo>
                    <a:lnTo>
                      <a:pt x="37" y="702"/>
                    </a:lnTo>
                    <a:lnTo>
                      <a:pt x="33" y="702"/>
                    </a:lnTo>
                    <a:lnTo>
                      <a:pt x="26" y="698"/>
                    </a:lnTo>
                    <a:lnTo>
                      <a:pt x="22" y="695"/>
                    </a:lnTo>
                    <a:lnTo>
                      <a:pt x="21" y="692"/>
                    </a:lnTo>
                    <a:lnTo>
                      <a:pt x="17" y="691"/>
                    </a:lnTo>
                    <a:lnTo>
                      <a:pt x="13" y="692"/>
                    </a:lnTo>
                    <a:lnTo>
                      <a:pt x="8" y="699"/>
                    </a:lnTo>
                    <a:lnTo>
                      <a:pt x="5" y="704"/>
                    </a:lnTo>
                    <a:lnTo>
                      <a:pt x="3" y="707"/>
                    </a:lnTo>
                    <a:lnTo>
                      <a:pt x="1" y="708"/>
                    </a:lnTo>
                    <a:lnTo>
                      <a:pt x="0" y="708"/>
                    </a:lnTo>
                    <a:lnTo>
                      <a:pt x="0" y="709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344">
                <a:extLst>
                  <a:ext uri="{FF2B5EF4-FFF2-40B4-BE49-F238E27FC236}">
                    <a16:creationId xmlns:a16="http://schemas.microsoft.com/office/drawing/2014/main" id="{1B674871-0DA3-3CF6-97AC-02A857A61C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8" y="2316"/>
                <a:ext cx="25" cy="9"/>
              </a:xfrm>
              <a:custGeom>
                <a:avLst/>
                <a:gdLst>
                  <a:gd name="T0" fmla="*/ 75 w 75"/>
                  <a:gd name="T1" fmla="*/ 28 h 28"/>
                  <a:gd name="T2" fmla="*/ 69 w 75"/>
                  <a:gd name="T3" fmla="*/ 26 h 28"/>
                  <a:gd name="T4" fmla="*/ 65 w 75"/>
                  <a:gd name="T5" fmla="*/ 24 h 28"/>
                  <a:gd name="T6" fmla="*/ 63 w 75"/>
                  <a:gd name="T7" fmla="*/ 23 h 28"/>
                  <a:gd name="T8" fmla="*/ 61 w 75"/>
                  <a:gd name="T9" fmla="*/ 23 h 28"/>
                  <a:gd name="T10" fmla="*/ 57 w 75"/>
                  <a:gd name="T11" fmla="*/ 24 h 28"/>
                  <a:gd name="T12" fmla="*/ 55 w 75"/>
                  <a:gd name="T13" fmla="*/ 24 h 28"/>
                  <a:gd name="T14" fmla="*/ 53 w 75"/>
                  <a:gd name="T15" fmla="*/ 19 h 28"/>
                  <a:gd name="T16" fmla="*/ 53 w 75"/>
                  <a:gd name="T17" fmla="*/ 14 h 28"/>
                  <a:gd name="T18" fmla="*/ 48 w 75"/>
                  <a:gd name="T19" fmla="*/ 15 h 28"/>
                  <a:gd name="T20" fmla="*/ 48 w 75"/>
                  <a:gd name="T21" fmla="*/ 18 h 28"/>
                  <a:gd name="T22" fmla="*/ 33 w 75"/>
                  <a:gd name="T23" fmla="*/ 25 h 28"/>
                  <a:gd name="T24" fmla="*/ 31 w 75"/>
                  <a:gd name="T25" fmla="*/ 24 h 28"/>
                  <a:gd name="T26" fmla="*/ 30 w 75"/>
                  <a:gd name="T27" fmla="*/ 24 h 28"/>
                  <a:gd name="T28" fmla="*/ 28 w 75"/>
                  <a:gd name="T29" fmla="*/ 24 h 28"/>
                  <a:gd name="T30" fmla="*/ 24 w 75"/>
                  <a:gd name="T31" fmla="*/ 23 h 28"/>
                  <a:gd name="T32" fmla="*/ 19 w 75"/>
                  <a:gd name="T33" fmla="*/ 17 h 28"/>
                  <a:gd name="T34" fmla="*/ 15 w 75"/>
                  <a:gd name="T35" fmla="*/ 11 h 28"/>
                  <a:gd name="T36" fmla="*/ 11 w 75"/>
                  <a:gd name="T37" fmla="*/ 8 h 28"/>
                  <a:gd name="T38" fmla="*/ 9 w 75"/>
                  <a:gd name="T39" fmla="*/ 5 h 28"/>
                  <a:gd name="T40" fmla="*/ 6 w 75"/>
                  <a:gd name="T41" fmla="*/ 2 h 28"/>
                  <a:gd name="T42" fmla="*/ 0 w 75"/>
                  <a:gd name="T4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5" h="28">
                    <a:moveTo>
                      <a:pt x="75" y="28"/>
                    </a:moveTo>
                    <a:lnTo>
                      <a:pt x="69" y="26"/>
                    </a:lnTo>
                    <a:lnTo>
                      <a:pt x="65" y="24"/>
                    </a:lnTo>
                    <a:lnTo>
                      <a:pt x="63" y="23"/>
                    </a:lnTo>
                    <a:lnTo>
                      <a:pt x="61" y="23"/>
                    </a:lnTo>
                    <a:lnTo>
                      <a:pt x="57" y="24"/>
                    </a:lnTo>
                    <a:lnTo>
                      <a:pt x="55" y="24"/>
                    </a:lnTo>
                    <a:lnTo>
                      <a:pt x="53" y="19"/>
                    </a:lnTo>
                    <a:lnTo>
                      <a:pt x="53" y="14"/>
                    </a:lnTo>
                    <a:lnTo>
                      <a:pt x="48" y="15"/>
                    </a:lnTo>
                    <a:lnTo>
                      <a:pt x="48" y="18"/>
                    </a:lnTo>
                    <a:lnTo>
                      <a:pt x="33" y="25"/>
                    </a:lnTo>
                    <a:lnTo>
                      <a:pt x="31" y="24"/>
                    </a:lnTo>
                    <a:lnTo>
                      <a:pt x="30" y="24"/>
                    </a:lnTo>
                    <a:lnTo>
                      <a:pt x="28" y="24"/>
                    </a:lnTo>
                    <a:lnTo>
                      <a:pt x="24" y="23"/>
                    </a:lnTo>
                    <a:lnTo>
                      <a:pt x="19" y="17"/>
                    </a:lnTo>
                    <a:lnTo>
                      <a:pt x="15" y="11"/>
                    </a:lnTo>
                    <a:lnTo>
                      <a:pt x="11" y="8"/>
                    </a:lnTo>
                    <a:lnTo>
                      <a:pt x="9" y="5"/>
                    </a:lnTo>
                    <a:lnTo>
                      <a:pt x="6" y="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345">
                <a:extLst>
                  <a:ext uri="{FF2B5EF4-FFF2-40B4-BE49-F238E27FC236}">
                    <a16:creationId xmlns:a16="http://schemas.microsoft.com/office/drawing/2014/main" id="{85951C6F-EB39-2BE8-D2EC-2B6EA21228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8" y="2090"/>
                <a:ext cx="345" cy="226"/>
              </a:xfrm>
              <a:custGeom>
                <a:avLst/>
                <a:gdLst>
                  <a:gd name="T0" fmla="*/ 19 w 1034"/>
                  <a:gd name="T1" fmla="*/ 638 h 677"/>
                  <a:gd name="T2" fmla="*/ 52 w 1034"/>
                  <a:gd name="T3" fmla="*/ 630 h 677"/>
                  <a:gd name="T4" fmla="*/ 80 w 1034"/>
                  <a:gd name="T5" fmla="*/ 601 h 677"/>
                  <a:gd name="T6" fmla="*/ 94 w 1034"/>
                  <a:gd name="T7" fmla="*/ 589 h 677"/>
                  <a:gd name="T8" fmla="*/ 105 w 1034"/>
                  <a:gd name="T9" fmla="*/ 569 h 677"/>
                  <a:gd name="T10" fmla="*/ 117 w 1034"/>
                  <a:gd name="T11" fmla="*/ 552 h 677"/>
                  <a:gd name="T12" fmla="*/ 125 w 1034"/>
                  <a:gd name="T13" fmla="*/ 540 h 677"/>
                  <a:gd name="T14" fmla="*/ 123 w 1034"/>
                  <a:gd name="T15" fmla="*/ 520 h 677"/>
                  <a:gd name="T16" fmla="*/ 146 w 1034"/>
                  <a:gd name="T17" fmla="*/ 503 h 677"/>
                  <a:gd name="T18" fmla="*/ 163 w 1034"/>
                  <a:gd name="T19" fmla="*/ 489 h 677"/>
                  <a:gd name="T20" fmla="*/ 174 w 1034"/>
                  <a:gd name="T21" fmla="*/ 464 h 677"/>
                  <a:gd name="T22" fmla="*/ 192 w 1034"/>
                  <a:gd name="T23" fmla="*/ 466 h 677"/>
                  <a:gd name="T24" fmla="*/ 210 w 1034"/>
                  <a:gd name="T25" fmla="*/ 460 h 677"/>
                  <a:gd name="T26" fmla="*/ 240 w 1034"/>
                  <a:gd name="T27" fmla="*/ 483 h 677"/>
                  <a:gd name="T28" fmla="*/ 245 w 1034"/>
                  <a:gd name="T29" fmla="*/ 473 h 677"/>
                  <a:gd name="T30" fmla="*/ 257 w 1034"/>
                  <a:gd name="T31" fmla="*/ 457 h 677"/>
                  <a:gd name="T32" fmla="*/ 275 w 1034"/>
                  <a:gd name="T33" fmla="*/ 434 h 677"/>
                  <a:gd name="T34" fmla="*/ 277 w 1034"/>
                  <a:gd name="T35" fmla="*/ 416 h 677"/>
                  <a:gd name="T36" fmla="*/ 291 w 1034"/>
                  <a:gd name="T37" fmla="*/ 423 h 677"/>
                  <a:gd name="T38" fmla="*/ 305 w 1034"/>
                  <a:gd name="T39" fmla="*/ 418 h 677"/>
                  <a:gd name="T40" fmla="*/ 329 w 1034"/>
                  <a:gd name="T41" fmla="*/ 389 h 677"/>
                  <a:gd name="T42" fmla="*/ 366 w 1034"/>
                  <a:gd name="T43" fmla="*/ 419 h 677"/>
                  <a:gd name="T44" fmla="*/ 390 w 1034"/>
                  <a:gd name="T45" fmla="*/ 426 h 677"/>
                  <a:gd name="T46" fmla="*/ 415 w 1034"/>
                  <a:gd name="T47" fmla="*/ 433 h 677"/>
                  <a:gd name="T48" fmla="*/ 444 w 1034"/>
                  <a:gd name="T49" fmla="*/ 432 h 677"/>
                  <a:gd name="T50" fmla="*/ 479 w 1034"/>
                  <a:gd name="T51" fmla="*/ 438 h 677"/>
                  <a:gd name="T52" fmla="*/ 521 w 1034"/>
                  <a:gd name="T53" fmla="*/ 439 h 677"/>
                  <a:gd name="T54" fmla="*/ 557 w 1034"/>
                  <a:gd name="T55" fmla="*/ 425 h 677"/>
                  <a:gd name="T56" fmla="*/ 576 w 1034"/>
                  <a:gd name="T57" fmla="*/ 427 h 677"/>
                  <a:gd name="T58" fmla="*/ 583 w 1034"/>
                  <a:gd name="T59" fmla="*/ 425 h 677"/>
                  <a:gd name="T60" fmla="*/ 571 w 1034"/>
                  <a:gd name="T61" fmla="*/ 406 h 677"/>
                  <a:gd name="T62" fmla="*/ 590 w 1034"/>
                  <a:gd name="T63" fmla="*/ 385 h 677"/>
                  <a:gd name="T64" fmla="*/ 600 w 1034"/>
                  <a:gd name="T65" fmla="*/ 385 h 677"/>
                  <a:gd name="T66" fmla="*/ 608 w 1034"/>
                  <a:gd name="T67" fmla="*/ 365 h 677"/>
                  <a:gd name="T68" fmla="*/ 630 w 1034"/>
                  <a:gd name="T69" fmla="*/ 354 h 677"/>
                  <a:gd name="T70" fmla="*/ 652 w 1034"/>
                  <a:gd name="T71" fmla="*/ 345 h 677"/>
                  <a:gd name="T72" fmla="*/ 660 w 1034"/>
                  <a:gd name="T73" fmla="*/ 330 h 677"/>
                  <a:gd name="T74" fmla="*/ 669 w 1034"/>
                  <a:gd name="T75" fmla="*/ 324 h 677"/>
                  <a:gd name="T76" fmla="*/ 697 w 1034"/>
                  <a:gd name="T77" fmla="*/ 330 h 677"/>
                  <a:gd name="T78" fmla="*/ 699 w 1034"/>
                  <a:gd name="T79" fmla="*/ 310 h 677"/>
                  <a:gd name="T80" fmla="*/ 705 w 1034"/>
                  <a:gd name="T81" fmla="*/ 291 h 677"/>
                  <a:gd name="T82" fmla="*/ 716 w 1034"/>
                  <a:gd name="T83" fmla="*/ 252 h 677"/>
                  <a:gd name="T84" fmla="*/ 732 w 1034"/>
                  <a:gd name="T85" fmla="*/ 219 h 677"/>
                  <a:gd name="T86" fmla="*/ 747 w 1034"/>
                  <a:gd name="T87" fmla="*/ 178 h 677"/>
                  <a:gd name="T88" fmla="*/ 760 w 1034"/>
                  <a:gd name="T89" fmla="*/ 146 h 677"/>
                  <a:gd name="T90" fmla="*/ 827 w 1034"/>
                  <a:gd name="T91" fmla="*/ 121 h 677"/>
                  <a:gd name="T92" fmla="*/ 844 w 1034"/>
                  <a:gd name="T93" fmla="*/ 102 h 677"/>
                  <a:gd name="T94" fmla="*/ 857 w 1034"/>
                  <a:gd name="T95" fmla="*/ 71 h 677"/>
                  <a:gd name="T96" fmla="*/ 877 w 1034"/>
                  <a:gd name="T97" fmla="*/ 46 h 677"/>
                  <a:gd name="T98" fmla="*/ 929 w 1034"/>
                  <a:gd name="T99" fmla="*/ 34 h 677"/>
                  <a:gd name="T100" fmla="*/ 956 w 1034"/>
                  <a:gd name="T101" fmla="*/ 43 h 677"/>
                  <a:gd name="T102" fmla="*/ 973 w 1034"/>
                  <a:gd name="T103" fmla="*/ 24 h 677"/>
                  <a:gd name="T104" fmla="*/ 1008 w 1034"/>
                  <a:gd name="T105" fmla="*/ 26 h 677"/>
                  <a:gd name="T106" fmla="*/ 1025 w 1034"/>
                  <a:gd name="T107" fmla="*/ 10 h 6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034" h="677">
                    <a:moveTo>
                      <a:pt x="0" y="677"/>
                    </a:moveTo>
                    <a:lnTo>
                      <a:pt x="11" y="666"/>
                    </a:lnTo>
                    <a:lnTo>
                      <a:pt x="17" y="658"/>
                    </a:lnTo>
                    <a:lnTo>
                      <a:pt x="17" y="649"/>
                    </a:lnTo>
                    <a:lnTo>
                      <a:pt x="19" y="644"/>
                    </a:lnTo>
                    <a:lnTo>
                      <a:pt x="19" y="638"/>
                    </a:lnTo>
                    <a:lnTo>
                      <a:pt x="21" y="637"/>
                    </a:lnTo>
                    <a:lnTo>
                      <a:pt x="32" y="626"/>
                    </a:lnTo>
                    <a:lnTo>
                      <a:pt x="36" y="623"/>
                    </a:lnTo>
                    <a:lnTo>
                      <a:pt x="43" y="627"/>
                    </a:lnTo>
                    <a:lnTo>
                      <a:pt x="46" y="629"/>
                    </a:lnTo>
                    <a:lnTo>
                      <a:pt x="52" y="630"/>
                    </a:lnTo>
                    <a:lnTo>
                      <a:pt x="56" y="628"/>
                    </a:lnTo>
                    <a:lnTo>
                      <a:pt x="60" y="626"/>
                    </a:lnTo>
                    <a:lnTo>
                      <a:pt x="68" y="618"/>
                    </a:lnTo>
                    <a:lnTo>
                      <a:pt x="76" y="612"/>
                    </a:lnTo>
                    <a:lnTo>
                      <a:pt x="78" y="607"/>
                    </a:lnTo>
                    <a:lnTo>
                      <a:pt x="80" y="601"/>
                    </a:lnTo>
                    <a:lnTo>
                      <a:pt x="85" y="601"/>
                    </a:lnTo>
                    <a:lnTo>
                      <a:pt x="89" y="600"/>
                    </a:lnTo>
                    <a:lnTo>
                      <a:pt x="93" y="596"/>
                    </a:lnTo>
                    <a:lnTo>
                      <a:pt x="94" y="592"/>
                    </a:lnTo>
                    <a:lnTo>
                      <a:pt x="93" y="590"/>
                    </a:lnTo>
                    <a:lnTo>
                      <a:pt x="94" y="589"/>
                    </a:lnTo>
                    <a:lnTo>
                      <a:pt x="96" y="586"/>
                    </a:lnTo>
                    <a:lnTo>
                      <a:pt x="101" y="582"/>
                    </a:lnTo>
                    <a:lnTo>
                      <a:pt x="103" y="579"/>
                    </a:lnTo>
                    <a:lnTo>
                      <a:pt x="104" y="577"/>
                    </a:lnTo>
                    <a:lnTo>
                      <a:pt x="106" y="575"/>
                    </a:lnTo>
                    <a:lnTo>
                      <a:pt x="105" y="569"/>
                    </a:lnTo>
                    <a:lnTo>
                      <a:pt x="104" y="565"/>
                    </a:lnTo>
                    <a:lnTo>
                      <a:pt x="101" y="559"/>
                    </a:lnTo>
                    <a:lnTo>
                      <a:pt x="102" y="557"/>
                    </a:lnTo>
                    <a:lnTo>
                      <a:pt x="106" y="557"/>
                    </a:lnTo>
                    <a:lnTo>
                      <a:pt x="112" y="554"/>
                    </a:lnTo>
                    <a:lnTo>
                      <a:pt x="117" y="552"/>
                    </a:lnTo>
                    <a:lnTo>
                      <a:pt x="121" y="550"/>
                    </a:lnTo>
                    <a:lnTo>
                      <a:pt x="124" y="550"/>
                    </a:lnTo>
                    <a:lnTo>
                      <a:pt x="128" y="548"/>
                    </a:lnTo>
                    <a:lnTo>
                      <a:pt x="132" y="544"/>
                    </a:lnTo>
                    <a:lnTo>
                      <a:pt x="134" y="542"/>
                    </a:lnTo>
                    <a:lnTo>
                      <a:pt x="125" y="540"/>
                    </a:lnTo>
                    <a:lnTo>
                      <a:pt x="117" y="538"/>
                    </a:lnTo>
                    <a:lnTo>
                      <a:pt x="112" y="536"/>
                    </a:lnTo>
                    <a:lnTo>
                      <a:pt x="110" y="536"/>
                    </a:lnTo>
                    <a:lnTo>
                      <a:pt x="107" y="530"/>
                    </a:lnTo>
                    <a:lnTo>
                      <a:pt x="112" y="524"/>
                    </a:lnTo>
                    <a:lnTo>
                      <a:pt x="123" y="520"/>
                    </a:lnTo>
                    <a:lnTo>
                      <a:pt x="131" y="518"/>
                    </a:lnTo>
                    <a:lnTo>
                      <a:pt x="136" y="516"/>
                    </a:lnTo>
                    <a:lnTo>
                      <a:pt x="141" y="515"/>
                    </a:lnTo>
                    <a:lnTo>
                      <a:pt x="143" y="511"/>
                    </a:lnTo>
                    <a:lnTo>
                      <a:pt x="145" y="508"/>
                    </a:lnTo>
                    <a:lnTo>
                      <a:pt x="146" y="503"/>
                    </a:lnTo>
                    <a:lnTo>
                      <a:pt x="146" y="501"/>
                    </a:lnTo>
                    <a:lnTo>
                      <a:pt x="146" y="500"/>
                    </a:lnTo>
                    <a:lnTo>
                      <a:pt x="147" y="500"/>
                    </a:lnTo>
                    <a:lnTo>
                      <a:pt x="148" y="495"/>
                    </a:lnTo>
                    <a:lnTo>
                      <a:pt x="151" y="492"/>
                    </a:lnTo>
                    <a:lnTo>
                      <a:pt x="163" y="489"/>
                    </a:lnTo>
                    <a:lnTo>
                      <a:pt x="166" y="486"/>
                    </a:lnTo>
                    <a:lnTo>
                      <a:pt x="169" y="484"/>
                    </a:lnTo>
                    <a:lnTo>
                      <a:pt x="171" y="481"/>
                    </a:lnTo>
                    <a:lnTo>
                      <a:pt x="174" y="479"/>
                    </a:lnTo>
                    <a:lnTo>
                      <a:pt x="174" y="467"/>
                    </a:lnTo>
                    <a:lnTo>
                      <a:pt x="174" y="464"/>
                    </a:lnTo>
                    <a:lnTo>
                      <a:pt x="174" y="463"/>
                    </a:lnTo>
                    <a:lnTo>
                      <a:pt x="179" y="461"/>
                    </a:lnTo>
                    <a:lnTo>
                      <a:pt x="184" y="463"/>
                    </a:lnTo>
                    <a:lnTo>
                      <a:pt x="186" y="465"/>
                    </a:lnTo>
                    <a:lnTo>
                      <a:pt x="192" y="467"/>
                    </a:lnTo>
                    <a:lnTo>
                      <a:pt x="192" y="466"/>
                    </a:lnTo>
                    <a:lnTo>
                      <a:pt x="193" y="466"/>
                    </a:lnTo>
                    <a:lnTo>
                      <a:pt x="195" y="466"/>
                    </a:lnTo>
                    <a:lnTo>
                      <a:pt x="200" y="466"/>
                    </a:lnTo>
                    <a:lnTo>
                      <a:pt x="205" y="464"/>
                    </a:lnTo>
                    <a:lnTo>
                      <a:pt x="206" y="464"/>
                    </a:lnTo>
                    <a:lnTo>
                      <a:pt x="210" y="460"/>
                    </a:lnTo>
                    <a:lnTo>
                      <a:pt x="214" y="460"/>
                    </a:lnTo>
                    <a:lnTo>
                      <a:pt x="219" y="466"/>
                    </a:lnTo>
                    <a:lnTo>
                      <a:pt x="220" y="469"/>
                    </a:lnTo>
                    <a:lnTo>
                      <a:pt x="222" y="471"/>
                    </a:lnTo>
                    <a:lnTo>
                      <a:pt x="239" y="483"/>
                    </a:lnTo>
                    <a:lnTo>
                      <a:pt x="240" y="483"/>
                    </a:lnTo>
                    <a:lnTo>
                      <a:pt x="242" y="484"/>
                    </a:lnTo>
                    <a:lnTo>
                      <a:pt x="244" y="484"/>
                    </a:lnTo>
                    <a:lnTo>
                      <a:pt x="244" y="483"/>
                    </a:lnTo>
                    <a:lnTo>
                      <a:pt x="245" y="483"/>
                    </a:lnTo>
                    <a:lnTo>
                      <a:pt x="246" y="481"/>
                    </a:lnTo>
                    <a:lnTo>
                      <a:pt x="245" y="473"/>
                    </a:lnTo>
                    <a:lnTo>
                      <a:pt x="246" y="467"/>
                    </a:lnTo>
                    <a:lnTo>
                      <a:pt x="247" y="463"/>
                    </a:lnTo>
                    <a:lnTo>
                      <a:pt x="250" y="462"/>
                    </a:lnTo>
                    <a:lnTo>
                      <a:pt x="251" y="460"/>
                    </a:lnTo>
                    <a:lnTo>
                      <a:pt x="254" y="459"/>
                    </a:lnTo>
                    <a:lnTo>
                      <a:pt x="257" y="457"/>
                    </a:lnTo>
                    <a:lnTo>
                      <a:pt x="259" y="451"/>
                    </a:lnTo>
                    <a:lnTo>
                      <a:pt x="258" y="442"/>
                    </a:lnTo>
                    <a:lnTo>
                      <a:pt x="259" y="439"/>
                    </a:lnTo>
                    <a:lnTo>
                      <a:pt x="262" y="438"/>
                    </a:lnTo>
                    <a:lnTo>
                      <a:pt x="266" y="436"/>
                    </a:lnTo>
                    <a:lnTo>
                      <a:pt x="275" y="434"/>
                    </a:lnTo>
                    <a:lnTo>
                      <a:pt x="277" y="433"/>
                    </a:lnTo>
                    <a:lnTo>
                      <a:pt x="279" y="432"/>
                    </a:lnTo>
                    <a:lnTo>
                      <a:pt x="279" y="428"/>
                    </a:lnTo>
                    <a:lnTo>
                      <a:pt x="280" y="426"/>
                    </a:lnTo>
                    <a:lnTo>
                      <a:pt x="277" y="420"/>
                    </a:lnTo>
                    <a:lnTo>
                      <a:pt x="277" y="416"/>
                    </a:lnTo>
                    <a:lnTo>
                      <a:pt x="278" y="413"/>
                    </a:lnTo>
                    <a:lnTo>
                      <a:pt x="282" y="412"/>
                    </a:lnTo>
                    <a:lnTo>
                      <a:pt x="284" y="410"/>
                    </a:lnTo>
                    <a:lnTo>
                      <a:pt x="286" y="412"/>
                    </a:lnTo>
                    <a:lnTo>
                      <a:pt x="288" y="417"/>
                    </a:lnTo>
                    <a:lnTo>
                      <a:pt x="291" y="423"/>
                    </a:lnTo>
                    <a:lnTo>
                      <a:pt x="296" y="425"/>
                    </a:lnTo>
                    <a:lnTo>
                      <a:pt x="296" y="424"/>
                    </a:lnTo>
                    <a:lnTo>
                      <a:pt x="297" y="424"/>
                    </a:lnTo>
                    <a:lnTo>
                      <a:pt x="299" y="424"/>
                    </a:lnTo>
                    <a:lnTo>
                      <a:pt x="303" y="422"/>
                    </a:lnTo>
                    <a:lnTo>
                      <a:pt x="305" y="418"/>
                    </a:lnTo>
                    <a:lnTo>
                      <a:pt x="307" y="414"/>
                    </a:lnTo>
                    <a:lnTo>
                      <a:pt x="308" y="406"/>
                    </a:lnTo>
                    <a:lnTo>
                      <a:pt x="312" y="401"/>
                    </a:lnTo>
                    <a:lnTo>
                      <a:pt x="319" y="394"/>
                    </a:lnTo>
                    <a:lnTo>
                      <a:pt x="323" y="390"/>
                    </a:lnTo>
                    <a:lnTo>
                      <a:pt x="329" y="389"/>
                    </a:lnTo>
                    <a:lnTo>
                      <a:pt x="335" y="390"/>
                    </a:lnTo>
                    <a:lnTo>
                      <a:pt x="341" y="395"/>
                    </a:lnTo>
                    <a:lnTo>
                      <a:pt x="348" y="402"/>
                    </a:lnTo>
                    <a:lnTo>
                      <a:pt x="356" y="413"/>
                    </a:lnTo>
                    <a:lnTo>
                      <a:pt x="359" y="417"/>
                    </a:lnTo>
                    <a:lnTo>
                      <a:pt x="366" y="419"/>
                    </a:lnTo>
                    <a:lnTo>
                      <a:pt x="371" y="418"/>
                    </a:lnTo>
                    <a:lnTo>
                      <a:pt x="375" y="419"/>
                    </a:lnTo>
                    <a:lnTo>
                      <a:pt x="378" y="420"/>
                    </a:lnTo>
                    <a:lnTo>
                      <a:pt x="382" y="424"/>
                    </a:lnTo>
                    <a:lnTo>
                      <a:pt x="386" y="426"/>
                    </a:lnTo>
                    <a:lnTo>
                      <a:pt x="390" y="426"/>
                    </a:lnTo>
                    <a:lnTo>
                      <a:pt x="395" y="427"/>
                    </a:lnTo>
                    <a:lnTo>
                      <a:pt x="402" y="429"/>
                    </a:lnTo>
                    <a:lnTo>
                      <a:pt x="410" y="432"/>
                    </a:lnTo>
                    <a:lnTo>
                      <a:pt x="412" y="432"/>
                    </a:lnTo>
                    <a:lnTo>
                      <a:pt x="413" y="432"/>
                    </a:lnTo>
                    <a:lnTo>
                      <a:pt x="415" y="433"/>
                    </a:lnTo>
                    <a:lnTo>
                      <a:pt x="419" y="435"/>
                    </a:lnTo>
                    <a:lnTo>
                      <a:pt x="420" y="434"/>
                    </a:lnTo>
                    <a:lnTo>
                      <a:pt x="423" y="434"/>
                    </a:lnTo>
                    <a:lnTo>
                      <a:pt x="429" y="433"/>
                    </a:lnTo>
                    <a:lnTo>
                      <a:pt x="437" y="433"/>
                    </a:lnTo>
                    <a:lnTo>
                      <a:pt x="444" y="432"/>
                    </a:lnTo>
                    <a:lnTo>
                      <a:pt x="456" y="436"/>
                    </a:lnTo>
                    <a:lnTo>
                      <a:pt x="460" y="437"/>
                    </a:lnTo>
                    <a:lnTo>
                      <a:pt x="466" y="439"/>
                    </a:lnTo>
                    <a:lnTo>
                      <a:pt x="470" y="439"/>
                    </a:lnTo>
                    <a:lnTo>
                      <a:pt x="474" y="439"/>
                    </a:lnTo>
                    <a:lnTo>
                      <a:pt x="479" y="438"/>
                    </a:lnTo>
                    <a:lnTo>
                      <a:pt x="482" y="438"/>
                    </a:lnTo>
                    <a:lnTo>
                      <a:pt x="488" y="440"/>
                    </a:lnTo>
                    <a:lnTo>
                      <a:pt x="495" y="442"/>
                    </a:lnTo>
                    <a:lnTo>
                      <a:pt x="504" y="443"/>
                    </a:lnTo>
                    <a:lnTo>
                      <a:pt x="513" y="441"/>
                    </a:lnTo>
                    <a:lnTo>
                      <a:pt x="521" y="439"/>
                    </a:lnTo>
                    <a:lnTo>
                      <a:pt x="526" y="436"/>
                    </a:lnTo>
                    <a:lnTo>
                      <a:pt x="531" y="435"/>
                    </a:lnTo>
                    <a:lnTo>
                      <a:pt x="539" y="436"/>
                    </a:lnTo>
                    <a:lnTo>
                      <a:pt x="545" y="436"/>
                    </a:lnTo>
                    <a:lnTo>
                      <a:pt x="551" y="432"/>
                    </a:lnTo>
                    <a:lnTo>
                      <a:pt x="557" y="425"/>
                    </a:lnTo>
                    <a:lnTo>
                      <a:pt x="561" y="424"/>
                    </a:lnTo>
                    <a:lnTo>
                      <a:pt x="565" y="425"/>
                    </a:lnTo>
                    <a:lnTo>
                      <a:pt x="571" y="426"/>
                    </a:lnTo>
                    <a:lnTo>
                      <a:pt x="573" y="426"/>
                    </a:lnTo>
                    <a:lnTo>
                      <a:pt x="574" y="426"/>
                    </a:lnTo>
                    <a:lnTo>
                      <a:pt x="576" y="427"/>
                    </a:lnTo>
                    <a:lnTo>
                      <a:pt x="576" y="426"/>
                    </a:lnTo>
                    <a:lnTo>
                      <a:pt x="577" y="426"/>
                    </a:lnTo>
                    <a:lnTo>
                      <a:pt x="579" y="426"/>
                    </a:lnTo>
                    <a:lnTo>
                      <a:pt x="579" y="425"/>
                    </a:lnTo>
                    <a:lnTo>
                      <a:pt x="581" y="425"/>
                    </a:lnTo>
                    <a:lnTo>
                      <a:pt x="583" y="425"/>
                    </a:lnTo>
                    <a:lnTo>
                      <a:pt x="584" y="420"/>
                    </a:lnTo>
                    <a:lnTo>
                      <a:pt x="583" y="417"/>
                    </a:lnTo>
                    <a:lnTo>
                      <a:pt x="579" y="414"/>
                    </a:lnTo>
                    <a:lnTo>
                      <a:pt x="576" y="412"/>
                    </a:lnTo>
                    <a:lnTo>
                      <a:pt x="572" y="408"/>
                    </a:lnTo>
                    <a:lnTo>
                      <a:pt x="571" y="406"/>
                    </a:lnTo>
                    <a:lnTo>
                      <a:pt x="570" y="403"/>
                    </a:lnTo>
                    <a:lnTo>
                      <a:pt x="571" y="401"/>
                    </a:lnTo>
                    <a:lnTo>
                      <a:pt x="572" y="391"/>
                    </a:lnTo>
                    <a:lnTo>
                      <a:pt x="577" y="388"/>
                    </a:lnTo>
                    <a:lnTo>
                      <a:pt x="584" y="384"/>
                    </a:lnTo>
                    <a:lnTo>
                      <a:pt x="590" y="385"/>
                    </a:lnTo>
                    <a:lnTo>
                      <a:pt x="592" y="386"/>
                    </a:lnTo>
                    <a:lnTo>
                      <a:pt x="593" y="386"/>
                    </a:lnTo>
                    <a:lnTo>
                      <a:pt x="595" y="387"/>
                    </a:lnTo>
                    <a:lnTo>
                      <a:pt x="597" y="386"/>
                    </a:lnTo>
                    <a:lnTo>
                      <a:pt x="601" y="386"/>
                    </a:lnTo>
                    <a:lnTo>
                      <a:pt x="600" y="385"/>
                    </a:lnTo>
                    <a:lnTo>
                      <a:pt x="600" y="383"/>
                    </a:lnTo>
                    <a:lnTo>
                      <a:pt x="600" y="377"/>
                    </a:lnTo>
                    <a:lnTo>
                      <a:pt x="596" y="370"/>
                    </a:lnTo>
                    <a:lnTo>
                      <a:pt x="597" y="367"/>
                    </a:lnTo>
                    <a:lnTo>
                      <a:pt x="601" y="365"/>
                    </a:lnTo>
                    <a:lnTo>
                      <a:pt x="608" y="365"/>
                    </a:lnTo>
                    <a:lnTo>
                      <a:pt x="613" y="365"/>
                    </a:lnTo>
                    <a:lnTo>
                      <a:pt x="619" y="365"/>
                    </a:lnTo>
                    <a:lnTo>
                      <a:pt x="622" y="363"/>
                    </a:lnTo>
                    <a:lnTo>
                      <a:pt x="623" y="361"/>
                    </a:lnTo>
                    <a:lnTo>
                      <a:pt x="624" y="355"/>
                    </a:lnTo>
                    <a:lnTo>
                      <a:pt x="630" y="354"/>
                    </a:lnTo>
                    <a:lnTo>
                      <a:pt x="644" y="351"/>
                    </a:lnTo>
                    <a:lnTo>
                      <a:pt x="648" y="350"/>
                    </a:lnTo>
                    <a:lnTo>
                      <a:pt x="651" y="348"/>
                    </a:lnTo>
                    <a:lnTo>
                      <a:pt x="651" y="346"/>
                    </a:lnTo>
                    <a:lnTo>
                      <a:pt x="651" y="345"/>
                    </a:lnTo>
                    <a:lnTo>
                      <a:pt x="652" y="345"/>
                    </a:lnTo>
                    <a:lnTo>
                      <a:pt x="652" y="342"/>
                    </a:lnTo>
                    <a:lnTo>
                      <a:pt x="652" y="340"/>
                    </a:lnTo>
                    <a:lnTo>
                      <a:pt x="651" y="336"/>
                    </a:lnTo>
                    <a:lnTo>
                      <a:pt x="652" y="333"/>
                    </a:lnTo>
                    <a:lnTo>
                      <a:pt x="657" y="330"/>
                    </a:lnTo>
                    <a:lnTo>
                      <a:pt x="660" y="330"/>
                    </a:lnTo>
                    <a:lnTo>
                      <a:pt x="661" y="330"/>
                    </a:lnTo>
                    <a:lnTo>
                      <a:pt x="663" y="331"/>
                    </a:lnTo>
                    <a:lnTo>
                      <a:pt x="665" y="331"/>
                    </a:lnTo>
                    <a:lnTo>
                      <a:pt x="666" y="331"/>
                    </a:lnTo>
                    <a:lnTo>
                      <a:pt x="668" y="332"/>
                    </a:lnTo>
                    <a:lnTo>
                      <a:pt x="669" y="324"/>
                    </a:lnTo>
                    <a:lnTo>
                      <a:pt x="674" y="322"/>
                    </a:lnTo>
                    <a:lnTo>
                      <a:pt x="678" y="321"/>
                    </a:lnTo>
                    <a:lnTo>
                      <a:pt x="682" y="322"/>
                    </a:lnTo>
                    <a:lnTo>
                      <a:pt x="688" y="325"/>
                    </a:lnTo>
                    <a:lnTo>
                      <a:pt x="692" y="329"/>
                    </a:lnTo>
                    <a:lnTo>
                      <a:pt x="697" y="330"/>
                    </a:lnTo>
                    <a:lnTo>
                      <a:pt x="698" y="328"/>
                    </a:lnTo>
                    <a:lnTo>
                      <a:pt x="699" y="326"/>
                    </a:lnTo>
                    <a:lnTo>
                      <a:pt x="698" y="324"/>
                    </a:lnTo>
                    <a:lnTo>
                      <a:pt x="698" y="323"/>
                    </a:lnTo>
                    <a:lnTo>
                      <a:pt x="698" y="319"/>
                    </a:lnTo>
                    <a:lnTo>
                      <a:pt x="699" y="310"/>
                    </a:lnTo>
                    <a:lnTo>
                      <a:pt x="704" y="307"/>
                    </a:lnTo>
                    <a:lnTo>
                      <a:pt x="706" y="304"/>
                    </a:lnTo>
                    <a:lnTo>
                      <a:pt x="707" y="302"/>
                    </a:lnTo>
                    <a:lnTo>
                      <a:pt x="707" y="298"/>
                    </a:lnTo>
                    <a:lnTo>
                      <a:pt x="706" y="295"/>
                    </a:lnTo>
                    <a:lnTo>
                      <a:pt x="705" y="291"/>
                    </a:lnTo>
                    <a:lnTo>
                      <a:pt x="709" y="287"/>
                    </a:lnTo>
                    <a:lnTo>
                      <a:pt x="711" y="281"/>
                    </a:lnTo>
                    <a:lnTo>
                      <a:pt x="713" y="272"/>
                    </a:lnTo>
                    <a:lnTo>
                      <a:pt x="713" y="263"/>
                    </a:lnTo>
                    <a:lnTo>
                      <a:pt x="716" y="257"/>
                    </a:lnTo>
                    <a:lnTo>
                      <a:pt x="716" y="252"/>
                    </a:lnTo>
                    <a:lnTo>
                      <a:pt x="717" y="250"/>
                    </a:lnTo>
                    <a:lnTo>
                      <a:pt x="718" y="244"/>
                    </a:lnTo>
                    <a:lnTo>
                      <a:pt x="722" y="237"/>
                    </a:lnTo>
                    <a:lnTo>
                      <a:pt x="724" y="235"/>
                    </a:lnTo>
                    <a:lnTo>
                      <a:pt x="730" y="225"/>
                    </a:lnTo>
                    <a:lnTo>
                      <a:pt x="732" y="219"/>
                    </a:lnTo>
                    <a:lnTo>
                      <a:pt x="735" y="215"/>
                    </a:lnTo>
                    <a:lnTo>
                      <a:pt x="735" y="201"/>
                    </a:lnTo>
                    <a:lnTo>
                      <a:pt x="736" y="192"/>
                    </a:lnTo>
                    <a:lnTo>
                      <a:pt x="739" y="186"/>
                    </a:lnTo>
                    <a:lnTo>
                      <a:pt x="742" y="182"/>
                    </a:lnTo>
                    <a:lnTo>
                      <a:pt x="747" y="178"/>
                    </a:lnTo>
                    <a:lnTo>
                      <a:pt x="754" y="168"/>
                    </a:lnTo>
                    <a:lnTo>
                      <a:pt x="755" y="161"/>
                    </a:lnTo>
                    <a:lnTo>
                      <a:pt x="755" y="157"/>
                    </a:lnTo>
                    <a:lnTo>
                      <a:pt x="755" y="152"/>
                    </a:lnTo>
                    <a:lnTo>
                      <a:pt x="757" y="149"/>
                    </a:lnTo>
                    <a:lnTo>
                      <a:pt x="760" y="146"/>
                    </a:lnTo>
                    <a:lnTo>
                      <a:pt x="765" y="145"/>
                    </a:lnTo>
                    <a:lnTo>
                      <a:pt x="798" y="133"/>
                    </a:lnTo>
                    <a:lnTo>
                      <a:pt x="808" y="128"/>
                    </a:lnTo>
                    <a:lnTo>
                      <a:pt x="818" y="125"/>
                    </a:lnTo>
                    <a:lnTo>
                      <a:pt x="823" y="122"/>
                    </a:lnTo>
                    <a:lnTo>
                      <a:pt x="827" y="121"/>
                    </a:lnTo>
                    <a:lnTo>
                      <a:pt x="831" y="114"/>
                    </a:lnTo>
                    <a:lnTo>
                      <a:pt x="835" y="110"/>
                    </a:lnTo>
                    <a:lnTo>
                      <a:pt x="837" y="107"/>
                    </a:lnTo>
                    <a:lnTo>
                      <a:pt x="841" y="106"/>
                    </a:lnTo>
                    <a:lnTo>
                      <a:pt x="842" y="103"/>
                    </a:lnTo>
                    <a:lnTo>
                      <a:pt x="844" y="102"/>
                    </a:lnTo>
                    <a:lnTo>
                      <a:pt x="847" y="100"/>
                    </a:lnTo>
                    <a:lnTo>
                      <a:pt x="853" y="94"/>
                    </a:lnTo>
                    <a:lnTo>
                      <a:pt x="854" y="84"/>
                    </a:lnTo>
                    <a:lnTo>
                      <a:pt x="856" y="78"/>
                    </a:lnTo>
                    <a:lnTo>
                      <a:pt x="856" y="73"/>
                    </a:lnTo>
                    <a:lnTo>
                      <a:pt x="857" y="71"/>
                    </a:lnTo>
                    <a:lnTo>
                      <a:pt x="857" y="60"/>
                    </a:lnTo>
                    <a:lnTo>
                      <a:pt x="860" y="53"/>
                    </a:lnTo>
                    <a:lnTo>
                      <a:pt x="864" y="49"/>
                    </a:lnTo>
                    <a:lnTo>
                      <a:pt x="872" y="47"/>
                    </a:lnTo>
                    <a:lnTo>
                      <a:pt x="874" y="46"/>
                    </a:lnTo>
                    <a:lnTo>
                      <a:pt x="877" y="46"/>
                    </a:lnTo>
                    <a:lnTo>
                      <a:pt x="883" y="46"/>
                    </a:lnTo>
                    <a:lnTo>
                      <a:pt x="894" y="46"/>
                    </a:lnTo>
                    <a:lnTo>
                      <a:pt x="900" y="44"/>
                    </a:lnTo>
                    <a:lnTo>
                      <a:pt x="905" y="44"/>
                    </a:lnTo>
                    <a:lnTo>
                      <a:pt x="915" y="38"/>
                    </a:lnTo>
                    <a:lnTo>
                      <a:pt x="929" y="34"/>
                    </a:lnTo>
                    <a:lnTo>
                      <a:pt x="931" y="33"/>
                    </a:lnTo>
                    <a:lnTo>
                      <a:pt x="934" y="34"/>
                    </a:lnTo>
                    <a:lnTo>
                      <a:pt x="940" y="39"/>
                    </a:lnTo>
                    <a:lnTo>
                      <a:pt x="947" y="43"/>
                    </a:lnTo>
                    <a:lnTo>
                      <a:pt x="953" y="45"/>
                    </a:lnTo>
                    <a:lnTo>
                      <a:pt x="956" y="43"/>
                    </a:lnTo>
                    <a:lnTo>
                      <a:pt x="959" y="41"/>
                    </a:lnTo>
                    <a:lnTo>
                      <a:pt x="961" y="37"/>
                    </a:lnTo>
                    <a:lnTo>
                      <a:pt x="964" y="33"/>
                    </a:lnTo>
                    <a:lnTo>
                      <a:pt x="967" y="25"/>
                    </a:lnTo>
                    <a:lnTo>
                      <a:pt x="969" y="23"/>
                    </a:lnTo>
                    <a:lnTo>
                      <a:pt x="973" y="24"/>
                    </a:lnTo>
                    <a:lnTo>
                      <a:pt x="979" y="27"/>
                    </a:lnTo>
                    <a:lnTo>
                      <a:pt x="981" y="29"/>
                    </a:lnTo>
                    <a:lnTo>
                      <a:pt x="985" y="31"/>
                    </a:lnTo>
                    <a:lnTo>
                      <a:pt x="992" y="32"/>
                    </a:lnTo>
                    <a:lnTo>
                      <a:pt x="1003" y="30"/>
                    </a:lnTo>
                    <a:lnTo>
                      <a:pt x="1008" y="26"/>
                    </a:lnTo>
                    <a:lnTo>
                      <a:pt x="1012" y="24"/>
                    </a:lnTo>
                    <a:lnTo>
                      <a:pt x="1015" y="23"/>
                    </a:lnTo>
                    <a:lnTo>
                      <a:pt x="1017" y="23"/>
                    </a:lnTo>
                    <a:lnTo>
                      <a:pt x="1018" y="17"/>
                    </a:lnTo>
                    <a:lnTo>
                      <a:pt x="1020" y="14"/>
                    </a:lnTo>
                    <a:lnTo>
                      <a:pt x="1025" y="10"/>
                    </a:lnTo>
                    <a:lnTo>
                      <a:pt x="1029" y="3"/>
                    </a:lnTo>
                    <a:lnTo>
                      <a:pt x="1034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Line 346">
                <a:extLst>
                  <a:ext uri="{FF2B5EF4-FFF2-40B4-BE49-F238E27FC236}">
                    <a16:creationId xmlns:a16="http://schemas.microsoft.com/office/drawing/2014/main" id="{63BA7494-4ADD-7A9E-636D-3E8D61D8D3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41" y="1795"/>
                <a:ext cx="3" cy="2"/>
              </a:xfrm>
              <a:prstGeom prst="line">
                <a:avLst/>
              </a:pr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347">
                <a:extLst>
                  <a:ext uri="{FF2B5EF4-FFF2-40B4-BE49-F238E27FC236}">
                    <a16:creationId xmlns:a16="http://schemas.microsoft.com/office/drawing/2014/main" id="{DACA0235-BD08-78E5-6076-2AD9625E3D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9" y="1797"/>
                <a:ext cx="122" cy="235"/>
              </a:xfrm>
              <a:custGeom>
                <a:avLst/>
                <a:gdLst>
                  <a:gd name="T0" fmla="*/ 361 w 368"/>
                  <a:gd name="T1" fmla="*/ 7 h 707"/>
                  <a:gd name="T2" fmla="*/ 358 w 368"/>
                  <a:gd name="T3" fmla="*/ 24 h 707"/>
                  <a:gd name="T4" fmla="*/ 344 w 368"/>
                  <a:gd name="T5" fmla="*/ 70 h 707"/>
                  <a:gd name="T6" fmla="*/ 331 w 368"/>
                  <a:gd name="T7" fmla="*/ 80 h 707"/>
                  <a:gd name="T8" fmla="*/ 324 w 368"/>
                  <a:gd name="T9" fmla="*/ 108 h 707"/>
                  <a:gd name="T10" fmla="*/ 321 w 368"/>
                  <a:gd name="T11" fmla="*/ 113 h 707"/>
                  <a:gd name="T12" fmla="*/ 307 w 368"/>
                  <a:gd name="T13" fmla="*/ 121 h 707"/>
                  <a:gd name="T14" fmla="*/ 296 w 368"/>
                  <a:gd name="T15" fmla="*/ 119 h 707"/>
                  <a:gd name="T16" fmla="*/ 286 w 368"/>
                  <a:gd name="T17" fmla="*/ 136 h 707"/>
                  <a:gd name="T18" fmla="*/ 270 w 368"/>
                  <a:gd name="T19" fmla="*/ 151 h 707"/>
                  <a:gd name="T20" fmla="*/ 254 w 368"/>
                  <a:gd name="T21" fmla="*/ 156 h 707"/>
                  <a:gd name="T22" fmla="*/ 252 w 368"/>
                  <a:gd name="T23" fmla="*/ 166 h 707"/>
                  <a:gd name="T24" fmla="*/ 245 w 368"/>
                  <a:gd name="T25" fmla="*/ 179 h 707"/>
                  <a:gd name="T26" fmla="*/ 241 w 368"/>
                  <a:gd name="T27" fmla="*/ 179 h 707"/>
                  <a:gd name="T28" fmla="*/ 231 w 368"/>
                  <a:gd name="T29" fmla="*/ 198 h 707"/>
                  <a:gd name="T30" fmla="*/ 220 w 368"/>
                  <a:gd name="T31" fmla="*/ 216 h 707"/>
                  <a:gd name="T32" fmla="*/ 210 w 368"/>
                  <a:gd name="T33" fmla="*/ 209 h 707"/>
                  <a:gd name="T34" fmla="*/ 208 w 368"/>
                  <a:gd name="T35" fmla="*/ 222 h 707"/>
                  <a:gd name="T36" fmla="*/ 217 w 368"/>
                  <a:gd name="T37" fmla="*/ 230 h 707"/>
                  <a:gd name="T38" fmla="*/ 217 w 368"/>
                  <a:gd name="T39" fmla="*/ 242 h 707"/>
                  <a:gd name="T40" fmla="*/ 213 w 368"/>
                  <a:gd name="T41" fmla="*/ 250 h 707"/>
                  <a:gd name="T42" fmla="*/ 216 w 368"/>
                  <a:gd name="T43" fmla="*/ 261 h 707"/>
                  <a:gd name="T44" fmla="*/ 204 w 368"/>
                  <a:gd name="T45" fmla="*/ 286 h 707"/>
                  <a:gd name="T46" fmla="*/ 201 w 368"/>
                  <a:gd name="T47" fmla="*/ 290 h 707"/>
                  <a:gd name="T48" fmla="*/ 193 w 368"/>
                  <a:gd name="T49" fmla="*/ 299 h 707"/>
                  <a:gd name="T50" fmla="*/ 194 w 368"/>
                  <a:gd name="T51" fmla="*/ 318 h 707"/>
                  <a:gd name="T52" fmla="*/ 190 w 368"/>
                  <a:gd name="T53" fmla="*/ 322 h 707"/>
                  <a:gd name="T54" fmla="*/ 187 w 368"/>
                  <a:gd name="T55" fmla="*/ 331 h 707"/>
                  <a:gd name="T56" fmla="*/ 176 w 368"/>
                  <a:gd name="T57" fmla="*/ 345 h 707"/>
                  <a:gd name="T58" fmla="*/ 173 w 368"/>
                  <a:gd name="T59" fmla="*/ 358 h 707"/>
                  <a:gd name="T60" fmla="*/ 162 w 368"/>
                  <a:gd name="T61" fmla="*/ 367 h 707"/>
                  <a:gd name="T62" fmla="*/ 155 w 368"/>
                  <a:gd name="T63" fmla="*/ 380 h 707"/>
                  <a:gd name="T64" fmla="*/ 153 w 368"/>
                  <a:gd name="T65" fmla="*/ 394 h 707"/>
                  <a:gd name="T66" fmla="*/ 154 w 368"/>
                  <a:gd name="T67" fmla="*/ 412 h 707"/>
                  <a:gd name="T68" fmla="*/ 149 w 368"/>
                  <a:gd name="T69" fmla="*/ 412 h 707"/>
                  <a:gd name="T70" fmla="*/ 128 w 368"/>
                  <a:gd name="T71" fmla="*/ 408 h 707"/>
                  <a:gd name="T72" fmla="*/ 123 w 368"/>
                  <a:gd name="T73" fmla="*/ 409 h 707"/>
                  <a:gd name="T74" fmla="*/ 109 w 368"/>
                  <a:gd name="T75" fmla="*/ 418 h 707"/>
                  <a:gd name="T76" fmla="*/ 97 w 368"/>
                  <a:gd name="T77" fmla="*/ 438 h 707"/>
                  <a:gd name="T78" fmla="*/ 97 w 368"/>
                  <a:gd name="T79" fmla="*/ 456 h 707"/>
                  <a:gd name="T80" fmla="*/ 79 w 368"/>
                  <a:gd name="T81" fmla="*/ 472 h 707"/>
                  <a:gd name="T82" fmla="*/ 75 w 368"/>
                  <a:gd name="T83" fmla="*/ 484 h 707"/>
                  <a:gd name="T84" fmla="*/ 67 w 368"/>
                  <a:gd name="T85" fmla="*/ 490 h 707"/>
                  <a:gd name="T86" fmla="*/ 61 w 368"/>
                  <a:gd name="T87" fmla="*/ 502 h 707"/>
                  <a:gd name="T88" fmla="*/ 54 w 368"/>
                  <a:gd name="T89" fmla="*/ 535 h 707"/>
                  <a:gd name="T90" fmla="*/ 61 w 368"/>
                  <a:gd name="T91" fmla="*/ 540 h 707"/>
                  <a:gd name="T92" fmla="*/ 49 w 368"/>
                  <a:gd name="T93" fmla="*/ 553 h 707"/>
                  <a:gd name="T94" fmla="*/ 48 w 368"/>
                  <a:gd name="T95" fmla="*/ 572 h 707"/>
                  <a:gd name="T96" fmla="*/ 43 w 368"/>
                  <a:gd name="T97" fmla="*/ 577 h 707"/>
                  <a:gd name="T98" fmla="*/ 55 w 368"/>
                  <a:gd name="T99" fmla="*/ 589 h 707"/>
                  <a:gd name="T100" fmla="*/ 51 w 368"/>
                  <a:gd name="T101" fmla="*/ 598 h 707"/>
                  <a:gd name="T102" fmla="*/ 34 w 368"/>
                  <a:gd name="T103" fmla="*/ 607 h 707"/>
                  <a:gd name="T104" fmla="*/ 40 w 368"/>
                  <a:gd name="T105" fmla="*/ 634 h 707"/>
                  <a:gd name="T106" fmla="*/ 45 w 368"/>
                  <a:gd name="T107" fmla="*/ 650 h 707"/>
                  <a:gd name="T108" fmla="*/ 43 w 368"/>
                  <a:gd name="T109" fmla="*/ 663 h 707"/>
                  <a:gd name="T110" fmla="*/ 45 w 368"/>
                  <a:gd name="T111" fmla="*/ 676 h 707"/>
                  <a:gd name="T112" fmla="*/ 41 w 368"/>
                  <a:gd name="T113" fmla="*/ 676 h 707"/>
                  <a:gd name="T114" fmla="*/ 22 w 368"/>
                  <a:gd name="T115" fmla="*/ 687 h 707"/>
                  <a:gd name="T116" fmla="*/ 0 w 368"/>
                  <a:gd name="T117" fmla="*/ 707 h 7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68" h="707">
                    <a:moveTo>
                      <a:pt x="368" y="0"/>
                    </a:moveTo>
                    <a:lnTo>
                      <a:pt x="367" y="2"/>
                    </a:lnTo>
                    <a:lnTo>
                      <a:pt x="365" y="6"/>
                    </a:lnTo>
                    <a:lnTo>
                      <a:pt x="361" y="7"/>
                    </a:lnTo>
                    <a:lnTo>
                      <a:pt x="360" y="12"/>
                    </a:lnTo>
                    <a:lnTo>
                      <a:pt x="357" y="15"/>
                    </a:lnTo>
                    <a:lnTo>
                      <a:pt x="358" y="18"/>
                    </a:lnTo>
                    <a:lnTo>
                      <a:pt x="358" y="24"/>
                    </a:lnTo>
                    <a:lnTo>
                      <a:pt x="354" y="30"/>
                    </a:lnTo>
                    <a:lnTo>
                      <a:pt x="350" y="44"/>
                    </a:lnTo>
                    <a:lnTo>
                      <a:pt x="345" y="69"/>
                    </a:lnTo>
                    <a:lnTo>
                      <a:pt x="344" y="70"/>
                    </a:lnTo>
                    <a:lnTo>
                      <a:pt x="342" y="72"/>
                    </a:lnTo>
                    <a:lnTo>
                      <a:pt x="339" y="74"/>
                    </a:lnTo>
                    <a:lnTo>
                      <a:pt x="336" y="78"/>
                    </a:lnTo>
                    <a:lnTo>
                      <a:pt x="331" y="80"/>
                    </a:lnTo>
                    <a:lnTo>
                      <a:pt x="329" y="84"/>
                    </a:lnTo>
                    <a:lnTo>
                      <a:pt x="327" y="94"/>
                    </a:lnTo>
                    <a:lnTo>
                      <a:pt x="326" y="99"/>
                    </a:lnTo>
                    <a:lnTo>
                      <a:pt x="324" y="108"/>
                    </a:lnTo>
                    <a:lnTo>
                      <a:pt x="322" y="110"/>
                    </a:lnTo>
                    <a:lnTo>
                      <a:pt x="321" y="110"/>
                    </a:lnTo>
                    <a:lnTo>
                      <a:pt x="321" y="111"/>
                    </a:lnTo>
                    <a:lnTo>
                      <a:pt x="321" y="113"/>
                    </a:lnTo>
                    <a:lnTo>
                      <a:pt x="317" y="119"/>
                    </a:lnTo>
                    <a:lnTo>
                      <a:pt x="312" y="120"/>
                    </a:lnTo>
                    <a:lnTo>
                      <a:pt x="309" y="120"/>
                    </a:lnTo>
                    <a:lnTo>
                      <a:pt x="307" y="121"/>
                    </a:lnTo>
                    <a:lnTo>
                      <a:pt x="303" y="121"/>
                    </a:lnTo>
                    <a:lnTo>
                      <a:pt x="300" y="121"/>
                    </a:lnTo>
                    <a:lnTo>
                      <a:pt x="298" y="120"/>
                    </a:lnTo>
                    <a:lnTo>
                      <a:pt x="296" y="119"/>
                    </a:lnTo>
                    <a:lnTo>
                      <a:pt x="294" y="121"/>
                    </a:lnTo>
                    <a:lnTo>
                      <a:pt x="292" y="128"/>
                    </a:lnTo>
                    <a:lnTo>
                      <a:pt x="289" y="131"/>
                    </a:lnTo>
                    <a:lnTo>
                      <a:pt x="286" y="136"/>
                    </a:lnTo>
                    <a:lnTo>
                      <a:pt x="281" y="143"/>
                    </a:lnTo>
                    <a:lnTo>
                      <a:pt x="277" y="147"/>
                    </a:lnTo>
                    <a:lnTo>
                      <a:pt x="274" y="150"/>
                    </a:lnTo>
                    <a:lnTo>
                      <a:pt x="270" y="151"/>
                    </a:lnTo>
                    <a:lnTo>
                      <a:pt x="265" y="153"/>
                    </a:lnTo>
                    <a:lnTo>
                      <a:pt x="262" y="153"/>
                    </a:lnTo>
                    <a:lnTo>
                      <a:pt x="260" y="154"/>
                    </a:lnTo>
                    <a:lnTo>
                      <a:pt x="254" y="156"/>
                    </a:lnTo>
                    <a:lnTo>
                      <a:pt x="251" y="156"/>
                    </a:lnTo>
                    <a:lnTo>
                      <a:pt x="250" y="157"/>
                    </a:lnTo>
                    <a:lnTo>
                      <a:pt x="253" y="162"/>
                    </a:lnTo>
                    <a:lnTo>
                      <a:pt x="252" y="166"/>
                    </a:lnTo>
                    <a:lnTo>
                      <a:pt x="251" y="171"/>
                    </a:lnTo>
                    <a:lnTo>
                      <a:pt x="248" y="174"/>
                    </a:lnTo>
                    <a:lnTo>
                      <a:pt x="246" y="179"/>
                    </a:lnTo>
                    <a:lnTo>
                      <a:pt x="245" y="179"/>
                    </a:lnTo>
                    <a:lnTo>
                      <a:pt x="245" y="180"/>
                    </a:lnTo>
                    <a:lnTo>
                      <a:pt x="245" y="181"/>
                    </a:lnTo>
                    <a:lnTo>
                      <a:pt x="243" y="180"/>
                    </a:lnTo>
                    <a:lnTo>
                      <a:pt x="241" y="179"/>
                    </a:lnTo>
                    <a:lnTo>
                      <a:pt x="239" y="183"/>
                    </a:lnTo>
                    <a:lnTo>
                      <a:pt x="237" y="189"/>
                    </a:lnTo>
                    <a:lnTo>
                      <a:pt x="234" y="192"/>
                    </a:lnTo>
                    <a:lnTo>
                      <a:pt x="231" y="198"/>
                    </a:lnTo>
                    <a:lnTo>
                      <a:pt x="227" y="205"/>
                    </a:lnTo>
                    <a:lnTo>
                      <a:pt x="224" y="216"/>
                    </a:lnTo>
                    <a:lnTo>
                      <a:pt x="222" y="216"/>
                    </a:lnTo>
                    <a:lnTo>
                      <a:pt x="220" y="216"/>
                    </a:lnTo>
                    <a:lnTo>
                      <a:pt x="217" y="215"/>
                    </a:lnTo>
                    <a:lnTo>
                      <a:pt x="216" y="215"/>
                    </a:lnTo>
                    <a:lnTo>
                      <a:pt x="214" y="213"/>
                    </a:lnTo>
                    <a:lnTo>
                      <a:pt x="210" y="209"/>
                    </a:lnTo>
                    <a:lnTo>
                      <a:pt x="208" y="209"/>
                    </a:lnTo>
                    <a:lnTo>
                      <a:pt x="206" y="211"/>
                    </a:lnTo>
                    <a:lnTo>
                      <a:pt x="206" y="217"/>
                    </a:lnTo>
                    <a:lnTo>
                      <a:pt x="208" y="222"/>
                    </a:lnTo>
                    <a:lnTo>
                      <a:pt x="210" y="223"/>
                    </a:lnTo>
                    <a:lnTo>
                      <a:pt x="214" y="225"/>
                    </a:lnTo>
                    <a:lnTo>
                      <a:pt x="216" y="227"/>
                    </a:lnTo>
                    <a:lnTo>
                      <a:pt x="217" y="230"/>
                    </a:lnTo>
                    <a:lnTo>
                      <a:pt x="217" y="236"/>
                    </a:lnTo>
                    <a:lnTo>
                      <a:pt x="219" y="240"/>
                    </a:lnTo>
                    <a:lnTo>
                      <a:pt x="219" y="242"/>
                    </a:lnTo>
                    <a:lnTo>
                      <a:pt x="217" y="242"/>
                    </a:lnTo>
                    <a:lnTo>
                      <a:pt x="217" y="243"/>
                    </a:lnTo>
                    <a:lnTo>
                      <a:pt x="217" y="245"/>
                    </a:lnTo>
                    <a:lnTo>
                      <a:pt x="215" y="247"/>
                    </a:lnTo>
                    <a:lnTo>
                      <a:pt x="213" y="250"/>
                    </a:lnTo>
                    <a:lnTo>
                      <a:pt x="210" y="251"/>
                    </a:lnTo>
                    <a:lnTo>
                      <a:pt x="210" y="254"/>
                    </a:lnTo>
                    <a:lnTo>
                      <a:pt x="214" y="257"/>
                    </a:lnTo>
                    <a:lnTo>
                      <a:pt x="216" y="261"/>
                    </a:lnTo>
                    <a:lnTo>
                      <a:pt x="215" y="266"/>
                    </a:lnTo>
                    <a:lnTo>
                      <a:pt x="210" y="272"/>
                    </a:lnTo>
                    <a:lnTo>
                      <a:pt x="206" y="284"/>
                    </a:lnTo>
                    <a:lnTo>
                      <a:pt x="204" y="286"/>
                    </a:lnTo>
                    <a:lnTo>
                      <a:pt x="203" y="286"/>
                    </a:lnTo>
                    <a:lnTo>
                      <a:pt x="203" y="287"/>
                    </a:lnTo>
                    <a:lnTo>
                      <a:pt x="203" y="289"/>
                    </a:lnTo>
                    <a:lnTo>
                      <a:pt x="201" y="290"/>
                    </a:lnTo>
                    <a:lnTo>
                      <a:pt x="200" y="290"/>
                    </a:lnTo>
                    <a:lnTo>
                      <a:pt x="200" y="291"/>
                    </a:lnTo>
                    <a:lnTo>
                      <a:pt x="195" y="293"/>
                    </a:lnTo>
                    <a:lnTo>
                      <a:pt x="193" y="299"/>
                    </a:lnTo>
                    <a:lnTo>
                      <a:pt x="191" y="302"/>
                    </a:lnTo>
                    <a:lnTo>
                      <a:pt x="192" y="308"/>
                    </a:lnTo>
                    <a:lnTo>
                      <a:pt x="195" y="318"/>
                    </a:lnTo>
                    <a:lnTo>
                      <a:pt x="194" y="318"/>
                    </a:lnTo>
                    <a:lnTo>
                      <a:pt x="194" y="319"/>
                    </a:lnTo>
                    <a:lnTo>
                      <a:pt x="193" y="321"/>
                    </a:lnTo>
                    <a:lnTo>
                      <a:pt x="191" y="322"/>
                    </a:lnTo>
                    <a:lnTo>
                      <a:pt x="190" y="322"/>
                    </a:lnTo>
                    <a:lnTo>
                      <a:pt x="190" y="323"/>
                    </a:lnTo>
                    <a:lnTo>
                      <a:pt x="187" y="323"/>
                    </a:lnTo>
                    <a:lnTo>
                      <a:pt x="186" y="327"/>
                    </a:lnTo>
                    <a:lnTo>
                      <a:pt x="187" y="331"/>
                    </a:lnTo>
                    <a:lnTo>
                      <a:pt x="187" y="336"/>
                    </a:lnTo>
                    <a:lnTo>
                      <a:pt x="182" y="341"/>
                    </a:lnTo>
                    <a:lnTo>
                      <a:pt x="179" y="344"/>
                    </a:lnTo>
                    <a:lnTo>
                      <a:pt x="176" y="345"/>
                    </a:lnTo>
                    <a:lnTo>
                      <a:pt x="176" y="350"/>
                    </a:lnTo>
                    <a:lnTo>
                      <a:pt x="175" y="351"/>
                    </a:lnTo>
                    <a:lnTo>
                      <a:pt x="175" y="355"/>
                    </a:lnTo>
                    <a:lnTo>
                      <a:pt x="173" y="358"/>
                    </a:lnTo>
                    <a:lnTo>
                      <a:pt x="172" y="363"/>
                    </a:lnTo>
                    <a:lnTo>
                      <a:pt x="170" y="365"/>
                    </a:lnTo>
                    <a:lnTo>
                      <a:pt x="168" y="368"/>
                    </a:lnTo>
                    <a:lnTo>
                      <a:pt x="162" y="367"/>
                    </a:lnTo>
                    <a:lnTo>
                      <a:pt x="157" y="370"/>
                    </a:lnTo>
                    <a:lnTo>
                      <a:pt x="154" y="372"/>
                    </a:lnTo>
                    <a:lnTo>
                      <a:pt x="156" y="380"/>
                    </a:lnTo>
                    <a:lnTo>
                      <a:pt x="155" y="380"/>
                    </a:lnTo>
                    <a:lnTo>
                      <a:pt x="155" y="381"/>
                    </a:lnTo>
                    <a:lnTo>
                      <a:pt x="155" y="383"/>
                    </a:lnTo>
                    <a:lnTo>
                      <a:pt x="155" y="387"/>
                    </a:lnTo>
                    <a:lnTo>
                      <a:pt x="153" y="394"/>
                    </a:lnTo>
                    <a:lnTo>
                      <a:pt x="152" y="398"/>
                    </a:lnTo>
                    <a:lnTo>
                      <a:pt x="155" y="406"/>
                    </a:lnTo>
                    <a:lnTo>
                      <a:pt x="154" y="408"/>
                    </a:lnTo>
                    <a:lnTo>
                      <a:pt x="154" y="412"/>
                    </a:lnTo>
                    <a:lnTo>
                      <a:pt x="152" y="412"/>
                    </a:lnTo>
                    <a:lnTo>
                      <a:pt x="151" y="412"/>
                    </a:lnTo>
                    <a:lnTo>
                      <a:pt x="151" y="413"/>
                    </a:lnTo>
                    <a:lnTo>
                      <a:pt x="149" y="412"/>
                    </a:lnTo>
                    <a:lnTo>
                      <a:pt x="141" y="405"/>
                    </a:lnTo>
                    <a:lnTo>
                      <a:pt x="137" y="404"/>
                    </a:lnTo>
                    <a:lnTo>
                      <a:pt x="130" y="408"/>
                    </a:lnTo>
                    <a:lnTo>
                      <a:pt x="128" y="408"/>
                    </a:lnTo>
                    <a:lnTo>
                      <a:pt x="127" y="408"/>
                    </a:lnTo>
                    <a:lnTo>
                      <a:pt x="127" y="409"/>
                    </a:lnTo>
                    <a:lnTo>
                      <a:pt x="125" y="410"/>
                    </a:lnTo>
                    <a:lnTo>
                      <a:pt x="123" y="409"/>
                    </a:lnTo>
                    <a:lnTo>
                      <a:pt x="120" y="410"/>
                    </a:lnTo>
                    <a:lnTo>
                      <a:pt x="117" y="412"/>
                    </a:lnTo>
                    <a:lnTo>
                      <a:pt x="114" y="415"/>
                    </a:lnTo>
                    <a:lnTo>
                      <a:pt x="109" y="418"/>
                    </a:lnTo>
                    <a:lnTo>
                      <a:pt x="107" y="425"/>
                    </a:lnTo>
                    <a:lnTo>
                      <a:pt x="105" y="427"/>
                    </a:lnTo>
                    <a:lnTo>
                      <a:pt x="101" y="433"/>
                    </a:lnTo>
                    <a:lnTo>
                      <a:pt x="97" y="438"/>
                    </a:lnTo>
                    <a:lnTo>
                      <a:pt x="99" y="444"/>
                    </a:lnTo>
                    <a:lnTo>
                      <a:pt x="99" y="449"/>
                    </a:lnTo>
                    <a:lnTo>
                      <a:pt x="99" y="454"/>
                    </a:lnTo>
                    <a:lnTo>
                      <a:pt x="97" y="456"/>
                    </a:lnTo>
                    <a:lnTo>
                      <a:pt x="94" y="458"/>
                    </a:lnTo>
                    <a:lnTo>
                      <a:pt x="91" y="459"/>
                    </a:lnTo>
                    <a:lnTo>
                      <a:pt x="90" y="462"/>
                    </a:lnTo>
                    <a:lnTo>
                      <a:pt x="79" y="472"/>
                    </a:lnTo>
                    <a:lnTo>
                      <a:pt x="76" y="473"/>
                    </a:lnTo>
                    <a:lnTo>
                      <a:pt x="76" y="478"/>
                    </a:lnTo>
                    <a:lnTo>
                      <a:pt x="76" y="482"/>
                    </a:lnTo>
                    <a:lnTo>
                      <a:pt x="75" y="484"/>
                    </a:lnTo>
                    <a:lnTo>
                      <a:pt x="75" y="487"/>
                    </a:lnTo>
                    <a:lnTo>
                      <a:pt x="71" y="489"/>
                    </a:lnTo>
                    <a:lnTo>
                      <a:pt x="69" y="487"/>
                    </a:lnTo>
                    <a:lnTo>
                      <a:pt x="67" y="490"/>
                    </a:lnTo>
                    <a:lnTo>
                      <a:pt x="64" y="493"/>
                    </a:lnTo>
                    <a:lnTo>
                      <a:pt x="64" y="498"/>
                    </a:lnTo>
                    <a:lnTo>
                      <a:pt x="62" y="499"/>
                    </a:lnTo>
                    <a:lnTo>
                      <a:pt x="61" y="502"/>
                    </a:lnTo>
                    <a:lnTo>
                      <a:pt x="57" y="512"/>
                    </a:lnTo>
                    <a:lnTo>
                      <a:pt x="54" y="517"/>
                    </a:lnTo>
                    <a:lnTo>
                      <a:pt x="53" y="523"/>
                    </a:lnTo>
                    <a:lnTo>
                      <a:pt x="54" y="535"/>
                    </a:lnTo>
                    <a:lnTo>
                      <a:pt x="55" y="538"/>
                    </a:lnTo>
                    <a:lnTo>
                      <a:pt x="58" y="539"/>
                    </a:lnTo>
                    <a:lnTo>
                      <a:pt x="60" y="539"/>
                    </a:lnTo>
                    <a:lnTo>
                      <a:pt x="61" y="540"/>
                    </a:lnTo>
                    <a:lnTo>
                      <a:pt x="60" y="541"/>
                    </a:lnTo>
                    <a:lnTo>
                      <a:pt x="58" y="544"/>
                    </a:lnTo>
                    <a:lnTo>
                      <a:pt x="50" y="552"/>
                    </a:lnTo>
                    <a:lnTo>
                      <a:pt x="49" y="553"/>
                    </a:lnTo>
                    <a:lnTo>
                      <a:pt x="49" y="556"/>
                    </a:lnTo>
                    <a:lnTo>
                      <a:pt x="49" y="567"/>
                    </a:lnTo>
                    <a:lnTo>
                      <a:pt x="48" y="569"/>
                    </a:lnTo>
                    <a:lnTo>
                      <a:pt x="48" y="572"/>
                    </a:lnTo>
                    <a:lnTo>
                      <a:pt x="47" y="572"/>
                    </a:lnTo>
                    <a:lnTo>
                      <a:pt x="47" y="573"/>
                    </a:lnTo>
                    <a:lnTo>
                      <a:pt x="47" y="575"/>
                    </a:lnTo>
                    <a:lnTo>
                      <a:pt x="43" y="577"/>
                    </a:lnTo>
                    <a:lnTo>
                      <a:pt x="44" y="581"/>
                    </a:lnTo>
                    <a:lnTo>
                      <a:pt x="45" y="584"/>
                    </a:lnTo>
                    <a:lnTo>
                      <a:pt x="51" y="587"/>
                    </a:lnTo>
                    <a:lnTo>
                      <a:pt x="55" y="589"/>
                    </a:lnTo>
                    <a:lnTo>
                      <a:pt x="57" y="594"/>
                    </a:lnTo>
                    <a:lnTo>
                      <a:pt x="56" y="596"/>
                    </a:lnTo>
                    <a:lnTo>
                      <a:pt x="54" y="598"/>
                    </a:lnTo>
                    <a:lnTo>
                      <a:pt x="51" y="598"/>
                    </a:lnTo>
                    <a:lnTo>
                      <a:pt x="48" y="598"/>
                    </a:lnTo>
                    <a:lnTo>
                      <a:pt x="40" y="598"/>
                    </a:lnTo>
                    <a:lnTo>
                      <a:pt x="37" y="601"/>
                    </a:lnTo>
                    <a:lnTo>
                      <a:pt x="34" y="607"/>
                    </a:lnTo>
                    <a:lnTo>
                      <a:pt x="36" y="613"/>
                    </a:lnTo>
                    <a:lnTo>
                      <a:pt x="38" y="619"/>
                    </a:lnTo>
                    <a:lnTo>
                      <a:pt x="39" y="626"/>
                    </a:lnTo>
                    <a:lnTo>
                      <a:pt x="40" y="634"/>
                    </a:lnTo>
                    <a:lnTo>
                      <a:pt x="41" y="639"/>
                    </a:lnTo>
                    <a:lnTo>
                      <a:pt x="44" y="647"/>
                    </a:lnTo>
                    <a:lnTo>
                      <a:pt x="44" y="648"/>
                    </a:lnTo>
                    <a:lnTo>
                      <a:pt x="45" y="650"/>
                    </a:lnTo>
                    <a:lnTo>
                      <a:pt x="47" y="654"/>
                    </a:lnTo>
                    <a:lnTo>
                      <a:pt x="45" y="656"/>
                    </a:lnTo>
                    <a:lnTo>
                      <a:pt x="45" y="659"/>
                    </a:lnTo>
                    <a:lnTo>
                      <a:pt x="43" y="663"/>
                    </a:lnTo>
                    <a:lnTo>
                      <a:pt x="45" y="667"/>
                    </a:lnTo>
                    <a:lnTo>
                      <a:pt x="48" y="671"/>
                    </a:lnTo>
                    <a:lnTo>
                      <a:pt x="48" y="675"/>
                    </a:lnTo>
                    <a:lnTo>
                      <a:pt x="45" y="676"/>
                    </a:lnTo>
                    <a:lnTo>
                      <a:pt x="44" y="676"/>
                    </a:lnTo>
                    <a:lnTo>
                      <a:pt x="44" y="677"/>
                    </a:lnTo>
                    <a:lnTo>
                      <a:pt x="42" y="676"/>
                    </a:lnTo>
                    <a:lnTo>
                      <a:pt x="41" y="676"/>
                    </a:lnTo>
                    <a:lnTo>
                      <a:pt x="38" y="676"/>
                    </a:lnTo>
                    <a:lnTo>
                      <a:pt x="33" y="677"/>
                    </a:lnTo>
                    <a:lnTo>
                      <a:pt x="29" y="683"/>
                    </a:lnTo>
                    <a:lnTo>
                      <a:pt x="22" y="687"/>
                    </a:lnTo>
                    <a:lnTo>
                      <a:pt x="14" y="691"/>
                    </a:lnTo>
                    <a:lnTo>
                      <a:pt x="10" y="692"/>
                    </a:lnTo>
                    <a:lnTo>
                      <a:pt x="6" y="695"/>
                    </a:lnTo>
                    <a:lnTo>
                      <a:pt x="0" y="707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Line 348">
                <a:extLst>
                  <a:ext uri="{FF2B5EF4-FFF2-40B4-BE49-F238E27FC236}">
                    <a16:creationId xmlns:a16="http://schemas.microsoft.com/office/drawing/2014/main" id="{B377ABE6-4CEB-E7EC-F8B4-2A47F5105D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41" y="1795"/>
                <a:ext cx="3" cy="2"/>
              </a:xfrm>
              <a:prstGeom prst="line">
                <a:avLst/>
              </a:pr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349">
                <a:extLst>
                  <a:ext uri="{FF2B5EF4-FFF2-40B4-BE49-F238E27FC236}">
                    <a16:creationId xmlns:a16="http://schemas.microsoft.com/office/drawing/2014/main" id="{5226A935-163E-0FFF-1033-FBC1C6B2F8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1" y="1632"/>
                <a:ext cx="107" cy="163"/>
              </a:xfrm>
              <a:custGeom>
                <a:avLst/>
                <a:gdLst>
                  <a:gd name="T0" fmla="*/ 320 w 321"/>
                  <a:gd name="T1" fmla="*/ 9 h 488"/>
                  <a:gd name="T2" fmla="*/ 309 w 321"/>
                  <a:gd name="T3" fmla="*/ 20 h 488"/>
                  <a:gd name="T4" fmla="*/ 281 w 321"/>
                  <a:gd name="T5" fmla="*/ 40 h 488"/>
                  <a:gd name="T6" fmla="*/ 275 w 321"/>
                  <a:gd name="T7" fmla="*/ 55 h 488"/>
                  <a:gd name="T8" fmla="*/ 262 w 321"/>
                  <a:gd name="T9" fmla="*/ 65 h 488"/>
                  <a:gd name="T10" fmla="*/ 247 w 321"/>
                  <a:gd name="T11" fmla="*/ 86 h 488"/>
                  <a:gd name="T12" fmla="*/ 229 w 321"/>
                  <a:gd name="T13" fmla="*/ 100 h 488"/>
                  <a:gd name="T14" fmla="*/ 226 w 321"/>
                  <a:gd name="T15" fmla="*/ 104 h 488"/>
                  <a:gd name="T16" fmla="*/ 217 w 321"/>
                  <a:gd name="T17" fmla="*/ 114 h 488"/>
                  <a:gd name="T18" fmla="*/ 207 w 321"/>
                  <a:gd name="T19" fmla="*/ 125 h 488"/>
                  <a:gd name="T20" fmla="*/ 200 w 321"/>
                  <a:gd name="T21" fmla="*/ 112 h 488"/>
                  <a:gd name="T22" fmla="*/ 188 w 321"/>
                  <a:gd name="T23" fmla="*/ 93 h 488"/>
                  <a:gd name="T24" fmla="*/ 182 w 321"/>
                  <a:gd name="T25" fmla="*/ 85 h 488"/>
                  <a:gd name="T26" fmla="*/ 169 w 321"/>
                  <a:gd name="T27" fmla="*/ 78 h 488"/>
                  <a:gd name="T28" fmla="*/ 160 w 321"/>
                  <a:gd name="T29" fmla="*/ 86 h 488"/>
                  <a:gd name="T30" fmla="*/ 138 w 321"/>
                  <a:gd name="T31" fmla="*/ 96 h 488"/>
                  <a:gd name="T32" fmla="*/ 126 w 321"/>
                  <a:gd name="T33" fmla="*/ 95 h 488"/>
                  <a:gd name="T34" fmla="*/ 125 w 321"/>
                  <a:gd name="T35" fmla="*/ 87 h 488"/>
                  <a:gd name="T36" fmla="*/ 110 w 321"/>
                  <a:gd name="T37" fmla="*/ 87 h 488"/>
                  <a:gd name="T38" fmla="*/ 97 w 321"/>
                  <a:gd name="T39" fmla="*/ 90 h 488"/>
                  <a:gd name="T40" fmla="*/ 86 w 321"/>
                  <a:gd name="T41" fmla="*/ 106 h 488"/>
                  <a:gd name="T42" fmla="*/ 84 w 321"/>
                  <a:gd name="T43" fmla="*/ 119 h 488"/>
                  <a:gd name="T44" fmla="*/ 79 w 321"/>
                  <a:gd name="T45" fmla="*/ 119 h 488"/>
                  <a:gd name="T46" fmla="*/ 72 w 321"/>
                  <a:gd name="T47" fmla="*/ 135 h 488"/>
                  <a:gd name="T48" fmla="*/ 73 w 321"/>
                  <a:gd name="T49" fmla="*/ 149 h 488"/>
                  <a:gd name="T50" fmla="*/ 84 w 321"/>
                  <a:gd name="T51" fmla="*/ 154 h 488"/>
                  <a:gd name="T52" fmla="*/ 68 w 321"/>
                  <a:gd name="T53" fmla="*/ 156 h 488"/>
                  <a:gd name="T54" fmla="*/ 56 w 321"/>
                  <a:gd name="T55" fmla="*/ 164 h 488"/>
                  <a:gd name="T56" fmla="*/ 52 w 321"/>
                  <a:gd name="T57" fmla="*/ 168 h 488"/>
                  <a:gd name="T58" fmla="*/ 56 w 321"/>
                  <a:gd name="T59" fmla="*/ 190 h 488"/>
                  <a:gd name="T60" fmla="*/ 46 w 321"/>
                  <a:gd name="T61" fmla="*/ 200 h 488"/>
                  <a:gd name="T62" fmla="*/ 39 w 321"/>
                  <a:gd name="T63" fmla="*/ 204 h 488"/>
                  <a:gd name="T64" fmla="*/ 34 w 321"/>
                  <a:gd name="T65" fmla="*/ 226 h 488"/>
                  <a:gd name="T66" fmla="*/ 29 w 321"/>
                  <a:gd name="T67" fmla="*/ 243 h 488"/>
                  <a:gd name="T68" fmla="*/ 29 w 321"/>
                  <a:gd name="T69" fmla="*/ 248 h 488"/>
                  <a:gd name="T70" fmla="*/ 20 w 321"/>
                  <a:gd name="T71" fmla="*/ 256 h 488"/>
                  <a:gd name="T72" fmla="*/ 28 w 321"/>
                  <a:gd name="T73" fmla="*/ 287 h 488"/>
                  <a:gd name="T74" fmla="*/ 20 w 321"/>
                  <a:gd name="T75" fmla="*/ 302 h 488"/>
                  <a:gd name="T76" fmla="*/ 10 w 321"/>
                  <a:gd name="T77" fmla="*/ 314 h 488"/>
                  <a:gd name="T78" fmla="*/ 10 w 321"/>
                  <a:gd name="T79" fmla="*/ 323 h 488"/>
                  <a:gd name="T80" fmla="*/ 15 w 321"/>
                  <a:gd name="T81" fmla="*/ 332 h 488"/>
                  <a:gd name="T82" fmla="*/ 27 w 321"/>
                  <a:gd name="T83" fmla="*/ 337 h 488"/>
                  <a:gd name="T84" fmla="*/ 14 w 321"/>
                  <a:gd name="T85" fmla="*/ 344 h 488"/>
                  <a:gd name="T86" fmla="*/ 17 w 321"/>
                  <a:gd name="T87" fmla="*/ 378 h 488"/>
                  <a:gd name="T88" fmla="*/ 10 w 321"/>
                  <a:gd name="T89" fmla="*/ 397 h 488"/>
                  <a:gd name="T90" fmla="*/ 10 w 321"/>
                  <a:gd name="T91" fmla="*/ 406 h 488"/>
                  <a:gd name="T92" fmla="*/ 21 w 321"/>
                  <a:gd name="T93" fmla="*/ 411 h 488"/>
                  <a:gd name="T94" fmla="*/ 32 w 321"/>
                  <a:gd name="T95" fmla="*/ 419 h 488"/>
                  <a:gd name="T96" fmla="*/ 32 w 321"/>
                  <a:gd name="T97" fmla="*/ 434 h 488"/>
                  <a:gd name="T98" fmla="*/ 17 w 321"/>
                  <a:gd name="T99" fmla="*/ 450 h 488"/>
                  <a:gd name="T100" fmla="*/ 7 w 321"/>
                  <a:gd name="T101" fmla="*/ 460 h 488"/>
                  <a:gd name="T102" fmla="*/ 1 w 321"/>
                  <a:gd name="T103" fmla="*/ 464 h 488"/>
                  <a:gd name="T104" fmla="*/ 4 w 321"/>
                  <a:gd name="T105" fmla="*/ 466 h 488"/>
                  <a:gd name="T106" fmla="*/ 13 w 321"/>
                  <a:gd name="T107" fmla="*/ 47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1" h="488">
                    <a:moveTo>
                      <a:pt x="307" y="0"/>
                    </a:moveTo>
                    <a:lnTo>
                      <a:pt x="309" y="2"/>
                    </a:lnTo>
                    <a:lnTo>
                      <a:pt x="316" y="7"/>
                    </a:lnTo>
                    <a:lnTo>
                      <a:pt x="320" y="9"/>
                    </a:lnTo>
                    <a:lnTo>
                      <a:pt x="321" y="13"/>
                    </a:lnTo>
                    <a:lnTo>
                      <a:pt x="319" y="15"/>
                    </a:lnTo>
                    <a:lnTo>
                      <a:pt x="313" y="19"/>
                    </a:lnTo>
                    <a:lnTo>
                      <a:pt x="309" y="20"/>
                    </a:lnTo>
                    <a:lnTo>
                      <a:pt x="308" y="24"/>
                    </a:lnTo>
                    <a:lnTo>
                      <a:pt x="306" y="27"/>
                    </a:lnTo>
                    <a:lnTo>
                      <a:pt x="301" y="31"/>
                    </a:lnTo>
                    <a:lnTo>
                      <a:pt x="281" y="40"/>
                    </a:lnTo>
                    <a:lnTo>
                      <a:pt x="278" y="40"/>
                    </a:lnTo>
                    <a:lnTo>
                      <a:pt x="277" y="42"/>
                    </a:lnTo>
                    <a:lnTo>
                      <a:pt x="276" y="49"/>
                    </a:lnTo>
                    <a:lnTo>
                      <a:pt x="275" y="55"/>
                    </a:lnTo>
                    <a:lnTo>
                      <a:pt x="272" y="58"/>
                    </a:lnTo>
                    <a:lnTo>
                      <a:pt x="271" y="62"/>
                    </a:lnTo>
                    <a:lnTo>
                      <a:pt x="266" y="65"/>
                    </a:lnTo>
                    <a:lnTo>
                      <a:pt x="262" y="65"/>
                    </a:lnTo>
                    <a:lnTo>
                      <a:pt x="258" y="66"/>
                    </a:lnTo>
                    <a:lnTo>
                      <a:pt x="255" y="67"/>
                    </a:lnTo>
                    <a:lnTo>
                      <a:pt x="252" y="70"/>
                    </a:lnTo>
                    <a:lnTo>
                      <a:pt x="247" y="86"/>
                    </a:lnTo>
                    <a:lnTo>
                      <a:pt x="243" y="90"/>
                    </a:lnTo>
                    <a:lnTo>
                      <a:pt x="234" y="94"/>
                    </a:lnTo>
                    <a:lnTo>
                      <a:pt x="231" y="95"/>
                    </a:lnTo>
                    <a:lnTo>
                      <a:pt x="229" y="100"/>
                    </a:lnTo>
                    <a:lnTo>
                      <a:pt x="229" y="103"/>
                    </a:lnTo>
                    <a:lnTo>
                      <a:pt x="227" y="103"/>
                    </a:lnTo>
                    <a:lnTo>
                      <a:pt x="226" y="103"/>
                    </a:lnTo>
                    <a:lnTo>
                      <a:pt x="226" y="104"/>
                    </a:lnTo>
                    <a:lnTo>
                      <a:pt x="224" y="105"/>
                    </a:lnTo>
                    <a:lnTo>
                      <a:pt x="222" y="104"/>
                    </a:lnTo>
                    <a:lnTo>
                      <a:pt x="219" y="107"/>
                    </a:lnTo>
                    <a:lnTo>
                      <a:pt x="217" y="114"/>
                    </a:lnTo>
                    <a:lnTo>
                      <a:pt x="215" y="118"/>
                    </a:lnTo>
                    <a:lnTo>
                      <a:pt x="215" y="122"/>
                    </a:lnTo>
                    <a:lnTo>
                      <a:pt x="210" y="124"/>
                    </a:lnTo>
                    <a:lnTo>
                      <a:pt x="207" y="125"/>
                    </a:lnTo>
                    <a:lnTo>
                      <a:pt x="205" y="123"/>
                    </a:lnTo>
                    <a:lnTo>
                      <a:pt x="204" y="119"/>
                    </a:lnTo>
                    <a:lnTo>
                      <a:pt x="202" y="114"/>
                    </a:lnTo>
                    <a:lnTo>
                      <a:pt x="200" y="112"/>
                    </a:lnTo>
                    <a:lnTo>
                      <a:pt x="195" y="108"/>
                    </a:lnTo>
                    <a:lnTo>
                      <a:pt x="190" y="98"/>
                    </a:lnTo>
                    <a:lnTo>
                      <a:pt x="188" y="96"/>
                    </a:lnTo>
                    <a:lnTo>
                      <a:pt x="188" y="93"/>
                    </a:lnTo>
                    <a:lnTo>
                      <a:pt x="187" y="91"/>
                    </a:lnTo>
                    <a:lnTo>
                      <a:pt x="187" y="90"/>
                    </a:lnTo>
                    <a:lnTo>
                      <a:pt x="186" y="86"/>
                    </a:lnTo>
                    <a:lnTo>
                      <a:pt x="182" y="85"/>
                    </a:lnTo>
                    <a:lnTo>
                      <a:pt x="176" y="87"/>
                    </a:lnTo>
                    <a:lnTo>
                      <a:pt x="173" y="85"/>
                    </a:lnTo>
                    <a:lnTo>
                      <a:pt x="172" y="81"/>
                    </a:lnTo>
                    <a:lnTo>
                      <a:pt x="169" y="78"/>
                    </a:lnTo>
                    <a:lnTo>
                      <a:pt x="166" y="78"/>
                    </a:lnTo>
                    <a:lnTo>
                      <a:pt x="164" y="80"/>
                    </a:lnTo>
                    <a:lnTo>
                      <a:pt x="161" y="81"/>
                    </a:lnTo>
                    <a:lnTo>
                      <a:pt x="160" y="86"/>
                    </a:lnTo>
                    <a:lnTo>
                      <a:pt x="154" y="88"/>
                    </a:lnTo>
                    <a:lnTo>
                      <a:pt x="149" y="90"/>
                    </a:lnTo>
                    <a:lnTo>
                      <a:pt x="143" y="91"/>
                    </a:lnTo>
                    <a:lnTo>
                      <a:pt x="138" y="96"/>
                    </a:lnTo>
                    <a:lnTo>
                      <a:pt x="133" y="98"/>
                    </a:lnTo>
                    <a:lnTo>
                      <a:pt x="128" y="100"/>
                    </a:lnTo>
                    <a:lnTo>
                      <a:pt x="125" y="99"/>
                    </a:lnTo>
                    <a:lnTo>
                      <a:pt x="126" y="95"/>
                    </a:lnTo>
                    <a:lnTo>
                      <a:pt x="128" y="89"/>
                    </a:lnTo>
                    <a:lnTo>
                      <a:pt x="128" y="86"/>
                    </a:lnTo>
                    <a:lnTo>
                      <a:pt x="127" y="86"/>
                    </a:lnTo>
                    <a:lnTo>
                      <a:pt x="125" y="87"/>
                    </a:lnTo>
                    <a:lnTo>
                      <a:pt x="123" y="90"/>
                    </a:lnTo>
                    <a:lnTo>
                      <a:pt x="116" y="92"/>
                    </a:lnTo>
                    <a:lnTo>
                      <a:pt x="112" y="90"/>
                    </a:lnTo>
                    <a:lnTo>
                      <a:pt x="110" y="87"/>
                    </a:lnTo>
                    <a:lnTo>
                      <a:pt x="108" y="85"/>
                    </a:lnTo>
                    <a:lnTo>
                      <a:pt x="107" y="86"/>
                    </a:lnTo>
                    <a:lnTo>
                      <a:pt x="102" y="88"/>
                    </a:lnTo>
                    <a:lnTo>
                      <a:pt x="97" y="90"/>
                    </a:lnTo>
                    <a:lnTo>
                      <a:pt x="94" y="90"/>
                    </a:lnTo>
                    <a:lnTo>
                      <a:pt x="92" y="90"/>
                    </a:lnTo>
                    <a:lnTo>
                      <a:pt x="90" y="94"/>
                    </a:lnTo>
                    <a:lnTo>
                      <a:pt x="86" y="106"/>
                    </a:lnTo>
                    <a:lnTo>
                      <a:pt x="85" y="110"/>
                    </a:lnTo>
                    <a:lnTo>
                      <a:pt x="85" y="118"/>
                    </a:lnTo>
                    <a:lnTo>
                      <a:pt x="84" y="118"/>
                    </a:lnTo>
                    <a:lnTo>
                      <a:pt x="84" y="119"/>
                    </a:lnTo>
                    <a:lnTo>
                      <a:pt x="83" y="119"/>
                    </a:lnTo>
                    <a:lnTo>
                      <a:pt x="83" y="120"/>
                    </a:lnTo>
                    <a:lnTo>
                      <a:pt x="80" y="120"/>
                    </a:lnTo>
                    <a:lnTo>
                      <a:pt x="79" y="119"/>
                    </a:lnTo>
                    <a:lnTo>
                      <a:pt x="77" y="118"/>
                    </a:lnTo>
                    <a:lnTo>
                      <a:pt x="76" y="123"/>
                    </a:lnTo>
                    <a:lnTo>
                      <a:pt x="74" y="131"/>
                    </a:lnTo>
                    <a:lnTo>
                      <a:pt x="72" y="135"/>
                    </a:lnTo>
                    <a:lnTo>
                      <a:pt x="71" y="138"/>
                    </a:lnTo>
                    <a:lnTo>
                      <a:pt x="71" y="144"/>
                    </a:lnTo>
                    <a:lnTo>
                      <a:pt x="71" y="146"/>
                    </a:lnTo>
                    <a:lnTo>
                      <a:pt x="73" y="149"/>
                    </a:lnTo>
                    <a:lnTo>
                      <a:pt x="81" y="151"/>
                    </a:lnTo>
                    <a:lnTo>
                      <a:pt x="84" y="152"/>
                    </a:lnTo>
                    <a:lnTo>
                      <a:pt x="85" y="154"/>
                    </a:lnTo>
                    <a:lnTo>
                      <a:pt x="84" y="154"/>
                    </a:lnTo>
                    <a:lnTo>
                      <a:pt x="81" y="155"/>
                    </a:lnTo>
                    <a:lnTo>
                      <a:pt x="77" y="155"/>
                    </a:lnTo>
                    <a:lnTo>
                      <a:pt x="73" y="156"/>
                    </a:lnTo>
                    <a:lnTo>
                      <a:pt x="68" y="156"/>
                    </a:lnTo>
                    <a:lnTo>
                      <a:pt x="65" y="160"/>
                    </a:lnTo>
                    <a:lnTo>
                      <a:pt x="60" y="161"/>
                    </a:lnTo>
                    <a:lnTo>
                      <a:pt x="58" y="163"/>
                    </a:lnTo>
                    <a:lnTo>
                      <a:pt x="56" y="164"/>
                    </a:lnTo>
                    <a:lnTo>
                      <a:pt x="56" y="166"/>
                    </a:lnTo>
                    <a:lnTo>
                      <a:pt x="53" y="165"/>
                    </a:lnTo>
                    <a:lnTo>
                      <a:pt x="52" y="166"/>
                    </a:lnTo>
                    <a:lnTo>
                      <a:pt x="52" y="168"/>
                    </a:lnTo>
                    <a:lnTo>
                      <a:pt x="54" y="172"/>
                    </a:lnTo>
                    <a:lnTo>
                      <a:pt x="56" y="180"/>
                    </a:lnTo>
                    <a:lnTo>
                      <a:pt x="58" y="184"/>
                    </a:lnTo>
                    <a:lnTo>
                      <a:pt x="56" y="190"/>
                    </a:lnTo>
                    <a:lnTo>
                      <a:pt x="51" y="194"/>
                    </a:lnTo>
                    <a:lnTo>
                      <a:pt x="48" y="198"/>
                    </a:lnTo>
                    <a:lnTo>
                      <a:pt x="46" y="199"/>
                    </a:lnTo>
                    <a:lnTo>
                      <a:pt x="46" y="200"/>
                    </a:lnTo>
                    <a:lnTo>
                      <a:pt x="40" y="198"/>
                    </a:lnTo>
                    <a:lnTo>
                      <a:pt x="37" y="199"/>
                    </a:lnTo>
                    <a:lnTo>
                      <a:pt x="36" y="200"/>
                    </a:lnTo>
                    <a:lnTo>
                      <a:pt x="39" y="204"/>
                    </a:lnTo>
                    <a:lnTo>
                      <a:pt x="44" y="208"/>
                    </a:lnTo>
                    <a:lnTo>
                      <a:pt x="45" y="210"/>
                    </a:lnTo>
                    <a:lnTo>
                      <a:pt x="45" y="212"/>
                    </a:lnTo>
                    <a:lnTo>
                      <a:pt x="34" y="226"/>
                    </a:lnTo>
                    <a:lnTo>
                      <a:pt x="29" y="232"/>
                    </a:lnTo>
                    <a:lnTo>
                      <a:pt x="28" y="238"/>
                    </a:lnTo>
                    <a:lnTo>
                      <a:pt x="28" y="241"/>
                    </a:lnTo>
                    <a:lnTo>
                      <a:pt x="29" y="243"/>
                    </a:lnTo>
                    <a:lnTo>
                      <a:pt x="29" y="245"/>
                    </a:lnTo>
                    <a:lnTo>
                      <a:pt x="29" y="246"/>
                    </a:lnTo>
                    <a:lnTo>
                      <a:pt x="30" y="248"/>
                    </a:lnTo>
                    <a:lnTo>
                      <a:pt x="29" y="248"/>
                    </a:lnTo>
                    <a:lnTo>
                      <a:pt x="29" y="249"/>
                    </a:lnTo>
                    <a:lnTo>
                      <a:pt x="28" y="251"/>
                    </a:lnTo>
                    <a:lnTo>
                      <a:pt x="23" y="252"/>
                    </a:lnTo>
                    <a:lnTo>
                      <a:pt x="20" y="256"/>
                    </a:lnTo>
                    <a:lnTo>
                      <a:pt x="17" y="261"/>
                    </a:lnTo>
                    <a:lnTo>
                      <a:pt x="21" y="268"/>
                    </a:lnTo>
                    <a:lnTo>
                      <a:pt x="28" y="286"/>
                    </a:lnTo>
                    <a:lnTo>
                      <a:pt x="28" y="287"/>
                    </a:lnTo>
                    <a:lnTo>
                      <a:pt x="28" y="290"/>
                    </a:lnTo>
                    <a:lnTo>
                      <a:pt x="27" y="295"/>
                    </a:lnTo>
                    <a:lnTo>
                      <a:pt x="26" y="301"/>
                    </a:lnTo>
                    <a:lnTo>
                      <a:pt x="20" y="302"/>
                    </a:lnTo>
                    <a:lnTo>
                      <a:pt x="17" y="306"/>
                    </a:lnTo>
                    <a:lnTo>
                      <a:pt x="12" y="307"/>
                    </a:lnTo>
                    <a:lnTo>
                      <a:pt x="11" y="310"/>
                    </a:lnTo>
                    <a:lnTo>
                      <a:pt x="10" y="314"/>
                    </a:lnTo>
                    <a:lnTo>
                      <a:pt x="12" y="319"/>
                    </a:lnTo>
                    <a:lnTo>
                      <a:pt x="10" y="320"/>
                    </a:lnTo>
                    <a:lnTo>
                      <a:pt x="10" y="322"/>
                    </a:lnTo>
                    <a:lnTo>
                      <a:pt x="10" y="323"/>
                    </a:lnTo>
                    <a:lnTo>
                      <a:pt x="13" y="325"/>
                    </a:lnTo>
                    <a:lnTo>
                      <a:pt x="12" y="328"/>
                    </a:lnTo>
                    <a:lnTo>
                      <a:pt x="14" y="329"/>
                    </a:lnTo>
                    <a:lnTo>
                      <a:pt x="15" y="332"/>
                    </a:lnTo>
                    <a:lnTo>
                      <a:pt x="20" y="333"/>
                    </a:lnTo>
                    <a:lnTo>
                      <a:pt x="22" y="333"/>
                    </a:lnTo>
                    <a:lnTo>
                      <a:pt x="26" y="335"/>
                    </a:lnTo>
                    <a:lnTo>
                      <a:pt x="27" y="337"/>
                    </a:lnTo>
                    <a:lnTo>
                      <a:pt x="29" y="341"/>
                    </a:lnTo>
                    <a:lnTo>
                      <a:pt x="23" y="341"/>
                    </a:lnTo>
                    <a:lnTo>
                      <a:pt x="19" y="342"/>
                    </a:lnTo>
                    <a:lnTo>
                      <a:pt x="14" y="344"/>
                    </a:lnTo>
                    <a:lnTo>
                      <a:pt x="11" y="349"/>
                    </a:lnTo>
                    <a:lnTo>
                      <a:pt x="11" y="362"/>
                    </a:lnTo>
                    <a:lnTo>
                      <a:pt x="14" y="373"/>
                    </a:lnTo>
                    <a:lnTo>
                      <a:pt x="17" y="378"/>
                    </a:lnTo>
                    <a:lnTo>
                      <a:pt x="17" y="385"/>
                    </a:lnTo>
                    <a:lnTo>
                      <a:pt x="12" y="389"/>
                    </a:lnTo>
                    <a:lnTo>
                      <a:pt x="12" y="393"/>
                    </a:lnTo>
                    <a:lnTo>
                      <a:pt x="10" y="397"/>
                    </a:lnTo>
                    <a:lnTo>
                      <a:pt x="10" y="398"/>
                    </a:lnTo>
                    <a:lnTo>
                      <a:pt x="12" y="400"/>
                    </a:lnTo>
                    <a:lnTo>
                      <a:pt x="9" y="403"/>
                    </a:lnTo>
                    <a:lnTo>
                      <a:pt x="10" y="406"/>
                    </a:lnTo>
                    <a:lnTo>
                      <a:pt x="11" y="408"/>
                    </a:lnTo>
                    <a:lnTo>
                      <a:pt x="15" y="409"/>
                    </a:lnTo>
                    <a:lnTo>
                      <a:pt x="17" y="411"/>
                    </a:lnTo>
                    <a:lnTo>
                      <a:pt x="21" y="411"/>
                    </a:lnTo>
                    <a:lnTo>
                      <a:pt x="25" y="414"/>
                    </a:lnTo>
                    <a:lnTo>
                      <a:pt x="27" y="415"/>
                    </a:lnTo>
                    <a:lnTo>
                      <a:pt x="29" y="416"/>
                    </a:lnTo>
                    <a:lnTo>
                      <a:pt x="32" y="419"/>
                    </a:lnTo>
                    <a:lnTo>
                      <a:pt x="33" y="423"/>
                    </a:lnTo>
                    <a:lnTo>
                      <a:pt x="33" y="429"/>
                    </a:lnTo>
                    <a:lnTo>
                      <a:pt x="32" y="431"/>
                    </a:lnTo>
                    <a:lnTo>
                      <a:pt x="32" y="434"/>
                    </a:lnTo>
                    <a:lnTo>
                      <a:pt x="30" y="437"/>
                    </a:lnTo>
                    <a:lnTo>
                      <a:pt x="26" y="439"/>
                    </a:lnTo>
                    <a:lnTo>
                      <a:pt x="18" y="449"/>
                    </a:lnTo>
                    <a:lnTo>
                      <a:pt x="17" y="450"/>
                    </a:lnTo>
                    <a:lnTo>
                      <a:pt x="18" y="451"/>
                    </a:lnTo>
                    <a:lnTo>
                      <a:pt x="17" y="456"/>
                    </a:lnTo>
                    <a:lnTo>
                      <a:pt x="10" y="457"/>
                    </a:lnTo>
                    <a:lnTo>
                      <a:pt x="7" y="460"/>
                    </a:lnTo>
                    <a:lnTo>
                      <a:pt x="4" y="460"/>
                    </a:lnTo>
                    <a:lnTo>
                      <a:pt x="3" y="460"/>
                    </a:lnTo>
                    <a:lnTo>
                      <a:pt x="3" y="461"/>
                    </a:lnTo>
                    <a:lnTo>
                      <a:pt x="1" y="464"/>
                    </a:lnTo>
                    <a:lnTo>
                      <a:pt x="0" y="464"/>
                    </a:lnTo>
                    <a:lnTo>
                      <a:pt x="1" y="464"/>
                    </a:lnTo>
                    <a:lnTo>
                      <a:pt x="2" y="464"/>
                    </a:lnTo>
                    <a:lnTo>
                      <a:pt x="4" y="466"/>
                    </a:lnTo>
                    <a:lnTo>
                      <a:pt x="7" y="468"/>
                    </a:lnTo>
                    <a:lnTo>
                      <a:pt x="15" y="472"/>
                    </a:lnTo>
                    <a:lnTo>
                      <a:pt x="15" y="473"/>
                    </a:lnTo>
                    <a:lnTo>
                      <a:pt x="13" y="478"/>
                    </a:lnTo>
                    <a:lnTo>
                      <a:pt x="11" y="483"/>
                    </a:lnTo>
                    <a:lnTo>
                      <a:pt x="8" y="486"/>
                    </a:lnTo>
                    <a:lnTo>
                      <a:pt x="8" y="488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350">
                <a:extLst>
                  <a:ext uri="{FF2B5EF4-FFF2-40B4-BE49-F238E27FC236}">
                    <a16:creationId xmlns:a16="http://schemas.microsoft.com/office/drawing/2014/main" id="{35FF2480-C47F-2DD1-45A4-82BCEC239B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6" y="1222"/>
                <a:ext cx="255" cy="234"/>
              </a:xfrm>
              <a:custGeom>
                <a:avLst/>
                <a:gdLst>
                  <a:gd name="T0" fmla="*/ 736 w 763"/>
                  <a:gd name="T1" fmla="*/ 3 h 704"/>
                  <a:gd name="T2" fmla="*/ 699 w 763"/>
                  <a:gd name="T3" fmla="*/ 48 h 704"/>
                  <a:gd name="T4" fmla="*/ 661 w 763"/>
                  <a:gd name="T5" fmla="*/ 76 h 704"/>
                  <a:gd name="T6" fmla="*/ 639 w 763"/>
                  <a:gd name="T7" fmla="*/ 116 h 704"/>
                  <a:gd name="T8" fmla="*/ 622 w 763"/>
                  <a:gd name="T9" fmla="*/ 126 h 704"/>
                  <a:gd name="T10" fmla="*/ 599 w 763"/>
                  <a:gd name="T11" fmla="*/ 157 h 704"/>
                  <a:gd name="T12" fmla="*/ 595 w 763"/>
                  <a:gd name="T13" fmla="*/ 169 h 704"/>
                  <a:gd name="T14" fmla="*/ 583 w 763"/>
                  <a:gd name="T15" fmla="*/ 191 h 704"/>
                  <a:gd name="T16" fmla="*/ 575 w 763"/>
                  <a:gd name="T17" fmla="*/ 211 h 704"/>
                  <a:gd name="T18" fmla="*/ 556 w 763"/>
                  <a:gd name="T19" fmla="*/ 233 h 704"/>
                  <a:gd name="T20" fmla="*/ 544 w 763"/>
                  <a:gd name="T21" fmla="*/ 250 h 704"/>
                  <a:gd name="T22" fmla="*/ 541 w 763"/>
                  <a:gd name="T23" fmla="*/ 268 h 704"/>
                  <a:gd name="T24" fmla="*/ 528 w 763"/>
                  <a:gd name="T25" fmla="*/ 292 h 704"/>
                  <a:gd name="T26" fmla="*/ 518 w 763"/>
                  <a:gd name="T27" fmla="*/ 310 h 704"/>
                  <a:gd name="T28" fmla="*/ 519 w 763"/>
                  <a:gd name="T29" fmla="*/ 339 h 704"/>
                  <a:gd name="T30" fmla="*/ 517 w 763"/>
                  <a:gd name="T31" fmla="*/ 358 h 704"/>
                  <a:gd name="T32" fmla="*/ 495 w 763"/>
                  <a:gd name="T33" fmla="*/ 373 h 704"/>
                  <a:gd name="T34" fmla="*/ 490 w 763"/>
                  <a:gd name="T35" fmla="*/ 394 h 704"/>
                  <a:gd name="T36" fmla="*/ 460 w 763"/>
                  <a:gd name="T37" fmla="*/ 414 h 704"/>
                  <a:gd name="T38" fmla="*/ 436 w 763"/>
                  <a:gd name="T39" fmla="*/ 426 h 704"/>
                  <a:gd name="T40" fmla="*/ 429 w 763"/>
                  <a:gd name="T41" fmla="*/ 439 h 704"/>
                  <a:gd name="T42" fmla="*/ 440 w 763"/>
                  <a:gd name="T43" fmla="*/ 451 h 704"/>
                  <a:gd name="T44" fmla="*/ 420 w 763"/>
                  <a:gd name="T45" fmla="*/ 446 h 704"/>
                  <a:gd name="T46" fmla="*/ 414 w 763"/>
                  <a:gd name="T47" fmla="*/ 463 h 704"/>
                  <a:gd name="T48" fmla="*/ 404 w 763"/>
                  <a:gd name="T49" fmla="*/ 483 h 704"/>
                  <a:gd name="T50" fmla="*/ 390 w 763"/>
                  <a:gd name="T51" fmla="*/ 468 h 704"/>
                  <a:gd name="T52" fmla="*/ 386 w 763"/>
                  <a:gd name="T53" fmla="*/ 506 h 704"/>
                  <a:gd name="T54" fmla="*/ 377 w 763"/>
                  <a:gd name="T55" fmla="*/ 516 h 704"/>
                  <a:gd name="T56" fmla="*/ 370 w 763"/>
                  <a:gd name="T57" fmla="*/ 521 h 704"/>
                  <a:gd name="T58" fmla="*/ 373 w 763"/>
                  <a:gd name="T59" fmla="*/ 528 h 704"/>
                  <a:gd name="T60" fmla="*/ 363 w 763"/>
                  <a:gd name="T61" fmla="*/ 525 h 704"/>
                  <a:gd name="T62" fmla="*/ 350 w 763"/>
                  <a:gd name="T63" fmla="*/ 518 h 704"/>
                  <a:gd name="T64" fmla="*/ 335 w 763"/>
                  <a:gd name="T65" fmla="*/ 515 h 704"/>
                  <a:gd name="T66" fmla="*/ 327 w 763"/>
                  <a:gd name="T67" fmla="*/ 529 h 704"/>
                  <a:gd name="T68" fmla="*/ 319 w 763"/>
                  <a:gd name="T69" fmla="*/ 539 h 704"/>
                  <a:gd name="T70" fmla="*/ 334 w 763"/>
                  <a:gd name="T71" fmla="*/ 544 h 704"/>
                  <a:gd name="T72" fmla="*/ 320 w 763"/>
                  <a:gd name="T73" fmla="*/ 546 h 704"/>
                  <a:gd name="T74" fmla="*/ 317 w 763"/>
                  <a:gd name="T75" fmla="*/ 558 h 704"/>
                  <a:gd name="T76" fmla="*/ 311 w 763"/>
                  <a:gd name="T77" fmla="*/ 561 h 704"/>
                  <a:gd name="T78" fmla="*/ 298 w 763"/>
                  <a:gd name="T79" fmla="*/ 547 h 704"/>
                  <a:gd name="T80" fmla="*/ 290 w 763"/>
                  <a:gd name="T81" fmla="*/ 555 h 704"/>
                  <a:gd name="T82" fmla="*/ 283 w 763"/>
                  <a:gd name="T83" fmla="*/ 557 h 704"/>
                  <a:gd name="T84" fmla="*/ 272 w 763"/>
                  <a:gd name="T85" fmla="*/ 563 h 704"/>
                  <a:gd name="T86" fmla="*/ 277 w 763"/>
                  <a:gd name="T87" fmla="*/ 585 h 704"/>
                  <a:gd name="T88" fmla="*/ 271 w 763"/>
                  <a:gd name="T89" fmla="*/ 595 h 704"/>
                  <a:gd name="T90" fmla="*/ 264 w 763"/>
                  <a:gd name="T91" fmla="*/ 583 h 704"/>
                  <a:gd name="T92" fmla="*/ 248 w 763"/>
                  <a:gd name="T93" fmla="*/ 599 h 704"/>
                  <a:gd name="T94" fmla="*/ 234 w 763"/>
                  <a:gd name="T95" fmla="*/ 610 h 704"/>
                  <a:gd name="T96" fmla="*/ 210 w 763"/>
                  <a:gd name="T97" fmla="*/ 619 h 704"/>
                  <a:gd name="T98" fmla="*/ 183 w 763"/>
                  <a:gd name="T99" fmla="*/ 622 h 704"/>
                  <a:gd name="T100" fmla="*/ 163 w 763"/>
                  <a:gd name="T101" fmla="*/ 633 h 704"/>
                  <a:gd name="T102" fmla="*/ 128 w 763"/>
                  <a:gd name="T103" fmla="*/ 620 h 704"/>
                  <a:gd name="T104" fmla="*/ 128 w 763"/>
                  <a:gd name="T105" fmla="*/ 635 h 704"/>
                  <a:gd name="T106" fmla="*/ 118 w 763"/>
                  <a:gd name="T107" fmla="*/ 636 h 704"/>
                  <a:gd name="T108" fmla="*/ 107 w 763"/>
                  <a:gd name="T109" fmla="*/ 649 h 704"/>
                  <a:gd name="T110" fmla="*/ 95 w 763"/>
                  <a:gd name="T111" fmla="*/ 646 h 704"/>
                  <a:gd name="T112" fmla="*/ 70 w 763"/>
                  <a:gd name="T113" fmla="*/ 666 h 704"/>
                  <a:gd name="T114" fmla="*/ 45 w 763"/>
                  <a:gd name="T115" fmla="*/ 678 h 704"/>
                  <a:gd name="T116" fmla="*/ 11 w 763"/>
                  <a:gd name="T117" fmla="*/ 690 h 704"/>
                  <a:gd name="T118" fmla="*/ 4 w 763"/>
                  <a:gd name="T119" fmla="*/ 702 h 7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63" h="704">
                    <a:moveTo>
                      <a:pt x="763" y="6"/>
                    </a:moveTo>
                    <a:lnTo>
                      <a:pt x="756" y="5"/>
                    </a:lnTo>
                    <a:lnTo>
                      <a:pt x="751" y="3"/>
                    </a:lnTo>
                    <a:lnTo>
                      <a:pt x="745" y="0"/>
                    </a:lnTo>
                    <a:lnTo>
                      <a:pt x="741" y="1"/>
                    </a:lnTo>
                    <a:lnTo>
                      <a:pt x="736" y="3"/>
                    </a:lnTo>
                    <a:lnTo>
                      <a:pt x="732" y="8"/>
                    </a:lnTo>
                    <a:lnTo>
                      <a:pt x="721" y="26"/>
                    </a:lnTo>
                    <a:lnTo>
                      <a:pt x="712" y="36"/>
                    </a:lnTo>
                    <a:lnTo>
                      <a:pt x="705" y="43"/>
                    </a:lnTo>
                    <a:lnTo>
                      <a:pt x="702" y="44"/>
                    </a:lnTo>
                    <a:lnTo>
                      <a:pt x="699" y="48"/>
                    </a:lnTo>
                    <a:lnTo>
                      <a:pt x="694" y="52"/>
                    </a:lnTo>
                    <a:lnTo>
                      <a:pt x="690" y="60"/>
                    </a:lnTo>
                    <a:lnTo>
                      <a:pt x="685" y="62"/>
                    </a:lnTo>
                    <a:lnTo>
                      <a:pt x="681" y="65"/>
                    </a:lnTo>
                    <a:lnTo>
                      <a:pt x="668" y="71"/>
                    </a:lnTo>
                    <a:lnTo>
                      <a:pt x="661" y="76"/>
                    </a:lnTo>
                    <a:lnTo>
                      <a:pt x="658" y="85"/>
                    </a:lnTo>
                    <a:lnTo>
                      <a:pt x="656" y="88"/>
                    </a:lnTo>
                    <a:lnTo>
                      <a:pt x="655" y="93"/>
                    </a:lnTo>
                    <a:lnTo>
                      <a:pt x="649" y="101"/>
                    </a:lnTo>
                    <a:lnTo>
                      <a:pt x="643" y="106"/>
                    </a:lnTo>
                    <a:lnTo>
                      <a:pt x="639" y="116"/>
                    </a:lnTo>
                    <a:lnTo>
                      <a:pt x="637" y="117"/>
                    </a:lnTo>
                    <a:lnTo>
                      <a:pt x="636" y="119"/>
                    </a:lnTo>
                    <a:lnTo>
                      <a:pt x="634" y="120"/>
                    </a:lnTo>
                    <a:lnTo>
                      <a:pt x="633" y="122"/>
                    </a:lnTo>
                    <a:lnTo>
                      <a:pt x="627" y="124"/>
                    </a:lnTo>
                    <a:lnTo>
                      <a:pt x="622" y="126"/>
                    </a:lnTo>
                    <a:lnTo>
                      <a:pt x="609" y="130"/>
                    </a:lnTo>
                    <a:lnTo>
                      <a:pt x="603" y="137"/>
                    </a:lnTo>
                    <a:lnTo>
                      <a:pt x="599" y="142"/>
                    </a:lnTo>
                    <a:lnTo>
                      <a:pt x="598" y="149"/>
                    </a:lnTo>
                    <a:lnTo>
                      <a:pt x="597" y="153"/>
                    </a:lnTo>
                    <a:lnTo>
                      <a:pt x="599" y="157"/>
                    </a:lnTo>
                    <a:lnTo>
                      <a:pt x="599" y="159"/>
                    </a:lnTo>
                    <a:lnTo>
                      <a:pt x="599" y="160"/>
                    </a:lnTo>
                    <a:lnTo>
                      <a:pt x="600" y="162"/>
                    </a:lnTo>
                    <a:lnTo>
                      <a:pt x="600" y="166"/>
                    </a:lnTo>
                    <a:lnTo>
                      <a:pt x="597" y="169"/>
                    </a:lnTo>
                    <a:lnTo>
                      <a:pt x="595" y="169"/>
                    </a:lnTo>
                    <a:lnTo>
                      <a:pt x="594" y="169"/>
                    </a:lnTo>
                    <a:lnTo>
                      <a:pt x="594" y="170"/>
                    </a:lnTo>
                    <a:lnTo>
                      <a:pt x="588" y="173"/>
                    </a:lnTo>
                    <a:lnTo>
                      <a:pt x="586" y="182"/>
                    </a:lnTo>
                    <a:lnTo>
                      <a:pt x="584" y="185"/>
                    </a:lnTo>
                    <a:lnTo>
                      <a:pt x="583" y="191"/>
                    </a:lnTo>
                    <a:lnTo>
                      <a:pt x="580" y="202"/>
                    </a:lnTo>
                    <a:lnTo>
                      <a:pt x="578" y="205"/>
                    </a:lnTo>
                    <a:lnTo>
                      <a:pt x="577" y="205"/>
                    </a:lnTo>
                    <a:lnTo>
                      <a:pt x="577" y="207"/>
                    </a:lnTo>
                    <a:lnTo>
                      <a:pt x="577" y="209"/>
                    </a:lnTo>
                    <a:lnTo>
                      <a:pt x="575" y="211"/>
                    </a:lnTo>
                    <a:lnTo>
                      <a:pt x="572" y="214"/>
                    </a:lnTo>
                    <a:lnTo>
                      <a:pt x="566" y="217"/>
                    </a:lnTo>
                    <a:lnTo>
                      <a:pt x="565" y="222"/>
                    </a:lnTo>
                    <a:lnTo>
                      <a:pt x="564" y="224"/>
                    </a:lnTo>
                    <a:lnTo>
                      <a:pt x="562" y="227"/>
                    </a:lnTo>
                    <a:lnTo>
                      <a:pt x="556" y="233"/>
                    </a:lnTo>
                    <a:lnTo>
                      <a:pt x="548" y="239"/>
                    </a:lnTo>
                    <a:lnTo>
                      <a:pt x="546" y="242"/>
                    </a:lnTo>
                    <a:lnTo>
                      <a:pt x="546" y="247"/>
                    </a:lnTo>
                    <a:lnTo>
                      <a:pt x="545" y="249"/>
                    </a:lnTo>
                    <a:lnTo>
                      <a:pt x="544" y="249"/>
                    </a:lnTo>
                    <a:lnTo>
                      <a:pt x="544" y="250"/>
                    </a:lnTo>
                    <a:lnTo>
                      <a:pt x="544" y="252"/>
                    </a:lnTo>
                    <a:lnTo>
                      <a:pt x="542" y="254"/>
                    </a:lnTo>
                    <a:lnTo>
                      <a:pt x="541" y="256"/>
                    </a:lnTo>
                    <a:lnTo>
                      <a:pt x="539" y="257"/>
                    </a:lnTo>
                    <a:lnTo>
                      <a:pt x="539" y="260"/>
                    </a:lnTo>
                    <a:lnTo>
                      <a:pt x="541" y="268"/>
                    </a:lnTo>
                    <a:lnTo>
                      <a:pt x="539" y="271"/>
                    </a:lnTo>
                    <a:lnTo>
                      <a:pt x="537" y="274"/>
                    </a:lnTo>
                    <a:lnTo>
                      <a:pt x="533" y="278"/>
                    </a:lnTo>
                    <a:lnTo>
                      <a:pt x="529" y="283"/>
                    </a:lnTo>
                    <a:lnTo>
                      <a:pt x="529" y="290"/>
                    </a:lnTo>
                    <a:lnTo>
                      <a:pt x="528" y="292"/>
                    </a:lnTo>
                    <a:lnTo>
                      <a:pt x="528" y="295"/>
                    </a:lnTo>
                    <a:lnTo>
                      <a:pt x="526" y="299"/>
                    </a:lnTo>
                    <a:lnTo>
                      <a:pt x="522" y="300"/>
                    </a:lnTo>
                    <a:lnTo>
                      <a:pt x="520" y="303"/>
                    </a:lnTo>
                    <a:lnTo>
                      <a:pt x="519" y="306"/>
                    </a:lnTo>
                    <a:lnTo>
                      <a:pt x="518" y="310"/>
                    </a:lnTo>
                    <a:lnTo>
                      <a:pt x="516" y="313"/>
                    </a:lnTo>
                    <a:lnTo>
                      <a:pt x="512" y="315"/>
                    </a:lnTo>
                    <a:lnTo>
                      <a:pt x="513" y="319"/>
                    </a:lnTo>
                    <a:lnTo>
                      <a:pt x="516" y="324"/>
                    </a:lnTo>
                    <a:lnTo>
                      <a:pt x="518" y="329"/>
                    </a:lnTo>
                    <a:lnTo>
                      <a:pt x="519" y="339"/>
                    </a:lnTo>
                    <a:lnTo>
                      <a:pt x="520" y="342"/>
                    </a:lnTo>
                    <a:lnTo>
                      <a:pt x="519" y="347"/>
                    </a:lnTo>
                    <a:lnTo>
                      <a:pt x="517" y="351"/>
                    </a:lnTo>
                    <a:lnTo>
                      <a:pt x="518" y="357"/>
                    </a:lnTo>
                    <a:lnTo>
                      <a:pt x="517" y="357"/>
                    </a:lnTo>
                    <a:lnTo>
                      <a:pt x="517" y="358"/>
                    </a:lnTo>
                    <a:lnTo>
                      <a:pt x="514" y="361"/>
                    </a:lnTo>
                    <a:lnTo>
                      <a:pt x="511" y="361"/>
                    </a:lnTo>
                    <a:lnTo>
                      <a:pt x="508" y="361"/>
                    </a:lnTo>
                    <a:lnTo>
                      <a:pt x="506" y="362"/>
                    </a:lnTo>
                    <a:lnTo>
                      <a:pt x="500" y="365"/>
                    </a:lnTo>
                    <a:lnTo>
                      <a:pt x="495" y="373"/>
                    </a:lnTo>
                    <a:lnTo>
                      <a:pt x="492" y="377"/>
                    </a:lnTo>
                    <a:lnTo>
                      <a:pt x="492" y="382"/>
                    </a:lnTo>
                    <a:lnTo>
                      <a:pt x="492" y="385"/>
                    </a:lnTo>
                    <a:lnTo>
                      <a:pt x="494" y="388"/>
                    </a:lnTo>
                    <a:lnTo>
                      <a:pt x="494" y="390"/>
                    </a:lnTo>
                    <a:lnTo>
                      <a:pt x="490" y="394"/>
                    </a:lnTo>
                    <a:lnTo>
                      <a:pt x="475" y="399"/>
                    </a:lnTo>
                    <a:lnTo>
                      <a:pt x="470" y="399"/>
                    </a:lnTo>
                    <a:lnTo>
                      <a:pt x="467" y="401"/>
                    </a:lnTo>
                    <a:lnTo>
                      <a:pt x="466" y="406"/>
                    </a:lnTo>
                    <a:lnTo>
                      <a:pt x="464" y="409"/>
                    </a:lnTo>
                    <a:lnTo>
                      <a:pt x="460" y="414"/>
                    </a:lnTo>
                    <a:lnTo>
                      <a:pt x="451" y="419"/>
                    </a:lnTo>
                    <a:lnTo>
                      <a:pt x="445" y="420"/>
                    </a:lnTo>
                    <a:lnTo>
                      <a:pt x="440" y="418"/>
                    </a:lnTo>
                    <a:lnTo>
                      <a:pt x="437" y="419"/>
                    </a:lnTo>
                    <a:lnTo>
                      <a:pt x="435" y="421"/>
                    </a:lnTo>
                    <a:lnTo>
                      <a:pt x="436" y="426"/>
                    </a:lnTo>
                    <a:lnTo>
                      <a:pt x="435" y="432"/>
                    </a:lnTo>
                    <a:lnTo>
                      <a:pt x="433" y="434"/>
                    </a:lnTo>
                    <a:lnTo>
                      <a:pt x="432" y="434"/>
                    </a:lnTo>
                    <a:lnTo>
                      <a:pt x="432" y="436"/>
                    </a:lnTo>
                    <a:lnTo>
                      <a:pt x="432" y="438"/>
                    </a:lnTo>
                    <a:lnTo>
                      <a:pt x="429" y="439"/>
                    </a:lnTo>
                    <a:lnTo>
                      <a:pt x="428" y="441"/>
                    </a:lnTo>
                    <a:lnTo>
                      <a:pt x="429" y="443"/>
                    </a:lnTo>
                    <a:lnTo>
                      <a:pt x="434" y="445"/>
                    </a:lnTo>
                    <a:lnTo>
                      <a:pt x="437" y="447"/>
                    </a:lnTo>
                    <a:lnTo>
                      <a:pt x="441" y="449"/>
                    </a:lnTo>
                    <a:lnTo>
                      <a:pt x="440" y="451"/>
                    </a:lnTo>
                    <a:lnTo>
                      <a:pt x="438" y="456"/>
                    </a:lnTo>
                    <a:lnTo>
                      <a:pt x="432" y="456"/>
                    </a:lnTo>
                    <a:lnTo>
                      <a:pt x="428" y="453"/>
                    </a:lnTo>
                    <a:lnTo>
                      <a:pt x="426" y="451"/>
                    </a:lnTo>
                    <a:lnTo>
                      <a:pt x="425" y="450"/>
                    </a:lnTo>
                    <a:lnTo>
                      <a:pt x="420" y="446"/>
                    </a:lnTo>
                    <a:lnTo>
                      <a:pt x="416" y="448"/>
                    </a:lnTo>
                    <a:lnTo>
                      <a:pt x="413" y="451"/>
                    </a:lnTo>
                    <a:lnTo>
                      <a:pt x="415" y="456"/>
                    </a:lnTo>
                    <a:lnTo>
                      <a:pt x="415" y="458"/>
                    </a:lnTo>
                    <a:lnTo>
                      <a:pt x="415" y="461"/>
                    </a:lnTo>
                    <a:lnTo>
                      <a:pt x="414" y="463"/>
                    </a:lnTo>
                    <a:lnTo>
                      <a:pt x="413" y="463"/>
                    </a:lnTo>
                    <a:lnTo>
                      <a:pt x="413" y="464"/>
                    </a:lnTo>
                    <a:lnTo>
                      <a:pt x="413" y="466"/>
                    </a:lnTo>
                    <a:lnTo>
                      <a:pt x="408" y="471"/>
                    </a:lnTo>
                    <a:lnTo>
                      <a:pt x="406" y="479"/>
                    </a:lnTo>
                    <a:lnTo>
                      <a:pt x="404" y="483"/>
                    </a:lnTo>
                    <a:lnTo>
                      <a:pt x="402" y="483"/>
                    </a:lnTo>
                    <a:lnTo>
                      <a:pt x="399" y="480"/>
                    </a:lnTo>
                    <a:lnTo>
                      <a:pt x="399" y="474"/>
                    </a:lnTo>
                    <a:lnTo>
                      <a:pt x="397" y="470"/>
                    </a:lnTo>
                    <a:lnTo>
                      <a:pt x="394" y="469"/>
                    </a:lnTo>
                    <a:lnTo>
                      <a:pt x="390" y="468"/>
                    </a:lnTo>
                    <a:lnTo>
                      <a:pt x="386" y="470"/>
                    </a:lnTo>
                    <a:lnTo>
                      <a:pt x="383" y="471"/>
                    </a:lnTo>
                    <a:lnTo>
                      <a:pt x="383" y="475"/>
                    </a:lnTo>
                    <a:lnTo>
                      <a:pt x="387" y="484"/>
                    </a:lnTo>
                    <a:lnTo>
                      <a:pt x="387" y="502"/>
                    </a:lnTo>
                    <a:lnTo>
                      <a:pt x="386" y="506"/>
                    </a:lnTo>
                    <a:lnTo>
                      <a:pt x="386" y="510"/>
                    </a:lnTo>
                    <a:lnTo>
                      <a:pt x="385" y="513"/>
                    </a:lnTo>
                    <a:lnTo>
                      <a:pt x="385" y="515"/>
                    </a:lnTo>
                    <a:lnTo>
                      <a:pt x="382" y="516"/>
                    </a:lnTo>
                    <a:lnTo>
                      <a:pt x="379" y="517"/>
                    </a:lnTo>
                    <a:lnTo>
                      <a:pt x="377" y="516"/>
                    </a:lnTo>
                    <a:lnTo>
                      <a:pt x="375" y="514"/>
                    </a:lnTo>
                    <a:lnTo>
                      <a:pt x="371" y="509"/>
                    </a:lnTo>
                    <a:lnTo>
                      <a:pt x="369" y="508"/>
                    </a:lnTo>
                    <a:lnTo>
                      <a:pt x="366" y="510"/>
                    </a:lnTo>
                    <a:lnTo>
                      <a:pt x="365" y="514"/>
                    </a:lnTo>
                    <a:lnTo>
                      <a:pt x="370" y="521"/>
                    </a:lnTo>
                    <a:lnTo>
                      <a:pt x="371" y="522"/>
                    </a:lnTo>
                    <a:lnTo>
                      <a:pt x="373" y="524"/>
                    </a:lnTo>
                    <a:lnTo>
                      <a:pt x="373" y="525"/>
                    </a:lnTo>
                    <a:lnTo>
                      <a:pt x="374" y="527"/>
                    </a:lnTo>
                    <a:lnTo>
                      <a:pt x="373" y="527"/>
                    </a:lnTo>
                    <a:lnTo>
                      <a:pt x="373" y="528"/>
                    </a:lnTo>
                    <a:lnTo>
                      <a:pt x="371" y="528"/>
                    </a:lnTo>
                    <a:lnTo>
                      <a:pt x="370" y="528"/>
                    </a:lnTo>
                    <a:lnTo>
                      <a:pt x="370" y="529"/>
                    </a:lnTo>
                    <a:lnTo>
                      <a:pt x="365" y="528"/>
                    </a:lnTo>
                    <a:lnTo>
                      <a:pt x="363" y="526"/>
                    </a:lnTo>
                    <a:lnTo>
                      <a:pt x="363" y="525"/>
                    </a:lnTo>
                    <a:lnTo>
                      <a:pt x="361" y="522"/>
                    </a:lnTo>
                    <a:lnTo>
                      <a:pt x="360" y="521"/>
                    </a:lnTo>
                    <a:lnTo>
                      <a:pt x="355" y="520"/>
                    </a:lnTo>
                    <a:lnTo>
                      <a:pt x="353" y="519"/>
                    </a:lnTo>
                    <a:lnTo>
                      <a:pt x="352" y="519"/>
                    </a:lnTo>
                    <a:lnTo>
                      <a:pt x="350" y="518"/>
                    </a:lnTo>
                    <a:lnTo>
                      <a:pt x="347" y="516"/>
                    </a:lnTo>
                    <a:lnTo>
                      <a:pt x="345" y="513"/>
                    </a:lnTo>
                    <a:lnTo>
                      <a:pt x="340" y="509"/>
                    </a:lnTo>
                    <a:lnTo>
                      <a:pt x="338" y="509"/>
                    </a:lnTo>
                    <a:lnTo>
                      <a:pt x="337" y="513"/>
                    </a:lnTo>
                    <a:lnTo>
                      <a:pt x="335" y="515"/>
                    </a:lnTo>
                    <a:lnTo>
                      <a:pt x="335" y="517"/>
                    </a:lnTo>
                    <a:lnTo>
                      <a:pt x="336" y="520"/>
                    </a:lnTo>
                    <a:lnTo>
                      <a:pt x="336" y="527"/>
                    </a:lnTo>
                    <a:lnTo>
                      <a:pt x="333" y="527"/>
                    </a:lnTo>
                    <a:lnTo>
                      <a:pt x="331" y="528"/>
                    </a:lnTo>
                    <a:lnTo>
                      <a:pt x="327" y="529"/>
                    </a:lnTo>
                    <a:lnTo>
                      <a:pt x="322" y="527"/>
                    </a:lnTo>
                    <a:lnTo>
                      <a:pt x="320" y="528"/>
                    </a:lnTo>
                    <a:lnTo>
                      <a:pt x="317" y="533"/>
                    </a:lnTo>
                    <a:lnTo>
                      <a:pt x="316" y="535"/>
                    </a:lnTo>
                    <a:lnTo>
                      <a:pt x="317" y="538"/>
                    </a:lnTo>
                    <a:lnTo>
                      <a:pt x="319" y="539"/>
                    </a:lnTo>
                    <a:lnTo>
                      <a:pt x="325" y="540"/>
                    </a:lnTo>
                    <a:lnTo>
                      <a:pt x="329" y="539"/>
                    </a:lnTo>
                    <a:lnTo>
                      <a:pt x="332" y="540"/>
                    </a:lnTo>
                    <a:lnTo>
                      <a:pt x="334" y="541"/>
                    </a:lnTo>
                    <a:lnTo>
                      <a:pt x="335" y="544"/>
                    </a:lnTo>
                    <a:lnTo>
                      <a:pt x="334" y="544"/>
                    </a:lnTo>
                    <a:lnTo>
                      <a:pt x="332" y="545"/>
                    </a:lnTo>
                    <a:lnTo>
                      <a:pt x="329" y="545"/>
                    </a:lnTo>
                    <a:lnTo>
                      <a:pt x="327" y="545"/>
                    </a:lnTo>
                    <a:lnTo>
                      <a:pt x="326" y="545"/>
                    </a:lnTo>
                    <a:lnTo>
                      <a:pt x="326" y="546"/>
                    </a:lnTo>
                    <a:lnTo>
                      <a:pt x="320" y="546"/>
                    </a:lnTo>
                    <a:lnTo>
                      <a:pt x="318" y="548"/>
                    </a:lnTo>
                    <a:lnTo>
                      <a:pt x="317" y="551"/>
                    </a:lnTo>
                    <a:lnTo>
                      <a:pt x="318" y="555"/>
                    </a:lnTo>
                    <a:lnTo>
                      <a:pt x="318" y="557"/>
                    </a:lnTo>
                    <a:lnTo>
                      <a:pt x="317" y="557"/>
                    </a:lnTo>
                    <a:lnTo>
                      <a:pt x="317" y="558"/>
                    </a:lnTo>
                    <a:lnTo>
                      <a:pt x="317" y="560"/>
                    </a:lnTo>
                    <a:lnTo>
                      <a:pt x="315" y="560"/>
                    </a:lnTo>
                    <a:lnTo>
                      <a:pt x="314" y="560"/>
                    </a:lnTo>
                    <a:lnTo>
                      <a:pt x="314" y="561"/>
                    </a:lnTo>
                    <a:lnTo>
                      <a:pt x="312" y="561"/>
                    </a:lnTo>
                    <a:lnTo>
                      <a:pt x="311" y="561"/>
                    </a:lnTo>
                    <a:lnTo>
                      <a:pt x="311" y="562"/>
                    </a:lnTo>
                    <a:lnTo>
                      <a:pt x="306" y="560"/>
                    </a:lnTo>
                    <a:lnTo>
                      <a:pt x="303" y="558"/>
                    </a:lnTo>
                    <a:lnTo>
                      <a:pt x="303" y="556"/>
                    </a:lnTo>
                    <a:lnTo>
                      <a:pt x="299" y="549"/>
                    </a:lnTo>
                    <a:lnTo>
                      <a:pt x="298" y="547"/>
                    </a:lnTo>
                    <a:lnTo>
                      <a:pt x="294" y="545"/>
                    </a:lnTo>
                    <a:lnTo>
                      <a:pt x="292" y="546"/>
                    </a:lnTo>
                    <a:lnTo>
                      <a:pt x="291" y="552"/>
                    </a:lnTo>
                    <a:lnTo>
                      <a:pt x="290" y="552"/>
                    </a:lnTo>
                    <a:lnTo>
                      <a:pt x="290" y="553"/>
                    </a:lnTo>
                    <a:lnTo>
                      <a:pt x="290" y="555"/>
                    </a:lnTo>
                    <a:lnTo>
                      <a:pt x="290" y="558"/>
                    </a:lnTo>
                    <a:lnTo>
                      <a:pt x="289" y="560"/>
                    </a:lnTo>
                    <a:lnTo>
                      <a:pt x="289" y="561"/>
                    </a:lnTo>
                    <a:lnTo>
                      <a:pt x="287" y="560"/>
                    </a:lnTo>
                    <a:lnTo>
                      <a:pt x="286" y="559"/>
                    </a:lnTo>
                    <a:lnTo>
                      <a:pt x="283" y="557"/>
                    </a:lnTo>
                    <a:lnTo>
                      <a:pt x="282" y="555"/>
                    </a:lnTo>
                    <a:lnTo>
                      <a:pt x="280" y="551"/>
                    </a:lnTo>
                    <a:lnTo>
                      <a:pt x="279" y="549"/>
                    </a:lnTo>
                    <a:lnTo>
                      <a:pt x="277" y="552"/>
                    </a:lnTo>
                    <a:lnTo>
                      <a:pt x="277" y="557"/>
                    </a:lnTo>
                    <a:lnTo>
                      <a:pt x="272" y="563"/>
                    </a:lnTo>
                    <a:lnTo>
                      <a:pt x="269" y="566"/>
                    </a:lnTo>
                    <a:lnTo>
                      <a:pt x="265" y="567"/>
                    </a:lnTo>
                    <a:lnTo>
                      <a:pt x="264" y="570"/>
                    </a:lnTo>
                    <a:lnTo>
                      <a:pt x="270" y="576"/>
                    </a:lnTo>
                    <a:lnTo>
                      <a:pt x="274" y="579"/>
                    </a:lnTo>
                    <a:lnTo>
                      <a:pt x="277" y="585"/>
                    </a:lnTo>
                    <a:lnTo>
                      <a:pt x="275" y="590"/>
                    </a:lnTo>
                    <a:lnTo>
                      <a:pt x="274" y="590"/>
                    </a:lnTo>
                    <a:lnTo>
                      <a:pt x="274" y="591"/>
                    </a:lnTo>
                    <a:lnTo>
                      <a:pt x="274" y="593"/>
                    </a:lnTo>
                    <a:lnTo>
                      <a:pt x="272" y="595"/>
                    </a:lnTo>
                    <a:lnTo>
                      <a:pt x="271" y="595"/>
                    </a:lnTo>
                    <a:lnTo>
                      <a:pt x="271" y="596"/>
                    </a:lnTo>
                    <a:lnTo>
                      <a:pt x="268" y="594"/>
                    </a:lnTo>
                    <a:lnTo>
                      <a:pt x="267" y="593"/>
                    </a:lnTo>
                    <a:lnTo>
                      <a:pt x="265" y="591"/>
                    </a:lnTo>
                    <a:lnTo>
                      <a:pt x="267" y="589"/>
                    </a:lnTo>
                    <a:lnTo>
                      <a:pt x="264" y="583"/>
                    </a:lnTo>
                    <a:lnTo>
                      <a:pt x="258" y="580"/>
                    </a:lnTo>
                    <a:lnTo>
                      <a:pt x="253" y="580"/>
                    </a:lnTo>
                    <a:lnTo>
                      <a:pt x="251" y="583"/>
                    </a:lnTo>
                    <a:lnTo>
                      <a:pt x="249" y="589"/>
                    </a:lnTo>
                    <a:lnTo>
                      <a:pt x="249" y="597"/>
                    </a:lnTo>
                    <a:lnTo>
                      <a:pt x="248" y="599"/>
                    </a:lnTo>
                    <a:lnTo>
                      <a:pt x="246" y="599"/>
                    </a:lnTo>
                    <a:lnTo>
                      <a:pt x="246" y="600"/>
                    </a:lnTo>
                    <a:lnTo>
                      <a:pt x="246" y="602"/>
                    </a:lnTo>
                    <a:lnTo>
                      <a:pt x="244" y="604"/>
                    </a:lnTo>
                    <a:lnTo>
                      <a:pt x="242" y="608"/>
                    </a:lnTo>
                    <a:lnTo>
                      <a:pt x="234" y="610"/>
                    </a:lnTo>
                    <a:lnTo>
                      <a:pt x="229" y="610"/>
                    </a:lnTo>
                    <a:lnTo>
                      <a:pt x="225" y="610"/>
                    </a:lnTo>
                    <a:lnTo>
                      <a:pt x="223" y="611"/>
                    </a:lnTo>
                    <a:lnTo>
                      <a:pt x="219" y="611"/>
                    </a:lnTo>
                    <a:lnTo>
                      <a:pt x="216" y="613"/>
                    </a:lnTo>
                    <a:lnTo>
                      <a:pt x="210" y="619"/>
                    </a:lnTo>
                    <a:lnTo>
                      <a:pt x="204" y="621"/>
                    </a:lnTo>
                    <a:lnTo>
                      <a:pt x="200" y="623"/>
                    </a:lnTo>
                    <a:lnTo>
                      <a:pt x="194" y="623"/>
                    </a:lnTo>
                    <a:lnTo>
                      <a:pt x="190" y="622"/>
                    </a:lnTo>
                    <a:lnTo>
                      <a:pt x="185" y="621"/>
                    </a:lnTo>
                    <a:lnTo>
                      <a:pt x="183" y="622"/>
                    </a:lnTo>
                    <a:lnTo>
                      <a:pt x="180" y="629"/>
                    </a:lnTo>
                    <a:lnTo>
                      <a:pt x="177" y="633"/>
                    </a:lnTo>
                    <a:lnTo>
                      <a:pt x="175" y="636"/>
                    </a:lnTo>
                    <a:lnTo>
                      <a:pt x="167" y="636"/>
                    </a:lnTo>
                    <a:lnTo>
                      <a:pt x="165" y="635"/>
                    </a:lnTo>
                    <a:lnTo>
                      <a:pt x="163" y="633"/>
                    </a:lnTo>
                    <a:lnTo>
                      <a:pt x="159" y="628"/>
                    </a:lnTo>
                    <a:lnTo>
                      <a:pt x="153" y="624"/>
                    </a:lnTo>
                    <a:lnTo>
                      <a:pt x="141" y="622"/>
                    </a:lnTo>
                    <a:lnTo>
                      <a:pt x="138" y="621"/>
                    </a:lnTo>
                    <a:lnTo>
                      <a:pt x="131" y="618"/>
                    </a:lnTo>
                    <a:lnTo>
                      <a:pt x="128" y="620"/>
                    </a:lnTo>
                    <a:lnTo>
                      <a:pt x="126" y="623"/>
                    </a:lnTo>
                    <a:lnTo>
                      <a:pt x="128" y="631"/>
                    </a:lnTo>
                    <a:lnTo>
                      <a:pt x="128" y="632"/>
                    </a:lnTo>
                    <a:lnTo>
                      <a:pt x="129" y="634"/>
                    </a:lnTo>
                    <a:lnTo>
                      <a:pt x="128" y="634"/>
                    </a:lnTo>
                    <a:lnTo>
                      <a:pt x="128" y="635"/>
                    </a:lnTo>
                    <a:lnTo>
                      <a:pt x="128" y="637"/>
                    </a:lnTo>
                    <a:lnTo>
                      <a:pt x="126" y="637"/>
                    </a:lnTo>
                    <a:lnTo>
                      <a:pt x="124" y="637"/>
                    </a:lnTo>
                    <a:lnTo>
                      <a:pt x="122" y="636"/>
                    </a:lnTo>
                    <a:lnTo>
                      <a:pt x="121" y="636"/>
                    </a:lnTo>
                    <a:lnTo>
                      <a:pt x="118" y="636"/>
                    </a:lnTo>
                    <a:lnTo>
                      <a:pt x="107" y="633"/>
                    </a:lnTo>
                    <a:lnTo>
                      <a:pt x="104" y="633"/>
                    </a:lnTo>
                    <a:lnTo>
                      <a:pt x="103" y="635"/>
                    </a:lnTo>
                    <a:lnTo>
                      <a:pt x="102" y="636"/>
                    </a:lnTo>
                    <a:lnTo>
                      <a:pt x="103" y="639"/>
                    </a:lnTo>
                    <a:lnTo>
                      <a:pt x="107" y="649"/>
                    </a:lnTo>
                    <a:lnTo>
                      <a:pt x="105" y="652"/>
                    </a:lnTo>
                    <a:lnTo>
                      <a:pt x="103" y="655"/>
                    </a:lnTo>
                    <a:lnTo>
                      <a:pt x="101" y="654"/>
                    </a:lnTo>
                    <a:lnTo>
                      <a:pt x="101" y="653"/>
                    </a:lnTo>
                    <a:lnTo>
                      <a:pt x="97" y="648"/>
                    </a:lnTo>
                    <a:lnTo>
                      <a:pt x="95" y="646"/>
                    </a:lnTo>
                    <a:lnTo>
                      <a:pt x="92" y="647"/>
                    </a:lnTo>
                    <a:lnTo>
                      <a:pt x="91" y="651"/>
                    </a:lnTo>
                    <a:lnTo>
                      <a:pt x="85" y="654"/>
                    </a:lnTo>
                    <a:lnTo>
                      <a:pt x="81" y="655"/>
                    </a:lnTo>
                    <a:lnTo>
                      <a:pt x="73" y="657"/>
                    </a:lnTo>
                    <a:lnTo>
                      <a:pt x="70" y="666"/>
                    </a:lnTo>
                    <a:lnTo>
                      <a:pt x="66" y="671"/>
                    </a:lnTo>
                    <a:lnTo>
                      <a:pt x="63" y="673"/>
                    </a:lnTo>
                    <a:lnTo>
                      <a:pt x="61" y="675"/>
                    </a:lnTo>
                    <a:lnTo>
                      <a:pt x="58" y="674"/>
                    </a:lnTo>
                    <a:lnTo>
                      <a:pt x="52" y="676"/>
                    </a:lnTo>
                    <a:lnTo>
                      <a:pt x="45" y="678"/>
                    </a:lnTo>
                    <a:lnTo>
                      <a:pt x="37" y="682"/>
                    </a:lnTo>
                    <a:lnTo>
                      <a:pt x="28" y="685"/>
                    </a:lnTo>
                    <a:lnTo>
                      <a:pt x="22" y="685"/>
                    </a:lnTo>
                    <a:lnTo>
                      <a:pt x="17" y="683"/>
                    </a:lnTo>
                    <a:lnTo>
                      <a:pt x="13" y="686"/>
                    </a:lnTo>
                    <a:lnTo>
                      <a:pt x="11" y="690"/>
                    </a:lnTo>
                    <a:lnTo>
                      <a:pt x="11" y="697"/>
                    </a:lnTo>
                    <a:lnTo>
                      <a:pt x="9" y="699"/>
                    </a:lnTo>
                    <a:lnTo>
                      <a:pt x="7" y="701"/>
                    </a:lnTo>
                    <a:lnTo>
                      <a:pt x="5" y="701"/>
                    </a:lnTo>
                    <a:lnTo>
                      <a:pt x="4" y="701"/>
                    </a:lnTo>
                    <a:lnTo>
                      <a:pt x="4" y="702"/>
                    </a:lnTo>
                    <a:lnTo>
                      <a:pt x="0" y="704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Freeform 351">
                <a:extLst>
                  <a:ext uri="{FF2B5EF4-FFF2-40B4-BE49-F238E27FC236}">
                    <a16:creationId xmlns:a16="http://schemas.microsoft.com/office/drawing/2014/main" id="{407200CC-A3FE-CBA1-C2E1-28E84C88DF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9" y="1437"/>
                <a:ext cx="77" cy="29"/>
              </a:xfrm>
              <a:custGeom>
                <a:avLst/>
                <a:gdLst>
                  <a:gd name="T0" fmla="*/ 223 w 231"/>
                  <a:gd name="T1" fmla="*/ 59 h 87"/>
                  <a:gd name="T2" fmla="*/ 216 w 231"/>
                  <a:gd name="T3" fmla="*/ 69 h 87"/>
                  <a:gd name="T4" fmla="*/ 213 w 231"/>
                  <a:gd name="T5" fmla="*/ 69 h 87"/>
                  <a:gd name="T6" fmla="*/ 194 w 231"/>
                  <a:gd name="T7" fmla="*/ 64 h 87"/>
                  <a:gd name="T8" fmla="*/ 185 w 231"/>
                  <a:gd name="T9" fmla="*/ 67 h 87"/>
                  <a:gd name="T10" fmla="*/ 179 w 231"/>
                  <a:gd name="T11" fmla="*/ 64 h 87"/>
                  <a:gd name="T12" fmla="*/ 174 w 231"/>
                  <a:gd name="T13" fmla="*/ 61 h 87"/>
                  <a:gd name="T14" fmla="*/ 170 w 231"/>
                  <a:gd name="T15" fmla="*/ 60 h 87"/>
                  <a:gd name="T16" fmla="*/ 162 w 231"/>
                  <a:gd name="T17" fmla="*/ 57 h 87"/>
                  <a:gd name="T18" fmla="*/ 161 w 231"/>
                  <a:gd name="T19" fmla="*/ 61 h 87"/>
                  <a:gd name="T20" fmla="*/ 160 w 231"/>
                  <a:gd name="T21" fmla="*/ 62 h 87"/>
                  <a:gd name="T22" fmla="*/ 160 w 231"/>
                  <a:gd name="T23" fmla="*/ 67 h 87"/>
                  <a:gd name="T24" fmla="*/ 153 w 231"/>
                  <a:gd name="T25" fmla="*/ 70 h 87"/>
                  <a:gd name="T26" fmla="*/ 146 w 231"/>
                  <a:gd name="T27" fmla="*/ 72 h 87"/>
                  <a:gd name="T28" fmla="*/ 134 w 231"/>
                  <a:gd name="T29" fmla="*/ 83 h 87"/>
                  <a:gd name="T30" fmla="*/ 119 w 231"/>
                  <a:gd name="T31" fmla="*/ 83 h 87"/>
                  <a:gd name="T32" fmla="*/ 114 w 231"/>
                  <a:gd name="T33" fmla="*/ 80 h 87"/>
                  <a:gd name="T34" fmla="*/ 103 w 231"/>
                  <a:gd name="T35" fmla="*/ 76 h 87"/>
                  <a:gd name="T36" fmla="*/ 93 w 231"/>
                  <a:gd name="T37" fmla="*/ 83 h 87"/>
                  <a:gd name="T38" fmla="*/ 89 w 231"/>
                  <a:gd name="T39" fmla="*/ 87 h 87"/>
                  <a:gd name="T40" fmla="*/ 85 w 231"/>
                  <a:gd name="T41" fmla="*/ 82 h 87"/>
                  <a:gd name="T42" fmla="*/ 83 w 231"/>
                  <a:gd name="T43" fmla="*/ 71 h 87"/>
                  <a:gd name="T44" fmla="*/ 81 w 231"/>
                  <a:gd name="T45" fmla="*/ 61 h 87"/>
                  <a:gd name="T46" fmla="*/ 69 w 231"/>
                  <a:gd name="T47" fmla="*/ 55 h 87"/>
                  <a:gd name="T48" fmla="*/ 64 w 231"/>
                  <a:gd name="T49" fmla="*/ 52 h 87"/>
                  <a:gd name="T50" fmla="*/ 64 w 231"/>
                  <a:gd name="T51" fmla="*/ 47 h 87"/>
                  <a:gd name="T52" fmla="*/ 61 w 231"/>
                  <a:gd name="T53" fmla="*/ 41 h 87"/>
                  <a:gd name="T54" fmla="*/ 57 w 231"/>
                  <a:gd name="T55" fmla="*/ 39 h 87"/>
                  <a:gd name="T56" fmla="*/ 49 w 231"/>
                  <a:gd name="T57" fmla="*/ 39 h 87"/>
                  <a:gd name="T58" fmla="*/ 45 w 231"/>
                  <a:gd name="T59" fmla="*/ 30 h 87"/>
                  <a:gd name="T60" fmla="*/ 39 w 231"/>
                  <a:gd name="T61" fmla="*/ 27 h 87"/>
                  <a:gd name="T62" fmla="*/ 30 w 231"/>
                  <a:gd name="T63" fmla="*/ 21 h 87"/>
                  <a:gd name="T64" fmla="*/ 16 w 231"/>
                  <a:gd name="T65" fmla="*/ 16 h 87"/>
                  <a:gd name="T66" fmla="*/ 4 w 231"/>
                  <a:gd name="T67" fmla="*/ 19 h 87"/>
                  <a:gd name="T68" fmla="*/ 0 w 231"/>
                  <a:gd name="T69" fmla="*/ 14 h 87"/>
                  <a:gd name="T70" fmla="*/ 3 w 231"/>
                  <a:gd name="T71" fmla="*/ 9 h 87"/>
                  <a:gd name="T72" fmla="*/ 4 w 231"/>
                  <a:gd name="T73" fmla="*/ 8 h 87"/>
                  <a:gd name="T74" fmla="*/ 2 w 231"/>
                  <a:gd name="T7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1" h="87">
                    <a:moveTo>
                      <a:pt x="231" y="57"/>
                    </a:moveTo>
                    <a:lnTo>
                      <a:pt x="223" y="59"/>
                    </a:lnTo>
                    <a:lnTo>
                      <a:pt x="220" y="65"/>
                    </a:lnTo>
                    <a:lnTo>
                      <a:pt x="216" y="69"/>
                    </a:lnTo>
                    <a:lnTo>
                      <a:pt x="214" y="69"/>
                    </a:lnTo>
                    <a:lnTo>
                      <a:pt x="213" y="69"/>
                    </a:lnTo>
                    <a:lnTo>
                      <a:pt x="202" y="65"/>
                    </a:lnTo>
                    <a:lnTo>
                      <a:pt x="194" y="64"/>
                    </a:lnTo>
                    <a:lnTo>
                      <a:pt x="189" y="67"/>
                    </a:lnTo>
                    <a:lnTo>
                      <a:pt x="185" y="67"/>
                    </a:lnTo>
                    <a:lnTo>
                      <a:pt x="181" y="66"/>
                    </a:lnTo>
                    <a:lnTo>
                      <a:pt x="179" y="64"/>
                    </a:lnTo>
                    <a:lnTo>
                      <a:pt x="177" y="63"/>
                    </a:lnTo>
                    <a:lnTo>
                      <a:pt x="174" y="61"/>
                    </a:lnTo>
                    <a:lnTo>
                      <a:pt x="172" y="60"/>
                    </a:lnTo>
                    <a:lnTo>
                      <a:pt x="170" y="60"/>
                    </a:lnTo>
                    <a:lnTo>
                      <a:pt x="165" y="57"/>
                    </a:lnTo>
                    <a:lnTo>
                      <a:pt x="162" y="57"/>
                    </a:lnTo>
                    <a:lnTo>
                      <a:pt x="160" y="58"/>
                    </a:lnTo>
                    <a:lnTo>
                      <a:pt x="161" y="61"/>
                    </a:lnTo>
                    <a:lnTo>
                      <a:pt x="160" y="61"/>
                    </a:lnTo>
                    <a:lnTo>
                      <a:pt x="160" y="62"/>
                    </a:lnTo>
                    <a:lnTo>
                      <a:pt x="160" y="64"/>
                    </a:lnTo>
                    <a:lnTo>
                      <a:pt x="160" y="67"/>
                    </a:lnTo>
                    <a:lnTo>
                      <a:pt x="155" y="69"/>
                    </a:lnTo>
                    <a:lnTo>
                      <a:pt x="153" y="70"/>
                    </a:lnTo>
                    <a:lnTo>
                      <a:pt x="148" y="69"/>
                    </a:lnTo>
                    <a:lnTo>
                      <a:pt x="146" y="72"/>
                    </a:lnTo>
                    <a:lnTo>
                      <a:pt x="140" y="79"/>
                    </a:lnTo>
                    <a:lnTo>
                      <a:pt x="134" y="83"/>
                    </a:lnTo>
                    <a:lnTo>
                      <a:pt x="124" y="84"/>
                    </a:lnTo>
                    <a:lnTo>
                      <a:pt x="119" y="83"/>
                    </a:lnTo>
                    <a:lnTo>
                      <a:pt x="116" y="81"/>
                    </a:lnTo>
                    <a:lnTo>
                      <a:pt x="114" y="80"/>
                    </a:lnTo>
                    <a:lnTo>
                      <a:pt x="112" y="80"/>
                    </a:lnTo>
                    <a:lnTo>
                      <a:pt x="103" y="76"/>
                    </a:lnTo>
                    <a:lnTo>
                      <a:pt x="97" y="77"/>
                    </a:lnTo>
                    <a:lnTo>
                      <a:pt x="93" y="83"/>
                    </a:lnTo>
                    <a:lnTo>
                      <a:pt x="91" y="86"/>
                    </a:lnTo>
                    <a:lnTo>
                      <a:pt x="89" y="87"/>
                    </a:lnTo>
                    <a:lnTo>
                      <a:pt x="87" y="85"/>
                    </a:lnTo>
                    <a:lnTo>
                      <a:pt x="85" y="82"/>
                    </a:lnTo>
                    <a:lnTo>
                      <a:pt x="83" y="76"/>
                    </a:lnTo>
                    <a:lnTo>
                      <a:pt x="83" y="71"/>
                    </a:lnTo>
                    <a:lnTo>
                      <a:pt x="83" y="66"/>
                    </a:lnTo>
                    <a:lnTo>
                      <a:pt x="81" y="61"/>
                    </a:lnTo>
                    <a:lnTo>
                      <a:pt x="74" y="58"/>
                    </a:lnTo>
                    <a:lnTo>
                      <a:pt x="69" y="55"/>
                    </a:lnTo>
                    <a:lnTo>
                      <a:pt x="66" y="54"/>
                    </a:lnTo>
                    <a:lnTo>
                      <a:pt x="64" y="52"/>
                    </a:lnTo>
                    <a:lnTo>
                      <a:pt x="64" y="51"/>
                    </a:lnTo>
                    <a:lnTo>
                      <a:pt x="64" y="47"/>
                    </a:lnTo>
                    <a:lnTo>
                      <a:pt x="63" y="44"/>
                    </a:lnTo>
                    <a:lnTo>
                      <a:pt x="61" y="41"/>
                    </a:lnTo>
                    <a:lnTo>
                      <a:pt x="60" y="40"/>
                    </a:lnTo>
                    <a:lnTo>
                      <a:pt x="57" y="39"/>
                    </a:lnTo>
                    <a:lnTo>
                      <a:pt x="54" y="40"/>
                    </a:lnTo>
                    <a:lnTo>
                      <a:pt x="49" y="39"/>
                    </a:lnTo>
                    <a:lnTo>
                      <a:pt x="48" y="35"/>
                    </a:lnTo>
                    <a:lnTo>
                      <a:pt x="45" y="30"/>
                    </a:lnTo>
                    <a:lnTo>
                      <a:pt x="43" y="29"/>
                    </a:lnTo>
                    <a:lnTo>
                      <a:pt x="39" y="27"/>
                    </a:lnTo>
                    <a:lnTo>
                      <a:pt x="35" y="24"/>
                    </a:lnTo>
                    <a:lnTo>
                      <a:pt x="30" y="21"/>
                    </a:lnTo>
                    <a:lnTo>
                      <a:pt x="25" y="19"/>
                    </a:lnTo>
                    <a:lnTo>
                      <a:pt x="16" y="16"/>
                    </a:lnTo>
                    <a:lnTo>
                      <a:pt x="10" y="19"/>
                    </a:lnTo>
                    <a:lnTo>
                      <a:pt x="4" y="19"/>
                    </a:lnTo>
                    <a:lnTo>
                      <a:pt x="1" y="17"/>
                    </a:lnTo>
                    <a:lnTo>
                      <a:pt x="0" y="14"/>
                    </a:lnTo>
                    <a:lnTo>
                      <a:pt x="3" y="11"/>
                    </a:lnTo>
                    <a:lnTo>
                      <a:pt x="3" y="9"/>
                    </a:lnTo>
                    <a:lnTo>
                      <a:pt x="3" y="8"/>
                    </a:lnTo>
                    <a:lnTo>
                      <a:pt x="4" y="8"/>
                    </a:lnTo>
                    <a:lnTo>
                      <a:pt x="4" y="6"/>
                    </a:lnTo>
                    <a:lnTo>
                      <a:pt x="2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352">
                <a:extLst>
                  <a:ext uri="{FF2B5EF4-FFF2-40B4-BE49-F238E27FC236}">
                    <a16:creationId xmlns:a16="http://schemas.microsoft.com/office/drawing/2014/main" id="{27EF64C3-541D-7C3B-4EC7-4AB3461935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2" y="2100"/>
                <a:ext cx="336" cy="284"/>
              </a:xfrm>
              <a:custGeom>
                <a:avLst/>
                <a:gdLst>
                  <a:gd name="T0" fmla="*/ 991 w 1009"/>
                  <a:gd name="T1" fmla="*/ 35 h 853"/>
                  <a:gd name="T2" fmla="*/ 1000 w 1009"/>
                  <a:gd name="T3" fmla="*/ 17 h 853"/>
                  <a:gd name="T4" fmla="*/ 994 w 1009"/>
                  <a:gd name="T5" fmla="*/ 5 h 853"/>
                  <a:gd name="T6" fmla="*/ 952 w 1009"/>
                  <a:gd name="T7" fmla="*/ 3 h 853"/>
                  <a:gd name="T8" fmla="*/ 924 w 1009"/>
                  <a:gd name="T9" fmla="*/ 1 h 853"/>
                  <a:gd name="T10" fmla="*/ 912 w 1009"/>
                  <a:gd name="T11" fmla="*/ 13 h 853"/>
                  <a:gd name="T12" fmla="*/ 889 w 1009"/>
                  <a:gd name="T13" fmla="*/ 25 h 853"/>
                  <a:gd name="T14" fmla="*/ 867 w 1009"/>
                  <a:gd name="T15" fmla="*/ 24 h 853"/>
                  <a:gd name="T16" fmla="*/ 863 w 1009"/>
                  <a:gd name="T17" fmla="*/ 44 h 853"/>
                  <a:gd name="T18" fmla="*/ 853 w 1009"/>
                  <a:gd name="T19" fmla="*/ 42 h 853"/>
                  <a:gd name="T20" fmla="*/ 835 w 1009"/>
                  <a:gd name="T21" fmla="*/ 33 h 853"/>
                  <a:gd name="T22" fmla="*/ 809 w 1009"/>
                  <a:gd name="T23" fmla="*/ 66 h 853"/>
                  <a:gd name="T24" fmla="*/ 750 w 1009"/>
                  <a:gd name="T25" fmla="*/ 107 h 853"/>
                  <a:gd name="T26" fmla="*/ 722 w 1009"/>
                  <a:gd name="T27" fmla="*/ 118 h 853"/>
                  <a:gd name="T28" fmla="*/ 710 w 1009"/>
                  <a:gd name="T29" fmla="*/ 120 h 853"/>
                  <a:gd name="T30" fmla="*/ 693 w 1009"/>
                  <a:gd name="T31" fmla="*/ 143 h 853"/>
                  <a:gd name="T32" fmla="*/ 649 w 1009"/>
                  <a:gd name="T33" fmla="*/ 188 h 853"/>
                  <a:gd name="T34" fmla="*/ 642 w 1009"/>
                  <a:gd name="T35" fmla="*/ 218 h 853"/>
                  <a:gd name="T36" fmla="*/ 638 w 1009"/>
                  <a:gd name="T37" fmla="*/ 222 h 853"/>
                  <a:gd name="T38" fmla="*/ 619 w 1009"/>
                  <a:gd name="T39" fmla="*/ 231 h 853"/>
                  <a:gd name="T40" fmla="*/ 585 w 1009"/>
                  <a:gd name="T41" fmla="*/ 244 h 853"/>
                  <a:gd name="T42" fmla="*/ 545 w 1009"/>
                  <a:gd name="T43" fmla="*/ 232 h 853"/>
                  <a:gd name="T44" fmla="*/ 525 w 1009"/>
                  <a:gd name="T45" fmla="*/ 263 h 853"/>
                  <a:gd name="T46" fmla="*/ 476 w 1009"/>
                  <a:gd name="T47" fmla="*/ 378 h 853"/>
                  <a:gd name="T48" fmla="*/ 476 w 1009"/>
                  <a:gd name="T49" fmla="*/ 443 h 853"/>
                  <a:gd name="T50" fmla="*/ 469 w 1009"/>
                  <a:gd name="T51" fmla="*/ 469 h 853"/>
                  <a:gd name="T52" fmla="*/ 479 w 1009"/>
                  <a:gd name="T53" fmla="*/ 490 h 853"/>
                  <a:gd name="T54" fmla="*/ 482 w 1009"/>
                  <a:gd name="T55" fmla="*/ 522 h 853"/>
                  <a:gd name="T56" fmla="*/ 478 w 1009"/>
                  <a:gd name="T57" fmla="*/ 546 h 853"/>
                  <a:gd name="T58" fmla="*/ 463 w 1009"/>
                  <a:gd name="T59" fmla="*/ 570 h 853"/>
                  <a:gd name="T60" fmla="*/ 434 w 1009"/>
                  <a:gd name="T61" fmla="*/ 582 h 853"/>
                  <a:gd name="T62" fmla="*/ 391 w 1009"/>
                  <a:gd name="T63" fmla="*/ 570 h 853"/>
                  <a:gd name="T64" fmla="*/ 374 w 1009"/>
                  <a:gd name="T65" fmla="*/ 563 h 853"/>
                  <a:gd name="T66" fmla="*/ 354 w 1009"/>
                  <a:gd name="T67" fmla="*/ 571 h 853"/>
                  <a:gd name="T68" fmla="*/ 334 w 1009"/>
                  <a:gd name="T69" fmla="*/ 576 h 853"/>
                  <a:gd name="T70" fmla="*/ 307 w 1009"/>
                  <a:gd name="T71" fmla="*/ 584 h 853"/>
                  <a:gd name="T72" fmla="*/ 284 w 1009"/>
                  <a:gd name="T73" fmla="*/ 590 h 853"/>
                  <a:gd name="T74" fmla="*/ 264 w 1009"/>
                  <a:gd name="T75" fmla="*/ 615 h 853"/>
                  <a:gd name="T76" fmla="*/ 253 w 1009"/>
                  <a:gd name="T77" fmla="*/ 634 h 853"/>
                  <a:gd name="T78" fmla="*/ 228 w 1009"/>
                  <a:gd name="T79" fmla="*/ 652 h 853"/>
                  <a:gd name="T80" fmla="*/ 205 w 1009"/>
                  <a:gd name="T81" fmla="*/ 679 h 853"/>
                  <a:gd name="T82" fmla="*/ 201 w 1009"/>
                  <a:gd name="T83" fmla="*/ 693 h 853"/>
                  <a:gd name="T84" fmla="*/ 187 w 1009"/>
                  <a:gd name="T85" fmla="*/ 698 h 853"/>
                  <a:gd name="T86" fmla="*/ 175 w 1009"/>
                  <a:gd name="T87" fmla="*/ 717 h 853"/>
                  <a:gd name="T88" fmla="*/ 157 w 1009"/>
                  <a:gd name="T89" fmla="*/ 719 h 853"/>
                  <a:gd name="T90" fmla="*/ 150 w 1009"/>
                  <a:gd name="T91" fmla="*/ 729 h 853"/>
                  <a:gd name="T92" fmla="*/ 140 w 1009"/>
                  <a:gd name="T93" fmla="*/ 741 h 853"/>
                  <a:gd name="T94" fmla="*/ 116 w 1009"/>
                  <a:gd name="T95" fmla="*/ 756 h 853"/>
                  <a:gd name="T96" fmla="*/ 118 w 1009"/>
                  <a:gd name="T97" fmla="*/ 770 h 853"/>
                  <a:gd name="T98" fmla="*/ 106 w 1009"/>
                  <a:gd name="T99" fmla="*/ 779 h 853"/>
                  <a:gd name="T100" fmla="*/ 104 w 1009"/>
                  <a:gd name="T101" fmla="*/ 804 h 853"/>
                  <a:gd name="T102" fmla="*/ 80 w 1009"/>
                  <a:gd name="T103" fmla="*/ 813 h 853"/>
                  <a:gd name="T104" fmla="*/ 63 w 1009"/>
                  <a:gd name="T105" fmla="*/ 834 h 853"/>
                  <a:gd name="T106" fmla="*/ 43 w 1009"/>
                  <a:gd name="T107" fmla="*/ 834 h 853"/>
                  <a:gd name="T108" fmla="*/ 24 w 1009"/>
                  <a:gd name="T109" fmla="*/ 818 h 853"/>
                  <a:gd name="T110" fmla="*/ 4 w 1009"/>
                  <a:gd name="T111" fmla="*/ 852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009" h="853">
                    <a:moveTo>
                      <a:pt x="1009" y="60"/>
                    </a:moveTo>
                    <a:lnTo>
                      <a:pt x="1008" y="52"/>
                    </a:lnTo>
                    <a:lnTo>
                      <a:pt x="1005" y="46"/>
                    </a:lnTo>
                    <a:lnTo>
                      <a:pt x="1000" y="41"/>
                    </a:lnTo>
                    <a:lnTo>
                      <a:pt x="994" y="38"/>
                    </a:lnTo>
                    <a:lnTo>
                      <a:pt x="991" y="35"/>
                    </a:lnTo>
                    <a:lnTo>
                      <a:pt x="990" y="34"/>
                    </a:lnTo>
                    <a:lnTo>
                      <a:pt x="989" y="32"/>
                    </a:lnTo>
                    <a:lnTo>
                      <a:pt x="991" y="30"/>
                    </a:lnTo>
                    <a:lnTo>
                      <a:pt x="993" y="26"/>
                    </a:lnTo>
                    <a:lnTo>
                      <a:pt x="999" y="22"/>
                    </a:lnTo>
                    <a:lnTo>
                      <a:pt x="1000" y="17"/>
                    </a:lnTo>
                    <a:lnTo>
                      <a:pt x="1000" y="15"/>
                    </a:lnTo>
                    <a:lnTo>
                      <a:pt x="1000" y="14"/>
                    </a:lnTo>
                    <a:lnTo>
                      <a:pt x="1001" y="14"/>
                    </a:lnTo>
                    <a:lnTo>
                      <a:pt x="999" y="11"/>
                    </a:lnTo>
                    <a:lnTo>
                      <a:pt x="998" y="9"/>
                    </a:lnTo>
                    <a:lnTo>
                      <a:pt x="994" y="5"/>
                    </a:lnTo>
                    <a:lnTo>
                      <a:pt x="984" y="0"/>
                    </a:lnTo>
                    <a:lnTo>
                      <a:pt x="975" y="1"/>
                    </a:lnTo>
                    <a:lnTo>
                      <a:pt x="970" y="1"/>
                    </a:lnTo>
                    <a:lnTo>
                      <a:pt x="964" y="3"/>
                    </a:lnTo>
                    <a:lnTo>
                      <a:pt x="956" y="3"/>
                    </a:lnTo>
                    <a:lnTo>
                      <a:pt x="952" y="3"/>
                    </a:lnTo>
                    <a:lnTo>
                      <a:pt x="950" y="3"/>
                    </a:lnTo>
                    <a:lnTo>
                      <a:pt x="949" y="3"/>
                    </a:lnTo>
                    <a:lnTo>
                      <a:pt x="949" y="4"/>
                    </a:lnTo>
                    <a:lnTo>
                      <a:pt x="932" y="5"/>
                    </a:lnTo>
                    <a:lnTo>
                      <a:pt x="928" y="5"/>
                    </a:lnTo>
                    <a:lnTo>
                      <a:pt x="924" y="1"/>
                    </a:lnTo>
                    <a:lnTo>
                      <a:pt x="920" y="0"/>
                    </a:lnTo>
                    <a:lnTo>
                      <a:pt x="917" y="1"/>
                    </a:lnTo>
                    <a:lnTo>
                      <a:pt x="915" y="3"/>
                    </a:lnTo>
                    <a:lnTo>
                      <a:pt x="915" y="8"/>
                    </a:lnTo>
                    <a:lnTo>
                      <a:pt x="914" y="12"/>
                    </a:lnTo>
                    <a:lnTo>
                      <a:pt x="912" y="13"/>
                    </a:lnTo>
                    <a:lnTo>
                      <a:pt x="910" y="15"/>
                    </a:lnTo>
                    <a:lnTo>
                      <a:pt x="908" y="15"/>
                    </a:lnTo>
                    <a:lnTo>
                      <a:pt x="905" y="17"/>
                    </a:lnTo>
                    <a:lnTo>
                      <a:pt x="896" y="22"/>
                    </a:lnTo>
                    <a:lnTo>
                      <a:pt x="892" y="24"/>
                    </a:lnTo>
                    <a:lnTo>
                      <a:pt x="889" y="25"/>
                    </a:lnTo>
                    <a:lnTo>
                      <a:pt x="887" y="24"/>
                    </a:lnTo>
                    <a:lnTo>
                      <a:pt x="886" y="24"/>
                    </a:lnTo>
                    <a:lnTo>
                      <a:pt x="884" y="24"/>
                    </a:lnTo>
                    <a:lnTo>
                      <a:pt x="879" y="24"/>
                    </a:lnTo>
                    <a:lnTo>
                      <a:pt x="870" y="24"/>
                    </a:lnTo>
                    <a:lnTo>
                      <a:pt x="867" y="24"/>
                    </a:lnTo>
                    <a:lnTo>
                      <a:pt x="866" y="27"/>
                    </a:lnTo>
                    <a:lnTo>
                      <a:pt x="865" y="36"/>
                    </a:lnTo>
                    <a:lnTo>
                      <a:pt x="864" y="41"/>
                    </a:lnTo>
                    <a:lnTo>
                      <a:pt x="863" y="41"/>
                    </a:lnTo>
                    <a:lnTo>
                      <a:pt x="863" y="42"/>
                    </a:lnTo>
                    <a:lnTo>
                      <a:pt x="863" y="44"/>
                    </a:lnTo>
                    <a:lnTo>
                      <a:pt x="860" y="46"/>
                    </a:lnTo>
                    <a:lnTo>
                      <a:pt x="859" y="46"/>
                    </a:lnTo>
                    <a:lnTo>
                      <a:pt x="859" y="47"/>
                    </a:lnTo>
                    <a:lnTo>
                      <a:pt x="857" y="45"/>
                    </a:lnTo>
                    <a:lnTo>
                      <a:pt x="856" y="44"/>
                    </a:lnTo>
                    <a:lnTo>
                      <a:pt x="853" y="42"/>
                    </a:lnTo>
                    <a:lnTo>
                      <a:pt x="851" y="40"/>
                    </a:lnTo>
                    <a:lnTo>
                      <a:pt x="846" y="36"/>
                    </a:lnTo>
                    <a:lnTo>
                      <a:pt x="844" y="30"/>
                    </a:lnTo>
                    <a:lnTo>
                      <a:pt x="842" y="28"/>
                    </a:lnTo>
                    <a:lnTo>
                      <a:pt x="837" y="29"/>
                    </a:lnTo>
                    <a:lnTo>
                      <a:pt x="835" y="33"/>
                    </a:lnTo>
                    <a:lnTo>
                      <a:pt x="833" y="40"/>
                    </a:lnTo>
                    <a:lnTo>
                      <a:pt x="832" y="50"/>
                    </a:lnTo>
                    <a:lnTo>
                      <a:pt x="824" y="54"/>
                    </a:lnTo>
                    <a:lnTo>
                      <a:pt x="814" y="62"/>
                    </a:lnTo>
                    <a:lnTo>
                      <a:pt x="812" y="64"/>
                    </a:lnTo>
                    <a:lnTo>
                      <a:pt x="809" y="66"/>
                    </a:lnTo>
                    <a:lnTo>
                      <a:pt x="805" y="66"/>
                    </a:lnTo>
                    <a:lnTo>
                      <a:pt x="800" y="65"/>
                    </a:lnTo>
                    <a:lnTo>
                      <a:pt x="794" y="66"/>
                    </a:lnTo>
                    <a:lnTo>
                      <a:pt x="770" y="98"/>
                    </a:lnTo>
                    <a:lnTo>
                      <a:pt x="763" y="107"/>
                    </a:lnTo>
                    <a:lnTo>
                      <a:pt x="750" y="107"/>
                    </a:lnTo>
                    <a:lnTo>
                      <a:pt x="738" y="109"/>
                    </a:lnTo>
                    <a:lnTo>
                      <a:pt x="731" y="111"/>
                    </a:lnTo>
                    <a:lnTo>
                      <a:pt x="725" y="117"/>
                    </a:lnTo>
                    <a:lnTo>
                      <a:pt x="723" y="117"/>
                    </a:lnTo>
                    <a:lnTo>
                      <a:pt x="722" y="117"/>
                    </a:lnTo>
                    <a:lnTo>
                      <a:pt x="722" y="118"/>
                    </a:lnTo>
                    <a:lnTo>
                      <a:pt x="720" y="120"/>
                    </a:lnTo>
                    <a:lnTo>
                      <a:pt x="717" y="120"/>
                    </a:lnTo>
                    <a:lnTo>
                      <a:pt x="715" y="120"/>
                    </a:lnTo>
                    <a:lnTo>
                      <a:pt x="714" y="120"/>
                    </a:lnTo>
                    <a:lnTo>
                      <a:pt x="714" y="121"/>
                    </a:lnTo>
                    <a:lnTo>
                      <a:pt x="710" y="120"/>
                    </a:lnTo>
                    <a:lnTo>
                      <a:pt x="708" y="121"/>
                    </a:lnTo>
                    <a:lnTo>
                      <a:pt x="706" y="125"/>
                    </a:lnTo>
                    <a:lnTo>
                      <a:pt x="702" y="133"/>
                    </a:lnTo>
                    <a:lnTo>
                      <a:pt x="700" y="135"/>
                    </a:lnTo>
                    <a:lnTo>
                      <a:pt x="697" y="139"/>
                    </a:lnTo>
                    <a:lnTo>
                      <a:pt x="693" y="143"/>
                    </a:lnTo>
                    <a:lnTo>
                      <a:pt x="689" y="149"/>
                    </a:lnTo>
                    <a:lnTo>
                      <a:pt x="667" y="171"/>
                    </a:lnTo>
                    <a:lnTo>
                      <a:pt x="663" y="173"/>
                    </a:lnTo>
                    <a:lnTo>
                      <a:pt x="661" y="175"/>
                    </a:lnTo>
                    <a:lnTo>
                      <a:pt x="660" y="179"/>
                    </a:lnTo>
                    <a:lnTo>
                      <a:pt x="649" y="188"/>
                    </a:lnTo>
                    <a:lnTo>
                      <a:pt x="646" y="195"/>
                    </a:lnTo>
                    <a:lnTo>
                      <a:pt x="645" y="198"/>
                    </a:lnTo>
                    <a:lnTo>
                      <a:pt x="645" y="211"/>
                    </a:lnTo>
                    <a:lnTo>
                      <a:pt x="644" y="213"/>
                    </a:lnTo>
                    <a:lnTo>
                      <a:pt x="644" y="216"/>
                    </a:lnTo>
                    <a:lnTo>
                      <a:pt x="642" y="218"/>
                    </a:lnTo>
                    <a:lnTo>
                      <a:pt x="641" y="218"/>
                    </a:lnTo>
                    <a:lnTo>
                      <a:pt x="641" y="219"/>
                    </a:lnTo>
                    <a:lnTo>
                      <a:pt x="641" y="221"/>
                    </a:lnTo>
                    <a:lnTo>
                      <a:pt x="639" y="221"/>
                    </a:lnTo>
                    <a:lnTo>
                      <a:pt x="638" y="221"/>
                    </a:lnTo>
                    <a:lnTo>
                      <a:pt x="638" y="222"/>
                    </a:lnTo>
                    <a:lnTo>
                      <a:pt x="636" y="224"/>
                    </a:lnTo>
                    <a:lnTo>
                      <a:pt x="633" y="224"/>
                    </a:lnTo>
                    <a:lnTo>
                      <a:pt x="631" y="225"/>
                    </a:lnTo>
                    <a:lnTo>
                      <a:pt x="625" y="224"/>
                    </a:lnTo>
                    <a:lnTo>
                      <a:pt x="622" y="229"/>
                    </a:lnTo>
                    <a:lnTo>
                      <a:pt x="619" y="231"/>
                    </a:lnTo>
                    <a:lnTo>
                      <a:pt x="615" y="234"/>
                    </a:lnTo>
                    <a:lnTo>
                      <a:pt x="606" y="237"/>
                    </a:lnTo>
                    <a:lnTo>
                      <a:pt x="597" y="241"/>
                    </a:lnTo>
                    <a:lnTo>
                      <a:pt x="590" y="243"/>
                    </a:lnTo>
                    <a:lnTo>
                      <a:pt x="587" y="243"/>
                    </a:lnTo>
                    <a:lnTo>
                      <a:pt x="585" y="244"/>
                    </a:lnTo>
                    <a:lnTo>
                      <a:pt x="579" y="244"/>
                    </a:lnTo>
                    <a:lnTo>
                      <a:pt x="572" y="243"/>
                    </a:lnTo>
                    <a:lnTo>
                      <a:pt x="566" y="242"/>
                    </a:lnTo>
                    <a:lnTo>
                      <a:pt x="558" y="243"/>
                    </a:lnTo>
                    <a:lnTo>
                      <a:pt x="550" y="234"/>
                    </a:lnTo>
                    <a:lnTo>
                      <a:pt x="545" y="232"/>
                    </a:lnTo>
                    <a:lnTo>
                      <a:pt x="539" y="235"/>
                    </a:lnTo>
                    <a:lnTo>
                      <a:pt x="535" y="242"/>
                    </a:lnTo>
                    <a:lnTo>
                      <a:pt x="532" y="243"/>
                    </a:lnTo>
                    <a:lnTo>
                      <a:pt x="531" y="246"/>
                    </a:lnTo>
                    <a:lnTo>
                      <a:pt x="529" y="254"/>
                    </a:lnTo>
                    <a:lnTo>
                      <a:pt x="525" y="263"/>
                    </a:lnTo>
                    <a:lnTo>
                      <a:pt x="523" y="276"/>
                    </a:lnTo>
                    <a:lnTo>
                      <a:pt x="507" y="315"/>
                    </a:lnTo>
                    <a:lnTo>
                      <a:pt x="482" y="355"/>
                    </a:lnTo>
                    <a:lnTo>
                      <a:pt x="479" y="358"/>
                    </a:lnTo>
                    <a:lnTo>
                      <a:pt x="478" y="364"/>
                    </a:lnTo>
                    <a:lnTo>
                      <a:pt x="476" y="378"/>
                    </a:lnTo>
                    <a:lnTo>
                      <a:pt x="475" y="385"/>
                    </a:lnTo>
                    <a:lnTo>
                      <a:pt x="475" y="394"/>
                    </a:lnTo>
                    <a:lnTo>
                      <a:pt x="473" y="404"/>
                    </a:lnTo>
                    <a:lnTo>
                      <a:pt x="472" y="416"/>
                    </a:lnTo>
                    <a:lnTo>
                      <a:pt x="471" y="428"/>
                    </a:lnTo>
                    <a:lnTo>
                      <a:pt x="476" y="443"/>
                    </a:lnTo>
                    <a:lnTo>
                      <a:pt x="476" y="446"/>
                    </a:lnTo>
                    <a:lnTo>
                      <a:pt x="475" y="450"/>
                    </a:lnTo>
                    <a:lnTo>
                      <a:pt x="472" y="452"/>
                    </a:lnTo>
                    <a:lnTo>
                      <a:pt x="469" y="454"/>
                    </a:lnTo>
                    <a:lnTo>
                      <a:pt x="467" y="460"/>
                    </a:lnTo>
                    <a:lnTo>
                      <a:pt x="469" y="469"/>
                    </a:lnTo>
                    <a:lnTo>
                      <a:pt x="471" y="477"/>
                    </a:lnTo>
                    <a:lnTo>
                      <a:pt x="471" y="478"/>
                    </a:lnTo>
                    <a:lnTo>
                      <a:pt x="472" y="480"/>
                    </a:lnTo>
                    <a:lnTo>
                      <a:pt x="474" y="484"/>
                    </a:lnTo>
                    <a:lnTo>
                      <a:pt x="476" y="487"/>
                    </a:lnTo>
                    <a:lnTo>
                      <a:pt x="479" y="490"/>
                    </a:lnTo>
                    <a:lnTo>
                      <a:pt x="476" y="494"/>
                    </a:lnTo>
                    <a:lnTo>
                      <a:pt x="476" y="500"/>
                    </a:lnTo>
                    <a:lnTo>
                      <a:pt x="480" y="508"/>
                    </a:lnTo>
                    <a:lnTo>
                      <a:pt x="482" y="514"/>
                    </a:lnTo>
                    <a:lnTo>
                      <a:pt x="482" y="518"/>
                    </a:lnTo>
                    <a:lnTo>
                      <a:pt x="482" y="522"/>
                    </a:lnTo>
                    <a:lnTo>
                      <a:pt x="478" y="526"/>
                    </a:lnTo>
                    <a:lnTo>
                      <a:pt x="475" y="531"/>
                    </a:lnTo>
                    <a:lnTo>
                      <a:pt x="474" y="535"/>
                    </a:lnTo>
                    <a:lnTo>
                      <a:pt x="475" y="538"/>
                    </a:lnTo>
                    <a:lnTo>
                      <a:pt x="475" y="541"/>
                    </a:lnTo>
                    <a:lnTo>
                      <a:pt x="478" y="546"/>
                    </a:lnTo>
                    <a:lnTo>
                      <a:pt x="475" y="552"/>
                    </a:lnTo>
                    <a:lnTo>
                      <a:pt x="471" y="557"/>
                    </a:lnTo>
                    <a:lnTo>
                      <a:pt x="468" y="561"/>
                    </a:lnTo>
                    <a:lnTo>
                      <a:pt x="466" y="567"/>
                    </a:lnTo>
                    <a:lnTo>
                      <a:pt x="464" y="568"/>
                    </a:lnTo>
                    <a:lnTo>
                      <a:pt x="463" y="570"/>
                    </a:lnTo>
                    <a:lnTo>
                      <a:pt x="461" y="575"/>
                    </a:lnTo>
                    <a:lnTo>
                      <a:pt x="456" y="580"/>
                    </a:lnTo>
                    <a:lnTo>
                      <a:pt x="450" y="583"/>
                    </a:lnTo>
                    <a:lnTo>
                      <a:pt x="446" y="585"/>
                    </a:lnTo>
                    <a:lnTo>
                      <a:pt x="440" y="584"/>
                    </a:lnTo>
                    <a:lnTo>
                      <a:pt x="434" y="582"/>
                    </a:lnTo>
                    <a:lnTo>
                      <a:pt x="427" y="578"/>
                    </a:lnTo>
                    <a:lnTo>
                      <a:pt x="420" y="574"/>
                    </a:lnTo>
                    <a:lnTo>
                      <a:pt x="412" y="570"/>
                    </a:lnTo>
                    <a:lnTo>
                      <a:pt x="406" y="570"/>
                    </a:lnTo>
                    <a:lnTo>
                      <a:pt x="397" y="573"/>
                    </a:lnTo>
                    <a:lnTo>
                      <a:pt x="391" y="570"/>
                    </a:lnTo>
                    <a:lnTo>
                      <a:pt x="389" y="568"/>
                    </a:lnTo>
                    <a:lnTo>
                      <a:pt x="389" y="567"/>
                    </a:lnTo>
                    <a:lnTo>
                      <a:pt x="388" y="564"/>
                    </a:lnTo>
                    <a:lnTo>
                      <a:pt x="386" y="563"/>
                    </a:lnTo>
                    <a:lnTo>
                      <a:pt x="379" y="564"/>
                    </a:lnTo>
                    <a:lnTo>
                      <a:pt x="374" y="563"/>
                    </a:lnTo>
                    <a:lnTo>
                      <a:pt x="371" y="563"/>
                    </a:lnTo>
                    <a:lnTo>
                      <a:pt x="369" y="562"/>
                    </a:lnTo>
                    <a:lnTo>
                      <a:pt x="363" y="560"/>
                    </a:lnTo>
                    <a:lnTo>
                      <a:pt x="358" y="563"/>
                    </a:lnTo>
                    <a:lnTo>
                      <a:pt x="356" y="565"/>
                    </a:lnTo>
                    <a:lnTo>
                      <a:pt x="354" y="571"/>
                    </a:lnTo>
                    <a:lnTo>
                      <a:pt x="352" y="571"/>
                    </a:lnTo>
                    <a:lnTo>
                      <a:pt x="351" y="571"/>
                    </a:lnTo>
                    <a:lnTo>
                      <a:pt x="351" y="573"/>
                    </a:lnTo>
                    <a:lnTo>
                      <a:pt x="349" y="575"/>
                    </a:lnTo>
                    <a:lnTo>
                      <a:pt x="342" y="577"/>
                    </a:lnTo>
                    <a:lnTo>
                      <a:pt x="334" y="576"/>
                    </a:lnTo>
                    <a:lnTo>
                      <a:pt x="326" y="575"/>
                    </a:lnTo>
                    <a:lnTo>
                      <a:pt x="316" y="574"/>
                    </a:lnTo>
                    <a:lnTo>
                      <a:pt x="313" y="575"/>
                    </a:lnTo>
                    <a:lnTo>
                      <a:pt x="312" y="579"/>
                    </a:lnTo>
                    <a:lnTo>
                      <a:pt x="309" y="582"/>
                    </a:lnTo>
                    <a:lnTo>
                      <a:pt x="307" y="584"/>
                    </a:lnTo>
                    <a:lnTo>
                      <a:pt x="302" y="584"/>
                    </a:lnTo>
                    <a:lnTo>
                      <a:pt x="296" y="580"/>
                    </a:lnTo>
                    <a:lnTo>
                      <a:pt x="292" y="580"/>
                    </a:lnTo>
                    <a:lnTo>
                      <a:pt x="288" y="582"/>
                    </a:lnTo>
                    <a:lnTo>
                      <a:pt x="286" y="588"/>
                    </a:lnTo>
                    <a:lnTo>
                      <a:pt x="284" y="590"/>
                    </a:lnTo>
                    <a:lnTo>
                      <a:pt x="281" y="595"/>
                    </a:lnTo>
                    <a:lnTo>
                      <a:pt x="279" y="602"/>
                    </a:lnTo>
                    <a:lnTo>
                      <a:pt x="278" y="615"/>
                    </a:lnTo>
                    <a:lnTo>
                      <a:pt x="274" y="619"/>
                    </a:lnTo>
                    <a:lnTo>
                      <a:pt x="272" y="619"/>
                    </a:lnTo>
                    <a:lnTo>
                      <a:pt x="264" y="615"/>
                    </a:lnTo>
                    <a:lnTo>
                      <a:pt x="260" y="613"/>
                    </a:lnTo>
                    <a:lnTo>
                      <a:pt x="256" y="612"/>
                    </a:lnTo>
                    <a:lnTo>
                      <a:pt x="254" y="613"/>
                    </a:lnTo>
                    <a:lnTo>
                      <a:pt x="252" y="615"/>
                    </a:lnTo>
                    <a:lnTo>
                      <a:pt x="252" y="620"/>
                    </a:lnTo>
                    <a:lnTo>
                      <a:pt x="253" y="634"/>
                    </a:lnTo>
                    <a:lnTo>
                      <a:pt x="251" y="635"/>
                    </a:lnTo>
                    <a:lnTo>
                      <a:pt x="250" y="637"/>
                    </a:lnTo>
                    <a:lnTo>
                      <a:pt x="245" y="638"/>
                    </a:lnTo>
                    <a:lnTo>
                      <a:pt x="239" y="640"/>
                    </a:lnTo>
                    <a:lnTo>
                      <a:pt x="233" y="645"/>
                    </a:lnTo>
                    <a:lnTo>
                      <a:pt x="228" y="652"/>
                    </a:lnTo>
                    <a:lnTo>
                      <a:pt x="222" y="659"/>
                    </a:lnTo>
                    <a:lnTo>
                      <a:pt x="219" y="665"/>
                    </a:lnTo>
                    <a:lnTo>
                      <a:pt x="216" y="669"/>
                    </a:lnTo>
                    <a:lnTo>
                      <a:pt x="215" y="672"/>
                    </a:lnTo>
                    <a:lnTo>
                      <a:pt x="209" y="675"/>
                    </a:lnTo>
                    <a:lnTo>
                      <a:pt x="205" y="679"/>
                    </a:lnTo>
                    <a:lnTo>
                      <a:pt x="202" y="682"/>
                    </a:lnTo>
                    <a:lnTo>
                      <a:pt x="203" y="686"/>
                    </a:lnTo>
                    <a:lnTo>
                      <a:pt x="202" y="689"/>
                    </a:lnTo>
                    <a:lnTo>
                      <a:pt x="202" y="692"/>
                    </a:lnTo>
                    <a:lnTo>
                      <a:pt x="201" y="692"/>
                    </a:lnTo>
                    <a:lnTo>
                      <a:pt x="201" y="693"/>
                    </a:lnTo>
                    <a:lnTo>
                      <a:pt x="201" y="695"/>
                    </a:lnTo>
                    <a:lnTo>
                      <a:pt x="198" y="695"/>
                    </a:lnTo>
                    <a:lnTo>
                      <a:pt x="196" y="696"/>
                    </a:lnTo>
                    <a:lnTo>
                      <a:pt x="193" y="696"/>
                    </a:lnTo>
                    <a:lnTo>
                      <a:pt x="191" y="697"/>
                    </a:lnTo>
                    <a:lnTo>
                      <a:pt x="187" y="698"/>
                    </a:lnTo>
                    <a:lnTo>
                      <a:pt x="186" y="703"/>
                    </a:lnTo>
                    <a:lnTo>
                      <a:pt x="184" y="709"/>
                    </a:lnTo>
                    <a:lnTo>
                      <a:pt x="183" y="713"/>
                    </a:lnTo>
                    <a:lnTo>
                      <a:pt x="181" y="717"/>
                    </a:lnTo>
                    <a:lnTo>
                      <a:pt x="177" y="717"/>
                    </a:lnTo>
                    <a:lnTo>
                      <a:pt x="175" y="717"/>
                    </a:lnTo>
                    <a:lnTo>
                      <a:pt x="172" y="713"/>
                    </a:lnTo>
                    <a:lnTo>
                      <a:pt x="161" y="700"/>
                    </a:lnTo>
                    <a:lnTo>
                      <a:pt x="158" y="703"/>
                    </a:lnTo>
                    <a:lnTo>
                      <a:pt x="157" y="712"/>
                    </a:lnTo>
                    <a:lnTo>
                      <a:pt x="157" y="717"/>
                    </a:lnTo>
                    <a:lnTo>
                      <a:pt x="157" y="719"/>
                    </a:lnTo>
                    <a:lnTo>
                      <a:pt x="157" y="720"/>
                    </a:lnTo>
                    <a:lnTo>
                      <a:pt x="158" y="722"/>
                    </a:lnTo>
                    <a:lnTo>
                      <a:pt x="156" y="726"/>
                    </a:lnTo>
                    <a:lnTo>
                      <a:pt x="154" y="729"/>
                    </a:lnTo>
                    <a:lnTo>
                      <a:pt x="152" y="729"/>
                    </a:lnTo>
                    <a:lnTo>
                      <a:pt x="150" y="729"/>
                    </a:lnTo>
                    <a:lnTo>
                      <a:pt x="150" y="730"/>
                    </a:lnTo>
                    <a:lnTo>
                      <a:pt x="147" y="730"/>
                    </a:lnTo>
                    <a:lnTo>
                      <a:pt x="143" y="728"/>
                    </a:lnTo>
                    <a:lnTo>
                      <a:pt x="141" y="729"/>
                    </a:lnTo>
                    <a:lnTo>
                      <a:pt x="140" y="734"/>
                    </a:lnTo>
                    <a:lnTo>
                      <a:pt x="140" y="741"/>
                    </a:lnTo>
                    <a:lnTo>
                      <a:pt x="136" y="743"/>
                    </a:lnTo>
                    <a:lnTo>
                      <a:pt x="131" y="745"/>
                    </a:lnTo>
                    <a:lnTo>
                      <a:pt x="127" y="747"/>
                    </a:lnTo>
                    <a:lnTo>
                      <a:pt x="123" y="748"/>
                    </a:lnTo>
                    <a:lnTo>
                      <a:pt x="119" y="753"/>
                    </a:lnTo>
                    <a:lnTo>
                      <a:pt x="116" y="756"/>
                    </a:lnTo>
                    <a:lnTo>
                      <a:pt x="115" y="759"/>
                    </a:lnTo>
                    <a:lnTo>
                      <a:pt x="114" y="761"/>
                    </a:lnTo>
                    <a:lnTo>
                      <a:pt x="115" y="764"/>
                    </a:lnTo>
                    <a:lnTo>
                      <a:pt x="115" y="765"/>
                    </a:lnTo>
                    <a:lnTo>
                      <a:pt x="116" y="767"/>
                    </a:lnTo>
                    <a:lnTo>
                      <a:pt x="118" y="770"/>
                    </a:lnTo>
                    <a:lnTo>
                      <a:pt x="118" y="772"/>
                    </a:lnTo>
                    <a:lnTo>
                      <a:pt x="118" y="774"/>
                    </a:lnTo>
                    <a:lnTo>
                      <a:pt x="114" y="777"/>
                    </a:lnTo>
                    <a:lnTo>
                      <a:pt x="111" y="778"/>
                    </a:lnTo>
                    <a:lnTo>
                      <a:pt x="107" y="777"/>
                    </a:lnTo>
                    <a:lnTo>
                      <a:pt x="106" y="779"/>
                    </a:lnTo>
                    <a:lnTo>
                      <a:pt x="106" y="786"/>
                    </a:lnTo>
                    <a:lnTo>
                      <a:pt x="108" y="790"/>
                    </a:lnTo>
                    <a:lnTo>
                      <a:pt x="109" y="796"/>
                    </a:lnTo>
                    <a:lnTo>
                      <a:pt x="108" y="798"/>
                    </a:lnTo>
                    <a:lnTo>
                      <a:pt x="108" y="802"/>
                    </a:lnTo>
                    <a:lnTo>
                      <a:pt x="104" y="804"/>
                    </a:lnTo>
                    <a:lnTo>
                      <a:pt x="101" y="806"/>
                    </a:lnTo>
                    <a:lnTo>
                      <a:pt x="98" y="806"/>
                    </a:lnTo>
                    <a:lnTo>
                      <a:pt x="96" y="807"/>
                    </a:lnTo>
                    <a:lnTo>
                      <a:pt x="91" y="808"/>
                    </a:lnTo>
                    <a:lnTo>
                      <a:pt x="84" y="809"/>
                    </a:lnTo>
                    <a:lnTo>
                      <a:pt x="80" y="813"/>
                    </a:lnTo>
                    <a:lnTo>
                      <a:pt x="77" y="815"/>
                    </a:lnTo>
                    <a:lnTo>
                      <a:pt x="71" y="819"/>
                    </a:lnTo>
                    <a:lnTo>
                      <a:pt x="69" y="822"/>
                    </a:lnTo>
                    <a:lnTo>
                      <a:pt x="67" y="830"/>
                    </a:lnTo>
                    <a:lnTo>
                      <a:pt x="65" y="833"/>
                    </a:lnTo>
                    <a:lnTo>
                      <a:pt x="63" y="834"/>
                    </a:lnTo>
                    <a:lnTo>
                      <a:pt x="62" y="836"/>
                    </a:lnTo>
                    <a:lnTo>
                      <a:pt x="59" y="836"/>
                    </a:lnTo>
                    <a:lnTo>
                      <a:pt x="57" y="837"/>
                    </a:lnTo>
                    <a:lnTo>
                      <a:pt x="50" y="838"/>
                    </a:lnTo>
                    <a:lnTo>
                      <a:pt x="46" y="837"/>
                    </a:lnTo>
                    <a:lnTo>
                      <a:pt x="43" y="834"/>
                    </a:lnTo>
                    <a:lnTo>
                      <a:pt x="39" y="829"/>
                    </a:lnTo>
                    <a:lnTo>
                      <a:pt x="37" y="823"/>
                    </a:lnTo>
                    <a:lnTo>
                      <a:pt x="31" y="815"/>
                    </a:lnTo>
                    <a:lnTo>
                      <a:pt x="28" y="813"/>
                    </a:lnTo>
                    <a:lnTo>
                      <a:pt x="26" y="814"/>
                    </a:lnTo>
                    <a:lnTo>
                      <a:pt x="24" y="818"/>
                    </a:lnTo>
                    <a:lnTo>
                      <a:pt x="22" y="826"/>
                    </a:lnTo>
                    <a:lnTo>
                      <a:pt x="22" y="836"/>
                    </a:lnTo>
                    <a:lnTo>
                      <a:pt x="19" y="841"/>
                    </a:lnTo>
                    <a:lnTo>
                      <a:pt x="12" y="848"/>
                    </a:lnTo>
                    <a:lnTo>
                      <a:pt x="7" y="850"/>
                    </a:lnTo>
                    <a:lnTo>
                      <a:pt x="4" y="852"/>
                    </a:lnTo>
                    <a:lnTo>
                      <a:pt x="1" y="852"/>
                    </a:lnTo>
                    <a:lnTo>
                      <a:pt x="0" y="853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353">
                <a:extLst>
                  <a:ext uri="{FF2B5EF4-FFF2-40B4-BE49-F238E27FC236}">
                    <a16:creationId xmlns:a16="http://schemas.microsoft.com/office/drawing/2014/main" id="{1A96732F-7DFD-6753-A9B7-C8BEA3C1D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7" y="3184"/>
                <a:ext cx="16" cy="34"/>
              </a:xfrm>
              <a:custGeom>
                <a:avLst/>
                <a:gdLst>
                  <a:gd name="T0" fmla="*/ 0 w 47"/>
                  <a:gd name="T1" fmla="*/ 102 h 104"/>
                  <a:gd name="T2" fmla="*/ 9 w 47"/>
                  <a:gd name="T3" fmla="*/ 104 h 104"/>
                  <a:gd name="T4" fmla="*/ 21 w 47"/>
                  <a:gd name="T5" fmla="*/ 96 h 104"/>
                  <a:gd name="T6" fmla="*/ 21 w 47"/>
                  <a:gd name="T7" fmla="*/ 84 h 104"/>
                  <a:gd name="T8" fmla="*/ 20 w 47"/>
                  <a:gd name="T9" fmla="*/ 66 h 104"/>
                  <a:gd name="T10" fmla="*/ 23 w 47"/>
                  <a:gd name="T11" fmla="*/ 49 h 104"/>
                  <a:gd name="T12" fmla="*/ 29 w 47"/>
                  <a:gd name="T13" fmla="*/ 33 h 104"/>
                  <a:gd name="T14" fmla="*/ 38 w 47"/>
                  <a:gd name="T15" fmla="*/ 19 h 104"/>
                  <a:gd name="T16" fmla="*/ 42 w 47"/>
                  <a:gd name="T17" fmla="*/ 15 h 104"/>
                  <a:gd name="T18" fmla="*/ 46 w 47"/>
                  <a:gd name="T19" fmla="*/ 11 h 104"/>
                  <a:gd name="T20" fmla="*/ 47 w 47"/>
                  <a:gd name="T21" fmla="*/ 9 h 104"/>
                  <a:gd name="T22" fmla="*/ 46 w 47"/>
                  <a:gd name="T23" fmla="*/ 7 h 104"/>
                  <a:gd name="T24" fmla="*/ 46 w 47"/>
                  <a:gd name="T25" fmla="*/ 5 h 104"/>
                  <a:gd name="T26" fmla="*/ 46 w 47"/>
                  <a:gd name="T27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" h="104">
                    <a:moveTo>
                      <a:pt x="0" y="102"/>
                    </a:moveTo>
                    <a:lnTo>
                      <a:pt x="9" y="104"/>
                    </a:lnTo>
                    <a:lnTo>
                      <a:pt x="21" y="96"/>
                    </a:lnTo>
                    <a:lnTo>
                      <a:pt x="21" y="84"/>
                    </a:lnTo>
                    <a:lnTo>
                      <a:pt x="20" y="66"/>
                    </a:lnTo>
                    <a:lnTo>
                      <a:pt x="23" y="49"/>
                    </a:lnTo>
                    <a:lnTo>
                      <a:pt x="29" y="33"/>
                    </a:lnTo>
                    <a:lnTo>
                      <a:pt x="38" y="19"/>
                    </a:lnTo>
                    <a:lnTo>
                      <a:pt x="42" y="15"/>
                    </a:lnTo>
                    <a:lnTo>
                      <a:pt x="46" y="11"/>
                    </a:lnTo>
                    <a:lnTo>
                      <a:pt x="47" y="9"/>
                    </a:lnTo>
                    <a:lnTo>
                      <a:pt x="46" y="7"/>
                    </a:lnTo>
                    <a:lnTo>
                      <a:pt x="46" y="5"/>
                    </a:lnTo>
                    <a:lnTo>
                      <a:pt x="46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354">
                <a:extLst>
                  <a:ext uri="{FF2B5EF4-FFF2-40B4-BE49-F238E27FC236}">
                    <a16:creationId xmlns:a16="http://schemas.microsoft.com/office/drawing/2014/main" id="{3F493914-168B-CEC7-0A15-FC0EAD6BA1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4" y="2314"/>
                <a:ext cx="34" cy="45"/>
              </a:xfrm>
              <a:custGeom>
                <a:avLst/>
                <a:gdLst>
                  <a:gd name="T0" fmla="*/ 102 w 102"/>
                  <a:gd name="T1" fmla="*/ 5 h 134"/>
                  <a:gd name="T2" fmla="*/ 92 w 102"/>
                  <a:gd name="T3" fmla="*/ 2 h 134"/>
                  <a:gd name="T4" fmla="*/ 81 w 102"/>
                  <a:gd name="T5" fmla="*/ 0 h 134"/>
                  <a:gd name="T6" fmla="*/ 73 w 102"/>
                  <a:gd name="T7" fmla="*/ 0 h 134"/>
                  <a:gd name="T8" fmla="*/ 65 w 102"/>
                  <a:gd name="T9" fmla="*/ 0 h 134"/>
                  <a:gd name="T10" fmla="*/ 60 w 102"/>
                  <a:gd name="T11" fmla="*/ 2 h 134"/>
                  <a:gd name="T12" fmla="*/ 55 w 102"/>
                  <a:gd name="T13" fmla="*/ 3 h 134"/>
                  <a:gd name="T14" fmla="*/ 53 w 102"/>
                  <a:gd name="T15" fmla="*/ 8 h 134"/>
                  <a:gd name="T16" fmla="*/ 51 w 102"/>
                  <a:gd name="T17" fmla="*/ 13 h 134"/>
                  <a:gd name="T18" fmla="*/ 52 w 102"/>
                  <a:gd name="T19" fmla="*/ 20 h 134"/>
                  <a:gd name="T20" fmla="*/ 50 w 102"/>
                  <a:gd name="T21" fmla="*/ 23 h 134"/>
                  <a:gd name="T22" fmla="*/ 51 w 102"/>
                  <a:gd name="T23" fmla="*/ 29 h 134"/>
                  <a:gd name="T24" fmla="*/ 54 w 102"/>
                  <a:gd name="T25" fmla="*/ 35 h 134"/>
                  <a:gd name="T26" fmla="*/ 59 w 102"/>
                  <a:gd name="T27" fmla="*/ 44 h 134"/>
                  <a:gd name="T28" fmla="*/ 58 w 102"/>
                  <a:gd name="T29" fmla="*/ 44 h 134"/>
                  <a:gd name="T30" fmla="*/ 58 w 102"/>
                  <a:gd name="T31" fmla="*/ 46 h 134"/>
                  <a:gd name="T32" fmla="*/ 58 w 102"/>
                  <a:gd name="T33" fmla="*/ 48 h 134"/>
                  <a:gd name="T34" fmla="*/ 56 w 102"/>
                  <a:gd name="T35" fmla="*/ 51 h 134"/>
                  <a:gd name="T36" fmla="*/ 54 w 102"/>
                  <a:gd name="T37" fmla="*/ 51 h 134"/>
                  <a:gd name="T38" fmla="*/ 53 w 102"/>
                  <a:gd name="T39" fmla="*/ 51 h 134"/>
                  <a:gd name="T40" fmla="*/ 53 w 102"/>
                  <a:gd name="T41" fmla="*/ 52 h 134"/>
                  <a:gd name="T42" fmla="*/ 49 w 102"/>
                  <a:gd name="T43" fmla="*/ 52 h 134"/>
                  <a:gd name="T44" fmla="*/ 45 w 102"/>
                  <a:gd name="T45" fmla="*/ 51 h 134"/>
                  <a:gd name="T46" fmla="*/ 43 w 102"/>
                  <a:gd name="T47" fmla="*/ 52 h 134"/>
                  <a:gd name="T48" fmla="*/ 40 w 102"/>
                  <a:gd name="T49" fmla="*/ 53 h 134"/>
                  <a:gd name="T50" fmla="*/ 38 w 102"/>
                  <a:gd name="T51" fmla="*/ 56 h 134"/>
                  <a:gd name="T52" fmla="*/ 35 w 102"/>
                  <a:gd name="T53" fmla="*/ 59 h 134"/>
                  <a:gd name="T54" fmla="*/ 36 w 102"/>
                  <a:gd name="T55" fmla="*/ 63 h 134"/>
                  <a:gd name="T56" fmla="*/ 35 w 102"/>
                  <a:gd name="T57" fmla="*/ 66 h 134"/>
                  <a:gd name="T58" fmla="*/ 38 w 102"/>
                  <a:gd name="T59" fmla="*/ 71 h 134"/>
                  <a:gd name="T60" fmla="*/ 35 w 102"/>
                  <a:gd name="T61" fmla="*/ 73 h 134"/>
                  <a:gd name="T62" fmla="*/ 33 w 102"/>
                  <a:gd name="T63" fmla="*/ 73 h 134"/>
                  <a:gd name="T64" fmla="*/ 32 w 102"/>
                  <a:gd name="T65" fmla="*/ 73 h 134"/>
                  <a:gd name="T66" fmla="*/ 32 w 102"/>
                  <a:gd name="T67" fmla="*/ 74 h 134"/>
                  <a:gd name="T68" fmla="*/ 27 w 102"/>
                  <a:gd name="T69" fmla="*/ 75 h 134"/>
                  <a:gd name="T70" fmla="*/ 24 w 102"/>
                  <a:gd name="T71" fmla="*/ 75 h 134"/>
                  <a:gd name="T72" fmla="*/ 22 w 102"/>
                  <a:gd name="T73" fmla="*/ 74 h 134"/>
                  <a:gd name="T74" fmla="*/ 20 w 102"/>
                  <a:gd name="T75" fmla="*/ 72 h 134"/>
                  <a:gd name="T76" fmla="*/ 19 w 102"/>
                  <a:gd name="T77" fmla="*/ 71 h 134"/>
                  <a:gd name="T78" fmla="*/ 15 w 102"/>
                  <a:gd name="T79" fmla="*/ 72 h 134"/>
                  <a:gd name="T80" fmla="*/ 13 w 102"/>
                  <a:gd name="T81" fmla="*/ 75 h 134"/>
                  <a:gd name="T82" fmla="*/ 6 w 102"/>
                  <a:gd name="T83" fmla="*/ 88 h 134"/>
                  <a:gd name="T84" fmla="*/ 4 w 102"/>
                  <a:gd name="T85" fmla="*/ 91 h 134"/>
                  <a:gd name="T86" fmla="*/ 5 w 102"/>
                  <a:gd name="T87" fmla="*/ 96 h 134"/>
                  <a:gd name="T88" fmla="*/ 11 w 102"/>
                  <a:gd name="T89" fmla="*/ 108 h 134"/>
                  <a:gd name="T90" fmla="*/ 13 w 102"/>
                  <a:gd name="T91" fmla="*/ 115 h 134"/>
                  <a:gd name="T92" fmla="*/ 12 w 102"/>
                  <a:gd name="T93" fmla="*/ 119 h 134"/>
                  <a:gd name="T94" fmla="*/ 11 w 102"/>
                  <a:gd name="T95" fmla="*/ 126 h 134"/>
                  <a:gd name="T96" fmla="*/ 8 w 102"/>
                  <a:gd name="T97" fmla="*/ 127 h 134"/>
                  <a:gd name="T98" fmla="*/ 7 w 102"/>
                  <a:gd name="T99" fmla="*/ 129 h 134"/>
                  <a:gd name="T100" fmla="*/ 5 w 102"/>
                  <a:gd name="T101" fmla="*/ 132 h 134"/>
                  <a:gd name="T102" fmla="*/ 3 w 102"/>
                  <a:gd name="T103" fmla="*/ 132 h 134"/>
                  <a:gd name="T104" fmla="*/ 2 w 102"/>
                  <a:gd name="T105" fmla="*/ 132 h 134"/>
                  <a:gd name="T106" fmla="*/ 2 w 102"/>
                  <a:gd name="T107" fmla="*/ 133 h 134"/>
                  <a:gd name="T108" fmla="*/ 0 w 102"/>
                  <a:gd name="T109" fmla="*/ 134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2" h="134">
                    <a:moveTo>
                      <a:pt x="102" y="5"/>
                    </a:moveTo>
                    <a:lnTo>
                      <a:pt x="92" y="2"/>
                    </a:lnTo>
                    <a:lnTo>
                      <a:pt x="81" y="0"/>
                    </a:lnTo>
                    <a:lnTo>
                      <a:pt x="73" y="0"/>
                    </a:lnTo>
                    <a:lnTo>
                      <a:pt x="65" y="0"/>
                    </a:lnTo>
                    <a:lnTo>
                      <a:pt x="60" y="2"/>
                    </a:lnTo>
                    <a:lnTo>
                      <a:pt x="55" y="3"/>
                    </a:lnTo>
                    <a:lnTo>
                      <a:pt x="53" y="8"/>
                    </a:lnTo>
                    <a:lnTo>
                      <a:pt x="51" y="13"/>
                    </a:lnTo>
                    <a:lnTo>
                      <a:pt x="52" y="20"/>
                    </a:lnTo>
                    <a:lnTo>
                      <a:pt x="50" y="23"/>
                    </a:lnTo>
                    <a:lnTo>
                      <a:pt x="51" y="29"/>
                    </a:lnTo>
                    <a:lnTo>
                      <a:pt x="54" y="35"/>
                    </a:lnTo>
                    <a:lnTo>
                      <a:pt x="59" y="44"/>
                    </a:lnTo>
                    <a:lnTo>
                      <a:pt x="58" y="44"/>
                    </a:lnTo>
                    <a:lnTo>
                      <a:pt x="58" y="46"/>
                    </a:lnTo>
                    <a:lnTo>
                      <a:pt x="58" y="48"/>
                    </a:lnTo>
                    <a:lnTo>
                      <a:pt x="56" y="51"/>
                    </a:lnTo>
                    <a:lnTo>
                      <a:pt x="54" y="51"/>
                    </a:lnTo>
                    <a:lnTo>
                      <a:pt x="53" y="51"/>
                    </a:lnTo>
                    <a:lnTo>
                      <a:pt x="53" y="52"/>
                    </a:lnTo>
                    <a:lnTo>
                      <a:pt x="49" y="52"/>
                    </a:lnTo>
                    <a:lnTo>
                      <a:pt x="45" y="51"/>
                    </a:lnTo>
                    <a:lnTo>
                      <a:pt x="43" y="52"/>
                    </a:lnTo>
                    <a:lnTo>
                      <a:pt x="40" y="53"/>
                    </a:lnTo>
                    <a:lnTo>
                      <a:pt x="38" y="56"/>
                    </a:lnTo>
                    <a:lnTo>
                      <a:pt x="35" y="59"/>
                    </a:lnTo>
                    <a:lnTo>
                      <a:pt x="36" y="63"/>
                    </a:lnTo>
                    <a:lnTo>
                      <a:pt x="35" y="66"/>
                    </a:lnTo>
                    <a:lnTo>
                      <a:pt x="38" y="71"/>
                    </a:lnTo>
                    <a:lnTo>
                      <a:pt x="35" y="73"/>
                    </a:lnTo>
                    <a:lnTo>
                      <a:pt x="33" y="73"/>
                    </a:lnTo>
                    <a:lnTo>
                      <a:pt x="32" y="73"/>
                    </a:lnTo>
                    <a:lnTo>
                      <a:pt x="32" y="74"/>
                    </a:lnTo>
                    <a:lnTo>
                      <a:pt x="27" y="75"/>
                    </a:lnTo>
                    <a:lnTo>
                      <a:pt x="24" y="75"/>
                    </a:lnTo>
                    <a:lnTo>
                      <a:pt x="22" y="74"/>
                    </a:lnTo>
                    <a:lnTo>
                      <a:pt x="20" y="72"/>
                    </a:lnTo>
                    <a:lnTo>
                      <a:pt x="19" y="71"/>
                    </a:lnTo>
                    <a:lnTo>
                      <a:pt x="15" y="72"/>
                    </a:lnTo>
                    <a:lnTo>
                      <a:pt x="13" y="75"/>
                    </a:lnTo>
                    <a:lnTo>
                      <a:pt x="6" y="88"/>
                    </a:lnTo>
                    <a:lnTo>
                      <a:pt x="4" y="91"/>
                    </a:lnTo>
                    <a:lnTo>
                      <a:pt x="5" y="96"/>
                    </a:lnTo>
                    <a:lnTo>
                      <a:pt x="11" y="108"/>
                    </a:lnTo>
                    <a:lnTo>
                      <a:pt x="13" y="115"/>
                    </a:lnTo>
                    <a:lnTo>
                      <a:pt x="12" y="119"/>
                    </a:lnTo>
                    <a:lnTo>
                      <a:pt x="11" y="126"/>
                    </a:lnTo>
                    <a:lnTo>
                      <a:pt x="8" y="127"/>
                    </a:lnTo>
                    <a:lnTo>
                      <a:pt x="7" y="129"/>
                    </a:lnTo>
                    <a:lnTo>
                      <a:pt x="5" y="132"/>
                    </a:lnTo>
                    <a:lnTo>
                      <a:pt x="3" y="132"/>
                    </a:lnTo>
                    <a:lnTo>
                      <a:pt x="2" y="132"/>
                    </a:lnTo>
                    <a:lnTo>
                      <a:pt x="2" y="133"/>
                    </a:lnTo>
                    <a:lnTo>
                      <a:pt x="0" y="134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Freeform 355">
                <a:extLst>
                  <a:ext uri="{FF2B5EF4-FFF2-40B4-BE49-F238E27FC236}">
                    <a16:creationId xmlns:a16="http://schemas.microsoft.com/office/drawing/2014/main" id="{643C2D79-537A-0FB1-8340-BB3F86C95D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1350"/>
                <a:ext cx="316" cy="127"/>
              </a:xfrm>
              <a:custGeom>
                <a:avLst/>
                <a:gdLst>
                  <a:gd name="T0" fmla="*/ 915 w 946"/>
                  <a:gd name="T1" fmla="*/ 354 h 381"/>
                  <a:gd name="T2" fmla="*/ 927 w 946"/>
                  <a:gd name="T3" fmla="*/ 335 h 381"/>
                  <a:gd name="T4" fmla="*/ 945 w 946"/>
                  <a:gd name="T5" fmla="*/ 319 h 381"/>
                  <a:gd name="T6" fmla="*/ 946 w 946"/>
                  <a:gd name="T7" fmla="*/ 308 h 381"/>
                  <a:gd name="T8" fmla="*/ 927 w 946"/>
                  <a:gd name="T9" fmla="*/ 281 h 381"/>
                  <a:gd name="T10" fmla="*/ 925 w 946"/>
                  <a:gd name="T11" fmla="*/ 236 h 381"/>
                  <a:gd name="T12" fmla="*/ 915 w 946"/>
                  <a:gd name="T13" fmla="*/ 226 h 381"/>
                  <a:gd name="T14" fmla="*/ 910 w 946"/>
                  <a:gd name="T15" fmla="*/ 214 h 381"/>
                  <a:gd name="T16" fmla="*/ 903 w 946"/>
                  <a:gd name="T17" fmla="*/ 178 h 381"/>
                  <a:gd name="T18" fmla="*/ 893 w 946"/>
                  <a:gd name="T19" fmla="*/ 175 h 381"/>
                  <a:gd name="T20" fmla="*/ 898 w 946"/>
                  <a:gd name="T21" fmla="*/ 152 h 381"/>
                  <a:gd name="T22" fmla="*/ 896 w 946"/>
                  <a:gd name="T23" fmla="*/ 133 h 381"/>
                  <a:gd name="T24" fmla="*/ 886 w 946"/>
                  <a:gd name="T25" fmla="*/ 120 h 381"/>
                  <a:gd name="T26" fmla="*/ 857 w 946"/>
                  <a:gd name="T27" fmla="*/ 109 h 381"/>
                  <a:gd name="T28" fmla="*/ 833 w 946"/>
                  <a:gd name="T29" fmla="*/ 81 h 381"/>
                  <a:gd name="T30" fmla="*/ 822 w 946"/>
                  <a:gd name="T31" fmla="*/ 65 h 381"/>
                  <a:gd name="T32" fmla="*/ 807 w 946"/>
                  <a:gd name="T33" fmla="*/ 55 h 381"/>
                  <a:gd name="T34" fmla="*/ 792 w 946"/>
                  <a:gd name="T35" fmla="*/ 50 h 381"/>
                  <a:gd name="T36" fmla="*/ 771 w 946"/>
                  <a:gd name="T37" fmla="*/ 31 h 381"/>
                  <a:gd name="T38" fmla="*/ 756 w 946"/>
                  <a:gd name="T39" fmla="*/ 23 h 381"/>
                  <a:gd name="T40" fmla="*/ 684 w 946"/>
                  <a:gd name="T41" fmla="*/ 13 h 381"/>
                  <a:gd name="T42" fmla="*/ 656 w 946"/>
                  <a:gd name="T43" fmla="*/ 18 h 381"/>
                  <a:gd name="T44" fmla="*/ 637 w 946"/>
                  <a:gd name="T45" fmla="*/ 16 h 381"/>
                  <a:gd name="T46" fmla="*/ 612 w 946"/>
                  <a:gd name="T47" fmla="*/ 0 h 381"/>
                  <a:gd name="T48" fmla="*/ 592 w 946"/>
                  <a:gd name="T49" fmla="*/ 21 h 381"/>
                  <a:gd name="T50" fmla="*/ 572 w 946"/>
                  <a:gd name="T51" fmla="*/ 43 h 381"/>
                  <a:gd name="T52" fmla="*/ 556 w 946"/>
                  <a:gd name="T53" fmla="*/ 34 h 381"/>
                  <a:gd name="T54" fmla="*/ 533 w 946"/>
                  <a:gd name="T55" fmla="*/ 48 h 381"/>
                  <a:gd name="T56" fmla="*/ 520 w 946"/>
                  <a:gd name="T57" fmla="*/ 63 h 381"/>
                  <a:gd name="T58" fmla="*/ 515 w 946"/>
                  <a:gd name="T59" fmla="*/ 86 h 381"/>
                  <a:gd name="T60" fmla="*/ 465 w 946"/>
                  <a:gd name="T61" fmla="*/ 108 h 381"/>
                  <a:gd name="T62" fmla="*/ 456 w 946"/>
                  <a:gd name="T63" fmla="*/ 149 h 381"/>
                  <a:gd name="T64" fmla="*/ 445 w 946"/>
                  <a:gd name="T65" fmla="*/ 163 h 381"/>
                  <a:gd name="T66" fmla="*/ 426 w 946"/>
                  <a:gd name="T67" fmla="*/ 171 h 381"/>
                  <a:gd name="T68" fmla="*/ 412 w 946"/>
                  <a:gd name="T69" fmla="*/ 176 h 381"/>
                  <a:gd name="T70" fmla="*/ 395 w 946"/>
                  <a:gd name="T71" fmla="*/ 188 h 381"/>
                  <a:gd name="T72" fmla="*/ 388 w 946"/>
                  <a:gd name="T73" fmla="*/ 191 h 381"/>
                  <a:gd name="T74" fmla="*/ 378 w 946"/>
                  <a:gd name="T75" fmla="*/ 200 h 381"/>
                  <a:gd name="T76" fmla="*/ 366 w 946"/>
                  <a:gd name="T77" fmla="*/ 211 h 381"/>
                  <a:gd name="T78" fmla="*/ 358 w 946"/>
                  <a:gd name="T79" fmla="*/ 216 h 381"/>
                  <a:gd name="T80" fmla="*/ 347 w 946"/>
                  <a:gd name="T81" fmla="*/ 210 h 381"/>
                  <a:gd name="T82" fmla="*/ 335 w 946"/>
                  <a:gd name="T83" fmla="*/ 223 h 381"/>
                  <a:gd name="T84" fmla="*/ 330 w 946"/>
                  <a:gd name="T85" fmla="*/ 226 h 381"/>
                  <a:gd name="T86" fmla="*/ 295 w 946"/>
                  <a:gd name="T87" fmla="*/ 235 h 381"/>
                  <a:gd name="T88" fmla="*/ 286 w 946"/>
                  <a:gd name="T89" fmla="*/ 230 h 381"/>
                  <a:gd name="T90" fmla="*/ 270 w 946"/>
                  <a:gd name="T91" fmla="*/ 239 h 381"/>
                  <a:gd name="T92" fmla="*/ 257 w 946"/>
                  <a:gd name="T93" fmla="*/ 242 h 381"/>
                  <a:gd name="T94" fmla="*/ 247 w 946"/>
                  <a:gd name="T95" fmla="*/ 245 h 381"/>
                  <a:gd name="T96" fmla="*/ 223 w 946"/>
                  <a:gd name="T97" fmla="*/ 247 h 381"/>
                  <a:gd name="T98" fmla="*/ 200 w 946"/>
                  <a:gd name="T99" fmla="*/ 254 h 381"/>
                  <a:gd name="T100" fmla="*/ 180 w 946"/>
                  <a:gd name="T101" fmla="*/ 250 h 381"/>
                  <a:gd name="T102" fmla="*/ 151 w 946"/>
                  <a:gd name="T103" fmla="*/ 277 h 381"/>
                  <a:gd name="T104" fmla="*/ 129 w 946"/>
                  <a:gd name="T105" fmla="*/ 296 h 381"/>
                  <a:gd name="T106" fmla="*/ 119 w 946"/>
                  <a:gd name="T107" fmla="*/ 300 h 381"/>
                  <a:gd name="T108" fmla="*/ 107 w 946"/>
                  <a:gd name="T109" fmla="*/ 309 h 381"/>
                  <a:gd name="T110" fmla="*/ 88 w 946"/>
                  <a:gd name="T111" fmla="*/ 318 h 381"/>
                  <a:gd name="T112" fmla="*/ 79 w 946"/>
                  <a:gd name="T113" fmla="*/ 315 h 381"/>
                  <a:gd name="T114" fmla="*/ 58 w 946"/>
                  <a:gd name="T115" fmla="*/ 314 h 381"/>
                  <a:gd name="T116" fmla="*/ 7 w 946"/>
                  <a:gd name="T117" fmla="*/ 33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46" h="381">
                    <a:moveTo>
                      <a:pt x="924" y="381"/>
                    </a:moveTo>
                    <a:lnTo>
                      <a:pt x="917" y="369"/>
                    </a:lnTo>
                    <a:lnTo>
                      <a:pt x="915" y="362"/>
                    </a:lnTo>
                    <a:lnTo>
                      <a:pt x="915" y="354"/>
                    </a:lnTo>
                    <a:lnTo>
                      <a:pt x="915" y="349"/>
                    </a:lnTo>
                    <a:lnTo>
                      <a:pt x="918" y="345"/>
                    </a:lnTo>
                    <a:lnTo>
                      <a:pt x="921" y="340"/>
                    </a:lnTo>
                    <a:lnTo>
                      <a:pt x="927" y="335"/>
                    </a:lnTo>
                    <a:lnTo>
                      <a:pt x="934" y="328"/>
                    </a:lnTo>
                    <a:lnTo>
                      <a:pt x="945" y="322"/>
                    </a:lnTo>
                    <a:lnTo>
                      <a:pt x="945" y="321"/>
                    </a:lnTo>
                    <a:lnTo>
                      <a:pt x="945" y="319"/>
                    </a:lnTo>
                    <a:lnTo>
                      <a:pt x="945" y="318"/>
                    </a:lnTo>
                    <a:lnTo>
                      <a:pt x="946" y="318"/>
                    </a:lnTo>
                    <a:lnTo>
                      <a:pt x="946" y="313"/>
                    </a:lnTo>
                    <a:lnTo>
                      <a:pt x="946" y="308"/>
                    </a:lnTo>
                    <a:lnTo>
                      <a:pt x="942" y="297"/>
                    </a:lnTo>
                    <a:lnTo>
                      <a:pt x="935" y="290"/>
                    </a:lnTo>
                    <a:lnTo>
                      <a:pt x="929" y="285"/>
                    </a:lnTo>
                    <a:lnTo>
                      <a:pt x="927" y="281"/>
                    </a:lnTo>
                    <a:lnTo>
                      <a:pt x="925" y="275"/>
                    </a:lnTo>
                    <a:lnTo>
                      <a:pt x="926" y="270"/>
                    </a:lnTo>
                    <a:lnTo>
                      <a:pt x="926" y="243"/>
                    </a:lnTo>
                    <a:lnTo>
                      <a:pt x="925" y="236"/>
                    </a:lnTo>
                    <a:lnTo>
                      <a:pt x="922" y="232"/>
                    </a:lnTo>
                    <a:lnTo>
                      <a:pt x="917" y="228"/>
                    </a:lnTo>
                    <a:lnTo>
                      <a:pt x="915" y="227"/>
                    </a:lnTo>
                    <a:lnTo>
                      <a:pt x="915" y="226"/>
                    </a:lnTo>
                    <a:lnTo>
                      <a:pt x="916" y="223"/>
                    </a:lnTo>
                    <a:lnTo>
                      <a:pt x="911" y="218"/>
                    </a:lnTo>
                    <a:lnTo>
                      <a:pt x="909" y="216"/>
                    </a:lnTo>
                    <a:lnTo>
                      <a:pt x="910" y="214"/>
                    </a:lnTo>
                    <a:lnTo>
                      <a:pt x="910" y="211"/>
                    </a:lnTo>
                    <a:lnTo>
                      <a:pt x="911" y="207"/>
                    </a:lnTo>
                    <a:lnTo>
                      <a:pt x="907" y="187"/>
                    </a:lnTo>
                    <a:lnTo>
                      <a:pt x="903" y="178"/>
                    </a:lnTo>
                    <a:lnTo>
                      <a:pt x="900" y="176"/>
                    </a:lnTo>
                    <a:lnTo>
                      <a:pt x="898" y="177"/>
                    </a:lnTo>
                    <a:lnTo>
                      <a:pt x="894" y="176"/>
                    </a:lnTo>
                    <a:lnTo>
                      <a:pt x="893" y="175"/>
                    </a:lnTo>
                    <a:lnTo>
                      <a:pt x="891" y="172"/>
                    </a:lnTo>
                    <a:lnTo>
                      <a:pt x="894" y="168"/>
                    </a:lnTo>
                    <a:lnTo>
                      <a:pt x="895" y="158"/>
                    </a:lnTo>
                    <a:lnTo>
                      <a:pt x="898" y="152"/>
                    </a:lnTo>
                    <a:lnTo>
                      <a:pt x="898" y="147"/>
                    </a:lnTo>
                    <a:lnTo>
                      <a:pt x="898" y="141"/>
                    </a:lnTo>
                    <a:lnTo>
                      <a:pt x="897" y="135"/>
                    </a:lnTo>
                    <a:lnTo>
                      <a:pt x="896" y="133"/>
                    </a:lnTo>
                    <a:lnTo>
                      <a:pt x="896" y="132"/>
                    </a:lnTo>
                    <a:lnTo>
                      <a:pt x="896" y="130"/>
                    </a:lnTo>
                    <a:lnTo>
                      <a:pt x="891" y="124"/>
                    </a:lnTo>
                    <a:lnTo>
                      <a:pt x="886" y="120"/>
                    </a:lnTo>
                    <a:lnTo>
                      <a:pt x="879" y="117"/>
                    </a:lnTo>
                    <a:lnTo>
                      <a:pt x="869" y="115"/>
                    </a:lnTo>
                    <a:lnTo>
                      <a:pt x="862" y="112"/>
                    </a:lnTo>
                    <a:lnTo>
                      <a:pt x="857" y="109"/>
                    </a:lnTo>
                    <a:lnTo>
                      <a:pt x="851" y="104"/>
                    </a:lnTo>
                    <a:lnTo>
                      <a:pt x="849" y="101"/>
                    </a:lnTo>
                    <a:lnTo>
                      <a:pt x="838" y="86"/>
                    </a:lnTo>
                    <a:lnTo>
                      <a:pt x="833" y="81"/>
                    </a:lnTo>
                    <a:lnTo>
                      <a:pt x="829" y="78"/>
                    </a:lnTo>
                    <a:lnTo>
                      <a:pt x="824" y="73"/>
                    </a:lnTo>
                    <a:lnTo>
                      <a:pt x="822" y="69"/>
                    </a:lnTo>
                    <a:lnTo>
                      <a:pt x="822" y="65"/>
                    </a:lnTo>
                    <a:lnTo>
                      <a:pt x="819" y="61"/>
                    </a:lnTo>
                    <a:lnTo>
                      <a:pt x="814" y="59"/>
                    </a:lnTo>
                    <a:lnTo>
                      <a:pt x="811" y="57"/>
                    </a:lnTo>
                    <a:lnTo>
                      <a:pt x="807" y="55"/>
                    </a:lnTo>
                    <a:lnTo>
                      <a:pt x="803" y="53"/>
                    </a:lnTo>
                    <a:lnTo>
                      <a:pt x="801" y="52"/>
                    </a:lnTo>
                    <a:lnTo>
                      <a:pt x="800" y="52"/>
                    </a:lnTo>
                    <a:lnTo>
                      <a:pt x="792" y="50"/>
                    </a:lnTo>
                    <a:lnTo>
                      <a:pt x="784" y="42"/>
                    </a:lnTo>
                    <a:lnTo>
                      <a:pt x="780" y="37"/>
                    </a:lnTo>
                    <a:lnTo>
                      <a:pt x="775" y="31"/>
                    </a:lnTo>
                    <a:lnTo>
                      <a:pt x="771" y="31"/>
                    </a:lnTo>
                    <a:lnTo>
                      <a:pt x="767" y="29"/>
                    </a:lnTo>
                    <a:lnTo>
                      <a:pt x="765" y="28"/>
                    </a:lnTo>
                    <a:lnTo>
                      <a:pt x="761" y="24"/>
                    </a:lnTo>
                    <a:lnTo>
                      <a:pt x="756" y="23"/>
                    </a:lnTo>
                    <a:lnTo>
                      <a:pt x="750" y="22"/>
                    </a:lnTo>
                    <a:lnTo>
                      <a:pt x="747" y="21"/>
                    </a:lnTo>
                    <a:lnTo>
                      <a:pt x="740" y="16"/>
                    </a:lnTo>
                    <a:lnTo>
                      <a:pt x="684" y="13"/>
                    </a:lnTo>
                    <a:lnTo>
                      <a:pt x="675" y="14"/>
                    </a:lnTo>
                    <a:lnTo>
                      <a:pt x="669" y="15"/>
                    </a:lnTo>
                    <a:lnTo>
                      <a:pt x="663" y="18"/>
                    </a:lnTo>
                    <a:lnTo>
                      <a:pt x="656" y="18"/>
                    </a:lnTo>
                    <a:lnTo>
                      <a:pt x="651" y="18"/>
                    </a:lnTo>
                    <a:lnTo>
                      <a:pt x="647" y="17"/>
                    </a:lnTo>
                    <a:lnTo>
                      <a:pt x="644" y="17"/>
                    </a:lnTo>
                    <a:lnTo>
                      <a:pt x="637" y="16"/>
                    </a:lnTo>
                    <a:lnTo>
                      <a:pt x="631" y="14"/>
                    </a:lnTo>
                    <a:lnTo>
                      <a:pt x="627" y="13"/>
                    </a:lnTo>
                    <a:lnTo>
                      <a:pt x="619" y="6"/>
                    </a:lnTo>
                    <a:lnTo>
                      <a:pt x="612" y="0"/>
                    </a:lnTo>
                    <a:lnTo>
                      <a:pt x="607" y="0"/>
                    </a:lnTo>
                    <a:lnTo>
                      <a:pt x="601" y="3"/>
                    </a:lnTo>
                    <a:lnTo>
                      <a:pt x="598" y="12"/>
                    </a:lnTo>
                    <a:lnTo>
                      <a:pt x="592" y="21"/>
                    </a:lnTo>
                    <a:lnTo>
                      <a:pt x="588" y="31"/>
                    </a:lnTo>
                    <a:lnTo>
                      <a:pt x="583" y="36"/>
                    </a:lnTo>
                    <a:lnTo>
                      <a:pt x="579" y="41"/>
                    </a:lnTo>
                    <a:lnTo>
                      <a:pt x="572" y="43"/>
                    </a:lnTo>
                    <a:lnTo>
                      <a:pt x="567" y="44"/>
                    </a:lnTo>
                    <a:lnTo>
                      <a:pt x="562" y="43"/>
                    </a:lnTo>
                    <a:lnTo>
                      <a:pt x="560" y="40"/>
                    </a:lnTo>
                    <a:lnTo>
                      <a:pt x="556" y="34"/>
                    </a:lnTo>
                    <a:lnTo>
                      <a:pt x="552" y="33"/>
                    </a:lnTo>
                    <a:lnTo>
                      <a:pt x="546" y="34"/>
                    </a:lnTo>
                    <a:lnTo>
                      <a:pt x="542" y="40"/>
                    </a:lnTo>
                    <a:lnTo>
                      <a:pt x="533" y="48"/>
                    </a:lnTo>
                    <a:lnTo>
                      <a:pt x="525" y="56"/>
                    </a:lnTo>
                    <a:lnTo>
                      <a:pt x="522" y="58"/>
                    </a:lnTo>
                    <a:lnTo>
                      <a:pt x="521" y="60"/>
                    </a:lnTo>
                    <a:lnTo>
                      <a:pt x="520" y="63"/>
                    </a:lnTo>
                    <a:lnTo>
                      <a:pt x="517" y="71"/>
                    </a:lnTo>
                    <a:lnTo>
                      <a:pt x="518" y="78"/>
                    </a:lnTo>
                    <a:lnTo>
                      <a:pt x="517" y="82"/>
                    </a:lnTo>
                    <a:lnTo>
                      <a:pt x="515" y="86"/>
                    </a:lnTo>
                    <a:lnTo>
                      <a:pt x="511" y="90"/>
                    </a:lnTo>
                    <a:lnTo>
                      <a:pt x="505" y="94"/>
                    </a:lnTo>
                    <a:lnTo>
                      <a:pt x="471" y="106"/>
                    </a:lnTo>
                    <a:lnTo>
                      <a:pt x="465" y="108"/>
                    </a:lnTo>
                    <a:lnTo>
                      <a:pt x="462" y="112"/>
                    </a:lnTo>
                    <a:lnTo>
                      <a:pt x="459" y="117"/>
                    </a:lnTo>
                    <a:lnTo>
                      <a:pt x="459" y="125"/>
                    </a:lnTo>
                    <a:lnTo>
                      <a:pt x="456" y="149"/>
                    </a:lnTo>
                    <a:lnTo>
                      <a:pt x="449" y="155"/>
                    </a:lnTo>
                    <a:lnTo>
                      <a:pt x="446" y="157"/>
                    </a:lnTo>
                    <a:lnTo>
                      <a:pt x="447" y="160"/>
                    </a:lnTo>
                    <a:lnTo>
                      <a:pt x="445" y="163"/>
                    </a:lnTo>
                    <a:lnTo>
                      <a:pt x="441" y="169"/>
                    </a:lnTo>
                    <a:lnTo>
                      <a:pt x="434" y="170"/>
                    </a:lnTo>
                    <a:lnTo>
                      <a:pt x="429" y="171"/>
                    </a:lnTo>
                    <a:lnTo>
                      <a:pt x="426" y="171"/>
                    </a:lnTo>
                    <a:lnTo>
                      <a:pt x="424" y="173"/>
                    </a:lnTo>
                    <a:lnTo>
                      <a:pt x="420" y="175"/>
                    </a:lnTo>
                    <a:lnTo>
                      <a:pt x="417" y="175"/>
                    </a:lnTo>
                    <a:lnTo>
                      <a:pt x="412" y="176"/>
                    </a:lnTo>
                    <a:lnTo>
                      <a:pt x="405" y="176"/>
                    </a:lnTo>
                    <a:lnTo>
                      <a:pt x="400" y="178"/>
                    </a:lnTo>
                    <a:lnTo>
                      <a:pt x="396" y="181"/>
                    </a:lnTo>
                    <a:lnTo>
                      <a:pt x="395" y="188"/>
                    </a:lnTo>
                    <a:lnTo>
                      <a:pt x="393" y="191"/>
                    </a:lnTo>
                    <a:lnTo>
                      <a:pt x="391" y="192"/>
                    </a:lnTo>
                    <a:lnTo>
                      <a:pt x="389" y="191"/>
                    </a:lnTo>
                    <a:lnTo>
                      <a:pt x="388" y="191"/>
                    </a:lnTo>
                    <a:lnTo>
                      <a:pt x="384" y="191"/>
                    </a:lnTo>
                    <a:lnTo>
                      <a:pt x="382" y="197"/>
                    </a:lnTo>
                    <a:lnTo>
                      <a:pt x="380" y="199"/>
                    </a:lnTo>
                    <a:lnTo>
                      <a:pt x="378" y="200"/>
                    </a:lnTo>
                    <a:lnTo>
                      <a:pt x="370" y="200"/>
                    </a:lnTo>
                    <a:lnTo>
                      <a:pt x="365" y="204"/>
                    </a:lnTo>
                    <a:lnTo>
                      <a:pt x="366" y="209"/>
                    </a:lnTo>
                    <a:lnTo>
                      <a:pt x="366" y="211"/>
                    </a:lnTo>
                    <a:lnTo>
                      <a:pt x="365" y="211"/>
                    </a:lnTo>
                    <a:lnTo>
                      <a:pt x="365" y="212"/>
                    </a:lnTo>
                    <a:lnTo>
                      <a:pt x="365" y="214"/>
                    </a:lnTo>
                    <a:lnTo>
                      <a:pt x="358" y="216"/>
                    </a:lnTo>
                    <a:lnTo>
                      <a:pt x="354" y="217"/>
                    </a:lnTo>
                    <a:lnTo>
                      <a:pt x="352" y="216"/>
                    </a:lnTo>
                    <a:lnTo>
                      <a:pt x="350" y="213"/>
                    </a:lnTo>
                    <a:lnTo>
                      <a:pt x="347" y="210"/>
                    </a:lnTo>
                    <a:lnTo>
                      <a:pt x="345" y="211"/>
                    </a:lnTo>
                    <a:lnTo>
                      <a:pt x="342" y="214"/>
                    </a:lnTo>
                    <a:lnTo>
                      <a:pt x="340" y="219"/>
                    </a:lnTo>
                    <a:lnTo>
                      <a:pt x="335" y="223"/>
                    </a:lnTo>
                    <a:lnTo>
                      <a:pt x="333" y="223"/>
                    </a:lnTo>
                    <a:lnTo>
                      <a:pt x="332" y="223"/>
                    </a:lnTo>
                    <a:lnTo>
                      <a:pt x="332" y="224"/>
                    </a:lnTo>
                    <a:lnTo>
                      <a:pt x="330" y="226"/>
                    </a:lnTo>
                    <a:lnTo>
                      <a:pt x="304" y="229"/>
                    </a:lnTo>
                    <a:lnTo>
                      <a:pt x="300" y="230"/>
                    </a:lnTo>
                    <a:lnTo>
                      <a:pt x="297" y="233"/>
                    </a:lnTo>
                    <a:lnTo>
                      <a:pt x="295" y="235"/>
                    </a:lnTo>
                    <a:lnTo>
                      <a:pt x="293" y="233"/>
                    </a:lnTo>
                    <a:lnTo>
                      <a:pt x="289" y="231"/>
                    </a:lnTo>
                    <a:lnTo>
                      <a:pt x="287" y="230"/>
                    </a:lnTo>
                    <a:lnTo>
                      <a:pt x="286" y="230"/>
                    </a:lnTo>
                    <a:lnTo>
                      <a:pt x="284" y="230"/>
                    </a:lnTo>
                    <a:lnTo>
                      <a:pt x="279" y="231"/>
                    </a:lnTo>
                    <a:lnTo>
                      <a:pt x="275" y="235"/>
                    </a:lnTo>
                    <a:lnTo>
                      <a:pt x="270" y="239"/>
                    </a:lnTo>
                    <a:lnTo>
                      <a:pt x="266" y="243"/>
                    </a:lnTo>
                    <a:lnTo>
                      <a:pt x="263" y="244"/>
                    </a:lnTo>
                    <a:lnTo>
                      <a:pt x="261" y="244"/>
                    </a:lnTo>
                    <a:lnTo>
                      <a:pt x="257" y="242"/>
                    </a:lnTo>
                    <a:lnTo>
                      <a:pt x="255" y="246"/>
                    </a:lnTo>
                    <a:lnTo>
                      <a:pt x="253" y="248"/>
                    </a:lnTo>
                    <a:lnTo>
                      <a:pt x="251" y="247"/>
                    </a:lnTo>
                    <a:lnTo>
                      <a:pt x="247" y="245"/>
                    </a:lnTo>
                    <a:lnTo>
                      <a:pt x="242" y="243"/>
                    </a:lnTo>
                    <a:lnTo>
                      <a:pt x="238" y="244"/>
                    </a:lnTo>
                    <a:lnTo>
                      <a:pt x="230" y="245"/>
                    </a:lnTo>
                    <a:lnTo>
                      <a:pt x="223" y="247"/>
                    </a:lnTo>
                    <a:lnTo>
                      <a:pt x="216" y="251"/>
                    </a:lnTo>
                    <a:lnTo>
                      <a:pt x="211" y="253"/>
                    </a:lnTo>
                    <a:lnTo>
                      <a:pt x="209" y="254"/>
                    </a:lnTo>
                    <a:lnTo>
                      <a:pt x="200" y="254"/>
                    </a:lnTo>
                    <a:lnTo>
                      <a:pt x="194" y="253"/>
                    </a:lnTo>
                    <a:lnTo>
                      <a:pt x="190" y="250"/>
                    </a:lnTo>
                    <a:lnTo>
                      <a:pt x="184" y="248"/>
                    </a:lnTo>
                    <a:lnTo>
                      <a:pt x="180" y="250"/>
                    </a:lnTo>
                    <a:lnTo>
                      <a:pt x="178" y="258"/>
                    </a:lnTo>
                    <a:lnTo>
                      <a:pt x="172" y="263"/>
                    </a:lnTo>
                    <a:lnTo>
                      <a:pt x="165" y="268"/>
                    </a:lnTo>
                    <a:lnTo>
                      <a:pt x="151" y="277"/>
                    </a:lnTo>
                    <a:lnTo>
                      <a:pt x="145" y="283"/>
                    </a:lnTo>
                    <a:lnTo>
                      <a:pt x="139" y="287"/>
                    </a:lnTo>
                    <a:lnTo>
                      <a:pt x="133" y="290"/>
                    </a:lnTo>
                    <a:lnTo>
                      <a:pt x="129" y="296"/>
                    </a:lnTo>
                    <a:lnTo>
                      <a:pt x="127" y="297"/>
                    </a:lnTo>
                    <a:lnTo>
                      <a:pt x="124" y="299"/>
                    </a:lnTo>
                    <a:lnTo>
                      <a:pt x="121" y="299"/>
                    </a:lnTo>
                    <a:lnTo>
                      <a:pt x="119" y="300"/>
                    </a:lnTo>
                    <a:lnTo>
                      <a:pt x="114" y="300"/>
                    </a:lnTo>
                    <a:lnTo>
                      <a:pt x="112" y="307"/>
                    </a:lnTo>
                    <a:lnTo>
                      <a:pt x="110" y="307"/>
                    </a:lnTo>
                    <a:lnTo>
                      <a:pt x="107" y="309"/>
                    </a:lnTo>
                    <a:lnTo>
                      <a:pt x="101" y="312"/>
                    </a:lnTo>
                    <a:lnTo>
                      <a:pt x="96" y="316"/>
                    </a:lnTo>
                    <a:lnTo>
                      <a:pt x="91" y="316"/>
                    </a:lnTo>
                    <a:lnTo>
                      <a:pt x="88" y="318"/>
                    </a:lnTo>
                    <a:lnTo>
                      <a:pt x="84" y="316"/>
                    </a:lnTo>
                    <a:lnTo>
                      <a:pt x="83" y="316"/>
                    </a:lnTo>
                    <a:lnTo>
                      <a:pt x="81" y="315"/>
                    </a:lnTo>
                    <a:lnTo>
                      <a:pt x="79" y="315"/>
                    </a:lnTo>
                    <a:lnTo>
                      <a:pt x="78" y="318"/>
                    </a:lnTo>
                    <a:lnTo>
                      <a:pt x="72" y="320"/>
                    </a:lnTo>
                    <a:lnTo>
                      <a:pt x="69" y="318"/>
                    </a:lnTo>
                    <a:lnTo>
                      <a:pt x="58" y="314"/>
                    </a:lnTo>
                    <a:lnTo>
                      <a:pt x="36" y="319"/>
                    </a:lnTo>
                    <a:lnTo>
                      <a:pt x="30" y="322"/>
                    </a:lnTo>
                    <a:lnTo>
                      <a:pt x="14" y="339"/>
                    </a:lnTo>
                    <a:lnTo>
                      <a:pt x="7" y="339"/>
                    </a:lnTo>
                    <a:lnTo>
                      <a:pt x="3" y="340"/>
                    </a:lnTo>
                    <a:lnTo>
                      <a:pt x="0" y="343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356">
                <a:extLst>
                  <a:ext uri="{FF2B5EF4-FFF2-40B4-BE49-F238E27FC236}">
                    <a16:creationId xmlns:a16="http://schemas.microsoft.com/office/drawing/2014/main" id="{6B68CD85-D633-C660-F596-51F2F637E4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9" y="1217"/>
                <a:ext cx="237" cy="268"/>
              </a:xfrm>
              <a:custGeom>
                <a:avLst/>
                <a:gdLst>
                  <a:gd name="T0" fmla="*/ 691 w 712"/>
                  <a:gd name="T1" fmla="*/ 786 h 804"/>
                  <a:gd name="T2" fmla="*/ 685 w 712"/>
                  <a:gd name="T3" fmla="*/ 758 h 804"/>
                  <a:gd name="T4" fmla="*/ 663 w 712"/>
                  <a:gd name="T5" fmla="*/ 730 h 804"/>
                  <a:gd name="T6" fmla="*/ 650 w 712"/>
                  <a:gd name="T7" fmla="*/ 709 h 804"/>
                  <a:gd name="T8" fmla="*/ 619 w 712"/>
                  <a:gd name="T9" fmla="*/ 665 h 804"/>
                  <a:gd name="T10" fmla="*/ 620 w 712"/>
                  <a:gd name="T11" fmla="*/ 640 h 804"/>
                  <a:gd name="T12" fmla="*/ 614 w 712"/>
                  <a:gd name="T13" fmla="*/ 618 h 804"/>
                  <a:gd name="T14" fmla="*/ 614 w 712"/>
                  <a:gd name="T15" fmla="*/ 604 h 804"/>
                  <a:gd name="T16" fmla="*/ 591 w 712"/>
                  <a:gd name="T17" fmla="*/ 580 h 804"/>
                  <a:gd name="T18" fmla="*/ 586 w 712"/>
                  <a:gd name="T19" fmla="*/ 558 h 804"/>
                  <a:gd name="T20" fmla="*/ 568 w 712"/>
                  <a:gd name="T21" fmla="*/ 556 h 804"/>
                  <a:gd name="T22" fmla="*/ 558 w 712"/>
                  <a:gd name="T23" fmla="*/ 541 h 804"/>
                  <a:gd name="T24" fmla="*/ 535 w 712"/>
                  <a:gd name="T25" fmla="*/ 561 h 804"/>
                  <a:gd name="T26" fmla="*/ 526 w 712"/>
                  <a:gd name="T27" fmla="*/ 564 h 804"/>
                  <a:gd name="T28" fmla="*/ 510 w 712"/>
                  <a:gd name="T29" fmla="*/ 556 h 804"/>
                  <a:gd name="T30" fmla="*/ 496 w 712"/>
                  <a:gd name="T31" fmla="*/ 540 h 804"/>
                  <a:gd name="T32" fmla="*/ 464 w 712"/>
                  <a:gd name="T33" fmla="*/ 507 h 804"/>
                  <a:gd name="T34" fmla="*/ 468 w 712"/>
                  <a:gd name="T35" fmla="*/ 484 h 804"/>
                  <a:gd name="T36" fmla="*/ 454 w 712"/>
                  <a:gd name="T37" fmla="*/ 475 h 804"/>
                  <a:gd name="T38" fmla="*/ 444 w 712"/>
                  <a:gd name="T39" fmla="*/ 466 h 804"/>
                  <a:gd name="T40" fmla="*/ 425 w 712"/>
                  <a:gd name="T41" fmla="*/ 452 h 804"/>
                  <a:gd name="T42" fmla="*/ 403 w 712"/>
                  <a:gd name="T43" fmla="*/ 434 h 804"/>
                  <a:gd name="T44" fmla="*/ 392 w 712"/>
                  <a:gd name="T45" fmla="*/ 414 h 804"/>
                  <a:gd name="T46" fmla="*/ 376 w 712"/>
                  <a:gd name="T47" fmla="*/ 405 h 804"/>
                  <a:gd name="T48" fmla="*/ 369 w 712"/>
                  <a:gd name="T49" fmla="*/ 385 h 804"/>
                  <a:gd name="T50" fmla="*/ 363 w 712"/>
                  <a:gd name="T51" fmla="*/ 366 h 804"/>
                  <a:gd name="T52" fmla="*/ 355 w 712"/>
                  <a:gd name="T53" fmla="*/ 345 h 804"/>
                  <a:gd name="T54" fmla="*/ 355 w 712"/>
                  <a:gd name="T55" fmla="*/ 339 h 804"/>
                  <a:gd name="T56" fmla="*/ 356 w 712"/>
                  <a:gd name="T57" fmla="*/ 322 h 804"/>
                  <a:gd name="T58" fmla="*/ 369 w 712"/>
                  <a:gd name="T59" fmla="*/ 323 h 804"/>
                  <a:gd name="T60" fmla="*/ 365 w 712"/>
                  <a:gd name="T61" fmla="*/ 313 h 804"/>
                  <a:gd name="T62" fmla="*/ 367 w 712"/>
                  <a:gd name="T63" fmla="*/ 300 h 804"/>
                  <a:gd name="T64" fmla="*/ 381 w 712"/>
                  <a:gd name="T65" fmla="*/ 279 h 804"/>
                  <a:gd name="T66" fmla="*/ 384 w 712"/>
                  <a:gd name="T67" fmla="*/ 272 h 804"/>
                  <a:gd name="T68" fmla="*/ 366 w 712"/>
                  <a:gd name="T69" fmla="*/ 265 h 804"/>
                  <a:gd name="T70" fmla="*/ 363 w 712"/>
                  <a:gd name="T71" fmla="*/ 253 h 804"/>
                  <a:gd name="T72" fmla="*/ 348 w 712"/>
                  <a:gd name="T73" fmla="*/ 238 h 804"/>
                  <a:gd name="T74" fmla="*/ 334 w 712"/>
                  <a:gd name="T75" fmla="*/ 225 h 804"/>
                  <a:gd name="T76" fmla="*/ 317 w 712"/>
                  <a:gd name="T77" fmla="*/ 210 h 804"/>
                  <a:gd name="T78" fmla="*/ 295 w 712"/>
                  <a:gd name="T79" fmla="*/ 206 h 804"/>
                  <a:gd name="T80" fmla="*/ 280 w 712"/>
                  <a:gd name="T81" fmla="*/ 177 h 804"/>
                  <a:gd name="T82" fmla="*/ 270 w 712"/>
                  <a:gd name="T83" fmla="*/ 184 h 804"/>
                  <a:gd name="T84" fmla="*/ 223 w 712"/>
                  <a:gd name="T85" fmla="*/ 140 h 804"/>
                  <a:gd name="T86" fmla="*/ 205 w 712"/>
                  <a:gd name="T87" fmla="*/ 118 h 804"/>
                  <a:gd name="T88" fmla="*/ 186 w 712"/>
                  <a:gd name="T89" fmla="*/ 97 h 804"/>
                  <a:gd name="T90" fmla="*/ 186 w 712"/>
                  <a:gd name="T91" fmla="*/ 76 h 804"/>
                  <a:gd name="T92" fmla="*/ 172 w 712"/>
                  <a:gd name="T93" fmla="*/ 26 h 804"/>
                  <a:gd name="T94" fmla="*/ 138 w 712"/>
                  <a:gd name="T95" fmla="*/ 8 h 804"/>
                  <a:gd name="T96" fmla="*/ 115 w 712"/>
                  <a:gd name="T97" fmla="*/ 10 h 804"/>
                  <a:gd name="T98" fmla="*/ 94 w 712"/>
                  <a:gd name="T99" fmla="*/ 8 h 804"/>
                  <a:gd name="T100" fmla="*/ 67 w 712"/>
                  <a:gd name="T101" fmla="*/ 9 h 804"/>
                  <a:gd name="T102" fmla="*/ 23 w 712"/>
                  <a:gd name="T103" fmla="*/ 4 h 804"/>
                  <a:gd name="T104" fmla="*/ 0 w 712"/>
                  <a:gd name="T105" fmla="*/ 5 h 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712" h="804">
                    <a:moveTo>
                      <a:pt x="712" y="804"/>
                    </a:moveTo>
                    <a:lnTo>
                      <a:pt x="709" y="799"/>
                    </a:lnTo>
                    <a:lnTo>
                      <a:pt x="706" y="796"/>
                    </a:lnTo>
                    <a:lnTo>
                      <a:pt x="697" y="790"/>
                    </a:lnTo>
                    <a:lnTo>
                      <a:pt x="691" y="786"/>
                    </a:lnTo>
                    <a:lnTo>
                      <a:pt x="688" y="782"/>
                    </a:lnTo>
                    <a:lnTo>
                      <a:pt x="685" y="776"/>
                    </a:lnTo>
                    <a:lnTo>
                      <a:pt x="687" y="769"/>
                    </a:lnTo>
                    <a:lnTo>
                      <a:pt x="687" y="763"/>
                    </a:lnTo>
                    <a:lnTo>
                      <a:pt x="685" y="758"/>
                    </a:lnTo>
                    <a:lnTo>
                      <a:pt x="682" y="751"/>
                    </a:lnTo>
                    <a:lnTo>
                      <a:pt x="678" y="747"/>
                    </a:lnTo>
                    <a:lnTo>
                      <a:pt x="671" y="739"/>
                    </a:lnTo>
                    <a:lnTo>
                      <a:pt x="666" y="733"/>
                    </a:lnTo>
                    <a:lnTo>
                      <a:pt x="663" y="730"/>
                    </a:lnTo>
                    <a:lnTo>
                      <a:pt x="662" y="729"/>
                    </a:lnTo>
                    <a:lnTo>
                      <a:pt x="655" y="724"/>
                    </a:lnTo>
                    <a:lnTo>
                      <a:pt x="653" y="720"/>
                    </a:lnTo>
                    <a:lnTo>
                      <a:pt x="653" y="715"/>
                    </a:lnTo>
                    <a:lnTo>
                      <a:pt x="650" y="709"/>
                    </a:lnTo>
                    <a:lnTo>
                      <a:pt x="648" y="705"/>
                    </a:lnTo>
                    <a:lnTo>
                      <a:pt x="642" y="697"/>
                    </a:lnTo>
                    <a:lnTo>
                      <a:pt x="633" y="687"/>
                    </a:lnTo>
                    <a:lnTo>
                      <a:pt x="622" y="670"/>
                    </a:lnTo>
                    <a:lnTo>
                      <a:pt x="619" y="665"/>
                    </a:lnTo>
                    <a:lnTo>
                      <a:pt x="618" y="661"/>
                    </a:lnTo>
                    <a:lnTo>
                      <a:pt x="618" y="654"/>
                    </a:lnTo>
                    <a:lnTo>
                      <a:pt x="621" y="648"/>
                    </a:lnTo>
                    <a:lnTo>
                      <a:pt x="621" y="643"/>
                    </a:lnTo>
                    <a:lnTo>
                      <a:pt x="620" y="640"/>
                    </a:lnTo>
                    <a:lnTo>
                      <a:pt x="620" y="639"/>
                    </a:lnTo>
                    <a:lnTo>
                      <a:pt x="620" y="637"/>
                    </a:lnTo>
                    <a:lnTo>
                      <a:pt x="618" y="631"/>
                    </a:lnTo>
                    <a:lnTo>
                      <a:pt x="616" y="625"/>
                    </a:lnTo>
                    <a:lnTo>
                      <a:pt x="614" y="618"/>
                    </a:lnTo>
                    <a:lnTo>
                      <a:pt x="615" y="613"/>
                    </a:lnTo>
                    <a:lnTo>
                      <a:pt x="614" y="611"/>
                    </a:lnTo>
                    <a:lnTo>
                      <a:pt x="614" y="610"/>
                    </a:lnTo>
                    <a:lnTo>
                      <a:pt x="614" y="608"/>
                    </a:lnTo>
                    <a:lnTo>
                      <a:pt x="614" y="604"/>
                    </a:lnTo>
                    <a:lnTo>
                      <a:pt x="611" y="595"/>
                    </a:lnTo>
                    <a:lnTo>
                      <a:pt x="601" y="583"/>
                    </a:lnTo>
                    <a:lnTo>
                      <a:pt x="598" y="580"/>
                    </a:lnTo>
                    <a:lnTo>
                      <a:pt x="596" y="581"/>
                    </a:lnTo>
                    <a:lnTo>
                      <a:pt x="591" y="580"/>
                    </a:lnTo>
                    <a:lnTo>
                      <a:pt x="587" y="579"/>
                    </a:lnTo>
                    <a:lnTo>
                      <a:pt x="586" y="575"/>
                    </a:lnTo>
                    <a:lnTo>
                      <a:pt x="589" y="570"/>
                    </a:lnTo>
                    <a:lnTo>
                      <a:pt x="588" y="562"/>
                    </a:lnTo>
                    <a:lnTo>
                      <a:pt x="586" y="558"/>
                    </a:lnTo>
                    <a:lnTo>
                      <a:pt x="583" y="557"/>
                    </a:lnTo>
                    <a:lnTo>
                      <a:pt x="579" y="559"/>
                    </a:lnTo>
                    <a:lnTo>
                      <a:pt x="574" y="560"/>
                    </a:lnTo>
                    <a:lnTo>
                      <a:pt x="570" y="559"/>
                    </a:lnTo>
                    <a:lnTo>
                      <a:pt x="568" y="556"/>
                    </a:lnTo>
                    <a:lnTo>
                      <a:pt x="569" y="553"/>
                    </a:lnTo>
                    <a:lnTo>
                      <a:pt x="568" y="549"/>
                    </a:lnTo>
                    <a:lnTo>
                      <a:pt x="567" y="545"/>
                    </a:lnTo>
                    <a:lnTo>
                      <a:pt x="563" y="542"/>
                    </a:lnTo>
                    <a:lnTo>
                      <a:pt x="558" y="541"/>
                    </a:lnTo>
                    <a:lnTo>
                      <a:pt x="549" y="541"/>
                    </a:lnTo>
                    <a:lnTo>
                      <a:pt x="544" y="542"/>
                    </a:lnTo>
                    <a:lnTo>
                      <a:pt x="540" y="545"/>
                    </a:lnTo>
                    <a:lnTo>
                      <a:pt x="537" y="550"/>
                    </a:lnTo>
                    <a:lnTo>
                      <a:pt x="535" y="561"/>
                    </a:lnTo>
                    <a:lnTo>
                      <a:pt x="533" y="562"/>
                    </a:lnTo>
                    <a:lnTo>
                      <a:pt x="531" y="564"/>
                    </a:lnTo>
                    <a:lnTo>
                      <a:pt x="529" y="567"/>
                    </a:lnTo>
                    <a:lnTo>
                      <a:pt x="527" y="566"/>
                    </a:lnTo>
                    <a:lnTo>
                      <a:pt x="526" y="564"/>
                    </a:lnTo>
                    <a:lnTo>
                      <a:pt x="524" y="560"/>
                    </a:lnTo>
                    <a:lnTo>
                      <a:pt x="521" y="557"/>
                    </a:lnTo>
                    <a:lnTo>
                      <a:pt x="519" y="556"/>
                    </a:lnTo>
                    <a:lnTo>
                      <a:pt x="515" y="555"/>
                    </a:lnTo>
                    <a:lnTo>
                      <a:pt x="510" y="556"/>
                    </a:lnTo>
                    <a:lnTo>
                      <a:pt x="505" y="557"/>
                    </a:lnTo>
                    <a:lnTo>
                      <a:pt x="502" y="556"/>
                    </a:lnTo>
                    <a:lnTo>
                      <a:pt x="500" y="553"/>
                    </a:lnTo>
                    <a:lnTo>
                      <a:pt x="500" y="550"/>
                    </a:lnTo>
                    <a:lnTo>
                      <a:pt x="496" y="540"/>
                    </a:lnTo>
                    <a:lnTo>
                      <a:pt x="491" y="537"/>
                    </a:lnTo>
                    <a:lnTo>
                      <a:pt x="486" y="535"/>
                    </a:lnTo>
                    <a:lnTo>
                      <a:pt x="472" y="520"/>
                    </a:lnTo>
                    <a:lnTo>
                      <a:pt x="465" y="511"/>
                    </a:lnTo>
                    <a:lnTo>
                      <a:pt x="464" y="507"/>
                    </a:lnTo>
                    <a:lnTo>
                      <a:pt x="467" y="505"/>
                    </a:lnTo>
                    <a:lnTo>
                      <a:pt x="468" y="501"/>
                    </a:lnTo>
                    <a:lnTo>
                      <a:pt x="469" y="497"/>
                    </a:lnTo>
                    <a:lnTo>
                      <a:pt x="469" y="491"/>
                    </a:lnTo>
                    <a:lnTo>
                      <a:pt x="468" y="484"/>
                    </a:lnTo>
                    <a:lnTo>
                      <a:pt x="464" y="477"/>
                    </a:lnTo>
                    <a:lnTo>
                      <a:pt x="462" y="474"/>
                    </a:lnTo>
                    <a:lnTo>
                      <a:pt x="458" y="473"/>
                    </a:lnTo>
                    <a:lnTo>
                      <a:pt x="455" y="473"/>
                    </a:lnTo>
                    <a:lnTo>
                      <a:pt x="454" y="475"/>
                    </a:lnTo>
                    <a:lnTo>
                      <a:pt x="448" y="476"/>
                    </a:lnTo>
                    <a:lnTo>
                      <a:pt x="445" y="476"/>
                    </a:lnTo>
                    <a:lnTo>
                      <a:pt x="444" y="473"/>
                    </a:lnTo>
                    <a:lnTo>
                      <a:pt x="445" y="468"/>
                    </a:lnTo>
                    <a:lnTo>
                      <a:pt x="444" y="466"/>
                    </a:lnTo>
                    <a:lnTo>
                      <a:pt x="442" y="464"/>
                    </a:lnTo>
                    <a:lnTo>
                      <a:pt x="438" y="461"/>
                    </a:lnTo>
                    <a:lnTo>
                      <a:pt x="434" y="459"/>
                    </a:lnTo>
                    <a:lnTo>
                      <a:pt x="432" y="458"/>
                    </a:lnTo>
                    <a:lnTo>
                      <a:pt x="425" y="452"/>
                    </a:lnTo>
                    <a:lnTo>
                      <a:pt x="422" y="445"/>
                    </a:lnTo>
                    <a:lnTo>
                      <a:pt x="419" y="440"/>
                    </a:lnTo>
                    <a:lnTo>
                      <a:pt x="414" y="439"/>
                    </a:lnTo>
                    <a:lnTo>
                      <a:pt x="408" y="437"/>
                    </a:lnTo>
                    <a:lnTo>
                      <a:pt x="403" y="434"/>
                    </a:lnTo>
                    <a:lnTo>
                      <a:pt x="399" y="430"/>
                    </a:lnTo>
                    <a:lnTo>
                      <a:pt x="396" y="427"/>
                    </a:lnTo>
                    <a:lnTo>
                      <a:pt x="394" y="423"/>
                    </a:lnTo>
                    <a:lnTo>
                      <a:pt x="394" y="420"/>
                    </a:lnTo>
                    <a:lnTo>
                      <a:pt x="392" y="414"/>
                    </a:lnTo>
                    <a:lnTo>
                      <a:pt x="390" y="410"/>
                    </a:lnTo>
                    <a:lnTo>
                      <a:pt x="387" y="408"/>
                    </a:lnTo>
                    <a:lnTo>
                      <a:pt x="384" y="408"/>
                    </a:lnTo>
                    <a:lnTo>
                      <a:pt x="378" y="407"/>
                    </a:lnTo>
                    <a:lnTo>
                      <a:pt x="376" y="405"/>
                    </a:lnTo>
                    <a:lnTo>
                      <a:pt x="375" y="401"/>
                    </a:lnTo>
                    <a:lnTo>
                      <a:pt x="376" y="397"/>
                    </a:lnTo>
                    <a:lnTo>
                      <a:pt x="374" y="389"/>
                    </a:lnTo>
                    <a:lnTo>
                      <a:pt x="372" y="386"/>
                    </a:lnTo>
                    <a:lnTo>
                      <a:pt x="369" y="385"/>
                    </a:lnTo>
                    <a:lnTo>
                      <a:pt x="366" y="383"/>
                    </a:lnTo>
                    <a:lnTo>
                      <a:pt x="365" y="381"/>
                    </a:lnTo>
                    <a:lnTo>
                      <a:pt x="364" y="375"/>
                    </a:lnTo>
                    <a:lnTo>
                      <a:pt x="363" y="369"/>
                    </a:lnTo>
                    <a:lnTo>
                      <a:pt x="363" y="366"/>
                    </a:lnTo>
                    <a:lnTo>
                      <a:pt x="358" y="361"/>
                    </a:lnTo>
                    <a:lnTo>
                      <a:pt x="355" y="358"/>
                    </a:lnTo>
                    <a:lnTo>
                      <a:pt x="354" y="356"/>
                    </a:lnTo>
                    <a:lnTo>
                      <a:pt x="355" y="349"/>
                    </a:lnTo>
                    <a:lnTo>
                      <a:pt x="355" y="345"/>
                    </a:lnTo>
                    <a:lnTo>
                      <a:pt x="355" y="343"/>
                    </a:lnTo>
                    <a:lnTo>
                      <a:pt x="355" y="342"/>
                    </a:lnTo>
                    <a:lnTo>
                      <a:pt x="356" y="342"/>
                    </a:lnTo>
                    <a:lnTo>
                      <a:pt x="355" y="340"/>
                    </a:lnTo>
                    <a:lnTo>
                      <a:pt x="355" y="339"/>
                    </a:lnTo>
                    <a:lnTo>
                      <a:pt x="355" y="337"/>
                    </a:lnTo>
                    <a:lnTo>
                      <a:pt x="355" y="332"/>
                    </a:lnTo>
                    <a:lnTo>
                      <a:pt x="353" y="327"/>
                    </a:lnTo>
                    <a:lnTo>
                      <a:pt x="354" y="324"/>
                    </a:lnTo>
                    <a:lnTo>
                      <a:pt x="356" y="322"/>
                    </a:lnTo>
                    <a:lnTo>
                      <a:pt x="361" y="323"/>
                    </a:lnTo>
                    <a:lnTo>
                      <a:pt x="364" y="323"/>
                    </a:lnTo>
                    <a:lnTo>
                      <a:pt x="365" y="323"/>
                    </a:lnTo>
                    <a:lnTo>
                      <a:pt x="367" y="324"/>
                    </a:lnTo>
                    <a:lnTo>
                      <a:pt x="369" y="323"/>
                    </a:lnTo>
                    <a:lnTo>
                      <a:pt x="371" y="323"/>
                    </a:lnTo>
                    <a:lnTo>
                      <a:pt x="370" y="321"/>
                    </a:lnTo>
                    <a:lnTo>
                      <a:pt x="369" y="319"/>
                    </a:lnTo>
                    <a:lnTo>
                      <a:pt x="367" y="315"/>
                    </a:lnTo>
                    <a:lnTo>
                      <a:pt x="365" y="313"/>
                    </a:lnTo>
                    <a:lnTo>
                      <a:pt x="361" y="309"/>
                    </a:lnTo>
                    <a:lnTo>
                      <a:pt x="359" y="306"/>
                    </a:lnTo>
                    <a:lnTo>
                      <a:pt x="361" y="304"/>
                    </a:lnTo>
                    <a:lnTo>
                      <a:pt x="366" y="302"/>
                    </a:lnTo>
                    <a:lnTo>
                      <a:pt x="367" y="300"/>
                    </a:lnTo>
                    <a:lnTo>
                      <a:pt x="369" y="298"/>
                    </a:lnTo>
                    <a:lnTo>
                      <a:pt x="369" y="293"/>
                    </a:lnTo>
                    <a:lnTo>
                      <a:pt x="369" y="288"/>
                    </a:lnTo>
                    <a:lnTo>
                      <a:pt x="371" y="282"/>
                    </a:lnTo>
                    <a:lnTo>
                      <a:pt x="381" y="279"/>
                    </a:lnTo>
                    <a:lnTo>
                      <a:pt x="384" y="276"/>
                    </a:lnTo>
                    <a:lnTo>
                      <a:pt x="384" y="275"/>
                    </a:lnTo>
                    <a:lnTo>
                      <a:pt x="385" y="275"/>
                    </a:lnTo>
                    <a:lnTo>
                      <a:pt x="384" y="273"/>
                    </a:lnTo>
                    <a:lnTo>
                      <a:pt x="384" y="272"/>
                    </a:lnTo>
                    <a:lnTo>
                      <a:pt x="382" y="270"/>
                    </a:lnTo>
                    <a:lnTo>
                      <a:pt x="381" y="269"/>
                    </a:lnTo>
                    <a:lnTo>
                      <a:pt x="374" y="264"/>
                    </a:lnTo>
                    <a:lnTo>
                      <a:pt x="370" y="265"/>
                    </a:lnTo>
                    <a:lnTo>
                      <a:pt x="366" y="265"/>
                    </a:lnTo>
                    <a:lnTo>
                      <a:pt x="364" y="264"/>
                    </a:lnTo>
                    <a:lnTo>
                      <a:pt x="363" y="262"/>
                    </a:lnTo>
                    <a:lnTo>
                      <a:pt x="364" y="260"/>
                    </a:lnTo>
                    <a:lnTo>
                      <a:pt x="364" y="255"/>
                    </a:lnTo>
                    <a:lnTo>
                      <a:pt x="363" y="253"/>
                    </a:lnTo>
                    <a:lnTo>
                      <a:pt x="356" y="250"/>
                    </a:lnTo>
                    <a:lnTo>
                      <a:pt x="352" y="248"/>
                    </a:lnTo>
                    <a:lnTo>
                      <a:pt x="350" y="246"/>
                    </a:lnTo>
                    <a:lnTo>
                      <a:pt x="348" y="242"/>
                    </a:lnTo>
                    <a:lnTo>
                      <a:pt x="348" y="238"/>
                    </a:lnTo>
                    <a:lnTo>
                      <a:pt x="347" y="233"/>
                    </a:lnTo>
                    <a:lnTo>
                      <a:pt x="347" y="230"/>
                    </a:lnTo>
                    <a:lnTo>
                      <a:pt x="345" y="227"/>
                    </a:lnTo>
                    <a:lnTo>
                      <a:pt x="344" y="226"/>
                    </a:lnTo>
                    <a:lnTo>
                      <a:pt x="334" y="225"/>
                    </a:lnTo>
                    <a:lnTo>
                      <a:pt x="325" y="226"/>
                    </a:lnTo>
                    <a:lnTo>
                      <a:pt x="319" y="225"/>
                    </a:lnTo>
                    <a:lnTo>
                      <a:pt x="317" y="220"/>
                    </a:lnTo>
                    <a:lnTo>
                      <a:pt x="318" y="216"/>
                    </a:lnTo>
                    <a:lnTo>
                      <a:pt x="317" y="210"/>
                    </a:lnTo>
                    <a:lnTo>
                      <a:pt x="313" y="205"/>
                    </a:lnTo>
                    <a:lnTo>
                      <a:pt x="309" y="201"/>
                    </a:lnTo>
                    <a:lnTo>
                      <a:pt x="305" y="200"/>
                    </a:lnTo>
                    <a:lnTo>
                      <a:pt x="299" y="204"/>
                    </a:lnTo>
                    <a:lnTo>
                      <a:pt x="295" y="206"/>
                    </a:lnTo>
                    <a:lnTo>
                      <a:pt x="293" y="207"/>
                    </a:lnTo>
                    <a:lnTo>
                      <a:pt x="288" y="207"/>
                    </a:lnTo>
                    <a:lnTo>
                      <a:pt x="284" y="187"/>
                    </a:lnTo>
                    <a:lnTo>
                      <a:pt x="281" y="180"/>
                    </a:lnTo>
                    <a:lnTo>
                      <a:pt x="280" y="177"/>
                    </a:lnTo>
                    <a:lnTo>
                      <a:pt x="278" y="177"/>
                    </a:lnTo>
                    <a:lnTo>
                      <a:pt x="276" y="180"/>
                    </a:lnTo>
                    <a:lnTo>
                      <a:pt x="274" y="182"/>
                    </a:lnTo>
                    <a:lnTo>
                      <a:pt x="272" y="184"/>
                    </a:lnTo>
                    <a:lnTo>
                      <a:pt x="270" y="184"/>
                    </a:lnTo>
                    <a:lnTo>
                      <a:pt x="269" y="182"/>
                    </a:lnTo>
                    <a:lnTo>
                      <a:pt x="257" y="167"/>
                    </a:lnTo>
                    <a:lnTo>
                      <a:pt x="246" y="157"/>
                    </a:lnTo>
                    <a:lnTo>
                      <a:pt x="232" y="149"/>
                    </a:lnTo>
                    <a:lnTo>
                      <a:pt x="223" y="140"/>
                    </a:lnTo>
                    <a:lnTo>
                      <a:pt x="220" y="135"/>
                    </a:lnTo>
                    <a:lnTo>
                      <a:pt x="218" y="129"/>
                    </a:lnTo>
                    <a:lnTo>
                      <a:pt x="215" y="124"/>
                    </a:lnTo>
                    <a:lnTo>
                      <a:pt x="211" y="121"/>
                    </a:lnTo>
                    <a:lnTo>
                      <a:pt x="205" y="118"/>
                    </a:lnTo>
                    <a:lnTo>
                      <a:pt x="199" y="116"/>
                    </a:lnTo>
                    <a:lnTo>
                      <a:pt x="192" y="112"/>
                    </a:lnTo>
                    <a:lnTo>
                      <a:pt x="188" y="108"/>
                    </a:lnTo>
                    <a:lnTo>
                      <a:pt x="186" y="101"/>
                    </a:lnTo>
                    <a:lnTo>
                      <a:pt x="186" y="97"/>
                    </a:lnTo>
                    <a:lnTo>
                      <a:pt x="189" y="94"/>
                    </a:lnTo>
                    <a:lnTo>
                      <a:pt x="190" y="89"/>
                    </a:lnTo>
                    <a:lnTo>
                      <a:pt x="190" y="84"/>
                    </a:lnTo>
                    <a:lnTo>
                      <a:pt x="189" y="80"/>
                    </a:lnTo>
                    <a:lnTo>
                      <a:pt x="186" y="76"/>
                    </a:lnTo>
                    <a:lnTo>
                      <a:pt x="181" y="67"/>
                    </a:lnTo>
                    <a:lnTo>
                      <a:pt x="180" y="61"/>
                    </a:lnTo>
                    <a:lnTo>
                      <a:pt x="178" y="44"/>
                    </a:lnTo>
                    <a:lnTo>
                      <a:pt x="176" y="33"/>
                    </a:lnTo>
                    <a:lnTo>
                      <a:pt x="172" y="26"/>
                    </a:lnTo>
                    <a:lnTo>
                      <a:pt x="167" y="22"/>
                    </a:lnTo>
                    <a:lnTo>
                      <a:pt x="162" y="19"/>
                    </a:lnTo>
                    <a:lnTo>
                      <a:pt x="158" y="18"/>
                    </a:lnTo>
                    <a:lnTo>
                      <a:pt x="146" y="15"/>
                    </a:lnTo>
                    <a:lnTo>
                      <a:pt x="138" y="8"/>
                    </a:lnTo>
                    <a:lnTo>
                      <a:pt x="132" y="5"/>
                    </a:lnTo>
                    <a:lnTo>
                      <a:pt x="127" y="4"/>
                    </a:lnTo>
                    <a:lnTo>
                      <a:pt x="123" y="5"/>
                    </a:lnTo>
                    <a:lnTo>
                      <a:pt x="119" y="8"/>
                    </a:lnTo>
                    <a:lnTo>
                      <a:pt x="115" y="10"/>
                    </a:lnTo>
                    <a:lnTo>
                      <a:pt x="111" y="12"/>
                    </a:lnTo>
                    <a:lnTo>
                      <a:pt x="106" y="12"/>
                    </a:lnTo>
                    <a:lnTo>
                      <a:pt x="103" y="10"/>
                    </a:lnTo>
                    <a:lnTo>
                      <a:pt x="98" y="8"/>
                    </a:lnTo>
                    <a:lnTo>
                      <a:pt x="94" y="8"/>
                    </a:lnTo>
                    <a:lnTo>
                      <a:pt x="88" y="8"/>
                    </a:lnTo>
                    <a:lnTo>
                      <a:pt x="84" y="10"/>
                    </a:lnTo>
                    <a:lnTo>
                      <a:pt x="79" y="12"/>
                    </a:lnTo>
                    <a:lnTo>
                      <a:pt x="75" y="12"/>
                    </a:lnTo>
                    <a:lnTo>
                      <a:pt x="67" y="9"/>
                    </a:lnTo>
                    <a:lnTo>
                      <a:pt x="62" y="4"/>
                    </a:lnTo>
                    <a:lnTo>
                      <a:pt x="55" y="3"/>
                    </a:lnTo>
                    <a:lnTo>
                      <a:pt x="41" y="2"/>
                    </a:lnTo>
                    <a:lnTo>
                      <a:pt x="30" y="0"/>
                    </a:lnTo>
                    <a:lnTo>
                      <a:pt x="23" y="4"/>
                    </a:lnTo>
                    <a:lnTo>
                      <a:pt x="18" y="6"/>
                    </a:lnTo>
                    <a:lnTo>
                      <a:pt x="15" y="6"/>
                    </a:lnTo>
                    <a:lnTo>
                      <a:pt x="12" y="7"/>
                    </a:lnTo>
                    <a:lnTo>
                      <a:pt x="6" y="6"/>
                    </a:lnTo>
                    <a:lnTo>
                      <a:pt x="0" y="5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357">
                <a:extLst>
                  <a:ext uri="{FF2B5EF4-FFF2-40B4-BE49-F238E27FC236}">
                    <a16:creationId xmlns:a16="http://schemas.microsoft.com/office/drawing/2014/main" id="{DD65B941-724E-0476-2EBF-6C07B8EEC5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" y="1191"/>
                <a:ext cx="260" cy="298"/>
              </a:xfrm>
              <a:custGeom>
                <a:avLst/>
                <a:gdLst>
                  <a:gd name="T0" fmla="*/ 772 w 781"/>
                  <a:gd name="T1" fmla="*/ 877 h 894"/>
                  <a:gd name="T2" fmla="*/ 753 w 781"/>
                  <a:gd name="T3" fmla="*/ 850 h 894"/>
                  <a:gd name="T4" fmla="*/ 734 w 781"/>
                  <a:gd name="T5" fmla="*/ 836 h 894"/>
                  <a:gd name="T6" fmla="*/ 734 w 781"/>
                  <a:gd name="T7" fmla="*/ 784 h 894"/>
                  <a:gd name="T8" fmla="*/ 715 w 781"/>
                  <a:gd name="T9" fmla="*/ 741 h 894"/>
                  <a:gd name="T10" fmla="*/ 677 w 781"/>
                  <a:gd name="T11" fmla="*/ 705 h 894"/>
                  <a:gd name="T12" fmla="*/ 651 w 781"/>
                  <a:gd name="T13" fmla="*/ 686 h 894"/>
                  <a:gd name="T14" fmla="*/ 637 w 781"/>
                  <a:gd name="T15" fmla="*/ 647 h 894"/>
                  <a:gd name="T16" fmla="*/ 617 w 781"/>
                  <a:gd name="T17" fmla="*/ 629 h 894"/>
                  <a:gd name="T18" fmla="*/ 620 w 781"/>
                  <a:gd name="T19" fmla="*/ 619 h 894"/>
                  <a:gd name="T20" fmla="*/ 622 w 781"/>
                  <a:gd name="T21" fmla="*/ 606 h 894"/>
                  <a:gd name="T22" fmla="*/ 606 w 781"/>
                  <a:gd name="T23" fmla="*/ 595 h 894"/>
                  <a:gd name="T24" fmla="*/ 602 w 781"/>
                  <a:gd name="T25" fmla="*/ 558 h 894"/>
                  <a:gd name="T26" fmla="*/ 586 w 781"/>
                  <a:gd name="T27" fmla="*/ 549 h 894"/>
                  <a:gd name="T28" fmla="*/ 543 w 781"/>
                  <a:gd name="T29" fmla="*/ 496 h 894"/>
                  <a:gd name="T30" fmla="*/ 543 w 781"/>
                  <a:gd name="T31" fmla="*/ 468 h 894"/>
                  <a:gd name="T32" fmla="*/ 543 w 781"/>
                  <a:gd name="T33" fmla="*/ 437 h 894"/>
                  <a:gd name="T34" fmla="*/ 557 w 781"/>
                  <a:gd name="T35" fmla="*/ 398 h 894"/>
                  <a:gd name="T36" fmla="*/ 536 w 781"/>
                  <a:gd name="T37" fmla="*/ 380 h 894"/>
                  <a:gd name="T38" fmla="*/ 518 w 781"/>
                  <a:gd name="T39" fmla="*/ 357 h 894"/>
                  <a:gd name="T40" fmla="*/ 530 w 781"/>
                  <a:gd name="T41" fmla="*/ 345 h 894"/>
                  <a:gd name="T42" fmla="*/ 529 w 781"/>
                  <a:gd name="T43" fmla="*/ 322 h 894"/>
                  <a:gd name="T44" fmla="*/ 517 w 781"/>
                  <a:gd name="T45" fmla="*/ 323 h 894"/>
                  <a:gd name="T46" fmla="*/ 510 w 781"/>
                  <a:gd name="T47" fmla="*/ 307 h 894"/>
                  <a:gd name="T48" fmla="*/ 504 w 781"/>
                  <a:gd name="T49" fmla="*/ 282 h 894"/>
                  <a:gd name="T50" fmla="*/ 487 w 781"/>
                  <a:gd name="T51" fmla="*/ 286 h 894"/>
                  <a:gd name="T52" fmla="*/ 469 w 781"/>
                  <a:gd name="T53" fmla="*/ 279 h 894"/>
                  <a:gd name="T54" fmla="*/ 469 w 781"/>
                  <a:gd name="T55" fmla="*/ 257 h 894"/>
                  <a:gd name="T56" fmla="*/ 439 w 781"/>
                  <a:gd name="T57" fmla="*/ 260 h 894"/>
                  <a:gd name="T58" fmla="*/ 416 w 781"/>
                  <a:gd name="T59" fmla="*/ 253 h 894"/>
                  <a:gd name="T60" fmla="*/ 394 w 781"/>
                  <a:gd name="T61" fmla="*/ 240 h 894"/>
                  <a:gd name="T62" fmla="*/ 403 w 781"/>
                  <a:gd name="T63" fmla="*/ 223 h 894"/>
                  <a:gd name="T64" fmla="*/ 424 w 781"/>
                  <a:gd name="T65" fmla="*/ 216 h 894"/>
                  <a:gd name="T66" fmla="*/ 420 w 781"/>
                  <a:gd name="T67" fmla="*/ 198 h 894"/>
                  <a:gd name="T68" fmla="*/ 403 w 781"/>
                  <a:gd name="T69" fmla="*/ 196 h 894"/>
                  <a:gd name="T70" fmla="*/ 391 w 781"/>
                  <a:gd name="T71" fmla="*/ 178 h 894"/>
                  <a:gd name="T72" fmla="*/ 391 w 781"/>
                  <a:gd name="T73" fmla="*/ 158 h 894"/>
                  <a:gd name="T74" fmla="*/ 350 w 781"/>
                  <a:gd name="T75" fmla="*/ 151 h 894"/>
                  <a:gd name="T76" fmla="*/ 330 w 781"/>
                  <a:gd name="T77" fmla="*/ 156 h 894"/>
                  <a:gd name="T78" fmla="*/ 293 w 781"/>
                  <a:gd name="T79" fmla="*/ 106 h 894"/>
                  <a:gd name="T80" fmla="*/ 265 w 781"/>
                  <a:gd name="T81" fmla="*/ 74 h 894"/>
                  <a:gd name="T82" fmla="*/ 253 w 781"/>
                  <a:gd name="T83" fmla="*/ 60 h 894"/>
                  <a:gd name="T84" fmla="*/ 234 w 781"/>
                  <a:gd name="T85" fmla="*/ 52 h 894"/>
                  <a:gd name="T86" fmla="*/ 219 w 781"/>
                  <a:gd name="T87" fmla="*/ 48 h 894"/>
                  <a:gd name="T88" fmla="*/ 180 w 781"/>
                  <a:gd name="T89" fmla="*/ 28 h 894"/>
                  <a:gd name="T90" fmla="*/ 167 w 781"/>
                  <a:gd name="T91" fmla="*/ 5 h 894"/>
                  <a:gd name="T92" fmla="*/ 152 w 781"/>
                  <a:gd name="T93" fmla="*/ 8 h 894"/>
                  <a:gd name="T94" fmla="*/ 139 w 781"/>
                  <a:gd name="T95" fmla="*/ 4 h 894"/>
                  <a:gd name="T96" fmla="*/ 112 w 781"/>
                  <a:gd name="T97" fmla="*/ 9 h 894"/>
                  <a:gd name="T98" fmla="*/ 78 w 781"/>
                  <a:gd name="T99" fmla="*/ 17 h 894"/>
                  <a:gd name="T100" fmla="*/ 63 w 781"/>
                  <a:gd name="T101" fmla="*/ 35 h 894"/>
                  <a:gd name="T102" fmla="*/ 45 w 781"/>
                  <a:gd name="T103" fmla="*/ 30 h 894"/>
                  <a:gd name="T104" fmla="*/ 20 w 781"/>
                  <a:gd name="T105" fmla="*/ 20 h 894"/>
                  <a:gd name="T106" fmla="*/ 0 w 781"/>
                  <a:gd name="T107" fmla="*/ 33 h 8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81" h="894">
                    <a:moveTo>
                      <a:pt x="781" y="894"/>
                    </a:moveTo>
                    <a:lnTo>
                      <a:pt x="779" y="890"/>
                    </a:lnTo>
                    <a:lnTo>
                      <a:pt x="777" y="884"/>
                    </a:lnTo>
                    <a:lnTo>
                      <a:pt x="775" y="880"/>
                    </a:lnTo>
                    <a:lnTo>
                      <a:pt x="773" y="878"/>
                    </a:lnTo>
                    <a:lnTo>
                      <a:pt x="772" y="877"/>
                    </a:lnTo>
                    <a:lnTo>
                      <a:pt x="766" y="873"/>
                    </a:lnTo>
                    <a:lnTo>
                      <a:pt x="763" y="870"/>
                    </a:lnTo>
                    <a:lnTo>
                      <a:pt x="761" y="869"/>
                    </a:lnTo>
                    <a:lnTo>
                      <a:pt x="754" y="862"/>
                    </a:lnTo>
                    <a:lnTo>
                      <a:pt x="754" y="856"/>
                    </a:lnTo>
                    <a:lnTo>
                      <a:pt x="753" y="850"/>
                    </a:lnTo>
                    <a:lnTo>
                      <a:pt x="752" y="848"/>
                    </a:lnTo>
                    <a:lnTo>
                      <a:pt x="749" y="846"/>
                    </a:lnTo>
                    <a:lnTo>
                      <a:pt x="746" y="846"/>
                    </a:lnTo>
                    <a:lnTo>
                      <a:pt x="742" y="844"/>
                    </a:lnTo>
                    <a:lnTo>
                      <a:pt x="738" y="841"/>
                    </a:lnTo>
                    <a:lnTo>
                      <a:pt x="734" y="836"/>
                    </a:lnTo>
                    <a:lnTo>
                      <a:pt x="729" y="829"/>
                    </a:lnTo>
                    <a:lnTo>
                      <a:pt x="727" y="825"/>
                    </a:lnTo>
                    <a:lnTo>
                      <a:pt x="727" y="820"/>
                    </a:lnTo>
                    <a:lnTo>
                      <a:pt x="727" y="812"/>
                    </a:lnTo>
                    <a:lnTo>
                      <a:pt x="729" y="804"/>
                    </a:lnTo>
                    <a:lnTo>
                      <a:pt x="734" y="784"/>
                    </a:lnTo>
                    <a:lnTo>
                      <a:pt x="735" y="778"/>
                    </a:lnTo>
                    <a:lnTo>
                      <a:pt x="734" y="771"/>
                    </a:lnTo>
                    <a:lnTo>
                      <a:pt x="727" y="757"/>
                    </a:lnTo>
                    <a:lnTo>
                      <a:pt x="723" y="751"/>
                    </a:lnTo>
                    <a:lnTo>
                      <a:pt x="719" y="747"/>
                    </a:lnTo>
                    <a:lnTo>
                      <a:pt x="715" y="741"/>
                    </a:lnTo>
                    <a:lnTo>
                      <a:pt x="710" y="732"/>
                    </a:lnTo>
                    <a:lnTo>
                      <a:pt x="703" y="724"/>
                    </a:lnTo>
                    <a:lnTo>
                      <a:pt x="694" y="718"/>
                    </a:lnTo>
                    <a:lnTo>
                      <a:pt x="689" y="716"/>
                    </a:lnTo>
                    <a:lnTo>
                      <a:pt x="685" y="713"/>
                    </a:lnTo>
                    <a:lnTo>
                      <a:pt x="677" y="705"/>
                    </a:lnTo>
                    <a:lnTo>
                      <a:pt x="670" y="699"/>
                    </a:lnTo>
                    <a:lnTo>
                      <a:pt x="660" y="697"/>
                    </a:lnTo>
                    <a:lnTo>
                      <a:pt x="656" y="695"/>
                    </a:lnTo>
                    <a:lnTo>
                      <a:pt x="653" y="693"/>
                    </a:lnTo>
                    <a:lnTo>
                      <a:pt x="651" y="689"/>
                    </a:lnTo>
                    <a:lnTo>
                      <a:pt x="651" y="686"/>
                    </a:lnTo>
                    <a:lnTo>
                      <a:pt x="646" y="672"/>
                    </a:lnTo>
                    <a:lnTo>
                      <a:pt x="644" y="669"/>
                    </a:lnTo>
                    <a:lnTo>
                      <a:pt x="642" y="665"/>
                    </a:lnTo>
                    <a:lnTo>
                      <a:pt x="640" y="658"/>
                    </a:lnTo>
                    <a:lnTo>
                      <a:pt x="639" y="651"/>
                    </a:lnTo>
                    <a:lnTo>
                      <a:pt x="637" y="647"/>
                    </a:lnTo>
                    <a:lnTo>
                      <a:pt x="634" y="644"/>
                    </a:lnTo>
                    <a:lnTo>
                      <a:pt x="630" y="639"/>
                    </a:lnTo>
                    <a:lnTo>
                      <a:pt x="625" y="637"/>
                    </a:lnTo>
                    <a:lnTo>
                      <a:pt x="620" y="634"/>
                    </a:lnTo>
                    <a:lnTo>
                      <a:pt x="618" y="632"/>
                    </a:lnTo>
                    <a:lnTo>
                      <a:pt x="617" y="629"/>
                    </a:lnTo>
                    <a:lnTo>
                      <a:pt x="619" y="627"/>
                    </a:lnTo>
                    <a:lnTo>
                      <a:pt x="619" y="625"/>
                    </a:lnTo>
                    <a:lnTo>
                      <a:pt x="619" y="623"/>
                    </a:lnTo>
                    <a:lnTo>
                      <a:pt x="620" y="623"/>
                    </a:lnTo>
                    <a:lnTo>
                      <a:pt x="621" y="621"/>
                    </a:lnTo>
                    <a:lnTo>
                      <a:pt x="620" y="619"/>
                    </a:lnTo>
                    <a:lnTo>
                      <a:pt x="620" y="618"/>
                    </a:lnTo>
                    <a:lnTo>
                      <a:pt x="619" y="616"/>
                    </a:lnTo>
                    <a:lnTo>
                      <a:pt x="617" y="614"/>
                    </a:lnTo>
                    <a:lnTo>
                      <a:pt x="618" y="612"/>
                    </a:lnTo>
                    <a:lnTo>
                      <a:pt x="619" y="609"/>
                    </a:lnTo>
                    <a:lnTo>
                      <a:pt x="622" y="606"/>
                    </a:lnTo>
                    <a:lnTo>
                      <a:pt x="623" y="600"/>
                    </a:lnTo>
                    <a:lnTo>
                      <a:pt x="623" y="598"/>
                    </a:lnTo>
                    <a:lnTo>
                      <a:pt x="620" y="597"/>
                    </a:lnTo>
                    <a:lnTo>
                      <a:pt x="614" y="598"/>
                    </a:lnTo>
                    <a:lnTo>
                      <a:pt x="609" y="597"/>
                    </a:lnTo>
                    <a:lnTo>
                      <a:pt x="606" y="595"/>
                    </a:lnTo>
                    <a:lnTo>
                      <a:pt x="603" y="592"/>
                    </a:lnTo>
                    <a:lnTo>
                      <a:pt x="602" y="588"/>
                    </a:lnTo>
                    <a:lnTo>
                      <a:pt x="601" y="577"/>
                    </a:lnTo>
                    <a:lnTo>
                      <a:pt x="603" y="572"/>
                    </a:lnTo>
                    <a:lnTo>
                      <a:pt x="602" y="562"/>
                    </a:lnTo>
                    <a:lnTo>
                      <a:pt x="602" y="558"/>
                    </a:lnTo>
                    <a:lnTo>
                      <a:pt x="604" y="556"/>
                    </a:lnTo>
                    <a:lnTo>
                      <a:pt x="603" y="553"/>
                    </a:lnTo>
                    <a:lnTo>
                      <a:pt x="603" y="552"/>
                    </a:lnTo>
                    <a:lnTo>
                      <a:pt x="599" y="551"/>
                    </a:lnTo>
                    <a:lnTo>
                      <a:pt x="591" y="550"/>
                    </a:lnTo>
                    <a:lnTo>
                      <a:pt x="586" y="549"/>
                    </a:lnTo>
                    <a:lnTo>
                      <a:pt x="581" y="544"/>
                    </a:lnTo>
                    <a:lnTo>
                      <a:pt x="577" y="538"/>
                    </a:lnTo>
                    <a:lnTo>
                      <a:pt x="573" y="529"/>
                    </a:lnTo>
                    <a:lnTo>
                      <a:pt x="572" y="525"/>
                    </a:lnTo>
                    <a:lnTo>
                      <a:pt x="550" y="505"/>
                    </a:lnTo>
                    <a:lnTo>
                      <a:pt x="543" y="496"/>
                    </a:lnTo>
                    <a:lnTo>
                      <a:pt x="544" y="491"/>
                    </a:lnTo>
                    <a:lnTo>
                      <a:pt x="544" y="484"/>
                    </a:lnTo>
                    <a:lnTo>
                      <a:pt x="542" y="478"/>
                    </a:lnTo>
                    <a:lnTo>
                      <a:pt x="541" y="475"/>
                    </a:lnTo>
                    <a:lnTo>
                      <a:pt x="542" y="473"/>
                    </a:lnTo>
                    <a:lnTo>
                      <a:pt x="543" y="468"/>
                    </a:lnTo>
                    <a:lnTo>
                      <a:pt x="546" y="465"/>
                    </a:lnTo>
                    <a:lnTo>
                      <a:pt x="546" y="461"/>
                    </a:lnTo>
                    <a:lnTo>
                      <a:pt x="546" y="456"/>
                    </a:lnTo>
                    <a:lnTo>
                      <a:pt x="545" y="449"/>
                    </a:lnTo>
                    <a:lnTo>
                      <a:pt x="545" y="443"/>
                    </a:lnTo>
                    <a:lnTo>
                      <a:pt x="543" y="437"/>
                    </a:lnTo>
                    <a:lnTo>
                      <a:pt x="543" y="431"/>
                    </a:lnTo>
                    <a:lnTo>
                      <a:pt x="545" y="419"/>
                    </a:lnTo>
                    <a:lnTo>
                      <a:pt x="551" y="410"/>
                    </a:lnTo>
                    <a:lnTo>
                      <a:pt x="556" y="405"/>
                    </a:lnTo>
                    <a:lnTo>
                      <a:pt x="557" y="400"/>
                    </a:lnTo>
                    <a:lnTo>
                      <a:pt x="557" y="398"/>
                    </a:lnTo>
                    <a:lnTo>
                      <a:pt x="547" y="392"/>
                    </a:lnTo>
                    <a:lnTo>
                      <a:pt x="542" y="388"/>
                    </a:lnTo>
                    <a:lnTo>
                      <a:pt x="541" y="386"/>
                    </a:lnTo>
                    <a:lnTo>
                      <a:pt x="539" y="384"/>
                    </a:lnTo>
                    <a:lnTo>
                      <a:pt x="538" y="382"/>
                    </a:lnTo>
                    <a:lnTo>
                      <a:pt x="536" y="380"/>
                    </a:lnTo>
                    <a:lnTo>
                      <a:pt x="535" y="379"/>
                    </a:lnTo>
                    <a:lnTo>
                      <a:pt x="532" y="377"/>
                    </a:lnTo>
                    <a:lnTo>
                      <a:pt x="522" y="367"/>
                    </a:lnTo>
                    <a:lnTo>
                      <a:pt x="518" y="363"/>
                    </a:lnTo>
                    <a:lnTo>
                      <a:pt x="517" y="360"/>
                    </a:lnTo>
                    <a:lnTo>
                      <a:pt x="518" y="357"/>
                    </a:lnTo>
                    <a:lnTo>
                      <a:pt x="524" y="354"/>
                    </a:lnTo>
                    <a:lnTo>
                      <a:pt x="525" y="352"/>
                    </a:lnTo>
                    <a:lnTo>
                      <a:pt x="527" y="351"/>
                    </a:lnTo>
                    <a:lnTo>
                      <a:pt x="528" y="349"/>
                    </a:lnTo>
                    <a:lnTo>
                      <a:pt x="530" y="348"/>
                    </a:lnTo>
                    <a:lnTo>
                      <a:pt x="530" y="345"/>
                    </a:lnTo>
                    <a:lnTo>
                      <a:pt x="531" y="343"/>
                    </a:lnTo>
                    <a:lnTo>
                      <a:pt x="531" y="340"/>
                    </a:lnTo>
                    <a:lnTo>
                      <a:pt x="531" y="336"/>
                    </a:lnTo>
                    <a:lnTo>
                      <a:pt x="529" y="330"/>
                    </a:lnTo>
                    <a:lnTo>
                      <a:pt x="530" y="325"/>
                    </a:lnTo>
                    <a:lnTo>
                      <a:pt x="529" y="322"/>
                    </a:lnTo>
                    <a:lnTo>
                      <a:pt x="528" y="321"/>
                    </a:lnTo>
                    <a:lnTo>
                      <a:pt x="526" y="321"/>
                    </a:lnTo>
                    <a:lnTo>
                      <a:pt x="525" y="323"/>
                    </a:lnTo>
                    <a:lnTo>
                      <a:pt x="522" y="323"/>
                    </a:lnTo>
                    <a:lnTo>
                      <a:pt x="519" y="324"/>
                    </a:lnTo>
                    <a:lnTo>
                      <a:pt x="517" y="323"/>
                    </a:lnTo>
                    <a:lnTo>
                      <a:pt x="516" y="323"/>
                    </a:lnTo>
                    <a:lnTo>
                      <a:pt x="514" y="323"/>
                    </a:lnTo>
                    <a:lnTo>
                      <a:pt x="511" y="319"/>
                    </a:lnTo>
                    <a:lnTo>
                      <a:pt x="510" y="315"/>
                    </a:lnTo>
                    <a:lnTo>
                      <a:pt x="509" y="311"/>
                    </a:lnTo>
                    <a:lnTo>
                      <a:pt x="510" y="307"/>
                    </a:lnTo>
                    <a:lnTo>
                      <a:pt x="509" y="306"/>
                    </a:lnTo>
                    <a:lnTo>
                      <a:pt x="509" y="303"/>
                    </a:lnTo>
                    <a:lnTo>
                      <a:pt x="507" y="296"/>
                    </a:lnTo>
                    <a:lnTo>
                      <a:pt x="506" y="292"/>
                    </a:lnTo>
                    <a:lnTo>
                      <a:pt x="506" y="289"/>
                    </a:lnTo>
                    <a:lnTo>
                      <a:pt x="504" y="282"/>
                    </a:lnTo>
                    <a:lnTo>
                      <a:pt x="502" y="278"/>
                    </a:lnTo>
                    <a:lnTo>
                      <a:pt x="496" y="278"/>
                    </a:lnTo>
                    <a:lnTo>
                      <a:pt x="494" y="283"/>
                    </a:lnTo>
                    <a:lnTo>
                      <a:pt x="491" y="285"/>
                    </a:lnTo>
                    <a:lnTo>
                      <a:pt x="489" y="286"/>
                    </a:lnTo>
                    <a:lnTo>
                      <a:pt x="487" y="286"/>
                    </a:lnTo>
                    <a:lnTo>
                      <a:pt x="486" y="285"/>
                    </a:lnTo>
                    <a:lnTo>
                      <a:pt x="481" y="283"/>
                    </a:lnTo>
                    <a:lnTo>
                      <a:pt x="477" y="284"/>
                    </a:lnTo>
                    <a:lnTo>
                      <a:pt x="472" y="283"/>
                    </a:lnTo>
                    <a:lnTo>
                      <a:pt x="470" y="282"/>
                    </a:lnTo>
                    <a:lnTo>
                      <a:pt x="469" y="279"/>
                    </a:lnTo>
                    <a:lnTo>
                      <a:pt x="470" y="278"/>
                    </a:lnTo>
                    <a:lnTo>
                      <a:pt x="473" y="273"/>
                    </a:lnTo>
                    <a:lnTo>
                      <a:pt x="474" y="268"/>
                    </a:lnTo>
                    <a:lnTo>
                      <a:pt x="474" y="264"/>
                    </a:lnTo>
                    <a:lnTo>
                      <a:pt x="472" y="259"/>
                    </a:lnTo>
                    <a:lnTo>
                      <a:pt x="469" y="257"/>
                    </a:lnTo>
                    <a:lnTo>
                      <a:pt x="462" y="255"/>
                    </a:lnTo>
                    <a:lnTo>
                      <a:pt x="458" y="257"/>
                    </a:lnTo>
                    <a:lnTo>
                      <a:pt x="452" y="259"/>
                    </a:lnTo>
                    <a:lnTo>
                      <a:pt x="446" y="260"/>
                    </a:lnTo>
                    <a:lnTo>
                      <a:pt x="442" y="259"/>
                    </a:lnTo>
                    <a:lnTo>
                      <a:pt x="439" y="260"/>
                    </a:lnTo>
                    <a:lnTo>
                      <a:pt x="429" y="264"/>
                    </a:lnTo>
                    <a:lnTo>
                      <a:pt x="422" y="263"/>
                    </a:lnTo>
                    <a:lnTo>
                      <a:pt x="419" y="263"/>
                    </a:lnTo>
                    <a:lnTo>
                      <a:pt x="416" y="260"/>
                    </a:lnTo>
                    <a:lnTo>
                      <a:pt x="416" y="259"/>
                    </a:lnTo>
                    <a:lnTo>
                      <a:pt x="416" y="253"/>
                    </a:lnTo>
                    <a:lnTo>
                      <a:pt x="415" y="250"/>
                    </a:lnTo>
                    <a:lnTo>
                      <a:pt x="413" y="247"/>
                    </a:lnTo>
                    <a:lnTo>
                      <a:pt x="410" y="247"/>
                    </a:lnTo>
                    <a:lnTo>
                      <a:pt x="402" y="245"/>
                    </a:lnTo>
                    <a:lnTo>
                      <a:pt x="397" y="244"/>
                    </a:lnTo>
                    <a:lnTo>
                      <a:pt x="394" y="240"/>
                    </a:lnTo>
                    <a:lnTo>
                      <a:pt x="393" y="238"/>
                    </a:lnTo>
                    <a:lnTo>
                      <a:pt x="391" y="231"/>
                    </a:lnTo>
                    <a:lnTo>
                      <a:pt x="392" y="227"/>
                    </a:lnTo>
                    <a:lnTo>
                      <a:pt x="393" y="224"/>
                    </a:lnTo>
                    <a:lnTo>
                      <a:pt x="397" y="224"/>
                    </a:lnTo>
                    <a:lnTo>
                      <a:pt x="403" y="223"/>
                    </a:lnTo>
                    <a:lnTo>
                      <a:pt x="406" y="221"/>
                    </a:lnTo>
                    <a:lnTo>
                      <a:pt x="409" y="221"/>
                    </a:lnTo>
                    <a:lnTo>
                      <a:pt x="413" y="219"/>
                    </a:lnTo>
                    <a:lnTo>
                      <a:pt x="416" y="217"/>
                    </a:lnTo>
                    <a:lnTo>
                      <a:pt x="419" y="214"/>
                    </a:lnTo>
                    <a:lnTo>
                      <a:pt x="424" y="216"/>
                    </a:lnTo>
                    <a:lnTo>
                      <a:pt x="426" y="216"/>
                    </a:lnTo>
                    <a:lnTo>
                      <a:pt x="428" y="215"/>
                    </a:lnTo>
                    <a:lnTo>
                      <a:pt x="428" y="213"/>
                    </a:lnTo>
                    <a:lnTo>
                      <a:pt x="429" y="211"/>
                    </a:lnTo>
                    <a:lnTo>
                      <a:pt x="426" y="205"/>
                    </a:lnTo>
                    <a:lnTo>
                      <a:pt x="420" y="198"/>
                    </a:lnTo>
                    <a:lnTo>
                      <a:pt x="415" y="197"/>
                    </a:lnTo>
                    <a:lnTo>
                      <a:pt x="411" y="198"/>
                    </a:lnTo>
                    <a:lnTo>
                      <a:pt x="409" y="197"/>
                    </a:lnTo>
                    <a:lnTo>
                      <a:pt x="407" y="197"/>
                    </a:lnTo>
                    <a:lnTo>
                      <a:pt x="404" y="196"/>
                    </a:lnTo>
                    <a:lnTo>
                      <a:pt x="403" y="196"/>
                    </a:lnTo>
                    <a:lnTo>
                      <a:pt x="399" y="196"/>
                    </a:lnTo>
                    <a:lnTo>
                      <a:pt x="392" y="192"/>
                    </a:lnTo>
                    <a:lnTo>
                      <a:pt x="389" y="189"/>
                    </a:lnTo>
                    <a:lnTo>
                      <a:pt x="388" y="187"/>
                    </a:lnTo>
                    <a:lnTo>
                      <a:pt x="391" y="180"/>
                    </a:lnTo>
                    <a:lnTo>
                      <a:pt x="391" y="178"/>
                    </a:lnTo>
                    <a:lnTo>
                      <a:pt x="391" y="177"/>
                    </a:lnTo>
                    <a:lnTo>
                      <a:pt x="392" y="177"/>
                    </a:lnTo>
                    <a:lnTo>
                      <a:pt x="394" y="175"/>
                    </a:lnTo>
                    <a:lnTo>
                      <a:pt x="398" y="169"/>
                    </a:lnTo>
                    <a:lnTo>
                      <a:pt x="396" y="162"/>
                    </a:lnTo>
                    <a:lnTo>
                      <a:pt x="391" y="158"/>
                    </a:lnTo>
                    <a:lnTo>
                      <a:pt x="388" y="156"/>
                    </a:lnTo>
                    <a:lnTo>
                      <a:pt x="382" y="156"/>
                    </a:lnTo>
                    <a:lnTo>
                      <a:pt x="375" y="154"/>
                    </a:lnTo>
                    <a:lnTo>
                      <a:pt x="366" y="154"/>
                    </a:lnTo>
                    <a:lnTo>
                      <a:pt x="357" y="152"/>
                    </a:lnTo>
                    <a:lnTo>
                      <a:pt x="350" y="151"/>
                    </a:lnTo>
                    <a:lnTo>
                      <a:pt x="344" y="151"/>
                    </a:lnTo>
                    <a:lnTo>
                      <a:pt x="343" y="152"/>
                    </a:lnTo>
                    <a:lnTo>
                      <a:pt x="337" y="153"/>
                    </a:lnTo>
                    <a:lnTo>
                      <a:pt x="333" y="155"/>
                    </a:lnTo>
                    <a:lnTo>
                      <a:pt x="330" y="155"/>
                    </a:lnTo>
                    <a:lnTo>
                      <a:pt x="330" y="156"/>
                    </a:lnTo>
                    <a:lnTo>
                      <a:pt x="316" y="150"/>
                    </a:lnTo>
                    <a:lnTo>
                      <a:pt x="311" y="144"/>
                    </a:lnTo>
                    <a:lnTo>
                      <a:pt x="307" y="139"/>
                    </a:lnTo>
                    <a:lnTo>
                      <a:pt x="301" y="120"/>
                    </a:lnTo>
                    <a:lnTo>
                      <a:pt x="296" y="112"/>
                    </a:lnTo>
                    <a:lnTo>
                      <a:pt x="293" y="106"/>
                    </a:lnTo>
                    <a:lnTo>
                      <a:pt x="291" y="102"/>
                    </a:lnTo>
                    <a:lnTo>
                      <a:pt x="291" y="101"/>
                    </a:lnTo>
                    <a:lnTo>
                      <a:pt x="287" y="95"/>
                    </a:lnTo>
                    <a:lnTo>
                      <a:pt x="283" y="88"/>
                    </a:lnTo>
                    <a:lnTo>
                      <a:pt x="270" y="75"/>
                    </a:lnTo>
                    <a:lnTo>
                      <a:pt x="265" y="74"/>
                    </a:lnTo>
                    <a:lnTo>
                      <a:pt x="262" y="74"/>
                    </a:lnTo>
                    <a:lnTo>
                      <a:pt x="259" y="73"/>
                    </a:lnTo>
                    <a:lnTo>
                      <a:pt x="258" y="73"/>
                    </a:lnTo>
                    <a:lnTo>
                      <a:pt x="253" y="67"/>
                    </a:lnTo>
                    <a:lnTo>
                      <a:pt x="253" y="64"/>
                    </a:lnTo>
                    <a:lnTo>
                      <a:pt x="253" y="60"/>
                    </a:lnTo>
                    <a:lnTo>
                      <a:pt x="251" y="58"/>
                    </a:lnTo>
                    <a:lnTo>
                      <a:pt x="248" y="57"/>
                    </a:lnTo>
                    <a:lnTo>
                      <a:pt x="245" y="58"/>
                    </a:lnTo>
                    <a:lnTo>
                      <a:pt x="240" y="56"/>
                    </a:lnTo>
                    <a:lnTo>
                      <a:pt x="237" y="53"/>
                    </a:lnTo>
                    <a:lnTo>
                      <a:pt x="234" y="52"/>
                    </a:lnTo>
                    <a:lnTo>
                      <a:pt x="230" y="52"/>
                    </a:lnTo>
                    <a:lnTo>
                      <a:pt x="228" y="54"/>
                    </a:lnTo>
                    <a:lnTo>
                      <a:pt x="226" y="53"/>
                    </a:lnTo>
                    <a:lnTo>
                      <a:pt x="225" y="53"/>
                    </a:lnTo>
                    <a:lnTo>
                      <a:pt x="223" y="52"/>
                    </a:lnTo>
                    <a:lnTo>
                      <a:pt x="219" y="48"/>
                    </a:lnTo>
                    <a:lnTo>
                      <a:pt x="207" y="43"/>
                    </a:lnTo>
                    <a:lnTo>
                      <a:pt x="204" y="42"/>
                    </a:lnTo>
                    <a:lnTo>
                      <a:pt x="203" y="43"/>
                    </a:lnTo>
                    <a:lnTo>
                      <a:pt x="199" y="42"/>
                    </a:lnTo>
                    <a:lnTo>
                      <a:pt x="195" y="40"/>
                    </a:lnTo>
                    <a:lnTo>
                      <a:pt x="180" y="28"/>
                    </a:lnTo>
                    <a:lnTo>
                      <a:pt x="172" y="23"/>
                    </a:lnTo>
                    <a:lnTo>
                      <a:pt x="171" y="20"/>
                    </a:lnTo>
                    <a:lnTo>
                      <a:pt x="176" y="16"/>
                    </a:lnTo>
                    <a:lnTo>
                      <a:pt x="177" y="14"/>
                    </a:lnTo>
                    <a:lnTo>
                      <a:pt x="172" y="8"/>
                    </a:lnTo>
                    <a:lnTo>
                      <a:pt x="167" y="5"/>
                    </a:lnTo>
                    <a:lnTo>
                      <a:pt x="162" y="2"/>
                    </a:lnTo>
                    <a:lnTo>
                      <a:pt x="159" y="2"/>
                    </a:lnTo>
                    <a:lnTo>
                      <a:pt x="155" y="5"/>
                    </a:lnTo>
                    <a:lnTo>
                      <a:pt x="153" y="7"/>
                    </a:lnTo>
                    <a:lnTo>
                      <a:pt x="152" y="7"/>
                    </a:lnTo>
                    <a:lnTo>
                      <a:pt x="152" y="8"/>
                    </a:lnTo>
                    <a:lnTo>
                      <a:pt x="150" y="7"/>
                    </a:lnTo>
                    <a:lnTo>
                      <a:pt x="149" y="6"/>
                    </a:lnTo>
                    <a:lnTo>
                      <a:pt x="146" y="3"/>
                    </a:lnTo>
                    <a:lnTo>
                      <a:pt x="144" y="2"/>
                    </a:lnTo>
                    <a:lnTo>
                      <a:pt x="141" y="2"/>
                    </a:lnTo>
                    <a:lnTo>
                      <a:pt x="139" y="4"/>
                    </a:lnTo>
                    <a:lnTo>
                      <a:pt x="136" y="3"/>
                    </a:lnTo>
                    <a:lnTo>
                      <a:pt x="134" y="3"/>
                    </a:lnTo>
                    <a:lnTo>
                      <a:pt x="128" y="1"/>
                    </a:lnTo>
                    <a:lnTo>
                      <a:pt x="123" y="0"/>
                    </a:lnTo>
                    <a:lnTo>
                      <a:pt x="119" y="5"/>
                    </a:lnTo>
                    <a:lnTo>
                      <a:pt x="112" y="9"/>
                    </a:lnTo>
                    <a:lnTo>
                      <a:pt x="108" y="11"/>
                    </a:lnTo>
                    <a:lnTo>
                      <a:pt x="103" y="14"/>
                    </a:lnTo>
                    <a:lnTo>
                      <a:pt x="99" y="14"/>
                    </a:lnTo>
                    <a:lnTo>
                      <a:pt x="93" y="15"/>
                    </a:lnTo>
                    <a:lnTo>
                      <a:pt x="81" y="17"/>
                    </a:lnTo>
                    <a:lnTo>
                      <a:pt x="78" y="17"/>
                    </a:lnTo>
                    <a:lnTo>
                      <a:pt x="76" y="20"/>
                    </a:lnTo>
                    <a:lnTo>
                      <a:pt x="73" y="25"/>
                    </a:lnTo>
                    <a:lnTo>
                      <a:pt x="70" y="33"/>
                    </a:lnTo>
                    <a:lnTo>
                      <a:pt x="67" y="35"/>
                    </a:lnTo>
                    <a:lnTo>
                      <a:pt x="65" y="36"/>
                    </a:lnTo>
                    <a:lnTo>
                      <a:pt x="63" y="35"/>
                    </a:lnTo>
                    <a:lnTo>
                      <a:pt x="61" y="33"/>
                    </a:lnTo>
                    <a:lnTo>
                      <a:pt x="57" y="28"/>
                    </a:lnTo>
                    <a:lnTo>
                      <a:pt x="55" y="27"/>
                    </a:lnTo>
                    <a:lnTo>
                      <a:pt x="52" y="27"/>
                    </a:lnTo>
                    <a:lnTo>
                      <a:pt x="50" y="30"/>
                    </a:lnTo>
                    <a:lnTo>
                      <a:pt x="45" y="30"/>
                    </a:lnTo>
                    <a:lnTo>
                      <a:pt x="43" y="28"/>
                    </a:lnTo>
                    <a:lnTo>
                      <a:pt x="42" y="25"/>
                    </a:lnTo>
                    <a:lnTo>
                      <a:pt x="37" y="21"/>
                    </a:lnTo>
                    <a:lnTo>
                      <a:pt x="33" y="20"/>
                    </a:lnTo>
                    <a:lnTo>
                      <a:pt x="24" y="19"/>
                    </a:lnTo>
                    <a:lnTo>
                      <a:pt x="20" y="20"/>
                    </a:lnTo>
                    <a:lnTo>
                      <a:pt x="19" y="23"/>
                    </a:lnTo>
                    <a:lnTo>
                      <a:pt x="17" y="25"/>
                    </a:lnTo>
                    <a:lnTo>
                      <a:pt x="16" y="27"/>
                    </a:lnTo>
                    <a:lnTo>
                      <a:pt x="12" y="29"/>
                    </a:lnTo>
                    <a:lnTo>
                      <a:pt x="6" y="29"/>
                    </a:lnTo>
                    <a:lnTo>
                      <a:pt x="0" y="33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358">
                <a:extLst>
                  <a:ext uri="{FF2B5EF4-FFF2-40B4-BE49-F238E27FC236}">
                    <a16:creationId xmlns:a16="http://schemas.microsoft.com/office/drawing/2014/main" id="{90478143-65DE-862B-BD48-ED2F726C5F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3" y="1202"/>
                <a:ext cx="16" cy="8"/>
              </a:xfrm>
              <a:custGeom>
                <a:avLst/>
                <a:gdLst>
                  <a:gd name="T0" fmla="*/ 47 w 47"/>
                  <a:gd name="T1" fmla="*/ 0 h 25"/>
                  <a:gd name="T2" fmla="*/ 41 w 47"/>
                  <a:gd name="T3" fmla="*/ 3 h 25"/>
                  <a:gd name="T4" fmla="*/ 40 w 47"/>
                  <a:gd name="T5" fmla="*/ 10 h 25"/>
                  <a:gd name="T6" fmla="*/ 40 w 47"/>
                  <a:gd name="T7" fmla="*/ 15 h 25"/>
                  <a:gd name="T8" fmla="*/ 40 w 47"/>
                  <a:gd name="T9" fmla="*/ 18 h 25"/>
                  <a:gd name="T10" fmla="*/ 38 w 47"/>
                  <a:gd name="T11" fmla="*/ 15 h 25"/>
                  <a:gd name="T12" fmla="*/ 36 w 47"/>
                  <a:gd name="T13" fmla="*/ 10 h 25"/>
                  <a:gd name="T14" fmla="*/ 34 w 47"/>
                  <a:gd name="T15" fmla="*/ 7 h 25"/>
                  <a:gd name="T16" fmla="*/ 33 w 47"/>
                  <a:gd name="T17" fmla="*/ 8 h 25"/>
                  <a:gd name="T18" fmla="*/ 31 w 47"/>
                  <a:gd name="T19" fmla="*/ 9 h 25"/>
                  <a:gd name="T20" fmla="*/ 29 w 47"/>
                  <a:gd name="T21" fmla="*/ 13 h 25"/>
                  <a:gd name="T22" fmla="*/ 27 w 47"/>
                  <a:gd name="T23" fmla="*/ 13 h 25"/>
                  <a:gd name="T24" fmla="*/ 26 w 47"/>
                  <a:gd name="T25" fmla="*/ 13 h 25"/>
                  <a:gd name="T26" fmla="*/ 26 w 47"/>
                  <a:gd name="T27" fmla="*/ 14 h 25"/>
                  <a:gd name="T28" fmla="*/ 24 w 47"/>
                  <a:gd name="T29" fmla="*/ 15 h 25"/>
                  <a:gd name="T30" fmla="*/ 21 w 47"/>
                  <a:gd name="T31" fmla="*/ 15 h 25"/>
                  <a:gd name="T32" fmla="*/ 19 w 47"/>
                  <a:gd name="T33" fmla="*/ 15 h 25"/>
                  <a:gd name="T34" fmla="*/ 12 w 47"/>
                  <a:gd name="T35" fmla="*/ 15 h 25"/>
                  <a:gd name="T36" fmla="*/ 9 w 47"/>
                  <a:gd name="T37" fmla="*/ 16 h 25"/>
                  <a:gd name="T38" fmla="*/ 9 w 47"/>
                  <a:gd name="T39" fmla="*/ 20 h 25"/>
                  <a:gd name="T40" fmla="*/ 7 w 47"/>
                  <a:gd name="T41" fmla="*/ 23 h 25"/>
                  <a:gd name="T42" fmla="*/ 6 w 47"/>
                  <a:gd name="T43" fmla="*/ 25 h 25"/>
                  <a:gd name="T44" fmla="*/ 5 w 47"/>
                  <a:gd name="T45" fmla="*/ 25 h 25"/>
                  <a:gd name="T46" fmla="*/ 5 w 47"/>
                  <a:gd name="T47" fmla="*/ 24 h 25"/>
                  <a:gd name="T48" fmla="*/ 0 w 47"/>
                  <a:gd name="T49" fmla="*/ 1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7" h="25">
                    <a:moveTo>
                      <a:pt x="47" y="0"/>
                    </a:moveTo>
                    <a:lnTo>
                      <a:pt x="41" y="3"/>
                    </a:lnTo>
                    <a:lnTo>
                      <a:pt x="40" y="10"/>
                    </a:lnTo>
                    <a:lnTo>
                      <a:pt x="40" y="15"/>
                    </a:lnTo>
                    <a:lnTo>
                      <a:pt x="40" y="18"/>
                    </a:lnTo>
                    <a:lnTo>
                      <a:pt x="38" y="15"/>
                    </a:lnTo>
                    <a:lnTo>
                      <a:pt x="36" y="10"/>
                    </a:lnTo>
                    <a:lnTo>
                      <a:pt x="34" y="7"/>
                    </a:lnTo>
                    <a:lnTo>
                      <a:pt x="33" y="8"/>
                    </a:lnTo>
                    <a:lnTo>
                      <a:pt x="31" y="9"/>
                    </a:lnTo>
                    <a:lnTo>
                      <a:pt x="29" y="13"/>
                    </a:lnTo>
                    <a:lnTo>
                      <a:pt x="27" y="13"/>
                    </a:lnTo>
                    <a:lnTo>
                      <a:pt x="26" y="13"/>
                    </a:lnTo>
                    <a:lnTo>
                      <a:pt x="26" y="14"/>
                    </a:lnTo>
                    <a:lnTo>
                      <a:pt x="24" y="15"/>
                    </a:lnTo>
                    <a:lnTo>
                      <a:pt x="21" y="15"/>
                    </a:lnTo>
                    <a:lnTo>
                      <a:pt x="19" y="15"/>
                    </a:lnTo>
                    <a:lnTo>
                      <a:pt x="12" y="15"/>
                    </a:lnTo>
                    <a:lnTo>
                      <a:pt x="9" y="16"/>
                    </a:lnTo>
                    <a:lnTo>
                      <a:pt x="9" y="20"/>
                    </a:lnTo>
                    <a:lnTo>
                      <a:pt x="7" y="23"/>
                    </a:lnTo>
                    <a:lnTo>
                      <a:pt x="6" y="25"/>
                    </a:lnTo>
                    <a:lnTo>
                      <a:pt x="5" y="25"/>
                    </a:lnTo>
                    <a:lnTo>
                      <a:pt x="5" y="24"/>
                    </a:lnTo>
                    <a:lnTo>
                      <a:pt x="0" y="19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359">
                <a:extLst>
                  <a:ext uri="{FF2B5EF4-FFF2-40B4-BE49-F238E27FC236}">
                    <a16:creationId xmlns:a16="http://schemas.microsoft.com/office/drawing/2014/main" id="{6D3DA8A3-6B8B-6453-5CC6-00E22C9868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9" y="2854"/>
                <a:ext cx="264" cy="40"/>
              </a:xfrm>
              <a:custGeom>
                <a:avLst/>
                <a:gdLst>
                  <a:gd name="T0" fmla="*/ 788 w 793"/>
                  <a:gd name="T1" fmla="*/ 57 h 119"/>
                  <a:gd name="T2" fmla="*/ 779 w 793"/>
                  <a:gd name="T3" fmla="*/ 65 h 119"/>
                  <a:gd name="T4" fmla="*/ 765 w 793"/>
                  <a:gd name="T5" fmla="*/ 84 h 119"/>
                  <a:gd name="T6" fmla="*/ 752 w 793"/>
                  <a:gd name="T7" fmla="*/ 89 h 119"/>
                  <a:gd name="T8" fmla="*/ 735 w 793"/>
                  <a:gd name="T9" fmla="*/ 84 h 119"/>
                  <a:gd name="T10" fmla="*/ 722 w 793"/>
                  <a:gd name="T11" fmla="*/ 81 h 119"/>
                  <a:gd name="T12" fmla="*/ 709 w 793"/>
                  <a:gd name="T13" fmla="*/ 83 h 119"/>
                  <a:gd name="T14" fmla="*/ 702 w 793"/>
                  <a:gd name="T15" fmla="*/ 83 h 119"/>
                  <a:gd name="T16" fmla="*/ 688 w 793"/>
                  <a:gd name="T17" fmla="*/ 82 h 119"/>
                  <a:gd name="T18" fmla="*/ 678 w 793"/>
                  <a:gd name="T19" fmla="*/ 92 h 119"/>
                  <a:gd name="T20" fmla="*/ 666 w 793"/>
                  <a:gd name="T21" fmla="*/ 102 h 119"/>
                  <a:gd name="T22" fmla="*/ 648 w 793"/>
                  <a:gd name="T23" fmla="*/ 102 h 119"/>
                  <a:gd name="T24" fmla="*/ 623 w 793"/>
                  <a:gd name="T25" fmla="*/ 110 h 119"/>
                  <a:gd name="T26" fmla="*/ 602 w 793"/>
                  <a:gd name="T27" fmla="*/ 103 h 119"/>
                  <a:gd name="T28" fmla="*/ 598 w 793"/>
                  <a:gd name="T29" fmla="*/ 91 h 119"/>
                  <a:gd name="T30" fmla="*/ 583 w 793"/>
                  <a:gd name="T31" fmla="*/ 78 h 119"/>
                  <a:gd name="T32" fmla="*/ 578 w 793"/>
                  <a:gd name="T33" fmla="*/ 91 h 119"/>
                  <a:gd name="T34" fmla="*/ 554 w 793"/>
                  <a:gd name="T35" fmla="*/ 97 h 119"/>
                  <a:gd name="T36" fmla="*/ 522 w 793"/>
                  <a:gd name="T37" fmla="*/ 107 h 119"/>
                  <a:gd name="T38" fmla="*/ 495 w 793"/>
                  <a:gd name="T39" fmla="*/ 102 h 119"/>
                  <a:gd name="T40" fmla="*/ 487 w 793"/>
                  <a:gd name="T41" fmla="*/ 98 h 119"/>
                  <a:gd name="T42" fmla="*/ 479 w 793"/>
                  <a:gd name="T43" fmla="*/ 94 h 119"/>
                  <a:gd name="T44" fmla="*/ 470 w 793"/>
                  <a:gd name="T45" fmla="*/ 93 h 119"/>
                  <a:gd name="T46" fmla="*/ 444 w 793"/>
                  <a:gd name="T47" fmla="*/ 88 h 119"/>
                  <a:gd name="T48" fmla="*/ 434 w 793"/>
                  <a:gd name="T49" fmla="*/ 79 h 119"/>
                  <a:gd name="T50" fmla="*/ 398 w 793"/>
                  <a:gd name="T51" fmla="*/ 52 h 119"/>
                  <a:gd name="T52" fmla="*/ 381 w 793"/>
                  <a:gd name="T53" fmla="*/ 42 h 119"/>
                  <a:gd name="T54" fmla="*/ 377 w 793"/>
                  <a:gd name="T55" fmla="*/ 37 h 119"/>
                  <a:gd name="T56" fmla="*/ 371 w 793"/>
                  <a:gd name="T57" fmla="*/ 25 h 119"/>
                  <a:gd name="T58" fmla="*/ 351 w 793"/>
                  <a:gd name="T59" fmla="*/ 18 h 119"/>
                  <a:gd name="T60" fmla="*/ 343 w 793"/>
                  <a:gd name="T61" fmla="*/ 3 h 119"/>
                  <a:gd name="T62" fmla="*/ 332 w 793"/>
                  <a:gd name="T63" fmla="*/ 4 h 119"/>
                  <a:gd name="T64" fmla="*/ 316 w 793"/>
                  <a:gd name="T65" fmla="*/ 9 h 119"/>
                  <a:gd name="T66" fmla="*/ 297 w 793"/>
                  <a:gd name="T67" fmla="*/ 11 h 119"/>
                  <a:gd name="T68" fmla="*/ 280 w 793"/>
                  <a:gd name="T69" fmla="*/ 4 h 119"/>
                  <a:gd name="T70" fmla="*/ 262 w 793"/>
                  <a:gd name="T71" fmla="*/ 0 h 119"/>
                  <a:gd name="T72" fmla="*/ 255 w 793"/>
                  <a:gd name="T73" fmla="*/ 14 h 119"/>
                  <a:gd name="T74" fmla="*/ 249 w 793"/>
                  <a:gd name="T75" fmla="*/ 22 h 119"/>
                  <a:gd name="T76" fmla="*/ 237 w 793"/>
                  <a:gd name="T77" fmla="*/ 33 h 119"/>
                  <a:gd name="T78" fmla="*/ 261 w 793"/>
                  <a:gd name="T79" fmla="*/ 20 h 119"/>
                  <a:gd name="T80" fmla="*/ 281 w 793"/>
                  <a:gd name="T81" fmla="*/ 33 h 119"/>
                  <a:gd name="T82" fmla="*/ 275 w 793"/>
                  <a:gd name="T83" fmla="*/ 54 h 119"/>
                  <a:gd name="T84" fmla="*/ 269 w 793"/>
                  <a:gd name="T85" fmla="*/ 58 h 119"/>
                  <a:gd name="T86" fmla="*/ 243 w 793"/>
                  <a:gd name="T87" fmla="*/ 59 h 119"/>
                  <a:gd name="T88" fmla="*/ 223 w 793"/>
                  <a:gd name="T89" fmla="*/ 73 h 119"/>
                  <a:gd name="T90" fmla="*/ 217 w 793"/>
                  <a:gd name="T91" fmla="*/ 79 h 119"/>
                  <a:gd name="T92" fmla="*/ 209 w 793"/>
                  <a:gd name="T93" fmla="*/ 100 h 119"/>
                  <a:gd name="T94" fmla="*/ 197 w 793"/>
                  <a:gd name="T95" fmla="*/ 109 h 119"/>
                  <a:gd name="T96" fmla="*/ 187 w 793"/>
                  <a:gd name="T97" fmla="*/ 116 h 119"/>
                  <a:gd name="T98" fmla="*/ 183 w 793"/>
                  <a:gd name="T99" fmla="*/ 118 h 119"/>
                  <a:gd name="T100" fmla="*/ 166 w 793"/>
                  <a:gd name="T101" fmla="*/ 115 h 119"/>
                  <a:gd name="T102" fmla="*/ 153 w 793"/>
                  <a:gd name="T103" fmla="*/ 99 h 119"/>
                  <a:gd name="T104" fmla="*/ 148 w 793"/>
                  <a:gd name="T105" fmla="*/ 95 h 119"/>
                  <a:gd name="T106" fmla="*/ 130 w 793"/>
                  <a:gd name="T107" fmla="*/ 99 h 119"/>
                  <a:gd name="T108" fmla="*/ 110 w 793"/>
                  <a:gd name="T109" fmla="*/ 95 h 119"/>
                  <a:gd name="T110" fmla="*/ 115 w 793"/>
                  <a:gd name="T111" fmla="*/ 81 h 119"/>
                  <a:gd name="T112" fmla="*/ 101 w 793"/>
                  <a:gd name="T113" fmla="*/ 78 h 119"/>
                  <a:gd name="T114" fmla="*/ 84 w 793"/>
                  <a:gd name="T115" fmla="*/ 78 h 119"/>
                  <a:gd name="T116" fmla="*/ 67 w 793"/>
                  <a:gd name="T117" fmla="*/ 70 h 119"/>
                  <a:gd name="T118" fmla="*/ 36 w 793"/>
                  <a:gd name="T119" fmla="*/ 44 h 119"/>
                  <a:gd name="T120" fmla="*/ 28 w 793"/>
                  <a:gd name="T121" fmla="*/ 35 h 119"/>
                  <a:gd name="T122" fmla="*/ 17 w 793"/>
                  <a:gd name="T123" fmla="*/ 4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93" h="119">
                    <a:moveTo>
                      <a:pt x="793" y="38"/>
                    </a:moveTo>
                    <a:lnTo>
                      <a:pt x="786" y="45"/>
                    </a:lnTo>
                    <a:lnTo>
                      <a:pt x="785" y="49"/>
                    </a:lnTo>
                    <a:lnTo>
                      <a:pt x="788" y="56"/>
                    </a:lnTo>
                    <a:lnTo>
                      <a:pt x="788" y="57"/>
                    </a:lnTo>
                    <a:lnTo>
                      <a:pt x="788" y="59"/>
                    </a:lnTo>
                    <a:lnTo>
                      <a:pt x="787" y="59"/>
                    </a:lnTo>
                    <a:lnTo>
                      <a:pt x="787" y="60"/>
                    </a:lnTo>
                    <a:lnTo>
                      <a:pt x="787" y="62"/>
                    </a:lnTo>
                    <a:lnTo>
                      <a:pt x="779" y="65"/>
                    </a:lnTo>
                    <a:lnTo>
                      <a:pt x="773" y="71"/>
                    </a:lnTo>
                    <a:lnTo>
                      <a:pt x="769" y="74"/>
                    </a:lnTo>
                    <a:lnTo>
                      <a:pt x="768" y="81"/>
                    </a:lnTo>
                    <a:lnTo>
                      <a:pt x="766" y="82"/>
                    </a:lnTo>
                    <a:lnTo>
                      <a:pt x="765" y="84"/>
                    </a:lnTo>
                    <a:lnTo>
                      <a:pt x="761" y="89"/>
                    </a:lnTo>
                    <a:lnTo>
                      <a:pt x="758" y="89"/>
                    </a:lnTo>
                    <a:lnTo>
                      <a:pt x="755" y="90"/>
                    </a:lnTo>
                    <a:lnTo>
                      <a:pt x="753" y="89"/>
                    </a:lnTo>
                    <a:lnTo>
                      <a:pt x="752" y="89"/>
                    </a:lnTo>
                    <a:lnTo>
                      <a:pt x="750" y="89"/>
                    </a:lnTo>
                    <a:lnTo>
                      <a:pt x="744" y="88"/>
                    </a:lnTo>
                    <a:lnTo>
                      <a:pt x="740" y="89"/>
                    </a:lnTo>
                    <a:lnTo>
                      <a:pt x="738" y="86"/>
                    </a:lnTo>
                    <a:lnTo>
                      <a:pt x="735" y="84"/>
                    </a:lnTo>
                    <a:lnTo>
                      <a:pt x="735" y="81"/>
                    </a:lnTo>
                    <a:lnTo>
                      <a:pt x="733" y="78"/>
                    </a:lnTo>
                    <a:lnTo>
                      <a:pt x="730" y="78"/>
                    </a:lnTo>
                    <a:lnTo>
                      <a:pt x="726" y="78"/>
                    </a:lnTo>
                    <a:lnTo>
                      <a:pt x="722" y="81"/>
                    </a:lnTo>
                    <a:lnTo>
                      <a:pt x="716" y="79"/>
                    </a:lnTo>
                    <a:lnTo>
                      <a:pt x="714" y="78"/>
                    </a:lnTo>
                    <a:lnTo>
                      <a:pt x="713" y="79"/>
                    </a:lnTo>
                    <a:lnTo>
                      <a:pt x="711" y="83"/>
                    </a:lnTo>
                    <a:lnTo>
                      <a:pt x="709" y="83"/>
                    </a:lnTo>
                    <a:lnTo>
                      <a:pt x="708" y="83"/>
                    </a:lnTo>
                    <a:lnTo>
                      <a:pt x="708" y="84"/>
                    </a:lnTo>
                    <a:lnTo>
                      <a:pt x="706" y="83"/>
                    </a:lnTo>
                    <a:lnTo>
                      <a:pt x="705" y="83"/>
                    </a:lnTo>
                    <a:lnTo>
                      <a:pt x="702" y="83"/>
                    </a:lnTo>
                    <a:lnTo>
                      <a:pt x="698" y="78"/>
                    </a:lnTo>
                    <a:lnTo>
                      <a:pt x="696" y="75"/>
                    </a:lnTo>
                    <a:lnTo>
                      <a:pt x="695" y="75"/>
                    </a:lnTo>
                    <a:lnTo>
                      <a:pt x="691" y="78"/>
                    </a:lnTo>
                    <a:lnTo>
                      <a:pt x="688" y="82"/>
                    </a:lnTo>
                    <a:lnTo>
                      <a:pt x="687" y="86"/>
                    </a:lnTo>
                    <a:lnTo>
                      <a:pt x="685" y="89"/>
                    </a:lnTo>
                    <a:lnTo>
                      <a:pt x="684" y="89"/>
                    </a:lnTo>
                    <a:lnTo>
                      <a:pt x="684" y="90"/>
                    </a:lnTo>
                    <a:lnTo>
                      <a:pt x="678" y="92"/>
                    </a:lnTo>
                    <a:lnTo>
                      <a:pt x="674" y="94"/>
                    </a:lnTo>
                    <a:lnTo>
                      <a:pt x="673" y="98"/>
                    </a:lnTo>
                    <a:lnTo>
                      <a:pt x="671" y="100"/>
                    </a:lnTo>
                    <a:lnTo>
                      <a:pt x="669" y="102"/>
                    </a:lnTo>
                    <a:lnTo>
                      <a:pt x="666" y="102"/>
                    </a:lnTo>
                    <a:lnTo>
                      <a:pt x="664" y="102"/>
                    </a:lnTo>
                    <a:lnTo>
                      <a:pt x="659" y="101"/>
                    </a:lnTo>
                    <a:lnTo>
                      <a:pt x="655" y="100"/>
                    </a:lnTo>
                    <a:lnTo>
                      <a:pt x="652" y="101"/>
                    </a:lnTo>
                    <a:lnTo>
                      <a:pt x="648" y="102"/>
                    </a:lnTo>
                    <a:lnTo>
                      <a:pt x="644" y="105"/>
                    </a:lnTo>
                    <a:lnTo>
                      <a:pt x="636" y="107"/>
                    </a:lnTo>
                    <a:lnTo>
                      <a:pt x="627" y="110"/>
                    </a:lnTo>
                    <a:lnTo>
                      <a:pt x="625" y="110"/>
                    </a:lnTo>
                    <a:lnTo>
                      <a:pt x="623" y="110"/>
                    </a:lnTo>
                    <a:lnTo>
                      <a:pt x="619" y="108"/>
                    </a:lnTo>
                    <a:lnTo>
                      <a:pt x="617" y="107"/>
                    </a:lnTo>
                    <a:lnTo>
                      <a:pt x="613" y="102"/>
                    </a:lnTo>
                    <a:lnTo>
                      <a:pt x="605" y="102"/>
                    </a:lnTo>
                    <a:lnTo>
                      <a:pt x="602" y="103"/>
                    </a:lnTo>
                    <a:lnTo>
                      <a:pt x="600" y="102"/>
                    </a:lnTo>
                    <a:lnTo>
                      <a:pt x="599" y="99"/>
                    </a:lnTo>
                    <a:lnTo>
                      <a:pt x="599" y="96"/>
                    </a:lnTo>
                    <a:lnTo>
                      <a:pt x="598" y="92"/>
                    </a:lnTo>
                    <a:lnTo>
                      <a:pt x="598" y="91"/>
                    </a:lnTo>
                    <a:lnTo>
                      <a:pt x="594" y="88"/>
                    </a:lnTo>
                    <a:lnTo>
                      <a:pt x="590" y="84"/>
                    </a:lnTo>
                    <a:lnTo>
                      <a:pt x="588" y="80"/>
                    </a:lnTo>
                    <a:lnTo>
                      <a:pt x="587" y="79"/>
                    </a:lnTo>
                    <a:lnTo>
                      <a:pt x="583" y="78"/>
                    </a:lnTo>
                    <a:lnTo>
                      <a:pt x="581" y="81"/>
                    </a:lnTo>
                    <a:lnTo>
                      <a:pt x="579" y="89"/>
                    </a:lnTo>
                    <a:lnTo>
                      <a:pt x="579" y="90"/>
                    </a:lnTo>
                    <a:lnTo>
                      <a:pt x="578" y="90"/>
                    </a:lnTo>
                    <a:lnTo>
                      <a:pt x="578" y="91"/>
                    </a:lnTo>
                    <a:lnTo>
                      <a:pt x="576" y="92"/>
                    </a:lnTo>
                    <a:lnTo>
                      <a:pt x="575" y="94"/>
                    </a:lnTo>
                    <a:lnTo>
                      <a:pt x="573" y="95"/>
                    </a:lnTo>
                    <a:lnTo>
                      <a:pt x="572" y="97"/>
                    </a:lnTo>
                    <a:lnTo>
                      <a:pt x="554" y="97"/>
                    </a:lnTo>
                    <a:lnTo>
                      <a:pt x="549" y="100"/>
                    </a:lnTo>
                    <a:lnTo>
                      <a:pt x="536" y="108"/>
                    </a:lnTo>
                    <a:lnTo>
                      <a:pt x="534" y="109"/>
                    </a:lnTo>
                    <a:lnTo>
                      <a:pt x="525" y="109"/>
                    </a:lnTo>
                    <a:lnTo>
                      <a:pt x="522" y="107"/>
                    </a:lnTo>
                    <a:lnTo>
                      <a:pt x="520" y="105"/>
                    </a:lnTo>
                    <a:lnTo>
                      <a:pt x="514" y="102"/>
                    </a:lnTo>
                    <a:lnTo>
                      <a:pt x="504" y="103"/>
                    </a:lnTo>
                    <a:lnTo>
                      <a:pt x="498" y="103"/>
                    </a:lnTo>
                    <a:lnTo>
                      <a:pt x="495" y="102"/>
                    </a:lnTo>
                    <a:lnTo>
                      <a:pt x="494" y="101"/>
                    </a:lnTo>
                    <a:lnTo>
                      <a:pt x="495" y="101"/>
                    </a:lnTo>
                    <a:lnTo>
                      <a:pt x="494" y="98"/>
                    </a:lnTo>
                    <a:lnTo>
                      <a:pt x="493" y="97"/>
                    </a:lnTo>
                    <a:lnTo>
                      <a:pt x="487" y="98"/>
                    </a:lnTo>
                    <a:lnTo>
                      <a:pt x="482" y="99"/>
                    </a:lnTo>
                    <a:lnTo>
                      <a:pt x="480" y="100"/>
                    </a:lnTo>
                    <a:lnTo>
                      <a:pt x="479" y="99"/>
                    </a:lnTo>
                    <a:lnTo>
                      <a:pt x="480" y="97"/>
                    </a:lnTo>
                    <a:lnTo>
                      <a:pt x="479" y="94"/>
                    </a:lnTo>
                    <a:lnTo>
                      <a:pt x="478" y="93"/>
                    </a:lnTo>
                    <a:lnTo>
                      <a:pt x="476" y="93"/>
                    </a:lnTo>
                    <a:lnTo>
                      <a:pt x="473" y="94"/>
                    </a:lnTo>
                    <a:lnTo>
                      <a:pt x="471" y="93"/>
                    </a:lnTo>
                    <a:lnTo>
                      <a:pt x="470" y="93"/>
                    </a:lnTo>
                    <a:lnTo>
                      <a:pt x="464" y="93"/>
                    </a:lnTo>
                    <a:lnTo>
                      <a:pt x="458" y="91"/>
                    </a:lnTo>
                    <a:lnTo>
                      <a:pt x="454" y="90"/>
                    </a:lnTo>
                    <a:lnTo>
                      <a:pt x="451" y="90"/>
                    </a:lnTo>
                    <a:lnTo>
                      <a:pt x="444" y="88"/>
                    </a:lnTo>
                    <a:lnTo>
                      <a:pt x="437" y="89"/>
                    </a:lnTo>
                    <a:lnTo>
                      <a:pt x="433" y="90"/>
                    </a:lnTo>
                    <a:lnTo>
                      <a:pt x="432" y="90"/>
                    </a:lnTo>
                    <a:lnTo>
                      <a:pt x="431" y="85"/>
                    </a:lnTo>
                    <a:lnTo>
                      <a:pt x="434" y="79"/>
                    </a:lnTo>
                    <a:lnTo>
                      <a:pt x="425" y="64"/>
                    </a:lnTo>
                    <a:lnTo>
                      <a:pt x="417" y="56"/>
                    </a:lnTo>
                    <a:lnTo>
                      <a:pt x="412" y="53"/>
                    </a:lnTo>
                    <a:lnTo>
                      <a:pt x="405" y="52"/>
                    </a:lnTo>
                    <a:lnTo>
                      <a:pt x="398" y="52"/>
                    </a:lnTo>
                    <a:lnTo>
                      <a:pt x="390" y="54"/>
                    </a:lnTo>
                    <a:lnTo>
                      <a:pt x="384" y="54"/>
                    </a:lnTo>
                    <a:lnTo>
                      <a:pt x="381" y="51"/>
                    </a:lnTo>
                    <a:lnTo>
                      <a:pt x="380" y="45"/>
                    </a:lnTo>
                    <a:lnTo>
                      <a:pt x="381" y="42"/>
                    </a:lnTo>
                    <a:lnTo>
                      <a:pt x="384" y="37"/>
                    </a:lnTo>
                    <a:lnTo>
                      <a:pt x="384" y="35"/>
                    </a:lnTo>
                    <a:lnTo>
                      <a:pt x="385" y="35"/>
                    </a:lnTo>
                    <a:lnTo>
                      <a:pt x="382" y="34"/>
                    </a:lnTo>
                    <a:lnTo>
                      <a:pt x="377" y="37"/>
                    </a:lnTo>
                    <a:lnTo>
                      <a:pt x="371" y="38"/>
                    </a:lnTo>
                    <a:lnTo>
                      <a:pt x="370" y="37"/>
                    </a:lnTo>
                    <a:lnTo>
                      <a:pt x="369" y="34"/>
                    </a:lnTo>
                    <a:lnTo>
                      <a:pt x="372" y="28"/>
                    </a:lnTo>
                    <a:lnTo>
                      <a:pt x="371" y="25"/>
                    </a:lnTo>
                    <a:lnTo>
                      <a:pt x="370" y="23"/>
                    </a:lnTo>
                    <a:lnTo>
                      <a:pt x="365" y="22"/>
                    </a:lnTo>
                    <a:lnTo>
                      <a:pt x="360" y="22"/>
                    </a:lnTo>
                    <a:lnTo>
                      <a:pt x="355" y="21"/>
                    </a:lnTo>
                    <a:lnTo>
                      <a:pt x="351" y="18"/>
                    </a:lnTo>
                    <a:lnTo>
                      <a:pt x="348" y="14"/>
                    </a:lnTo>
                    <a:lnTo>
                      <a:pt x="347" y="8"/>
                    </a:lnTo>
                    <a:lnTo>
                      <a:pt x="345" y="3"/>
                    </a:lnTo>
                    <a:lnTo>
                      <a:pt x="345" y="2"/>
                    </a:lnTo>
                    <a:lnTo>
                      <a:pt x="343" y="3"/>
                    </a:lnTo>
                    <a:lnTo>
                      <a:pt x="343" y="6"/>
                    </a:lnTo>
                    <a:lnTo>
                      <a:pt x="339" y="7"/>
                    </a:lnTo>
                    <a:lnTo>
                      <a:pt x="337" y="8"/>
                    </a:lnTo>
                    <a:lnTo>
                      <a:pt x="335" y="7"/>
                    </a:lnTo>
                    <a:lnTo>
                      <a:pt x="332" y="4"/>
                    </a:lnTo>
                    <a:lnTo>
                      <a:pt x="329" y="1"/>
                    </a:lnTo>
                    <a:lnTo>
                      <a:pt x="327" y="2"/>
                    </a:lnTo>
                    <a:lnTo>
                      <a:pt x="323" y="4"/>
                    </a:lnTo>
                    <a:lnTo>
                      <a:pt x="320" y="9"/>
                    </a:lnTo>
                    <a:lnTo>
                      <a:pt x="316" y="9"/>
                    </a:lnTo>
                    <a:lnTo>
                      <a:pt x="311" y="8"/>
                    </a:lnTo>
                    <a:lnTo>
                      <a:pt x="307" y="6"/>
                    </a:lnTo>
                    <a:lnTo>
                      <a:pt x="305" y="3"/>
                    </a:lnTo>
                    <a:lnTo>
                      <a:pt x="300" y="4"/>
                    </a:lnTo>
                    <a:lnTo>
                      <a:pt x="297" y="11"/>
                    </a:lnTo>
                    <a:lnTo>
                      <a:pt x="290" y="9"/>
                    </a:lnTo>
                    <a:lnTo>
                      <a:pt x="287" y="9"/>
                    </a:lnTo>
                    <a:lnTo>
                      <a:pt x="284" y="7"/>
                    </a:lnTo>
                    <a:lnTo>
                      <a:pt x="283" y="6"/>
                    </a:lnTo>
                    <a:lnTo>
                      <a:pt x="280" y="4"/>
                    </a:lnTo>
                    <a:lnTo>
                      <a:pt x="278" y="3"/>
                    </a:lnTo>
                    <a:lnTo>
                      <a:pt x="276" y="3"/>
                    </a:lnTo>
                    <a:lnTo>
                      <a:pt x="269" y="1"/>
                    </a:lnTo>
                    <a:lnTo>
                      <a:pt x="265" y="0"/>
                    </a:lnTo>
                    <a:lnTo>
                      <a:pt x="262" y="0"/>
                    </a:lnTo>
                    <a:lnTo>
                      <a:pt x="258" y="0"/>
                    </a:lnTo>
                    <a:lnTo>
                      <a:pt x="255" y="6"/>
                    </a:lnTo>
                    <a:lnTo>
                      <a:pt x="253" y="8"/>
                    </a:lnTo>
                    <a:lnTo>
                      <a:pt x="255" y="13"/>
                    </a:lnTo>
                    <a:lnTo>
                      <a:pt x="255" y="14"/>
                    </a:lnTo>
                    <a:lnTo>
                      <a:pt x="256" y="16"/>
                    </a:lnTo>
                    <a:lnTo>
                      <a:pt x="256" y="20"/>
                    </a:lnTo>
                    <a:lnTo>
                      <a:pt x="252" y="22"/>
                    </a:lnTo>
                    <a:lnTo>
                      <a:pt x="250" y="22"/>
                    </a:lnTo>
                    <a:lnTo>
                      <a:pt x="249" y="22"/>
                    </a:lnTo>
                    <a:lnTo>
                      <a:pt x="249" y="23"/>
                    </a:lnTo>
                    <a:lnTo>
                      <a:pt x="247" y="25"/>
                    </a:lnTo>
                    <a:lnTo>
                      <a:pt x="240" y="26"/>
                    </a:lnTo>
                    <a:lnTo>
                      <a:pt x="237" y="30"/>
                    </a:lnTo>
                    <a:lnTo>
                      <a:pt x="237" y="33"/>
                    </a:lnTo>
                    <a:lnTo>
                      <a:pt x="242" y="37"/>
                    </a:lnTo>
                    <a:lnTo>
                      <a:pt x="243" y="37"/>
                    </a:lnTo>
                    <a:lnTo>
                      <a:pt x="245" y="36"/>
                    </a:lnTo>
                    <a:lnTo>
                      <a:pt x="252" y="32"/>
                    </a:lnTo>
                    <a:lnTo>
                      <a:pt x="261" y="20"/>
                    </a:lnTo>
                    <a:lnTo>
                      <a:pt x="263" y="17"/>
                    </a:lnTo>
                    <a:lnTo>
                      <a:pt x="267" y="20"/>
                    </a:lnTo>
                    <a:lnTo>
                      <a:pt x="270" y="27"/>
                    </a:lnTo>
                    <a:lnTo>
                      <a:pt x="273" y="30"/>
                    </a:lnTo>
                    <a:lnTo>
                      <a:pt x="281" y="33"/>
                    </a:lnTo>
                    <a:lnTo>
                      <a:pt x="283" y="35"/>
                    </a:lnTo>
                    <a:lnTo>
                      <a:pt x="282" y="39"/>
                    </a:lnTo>
                    <a:lnTo>
                      <a:pt x="275" y="41"/>
                    </a:lnTo>
                    <a:lnTo>
                      <a:pt x="274" y="44"/>
                    </a:lnTo>
                    <a:lnTo>
                      <a:pt x="275" y="54"/>
                    </a:lnTo>
                    <a:lnTo>
                      <a:pt x="273" y="55"/>
                    </a:lnTo>
                    <a:lnTo>
                      <a:pt x="272" y="57"/>
                    </a:lnTo>
                    <a:lnTo>
                      <a:pt x="270" y="57"/>
                    </a:lnTo>
                    <a:lnTo>
                      <a:pt x="269" y="57"/>
                    </a:lnTo>
                    <a:lnTo>
                      <a:pt x="269" y="58"/>
                    </a:lnTo>
                    <a:lnTo>
                      <a:pt x="266" y="60"/>
                    </a:lnTo>
                    <a:lnTo>
                      <a:pt x="262" y="60"/>
                    </a:lnTo>
                    <a:lnTo>
                      <a:pt x="256" y="60"/>
                    </a:lnTo>
                    <a:lnTo>
                      <a:pt x="250" y="59"/>
                    </a:lnTo>
                    <a:lnTo>
                      <a:pt x="243" y="59"/>
                    </a:lnTo>
                    <a:lnTo>
                      <a:pt x="231" y="59"/>
                    </a:lnTo>
                    <a:lnTo>
                      <a:pt x="228" y="60"/>
                    </a:lnTo>
                    <a:lnTo>
                      <a:pt x="223" y="63"/>
                    </a:lnTo>
                    <a:lnTo>
                      <a:pt x="223" y="69"/>
                    </a:lnTo>
                    <a:lnTo>
                      <a:pt x="223" y="73"/>
                    </a:lnTo>
                    <a:lnTo>
                      <a:pt x="226" y="80"/>
                    </a:lnTo>
                    <a:lnTo>
                      <a:pt x="223" y="80"/>
                    </a:lnTo>
                    <a:lnTo>
                      <a:pt x="221" y="79"/>
                    </a:lnTo>
                    <a:lnTo>
                      <a:pt x="220" y="79"/>
                    </a:lnTo>
                    <a:lnTo>
                      <a:pt x="217" y="79"/>
                    </a:lnTo>
                    <a:lnTo>
                      <a:pt x="214" y="77"/>
                    </a:lnTo>
                    <a:lnTo>
                      <a:pt x="212" y="78"/>
                    </a:lnTo>
                    <a:lnTo>
                      <a:pt x="210" y="81"/>
                    </a:lnTo>
                    <a:lnTo>
                      <a:pt x="210" y="86"/>
                    </a:lnTo>
                    <a:lnTo>
                      <a:pt x="209" y="100"/>
                    </a:lnTo>
                    <a:lnTo>
                      <a:pt x="207" y="105"/>
                    </a:lnTo>
                    <a:lnTo>
                      <a:pt x="205" y="110"/>
                    </a:lnTo>
                    <a:lnTo>
                      <a:pt x="201" y="110"/>
                    </a:lnTo>
                    <a:lnTo>
                      <a:pt x="198" y="109"/>
                    </a:lnTo>
                    <a:lnTo>
                      <a:pt x="197" y="109"/>
                    </a:lnTo>
                    <a:lnTo>
                      <a:pt x="193" y="105"/>
                    </a:lnTo>
                    <a:lnTo>
                      <a:pt x="191" y="107"/>
                    </a:lnTo>
                    <a:lnTo>
                      <a:pt x="189" y="108"/>
                    </a:lnTo>
                    <a:lnTo>
                      <a:pt x="189" y="113"/>
                    </a:lnTo>
                    <a:lnTo>
                      <a:pt x="187" y="116"/>
                    </a:lnTo>
                    <a:lnTo>
                      <a:pt x="186" y="116"/>
                    </a:lnTo>
                    <a:lnTo>
                      <a:pt x="186" y="117"/>
                    </a:lnTo>
                    <a:lnTo>
                      <a:pt x="186" y="119"/>
                    </a:lnTo>
                    <a:lnTo>
                      <a:pt x="184" y="118"/>
                    </a:lnTo>
                    <a:lnTo>
                      <a:pt x="183" y="118"/>
                    </a:lnTo>
                    <a:lnTo>
                      <a:pt x="180" y="117"/>
                    </a:lnTo>
                    <a:lnTo>
                      <a:pt x="177" y="114"/>
                    </a:lnTo>
                    <a:lnTo>
                      <a:pt x="174" y="113"/>
                    </a:lnTo>
                    <a:lnTo>
                      <a:pt x="170" y="113"/>
                    </a:lnTo>
                    <a:lnTo>
                      <a:pt x="166" y="115"/>
                    </a:lnTo>
                    <a:lnTo>
                      <a:pt x="160" y="114"/>
                    </a:lnTo>
                    <a:lnTo>
                      <a:pt x="157" y="113"/>
                    </a:lnTo>
                    <a:lnTo>
                      <a:pt x="154" y="107"/>
                    </a:lnTo>
                    <a:lnTo>
                      <a:pt x="153" y="102"/>
                    </a:lnTo>
                    <a:lnTo>
                      <a:pt x="153" y="99"/>
                    </a:lnTo>
                    <a:lnTo>
                      <a:pt x="155" y="98"/>
                    </a:lnTo>
                    <a:lnTo>
                      <a:pt x="156" y="93"/>
                    </a:lnTo>
                    <a:lnTo>
                      <a:pt x="154" y="91"/>
                    </a:lnTo>
                    <a:lnTo>
                      <a:pt x="150" y="91"/>
                    </a:lnTo>
                    <a:lnTo>
                      <a:pt x="148" y="95"/>
                    </a:lnTo>
                    <a:lnTo>
                      <a:pt x="144" y="93"/>
                    </a:lnTo>
                    <a:lnTo>
                      <a:pt x="141" y="93"/>
                    </a:lnTo>
                    <a:lnTo>
                      <a:pt x="138" y="95"/>
                    </a:lnTo>
                    <a:lnTo>
                      <a:pt x="134" y="97"/>
                    </a:lnTo>
                    <a:lnTo>
                      <a:pt x="130" y="99"/>
                    </a:lnTo>
                    <a:lnTo>
                      <a:pt x="127" y="99"/>
                    </a:lnTo>
                    <a:lnTo>
                      <a:pt x="125" y="100"/>
                    </a:lnTo>
                    <a:lnTo>
                      <a:pt x="120" y="101"/>
                    </a:lnTo>
                    <a:lnTo>
                      <a:pt x="113" y="98"/>
                    </a:lnTo>
                    <a:lnTo>
                      <a:pt x="110" y="95"/>
                    </a:lnTo>
                    <a:lnTo>
                      <a:pt x="109" y="92"/>
                    </a:lnTo>
                    <a:lnTo>
                      <a:pt x="110" y="90"/>
                    </a:lnTo>
                    <a:lnTo>
                      <a:pt x="111" y="86"/>
                    </a:lnTo>
                    <a:lnTo>
                      <a:pt x="114" y="84"/>
                    </a:lnTo>
                    <a:lnTo>
                      <a:pt x="115" y="81"/>
                    </a:lnTo>
                    <a:lnTo>
                      <a:pt x="115" y="79"/>
                    </a:lnTo>
                    <a:lnTo>
                      <a:pt x="114" y="77"/>
                    </a:lnTo>
                    <a:lnTo>
                      <a:pt x="112" y="76"/>
                    </a:lnTo>
                    <a:lnTo>
                      <a:pt x="106" y="75"/>
                    </a:lnTo>
                    <a:lnTo>
                      <a:pt x="101" y="78"/>
                    </a:lnTo>
                    <a:lnTo>
                      <a:pt x="96" y="80"/>
                    </a:lnTo>
                    <a:lnTo>
                      <a:pt x="93" y="80"/>
                    </a:lnTo>
                    <a:lnTo>
                      <a:pt x="91" y="81"/>
                    </a:lnTo>
                    <a:lnTo>
                      <a:pt x="87" y="79"/>
                    </a:lnTo>
                    <a:lnTo>
                      <a:pt x="84" y="78"/>
                    </a:lnTo>
                    <a:lnTo>
                      <a:pt x="83" y="78"/>
                    </a:lnTo>
                    <a:lnTo>
                      <a:pt x="75" y="75"/>
                    </a:lnTo>
                    <a:lnTo>
                      <a:pt x="72" y="73"/>
                    </a:lnTo>
                    <a:lnTo>
                      <a:pt x="70" y="72"/>
                    </a:lnTo>
                    <a:lnTo>
                      <a:pt x="67" y="70"/>
                    </a:lnTo>
                    <a:lnTo>
                      <a:pt x="64" y="69"/>
                    </a:lnTo>
                    <a:lnTo>
                      <a:pt x="58" y="61"/>
                    </a:lnTo>
                    <a:lnTo>
                      <a:pt x="52" y="54"/>
                    </a:lnTo>
                    <a:lnTo>
                      <a:pt x="44" y="49"/>
                    </a:lnTo>
                    <a:lnTo>
                      <a:pt x="36" y="44"/>
                    </a:lnTo>
                    <a:lnTo>
                      <a:pt x="34" y="42"/>
                    </a:lnTo>
                    <a:lnTo>
                      <a:pt x="33" y="40"/>
                    </a:lnTo>
                    <a:lnTo>
                      <a:pt x="33" y="39"/>
                    </a:lnTo>
                    <a:lnTo>
                      <a:pt x="33" y="37"/>
                    </a:lnTo>
                    <a:lnTo>
                      <a:pt x="28" y="35"/>
                    </a:lnTo>
                    <a:lnTo>
                      <a:pt x="24" y="35"/>
                    </a:lnTo>
                    <a:lnTo>
                      <a:pt x="23" y="38"/>
                    </a:lnTo>
                    <a:lnTo>
                      <a:pt x="22" y="40"/>
                    </a:lnTo>
                    <a:lnTo>
                      <a:pt x="20" y="41"/>
                    </a:lnTo>
                    <a:lnTo>
                      <a:pt x="17" y="43"/>
                    </a:lnTo>
                    <a:lnTo>
                      <a:pt x="7" y="42"/>
                    </a:lnTo>
                    <a:lnTo>
                      <a:pt x="0" y="41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360">
                <a:extLst>
                  <a:ext uri="{FF2B5EF4-FFF2-40B4-BE49-F238E27FC236}">
                    <a16:creationId xmlns:a16="http://schemas.microsoft.com/office/drawing/2014/main" id="{DBB45EDD-D44F-71EE-ADC9-EF293B168D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2" y="2813"/>
                <a:ext cx="87" cy="55"/>
              </a:xfrm>
              <a:custGeom>
                <a:avLst/>
                <a:gdLst>
                  <a:gd name="T0" fmla="*/ 255 w 259"/>
                  <a:gd name="T1" fmla="*/ 167 h 167"/>
                  <a:gd name="T2" fmla="*/ 244 w 259"/>
                  <a:gd name="T3" fmla="*/ 164 h 167"/>
                  <a:gd name="T4" fmla="*/ 239 w 259"/>
                  <a:gd name="T5" fmla="*/ 160 h 167"/>
                  <a:gd name="T6" fmla="*/ 230 w 259"/>
                  <a:gd name="T7" fmla="*/ 156 h 167"/>
                  <a:gd name="T8" fmla="*/ 225 w 259"/>
                  <a:gd name="T9" fmla="*/ 149 h 167"/>
                  <a:gd name="T10" fmla="*/ 213 w 259"/>
                  <a:gd name="T11" fmla="*/ 144 h 167"/>
                  <a:gd name="T12" fmla="*/ 210 w 259"/>
                  <a:gd name="T13" fmla="*/ 134 h 167"/>
                  <a:gd name="T14" fmla="*/ 208 w 259"/>
                  <a:gd name="T15" fmla="*/ 130 h 167"/>
                  <a:gd name="T16" fmla="*/ 205 w 259"/>
                  <a:gd name="T17" fmla="*/ 125 h 167"/>
                  <a:gd name="T18" fmla="*/ 198 w 259"/>
                  <a:gd name="T19" fmla="*/ 120 h 167"/>
                  <a:gd name="T20" fmla="*/ 177 w 259"/>
                  <a:gd name="T21" fmla="*/ 124 h 167"/>
                  <a:gd name="T22" fmla="*/ 164 w 259"/>
                  <a:gd name="T23" fmla="*/ 123 h 167"/>
                  <a:gd name="T24" fmla="*/ 159 w 259"/>
                  <a:gd name="T25" fmla="*/ 115 h 167"/>
                  <a:gd name="T26" fmla="*/ 151 w 259"/>
                  <a:gd name="T27" fmla="*/ 112 h 167"/>
                  <a:gd name="T28" fmla="*/ 145 w 259"/>
                  <a:gd name="T29" fmla="*/ 114 h 167"/>
                  <a:gd name="T30" fmla="*/ 140 w 259"/>
                  <a:gd name="T31" fmla="*/ 115 h 167"/>
                  <a:gd name="T32" fmla="*/ 131 w 259"/>
                  <a:gd name="T33" fmla="*/ 114 h 167"/>
                  <a:gd name="T34" fmla="*/ 126 w 259"/>
                  <a:gd name="T35" fmla="*/ 111 h 167"/>
                  <a:gd name="T36" fmla="*/ 118 w 259"/>
                  <a:gd name="T37" fmla="*/ 107 h 167"/>
                  <a:gd name="T38" fmla="*/ 119 w 259"/>
                  <a:gd name="T39" fmla="*/ 101 h 167"/>
                  <a:gd name="T40" fmla="*/ 125 w 259"/>
                  <a:gd name="T41" fmla="*/ 92 h 167"/>
                  <a:gd name="T42" fmla="*/ 131 w 259"/>
                  <a:gd name="T43" fmla="*/ 90 h 167"/>
                  <a:gd name="T44" fmla="*/ 135 w 259"/>
                  <a:gd name="T45" fmla="*/ 90 h 167"/>
                  <a:gd name="T46" fmla="*/ 137 w 259"/>
                  <a:gd name="T47" fmla="*/ 87 h 167"/>
                  <a:gd name="T48" fmla="*/ 138 w 259"/>
                  <a:gd name="T49" fmla="*/ 86 h 167"/>
                  <a:gd name="T50" fmla="*/ 136 w 259"/>
                  <a:gd name="T51" fmla="*/ 76 h 167"/>
                  <a:gd name="T52" fmla="*/ 130 w 259"/>
                  <a:gd name="T53" fmla="*/ 73 h 167"/>
                  <a:gd name="T54" fmla="*/ 124 w 259"/>
                  <a:gd name="T55" fmla="*/ 74 h 167"/>
                  <a:gd name="T56" fmla="*/ 117 w 259"/>
                  <a:gd name="T57" fmla="*/ 73 h 167"/>
                  <a:gd name="T58" fmla="*/ 113 w 259"/>
                  <a:gd name="T59" fmla="*/ 72 h 167"/>
                  <a:gd name="T60" fmla="*/ 107 w 259"/>
                  <a:gd name="T61" fmla="*/ 74 h 167"/>
                  <a:gd name="T62" fmla="*/ 107 w 259"/>
                  <a:gd name="T63" fmla="*/ 81 h 167"/>
                  <a:gd name="T64" fmla="*/ 107 w 259"/>
                  <a:gd name="T65" fmla="*/ 83 h 167"/>
                  <a:gd name="T66" fmla="*/ 107 w 259"/>
                  <a:gd name="T67" fmla="*/ 86 h 167"/>
                  <a:gd name="T68" fmla="*/ 104 w 259"/>
                  <a:gd name="T69" fmla="*/ 86 h 167"/>
                  <a:gd name="T70" fmla="*/ 100 w 259"/>
                  <a:gd name="T71" fmla="*/ 89 h 167"/>
                  <a:gd name="T72" fmla="*/ 89 w 259"/>
                  <a:gd name="T73" fmla="*/ 86 h 167"/>
                  <a:gd name="T74" fmla="*/ 85 w 259"/>
                  <a:gd name="T75" fmla="*/ 79 h 167"/>
                  <a:gd name="T76" fmla="*/ 88 w 259"/>
                  <a:gd name="T77" fmla="*/ 70 h 167"/>
                  <a:gd name="T78" fmla="*/ 93 w 259"/>
                  <a:gd name="T79" fmla="*/ 66 h 167"/>
                  <a:gd name="T80" fmla="*/ 95 w 259"/>
                  <a:gd name="T81" fmla="*/ 65 h 167"/>
                  <a:gd name="T82" fmla="*/ 95 w 259"/>
                  <a:gd name="T83" fmla="*/ 62 h 167"/>
                  <a:gd name="T84" fmla="*/ 89 w 259"/>
                  <a:gd name="T85" fmla="*/ 55 h 167"/>
                  <a:gd name="T86" fmla="*/ 77 w 259"/>
                  <a:gd name="T87" fmla="*/ 47 h 167"/>
                  <a:gd name="T88" fmla="*/ 72 w 259"/>
                  <a:gd name="T89" fmla="*/ 44 h 167"/>
                  <a:gd name="T90" fmla="*/ 70 w 259"/>
                  <a:gd name="T91" fmla="*/ 38 h 167"/>
                  <a:gd name="T92" fmla="*/ 73 w 259"/>
                  <a:gd name="T93" fmla="*/ 32 h 167"/>
                  <a:gd name="T94" fmla="*/ 72 w 259"/>
                  <a:gd name="T95" fmla="*/ 30 h 167"/>
                  <a:gd name="T96" fmla="*/ 69 w 259"/>
                  <a:gd name="T97" fmla="*/ 27 h 167"/>
                  <a:gd name="T98" fmla="*/ 66 w 259"/>
                  <a:gd name="T99" fmla="*/ 23 h 167"/>
                  <a:gd name="T100" fmla="*/ 44 w 259"/>
                  <a:gd name="T101" fmla="*/ 14 h 167"/>
                  <a:gd name="T102" fmla="*/ 31 w 259"/>
                  <a:gd name="T103" fmla="*/ 14 h 167"/>
                  <a:gd name="T104" fmla="*/ 20 w 259"/>
                  <a:gd name="T105" fmla="*/ 13 h 167"/>
                  <a:gd name="T106" fmla="*/ 10 w 259"/>
                  <a:gd name="T107" fmla="*/ 10 h 167"/>
                  <a:gd name="T108" fmla="*/ 7 w 259"/>
                  <a:gd name="T109" fmla="*/ 9 h 167"/>
                  <a:gd name="T110" fmla="*/ 2 w 259"/>
                  <a:gd name="T111" fmla="*/ 8 h 167"/>
                  <a:gd name="T112" fmla="*/ 0 w 259"/>
                  <a:gd name="T113" fmla="*/ 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59" h="167">
                    <a:moveTo>
                      <a:pt x="259" y="166"/>
                    </a:moveTo>
                    <a:lnTo>
                      <a:pt x="255" y="167"/>
                    </a:lnTo>
                    <a:lnTo>
                      <a:pt x="251" y="167"/>
                    </a:lnTo>
                    <a:lnTo>
                      <a:pt x="244" y="164"/>
                    </a:lnTo>
                    <a:lnTo>
                      <a:pt x="241" y="162"/>
                    </a:lnTo>
                    <a:lnTo>
                      <a:pt x="239" y="160"/>
                    </a:lnTo>
                    <a:lnTo>
                      <a:pt x="233" y="158"/>
                    </a:lnTo>
                    <a:lnTo>
                      <a:pt x="230" y="156"/>
                    </a:lnTo>
                    <a:lnTo>
                      <a:pt x="226" y="152"/>
                    </a:lnTo>
                    <a:lnTo>
                      <a:pt x="225" y="149"/>
                    </a:lnTo>
                    <a:lnTo>
                      <a:pt x="218" y="147"/>
                    </a:lnTo>
                    <a:lnTo>
                      <a:pt x="213" y="144"/>
                    </a:lnTo>
                    <a:lnTo>
                      <a:pt x="210" y="140"/>
                    </a:lnTo>
                    <a:lnTo>
                      <a:pt x="210" y="134"/>
                    </a:lnTo>
                    <a:lnTo>
                      <a:pt x="208" y="132"/>
                    </a:lnTo>
                    <a:lnTo>
                      <a:pt x="208" y="130"/>
                    </a:lnTo>
                    <a:lnTo>
                      <a:pt x="206" y="127"/>
                    </a:lnTo>
                    <a:lnTo>
                      <a:pt x="205" y="125"/>
                    </a:lnTo>
                    <a:lnTo>
                      <a:pt x="200" y="121"/>
                    </a:lnTo>
                    <a:lnTo>
                      <a:pt x="198" y="120"/>
                    </a:lnTo>
                    <a:lnTo>
                      <a:pt x="187" y="121"/>
                    </a:lnTo>
                    <a:lnTo>
                      <a:pt x="177" y="124"/>
                    </a:lnTo>
                    <a:lnTo>
                      <a:pt x="167" y="124"/>
                    </a:lnTo>
                    <a:lnTo>
                      <a:pt x="164" y="123"/>
                    </a:lnTo>
                    <a:lnTo>
                      <a:pt x="163" y="121"/>
                    </a:lnTo>
                    <a:lnTo>
                      <a:pt x="159" y="115"/>
                    </a:lnTo>
                    <a:lnTo>
                      <a:pt x="156" y="113"/>
                    </a:lnTo>
                    <a:lnTo>
                      <a:pt x="151" y="112"/>
                    </a:lnTo>
                    <a:lnTo>
                      <a:pt x="148" y="114"/>
                    </a:lnTo>
                    <a:lnTo>
                      <a:pt x="145" y="114"/>
                    </a:lnTo>
                    <a:lnTo>
                      <a:pt x="143" y="115"/>
                    </a:lnTo>
                    <a:lnTo>
                      <a:pt x="140" y="115"/>
                    </a:lnTo>
                    <a:lnTo>
                      <a:pt x="138" y="117"/>
                    </a:lnTo>
                    <a:lnTo>
                      <a:pt x="131" y="114"/>
                    </a:lnTo>
                    <a:lnTo>
                      <a:pt x="128" y="112"/>
                    </a:lnTo>
                    <a:lnTo>
                      <a:pt x="126" y="111"/>
                    </a:lnTo>
                    <a:lnTo>
                      <a:pt x="121" y="109"/>
                    </a:lnTo>
                    <a:lnTo>
                      <a:pt x="118" y="107"/>
                    </a:lnTo>
                    <a:lnTo>
                      <a:pt x="117" y="104"/>
                    </a:lnTo>
                    <a:lnTo>
                      <a:pt x="119" y="101"/>
                    </a:lnTo>
                    <a:lnTo>
                      <a:pt x="121" y="95"/>
                    </a:lnTo>
                    <a:lnTo>
                      <a:pt x="125" y="92"/>
                    </a:lnTo>
                    <a:lnTo>
                      <a:pt x="131" y="91"/>
                    </a:lnTo>
                    <a:lnTo>
                      <a:pt x="131" y="90"/>
                    </a:lnTo>
                    <a:lnTo>
                      <a:pt x="132" y="90"/>
                    </a:lnTo>
                    <a:lnTo>
                      <a:pt x="135" y="90"/>
                    </a:lnTo>
                    <a:lnTo>
                      <a:pt x="137" y="89"/>
                    </a:lnTo>
                    <a:lnTo>
                      <a:pt x="137" y="87"/>
                    </a:lnTo>
                    <a:lnTo>
                      <a:pt x="137" y="86"/>
                    </a:lnTo>
                    <a:lnTo>
                      <a:pt x="138" y="86"/>
                    </a:lnTo>
                    <a:lnTo>
                      <a:pt x="138" y="82"/>
                    </a:lnTo>
                    <a:lnTo>
                      <a:pt x="136" y="76"/>
                    </a:lnTo>
                    <a:lnTo>
                      <a:pt x="134" y="74"/>
                    </a:lnTo>
                    <a:lnTo>
                      <a:pt x="130" y="73"/>
                    </a:lnTo>
                    <a:lnTo>
                      <a:pt x="128" y="74"/>
                    </a:lnTo>
                    <a:lnTo>
                      <a:pt x="124" y="74"/>
                    </a:lnTo>
                    <a:lnTo>
                      <a:pt x="121" y="74"/>
                    </a:lnTo>
                    <a:lnTo>
                      <a:pt x="117" y="73"/>
                    </a:lnTo>
                    <a:lnTo>
                      <a:pt x="115" y="72"/>
                    </a:lnTo>
                    <a:lnTo>
                      <a:pt x="113" y="72"/>
                    </a:lnTo>
                    <a:lnTo>
                      <a:pt x="109" y="72"/>
                    </a:lnTo>
                    <a:lnTo>
                      <a:pt x="107" y="74"/>
                    </a:lnTo>
                    <a:lnTo>
                      <a:pt x="106" y="76"/>
                    </a:lnTo>
                    <a:lnTo>
                      <a:pt x="107" y="81"/>
                    </a:lnTo>
                    <a:lnTo>
                      <a:pt x="108" y="83"/>
                    </a:lnTo>
                    <a:lnTo>
                      <a:pt x="107" y="83"/>
                    </a:lnTo>
                    <a:lnTo>
                      <a:pt x="107" y="84"/>
                    </a:lnTo>
                    <a:lnTo>
                      <a:pt x="107" y="86"/>
                    </a:lnTo>
                    <a:lnTo>
                      <a:pt x="105" y="86"/>
                    </a:lnTo>
                    <a:lnTo>
                      <a:pt x="104" y="86"/>
                    </a:lnTo>
                    <a:lnTo>
                      <a:pt x="104" y="87"/>
                    </a:lnTo>
                    <a:lnTo>
                      <a:pt x="100" y="89"/>
                    </a:lnTo>
                    <a:lnTo>
                      <a:pt x="92" y="88"/>
                    </a:lnTo>
                    <a:lnTo>
                      <a:pt x="89" y="86"/>
                    </a:lnTo>
                    <a:lnTo>
                      <a:pt x="88" y="84"/>
                    </a:lnTo>
                    <a:lnTo>
                      <a:pt x="85" y="79"/>
                    </a:lnTo>
                    <a:lnTo>
                      <a:pt x="86" y="74"/>
                    </a:lnTo>
                    <a:lnTo>
                      <a:pt x="88" y="70"/>
                    </a:lnTo>
                    <a:lnTo>
                      <a:pt x="93" y="68"/>
                    </a:lnTo>
                    <a:lnTo>
                      <a:pt x="93" y="66"/>
                    </a:lnTo>
                    <a:lnTo>
                      <a:pt x="93" y="65"/>
                    </a:lnTo>
                    <a:lnTo>
                      <a:pt x="95" y="65"/>
                    </a:lnTo>
                    <a:lnTo>
                      <a:pt x="95" y="63"/>
                    </a:lnTo>
                    <a:lnTo>
                      <a:pt x="95" y="62"/>
                    </a:lnTo>
                    <a:lnTo>
                      <a:pt x="91" y="57"/>
                    </a:lnTo>
                    <a:lnTo>
                      <a:pt x="89" y="55"/>
                    </a:lnTo>
                    <a:lnTo>
                      <a:pt x="87" y="54"/>
                    </a:lnTo>
                    <a:lnTo>
                      <a:pt x="77" y="47"/>
                    </a:lnTo>
                    <a:lnTo>
                      <a:pt x="73" y="45"/>
                    </a:lnTo>
                    <a:lnTo>
                      <a:pt x="72" y="44"/>
                    </a:lnTo>
                    <a:lnTo>
                      <a:pt x="70" y="41"/>
                    </a:lnTo>
                    <a:lnTo>
                      <a:pt x="70" y="38"/>
                    </a:lnTo>
                    <a:lnTo>
                      <a:pt x="72" y="34"/>
                    </a:lnTo>
                    <a:lnTo>
                      <a:pt x="73" y="32"/>
                    </a:lnTo>
                    <a:lnTo>
                      <a:pt x="72" y="31"/>
                    </a:lnTo>
                    <a:lnTo>
                      <a:pt x="72" y="30"/>
                    </a:lnTo>
                    <a:lnTo>
                      <a:pt x="70" y="28"/>
                    </a:lnTo>
                    <a:lnTo>
                      <a:pt x="69" y="27"/>
                    </a:lnTo>
                    <a:lnTo>
                      <a:pt x="67" y="25"/>
                    </a:lnTo>
                    <a:lnTo>
                      <a:pt x="66" y="23"/>
                    </a:lnTo>
                    <a:lnTo>
                      <a:pt x="47" y="16"/>
                    </a:lnTo>
                    <a:lnTo>
                      <a:pt x="44" y="14"/>
                    </a:lnTo>
                    <a:lnTo>
                      <a:pt x="39" y="14"/>
                    </a:lnTo>
                    <a:lnTo>
                      <a:pt x="31" y="14"/>
                    </a:lnTo>
                    <a:lnTo>
                      <a:pt x="23" y="15"/>
                    </a:lnTo>
                    <a:lnTo>
                      <a:pt x="20" y="13"/>
                    </a:lnTo>
                    <a:lnTo>
                      <a:pt x="15" y="12"/>
                    </a:lnTo>
                    <a:lnTo>
                      <a:pt x="10" y="10"/>
                    </a:lnTo>
                    <a:lnTo>
                      <a:pt x="8" y="9"/>
                    </a:lnTo>
                    <a:lnTo>
                      <a:pt x="7" y="9"/>
                    </a:lnTo>
                    <a:lnTo>
                      <a:pt x="5" y="9"/>
                    </a:lnTo>
                    <a:lnTo>
                      <a:pt x="2" y="8"/>
                    </a:lnTo>
                    <a:lnTo>
                      <a:pt x="1" y="7"/>
                    </a:lnTo>
                    <a:lnTo>
                      <a:pt x="0" y="4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Line 361">
                <a:extLst>
                  <a:ext uri="{FF2B5EF4-FFF2-40B4-BE49-F238E27FC236}">
                    <a16:creationId xmlns:a16="http://schemas.microsoft.com/office/drawing/2014/main" id="{5EA7A5A7-C76D-7877-5AD8-F23D7EE569D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082" y="3182"/>
                <a:ext cx="0" cy="2"/>
              </a:xfrm>
              <a:prstGeom prst="line">
                <a:avLst/>
              </a:pr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Line 362">
                <a:extLst>
                  <a:ext uri="{FF2B5EF4-FFF2-40B4-BE49-F238E27FC236}">
                    <a16:creationId xmlns:a16="http://schemas.microsoft.com/office/drawing/2014/main" id="{9C858A2B-1E47-CFBB-3016-D140840076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082" y="3182"/>
                <a:ext cx="0" cy="2"/>
              </a:xfrm>
              <a:prstGeom prst="line">
                <a:avLst/>
              </a:pr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363">
                <a:extLst>
                  <a:ext uri="{FF2B5EF4-FFF2-40B4-BE49-F238E27FC236}">
                    <a16:creationId xmlns:a16="http://schemas.microsoft.com/office/drawing/2014/main" id="{087CE211-4DF2-3266-B25C-A51BA1018D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8" y="1995"/>
                <a:ext cx="272" cy="85"/>
              </a:xfrm>
              <a:custGeom>
                <a:avLst/>
                <a:gdLst>
                  <a:gd name="T0" fmla="*/ 812 w 815"/>
                  <a:gd name="T1" fmla="*/ 244 h 255"/>
                  <a:gd name="T2" fmla="*/ 815 w 815"/>
                  <a:gd name="T3" fmla="*/ 236 h 255"/>
                  <a:gd name="T4" fmla="*/ 811 w 815"/>
                  <a:gd name="T5" fmla="*/ 221 h 255"/>
                  <a:gd name="T6" fmla="*/ 797 w 815"/>
                  <a:gd name="T7" fmla="*/ 223 h 255"/>
                  <a:gd name="T8" fmla="*/ 791 w 815"/>
                  <a:gd name="T9" fmla="*/ 213 h 255"/>
                  <a:gd name="T10" fmla="*/ 784 w 815"/>
                  <a:gd name="T11" fmla="*/ 219 h 255"/>
                  <a:gd name="T12" fmla="*/ 770 w 815"/>
                  <a:gd name="T13" fmla="*/ 215 h 255"/>
                  <a:gd name="T14" fmla="*/ 753 w 815"/>
                  <a:gd name="T15" fmla="*/ 212 h 255"/>
                  <a:gd name="T16" fmla="*/ 745 w 815"/>
                  <a:gd name="T17" fmla="*/ 189 h 255"/>
                  <a:gd name="T18" fmla="*/ 719 w 815"/>
                  <a:gd name="T19" fmla="*/ 177 h 255"/>
                  <a:gd name="T20" fmla="*/ 700 w 815"/>
                  <a:gd name="T21" fmla="*/ 170 h 255"/>
                  <a:gd name="T22" fmla="*/ 686 w 815"/>
                  <a:gd name="T23" fmla="*/ 163 h 255"/>
                  <a:gd name="T24" fmla="*/ 676 w 815"/>
                  <a:gd name="T25" fmla="*/ 163 h 255"/>
                  <a:gd name="T26" fmla="*/ 664 w 815"/>
                  <a:gd name="T27" fmla="*/ 155 h 255"/>
                  <a:gd name="T28" fmla="*/ 654 w 815"/>
                  <a:gd name="T29" fmla="*/ 155 h 255"/>
                  <a:gd name="T30" fmla="*/ 644 w 815"/>
                  <a:gd name="T31" fmla="*/ 147 h 255"/>
                  <a:gd name="T32" fmla="*/ 630 w 815"/>
                  <a:gd name="T33" fmla="*/ 146 h 255"/>
                  <a:gd name="T34" fmla="*/ 619 w 815"/>
                  <a:gd name="T35" fmla="*/ 140 h 255"/>
                  <a:gd name="T36" fmla="*/ 610 w 815"/>
                  <a:gd name="T37" fmla="*/ 156 h 255"/>
                  <a:gd name="T38" fmla="*/ 585 w 815"/>
                  <a:gd name="T39" fmla="*/ 144 h 255"/>
                  <a:gd name="T40" fmla="*/ 569 w 815"/>
                  <a:gd name="T41" fmla="*/ 136 h 255"/>
                  <a:gd name="T42" fmla="*/ 553 w 815"/>
                  <a:gd name="T43" fmla="*/ 120 h 255"/>
                  <a:gd name="T44" fmla="*/ 540 w 815"/>
                  <a:gd name="T45" fmla="*/ 108 h 255"/>
                  <a:gd name="T46" fmla="*/ 531 w 815"/>
                  <a:gd name="T47" fmla="*/ 102 h 255"/>
                  <a:gd name="T48" fmla="*/ 517 w 815"/>
                  <a:gd name="T49" fmla="*/ 90 h 255"/>
                  <a:gd name="T50" fmla="*/ 513 w 815"/>
                  <a:gd name="T51" fmla="*/ 81 h 255"/>
                  <a:gd name="T52" fmla="*/ 504 w 815"/>
                  <a:gd name="T53" fmla="*/ 68 h 255"/>
                  <a:gd name="T54" fmla="*/ 488 w 815"/>
                  <a:gd name="T55" fmla="*/ 49 h 255"/>
                  <a:gd name="T56" fmla="*/ 460 w 815"/>
                  <a:gd name="T57" fmla="*/ 20 h 255"/>
                  <a:gd name="T58" fmla="*/ 440 w 815"/>
                  <a:gd name="T59" fmla="*/ 24 h 255"/>
                  <a:gd name="T60" fmla="*/ 421 w 815"/>
                  <a:gd name="T61" fmla="*/ 28 h 255"/>
                  <a:gd name="T62" fmla="*/ 406 w 815"/>
                  <a:gd name="T63" fmla="*/ 33 h 255"/>
                  <a:gd name="T64" fmla="*/ 397 w 815"/>
                  <a:gd name="T65" fmla="*/ 42 h 255"/>
                  <a:gd name="T66" fmla="*/ 394 w 815"/>
                  <a:gd name="T67" fmla="*/ 49 h 255"/>
                  <a:gd name="T68" fmla="*/ 357 w 815"/>
                  <a:gd name="T69" fmla="*/ 77 h 255"/>
                  <a:gd name="T70" fmla="*/ 343 w 815"/>
                  <a:gd name="T71" fmla="*/ 90 h 255"/>
                  <a:gd name="T72" fmla="*/ 335 w 815"/>
                  <a:gd name="T73" fmla="*/ 88 h 255"/>
                  <a:gd name="T74" fmla="*/ 319 w 815"/>
                  <a:gd name="T75" fmla="*/ 90 h 255"/>
                  <a:gd name="T76" fmla="*/ 300 w 815"/>
                  <a:gd name="T77" fmla="*/ 116 h 255"/>
                  <a:gd name="T78" fmla="*/ 286 w 815"/>
                  <a:gd name="T79" fmla="*/ 128 h 255"/>
                  <a:gd name="T80" fmla="*/ 268 w 815"/>
                  <a:gd name="T81" fmla="*/ 124 h 255"/>
                  <a:gd name="T82" fmla="*/ 228 w 815"/>
                  <a:gd name="T83" fmla="*/ 110 h 255"/>
                  <a:gd name="T84" fmla="*/ 220 w 815"/>
                  <a:gd name="T85" fmla="*/ 99 h 255"/>
                  <a:gd name="T86" fmla="*/ 219 w 815"/>
                  <a:gd name="T87" fmla="*/ 86 h 255"/>
                  <a:gd name="T88" fmla="*/ 222 w 815"/>
                  <a:gd name="T89" fmla="*/ 79 h 255"/>
                  <a:gd name="T90" fmla="*/ 220 w 815"/>
                  <a:gd name="T91" fmla="*/ 74 h 255"/>
                  <a:gd name="T92" fmla="*/ 213 w 815"/>
                  <a:gd name="T93" fmla="*/ 68 h 255"/>
                  <a:gd name="T94" fmla="*/ 189 w 815"/>
                  <a:gd name="T95" fmla="*/ 44 h 255"/>
                  <a:gd name="T96" fmla="*/ 172 w 815"/>
                  <a:gd name="T97" fmla="*/ 29 h 255"/>
                  <a:gd name="T98" fmla="*/ 143 w 815"/>
                  <a:gd name="T99" fmla="*/ 28 h 255"/>
                  <a:gd name="T100" fmla="*/ 111 w 815"/>
                  <a:gd name="T101" fmla="*/ 28 h 255"/>
                  <a:gd name="T102" fmla="*/ 98 w 815"/>
                  <a:gd name="T103" fmla="*/ 29 h 255"/>
                  <a:gd name="T104" fmla="*/ 76 w 815"/>
                  <a:gd name="T105" fmla="*/ 17 h 255"/>
                  <a:gd name="T106" fmla="*/ 43 w 815"/>
                  <a:gd name="T107" fmla="*/ 13 h 255"/>
                  <a:gd name="T108" fmla="*/ 37 w 815"/>
                  <a:gd name="T109" fmla="*/ 1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15" h="255">
                    <a:moveTo>
                      <a:pt x="811" y="255"/>
                    </a:moveTo>
                    <a:lnTo>
                      <a:pt x="810" y="251"/>
                    </a:lnTo>
                    <a:lnTo>
                      <a:pt x="810" y="248"/>
                    </a:lnTo>
                    <a:lnTo>
                      <a:pt x="812" y="244"/>
                    </a:lnTo>
                    <a:lnTo>
                      <a:pt x="814" y="240"/>
                    </a:lnTo>
                    <a:lnTo>
                      <a:pt x="814" y="238"/>
                    </a:lnTo>
                    <a:lnTo>
                      <a:pt x="814" y="236"/>
                    </a:lnTo>
                    <a:lnTo>
                      <a:pt x="815" y="236"/>
                    </a:lnTo>
                    <a:lnTo>
                      <a:pt x="815" y="231"/>
                    </a:lnTo>
                    <a:lnTo>
                      <a:pt x="815" y="227"/>
                    </a:lnTo>
                    <a:lnTo>
                      <a:pt x="812" y="223"/>
                    </a:lnTo>
                    <a:lnTo>
                      <a:pt x="811" y="221"/>
                    </a:lnTo>
                    <a:lnTo>
                      <a:pt x="806" y="220"/>
                    </a:lnTo>
                    <a:lnTo>
                      <a:pt x="803" y="219"/>
                    </a:lnTo>
                    <a:lnTo>
                      <a:pt x="801" y="220"/>
                    </a:lnTo>
                    <a:lnTo>
                      <a:pt x="797" y="223"/>
                    </a:lnTo>
                    <a:lnTo>
                      <a:pt x="795" y="220"/>
                    </a:lnTo>
                    <a:lnTo>
                      <a:pt x="796" y="216"/>
                    </a:lnTo>
                    <a:lnTo>
                      <a:pt x="795" y="213"/>
                    </a:lnTo>
                    <a:lnTo>
                      <a:pt x="791" y="213"/>
                    </a:lnTo>
                    <a:lnTo>
                      <a:pt x="788" y="212"/>
                    </a:lnTo>
                    <a:lnTo>
                      <a:pt x="787" y="215"/>
                    </a:lnTo>
                    <a:lnTo>
                      <a:pt x="785" y="216"/>
                    </a:lnTo>
                    <a:lnTo>
                      <a:pt x="784" y="219"/>
                    </a:lnTo>
                    <a:lnTo>
                      <a:pt x="782" y="219"/>
                    </a:lnTo>
                    <a:lnTo>
                      <a:pt x="781" y="219"/>
                    </a:lnTo>
                    <a:lnTo>
                      <a:pt x="781" y="220"/>
                    </a:lnTo>
                    <a:lnTo>
                      <a:pt x="770" y="215"/>
                    </a:lnTo>
                    <a:lnTo>
                      <a:pt x="761" y="214"/>
                    </a:lnTo>
                    <a:lnTo>
                      <a:pt x="757" y="213"/>
                    </a:lnTo>
                    <a:lnTo>
                      <a:pt x="754" y="212"/>
                    </a:lnTo>
                    <a:lnTo>
                      <a:pt x="753" y="212"/>
                    </a:lnTo>
                    <a:lnTo>
                      <a:pt x="750" y="209"/>
                    </a:lnTo>
                    <a:lnTo>
                      <a:pt x="749" y="204"/>
                    </a:lnTo>
                    <a:lnTo>
                      <a:pt x="747" y="193"/>
                    </a:lnTo>
                    <a:lnTo>
                      <a:pt x="745" y="189"/>
                    </a:lnTo>
                    <a:lnTo>
                      <a:pt x="740" y="185"/>
                    </a:lnTo>
                    <a:lnTo>
                      <a:pt x="738" y="184"/>
                    </a:lnTo>
                    <a:lnTo>
                      <a:pt x="724" y="179"/>
                    </a:lnTo>
                    <a:lnTo>
                      <a:pt x="719" y="177"/>
                    </a:lnTo>
                    <a:lnTo>
                      <a:pt x="718" y="177"/>
                    </a:lnTo>
                    <a:lnTo>
                      <a:pt x="709" y="172"/>
                    </a:lnTo>
                    <a:lnTo>
                      <a:pt x="703" y="171"/>
                    </a:lnTo>
                    <a:lnTo>
                      <a:pt x="700" y="170"/>
                    </a:lnTo>
                    <a:lnTo>
                      <a:pt x="697" y="168"/>
                    </a:lnTo>
                    <a:lnTo>
                      <a:pt x="695" y="163"/>
                    </a:lnTo>
                    <a:lnTo>
                      <a:pt x="689" y="159"/>
                    </a:lnTo>
                    <a:lnTo>
                      <a:pt x="686" y="163"/>
                    </a:lnTo>
                    <a:lnTo>
                      <a:pt x="682" y="164"/>
                    </a:lnTo>
                    <a:lnTo>
                      <a:pt x="680" y="164"/>
                    </a:lnTo>
                    <a:lnTo>
                      <a:pt x="677" y="163"/>
                    </a:lnTo>
                    <a:lnTo>
                      <a:pt x="676" y="163"/>
                    </a:lnTo>
                    <a:lnTo>
                      <a:pt x="674" y="162"/>
                    </a:lnTo>
                    <a:lnTo>
                      <a:pt x="670" y="156"/>
                    </a:lnTo>
                    <a:lnTo>
                      <a:pt x="669" y="155"/>
                    </a:lnTo>
                    <a:lnTo>
                      <a:pt x="664" y="155"/>
                    </a:lnTo>
                    <a:lnTo>
                      <a:pt x="659" y="157"/>
                    </a:lnTo>
                    <a:lnTo>
                      <a:pt x="657" y="157"/>
                    </a:lnTo>
                    <a:lnTo>
                      <a:pt x="656" y="157"/>
                    </a:lnTo>
                    <a:lnTo>
                      <a:pt x="654" y="155"/>
                    </a:lnTo>
                    <a:lnTo>
                      <a:pt x="652" y="154"/>
                    </a:lnTo>
                    <a:lnTo>
                      <a:pt x="651" y="153"/>
                    </a:lnTo>
                    <a:lnTo>
                      <a:pt x="649" y="148"/>
                    </a:lnTo>
                    <a:lnTo>
                      <a:pt x="644" y="147"/>
                    </a:lnTo>
                    <a:lnTo>
                      <a:pt x="643" y="149"/>
                    </a:lnTo>
                    <a:lnTo>
                      <a:pt x="638" y="151"/>
                    </a:lnTo>
                    <a:lnTo>
                      <a:pt x="634" y="151"/>
                    </a:lnTo>
                    <a:lnTo>
                      <a:pt x="630" y="146"/>
                    </a:lnTo>
                    <a:lnTo>
                      <a:pt x="629" y="145"/>
                    </a:lnTo>
                    <a:lnTo>
                      <a:pt x="624" y="142"/>
                    </a:lnTo>
                    <a:lnTo>
                      <a:pt x="623" y="140"/>
                    </a:lnTo>
                    <a:lnTo>
                      <a:pt x="619" y="140"/>
                    </a:lnTo>
                    <a:lnTo>
                      <a:pt x="617" y="143"/>
                    </a:lnTo>
                    <a:lnTo>
                      <a:pt x="613" y="151"/>
                    </a:lnTo>
                    <a:lnTo>
                      <a:pt x="611" y="154"/>
                    </a:lnTo>
                    <a:lnTo>
                      <a:pt x="610" y="156"/>
                    </a:lnTo>
                    <a:lnTo>
                      <a:pt x="608" y="158"/>
                    </a:lnTo>
                    <a:lnTo>
                      <a:pt x="603" y="154"/>
                    </a:lnTo>
                    <a:lnTo>
                      <a:pt x="593" y="147"/>
                    </a:lnTo>
                    <a:lnTo>
                      <a:pt x="585" y="144"/>
                    </a:lnTo>
                    <a:lnTo>
                      <a:pt x="581" y="143"/>
                    </a:lnTo>
                    <a:lnTo>
                      <a:pt x="580" y="144"/>
                    </a:lnTo>
                    <a:lnTo>
                      <a:pt x="574" y="142"/>
                    </a:lnTo>
                    <a:lnTo>
                      <a:pt x="569" y="136"/>
                    </a:lnTo>
                    <a:lnTo>
                      <a:pt x="560" y="131"/>
                    </a:lnTo>
                    <a:lnTo>
                      <a:pt x="556" y="128"/>
                    </a:lnTo>
                    <a:lnTo>
                      <a:pt x="555" y="124"/>
                    </a:lnTo>
                    <a:lnTo>
                      <a:pt x="553" y="120"/>
                    </a:lnTo>
                    <a:lnTo>
                      <a:pt x="550" y="119"/>
                    </a:lnTo>
                    <a:lnTo>
                      <a:pt x="546" y="116"/>
                    </a:lnTo>
                    <a:lnTo>
                      <a:pt x="542" y="111"/>
                    </a:lnTo>
                    <a:lnTo>
                      <a:pt x="540" y="108"/>
                    </a:lnTo>
                    <a:lnTo>
                      <a:pt x="538" y="107"/>
                    </a:lnTo>
                    <a:lnTo>
                      <a:pt x="537" y="108"/>
                    </a:lnTo>
                    <a:lnTo>
                      <a:pt x="533" y="106"/>
                    </a:lnTo>
                    <a:lnTo>
                      <a:pt x="531" y="102"/>
                    </a:lnTo>
                    <a:lnTo>
                      <a:pt x="526" y="94"/>
                    </a:lnTo>
                    <a:lnTo>
                      <a:pt x="521" y="92"/>
                    </a:lnTo>
                    <a:lnTo>
                      <a:pt x="518" y="91"/>
                    </a:lnTo>
                    <a:lnTo>
                      <a:pt x="517" y="90"/>
                    </a:lnTo>
                    <a:lnTo>
                      <a:pt x="516" y="88"/>
                    </a:lnTo>
                    <a:lnTo>
                      <a:pt x="517" y="86"/>
                    </a:lnTo>
                    <a:lnTo>
                      <a:pt x="515" y="83"/>
                    </a:lnTo>
                    <a:lnTo>
                      <a:pt x="513" y="81"/>
                    </a:lnTo>
                    <a:lnTo>
                      <a:pt x="512" y="80"/>
                    </a:lnTo>
                    <a:lnTo>
                      <a:pt x="507" y="76"/>
                    </a:lnTo>
                    <a:lnTo>
                      <a:pt x="505" y="70"/>
                    </a:lnTo>
                    <a:lnTo>
                      <a:pt x="504" y="68"/>
                    </a:lnTo>
                    <a:lnTo>
                      <a:pt x="504" y="67"/>
                    </a:lnTo>
                    <a:lnTo>
                      <a:pt x="502" y="61"/>
                    </a:lnTo>
                    <a:lnTo>
                      <a:pt x="495" y="54"/>
                    </a:lnTo>
                    <a:lnTo>
                      <a:pt x="488" y="49"/>
                    </a:lnTo>
                    <a:lnTo>
                      <a:pt x="475" y="37"/>
                    </a:lnTo>
                    <a:lnTo>
                      <a:pt x="469" y="25"/>
                    </a:lnTo>
                    <a:lnTo>
                      <a:pt x="464" y="21"/>
                    </a:lnTo>
                    <a:lnTo>
                      <a:pt x="460" y="20"/>
                    </a:lnTo>
                    <a:lnTo>
                      <a:pt x="455" y="21"/>
                    </a:lnTo>
                    <a:lnTo>
                      <a:pt x="450" y="21"/>
                    </a:lnTo>
                    <a:lnTo>
                      <a:pt x="443" y="24"/>
                    </a:lnTo>
                    <a:lnTo>
                      <a:pt x="440" y="24"/>
                    </a:lnTo>
                    <a:lnTo>
                      <a:pt x="438" y="25"/>
                    </a:lnTo>
                    <a:lnTo>
                      <a:pt x="433" y="28"/>
                    </a:lnTo>
                    <a:lnTo>
                      <a:pt x="426" y="28"/>
                    </a:lnTo>
                    <a:lnTo>
                      <a:pt x="421" y="28"/>
                    </a:lnTo>
                    <a:lnTo>
                      <a:pt x="420" y="28"/>
                    </a:lnTo>
                    <a:lnTo>
                      <a:pt x="417" y="29"/>
                    </a:lnTo>
                    <a:lnTo>
                      <a:pt x="412" y="30"/>
                    </a:lnTo>
                    <a:lnTo>
                      <a:pt x="406" y="33"/>
                    </a:lnTo>
                    <a:lnTo>
                      <a:pt x="402" y="34"/>
                    </a:lnTo>
                    <a:lnTo>
                      <a:pt x="400" y="39"/>
                    </a:lnTo>
                    <a:lnTo>
                      <a:pt x="398" y="42"/>
                    </a:lnTo>
                    <a:lnTo>
                      <a:pt x="397" y="42"/>
                    </a:lnTo>
                    <a:lnTo>
                      <a:pt x="397" y="43"/>
                    </a:lnTo>
                    <a:lnTo>
                      <a:pt x="397" y="45"/>
                    </a:lnTo>
                    <a:lnTo>
                      <a:pt x="395" y="47"/>
                    </a:lnTo>
                    <a:lnTo>
                      <a:pt x="394" y="49"/>
                    </a:lnTo>
                    <a:lnTo>
                      <a:pt x="377" y="61"/>
                    </a:lnTo>
                    <a:lnTo>
                      <a:pt x="366" y="68"/>
                    </a:lnTo>
                    <a:lnTo>
                      <a:pt x="361" y="74"/>
                    </a:lnTo>
                    <a:lnTo>
                      <a:pt x="357" y="77"/>
                    </a:lnTo>
                    <a:lnTo>
                      <a:pt x="355" y="81"/>
                    </a:lnTo>
                    <a:lnTo>
                      <a:pt x="351" y="86"/>
                    </a:lnTo>
                    <a:lnTo>
                      <a:pt x="346" y="88"/>
                    </a:lnTo>
                    <a:lnTo>
                      <a:pt x="343" y="90"/>
                    </a:lnTo>
                    <a:lnTo>
                      <a:pt x="341" y="89"/>
                    </a:lnTo>
                    <a:lnTo>
                      <a:pt x="340" y="89"/>
                    </a:lnTo>
                    <a:lnTo>
                      <a:pt x="337" y="89"/>
                    </a:lnTo>
                    <a:lnTo>
                      <a:pt x="335" y="88"/>
                    </a:lnTo>
                    <a:lnTo>
                      <a:pt x="334" y="88"/>
                    </a:lnTo>
                    <a:lnTo>
                      <a:pt x="331" y="88"/>
                    </a:lnTo>
                    <a:lnTo>
                      <a:pt x="325" y="87"/>
                    </a:lnTo>
                    <a:lnTo>
                      <a:pt x="319" y="90"/>
                    </a:lnTo>
                    <a:lnTo>
                      <a:pt x="315" y="94"/>
                    </a:lnTo>
                    <a:lnTo>
                      <a:pt x="310" y="102"/>
                    </a:lnTo>
                    <a:lnTo>
                      <a:pt x="303" y="113"/>
                    </a:lnTo>
                    <a:lnTo>
                      <a:pt x="300" y="116"/>
                    </a:lnTo>
                    <a:lnTo>
                      <a:pt x="297" y="119"/>
                    </a:lnTo>
                    <a:lnTo>
                      <a:pt x="294" y="125"/>
                    </a:lnTo>
                    <a:lnTo>
                      <a:pt x="290" y="127"/>
                    </a:lnTo>
                    <a:lnTo>
                      <a:pt x="286" y="128"/>
                    </a:lnTo>
                    <a:lnTo>
                      <a:pt x="282" y="127"/>
                    </a:lnTo>
                    <a:lnTo>
                      <a:pt x="280" y="127"/>
                    </a:lnTo>
                    <a:lnTo>
                      <a:pt x="278" y="127"/>
                    </a:lnTo>
                    <a:lnTo>
                      <a:pt x="268" y="124"/>
                    </a:lnTo>
                    <a:lnTo>
                      <a:pt x="233" y="115"/>
                    </a:lnTo>
                    <a:lnTo>
                      <a:pt x="231" y="113"/>
                    </a:lnTo>
                    <a:lnTo>
                      <a:pt x="230" y="112"/>
                    </a:lnTo>
                    <a:lnTo>
                      <a:pt x="228" y="110"/>
                    </a:lnTo>
                    <a:lnTo>
                      <a:pt x="227" y="109"/>
                    </a:lnTo>
                    <a:lnTo>
                      <a:pt x="225" y="107"/>
                    </a:lnTo>
                    <a:lnTo>
                      <a:pt x="224" y="106"/>
                    </a:lnTo>
                    <a:lnTo>
                      <a:pt x="220" y="99"/>
                    </a:lnTo>
                    <a:lnTo>
                      <a:pt x="222" y="95"/>
                    </a:lnTo>
                    <a:lnTo>
                      <a:pt x="223" y="90"/>
                    </a:lnTo>
                    <a:lnTo>
                      <a:pt x="222" y="88"/>
                    </a:lnTo>
                    <a:lnTo>
                      <a:pt x="219" y="86"/>
                    </a:lnTo>
                    <a:lnTo>
                      <a:pt x="219" y="85"/>
                    </a:lnTo>
                    <a:lnTo>
                      <a:pt x="219" y="82"/>
                    </a:lnTo>
                    <a:lnTo>
                      <a:pt x="221" y="81"/>
                    </a:lnTo>
                    <a:lnTo>
                      <a:pt x="222" y="79"/>
                    </a:lnTo>
                    <a:lnTo>
                      <a:pt x="224" y="78"/>
                    </a:lnTo>
                    <a:lnTo>
                      <a:pt x="225" y="76"/>
                    </a:lnTo>
                    <a:lnTo>
                      <a:pt x="223" y="74"/>
                    </a:lnTo>
                    <a:lnTo>
                      <a:pt x="220" y="74"/>
                    </a:lnTo>
                    <a:lnTo>
                      <a:pt x="217" y="73"/>
                    </a:lnTo>
                    <a:lnTo>
                      <a:pt x="216" y="72"/>
                    </a:lnTo>
                    <a:lnTo>
                      <a:pt x="214" y="70"/>
                    </a:lnTo>
                    <a:lnTo>
                      <a:pt x="213" y="68"/>
                    </a:lnTo>
                    <a:lnTo>
                      <a:pt x="204" y="48"/>
                    </a:lnTo>
                    <a:lnTo>
                      <a:pt x="200" y="43"/>
                    </a:lnTo>
                    <a:lnTo>
                      <a:pt x="195" y="43"/>
                    </a:lnTo>
                    <a:lnTo>
                      <a:pt x="189" y="44"/>
                    </a:lnTo>
                    <a:lnTo>
                      <a:pt x="185" y="42"/>
                    </a:lnTo>
                    <a:lnTo>
                      <a:pt x="181" y="39"/>
                    </a:lnTo>
                    <a:lnTo>
                      <a:pt x="176" y="34"/>
                    </a:lnTo>
                    <a:lnTo>
                      <a:pt x="172" y="29"/>
                    </a:lnTo>
                    <a:lnTo>
                      <a:pt x="169" y="25"/>
                    </a:lnTo>
                    <a:lnTo>
                      <a:pt x="165" y="23"/>
                    </a:lnTo>
                    <a:lnTo>
                      <a:pt x="162" y="23"/>
                    </a:lnTo>
                    <a:lnTo>
                      <a:pt x="143" y="28"/>
                    </a:lnTo>
                    <a:lnTo>
                      <a:pt x="124" y="23"/>
                    </a:lnTo>
                    <a:lnTo>
                      <a:pt x="117" y="23"/>
                    </a:lnTo>
                    <a:lnTo>
                      <a:pt x="113" y="28"/>
                    </a:lnTo>
                    <a:lnTo>
                      <a:pt x="111" y="28"/>
                    </a:lnTo>
                    <a:lnTo>
                      <a:pt x="108" y="28"/>
                    </a:lnTo>
                    <a:lnTo>
                      <a:pt x="104" y="28"/>
                    </a:lnTo>
                    <a:lnTo>
                      <a:pt x="100" y="28"/>
                    </a:lnTo>
                    <a:lnTo>
                      <a:pt x="98" y="29"/>
                    </a:lnTo>
                    <a:lnTo>
                      <a:pt x="94" y="26"/>
                    </a:lnTo>
                    <a:lnTo>
                      <a:pt x="90" y="21"/>
                    </a:lnTo>
                    <a:lnTo>
                      <a:pt x="83" y="18"/>
                    </a:lnTo>
                    <a:lnTo>
                      <a:pt x="76" y="17"/>
                    </a:lnTo>
                    <a:lnTo>
                      <a:pt x="64" y="20"/>
                    </a:lnTo>
                    <a:lnTo>
                      <a:pt x="49" y="20"/>
                    </a:lnTo>
                    <a:lnTo>
                      <a:pt x="44" y="17"/>
                    </a:lnTo>
                    <a:lnTo>
                      <a:pt x="43" y="13"/>
                    </a:lnTo>
                    <a:lnTo>
                      <a:pt x="41" y="7"/>
                    </a:lnTo>
                    <a:lnTo>
                      <a:pt x="40" y="4"/>
                    </a:lnTo>
                    <a:lnTo>
                      <a:pt x="38" y="1"/>
                    </a:lnTo>
                    <a:lnTo>
                      <a:pt x="37" y="1"/>
                    </a:lnTo>
                    <a:lnTo>
                      <a:pt x="18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364">
                <a:extLst>
                  <a:ext uri="{FF2B5EF4-FFF2-40B4-BE49-F238E27FC236}">
                    <a16:creationId xmlns:a16="http://schemas.microsoft.com/office/drawing/2014/main" id="{BE92C226-2B0E-4667-5B44-A402EDB8C6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3" y="1254"/>
                <a:ext cx="151" cy="46"/>
              </a:xfrm>
              <a:custGeom>
                <a:avLst/>
                <a:gdLst>
                  <a:gd name="T0" fmla="*/ 3 w 453"/>
                  <a:gd name="T1" fmla="*/ 137 h 139"/>
                  <a:gd name="T2" fmla="*/ 13 w 453"/>
                  <a:gd name="T3" fmla="*/ 134 h 139"/>
                  <a:gd name="T4" fmla="*/ 20 w 453"/>
                  <a:gd name="T5" fmla="*/ 136 h 139"/>
                  <a:gd name="T6" fmla="*/ 28 w 453"/>
                  <a:gd name="T7" fmla="*/ 139 h 139"/>
                  <a:gd name="T8" fmla="*/ 37 w 453"/>
                  <a:gd name="T9" fmla="*/ 133 h 139"/>
                  <a:gd name="T10" fmla="*/ 38 w 453"/>
                  <a:gd name="T11" fmla="*/ 130 h 139"/>
                  <a:gd name="T12" fmla="*/ 37 w 453"/>
                  <a:gd name="T13" fmla="*/ 113 h 139"/>
                  <a:gd name="T14" fmla="*/ 45 w 453"/>
                  <a:gd name="T15" fmla="*/ 102 h 139"/>
                  <a:gd name="T16" fmla="*/ 57 w 453"/>
                  <a:gd name="T17" fmla="*/ 104 h 139"/>
                  <a:gd name="T18" fmla="*/ 59 w 453"/>
                  <a:gd name="T19" fmla="*/ 94 h 139"/>
                  <a:gd name="T20" fmla="*/ 83 w 453"/>
                  <a:gd name="T21" fmla="*/ 80 h 139"/>
                  <a:gd name="T22" fmla="*/ 96 w 453"/>
                  <a:gd name="T23" fmla="*/ 81 h 139"/>
                  <a:gd name="T24" fmla="*/ 111 w 453"/>
                  <a:gd name="T25" fmla="*/ 86 h 139"/>
                  <a:gd name="T26" fmla="*/ 131 w 453"/>
                  <a:gd name="T27" fmla="*/ 86 h 139"/>
                  <a:gd name="T28" fmla="*/ 144 w 453"/>
                  <a:gd name="T29" fmla="*/ 82 h 139"/>
                  <a:gd name="T30" fmla="*/ 146 w 453"/>
                  <a:gd name="T31" fmla="*/ 70 h 139"/>
                  <a:gd name="T32" fmla="*/ 163 w 453"/>
                  <a:gd name="T33" fmla="*/ 62 h 139"/>
                  <a:gd name="T34" fmla="*/ 174 w 453"/>
                  <a:gd name="T35" fmla="*/ 55 h 139"/>
                  <a:gd name="T36" fmla="*/ 182 w 453"/>
                  <a:gd name="T37" fmla="*/ 49 h 139"/>
                  <a:gd name="T38" fmla="*/ 190 w 453"/>
                  <a:gd name="T39" fmla="*/ 45 h 139"/>
                  <a:gd name="T40" fmla="*/ 198 w 453"/>
                  <a:gd name="T41" fmla="*/ 48 h 139"/>
                  <a:gd name="T42" fmla="*/ 204 w 453"/>
                  <a:gd name="T43" fmla="*/ 56 h 139"/>
                  <a:gd name="T44" fmla="*/ 212 w 453"/>
                  <a:gd name="T45" fmla="*/ 54 h 139"/>
                  <a:gd name="T46" fmla="*/ 228 w 453"/>
                  <a:gd name="T47" fmla="*/ 60 h 139"/>
                  <a:gd name="T48" fmla="*/ 239 w 453"/>
                  <a:gd name="T49" fmla="*/ 60 h 139"/>
                  <a:gd name="T50" fmla="*/ 250 w 453"/>
                  <a:gd name="T51" fmla="*/ 53 h 139"/>
                  <a:gd name="T52" fmla="*/ 259 w 453"/>
                  <a:gd name="T53" fmla="*/ 47 h 139"/>
                  <a:gd name="T54" fmla="*/ 270 w 453"/>
                  <a:gd name="T55" fmla="*/ 42 h 139"/>
                  <a:gd name="T56" fmla="*/ 277 w 453"/>
                  <a:gd name="T57" fmla="*/ 40 h 139"/>
                  <a:gd name="T58" fmla="*/ 290 w 453"/>
                  <a:gd name="T59" fmla="*/ 40 h 139"/>
                  <a:gd name="T60" fmla="*/ 304 w 453"/>
                  <a:gd name="T61" fmla="*/ 46 h 139"/>
                  <a:gd name="T62" fmla="*/ 318 w 453"/>
                  <a:gd name="T63" fmla="*/ 56 h 139"/>
                  <a:gd name="T64" fmla="*/ 330 w 453"/>
                  <a:gd name="T65" fmla="*/ 61 h 139"/>
                  <a:gd name="T66" fmla="*/ 336 w 453"/>
                  <a:gd name="T67" fmla="*/ 72 h 139"/>
                  <a:gd name="T68" fmla="*/ 348 w 453"/>
                  <a:gd name="T69" fmla="*/ 78 h 139"/>
                  <a:gd name="T70" fmla="*/ 358 w 453"/>
                  <a:gd name="T71" fmla="*/ 70 h 139"/>
                  <a:gd name="T72" fmla="*/ 358 w 453"/>
                  <a:gd name="T73" fmla="*/ 62 h 139"/>
                  <a:gd name="T74" fmla="*/ 358 w 453"/>
                  <a:gd name="T75" fmla="*/ 43 h 139"/>
                  <a:gd name="T76" fmla="*/ 362 w 453"/>
                  <a:gd name="T77" fmla="*/ 39 h 139"/>
                  <a:gd name="T78" fmla="*/ 361 w 453"/>
                  <a:gd name="T79" fmla="*/ 31 h 139"/>
                  <a:gd name="T80" fmla="*/ 372 w 453"/>
                  <a:gd name="T81" fmla="*/ 36 h 139"/>
                  <a:gd name="T82" fmla="*/ 384 w 453"/>
                  <a:gd name="T83" fmla="*/ 33 h 139"/>
                  <a:gd name="T84" fmla="*/ 393 w 453"/>
                  <a:gd name="T85" fmla="*/ 45 h 139"/>
                  <a:gd name="T86" fmla="*/ 408 w 453"/>
                  <a:gd name="T87" fmla="*/ 48 h 139"/>
                  <a:gd name="T88" fmla="*/ 410 w 453"/>
                  <a:gd name="T89" fmla="*/ 45 h 139"/>
                  <a:gd name="T90" fmla="*/ 412 w 453"/>
                  <a:gd name="T91" fmla="*/ 30 h 139"/>
                  <a:gd name="T92" fmla="*/ 411 w 453"/>
                  <a:gd name="T93" fmla="*/ 6 h 139"/>
                  <a:gd name="T94" fmla="*/ 421 w 453"/>
                  <a:gd name="T95" fmla="*/ 0 h 139"/>
                  <a:gd name="T96" fmla="*/ 428 w 453"/>
                  <a:gd name="T97" fmla="*/ 6 h 139"/>
                  <a:gd name="T98" fmla="*/ 432 w 453"/>
                  <a:gd name="T99" fmla="*/ 21 h 139"/>
                  <a:gd name="T100" fmla="*/ 434 w 453"/>
                  <a:gd name="T101" fmla="*/ 30 h 139"/>
                  <a:gd name="T102" fmla="*/ 443 w 453"/>
                  <a:gd name="T103" fmla="*/ 38 h 139"/>
                  <a:gd name="T104" fmla="*/ 453 w 453"/>
                  <a:gd name="T105" fmla="*/ 3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53" h="139">
                    <a:moveTo>
                      <a:pt x="0" y="139"/>
                    </a:moveTo>
                    <a:lnTo>
                      <a:pt x="1" y="137"/>
                    </a:lnTo>
                    <a:lnTo>
                      <a:pt x="3" y="137"/>
                    </a:lnTo>
                    <a:lnTo>
                      <a:pt x="6" y="138"/>
                    </a:lnTo>
                    <a:lnTo>
                      <a:pt x="12" y="136"/>
                    </a:lnTo>
                    <a:lnTo>
                      <a:pt x="13" y="134"/>
                    </a:lnTo>
                    <a:lnTo>
                      <a:pt x="18" y="134"/>
                    </a:lnTo>
                    <a:lnTo>
                      <a:pt x="19" y="135"/>
                    </a:lnTo>
                    <a:lnTo>
                      <a:pt x="20" y="136"/>
                    </a:lnTo>
                    <a:lnTo>
                      <a:pt x="25" y="138"/>
                    </a:lnTo>
                    <a:lnTo>
                      <a:pt x="26" y="139"/>
                    </a:lnTo>
                    <a:lnTo>
                      <a:pt x="28" y="139"/>
                    </a:lnTo>
                    <a:lnTo>
                      <a:pt x="30" y="138"/>
                    </a:lnTo>
                    <a:lnTo>
                      <a:pt x="35" y="136"/>
                    </a:lnTo>
                    <a:lnTo>
                      <a:pt x="37" y="133"/>
                    </a:lnTo>
                    <a:lnTo>
                      <a:pt x="37" y="131"/>
                    </a:lnTo>
                    <a:lnTo>
                      <a:pt x="37" y="130"/>
                    </a:lnTo>
                    <a:lnTo>
                      <a:pt x="38" y="130"/>
                    </a:lnTo>
                    <a:lnTo>
                      <a:pt x="38" y="125"/>
                    </a:lnTo>
                    <a:lnTo>
                      <a:pt x="38" y="121"/>
                    </a:lnTo>
                    <a:lnTo>
                      <a:pt x="37" y="113"/>
                    </a:lnTo>
                    <a:lnTo>
                      <a:pt x="38" y="107"/>
                    </a:lnTo>
                    <a:lnTo>
                      <a:pt x="41" y="102"/>
                    </a:lnTo>
                    <a:lnTo>
                      <a:pt x="45" y="102"/>
                    </a:lnTo>
                    <a:lnTo>
                      <a:pt x="54" y="105"/>
                    </a:lnTo>
                    <a:lnTo>
                      <a:pt x="55" y="105"/>
                    </a:lnTo>
                    <a:lnTo>
                      <a:pt x="57" y="104"/>
                    </a:lnTo>
                    <a:lnTo>
                      <a:pt x="57" y="102"/>
                    </a:lnTo>
                    <a:lnTo>
                      <a:pt x="59" y="99"/>
                    </a:lnTo>
                    <a:lnTo>
                      <a:pt x="59" y="94"/>
                    </a:lnTo>
                    <a:lnTo>
                      <a:pt x="61" y="92"/>
                    </a:lnTo>
                    <a:lnTo>
                      <a:pt x="81" y="81"/>
                    </a:lnTo>
                    <a:lnTo>
                      <a:pt x="83" y="80"/>
                    </a:lnTo>
                    <a:lnTo>
                      <a:pt x="87" y="81"/>
                    </a:lnTo>
                    <a:lnTo>
                      <a:pt x="90" y="81"/>
                    </a:lnTo>
                    <a:lnTo>
                      <a:pt x="96" y="81"/>
                    </a:lnTo>
                    <a:lnTo>
                      <a:pt x="101" y="81"/>
                    </a:lnTo>
                    <a:lnTo>
                      <a:pt x="104" y="82"/>
                    </a:lnTo>
                    <a:lnTo>
                      <a:pt x="111" y="86"/>
                    </a:lnTo>
                    <a:lnTo>
                      <a:pt x="113" y="87"/>
                    </a:lnTo>
                    <a:lnTo>
                      <a:pt x="118" y="87"/>
                    </a:lnTo>
                    <a:lnTo>
                      <a:pt x="131" y="86"/>
                    </a:lnTo>
                    <a:lnTo>
                      <a:pt x="136" y="85"/>
                    </a:lnTo>
                    <a:lnTo>
                      <a:pt x="139" y="83"/>
                    </a:lnTo>
                    <a:lnTo>
                      <a:pt x="144" y="82"/>
                    </a:lnTo>
                    <a:lnTo>
                      <a:pt x="147" y="77"/>
                    </a:lnTo>
                    <a:lnTo>
                      <a:pt x="147" y="75"/>
                    </a:lnTo>
                    <a:lnTo>
                      <a:pt x="146" y="70"/>
                    </a:lnTo>
                    <a:lnTo>
                      <a:pt x="147" y="66"/>
                    </a:lnTo>
                    <a:lnTo>
                      <a:pt x="152" y="65"/>
                    </a:lnTo>
                    <a:lnTo>
                      <a:pt x="163" y="62"/>
                    </a:lnTo>
                    <a:lnTo>
                      <a:pt x="168" y="59"/>
                    </a:lnTo>
                    <a:lnTo>
                      <a:pt x="171" y="59"/>
                    </a:lnTo>
                    <a:lnTo>
                      <a:pt x="174" y="55"/>
                    </a:lnTo>
                    <a:lnTo>
                      <a:pt x="180" y="53"/>
                    </a:lnTo>
                    <a:lnTo>
                      <a:pt x="182" y="50"/>
                    </a:lnTo>
                    <a:lnTo>
                      <a:pt x="182" y="49"/>
                    </a:lnTo>
                    <a:lnTo>
                      <a:pt x="183" y="49"/>
                    </a:lnTo>
                    <a:lnTo>
                      <a:pt x="185" y="49"/>
                    </a:lnTo>
                    <a:lnTo>
                      <a:pt x="190" y="45"/>
                    </a:lnTo>
                    <a:lnTo>
                      <a:pt x="193" y="43"/>
                    </a:lnTo>
                    <a:lnTo>
                      <a:pt x="197" y="45"/>
                    </a:lnTo>
                    <a:lnTo>
                      <a:pt x="198" y="48"/>
                    </a:lnTo>
                    <a:lnTo>
                      <a:pt x="199" y="50"/>
                    </a:lnTo>
                    <a:lnTo>
                      <a:pt x="203" y="56"/>
                    </a:lnTo>
                    <a:lnTo>
                      <a:pt x="204" y="56"/>
                    </a:lnTo>
                    <a:lnTo>
                      <a:pt x="207" y="57"/>
                    </a:lnTo>
                    <a:lnTo>
                      <a:pt x="211" y="56"/>
                    </a:lnTo>
                    <a:lnTo>
                      <a:pt x="212" y="54"/>
                    </a:lnTo>
                    <a:lnTo>
                      <a:pt x="214" y="54"/>
                    </a:lnTo>
                    <a:lnTo>
                      <a:pt x="218" y="55"/>
                    </a:lnTo>
                    <a:lnTo>
                      <a:pt x="228" y="60"/>
                    </a:lnTo>
                    <a:lnTo>
                      <a:pt x="230" y="60"/>
                    </a:lnTo>
                    <a:lnTo>
                      <a:pt x="237" y="61"/>
                    </a:lnTo>
                    <a:lnTo>
                      <a:pt x="239" y="60"/>
                    </a:lnTo>
                    <a:lnTo>
                      <a:pt x="242" y="60"/>
                    </a:lnTo>
                    <a:lnTo>
                      <a:pt x="247" y="58"/>
                    </a:lnTo>
                    <a:lnTo>
                      <a:pt x="250" y="53"/>
                    </a:lnTo>
                    <a:lnTo>
                      <a:pt x="254" y="52"/>
                    </a:lnTo>
                    <a:lnTo>
                      <a:pt x="258" y="49"/>
                    </a:lnTo>
                    <a:lnTo>
                      <a:pt x="259" y="47"/>
                    </a:lnTo>
                    <a:lnTo>
                      <a:pt x="261" y="46"/>
                    </a:lnTo>
                    <a:lnTo>
                      <a:pt x="264" y="43"/>
                    </a:lnTo>
                    <a:lnTo>
                      <a:pt x="270" y="42"/>
                    </a:lnTo>
                    <a:lnTo>
                      <a:pt x="272" y="41"/>
                    </a:lnTo>
                    <a:lnTo>
                      <a:pt x="275" y="41"/>
                    </a:lnTo>
                    <a:lnTo>
                      <a:pt x="277" y="40"/>
                    </a:lnTo>
                    <a:lnTo>
                      <a:pt x="280" y="40"/>
                    </a:lnTo>
                    <a:lnTo>
                      <a:pt x="285" y="39"/>
                    </a:lnTo>
                    <a:lnTo>
                      <a:pt x="290" y="40"/>
                    </a:lnTo>
                    <a:lnTo>
                      <a:pt x="292" y="41"/>
                    </a:lnTo>
                    <a:lnTo>
                      <a:pt x="299" y="44"/>
                    </a:lnTo>
                    <a:lnTo>
                      <a:pt x="304" y="46"/>
                    </a:lnTo>
                    <a:lnTo>
                      <a:pt x="309" y="52"/>
                    </a:lnTo>
                    <a:lnTo>
                      <a:pt x="312" y="55"/>
                    </a:lnTo>
                    <a:lnTo>
                      <a:pt x="318" y="56"/>
                    </a:lnTo>
                    <a:lnTo>
                      <a:pt x="320" y="55"/>
                    </a:lnTo>
                    <a:lnTo>
                      <a:pt x="324" y="56"/>
                    </a:lnTo>
                    <a:lnTo>
                      <a:pt x="330" y="61"/>
                    </a:lnTo>
                    <a:lnTo>
                      <a:pt x="332" y="65"/>
                    </a:lnTo>
                    <a:lnTo>
                      <a:pt x="335" y="69"/>
                    </a:lnTo>
                    <a:lnTo>
                      <a:pt x="336" y="72"/>
                    </a:lnTo>
                    <a:lnTo>
                      <a:pt x="338" y="74"/>
                    </a:lnTo>
                    <a:lnTo>
                      <a:pt x="343" y="77"/>
                    </a:lnTo>
                    <a:lnTo>
                      <a:pt x="348" y="78"/>
                    </a:lnTo>
                    <a:lnTo>
                      <a:pt x="353" y="76"/>
                    </a:lnTo>
                    <a:lnTo>
                      <a:pt x="358" y="74"/>
                    </a:lnTo>
                    <a:lnTo>
                      <a:pt x="358" y="70"/>
                    </a:lnTo>
                    <a:lnTo>
                      <a:pt x="360" y="68"/>
                    </a:lnTo>
                    <a:lnTo>
                      <a:pt x="360" y="64"/>
                    </a:lnTo>
                    <a:lnTo>
                      <a:pt x="358" y="62"/>
                    </a:lnTo>
                    <a:lnTo>
                      <a:pt x="358" y="59"/>
                    </a:lnTo>
                    <a:lnTo>
                      <a:pt x="358" y="48"/>
                    </a:lnTo>
                    <a:lnTo>
                      <a:pt x="358" y="43"/>
                    </a:lnTo>
                    <a:lnTo>
                      <a:pt x="361" y="42"/>
                    </a:lnTo>
                    <a:lnTo>
                      <a:pt x="362" y="40"/>
                    </a:lnTo>
                    <a:lnTo>
                      <a:pt x="362" y="39"/>
                    </a:lnTo>
                    <a:lnTo>
                      <a:pt x="363" y="39"/>
                    </a:lnTo>
                    <a:lnTo>
                      <a:pt x="361" y="35"/>
                    </a:lnTo>
                    <a:lnTo>
                      <a:pt x="361" y="31"/>
                    </a:lnTo>
                    <a:lnTo>
                      <a:pt x="364" y="31"/>
                    </a:lnTo>
                    <a:lnTo>
                      <a:pt x="369" y="35"/>
                    </a:lnTo>
                    <a:lnTo>
                      <a:pt x="372" y="36"/>
                    </a:lnTo>
                    <a:lnTo>
                      <a:pt x="376" y="35"/>
                    </a:lnTo>
                    <a:lnTo>
                      <a:pt x="379" y="31"/>
                    </a:lnTo>
                    <a:lnTo>
                      <a:pt x="384" y="33"/>
                    </a:lnTo>
                    <a:lnTo>
                      <a:pt x="386" y="34"/>
                    </a:lnTo>
                    <a:lnTo>
                      <a:pt x="389" y="37"/>
                    </a:lnTo>
                    <a:lnTo>
                      <a:pt x="393" y="45"/>
                    </a:lnTo>
                    <a:lnTo>
                      <a:pt x="394" y="47"/>
                    </a:lnTo>
                    <a:lnTo>
                      <a:pt x="400" y="50"/>
                    </a:lnTo>
                    <a:lnTo>
                      <a:pt x="408" y="48"/>
                    </a:lnTo>
                    <a:lnTo>
                      <a:pt x="409" y="46"/>
                    </a:lnTo>
                    <a:lnTo>
                      <a:pt x="409" y="45"/>
                    </a:lnTo>
                    <a:lnTo>
                      <a:pt x="410" y="45"/>
                    </a:lnTo>
                    <a:lnTo>
                      <a:pt x="411" y="41"/>
                    </a:lnTo>
                    <a:lnTo>
                      <a:pt x="411" y="36"/>
                    </a:lnTo>
                    <a:lnTo>
                      <a:pt x="412" y="30"/>
                    </a:lnTo>
                    <a:lnTo>
                      <a:pt x="412" y="18"/>
                    </a:lnTo>
                    <a:lnTo>
                      <a:pt x="412" y="10"/>
                    </a:lnTo>
                    <a:lnTo>
                      <a:pt x="411" y="6"/>
                    </a:lnTo>
                    <a:lnTo>
                      <a:pt x="412" y="4"/>
                    </a:lnTo>
                    <a:lnTo>
                      <a:pt x="419" y="1"/>
                    </a:lnTo>
                    <a:lnTo>
                      <a:pt x="421" y="0"/>
                    </a:lnTo>
                    <a:lnTo>
                      <a:pt x="424" y="1"/>
                    </a:lnTo>
                    <a:lnTo>
                      <a:pt x="426" y="2"/>
                    </a:lnTo>
                    <a:lnTo>
                      <a:pt x="428" y="6"/>
                    </a:lnTo>
                    <a:lnTo>
                      <a:pt x="432" y="18"/>
                    </a:lnTo>
                    <a:lnTo>
                      <a:pt x="432" y="20"/>
                    </a:lnTo>
                    <a:lnTo>
                      <a:pt x="432" y="21"/>
                    </a:lnTo>
                    <a:lnTo>
                      <a:pt x="433" y="23"/>
                    </a:lnTo>
                    <a:lnTo>
                      <a:pt x="434" y="27"/>
                    </a:lnTo>
                    <a:lnTo>
                      <a:pt x="434" y="30"/>
                    </a:lnTo>
                    <a:lnTo>
                      <a:pt x="438" y="35"/>
                    </a:lnTo>
                    <a:lnTo>
                      <a:pt x="442" y="38"/>
                    </a:lnTo>
                    <a:lnTo>
                      <a:pt x="443" y="38"/>
                    </a:lnTo>
                    <a:lnTo>
                      <a:pt x="445" y="38"/>
                    </a:lnTo>
                    <a:lnTo>
                      <a:pt x="447" y="36"/>
                    </a:lnTo>
                    <a:lnTo>
                      <a:pt x="453" y="33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365">
                <a:extLst>
                  <a:ext uri="{FF2B5EF4-FFF2-40B4-BE49-F238E27FC236}">
                    <a16:creationId xmlns:a16="http://schemas.microsoft.com/office/drawing/2014/main" id="{A0F912A9-06E7-08D8-90AA-DA37A9BDD2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2" y="994"/>
                <a:ext cx="60" cy="239"/>
              </a:xfrm>
              <a:custGeom>
                <a:avLst/>
                <a:gdLst>
                  <a:gd name="T0" fmla="*/ 52 w 180"/>
                  <a:gd name="T1" fmla="*/ 701 h 716"/>
                  <a:gd name="T2" fmla="*/ 58 w 180"/>
                  <a:gd name="T3" fmla="*/ 680 h 716"/>
                  <a:gd name="T4" fmla="*/ 54 w 180"/>
                  <a:gd name="T5" fmla="*/ 662 h 716"/>
                  <a:gd name="T6" fmla="*/ 60 w 180"/>
                  <a:gd name="T7" fmla="*/ 644 h 716"/>
                  <a:gd name="T8" fmla="*/ 62 w 180"/>
                  <a:gd name="T9" fmla="*/ 631 h 716"/>
                  <a:gd name="T10" fmla="*/ 38 w 180"/>
                  <a:gd name="T11" fmla="*/ 613 h 716"/>
                  <a:gd name="T12" fmla="*/ 37 w 180"/>
                  <a:gd name="T13" fmla="*/ 596 h 716"/>
                  <a:gd name="T14" fmla="*/ 51 w 180"/>
                  <a:gd name="T15" fmla="*/ 595 h 716"/>
                  <a:gd name="T16" fmla="*/ 52 w 180"/>
                  <a:gd name="T17" fmla="*/ 585 h 716"/>
                  <a:gd name="T18" fmla="*/ 46 w 180"/>
                  <a:gd name="T19" fmla="*/ 570 h 716"/>
                  <a:gd name="T20" fmla="*/ 38 w 180"/>
                  <a:gd name="T21" fmla="*/ 556 h 716"/>
                  <a:gd name="T22" fmla="*/ 45 w 180"/>
                  <a:gd name="T23" fmla="*/ 547 h 716"/>
                  <a:gd name="T24" fmla="*/ 38 w 180"/>
                  <a:gd name="T25" fmla="*/ 534 h 716"/>
                  <a:gd name="T26" fmla="*/ 36 w 180"/>
                  <a:gd name="T27" fmla="*/ 529 h 716"/>
                  <a:gd name="T28" fmla="*/ 32 w 180"/>
                  <a:gd name="T29" fmla="*/ 515 h 716"/>
                  <a:gd name="T30" fmla="*/ 30 w 180"/>
                  <a:gd name="T31" fmla="*/ 494 h 716"/>
                  <a:gd name="T32" fmla="*/ 16 w 180"/>
                  <a:gd name="T33" fmla="*/ 466 h 716"/>
                  <a:gd name="T34" fmla="*/ 19 w 180"/>
                  <a:gd name="T35" fmla="*/ 444 h 716"/>
                  <a:gd name="T36" fmla="*/ 12 w 180"/>
                  <a:gd name="T37" fmla="*/ 420 h 716"/>
                  <a:gd name="T38" fmla="*/ 2 w 180"/>
                  <a:gd name="T39" fmla="*/ 393 h 716"/>
                  <a:gd name="T40" fmla="*/ 27 w 180"/>
                  <a:gd name="T41" fmla="*/ 371 h 716"/>
                  <a:gd name="T42" fmla="*/ 32 w 180"/>
                  <a:gd name="T43" fmla="*/ 357 h 716"/>
                  <a:gd name="T44" fmla="*/ 33 w 180"/>
                  <a:gd name="T45" fmla="*/ 331 h 716"/>
                  <a:gd name="T46" fmla="*/ 41 w 180"/>
                  <a:gd name="T47" fmla="*/ 329 h 716"/>
                  <a:gd name="T48" fmla="*/ 35 w 180"/>
                  <a:gd name="T49" fmla="*/ 310 h 716"/>
                  <a:gd name="T50" fmla="*/ 45 w 180"/>
                  <a:gd name="T51" fmla="*/ 297 h 716"/>
                  <a:gd name="T52" fmla="*/ 61 w 180"/>
                  <a:gd name="T53" fmla="*/ 285 h 716"/>
                  <a:gd name="T54" fmla="*/ 69 w 180"/>
                  <a:gd name="T55" fmla="*/ 269 h 716"/>
                  <a:gd name="T56" fmla="*/ 76 w 180"/>
                  <a:gd name="T57" fmla="*/ 259 h 716"/>
                  <a:gd name="T58" fmla="*/ 91 w 180"/>
                  <a:gd name="T59" fmla="*/ 246 h 716"/>
                  <a:gd name="T60" fmla="*/ 111 w 180"/>
                  <a:gd name="T61" fmla="*/ 232 h 716"/>
                  <a:gd name="T62" fmla="*/ 113 w 180"/>
                  <a:gd name="T63" fmla="*/ 224 h 716"/>
                  <a:gd name="T64" fmla="*/ 124 w 180"/>
                  <a:gd name="T65" fmla="*/ 206 h 716"/>
                  <a:gd name="T66" fmla="*/ 132 w 180"/>
                  <a:gd name="T67" fmla="*/ 193 h 716"/>
                  <a:gd name="T68" fmla="*/ 138 w 180"/>
                  <a:gd name="T69" fmla="*/ 178 h 716"/>
                  <a:gd name="T70" fmla="*/ 147 w 180"/>
                  <a:gd name="T71" fmla="*/ 163 h 716"/>
                  <a:gd name="T72" fmla="*/ 148 w 180"/>
                  <a:gd name="T73" fmla="*/ 156 h 716"/>
                  <a:gd name="T74" fmla="*/ 155 w 180"/>
                  <a:gd name="T75" fmla="*/ 145 h 716"/>
                  <a:gd name="T76" fmla="*/ 158 w 180"/>
                  <a:gd name="T77" fmla="*/ 125 h 716"/>
                  <a:gd name="T78" fmla="*/ 170 w 180"/>
                  <a:gd name="T79" fmla="*/ 114 h 716"/>
                  <a:gd name="T80" fmla="*/ 179 w 180"/>
                  <a:gd name="T81" fmla="*/ 108 h 716"/>
                  <a:gd name="T82" fmla="*/ 164 w 180"/>
                  <a:gd name="T83" fmla="*/ 92 h 716"/>
                  <a:gd name="T84" fmla="*/ 169 w 180"/>
                  <a:gd name="T85" fmla="*/ 81 h 716"/>
                  <a:gd name="T86" fmla="*/ 153 w 180"/>
                  <a:gd name="T87" fmla="*/ 75 h 716"/>
                  <a:gd name="T88" fmla="*/ 153 w 180"/>
                  <a:gd name="T89" fmla="*/ 60 h 716"/>
                  <a:gd name="T90" fmla="*/ 156 w 180"/>
                  <a:gd name="T91" fmla="*/ 44 h 716"/>
                  <a:gd name="T92" fmla="*/ 164 w 180"/>
                  <a:gd name="T93" fmla="*/ 33 h 716"/>
                  <a:gd name="T94" fmla="*/ 172 w 180"/>
                  <a:gd name="T95" fmla="*/ 23 h 716"/>
                  <a:gd name="T96" fmla="*/ 177 w 180"/>
                  <a:gd name="T97" fmla="*/ 18 h 716"/>
                  <a:gd name="T98" fmla="*/ 177 w 180"/>
                  <a:gd name="T99" fmla="*/ 9 h 716"/>
                  <a:gd name="T100" fmla="*/ 172 w 180"/>
                  <a:gd name="T101" fmla="*/ 0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80" h="716">
                    <a:moveTo>
                      <a:pt x="52" y="716"/>
                    </a:moveTo>
                    <a:lnTo>
                      <a:pt x="52" y="708"/>
                    </a:lnTo>
                    <a:lnTo>
                      <a:pt x="50" y="706"/>
                    </a:lnTo>
                    <a:lnTo>
                      <a:pt x="50" y="705"/>
                    </a:lnTo>
                    <a:lnTo>
                      <a:pt x="52" y="701"/>
                    </a:lnTo>
                    <a:lnTo>
                      <a:pt x="52" y="697"/>
                    </a:lnTo>
                    <a:lnTo>
                      <a:pt x="52" y="694"/>
                    </a:lnTo>
                    <a:lnTo>
                      <a:pt x="51" y="691"/>
                    </a:lnTo>
                    <a:lnTo>
                      <a:pt x="53" y="689"/>
                    </a:lnTo>
                    <a:lnTo>
                      <a:pt x="58" y="680"/>
                    </a:lnTo>
                    <a:lnTo>
                      <a:pt x="59" y="673"/>
                    </a:lnTo>
                    <a:lnTo>
                      <a:pt x="58" y="671"/>
                    </a:lnTo>
                    <a:lnTo>
                      <a:pt x="58" y="670"/>
                    </a:lnTo>
                    <a:lnTo>
                      <a:pt x="58" y="668"/>
                    </a:lnTo>
                    <a:lnTo>
                      <a:pt x="54" y="662"/>
                    </a:lnTo>
                    <a:lnTo>
                      <a:pt x="52" y="660"/>
                    </a:lnTo>
                    <a:lnTo>
                      <a:pt x="52" y="656"/>
                    </a:lnTo>
                    <a:lnTo>
                      <a:pt x="56" y="651"/>
                    </a:lnTo>
                    <a:lnTo>
                      <a:pt x="59" y="646"/>
                    </a:lnTo>
                    <a:lnTo>
                      <a:pt x="60" y="644"/>
                    </a:lnTo>
                    <a:lnTo>
                      <a:pt x="64" y="641"/>
                    </a:lnTo>
                    <a:lnTo>
                      <a:pt x="66" y="636"/>
                    </a:lnTo>
                    <a:lnTo>
                      <a:pt x="66" y="634"/>
                    </a:lnTo>
                    <a:lnTo>
                      <a:pt x="65" y="633"/>
                    </a:lnTo>
                    <a:lnTo>
                      <a:pt x="62" y="631"/>
                    </a:lnTo>
                    <a:lnTo>
                      <a:pt x="62" y="630"/>
                    </a:lnTo>
                    <a:lnTo>
                      <a:pt x="56" y="623"/>
                    </a:lnTo>
                    <a:lnTo>
                      <a:pt x="51" y="618"/>
                    </a:lnTo>
                    <a:lnTo>
                      <a:pt x="43" y="616"/>
                    </a:lnTo>
                    <a:lnTo>
                      <a:pt x="38" y="613"/>
                    </a:lnTo>
                    <a:lnTo>
                      <a:pt x="35" y="607"/>
                    </a:lnTo>
                    <a:lnTo>
                      <a:pt x="33" y="601"/>
                    </a:lnTo>
                    <a:lnTo>
                      <a:pt x="34" y="599"/>
                    </a:lnTo>
                    <a:lnTo>
                      <a:pt x="35" y="597"/>
                    </a:lnTo>
                    <a:lnTo>
                      <a:pt x="37" y="596"/>
                    </a:lnTo>
                    <a:lnTo>
                      <a:pt x="39" y="594"/>
                    </a:lnTo>
                    <a:lnTo>
                      <a:pt x="40" y="591"/>
                    </a:lnTo>
                    <a:lnTo>
                      <a:pt x="45" y="591"/>
                    </a:lnTo>
                    <a:lnTo>
                      <a:pt x="49" y="594"/>
                    </a:lnTo>
                    <a:lnTo>
                      <a:pt x="51" y="595"/>
                    </a:lnTo>
                    <a:lnTo>
                      <a:pt x="53" y="595"/>
                    </a:lnTo>
                    <a:lnTo>
                      <a:pt x="54" y="593"/>
                    </a:lnTo>
                    <a:lnTo>
                      <a:pt x="53" y="591"/>
                    </a:lnTo>
                    <a:lnTo>
                      <a:pt x="52" y="588"/>
                    </a:lnTo>
                    <a:lnTo>
                      <a:pt x="52" y="585"/>
                    </a:lnTo>
                    <a:lnTo>
                      <a:pt x="51" y="580"/>
                    </a:lnTo>
                    <a:lnTo>
                      <a:pt x="50" y="577"/>
                    </a:lnTo>
                    <a:lnTo>
                      <a:pt x="48" y="576"/>
                    </a:lnTo>
                    <a:lnTo>
                      <a:pt x="45" y="574"/>
                    </a:lnTo>
                    <a:lnTo>
                      <a:pt x="46" y="570"/>
                    </a:lnTo>
                    <a:lnTo>
                      <a:pt x="45" y="566"/>
                    </a:lnTo>
                    <a:lnTo>
                      <a:pt x="45" y="563"/>
                    </a:lnTo>
                    <a:lnTo>
                      <a:pt x="41" y="562"/>
                    </a:lnTo>
                    <a:lnTo>
                      <a:pt x="38" y="559"/>
                    </a:lnTo>
                    <a:lnTo>
                      <a:pt x="38" y="556"/>
                    </a:lnTo>
                    <a:lnTo>
                      <a:pt x="37" y="554"/>
                    </a:lnTo>
                    <a:lnTo>
                      <a:pt x="38" y="553"/>
                    </a:lnTo>
                    <a:lnTo>
                      <a:pt x="41" y="551"/>
                    </a:lnTo>
                    <a:lnTo>
                      <a:pt x="43" y="549"/>
                    </a:lnTo>
                    <a:lnTo>
                      <a:pt x="45" y="547"/>
                    </a:lnTo>
                    <a:lnTo>
                      <a:pt x="45" y="546"/>
                    </a:lnTo>
                    <a:lnTo>
                      <a:pt x="41" y="543"/>
                    </a:lnTo>
                    <a:lnTo>
                      <a:pt x="42" y="542"/>
                    </a:lnTo>
                    <a:lnTo>
                      <a:pt x="40" y="538"/>
                    </a:lnTo>
                    <a:lnTo>
                      <a:pt x="38" y="534"/>
                    </a:lnTo>
                    <a:lnTo>
                      <a:pt x="39" y="532"/>
                    </a:lnTo>
                    <a:lnTo>
                      <a:pt x="39" y="529"/>
                    </a:lnTo>
                    <a:lnTo>
                      <a:pt x="39" y="528"/>
                    </a:lnTo>
                    <a:lnTo>
                      <a:pt x="37" y="527"/>
                    </a:lnTo>
                    <a:lnTo>
                      <a:pt x="36" y="529"/>
                    </a:lnTo>
                    <a:lnTo>
                      <a:pt x="32" y="528"/>
                    </a:lnTo>
                    <a:lnTo>
                      <a:pt x="31" y="525"/>
                    </a:lnTo>
                    <a:lnTo>
                      <a:pt x="30" y="520"/>
                    </a:lnTo>
                    <a:lnTo>
                      <a:pt x="30" y="517"/>
                    </a:lnTo>
                    <a:lnTo>
                      <a:pt x="32" y="515"/>
                    </a:lnTo>
                    <a:lnTo>
                      <a:pt x="33" y="507"/>
                    </a:lnTo>
                    <a:lnTo>
                      <a:pt x="33" y="499"/>
                    </a:lnTo>
                    <a:lnTo>
                      <a:pt x="31" y="497"/>
                    </a:lnTo>
                    <a:lnTo>
                      <a:pt x="30" y="495"/>
                    </a:lnTo>
                    <a:lnTo>
                      <a:pt x="30" y="494"/>
                    </a:lnTo>
                    <a:lnTo>
                      <a:pt x="28" y="489"/>
                    </a:lnTo>
                    <a:lnTo>
                      <a:pt x="27" y="482"/>
                    </a:lnTo>
                    <a:lnTo>
                      <a:pt x="21" y="473"/>
                    </a:lnTo>
                    <a:lnTo>
                      <a:pt x="18" y="469"/>
                    </a:lnTo>
                    <a:lnTo>
                      <a:pt x="16" y="466"/>
                    </a:lnTo>
                    <a:lnTo>
                      <a:pt x="14" y="459"/>
                    </a:lnTo>
                    <a:lnTo>
                      <a:pt x="16" y="456"/>
                    </a:lnTo>
                    <a:lnTo>
                      <a:pt x="20" y="448"/>
                    </a:lnTo>
                    <a:lnTo>
                      <a:pt x="19" y="446"/>
                    </a:lnTo>
                    <a:lnTo>
                      <a:pt x="19" y="444"/>
                    </a:lnTo>
                    <a:lnTo>
                      <a:pt x="17" y="441"/>
                    </a:lnTo>
                    <a:lnTo>
                      <a:pt x="16" y="439"/>
                    </a:lnTo>
                    <a:lnTo>
                      <a:pt x="13" y="432"/>
                    </a:lnTo>
                    <a:lnTo>
                      <a:pt x="13" y="425"/>
                    </a:lnTo>
                    <a:lnTo>
                      <a:pt x="12" y="420"/>
                    </a:lnTo>
                    <a:lnTo>
                      <a:pt x="12" y="417"/>
                    </a:lnTo>
                    <a:lnTo>
                      <a:pt x="12" y="412"/>
                    </a:lnTo>
                    <a:lnTo>
                      <a:pt x="2" y="402"/>
                    </a:lnTo>
                    <a:lnTo>
                      <a:pt x="0" y="397"/>
                    </a:lnTo>
                    <a:lnTo>
                      <a:pt x="2" y="393"/>
                    </a:lnTo>
                    <a:lnTo>
                      <a:pt x="5" y="387"/>
                    </a:lnTo>
                    <a:lnTo>
                      <a:pt x="10" y="386"/>
                    </a:lnTo>
                    <a:lnTo>
                      <a:pt x="16" y="378"/>
                    </a:lnTo>
                    <a:lnTo>
                      <a:pt x="19" y="372"/>
                    </a:lnTo>
                    <a:lnTo>
                      <a:pt x="27" y="371"/>
                    </a:lnTo>
                    <a:lnTo>
                      <a:pt x="30" y="369"/>
                    </a:lnTo>
                    <a:lnTo>
                      <a:pt x="30" y="367"/>
                    </a:lnTo>
                    <a:lnTo>
                      <a:pt x="30" y="366"/>
                    </a:lnTo>
                    <a:lnTo>
                      <a:pt x="31" y="366"/>
                    </a:lnTo>
                    <a:lnTo>
                      <a:pt x="32" y="357"/>
                    </a:lnTo>
                    <a:lnTo>
                      <a:pt x="32" y="347"/>
                    </a:lnTo>
                    <a:lnTo>
                      <a:pt x="31" y="344"/>
                    </a:lnTo>
                    <a:lnTo>
                      <a:pt x="33" y="341"/>
                    </a:lnTo>
                    <a:lnTo>
                      <a:pt x="33" y="335"/>
                    </a:lnTo>
                    <a:lnTo>
                      <a:pt x="33" y="331"/>
                    </a:lnTo>
                    <a:lnTo>
                      <a:pt x="36" y="331"/>
                    </a:lnTo>
                    <a:lnTo>
                      <a:pt x="36" y="330"/>
                    </a:lnTo>
                    <a:lnTo>
                      <a:pt x="37" y="330"/>
                    </a:lnTo>
                    <a:lnTo>
                      <a:pt x="39" y="330"/>
                    </a:lnTo>
                    <a:lnTo>
                      <a:pt x="41" y="329"/>
                    </a:lnTo>
                    <a:lnTo>
                      <a:pt x="41" y="327"/>
                    </a:lnTo>
                    <a:lnTo>
                      <a:pt x="40" y="325"/>
                    </a:lnTo>
                    <a:lnTo>
                      <a:pt x="35" y="318"/>
                    </a:lnTo>
                    <a:lnTo>
                      <a:pt x="33" y="312"/>
                    </a:lnTo>
                    <a:lnTo>
                      <a:pt x="35" y="310"/>
                    </a:lnTo>
                    <a:lnTo>
                      <a:pt x="40" y="305"/>
                    </a:lnTo>
                    <a:lnTo>
                      <a:pt x="40" y="302"/>
                    </a:lnTo>
                    <a:lnTo>
                      <a:pt x="41" y="300"/>
                    </a:lnTo>
                    <a:lnTo>
                      <a:pt x="41" y="297"/>
                    </a:lnTo>
                    <a:lnTo>
                      <a:pt x="45" y="297"/>
                    </a:lnTo>
                    <a:lnTo>
                      <a:pt x="51" y="295"/>
                    </a:lnTo>
                    <a:lnTo>
                      <a:pt x="54" y="292"/>
                    </a:lnTo>
                    <a:lnTo>
                      <a:pt x="56" y="290"/>
                    </a:lnTo>
                    <a:lnTo>
                      <a:pt x="57" y="286"/>
                    </a:lnTo>
                    <a:lnTo>
                      <a:pt x="61" y="285"/>
                    </a:lnTo>
                    <a:lnTo>
                      <a:pt x="64" y="283"/>
                    </a:lnTo>
                    <a:lnTo>
                      <a:pt x="65" y="281"/>
                    </a:lnTo>
                    <a:lnTo>
                      <a:pt x="67" y="273"/>
                    </a:lnTo>
                    <a:lnTo>
                      <a:pt x="67" y="270"/>
                    </a:lnTo>
                    <a:lnTo>
                      <a:pt x="69" y="269"/>
                    </a:lnTo>
                    <a:lnTo>
                      <a:pt x="74" y="265"/>
                    </a:lnTo>
                    <a:lnTo>
                      <a:pt x="75" y="263"/>
                    </a:lnTo>
                    <a:lnTo>
                      <a:pt x="75" y="262"/>
                    </a:lnTo>
                    <a:lnTo>
                      <a:pt x="76" y="262"/>
                    </a:lnTo>
                    <a:lnTo>
                      <a:pt x="76" y="259"/>
                    </a:lnTo>
                    <a:lnTo>
                      <a:pt x="76" y="256"/>
                    </a:lnTo>
                    <a:lnTo>
                      <a:pt x="76" y="251"/>
                    </a:lnTo>
                    <a:lnTo>
                      <a:pt x="80" y="247"/>
                    </a:lnTo>
                    <a:lnTo>
                      <a:pt x="84" y="246"/>
                    </a:lnTo>
                    <a:lnTo>
                      <a:pt x="91" y="246"/>
                    </a:lnTo>
                    <a:lnTo>
                      <a:pt x="93" y="245"/>
                    </a:lnTo>
                    <a:lnTo>
                      <a:pt x="97" y="242"/>
                    </a:lnTo>
                    <a:lnTo>
                      <a:pt x="104" y="234"/>
                    </a:lnTo>
                    <a:lnTo>
                      <a:pt x="106" y="232"/>
                    </a:lnTo>
                    <a:lnTo>
                      <a:pt x="111" y="232"/>
                    </a:lnTo>
                    <a:lnTo>
                      <a:pt x="113" y="233"/>
                    </a:lnTo>
                    <a:lnTo>
                      <a:pt x="113" y="232"/>
                    </a:lnTo>
                    <a:lnTo>
                      <a:pt x="113" y="231"/>
                    </a:lnTo>
                    <a:lnTo>
                      <a:pt x="114" y="231"/>
                    </a:lnTo>
                    <a:lnTo>
                      <a:pt x="113" y="224"/>
                    </a:lnTo>
                    <a:lnTo>
                      <a:pt x="113" y="221"/>
                    </a:lnTo>
                    <a:lnTo>
                      <a:pt x="113" y="218"/>
                    </a:lnTo>
                    <a:lnTo>
                      <a:pt x="114" y="212"/>
                    </a:lnTo>
                    <a:lnTo>
                      <a:pt x="116" y="207"/>
                    </a:lnTo>
                    <a:lnTo>
                      <a:pt x="124" y="206"/>
                    </a:lnTo>
                    <a:lnTo>
                      <a:pt x="128" y="203"/>
                    </a:lnTo>
                    <a:lnTo>
                      <a:pt x="131" y="200"/>
                    </a:lnTo>
                    <a:lnTo>
                      <a:pt x="132" y="196"/>
                    </a:lnTo>
                    <a:lnTo>
                      <a:pt x="132" y="194"/>
                    </a:lnTo>
                    <a:lnTo>
                      <a:pt x="132" y="193"/>
                    </a:lnTo>
                    <a:lnTo>
                      <a:pt x="133" y="193"/>
                    </a:lnTo>
                    <a:lnTo>
                      <a:pt x="133" y="185"/>
                    </a:lnTo>
                    <a:lnTo>
                      <a:pt x="138" y="181"/>
                    </a:lnTo>
                    <a:lnTo>
                      <a:pt x="138" y="179"/>
                    </a:lnTo>
                    <a:lnTo>
                      <a:pt x="138" y="178"/>
                    </a:lnTo>
                    <a:lnTo>
                      <a:pt x="139" y="178"/>
                    </a:lnTo>
                    <a:lnTo>
                      <a:pt x="141" y="174"/>
                    </a:lnTo>
                    <a:lnTo>
                      <a:pt x="143" y="169"/>
                    </a:lnTo>
                    <a:lnTo>
                      <a:pt x="147" y="165"/>
                    </a:lnTo>
                    <a:lnTo>
                      <a:pt x="147" y="163"/>
                    </a:lnTo>
                    <a:lnTo>
                      <a:pt x="147" y="161"/>
                    </a:lnTo>
                    <a:lnTo>
                      <a:pt x="148" y="161"/>
                    </a:lnTo>
                    <a:lnTo>
                      <a:pt x="148" y="159"/>
                    </a:lnTo>
                    <a:lnTo>
                      <a:pt x="147" y="157"/>
                    </a:lnTo>
                    <a:lnTo>
                      <a:pt x="148" y="156"/>
                    </a:lnTo>
                    <a:lnTo>
                      <a:pt x="148" y="154"/>
                    </a:lnTo>
                    <a:lnTo>
                      <a:pt x="151" y="154"/>
                    </a:lnTo>
                    <a:lnTo>
                      <a:pt x="152" y="153"/>
                    </a:lnTo>
                    <a:lnTo>
                      <a:pt x="155" y="150"/>
                    </a:lnTo>
                    <a:lnTo>
                      <a:pt x="155" y="145"/>
                    </a:lnTo>
                    <a:lnTo>
                      <a:pt x="155" y="141"/>
                    </a:lnTo>
                    <a:lnTo>
                      <a:pt x="154" y="138"/>
                    </a:lnTo>
                    <a:lnTo>
                      <a:pt x="155" y="135"/>
                    </a:lnTo>
                    <a:lnTo>
                      <a:pt x="156" y="130"/>
                    </a:lnTo>
                    <a:lnTo>
                      <a:pt x="158" y="125"/>
                    </a:lnTo>
                    <a:lnTo>
                      <a:pt x="161" y="121"/>
                    </a:lnTo>
                    <a:lnTo>
                      <a:pt x="163" y="119"/>
                    </a:lnTo>
                    <a:lnTo>
                      <a:pt x="164" y="119"/>
                    </a:lnTo>
                    <a:lnTo>
                      <a:pt x="166" y="115"/>
                    </a:lnTo>
                    <a:lnTo>
                      <a:pt x="170" y="114"/>
                    </a:lnTo>
                    <a:lnTo>
                      <a:pt x="172" y="113"/>
                    </a:lnTo>
                    <a:lnTo>
                      <a:pt x="176" y="111"/>
                    </a:lnTo>
                    <a:lnTo>
                      <a:pt x="177" y="109"/>
                    </a:lnTo>
                    <a:lnTo>
                      <a:pt x="177" y="108"/>
                    </a:lnTo>
                    <a:lnTo>
                      <a:pt x="179" y="108"/>
                    </a:lnTo>
                    <a:lnTo>
                      <a:pt x="177" y="106"/>
                    </a:lnTo>
                    <a:lnTo>
                      <a:pt x="176" y="104"/>
                    </a:lnTo>
                    <a:lnTo>
                      <a:pt x="172" y="100"/>
                    </a:lnTo>
                    <a:lnTo>
                      <a:pt x="167" y="95"/>
                    </a:lnTo>
                    <a:lnTo>
                      <a:pt x="164" y="92"/>
                    </a:lnTo>
                    <a:lnTo>
                      <a:pt x="163" y="90"/>
                    </a:lnTo>
                    <a:lnTo>
                      <a:pt x="164" y="89"/>
                    </a:lnTo>
                    <a:lnTo>
                      <a:pt x="166" y="83"/>
                    </a:lnTo>
                    <a:lnTo>
                      <a:pt x="167" y="81"/>
                    </a:lnTo>
                    <a:lnTo>
                      <a:pt x="169" y="81"/>
                    </a:lnTo>
                    <a:lnTo>
                      <a:pt x="170" y="78"/>
                    </a:lnTo>
                    <a:lnTo>
                      <a:pt x="169" y="77"/>
                    </a:lnTo>
                    <a:lnTo>
                      <a:pt x="163" y="76"/>
                    </a:lnTo>
                    <a:lnTo>
                      <a:pt x="157" y="76"/>
                    </a:lnTo>
                    <a:lnTo>
                      <a:pt x="153" y="75"/>
                    </a:lnTo>
                    <a:lnTo>
                      <a:pt x="152" y="72"/>
                    </a:lnTo>
                    <a:lnTo>
                      <a:pt x="156" y="68"/>
                    </a:lnTo>
                    <a:lnTo>
                      <a:pt x="156" y="65"/>
                    </a:lnTo>
                    <a:lnTo>
                      <a:pt x="156" y="64"/>
                    </a:lnTo>
                    <a:lnTo>
                      <a:pt x="153" y="60"/>
                    </a:lnTo>
                    <a:lnTo>
                      <a:pt x="152" y="58"/>
                    </a:lnTo>
                    <a:lnTo>
                      <a:pt x="154" y="56"/>
                    </a:lnTo>
                    <a:lnTo>
                      <a:pt x="155" y="52"/>
                    </a:lnTo>
                    <a:lnTo>
                      <a:pt x="156" y="51"/>
                    </a:lnTo>
                    <a:lnTo>
                      <a:pt x="156" y="44"/>
                    </a:lnTo>
                    <a:lnTo>
                      <a:pt x="157" y="40"/>
                    </a:lnTo>
                    <a:lnTo>
                      <a:pt x="163" y="36"/>
                    </a:lnTo>
                    <a:lnTo>
                      <a:pt x="163" y="34"/>
                    </a:lnTo>
                    <a:lnTo>
                      <a:pt x="163" y="33"/>
                    </a:lnTo>
                    <a:lnTo>
                      <a:pt x="164" y="33"/>
                    </a:lnTo>
                    <a:lnTo>
                      <a:pt x="164" y="31"/>
                    </a:lnTo>
                    <a:lnTo>
                      <a:pt x="164" y="30"/>
                    </a:lnTo>
                    <a:lnTo>
                      <a:pt x="163" y="27"/>
                    </a:lnTo>
                    <a:lnTo>
                      <a:pt x="166" y="25"/>
                    </a:lnTo>
                    <a:lnTo>
                      <a:pt x="172" y="23"/>
                    </a:lnTo>
                    <a:lnTo>
                      <a:pt x="174" y="22"/>
                    </a:lnTo>
                    <a:lnTo>
                      <a:pt x="174" y="21"/>
                    </a:lnTo>
                    <a:lnTo>
                      <a:pt x="175" y="21"/>
                    </a:lnTo>
                    <a:lnTo>
                      <a:pt x="174" y="19"/>
                    </a:lnTo>
                    <a:lnTo>
                      <a:pt x="177" y="18"/>
                    </a:lnTo>
                    <a:lnTo>
                      <a:pt x="179" y="16"/>
                    </a:lnTo>
                    <a:lnTo>
                      <a:pt x="179" y="15"/>
                    </a:lnTo>
                    <a:lnTo>
                      <a:pt x="180" y="15"/>
                    </a:lnTo>
                    <a:lnTo>
                      <a:pt x="179" y="12"/>
                    </a:lnTo>
                    <a:lnTo>
                      <a:pt x="177" y="9"/>
                    </a:lnTo>
                    <a:lnTo>
                      <a:pt x="176" y="9"/>
                    </a:lnTo>
                    <a:lnTo>
                      <a:pt x="174" y="7"/>
                    </a:lnTo>
                    <a:lnTo>
                      <a:pt x="176" y="7"/>
                    </a:lnTo>
                    <a:lnTo>
                      <a:pt x="175" y="3"/>
                    </a:lnTo>
                    <a:lnTo>
                      <a:pt x="172" y="0"/>
                    </a:lnTo>
                    <a:lnTo>
                      <a:pt x="175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366">
                <a:extLst>
                  <a:ext uri="{FF2B5EF4-FFF2-40B4-BE49-F238E27FC236}">
                    <a16:creationId xmlns:a16="http://schemas.microsoft.com/office/drawing/2014/main" id="{36F8E742-DD8D-112D-39F5-E0E08C3393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9" y="970"/>
                <a:ext cx="102" cy="24"/>
              </a:xfrm>
              <a:custGeom>
                <a:avLst/>
                <a:gdLst>
                  <a:gd name="T0" fmla="*/ 6 w 305"/>
                  <a:gd name="T1" fmla="*/ 72 h 73"/>
                  <a:gd name="T2" fmla="*/ 7 w 305"/>
                  <a:gd name="T3" fmla="*/ 61 h 73"/>
                  <a:gd name="T4" fmla="*/ 3 w 305"/>
                  <a:gd name="T5" fmla="*/ 52 h 73"/>
                  <a:gd name="T6" fmla="*/ 0 w 305"/>
                  <a:gd name="T7" fmla="*/ 47 h 73"/>
                  <a:gd name="T8" fmla="*/ 15 w 305"/>
                  <a:gd name="T9" fmla="*/ 48 h 73"/>
                  <a:gd name="T10" fmla="*/ 22 w 305"/>
                  <a:gd name="T11" fmla="*/ 42 h 73"/>
                  <a:gd name="T12" fmla="*/ 23 w 305"/>
                  <a:gd name="T13" fmla="*/ 38 h 73"/>
                  <a:gd name="T14" fmla="*/ 30 w 305"/>
                  <a:gd name="T15" fmla="*/ 46 h 73"/>
                  <a:gd name="T16" fmla="*/ 34 w 305"/>
                  <a:gd name="T17" fmla="*/ 40 h 73"/>
                  <a:gd name="T18" fmla="*/ 42 w 305"/>
                  <a:gd name="T19" fmla="*/ 34 h 73"/>
                  <a:gd name="T20" fmla="*/ 42 w 305"/>
                  <a:gd name="T21" fmla="*/ 30 h 73"/>
                  <a:gd name="T22" fmla="*/ 48 w 305"/>
                  <a:gd name="T23" fmla="*/ 24 h 73"/>
                  <a:gd name="T24" fmla="*/ 56 w 305"/>
                  <a:gd name="T25" fmla="*/ 20 h 73"/>
                  <a:gd name="T26" fmla="*/ 62 w 305"/>
                  <a:gd name="T27" fmla="*/ 13 h 73"/>
                  <a:gd name="T28" fmla="*/ 69 w 305"/>
                  <a:gd name="T29" fmla="*/ 7 h 73"/>
                  <a:gd name="T30" fmla="*/ 84 w 305"/>
                  <a:gd name="T31" fmla="*/ 13 h 73"/>
                  <a:gd name="T32" fmla="*/ 92 w 305"/>
                  <a:gd name="T33" fmla="*/ 13 h 73"/>
                  <a:gd name="T34" fmla="*/ 99 w 305"/>
                  <a:gd name="T35" fmla="*/ 2 h 73"/>
                  <a:gd name="T36" fmla="*/ 112 w 305"/>
                  <a:gd name="T37" fmla="*/ 0 h 73"/>
                  <a:gd name="T38" fmla="*/ 117 w 305"/>
                  <a:gd name="T39" fmla="*/ 0 h 73"/>
                  <a:gd name="T40" fmla="*/ 125 w 305"/>
                  <a:gd name="T41" fmla="*/ 2 h 73"/>
                  <a:gd name="T42" fmla="*/ 131 w 305"/>
                  <a:gd name="T43" fmla="*/ 9 h 73"/>
                  <a:gd name="T44" fmla="*/ 137 w 305"/>
                  <a:gd name="T45" fmla="*/ 11 h 73"/>
                  <a:gd name="T46" fmla="*/ 152 w 305"/>
                  <a:gd name="T47" fmla="*/ 13 h 73"/>
                  <a:gd name="T48" fmla="*/ 157 w 305"/>
                  <a:gd name="T49" fmla="*/ 11 h 73"/>
                  <a:gd name="T50" fmla="*/ 160 w 305"/>
                  <a:gd name="T51" fmla="*/ 23 h 73"/>
                  <a:gd name="T52" fmla="*/ 178 w 305"/>
                  <a:gd name="T53" fmla="*/ 34 h 73"/>
                  <a:gd name="T54" fmla="*/ 188 w 305"/>
                  <a:gd name="T55" fmla="*/ 38 h 73"/>
                  <a:gd name="T56" fmla="*/ 197 w 305"/>
                  <a:gd name="T57" fmla="*/ 31 h 73"/>
                  <a:gd name="T58" fmla="*/ 205 w 305"/>
                  <a:gd name="T59" fmla="*/ 30 h 73"/>
                  <a:gd name="T60" fmla="*/ 217 w 305"/>
                  <a:gd name="T61" fmla="*/ 35 h 73"/>
                  <a:gd name="T62" fmla="*/ 228 w 305"/>
                  <a:gd name="T63" fmla="*/ 35 h 73"/>
                  <a:gd name="T64" fmla="*/ 235 w 305"/>
                  <a:gd name="T65" fmla="*/ 40 h 73"/>
                  <a:gd name="T66" fmla="*/ 243 w 305"/>
                  <a:gd name="T67" fmla="*/ 38 h 73"/>
                  <a:gd name="T68" fmla="*/ 246 w 305"/>
                  <a:gd name="T69" fmla="*/ 36 h 73"/>
                  <a:gd name="T70" fmla="*/ 251 w 305"/>
                  <a:gd name="T71" fmla="*/ 35 h 73"/>
                  <a:gd name="T72" fmla="*/ 261 w 305"/>
                  <a:gd name="T73" fmla="*/ 32 h 73"/>
                  <a:gd name="T74" fmla="*/ 266 w 305"/>
                  <a:gd name="T75" fmla="*/ 32 h 73"/>
                  <a:gd name="T76" fmla="*/ 272 w 305"/>
                  <a:gd name="T77" fmla="*/ 36 h 73"/>
                  <a:gd name="T78" fmla="*/ 273 w 305"/>
                  <a:gd name="T79" fmla="*/ 41 h 73"/>
                  <a:gd name="T80" fmla="*/ 279 w 305"/>
                  <a:gd name="T81" fmla="*/ 46 h 73"/>
                  <a:gd name="T82" fmla="*/ 289 w 305"/>
                  <a:gd name="T83" fmla="*/ 55 h 73"/>
                  <a:gd name="T84" fmla="*/ 294 w 305"/>
                  <a:gd name="T85" fmla="*/ 60 h 73"/>
                  <a:gd name="T86" fmla="*/ 297 w 305"/>
                  <a:gd name="T87" fmla="*/ 58 h 73"/>
                  <a:gd name="T88" fmla="*/ 299 w 305"/>
                  <a:gd name="T89" fmla="*/ 64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05" h="73">
                    <a:moveTo>
                      <a:pt x="5" y="73"/>
                    </a:moveTo>
                    <a:lnTo>
                      <a:pt x="5" y="72"/>
                    </a:lnTo>
                    <a:lnTo>
                      <a:pt x="6" y="72"/>
                    </a:lnTo>
                    <a:lnTo>
                      <a:pt x="7" y="69"/>
                    </a:lnTo>
                    <a:lnTo>
                      <a:pt x="6" y="66"/>
                    </a:lnTo>
                    <a:lnTo>
                      <a:pt x="7" y="61"/>
                    </a:lnTo>
                    <a:lnTo>
                      <a:pt x="6" y="57"/>
                    </a:lnTo>
                    <a:lnTo>
                      <a:pt x="4" y="53"/>
                    </a:lnTo>
                    <a:lnTo>
                      <a:pt x="3" y="52"/>
                    </a:lnTo>
                    <a:lnTo>
                      <a:pt x="0" y="51"/>
                    </a:lnTo>
                    <a:lnTo>
                      <a:pt x="0" y="50"/>
                    </a:lnTo>
                    <a:lnTo>
                      <a:pt x="0" y="47"/>
                    </a:lnTo>
                    <a:lnTo>
                      <a:pt x="3" y="46"/>
                    </a:lnTo>
                    <a:lnTo>
                      <a:pt x="9" y="45"/>
                    </a:lnTo>
                    <a:lnTo>
                      <a:pt x="15" y="48"/>
                    </a:lnTo>
                    <a:lnTo>
                      <a:pt x="17" y="49"/>
                    </a:lnTo>
                    <a:lnTo>
                      <a:pt x="20" y="48"/>
                    </a:lnTo>
                    <a:lnTo>
                      <a:pt x="22" y="42"/>
                    </a:lnTo>
                    <a:lnTo>
                      <a:pt x="22" y="38"/>
                    </a:lnTo>
                    <a:lnTo>
                      <a:pt x="23" y="37"/>
                    </a:lnTo>
                    <a:lnTo>
                      <a:pt x="23" y="38"/>
                    </a:lnTo>
                    <a:lnTo>
                      <a:pt x="24" y="43"/>
                    </a:lnTo>
                    <a:lnTo>
                      <a:pt x="25" y="46"/>
                    </a:lnTo>
                    <a:lnTo>
                      <a:pt x="30" y="46"/>
                    </a:lnTo>
                    <a:lnTo>
                      <a:pt x="33" y="43"/>
                    </a:lnTo>
                    <a:lnTo>
                      <a:pt x="34" y="41"/>
                    </a:lnTo>
                    <a:lnTo>
                      <a:pt x="34" y="40"/>
                    </a:lnTo>
                    <a:lnTo>
                      <a:pt x="35" y="40"/>
                    </a:lnTo>
                    <a:lnTo>
                      <a:pt x="37" y="35"/>
                    </a:lnTo>
                    <a:lnTo>
                      <a:pt x="42" y="34"/>
                    </a:lnTo>
                    <a:lnTo>
                      <a:pt x="42" y="33"/>
                    </a:lnTo>
                    <a:lnTo>
                      <a:pt x="42" y="31"/>
                    </a:lnTo>
                    <a:lnTo>
                      <a:pt x="42" y="30"/>
                    </a:lnTo>
                    <a:lnTo>
                      <a:pt x="43" y="30"/>
                    </a:lnTo>
                    <a:lnTo>
                      <a:pt x="44" y="28"/>
                    </a:lnTo>
                    <a:lnTo>
                      <a:pt x="48" y="24"/>
                    </a:lnTo>
                    <a:lnTo>
                      <a:pt x="53" y="20"/>
                    </a:lnTo>
                    <a:lnTo>
                      <a:pt x="54" y="19"/>
                    </a:lnTo>
                    <a:lnTo>
                      <a:pt x="56" y="20"/>
                    </a:lnTo>
                    <a:lnTo>
                      <a:pt x="61" y="19"/>
                    </a:lnTo>
                    <a:lnTo>
                      <a:pt x="62" y="15"/>
                    </a:lnTo>
                    <a:lnTo>
                      <a:pt x="62" y="13"/>
                    </a:lnTo>
                    <a:lnTo>
                      <a:pt x="62" y="10"/>
                    </a:lnTo>
                    <a:lnTo>
                      <a:pt x="65" y="9"/>
                    </a:lnTo>
                    <a:lnTo>
                      <a:pt x="69" y="7"/>
                    </a:lnTo>
                    <a:lnTo>
                      <a:pt x="76" y="10"/>
                    </a:lnTo>
                    <a:lnTo>
                      <a:pt x="82" y="13"/>
                    </a:lnTo>
                    <a:lnTo>
                      <a:pt x="84" y="13"/>
                    </a:lnTo>
                    <a:lnTo>
                      <a:pt x="86" y="13"/>
                    </a:lnTo>
                    <a:lnTo>
                      <a:pt x="88" y="14"/>
                    </a:lnTo>
                    <a:lnTo>
                      <a:pt x="92" y="13"/>
                    </a:lnTo>
                    <a:lnTo>
                      <a:pt x="95" y="11"/>
                    </a:lnTo>
                    <a:lnTo>
                      <a:pt x="97" y="5"/>
                    </a:lnTo>
                    <a:lnTo>
                      <a:pt x="99" y="2"/>
                    </a:lnTo>
                    <a:lnTo>
                      <a:pt x="110" y="2"/>
                    </a:lnTo>
                    <a:lnTo>
                      <a:pt x="112" y="1"/>
                    </a:lnTo>
                    <a:lnTo>
                      <a:pt x="112" y="0"/>
                    </a:lnTo>
                    <a:lnTo>
                      <a:pt x="113" y="0"/>
                    </a:lnTo>
                    <a:lnTo>
                      <a:pt x="115" y="0"/>
                    </a:lnTo>
                    <a:lnTo>
                      <a:pt x="117" y="0"/>
                    </a:lnTo>
                    <a:lnTo>
                      <a:pt x="120" y="2"/>
                    </a:lnTo>
                    <a:lnTo>
                      <a:pt x="122" y="3"/>
                    </a:lnTo>
                    <a:lnTo>
                      <a:pt x="125" y="2"/>
                    </a:lnTo>
                    <a:lnTo>
                      <a:pt x="126" y="1"/>
                    </a:lnTo>
                    <a:lnTo>
                      <a:pt x="128" y="3"/>
                    </a:lnTo>
                    <a:lnTo>
                      <a:pt x="131" y="9"/>
                    </a:lnTo>
                    <a:lnTo>
                      <a:pt x="133" y="11"/>
                    </a:lnTo>
                    <a:lnTo>
                      <a:pt x="135" y="12"/>
                    </a:lnTo>
                    <a:lnTo>
                      <a:pt x="137" y="11"/>
                    </a:lnTo>
                    <a:lnTo>
                      <a:pt x="141" y="13"/>
                    </a:lnTo>
                    <a:lnTo>
                      <a:pt x="146" y="14"/>
                    </a:lnTo>
                    <a:lnTo>
                      <a:pt x="152" y="13"/>
                    </a:lnTo>
                    <a:lnTo>
                      <a:pt x="154" y="10"/>
                    </a:lnTo>
                    <a:lnTo>
                      <a:pt x="156" y="10"/>
                    </a:lnTo>
                    <a:lnTo>
                      <a:pt x="157" y="11"/>
                    </a:lnTo>
                    <a:lnTo>
                      <a:pt x="158" y="14"/>
                    </a:lnTo>
                    <a:lnTo>
                      <a:pt x="157" y="20"/>
                    </a:lnTo>
                    <a:lnTo>
                      <a:pt x="160" y="23"/>
                    </a:lnTo>
                    <a:lnTo>
                      <a:pt x="176" y="30"/>
                    </a:lnTo>
                    <a:lnTo>
                      <a:pt x="177" y="31"/>
                    </a:lnTo>
                    <a:lnTo>
                      <a:pt x="178" y="34"/>
                    </a:lnTo>
                    <a:lnTo>
                      <a:pt x="182" y="37"/>
                    </a:lnTo>
                    <a:lnTo>
                      <a:pt x="184" y="39"/>
                    </a:lnTo>
                    <a:lnTo>
                      <a:pt x="188" y="38"/>
                    </a:lnTo>
                    <a:lnTo>
                      <a:pt x="191" y="33"/>
                    </a:lnTo>
                    <a:lnTo>
                      <a:pt x="193" y="31"/>
                    </a:lnTo>
                    <a:lnTo>
                      <a:pt x="197" y="31"/>
                    </a:lnTo>
                    <a:lnTo>
                      <a:pt x="198" y="30"/>
                    </a:lnTo>
                    <a:lnTo>
                      <a:pt x="202" y="30"/>
                    </a:lnTo>
                    <a:lnTo>
                      <a:pt x="205" y="30"/>
                    </a:lnTo>
                    <a:lnTo>
                      <a:pt x="209" y="32"/>
                    </a:lnTo>
                    <a:lnTo>
                      <a:pt x="216" y="34"/>
                    </a:lnTo>
                    <a:lnTo>
                      <a:pt x="217" y="35"/>
                    </a:lnTo>
                    <a:lnTo>
                      <a:pt x="221" y="35"/>
                    </a:lnTo>
                    <a:lnTo>
                      <a:pt x="226" y="35"/>
                    </a:lnTo>
                    <a:lnTo>
                      <a:pt x="228" y="35"/>
                    </a:lnTo>
                    <a:lnTo>
                      <a:pt x="231" y="38"/>
                    </a:lnTo>
                    <a:lnTo>
                      <a:pt x="233" y="40"/>
                    </a:lnTo>
                    <a:lnTo>
                      <a:pt x="235" y="40"/>
                    </a:lnTo>
                    <a:lnTo>
                      <a:pt x="238" y="37"/>
                    </a:lnTo>
                    <a:lnTo>
                      <a:pt x="240" y="36"/>
                    </a:lnTo>
                    <a:lnTo>
                      <a:pt x="243" y="38"/>
                    </a:lnTo>
                    <a:lnTo>
                      <a:pt x="245" y="37"/>
                    </a:lnTo>
                    <a:lnTo>
                      <a:pt x="245" y="36"/>
                    </a:lnTo>
                    <a:lnTo>
                      <a:pt x="246" y="36"/>
                    </a:lnTo>
                    <a:lnTo>
                      <a:pt x="247" y="34"/>
                    </a:lnTo>
                    <a:lnTo>
                      <a:pt x="249" y="34"/>
                    </a:lnTo>
                    <a:lnTo>
                      <a:pt x="251" y="35"/>
                    </a:lnTo>
                    <a:lnTo>
                      <a:pt x="253" y="34"/>
                    </a:lnTo>
                    <a:lnTo>
                      <a:pt x="256" y="32"/>
                    </a:lnTo>
                    <a:lnTo>
                      <a:pt x="261" y="32"/>
                    </a:lnTo>
                    <a:lnTo>
                      <a:pt x="263" y="33"/>
                    </a:lnTo>
                    <a:lnTo>
                      <a:pt x="266" y="33"/>
                    </a:lnTo>
                    <a:lnTo>
                      <a:pt x="266" y="32"/>
                    </a:lnTo>
                    <a:lnTo>
                      <a:pt x="269" y="33"/>
                    </a:lnTo>
                    <a:lnTo>
                      <a:pt x="271" y="35"/>
                    </a:lnTo>
                    <a:lnTo>
                      <a:pt x="272" y="36"/>
                    </a:lnTo>
                    <a:lnTo>
                      <a:pt x="274" y="37"/>
                    </a:lnTo>
                    <a:lnTo>
                      <a:pt x="274" y="40"/>
                    </a:lnTo>
                    <a:lnTo>
                      <a:pt x="273" y="41"/>
                    </a:lnTo>
                    <a:lnTo>
                      <a:pt x="276" y="43"/>
                    </a:lnTo>
                    <a:lnTo>
                      <a:pt x="278" y="43"/>
                    </a:lnTo>
                    <a:lnTo>
                      <a:pt x="279" y="46"/>
                    </a:lnTo>
                    <a:lnTo>
                      <a:pt x="284" y="52"/>
                    </a:lnTo>
                    <a:lnTo>
                      <a:pt x="287" y="53"/>
                    </a:lnTo>
                    <a:lnTo>
                      <a:pt x="289" y="55"/>
                    </a:lnTo>
                    <a:lnTo>
                      <a:pt x="291" y="57"/>
                    </a:lnTo>
                    <a:lnTo>
                      <a:pt x="293" y="58"/>
                    </a:lnTo>
                    <a:lnTo>
                      <a:pt x="294" y="60"/>
                    </a:lnTo>
                    <a:lnTo>
                      <a:pt x="294" y="61"/>
                    </a:lnTo>
                    <a:lnTo>
                      <a:pt x="297" y="60"/>
                    </a:lnTo>
                    <a:lnTo>
                      <a:pt x="297" y="58"/>
                    </a:lnTo>
                    <a:lnTo>
                      <a:pt x="298" y="58"/>
                    </a:lnTo>
                    <a:lnTo>
                      <a:pt x="300" y="62"/>
                    </a:lnTo>
                    <a:lnTo>
                      <a:pt x="299" y="64"/>
                    </a:lnTo>
                    <a:lnTo>
                      <a:pt x="300" y="65"/>
                    </a:lnTo>
                    <a:lnTo>
                      <a:pt x="305" y="64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367">
                <a:extLst>
                  <a:ext uri="{FF2B5EF4-FFF2-40B4-BE49-F238E27FC236}">
                    <a16:creationId xmlns:a16="http://schemas.microsoft.com/office/drawing/2014/main" id="{86BF67E5-B98F-C5D3-B1CE-96B97C4912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5" y="1078"/>
                <a:ext cx="110" cy="187"/>
              </a:xfrm>
              <a:custGeom>
                <a:avLst/>
                <a:gdLst>
                  <a:gd name="T0" fmla="*/ 7 w 328"/>
                  <a:gd name="T1" fmla="*/ 553 h 560"/>
                  <a:gd name="T2" fmla="*/ 32 w 328"/>
                  <a:gd name="T3" fmla="*/ 548 h 560"/>
                  <a:gd name="T4" fmla="*/ 53 w 328"/>
                  <a:gd name="T5" fmla="*/ 551 h 560"/>
                  <a:gd name="T6" fmla="*/ 65 w 328"/>
                  <a:gd name="T7" fmla="*/ 530 h 560"/>
                  <a:gd name="T8" fmla="*/ 58 w 328"/>
                  <a:gd name="T9" fmla="*/ 511 h 560"/>
                  <a:gd name="T10" fmla="*/ 74 w 328"/>
                  <a:gd name="T11" fmla="*/ 494 h 560"/>
                  <a:gd name="T12" fmla="*/ 122 w 328"/>
                  <a:gd name="T13" fmla="*/ 447 h 560"/>
                  <a:gd name="T14" fmla="*/ 162 w 328"/>
                  <a:gd name="T15" fmla="*/ 442 h 560"/>
                  <a:gd name="T16" fmla="*/ 167 w 328"/>
                  <a:gd name="T17" fmla="*/ 423 h 560"/>
                  <a:gd name="T18" fmla="*/ 159 w 328"/>
                  <a:gd name="T19" fmla="*/ 407 h 560"/>
                  <a:gd name="T20" fmla="*/ 178 w 328"/>
                  <a:gd name="T21" fmla="*/ 369 h 560"/>
                  <a:gd name="T22" fmla="*/ 194 w 328"/>
                  <a:gd name="T23" fmla="*/ 344 h 560"/>
                  <a:gd name="T24" fmla="*/ 179 w 328"/>
                  <a:gd name="T25" fmla="*/ 303 h 560"/>
                  <a:gd name="T26" fmla="*/ 207 w 328"/>
                  <a:gd name="T27" fmla="*/ 287 h 560"/>
                  <a:gd name="T28" fmla="*/ 217 w 328"/>
                  <a:gd name="T29" fmla="*/ 284 h 560"/>
                  <a:gd name="T30" fmla="*/ 203 w 328"/>
                  <a:gd name="T31" fmla="*/ 262 h 560"/>
                  <a:gd name="T32" fmla="*/ 211 w 328"/>
                  <a:gd name="T33" fmla="*/ 248 h 560"/>
                  <a:gd name="T34" fmla="*/ 225 w 328"/>
                  <a:gd name="T35" fmla="*/ 247 h 560"/>
                  <a:gd name="T36" fmla="*/ 243 w 328"/>
                  <a:gd name="T37" fmla="*/ 231 h 560"/>
                  <a:gd name="T38" fmla="*/ 256 w 328"/>
                  <a:gd name="T39" fmla="*/ 220 h 560"/>
                  <a:gd name="T40" fmla="*/ 251 w 328"/>
                  <a:gd name="T41" fmla="*/ 206 h 560"/>
                  <a:gd name="T42" fmla="*/ 243 w 328"/>
                  <a:gd name="T43" fmla="*/ 187 h 560"/>
                  <a:gd name="T44" fmla="*/ 268 w 328"/>
                  <a:gd name="T45" fmla="*/ 190 h 560"/>
                  <a:gd name="T46" fmla="*/ 277 w 328"/>
                  <a:gd name="T47" fmla="*/ 175 h 560"/>
                  <a:gd name="T48" fmla="*/ 295 w 328"/>
                  <a:gd name="T49" fmla="*/ 171 h 560"/>
                  <a:gd name="T50" fmla="*/ 295 w 328"/>
                  <a:gd name="T51" fmla="*/ 155 h 560"/>
                  <a:gd name="T52" fmla="*/ 298 w 328"/>
                  <a:gd name="T53" fmla="*/ 145 h 560"/>
                  <a:gd name="T54" fmla="*/ 323 w 328"/>
                  <a:gd name="T55" fmla="*/ 149 h 560"/>
                  <a:gd name="T56" fmla="*/ 325 w 328"/>
                  <a:gd name="T57" fmla="*/ 142 h 560"/>
                  <a:gd name="T58" fmla="*/ 316 w 328"/>
                  <a:gd name="T59" fmla="*/ 145 h 560"/>
                  <a:gd name="T60" fmla="*/ 307 w 328"/>
                  <a:gd name="T61" fmla="*/ 141 h 560"/>
                  <a:gd name="T62" fmla="*/ 296 w 328"/>
                  <a:gd name="T63" fmla="*/ 127 h 560"/>
                  <a:gd name="T64" fmla="*/ 302 w 328"/>
                  <a:gd name="T65" fmla="*/ 107 h 560"/>
                  <a:gd name="T66" fmla="*/ 291 w 328"/>
                  <a:gd name="T67" fmla="*/ 105 h 560"/>
                  <a:gd name="T68" fmla="*/ 297 w 328"/>
                  <a:gd name="T69" fmla="*/ 88 h 560"/>
                  <a:gd name="T70" fmla="*/ 291 w 328"/>
                  <a:gd name="T71" fmla="*/ 75 h 560"/>
                  <a:gd name="T72" fmla="*/ 296 w 328"/>
                  <a:gd name="T73" fmla="*/ 67 h 560"/>
                  <a:gd name="T74" fmla="*/ 276 w 328"/>
                  <a:gd name="T75" fmla="*/ 37 h 560"/>
                  <a:gd name="T76" fmla="*/ 244 w 328"/>
                  <a:gd name="T77" fmla="*/ 26 h 560"/>
                  <a:gd name="T78" fmla="*/ 231 w 328"/>
                  <a:gd name="T79" fmla="*/ 14 h 560"/>
                  <a:gd name="T80" fmla="*/ 215 w 328"/>
                  <a:gd name="T81" fmla="*/ 17 h 560"/>
                  <a:gd name="T82" fmla="*/ 206 w 328"/>
                  <a:gd name="T83" fmla="*/ 11 h 560"/>
                  <a:gd name="T84" fmla="*/ 192 w 328"/>
                  <a:gd name="T85" fmla="*/ 18 h 560"/>
                  <a:gd name="T86" fmla="*/ 186 w 328"/>
                  <a:gd name="T87" fmla="*/ 14 h 560"/>
                  <a:gd name="T88" fmla="*/ 180 w 328"/>
                  <a:gd name="T89" fmla="*/ 15 h 560"/>
                  <a:gd name="T90" fmla="*/ 168 w 328"/>
                  <a:gd name="T91" fmla="*/ 16 h 560"/>
                  <a:gd name="T92" fmla="*/ 162 w 328"/>
                  <a:gd name="T93" fmla="*/ 20 h 560"/>
                  <a:gd name="T94" fmla="*/ 148 w 328"/>
                  <a:gd name="T95" fmla="*/ 20 h 560"/>
                  <a:gd name="T96" fmla="*/ 121 w 328"/>
                  <a:gd name="T97" fmla="*/ 6 h 560"/>
                  <a:gd name="T98" fmla="*/ 101 w 328"/>
                  <a:gd name="T99" fmla="*/ 1 h 560"/>
                  <a:gd name="T100" fmla="*/ 98 w 328"/>
                  <a:gd name="T101" fmla="*/ 7 h 560"/>
                  <a:gd name="T102" fmla="*/ 74 w 328"/>
                  <a:gd name="T103" fmla="*/ 4 h 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28" h="560">
                    <a:moveTo>
                      <a:pt x="0" y="560"/>
                    </a:moveTo>
                    <a:lnTo>
                      <a:pt x="2" y="557"/>
                    </a:lnTo>
                    <a:lnTo>
                      <a:pt x="4" y="556"/>
                    </a:lnTo>
                    <a:lnTo>
                      <a:pt x="5" y="554"/>
                    </a:lnTo>
                    <a:lnTo>
                      <a:pt x="7" y="553"/>
                    </a:lnTo>
                    <a:lnTo>
                      <a:pt x="8" y="549"/>
                    </a:lnTo>
                    <a:lnTo>
                      <a:pt x="12" y="545"/>
                    </a:lnTo>
                    <a:lnTo>
                      <a:pt x="19" y="543"/>
                    </a:lnTo>
                    <a:lnTo>
                      <a:pt x="26" y="544"/>
                    </a:lnTo>
                    <a:lnTo>
                      <a:pt x="32" y="548"/>
                    </a:lnTo>
                    <a:lnTo>
                      <a:pt x="42" y="554"/>
                    </a:lnTo>
                    <a:lnTo>
                      <a:pt x="45" y="554"/>
                    </a:lnTo>
                    <a:lnTo>
                      <a:pt x="49" y="554"/>
                    </a:lnTo>
                    <a:lnTo>
                      <a:pt x="51" y="553"/>
                    </a:lnTo>
                    <a:lnTo>
                      <a:pt x="53" y="551"/>
                    </a:lnTo>
                    <a:lnTo>
                      <a:pt x="54" y="542"/>
                    </a:lnTo>
                    <a:lnTo>
                      <a:pt x="55" y="537"/>
                    </a:lnTo>
                    <a:lnTo>
                      <a:pt x="61" y="535"/>
                    </a:lnTo>
                    <a:lnTo>
                      <a:pt x="63" y="533"/>
                    </a:lnTo>
                    <a:lnTo>
                      <a:pt x="65" y="530"/>
                    </a:lnTo>
                    <a:lnTo>
                      <a:pt x="65" y="526"/>
                    </a:lnTo>
                    <a:lnTo>
                      <a:pt x="63" y="522"/>
                    </a:lnTo>
                    <a:lnTo>
                      <a:pt x="60" y="517"/>
                    </a:lnTo>
                    <a:lnTo>
                      <a:pt x="58" y="514"/>
                    </a:lnTo>
                    <a:lnTo>
                      <a:pt x="58" y="511"/>
                    </a:lnTo>
                    <a:lnTo>
                      <a:pt x="58" y="507"/>
                    </a:lnTo>
                    <a:lnTo>
                      <a:pt x="61" y="504"/>
                    </a:lnTo>
                    <a:lnTo>
                      <a:pt x="65" y="496"/>
                    </a:lnTo>
                    <a:lnTo>
                      <a:pt x="71" y="495"/>
                    </a:lnTo>
                    <a:lnTo>
                      <a:pt x="74" y="494"/>
                    </a:lnTo>
                    <a:lnTo>
                      <a:pt x="79" y="492"/>
                    </a:lnTo>
                    <a:lnTo>
                      <a:pt x="83" y="488"/>
                    </a:lnTo>
                    <a:lnTo>
                      <a:pt x="89" y="484"/>
                    </a:lnTo>
                    <a:lnTo>
                      <a:pt x="119" y="451"/>
                    </a:lnTo>
                    <a:lnTo>
                      <a:pt x="122" y="447"/>
                    </a:lnTo>
                    <a:lnTo>
                      <a:pt x="127" y="446"/>
                    </a:lnTo>
                    <a:lnTo>
                      <a:pt x="134" y="444"/>
                    </a:lnTo>
                    <a:lnTo>
                      <a:pt x="142" y="447"/>
                    </a:lnTo>
                    <a:lnTo>
                      <a:pt x="151" y="446"/>
                    </a:lnTo>
                    <a:lnTo>
                      <a:pt x="162" y="442"/>
                    </a:lnTo>
                    <a:lnTo>
                      <a:pt x="164" y="439"/>
                    </a:lnTo>
                    <a:lnTo>
                      <a:pt x="167" y="437"/>
                    </a:lnTo>
                    <a:lnTo>
                      <a:pt x="168" y="433"/>
                    </a:lnTo>
                    <a:lnTo>
                      <a:pt x="169" y="429"/>
                    </a:lnTo>
                    <a:lnTo>
                      <a:pt x="167" y="423"/>
                    </a:lnTo>
                    <a:lnTo>
                      <a:pt x="166" y="420"/>
                    </a:lnTo>
                    <a:lnTo>
                      <a:pt x="164" y="417"/>
                    </a:lnTo>
                    <a:lnTo>
                      <a:pt x="163" y="416"/>
                    </a:lnTo>
                    <a:lnTo>
                      <a:pt x="160" y="411"/>
                    </a:lnTo>
                    <a:lnTo>
                      <a:pt x="159" y="407"/>
                    </a:lnTo>
                    <a:lnTo>
                      <a:pt x="160" y="403"/>
                    </a:lnTo>
                    <a:lnTo>
                      <a:pt x="163" y="379"/>
                    </a:lnTo>
                    <a:lnTo>
                      <a:pt x="165" y="373"/>
                    </a:lnTo>
                    <a:lnTo>
                      <a:pt x="170" y="371"/>
                    </a:lnTo>
                    <a:lnTo>
                      <a:pt x="178" y="369"/>
                    </a:lnTo>
                    <a:lnTo>
                      <a:pt x="185" y="366"/>
                    </a:lnTo>
                    <a:lnTo>
                      <a:pt x="191" y="360"/>
                    </a:lnTo>
                    <a:lnTo>
                      <a:pt x="196" y="355"/>
                    </a:lnTo>
                    <a:lnTo>
                      <a:pt x="197" y="351"/>
                    </a:lnTo>
                    <a:lnTo>
                      <a:pt x="194" y="344"/>
                    </a:lnTo>
                    <a:lnTo>
                      <a:pt x="178" y="324"/>
                    </a:lnTo>
                    <a:lnTo>
                      <a:pt x="176" y="321"/>
                    </a:lnTo>
                    <a:lnTo>
                      <a:pt x="176" y="318"/>
                    </a:lnTo>
                    <a:lnTo>
                      <a:pt x="177" y="308"/>
                    </a:lnTo>
                    <a:lnTo>
                      <a:pt x="179" y="303"/>
                    </a:lnTo>
                    <a:lnTo>
                      <a:pt x="185" y="300"/>
                    </a:lnTo>
                    <a:lnTo>
                      <a:pt x="194" y="295"/>
                    </a:lnTo>
                    <a:lnTo>
                      <a:pt x="200" y="289"/>
                    </a:lnTo>
                    <a:lnTo>
                      <a:pt x="207" y="288"/>
                    </a:lnTo>
                    <a:lnTo>
                      <a:pt x="207" y="287"/>
                    </a:lnTo>
                    <a:lnTo>
                      <a:pt x="208" y="287"/>
                    </a:lnTo>
                    <a:lnTo>
                      <a:pt x="211" y="287"/>
                    </a:lnTo>
                    <a:lnTo>
                      <a:pt x="214" y="287"/>
                    </a:lnTo>
                    <a:lnTo>
                      <a:pt x="215" y="285"/>
                    </a:lnTo>
                    <a:lnTo>
                      <a:pt x="217" y="284"/>
                    </a:lnTo>
                    <a:lnTo>
                      <a:pt x="216" y="279"/>
                    </a:lnTo>
                    <a:lnTo>
                      <a:pt x="214" y="276"/>
                    </a:lnTo>
                    <a:lnTo>
                      <a:pt x="210" y="271"/>
                    </a:lnTo>
                    <a:lnTo>
                      <a:pt x="205" y="265"/>
                    </a:lnTo>
                    <a:lnTo>
                      <a:pt x="203" y="262"/>
                    </a:lnTo>
                    <a:lnTo>
                      <a:pt x="204" y="260"/>
                    </a:lnTo>
                    <a:lnTo>
                      <a:pt x="205" y="256"/>
                    </a:lnTo>
                    <a:lnTo>
                      <a:pt x="208" y="252"/>
                    </a:lnTo>
                    <a:lnTo>
                      <a:pt x="208" y="249"/>
                    </a:lnTo>
                    <a:lnTo>
                      <a:pt x="211" y="248"/>
                    </a:lnTo>
                    <a:lnTo>
                      <a:pt x="218" y="251"/>
                    </a:lnTo>
                    <a:lnTo>
                      <a:pt x="220" y="251"/>
                    </a:lnTo>
                    <a:lnTo>
                      <a:pt x="223" y="251"/>
                    </a:lnTo>
                    <a:lnTo>
                      <a:pt x="224" y="249"/>
                    </a:lnTo>
                    <a:lnTo>
                      <a:pt x="225" y="247"/>
                    </a:lnTo>
                    <a:lnTo>
                      <a:pt x="225" y="238"/>
                    </a:lnTo>
                    <a:lnTo>
                      <a:pt x="226" y="232"/>
                    </a:lnTo>
                    <a:lnTo>
                      <a:pt x="232" y="233"/>
                    </a:lnTo>
                    <a:lnTo>
                      <a:pt x="236" y="232"/>
                    </a:lnTo>
                    <a:lnTo>
                      <a:pt x="243" y="231"/>
                    </a:lnTo>
                    <a:lnTo>
                      <a:pt x="245" y="229"/>
                    </a:lnTo>
                    <a:lnTo>
                      <a:pt x="247" y="228"/>
                    </a:lnTo>
                    <a:lnTo>
                      <a:pt x="251" y="226"/>
                    </a:lnTo>
                    <a:lnTo>
                      <a:pt x="254" y="223"/>
                    </a:lnTo>
                    <a:lnTo>
                      <a:pt x="256" y="220"/>
                    </a:lnTo>
                    <a:lnTo>
                      <a:pt x="254" y="219"/>
                    </a:lnTo>
                    <a:lnTo>
                      <a:pt x="253" y="217"/>
                    </a:lnTo>
                    <a:lnTo>
                      <a:pt x="253" y="214"/>
                    </a:lnTo>
                    <a:lnTo>
                      <a:pt x="253" y="211"/>
                    </a:lnTo>
                    <a:lnTo>
                      <a:pt x="251" y="206"/>
                    </a:lnTo>
                    <a:lnTo>
                      <a:pt x="249" y="203"/>
                    </a:lnTo>
                    <a:lnTo>
                      <a:pt x="244" y="197"/>
                    </a:lnTo>
                    <a:lnTo>
                      <a:pt x="241" y="191"/>
                    </a:lnTo>
                    <a:lnTo>
                      <a:pt x="242" y="189"/>
                    </a:lnTo>
                    <a:lnTo>
                      <a:pt x="243" y="187"/>
                    </a:lnTo>
                    <a:lnTo>
                      <a:pt x="249" y="188"/>
                    </a:lnTo>
                    <a:lnTo>
                      <a:pt x="258" y="188"/>
                    </a:lnTo>
                    <a:lnTo>
                      <a:pt x="266" y="191"/>
                    </a:lnTo>
                    <a:lnTo>
                      <a:pt x="266" y="190"/>
                    </a:lnTo>
                    <a:lnTo>
                      <a:pt x="268" y="190"/>
                    </a:lnTo>
                    <a:lnTo>
                      <a:pt x="270" y="190"/>
                    </a:lnTo>
                    <a:lnTo>
                      <a:pt x="270" y="189"/>
                    </a:lnTo>
                    <a:lnTo>
                      <a:pt x="271" y="189"/>
                    </a:lnTo>
                    <a:lnTo>
                      <a:pt x="273" y="188"/>
                    </a:lnTo>
                    <a:lnTo>
                      <a:pt x="277" y="175"/>
                    </a:lnTo>
                    <a:lnTo>
                      <a:pt x="279" y="172"/>
                    </a:lnTo>
                    <a:lnTo>
                      <a:pt x="284" y="170"/>
                    </a:lnTo>
                    <a:lnTo>
                      <a:pt x="289" y="169"/>
                    </a:lnTo>
                    <a:lnTo>
                      <a:pt x="293" y="171"/>
                    </a:lnTo>
                    <a:lnTo>
                      <a:pt x="295" y="171"/>
                    </a:lnTo>
                    <a:lnTo>
                      <a:pt x="299" y="170"/>
                    </a:lnTo>
                    <a:lnTo>
                      <a:pt x="300" y="168"/>
                    </a:lnTo>
                    <a:lnTo>
                      <a:pt x="300" y="166"/>
                    </a:lnTo>
                    <a:lnTo>
                      <a:pt x="300" y="165"/>
                    </a:lnTo>
                    <a:lnTo>
                      <a:pt x="295" y="155"/>
                    </a:lnTo>
                    <a:lnTo>
                      <a:pt x="293" y="151"/>
                    </a:lnTo>
                    <a:lnTo>
                      <a:pt x="293" y="149"/>
                    </a:lnTo>
                    <a:lnTo>
                      <a:pt x="294" y="147"/>
                    </a:lnTo>
                    <a:lnTo>
                      <a:pt x="297" y="147"/>
                    </a:lnTo>
                    <a:lnTo>
                      <a:pt x="298" y="145"/>
                    </a:lnTo>
                    <a:lnTo>
                      <a:pt x="301" y="145"/>
                    </a:lnTo>
                    <a:lnTo>
                      <a:pt x="309" y="149"/>
                    </a:lnTo>
                    <a:lnTo>
                      <a:pt x="312" y="150"/>
                    </a:lnTo>
                    <a:lnTo>
                      <a:pt x="316" y="151"/>
                    </a:lnTo>
                    <a:lnTo>
                      <a:pt x="323" y="149"/>
                    </a:lnTo>
                    <a:lnTo>
                      <a:pt x="326" y="148"/>
                    </a:lnTo>
                    <a:lnTo>
                      <a:pt x="328" y="147"/>
                    </a:lnTo>
                    <a:lnTo>
                      <a:pt x="328" y="145"/>
                    </a:lnTo>
                    <a:lnTo>
                      <a:pt x="327" y="144"/>
                    </a:lnTo>
                    <a:lnTo>
                      <a:pt x="325" y="142"/>
                    </a:lnTo>
                    <a:lnTo>
                      <a:pt x="323" y="142"/>
                    </a:lnTo>
                    <a:lnTo>
                      <a:pt x="321" y="142"/>
                    </a:lnTo>
                    <a:lnTo>
                      <a:pt x="320" y="144"/>
                    </a:lnTo>
                    <a:lnTo>
                      <a:pt x="317" y="145"/>
                    </a:lnTo>
                    <a:lnTo>
                      <a:pt x="316" y="145"/>
                    </a:lnTo>
                    <a:lnTo>
                      <a:pt x="314" y="144"/>
                    </a:lnTo>
                    <a:lnTo>
                      <a:pt x="313" y="144"/>
                    </a:lnTo>
                    <a:lnTo>
                      <a:pt x="311" y="144"/>
                    </a:lnTo>
                    <a:lnTo>
                      <a:pt x="308" y="142"/>
                    </a:lnTo>
                    <a:lnTo>
                      <a:pt x="307" y="141"/>
                    </a:lnTo>
                    <a:lnTo>
                      <a:pt x="308" y="138"/>
                    </a:lnTo>
                    <a:lnTo>
                      <a:pt x="308" y="134"/>
                    </a:lnTo>
                    <a:lnTo>
                      <a:pt x="306" y="132"/>
                    </a:lnTo>
                    <a:lnTo>
                      <a:pt x="299" y="129"/>
                    </a:lnTo>
                    <a:lnTo>
                      <a:pt x="296" y="127"/>
                    </a:lnTo>
                    <a:lnTo>
                      <a:pt x="295" y="126"/>
                    </a:lnTo>
                    <a:lnTo>
                      <a:pt x="294" y="124"/>
                    </a:lnTo>
                    <a:lnTo>
                      <a:pt x="295" y="123"/>
                    </a:lnTo>
                    <a:lnTo>
                      <a:pt x="301" y="112"/>
                    </a:lnTo>
                    <a:lnTo>
                      <a:pt x="302" y="107"/>
                    </a:lnTo>
                    <a:lnTo>
                      <a:pt x="301" y="105"/>
                    </a:lnTo>
                    <a:lnTo>
                      <a:pt x="298" y="104"/>
                    </a:lnTo>
                    <a:lnTo>
                      <a:pt x="295" y="106"/>
                    </a:lnTo>
                    <a:lnTo>
                      <a:pt x="292" y="106"/>
                    </a:lnTo>
                    <a:lnTo>
                      <a:pt x="291" y="105"/>
                    </a:lnTo>
                    <a:lnTo>
                      <a:pt x="290" y="103"/>
                    </a:lnTo>
                    <a:lnTo>
                      <a:pt x="290" y="99"/>
                    </a:lnTo>
                    <a:lnTo>
                      <a:pt x="291" y="95"/>
                    </a:lnTo>
                    <a:lnTo>
                      <a:pt x="295" y="91"/>
                    </a:lnTo>
                    <a:lnTo>
                      <a:pt x="297" y="88"/>
                    </a:lnTo>
                    <a:lnTo>
                      <a:pt x="298" y="86"/>
                    </a:lnTo>
                    <a:lnTo>
                      <a:pt x="297" y="84"/>
                    </a:lnTo>
                    <a:lnTo>
                      <a:pt x="296" y="83"/>
                    </a:lnTo>
                    <a:lnTo>
                      <a:pt x="291" y="78"/>
                    </a:lnTo>
                    <a:lnTo>
                      <a:pt x="291" y="75"/>
                    </a:lnTo>
                    <a:lnTo>
                      <a:pt x="294" y="72"/>
                    </a:lnTo>
                    <a:lnTo>
                      <a:pt x="294" y="70"/>
                    </a:lnTo>
                    <a:lnTo>
                      <a:pt x="294" y="69"/>
                    </a:lnTo>
                    <a:lnTo>
                      <a:pt x="295" y="69"/>
                    </a:lnTo>
                    <a:lnTo>
                      <a:pt x="296" y="67"/>
                    </a:lnTo>
                    <a:lnTo>
                      <a:pt x="295" y="60"/>
                    </a:lnTo>
                    <a:lnTo>
                      <a:pt x="291" y="52"/>
                    </a:lnTo>
                    <a:lnTo>
                      <a:pt x="287" y="46"/>
                    </a:lnTo>
                    <a:lnTo>
                      <a:pt x="281" y="40"/>
                    </a:lnTo>
                    <a:lnTo>
                      <a:pt x="276" y="37"/>
                    </a:lnTo>
                    <a:lnTo>
                      <a:pt x="269" y="34"/>
                    </a:lnTo>
                    <a:lnTo>
                      <a:pt x="259" y="32"/>
                    </a:lnTo>
                    <a:lnTo>
                      <a:pt x="251" y="29"/>
                    </a:lnTo>
                    <a:lnTo>
                      <a:pt x="246" y="26"/>
                    </a:lnTo>
                    <a:lnTo>
                      <a:pt x="244" y="26"/>
                    </a:lnTo>
                    <a:lnTo>
                      <a:pt x="238" y="25"/>
                    </a:lnTo>
                    <a:lnTo>
                      <a:pt x="234" y="21"/>
                    </a:lnTo>
                    <a:lnTo>
                      <a:pt x="232" y="19"/>
                    </a:lnTo>
                    <a:lnTo>
                      <a:pt x="232" y="17"/>
                    </a:lnTo>
                    <a:lnTo>
                      <a:pt x="231" y="14"/>
                    </a:lnTo>
                    <a:lnTo>
                      <a:pt x="230" y="14"/>
                    </a:lnTo>
                    <a:lnTo>
                      <a:pt x="222" y="12"/>
                    </a:lnTo>
                    <a:lnTo>
                      <a:pt x="219" y="11"/>
                    </a:lnTo>
                    <a:lnTo>
                      <a:pt x="218" y="15"/>
                    </a:lnTo>
                    <a:lnTo>
                      <a:pt x="215" y="17"/>
                    </a:lnTo>
                    <a:lnTo>
                      <a:pt x="213" y="16"/>
                    </a:lnTo>
                    <a:lnTo>
                      <a:pt x="211" y="14"/>
                    </a:lnTo>
                    <a:lnTo>
                      <a:pt x="208" y="11"/>
                    </a:lnTo>
                    <a:lnTo>
                      <a:pt x="207" y="10"/>
                    </a:lnTo>
                    <a:lnTo>
                      <a:pt x="206" y="11"/>
                    </a:lnTo>
                    <a:lnTo>
                      <a:pt x="206" y="14"/>
                    </a:lnTo>
                    <a:lnTo>
                      <a:pt x="205" y="16"/>
                    </a:lnTo>
                    <a:lnTo>
                      <a:pt x="201" y="17"/>
                    </a:lnTo>
                    <a:lnTo>
                      <a:pt x="195" y="18"/>
                    </a:lnTo>
                    <a:lnTo>
                      <a:pt x="192" y="18"/>
                    </a:lnTo>
                    <a:lnTo>
                      <a:pt x="192" y="17"/>
                    </a:lnTo>
                    <a:lnTo>
                      <a:pt x="192" y="14"/>
                    </a:lnTo>
                    <a:lnTo>
                      <a:pt x="188" y="14"/>
                    </a:lnTo>
                    <a:lnTo>
                      <a:pt x="186" y="15"/>
                    </a:lnTo>
                    <a:lnTo>
                      <a:pt x="186" y="14"/>
                    </a:lnTo>
                    <a:lnTo>
                      <a:pt x="184" y="11"/>
                    </a:lnTo>
                    <a:lnTo>
                      <a:pt x="183" y="11"/>
                    </a:lnTo>
                    <a:lnTo>
                      <a:pt x="181" y="14"/>
                    </a:lnTo>
                    <a:lnTo>
                      <a:pt x="180" y="14"/>
                    </a:lnTo>
                    <a:lnTo>
                      <a:pt x="180" y="15"/>
                    </a:lnTo>
                    <a:lnTo>
                      <a:pt x="180" y="16"/>
                    </a:lnTo>
                    <a:lnTo>
                      <a:pt x="178" y="15"/>
                    </a:lnTo>
                    <a:lnTo>
                      <a:pt x="176" y="14"/>
                    </a:lnTo>
                    <a:lnTo>
                      <a:pt x="172" y="15"/>
                    </a:lnTo>
                    <a:lnTo>
                      <a:pt x="168" y="16"/>
                    </a:lnTo>
                    <a:lnTo>
                      <a:pt x="167" y="19"/>
                    </a:lnTo>
                    <a:lnTo>
                      <a:pt x="165" y="20"/>
                    </a:lnTo>
                    <a:lnTo>
                      <a:pt x="164" y="20"/>
                    </a:lnTo>
                    <a:lnTo>
                      <a:pt x="164" y="21"/>
                    </a:lnTo>
                    <a:lnTo>
                      <a:pt x="162" y="20"/>
                    </a:lnTo>
                    <a:lnTo>
                      <a:pt x="161" y="20"/>
                    </a:lnTo>
                    <a:lnTo>
                      <a:pt x="159" y="18"/>
                    </a:lnTo>
                    <a:lnTo>
                      <a:pt x="157" y="20"/>
                    </a:lnTo>
                    <a:lnTo>
                      <a:pt x="154" y="20"/>
                    </a:lnTo>
                    <a:lnTo>
                      <a:pt x="148" y="20"/>
                    </a:lnTo>
                    <a:lnTo>
                      <a:pt x="143" y="15"/>
                    </a:lnTo>
                    <a:lnTo>
                      <a:pt x="142" y="11"/>
                    </a:lnTo>
                    <a:lnTo>
                      <a:pt x="139" y="9"/>
                    </a:lnTo>
                    <a:lnTo>
                      <a:pt x="135" y="8"/>
                    </a:lnTo>
                    <a:lnTo>
                      <a:pt x="121" y="6"/>
                    </a:lnTo>
                    <a:lnTo>
                      <a:pt x="115" y="4"/>
                    </a:lnTo>
                    <a:lnTo>
                      <a:pt x="110" y="2"/>
                    </a:lnTo>
                    <a:lnTo>
                      <a:pt x="105" y="0"/>
                    </a:lnTo>
                    <a:lnTo>
                      <a:pt x="103" y="1"/>
                    </a:lnTo>
                    <a:lnTo>
                      <a:pt x="101" y="1"/>
                    </a:lnTo>
                    <a:lnTo>
                      <a:pt x="100" y="4"/>
                    </a:lnTo>
                    <a:lnTo>
                      <a:pt x="99" y="4"/>
                    </a:lnTo>
                    <a:lnTo>
                      <a:pt x="99" y="6"/>
                    </a:lnTo>
                    <a:lnTo>
                      <a:pt x="98" y="6"/>
                    </a:lnTo>
                    <a:lnTo>
                      <a:pt x="98" y="7"/>
                    </a:lnTo>
                    <a:lnTo>
                      <a:pt x="95" y="6"/>
                    </a:lnTo>
                    <a:lnTo>
                      <a:pt x="93" y="7"/>
                    </a:lnTo>
                    <a:lnTo>
                      <a:pt x="89" y="7"/>
                    </a:lnTo>
                    <a:lnTo>
                      <a:pt x="83" y="7"/>
                    </a:lnTo>
                    <a:lnTo>
                      <a:pt x="74" y="4"/>
                    </a:lnTo>
                    <a:lnTo>
                      <a:pt x="67" y="1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368">
                <a:extLst>
                  <a:ext uri="{FF2B5EF4-FFF2-40B4-BE49-F238E27FC236}">
                    <a16:creationId xmlns:a16="http://schemas.microsoft.com/office/drawing/2014/main" id="{CC465C66-EED8-F089-7E13-E82EB28975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1055"/>
                <a:ext cx="61" cy="174"/>
              </a:xfrm>
              <a:custGeom>
                <a:avLst/>
                <a:gdLst>
                  <a:gd name="T0" fmla="*/ 48 w 184"/>
                  <a:gd name="T1" fmla="*/ 487 h 520"/>
                  <a:gd name="T2" fmla="*/ 69 w 184"/>
                  <a:gd name="T3" fmla="*/ 481 h 520"/>
                  <a:gd name="T4" fmla="*/ 77 w 184"/>
                  <a:gd name="T5" fmla="*/ 494 h 520"/>
                  <a:gd name="T6" fmla="*/ 79 w 184"/>
                  <a:gd name="T7" fmla="*/ 513 h 520"/>
                  <a:gd name="T8" fmla="*/ 82 w 184"/>
                  <a:gd name="T9" fmla="*/ 517 h 520"/>
                  <a:gd name="T10" fmla="*/ 86 w 184"/>
                  <a:gd name="T11" fmla="*/ 501 h 520"/>
                  <a:gd name="T12" fmla="*/ 92 w 184"/>
                  <a:gd name="T13" fmla="*/ 504 h 520"/>
                  <a:gd name="T14" fmla="*/ 107 w 184"/>
                  <a:gd name="T15" fmla="*/ 499 h 520"/>
                  <a:gd name="T16" fmla="*/ 106 w 184"/>
                  <a:gd name="T17" fmla="*/ 488 h 520"/>
                  <a:gd name="T18" fmla="*/ 134 w 184"/>
                  <a:gd name="T19" fmla="*/ 453 h 520"/>
                  <a:gd name="T20" fmla="*/ 155 w 184"/>
                  <a:gd name="T21" fmla="*/ 448 h 520"/>
                  <a:gd name="T22" fmla="*/ 154 w 184"/>
                  <a:gd name="T23" fmla="*/ 422 h 520"/>
                  <a:gd name="T24" fmla="*/ 152 w 184"/>
                  <a:gd name="T25" fmla="*/ 402 h 520"/>
                  <a:gd name="T26" fmla="*/ 144 w 184"/>
                  <a:gd name="T27" fmla="*/ 388 h 520"/>
                  <a:gd name="T28" fmla="*/ 149 w 184"/>
                  <a:gd name="T29" fmla="*/ 378 h 520"/>
                  <a:gd name="T30" fmla="*/ 165 w 184"/>
                  <a:gd name="T31" fmla="*/ 363 h 520"/>
                  <a:gd name="T32" fmla="*/ 170 w 184"/>
                  <a:gd name="T33" fmla="*/ 351 h 520"/>
                  <a:gd name="T34" fmla="*/ 173 w 184"/>
                  <a:gd name="T35" fmla="*/ 338 h 520"/>
                  <a:gd name="T36" fmla="*/ 165 w 184"/>
                  <a:gd name="T37" fmla="*/ 316 h 520"/>
                  <a:gd name="T38" fmla="*/ 160 w 184"/>
                  <a:gd name="T39" fmla="*/ 308 h 520"/>
                  <a:gd name="T40" fmla="*/ 171 w 184"/>
                  <a:gd name="T41" fmla="*/ 300 h 520"/>
                  <a:gd name="T42" fmla="*/ 180 w 184"/>
                  <a:gd name="T43" fmla="*/ 282 h 520"/>
                  <a:gd name="T44" fmla="*/ 170 w 184"/>
                  <a:gd name="T45" fmla="*/ 262 h 520"/>
                  <a:gd name="T46" fmla="*/ 183 w 184"/>
                  <a:gd name="T47" fmla="*/ 257 h 520"/>
                  <a:gd name="T48" fmla="*/ 173 w 184"/>
                  <a:gd name="T49" fmla="*/ 247 h 520"/>
                  <a:gd name="T50" fmla="*/ 169 w 184"/>
                  <a:gd name="T51" fmla="*/ 221 h 520"/>
                  <a:gd name="T52" fmla="*/ 158 w 184"/>
                  <a:gd name="T53" fmla="*/ 188 h 520"/>
                  <a:gd name="T54" fmla="*/ 144 w 184"/>
                  <a:gd name="T55" fmla="*/ 175 h 520"/>
                  <a:gd name="T56" fmla="*/ 162 w 184"/>
                  <a:gd name="T57" fmla="*/ 160 h 520"/>
                  <a:gd name="T58" fmla="*/ 164 w 184"/>
                  <a:gd name="T59" fmla="*/ 156 h 520"/>
                  <a:gd name="T60" fmla="*/ 158 w 184"/>
                  <a:gd name="T61" fmla="*/ 144 h 520"/>
                  <a:gd name="T62" fmla="*/ 149 w 184"/>
                  <a:gd name="T63" fmla="*/ 147 h 520"/>
                  <a:gd name="T64" fmla="*/ 133 w 184"/>
                  <a:gd name="T65" fmla="*/ 160 h 520"/>
                  <a:gd name="T66" fmla="*/ 122 w 184"/>
                  <a:gd name="T67" fmla="*/ 142 h 520"/>
                  <a:gd name="T68" fmla="*/ 116 w 184"/>
                  <a:gd name="T69" fmla="*/ 114 h 520"/>
                  <a:gd name="T70" fmla="*/ 141 w 184"/>
                  <a:gd name="T71" fmla="*/ 103 h 520"/>
                  <a:gd name="T72" fmla="*/ 152 w 184"/>
                  <a:gd name="T73" fmla="*/ 97 h 520"/>
                  <a:gd name="T74" fmla="*/ 125 w 184"/>
                  <a:gd name="T75" fmla="*/ 70 h 520"/>
                  <a:gd name="T76" fmla="*/ 118 w 184"/>
                  <a:gd name="T77" fmla="*/ 62 h 520"/>
                  <a:gd name="T78" fmla="*/ 101 w 184"/>
                  <a:gd name="T79" fmla="*/ 64 h 520"/>
                  <a:gd name="T80" fmla="*/ 88 w 184"/>
                  <a:gd name="T81" fmla="*/ 50 h 520"/>
                  <a:gd name="T82" fmla="*/ 67 w 184"/>
                  <a:gd name="T83" fmla="*/ 60 h 520"/>
                  <a:gd name="T84" fmla="*/ 65 w 184"/>
                  <a:gd name="T85" fmla="*/ 56 h 520"/>
                  <a:gd name="T86" fmla="*/ 50 w 184"/>
                  <a:gd name="T87" fmla="*/ 37 h 520"/>
                  <a:gd name="T88" fmla="*/ 48 w 184"/>
                  <a:gd name="T89" fmla="*/ 24 h 520"/>
                  <a:gd name="T90" fmla="*/ 37 w 184"/>
                  <a:gd name="T91" fmla="*/ 24 h 520"/>
                  <a:gd name="T92" fmla="*/ 34 w 184"/>
                  <a:gd name="T93" fmla="*/ 34 h 520"/>
                  <a:gd name="T94" fmla="*/ 19 w 184"/>
                  <a:gd name="T95" fmla="*/ 40 h 520"/>
                  <a:gd name="T96" fmla="*/ 25 w 184"/>
                  <a:gd name="T97" fmla="*/ 30 h 520"/>
                  <a:gd name="T98" fmla="*/ 24 w 184"/>
                  <a:gd name="T99" fmla="*/ 1 h 520"/>
                  <a:gd name="T100" fmla="*/ 21 w 184"/>
                  <a:gd name="T101" fmla="*/ 12 h 520"/>
                  <a:gd name="T102" fmla="*/ 12 w 184"/>
                  <a:gd name="T103" fmla="*/ 13 h 520"/>
                  <a:gd name="T104" fmla="*/ 15 w 184"/>
                  <a:gd name="T105" fmla="*/ 23 h 5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84" h="520">
                    <a:moveTo>
                      <a:pt x="37" y="477"/>
                    </a:moveTo>
                    <a:lnTo>
                      <a:pt x="38" y="482"/>
                    </a:lnTo>
                    <a:lnTo>
                      <a:pt x="39" y="485"/>
                    </a:lnTo>
                    <a:lnTo>
                      <a:pt x="44" y="488"/>
                    </a:lnTo>
                    <a:lnTo>
                      <a:pt x="48" y="487"/>
                    </a:lnTo>
                    <a:lnTo>
                      <a:pt x="54" y="485"/>
                    </a:lnTo>
                    <a:lnTo>
                      <a:pt x="60" y="481"/>
                    </a:lnTo>
                    <a:lnTo>
                      <a:pt x="62" y="480"/>
                    </a:lnTo>
                    <a:lnTo>
                      <a:pt x="64" y="481"/>
                    </a:lnTo>
                    <a:lnTo>
                      <a:pt x="69" y="481"/>
                    </a:lnTo>
                    <a:lnTo>
                      <a:pt x="73" y="482"/>
                    </a:lnTo>
                    <a:lnTo>
                      <a:pt x="75" y="485"/>
                    </a:lnTo>
                    <a:lnTo>
                      <a:pt x="75" y="489"/>
                    </a:lnTo>
                    <a:lnTo>
                      <a:pt x="74" y="491"/>
                    </a:lnTo>
                    <a:lnTo>
                      <a:pt x="77" y="494"/>
                    </a:lnTo>
                    <a:lnTo>
                      <a:pt x="79" y="499"/>
                    </a:lnTo>
                    <a:lnTo>
                      <a:pt x="79" y="505"/>
                    </a:lnTo>
                    <a:lnTo>
                      <a:pt x="79" y="510"/>
                    </a:lnTo>
                    <a:lnTo>
                      <a:pt x="79" y="512"/>
                    </a:lnTo>
                    <a:lnTo>
                      <a:pt x="79" y="513"/>
                    </a:lnTo>
                    <a:lnTo>
                      <a:pt x="80" y="516"/>
                    </a:lnTo>
                    <a:lnTo>
                      <a:pt x="80" y="519"/>
                    </a:lnTo>
                    <a:lnTo>
                      <a:pt x="82" y="520"/>
                    </a:lnTo>
                    <a:lnTo>
                      <a:pt x="82" y="519"/>
                    </a:lnTo>
                    <a:lnTo>
                      <a:pt x="82" y="517"/>
                    </a:lnTo>
                    <a:lnTo>
                      <a:pt x="82" y="516"/>
                    </a:lnTo>
                    <a:lnTo>
                      <a:pt x="83" y="516"/>
                    </a:lnTo>
                    <a:lnTo>
                      <a:pt x="83" y="510"/>
                    </a:lnTo>
                    <a:lnTo>
                      <a:pt x="84" y="504"/>
                    </a:lnTo>
                    <a:lnTo>
                      <a:pt x="86" y="501"/>
                    </a:lnTo>
                    <a:lnTo>
                      <a:pt x="89" y="504"/>
                    </a:lnTo>
                    <a:lnTo>
                      <a:pt x="88" y="506"/>
                    </a:lnTo>
                    <a:lnTo>
                      <a:pt x="88" y="507"/>
                    </a:lnTo>
                    <a:lnTo>
                      <a:pt x="89" y="506"/>
                    </a:lnTo>
                    <a:lnTo>
                      <a:pt x="92" y="504"/>
                    </a:lnTo>
                    <a:lnTo>
                      <a:pt x="96" y="499"/>
                    </a:lnTo>
                    <a:lnTo>
                      <a:pt x="98" y="498"/>
                    </a:lnTo>
                    <a:lnTo>
                      <a:pt x="102" y="500"/>
                    </a:lnTo>
                    <a:lnTo>
                      <a:pt x="104" y="500"/>
                    </a:lnTo>
                    <a:lnTo>
                      <a:pt x="107" y="499"/>
                    </a:lnTo>
                    <a:lnTo>
                      <a:pt x="113" y="496"/>
                    </a:lnTo>
                    <a:lnTo>
                      <a:pt x="112" y="492"/>
                    </a:lnTo>
                    <a:lnTo>
                      <a:pt x="110" y="492"/>
                    </a:lnTo>
                    <a:lnTo>
                      <a:pt x="106" y="490"/>
                    </a:lnTo>
                    <a:lnTo>
                      <a:pt x="106" y="488"/>
                    </a:lnTo>
                    <a:lnTo>
                      <a:pt x="108" y="487"/>
                    </a:lnTo>
                    <a:lnTo>
                      <a:pt x="113" y="482"/>
                    </a:lnTo>
                    <a:lnTo>
                      <a:pt x="116" y="473"/>
                    </a:lnTo>
                    <a:lnTo>
                      <a:pt x="119" y="467"/>
                    </a:lnTo>
                    <a:lnTo>
                      <a:pt x="134" y="453"/>
                    </a:lnTo>
                    <a:lnTo>
                      <a:pt x="136" y="451"/>
                    </a:lnTo>
                    <a:lnTo>
                      <a:pt x="140" y="455"/>
                    </a:lnTo>
                    <a:lnTo>
                      <a:pt x="141" y="458"/>
                    </a:lnTo>
                    <a:lnTo>
                      <a:pt x="144" y="455"/>
                    </a:lnTo>
                    <a:lnTo>
                      <a:pt x="155" y="448"/>
                    </a:lnTo>
                    <a:lnTo>
                      <a:pt x="157" y="444"/>
                    </a:lnTo>
                    <a:lnTo>
                      <a:pt x="157" y="441"/>
                    </a:lnTo>
                    <a:lnTo>
                      <a:pt x="157" y="439"/>
                    </a:lnTo>
                    <a:lnTo>
                      <a:pt x="155" y="431"/>
                    </a:lnTo>
                    <a:lnTo>
                      <a:pt x="154" y="422"/>
                    </a:lnTo>
                    <a:lnTo>
                      <a:pt x="155" y="415"/>
                    </a:lnTo>
                    <a:lnTo>
                      <a:pt x="154" y="411"/>
                    </a:lnTo>
                    <a:lnTo>
                      <a:pt x="153" y="409"/>
                    </a:lnTo>
                    <a:lnTo>
                      <a:pt x="152" y="405"/>
                    </a:lnTo>
                    <a:lnTo>
                      <a:pt x="152" y="402"/>
                    </a:lnTo>
                    <a:lnTo>
                      <a:pt x="152" y="398"/>
                    </a:lnTo>
                    <a:lnTo>
                      <a:pt x="150" y="390"/>
                    </a:lnTo>
                    <a:lnTo>
                      <a:pt x="149" y="388"/>
                    </a:lnTo>
                    <a:lnTo>
                      <a:pt x="146" y="388"/>
                    </a:lnTo>
                    <a:lnTo>
                      <a:pt x="144" y="388"/>
                    </a:lnTo>
                    <a:lnTo>
                      <a:pt x="144" y="387"/>
                    </a:lnTo>
                    <a:lnTo>
                      <a:pt x="140" y="384"/>
                    </a:lnTo>
                    <a:lnTo>
                      <a:pt x="140" y="383"/>
                    </a:lnTo>
                    <a:lnTo>
                      <a:pt x="142" y="379"/>
                    </a:lnTo>
                    <a:lnTo>
                      <a:pt x="149" y="378"/>
                    </a:lnTo>
                    <a:lnTo>
                      <a:pt x="150" y="377"/>
                    </a:lnTo>
                    <a:lnTo>
                      <a:pt x="156" y="375"/>
                    </a:lnTo>
                    <a:lnTo>
                      <a:pt x="161" y="370"/>
                    </a:lnTo>
                    <a:lnTo>
                      <a:pt x="161" y="368"/>
                    </a:lnTo>
                    <a:lnTo>
                      <a:pt x="165" y="363"/>
                    </a:lnTo>
                    <a:lnTo>
                      <a:pt x="168" y="359"/>
                    </a:lnTo>
                    <a:lnTo>
                      <a:pt x="168" y="357"/>
                    </a:lnTo>
                    <a:lnTo>
                      <a:pt x="168" y="356"/>
                    </a:lnTo>
                    <a:lnTo>
                      <a:pt x="169" y="356"/>
                    </a:lnTo>
                    <a:lnTo>
                      <a:pt x="170" y="351"/>
                    </a:lnTo>
                    <a:lnTo>
                      <a:pt x="171" y="348"/>
                    </a:lnTo>
                    <a:lnTo>
                      <a:pt x="174" y="346"/>
                    </a:lnTo>
                    <a:lnTo>
                      <a:pt x="174" y="341"/>
                    </a:lnTo>
                    <a:lnTo>
                      <a:pt x="173" y="339"/>
                    </a:lnTo>
                    <a:lnTo>
                      <a:pt x="173" y="338"/>
                    </a:lnTo>
                    <a:lnTo>
                      <a:pt x="173" y="336"/>
                    </a:lnTo>
                    <a:lnTo>
                      <a:pt x="168" y="326"/>
                    </a:lnTo>
                    <a:lnTo>
                      <a:pt x="164" y="320"/>
                    </a:lnTo>
                    <a:lnTo>
                      <a:pt x="163" y="318"/>
                    </a:lnTo>
                    <a:lnTo>
                      <a:pt x="165" y="316"/>
                    </a:lnTo>
                    <a:lnTo>
                      <a:pt x="165" y="313"/>
                    </a:lnTo>
                    <a:lnTo>
                      <a:pt x="163" y="312"/>
                    </a:lnTo>
                    <a:lnTo>
                      <a:pt x="160" y="311"/>
                    </a:lnTo>
                    <a:lnTo>
                      <a:pt x="159" y="311"/>
                    </a:lnTo>
                    <a:lnTo>
                      <a:pt x="160" y="308"/>
                    </a:lnTo>
                    <a:lnTo>
                      <a:pt x="163" y="307"/>
                    </a:lnTo>
                    <a:lnTo>
                      <a:pt x="166" y="305"/>
                    </a:lnTo>
                    <a:lnTo>
                      <a:pt x="169" y="304"/>
                    </a:lnTo>
                    <a:lnTo>
                      <a:pt x="169" y="301"/>
                    </a:lnTo>
                    <a:lnTo>
                      <a:pt x="171" y="300"/>
                    </a:lnTo>
                    <a:lnTo>
                      <a:pt x="178" y="296"/>
                    </a:lnTo>
                    <a:lnTo>
                      <a:pt x="181" y="292"/>
                    </a:lnTo>
                    <a:lnTo>
                      <a:pt x="182" y="288"/>
                    </a:lnTo>
                    <a:lnTo>
                      <a:pt x="181" y="283"/>
                    </a:lnTo>
                    <a:lnTo>
                      <a:pt x="180" y="282"/>
                    </a:lnTo>
                    <a:lnTo>
                      <a:pt x="168" y="275"/>
                    </a:lnTo>
                    <a:lnTo>
                      <a:pt x="163" y="274"/>
                    </a:lnTo>
                    <a:lnTo>
                      <a:pt x="162" y="271"/>
                    </a:lnTo>
                    <a:lnTo>
                      <a:pt x="163" y="266"/>
                    </a:lnTo>
                    <a:lnTo>
                      <a:pt x="170" y="262"/>
                    </a:lnTo>
                    <a:lnTo>
                      <a:pt x="173" y="261"/>
                    </a:lnTo>
                    <a:lnTo>
                      <a:pt x="176" y="261"/>
                    </a:lnTo>
                    <a:lnTo>
                      <a:pt x="180" y="260"/>
                    </a:lnTo>
                    <a:lnTo>
                      <a:pt x="181" y="258"/>
                    </a:lnTo>
                    <a:lnTo>
                      <a:pt x="183" y="257"/>
                    </a:lnTo>
                    <a:lnTo>
                      <a:pt x="184" y="252"/>
                    </a:lnTo>
                    <a:lnTo>
                      <a:pt x="183" y="250"/>
                    </a:lnTo>
                    <a:lnTo>
                      <a:pt x="178" y="247"/>
                    </a:lnTo>
                    <a:lnTo>
                      <a:pt x="176" y="248"/>
                    </a:lnTo>
                    <a:lnTo>
                      <a:pt x="173" y="247"/>
                    </a:lnTo>
                    <a:lnTo>
                      <a:pt x="170" y="242"/>
                    </a:lnTo>
                    <a:lnTo>
                      <a:pt x="165" y="238"/>
                    </a:lnTo>
                    <a:lnTo>
                      <a:pt x="164" y="236"/>
                    </a:lnTo>
                    <a:lnTo>
                      <a:pt x="165" y="233"/>
                    </a:lnTo>
                    <a:lnTo>
                      <a:pt x="169" y="221"/>
                    </a:lnTo>
                    <a:lnTo>
                      <a:pt x="170" y="216"/>
                    </a:lnTo>
                    <a:lnTo>
                      <a:pt x="169" y="213"/>
                    </a:lnTo>
                    <a:lnTo>
                      <a:pt x="165" y="191"/>
                    </a:lnTo>
                    <a:lnTo>
                      <a:pt x="160" y="188"/>
                    </a:lnTo>
                    <a:lnTo>
                      <a:pt x="158" y="188"/>
                    </a:lnTo>
                    <a:lnTo>
                      <a:pt x="157" y="187"/>
                    </a:lnTo>
                    <a:lnTo>
                      <a:pt x="155" y="185"/>
                    </a:lnTo>
                    <a:lnTo>
                      <a:pt x="150" y="182"/>
                    </a:lnTo>
                    <a:lnTo>
                      <a:pt x="147" y="179"/>
                    </a:lnTo>
                    <a:lnTo>
                      <a:pt x="144" y="175"/>
                    </a:lnTo>
                    <a:lnTo>
                      <a:pt x="144" y="169"/>
                    </a:lnTo>
                    <a:lnTo>
                      <a:pt x="145" y="163"/>
                    </a:lnTo>
                    <a:lnTo>
                      <a:pt x="152" y="162"/>
                    </a:lnTo>
                    <a:lnTo>
                      <a:pt x="162" y="161"/>
                    </a:lnTo>
                    <a:lnTo>
                      <a:pt x="162" y="160"/>
                    </a:lnTo>
                    <a:lnTo>
                      <a:pt x="162" y="159"/>
                    </a:lnTo>
                    <a:lnTo>
                      <a:pt x="163" y="159"/>
                    </a:lnTo>
                    <a:lnTo>
                      <a:pt x="163" y="157"/>
                    </a:lnTo>
                    <a:lnTo>
                      <a:pt x="163" y="156"/>
                    </a:lnTo>
                    <a:lnTo>
                      <a:pt x="164" y="156"/>
                    </a:lnTo>
                    <a:lnTo>
                      <a:pt x="162" y="153"/>
                    </a:lnTo>
                    <a:lnTo>
                      <a:pt x="161" y="151"/>
                    </a:lnTo>
                    <a:lnTo>
                      <a:pt x="159" y="147"/>
                    </a:lnTo>
                    <a:lnTo>
                      <a:pt x="158" y="145"/>
                    </a:lnTo>
                    <a:lnTo>
                      <a:pt x="158" y="144"/>
                    </a:lnTo>
                    <a:lnTo>
                      <a:pt x="155" y="141"/>
                    </a:lnTo>
                    <a:lnTo>
                      <a:pt x="154" y="145"/>
                    </a:lnTo>
                    <a:lnTo>
                      <a:pt x="152" y="147"/>
                    </a:lnTo>
                    <a:lnTo>
                      <a:pt x="150" y="147"/>
                    </a:lnTo>
                    <a:lnTo>
                      <a:pt x="149" y="147"/>
                    </a:lnTo>
                    <a:lnTo>
                      <a:pt x="149" y="148"/>
                    </a:lnTo>
                    <a:lnTo>
                      <a:pt x="146" y="151"/>
                    </a:lnTo>
                    <a:lnTo>
                      <a:pt x="141" y="152"/>
                    </a:lnTo>
                    <a:lnTo>
                      <a:pt x="137" y="158"/>
                    </a:lnTo>
                    <a:lnTo>
                      <a:pt x="133" y="160"/>
                    </a:lnTo>
                    <a:lnTo>
                      <a:pt x="131" y="161"/>
                    </a:lnTo>
                    <a:lnTo>
                      <a:pt x="127" y="159"/>
                    </a:lnTo>
                    <a:lnTo>
                      <a:pt x="124" y="152"/>
                    </a:lnTo>
                    <a:lnTo>
                      <a:pt x="121" y="146"/>
                    </a:lnTo>
                    <a:lnTo>
                      <a:pt x="122" y="142"/>
                    </a:lnTo>
                    <a:lnTo>
                      <a:pt x="122" y="136"/>
                    </a:lnTo>
                    <a:lnTo>
                      <a:pt x="122" y="133"/>
                    </a:lnTo>
                    <a:lnTo>
                      <a:pt x="116" y="125"/>
                    </a:lnTo>
                    <a:lnTo>
                      <a:pt x="115" y="119"/>
                    </a:lnTo>
                    <a:lnTo>
                      <a:pt x="116" y="114"/>
                    </a:lnTo>
                    <a:lnTo>
                      <a:pt x="119" y="110"/>
                    </a:lnTo>
                    <a:lnTo>
                      <a:pt x="128" y="103"/>
                    </a:lnTo>
                    <a:lnTo>
                      <a:pt x="132" y="101"/>
                    </a:lnTo>
                    <a:lnTo>
                      <a:pt x="134" y="102"/>
                    </a:lnTo>
                    <a:lnTo>
                      <a:pt x="141" y="103"/>
                    </a:lnTo>
                    <a:lnTo>
                      <a:pt x="145" y="102"/>
                    </a:lnTo>
                    <a:lnTo>
                      <a:pt x="145" y="101"/>
                    </a:lnTo>
                    <a:lnTo>
                      <a:pt x="146" y="101"/>
                    </a:lnTo>
                    <a:lnTo>
                      <a:pt x="149" y="101"/>
                    </a:lnTo>
                    <a:lnTo>
                      <a:pt x="152" y="97"/>
                    </a:lnTo>
                    <a:lnTo>
                      <a:pt x="153" y="92"/>
                    </a:lnTo>
                    <a:lnTo>
                      <a:pt x="152" y="88"/>
                    </a:lnTo>
                    <a:lnTo>
                      <a:pt x="149" y="86"/>
                    </a:lnTo>
                    <a:lnTo>
                      <a:pt x="131" y="77"/>
                    </a:lnTo>
                    <a:lnTo>
                      <a:pt x="125" y="70"/>
                    </a:lnTo>
                    <a:lnTo>
                      <a:pt x="123" y="67"/>
                    </a:lnTo>
                    <a:lnTo>
                      <a:pt x="123" y="62"/>
                    </a:lnTo>
                    <a:lnTo>
                      <a:pt x="122" y="60"/>
                    </a:lnTo>
                    <a:lnTo>
                      <a:pt x="121" y="61"/>
                    </a:lnTo>
                    <a:lnTo>
                      <a:pt x="118" y="62"/>
                    </a:lnTo>
                    <a:lnTo>
                      <a:pt x="115" y="65"/>
                    </a:lnTo>
                    <a:lnTo>
                      <a:pt x="110" y="65"/>
                    </a:lnTo>
                    <a:lnTo>
                      <a:pt x="107" y="64"/>
                    </a:lnTo>
                    <a:lnTo>
                      <a:pt x="105" y="65"/>
                    </a:lnTo>
                    <a:lnTo>
                      <a:pt x="101" y="64"/>
                    </a:lnTo>
                    <a:lnTo>
                      <a:pt x="98" y="60"/>
                    </a:lnTo>
                    <a:lnTo>
                      <a:pt x="95" y="56"/>
                    </a:lnTo>
                    <a:lnTo>
                      <a:pt x="92" y="53"/>
                    </a:lnTo>
                    <a:lnTo>
                      <a:pt x="91" y="52"/>
                    </a:lnTo>
                    <a:lnTo>
                      <a:pt x="88" y="50"/>
                    </a:lnTo>
                    <a:lnTo>
                      <a:pt x="80" y="51"/>
                    </a:lnTo>
                    <a:lnTo>
                      <a:pt x="77" y="58"/>
                    </a:lnTo>
                    <a:lnTo>
                      <a:pt x="73" y="60"/>
                    </a:lnTo>
                    <a:lnTo>
                      <a:pt x="69" y="60"/>
                    </a:lnTo>
                    <a:lnTo>
                      <a:pt x="67" y="60"/>
                    </a:lnTo>
                    <a:lnTo>
                      <a:pt x="66" y="60"/>
                    </a:lnTo>
                    <a:lnTo>
                      <a:pt x="66" y="61"/>
                    </a:lnTo>
                    <a:lnTo>
                      <a:pt x="64" y="59"/>
                    </a:lnTo>
                    <a:lnTo>
                      <a:pt x="64" y="58"/>
                    </a:lnTo>
                    <a:lnTo>
                      <a:pt x="65" y="56"/>
                    </a:lnTo>
                    <a:lnTo>
                      <a:pt x="65" y="52"/>
                    </a:lnTo>
                    <a:lnTo>
                      <a:pt x="61" y="47"/>
                    </a:lnTo>
                    <a:lnTo>
                      <a:pt x="59" y="44"/>
                    </a:lnTo>
                    <a:lnTo>
                      <a:pt x="58" y="40"/>
                    </a:lnTo>
                    <a:lnTo>
                      <a:pt x="50" y="37"/>
                    </a:lnTo>
                    <a:lnTo>
                      <a:pt x="45" y="31"/>
                    </a:lnTo>
                    <a:lnTo>
                      <a:pt x="45" y="28"/>
                    </a:lnTo>
                    <a:lnTo>
                      <a:pt x="47" y="27"/>
                    </a:lnTo>
                    <a:lnTo>
                      <a:pt x="48" y="25"/>
                    </a:lnTo>
                    <a:lnTo>
                      <a:pt x="48" y="24"/>
                    </a:lnTo>
                    <a:lnTo>
                      <a:pt x="47" y="24"/>
                    </a:lnTo>
                    <a:lnTo>
                      <a:pt x="45" y="24"/>
                    </a:lnTo>
                    <a:lnTo>
                      <a:pt x="39" y="24"/>
                    </a:lnTo>
                    <a:lnTo>
                      <a:pt x="37" y="23"/>
                    </a:lnTo>
                    <a:lnTo>
                      <a:pt x="37" y="24"/>
                    </a:lnTo>
                    <a:lnTo>
                      <a:pt x="40" y="28"/>
                    </a:lnTo>
                    <a:lnTo>
                      <a:pt x="41" y="33"/>
                    </a:lnTo>
                    <a:lnTo>
                      <a:pt x="37" y="35"/>
                    </a:lnTo>
                    <a:lnTo>
                      <a:pt x="35" y="34"/>
                    </a:lnTo>
                    <a:lnTo>
                      <a:pt x="34" y="34"/>
                    </a:lnTo>
                    <a:lnTo>
                      <a:pt x="27" y="33"/>
                    </a:lnTo>
                    <a:lnTo>
                      <a:pt x="22" y="37"/>
                    </a:lnTo>
                    <a:lnTo>
                      <a:pt x="20" y="39"/>
                    </a:lnTo>
                    <a:lnTo>
                      <a:pt x="19" y="39"/>
                    </a:lnTo>
                    <a:lnTo>
                      <a:pt x="19" y="40"/>
                    </a:lnTo>
                    <a:lnTo>
                      <a:pt x="17" y="38"/>
                    </a:lnTo>
                    <a:lnTo>
                      <a:pt x="16" y="34"/>
                    </a:lnTo>
                    <a:lnTo>
                      <a:pt x="17" y="32"/>
                    </a:lnTo>
                    <a:lnTo>
                      <a:pt x="22" y="32"/>
                    </a:lnTo>
                    <a:lnTo>
                      <a:pt x="25" y="30"/>
                    </a:lnTo>
                    <a:lnTo>
                      <a:pt x="27" y="28"/>
                    </a:lnTo>
                    <a:lnTo>
                      <a:pt x="31" y="8"/>
                    </a:lnTo>
                    <a:lnTo>
                      <a:pt x="29" y="1"/>
                    </a:lnTo>
                    <a:lnTo>
                      <a:pt x="26" y="0"/>
                    </a:lnTo>
                    <a:lnTo>
                      <a:pt x="24" y="1"/>
                    </a:lnTo>
                    <a:lnTo>
                      <a:pt x="22" y="4"/>
                    </a:lnTo>
                    <a:lnTo>
                      <a:pt x="21" y="7"/>
                    </a:lnTo>
                    <a:lnTo>
                      <a:pt x="22" y="11"/>
                    </a:lnTo>
                    <a:lnTo>
                      <a:pt x="21" y="11"/>
                    </a:lnTo>
                    <a:lnTo>
                      <a:pt x="21" y="12"/>
                    </a:lnTo>
                    <a:lnTo>
                      <a:pt x="21" y="13"/>
                    </a:lnTo>
                    <a:lnTo>
                      <a:pt x="19" y="11"/>
                    </a:lnTo>
                    <a:lnTo>
                      <a:pt x="16" y="10"/>
                    </a:lnTo>
                    <a:lnTo>
                      <a:pt x="14" y="12"/>
                    </a:lnTo>
                    <a:lnTo>
                      <a:pt x="12" y="13"/>
                    </a:lnTo>
                    <a:lnTo>
                      <a:pt x="14" y="15"/>
                    </a:lnTo>
                    <a:lnTo>
                      <a:pt x="16" y="21"/>
                    </a:lnTo>
                    <a:lnTo>
                      <a:pt x="16" y="22"/>
                    </a:lnTo>
                    <a:lnTo>
                      <a:pt x="15" y="22"/>
                    </a:lnTo>
                    <a:lnTo>
                      <a:pt x="15" y="23"/>
                    </a:lnTo>
                    <a:lnTo>
                      <a:pt x="7" y="21"/>
                    </a:lnTo>
                    <a:lnTo>
                      <a:pt x="2" y="15"/>
                    </a:lnTo>
                    <a:lnTo>
                      <a:pt x="0" y="11"/>
                    </a:lnTo>
                    <a:lnTo>
                      <a:pt x="1" y="8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369">
                <a:extLst>
                  <a:ext uri="{FF2B5EF4-FFF2-40B4-BE49-F238E27FC236}">
                    <a16:creationId xmlns:a16="http://schemas.microsoft.com/office/drawing/2014/main" id="{F1455DB0-EC2F-D598-7AC8-E3D13452B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8" y="1007"/>
                <a:ext cx="50" cy="51"/>
              </a:xfrm>
              <a:custGeom>
                <a:avLst/>
                <a:gdLst>
                  <a:gd name="T0" fmla="*/ 32 w 149"/>
                  <a:gd name="T1" fmla="*/ 148 h 153"/>
                  <a:gd name="T2" fmla="*/ 31 w 149"/>
                  <a:gd name="T3" fmla="*/ 145 h 153"/>
                  <a:gd name="T4" fmla="*/ 29 w 149"/>
                  <a:gd name="T5" fmla="*/ 138 h 153"/>
                  <a:gd name="T6" fmla="*/ 25 w 149"/>
                  <a:gd name="T7" fmla="*/ 139 h 153"/>
                  <a:gd name="T8" fmla="*/ 22 w 149"/>
                  <a:gd name="T9" fmla="*/ 145 h 153"/>
                  <a:gd name="T10" fmla="*/ 15 w 149"/>
                  <a:gd name="T11" fmla="*/ 144 h 153"/>
                  <a:gd name="T12" fmla="*/ 12 w 149"/>
                  <a:gd name="T13" fmla="*/ 147 h 153"/>
                  <a:gd name="T14" fmla="*/ 9 w 149"/>
                  <a:gd name="T15" fmla="*/ 142 h 153"/>
                  <a:gd name="T16" fmla="*/ 14 w 149"/>
                  <a:gd name="T17" fmla="*/ 134 h 153"/>
                  <a:gd name="T18" fmla="*/ 11 w 149"/>
                  <a:gd name="T19" fmla="*/ 128 h 153"/>
                  <a:gd name="T20" fmla="*/ 14 w 149"/>
                  <a:gd name="T21" fmla="*/ 112 h 153"/>
                  <a:gd name="T22" fmla="*/ 14 w 149"/>
                  <a:gd name="T23" fmla="*/ 103 h 153"/>
                  <a:gd name="T24" fmla="*/ 6 w 149"/>
                  <a:gd name="T25" fmla="*/ 96 h 153"/>
                  <a:gd name="T26" fmla="*/ 1 w 149"/>
                  <a:gd name="T27" fmla="*/ 90 h 153"/>
                  <a:gd name="T28" fmla="*/ 2 w 149"/>
                  <a:gd name="T29" fmla="*/ 89 h 153"/>
                  <a:gd name="T30" fmla="*/ 9 w 149"/>
                  <a:gd name="T31" fmla="*/ 91 h 153"/>
                  <a:gd name="T32" fmla="*/ 10 w 149"/>
                  <a:gd name="T33" fmla="*/ 90 h 153"/>
                  <a:gd name="T34" fmla="*/ 6 w 149"/>
                  <a:gd name="T35" fmla="*/ 87 h 153"/>
                  <a:gd name="T36" fmla="*/ 0 w 149"/>
                  <a:gd name="T37" fmla="*/ 86 h 153"/>
                  <a:gd name="T38" fmla="*/ 1 w 149"/>
                  <a:gd name="T39" fmla="*/ 80 h 153"/>
                  <a:gd name="T40" fmla="*/ 7 w 149"/>
                  <a:gd name="T41" fmla="*/ 72 h 153"/>
                  <a:gd name="T42" fmla="*/ 10 w 149"/>
                  <a:gd name="T43" fmla="*/ 64 h 153"/>
                  <a:gd name="T44" fmla="*/ 11 w 149"/>
                  <a:gd name="T45" fmla="*/ 60 h 153"/>
                  <a:gd name="T46" fmla="*/ 23 w 149"/>
                  <a:gd name="T47" fmla="*/ 56 h 153"/>
                  <a:gd name="T48" fmla="*/ 26 w 149"/>
                  <a:gd name="T49" fmla="*/ 58 h 153"/>
                  <a:gd name="T50" fmla="*/ 27 w 149"/>
                  <a:gd name="T51" fmla="*/ 61 h 153"/>
                  <a:gd name="T52" fmla="*/ 50 w 149"/>
                  <a:gd name="T53" fmla="*/ 52 h 153"/>
                  <a:gd name="T54" fmla="*/ 50 w 149"/>
                  <a:gd name="T55" fmla="*/ 49 h 153"/>
                  <a:gd name="T56" fmla="*/ 51 w 149"/>
                  <a:gd name="T57" fmla="*/ 46 h 153"/>
                  <a:gd name="T58" fmla="*/ 57 w 149"/>
                  <a:gd name="T59" fmla="*/ 42 h 153"/>
                  <a:gd name="T60" fmla="*/ 67 w 149"/>
                  <a:gd name="T61" fmla="*/ 38 h 153"/>
                  <a:gd name="T62" fmla="*/ 75 w 149"/>
                  <a:gd name="T63" fmla="*/ 40 h 153"/>
                  <a:gd name="T64" fmla="*/ 79 w 149"/>
                  <a:gd name="T65" fmla="*/ 38 h 153"/>
                  <a:gd name="T66" fmla="*/ 80 w 149"/>
                  <a:gd name="T67" fmla="*/ 29 h 153"/>
                  <a:gd name="T68" fmla="*/ 80 w 149"/>
                  <a:gd name="T69" fmla="*/ 24 h 153"/>
                  <a:gd name="T70" fmla="*/ 89 w 149"/>
                  <a:gd name="T71" fmla="*/ 15 h 153"/>
                  <a:gd name="T72" fmla="*/ 92 w 149"/>
                  <a:gd name="T73" fmla="*/ 15 h 153"/>
                  <a:gd name="T74" fmla="*/ 92 w 149"/>
                  <a:gd name="T75" fmla="*/ 4 h 153"/>
                  <a:gd name="T76" fmla="*/ 92 w 149"/>
                  <a:gd name="T77" fmla="*/ 0 h 153"/>
                  <a:gd name="T78" fmla="*/ 96 w 149"/>
                  <a:gd name="T79" fmla="*/ 3 h 153"/>
                  <a:gd name="T80" fmla="*/ 105 w 149"/>
                  <a:gd name="T81" fmla="*/ 4 h 153"/>
                  <a:gd name="T82" fmla="*/ 112 w 149"/>
                  <a:gd name="T83" fmla="*/ 5 h 153"/>
                  <a:gd name="T84" fmla="*/ 121 w 149"/>
                  <a:gd name="T85" fmla="*/ 7 h 153"/>
                  <a:gd name="T86" fmla="*/ 125 w 149"/>
                  <a:gd name="T87" fmla="*/ 11 h 153"/>
                  <a:gd name="T88" fmla="*/ 128 w 149"/>
                  <a:gd name="T89" fmla="*/ 11 h 153"/>
                  <a:gd name="T90" fmla="*/ 135 w 149"/>
                  <a:gd name="T91" fmla="*/ 6 h 153"/>
                  <a:gd name="T92" fmla="*/ 140 w 149"/>
                  <a:gd name="T93" fmla="*/ 6 h 153"/>
                  <a:gd name="T94" fmla="*/ 142 w 149"/>
                  <a:gd name="T95" fmla="*/ 22 h 153"/>
                  <a:gd name="T96" fmla="*/ 143 w 149"/>
                  <a:gd name="T97" fmla="*/ 25 h 153"/>
                  <a:gd name="T98" fmla="*/ 145 w 149"/>
                  <a:gd name="T99" fmla="*/ 2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49" h="153">
                    <a:moveTo>
                      <a:pt x="31" y="153"/>
                    </a:moveTo>
                    <a:lnTo>
                      <a:pt x="32" y="148"/>
                    </a:lnTo>
                    <a:lnTo>
                      <a:pt x="31" y="146"/>
                    </a:lnTo>
                    <a:lnTo>
                      <a:pt x="31" y="145"/>
                    </a:lnTo>
                    <a:lnTo>
                      <a:pt x="31" y="140"/>
                    </a:lnTo>
                    <a:lnTo>
                      <a:pt x="29" y="138"/>
                    </a:lnTo>
                    <a:lnTo>
                      <a:pt x="28" y="139"/>
                    </a:lnTo>
                    <a:lnTo>
                      <a:pt x="25" y="139"/>
                    </a:lnTo>
                    <a:lnTo>
                      <a:pt x="26" y="141"/>
                    </a:lnTo>
                    <a:lnTo>
                      <a:pt x="22" y="145"/>
                    </a:lnTo>
                    <a:lnTo>
                      <a:pt x="18" y="145"/>
                    </a:lnTo>
                    <a:lnTo>
                      <a:pt x="15" y="144"/>
                    </a:lnTo>
                    <a:lnTo>
                      <a:pt x="15" y="145"/>
                    </a:lnTo>
                    <a:lnTo>
                      <a:pt x="12" y="147"/>
                    </a:lnTo>
                    <a:lnTo>
                      <a:pt x="8" y="144"/>
                    </a:lnTo>
                    <a:lnTo>
                      <a:pt x="9" y="142"/>
                    </a:lnTo>
                    <a:lnTo>
                      <a:pt x="13" y="138"/>
                    </a:lnTo>
                    <a:lnTo>
                      <a:pt x="14" y="134"/>
                    </a:lnTo>
                    <a:lnTo>
                      <a:pt x="11" y="129"/>
                    </a:lnTo>
                    <a:lnTo>
                      <a:pt x="11" y="128"/>
                    </a:lnTo>
                    <a:lnTo>
                      <a:pt x="11" y="121"/>
                    </a:lnTo>
                    <a:lnTo>
                      <a:pt x="14" y="112"/>
                    </a:lnTo>
                    <a:lnTo>
                      <a:pt x="15" y="108"/>
                    </a:lnTo>
                    <a:lnTo>
                      <a:pt x="14" y="103"/>
                    </a:lnTo>
                    <a:lnTo>
                      <a:pt x="10" y="98"/>
                    </a:lnTo>
                    <a:lnTo>
                      <a:pt x="6" y="96"/>
                    </a:lnTo>
                    <a:lnTo>
                      <a:pt x="3" y="94"/>
                    </a:lnTo>
                    <a:lnTo>
                      <a:pt x="1" y="90"/>
                    </a:lnTo>
                    <a:lnTo>
                      <a:pt x="1" y="89"/>
                    </a:lnTo>
                    <a:lnTo>
                      <a:pt x="2" y="89"/>
                    </a:lnTo>
                    <a:lnTo>
                      <a:pt x="7" y="91"/>
                    </a:lnTo>
                    <a:lnTo>
                      <a:pt x="9" y="91"/>
                    </a:lnTo>
                    <a:lnTo>
                      <a:pt x="10" y="91"/>
                    </a:lnTo>
                    <a:lnTo>
                      <a:pt x="10" y="90"/>
                    </a:lnTo>
                    <a:lnTo>
                      <a:pt x="9" y="89"/>
                    </a:lnTo>
                    <a:lnTo>
                      <a:pt x="6" y="87"/>
                    </a:lnTo>
                    <a:lnTo>
                      <a:pt x="3" y="87"/>
                    </a:lnTo>
                    <a:lnTo>
                      <a:pt x="0" y="86"/>
                    </a:lnTo>
                    <a:lnTo>
                      <a:pt x="0" y="83"/>
                    </a:lnTo>
                    <a:lnTo>
                      <a:pt x="1" y="80"/>
                    </a:lnTo>
                    <a:lnTo>
                      <a:pt x="4" y="79"/>
                    </a:lnTo>
                    <a:lnTo>
                      <a:pt x="7" y="72"/>
                    </a:lnTo>
                    <a:lnTo>
                      <a:pt x="9" y="68"/>
                    </a:lnTo>
                    <a:lnTo>
                      <a:pt x="10" y="64"/>
                    </a:lnTo>
                    <a:lnTo>
                      <a:pt x="11" y="63"/>
                    </a:lnTo>
                    <a:lnTo>
                      <a:pt x="11" y="60"/>
                    </a:lnTo>
                    <a:lnTo>
                      <a:pt x="13" y="58"/>
                    </a:lnTo>
                    <a:lnTo>
                      <a:pt x="23" y="56"/>
                    </a:lnTo>
                    <a:lnTo>
                      <a:pt x="25" y="56"/>
                    </a:lnTo>
                    <a:lnTo>
                      <a:pt x="26" y="58"/>
                    </a:lnTo>
                    <a:lnTo>
                      <a:pt x="25" y="60"/>
                    </a:lnTo>
                    <a:lnTo>
                      <a:pt x="27" y="61"/>
                    </a:lnTo>
                    <a:lnTo>
                      <a:pt x="39" y="57"/>
                    </a:lnTo>
                    <a:lnTo>
                      <a:pt x="50" y="52"/>
                    </a:lnTo>
                    <a:lnTo>
                      <a:pt x="50" y="50"/>
                    </a:lnTo>
                    <a:lnTo>
                      <a:pt x="50" y="49"/>
                    </a:lnTo>
                    <a:lnTo>
                      <a:pt x="51" y="49"/>
                    </a:lnTo>
                    <a:lnTo>
                      <a:pt x="51" y="46"/>
                    </a:lnTo>
                    <a:lnTo>
                      <a:pt x="52" y="44"/>
                    </a:lnTo>
                    <a:lnTo>
                      <a:pt x="57" y="42"/>
                    </a:lnTo>
                    <a:lnTo>
                      <a:pt x="66" y="39"/>
                    </a:lnTo>
                    <a:lnTo>
                      <a:pt x="67" y="38"/>
                    </a:lnTo>
                    <a:lnTo>
                      <a:pt x="71" y="39"/>
                    </a:lnTo>
                    <a:lnTo>
                      <a:pt x="75" y="40"/>
                    </a:lnTo>
                    <a:lnTo>
                      <a:pt x="79" y="39"/>
                    </a:lnTo>
                    <a:lnTo>
                      <a:pt x="79" y="38"/>
                    </a:lnTo>
                    <a:lnTo>
                      <a:pt x="81" y="35"/>
                    </a:lnTo>
                    <a:lnTo>
                      <a:pt x="80" y="29"/>
                    </a:lnTo>
                    <a:lnTo>
                      <a:pt x="79" y="26"/>
                    </a:lnTo>
                    <a:lnTo>
                      <a:pt x="80" y="24"/>
                    </a:lnTo>
                    <a:lnTo>
                      <a:pt x="84" y="20"/>
                    </a:lnTo>
                    <a:lnTo>
                      <a:pt x="89" y="15"/>
                    </a:lnTo>
                    <a:lnTo>
                      <a:pt x="90" y="14"/>
                    </a:lnTo>
                    <a:lnTo>
                      <a:pt x="92" y="15"/>
                    </a:lnTo>
                    <a:lnTo>
                      <a:pt x="92" y="11"/>
                    </a:lnTo>
                    <a:lnTo>
                      <a:pt x="92" y="4"/>
                    </a:lnTo>
                    <a:lnTo>
                      <a:pt x="91" y="1"/>
                    </a:lnTo>
                    <a:lnTo>
                      <a:pt x="92" y="0"/>
                    </a:lnTo>
                    <a:lnTo>
                      <a:pt x="93" y="0"/>
                    </a:lnTo>
                    <a:lnTo>
                      <a:pt x="96" y="3"/>
                    </a:lnTo>
                    <a:lnTo>
                      <a:pt x="98" y="4"/>
                    </a:lnTo>
                    <a:lnTo>
                      <a:pt x="105" y="4"/>
                    </a:lnTo>
                    <a:lnTo>
                      <a:pt x="108" y="4"/>
                    </a:lnTo>
                    <a:lnTo>
                      <a:pt x="112" y="5"/>
                    </a:lnTo>
                    <a:lnTo>
                      <a:pt x="117" y="7"/>
                    </a:lnTo>
                    <a:lnTo>
                      <a:pt x="121" y="7"/>
                    </a:lnTo>
                    <a:lnTo>
                      <a:pt x="123" y="10"/>
                    </a:lnTo>
                    <a:lnTo>
                      <a:pt x="125" y="11"/>
                    </a:lnTo>
                    <a:lnTo>
                      <a:pt x="126" y="11"/>
                    </a:lnTo>
                    <a:lnTo>
                      <a:pt x="128" y="11"/>
                    </a:lnTo>
                    <a:lnTo>
                      <a:pt x="132" y="8"/>
                    </a:lnTo>
                    <a:lnTo>
                      <a:pt x="135" y="6"/>
                    </a:lnTo>
                    <a:lnTo>
                      <a:pt x="138" y="4"/>
                    </a:lnTo>
                    <a:lnTo>
                      <a:pt x="140" y="6"/>
                    </a:lnTo>
                    <a:lnTo>
                      <a:pt x="142" y="14"/>
                    </a:lnTo>
                    <a:lnTo>
                      <a:pt x="142" y="22"/>
                    </a:lnTo>
                    <a:lnTo>
                      <a:pt x="142" y="24"/>
                    </a:lnTo>
                    <a:lnTo>
                      <a:pt x="143" y="25"/>
                    </a:lnTo>
                    <a:lnTo>
                      <a:pt x="143" y="24"/>
                    </a:lnTo>
                    <a:lnTo>
                      <a:pt x="145" y="22"/>
                    </a:lnTo>
                    <a:lnTo>
                      <a:pt x="149" y="14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370">
                <a:extLst>
                  <a:ext uri="{FF2B5EF4-FFF2-40B4-BE49-F238E27FC236}">
                    <a16:creationId xmlns:a16="http://schemas.microsoft.com/office/drawing/2014/main" id="{0EC0AAD3-E522-0B87-C04F-8CABDD802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928"/>
                <a:ext cx="112" cy="84"/>
              </a:xfrm>
              <a:custGeom>
                <a:avLst/>
                <a:gdLst>
                  <a:gd name="T0" fmla="*/ 4 w 338"/>
                  <a:gd name="T1" fmla="*/ 240 h 250"/>
                  <a:gd name="T2" fmla="*/ 9 w 338"/>
                  <a:gd name="T3" fmla="*/ 234 h 250"/>
                  <a:gd name="T4" fmla="*/ 16 w 338"/>
                  <a:gd name="T5" fmla="*/ 235 h 250"/>
                  <a:gd name="T6" fmla="*/ 21 w 338"/>
                  <a:gd name="T7" fmla="*/ 235 h 250"/>
                  <a:gd name="T8" fmla="*/ 27 w 338"/>
                  <a:gd name="T9" fmla="*/ 233 h 250"/>
                  <a:gd name="T10" fmla="*/ 37 w 338"/>
                  <a:gd name="T11" fmla="*/ 232 h 250"/>
                  <a:gd name="T12" fmla="*/ 43 w 338"/>
                  <a:gd name="T13" fmla="*/ 227 h 250"/>
                  <a:gd name="T14" fmla="*/ 42 w 338"/>
                  <a:gd name="T15" fmla="*/ 224 h 250"/>
                  <a:gd name="T16" fmla="*/ 34 w 338"/>
                  <a:gd name="T17" fmla="*/ 217 h 250"/>
                  <a:gd name="T18" fmla="*/ 32 w 338"/>
                  <a:gd name="T19" fmla="*/ 209 h 250"/>
                  <a:gd name="T20" fmla="*/ 44 w 338"/>
                  <a:gd name="T21" fmla="*/ 215 h 250"/>
                  <a:gd name="T22" fmla="*/ 51 w 338"/>
                  <a:gd name="T23" fmla="*/ 218 h 250"/>
                  <a:gd name="T24" fmla="*/ 55 w 338"/>
                  <a:gd name="T25" fmla="*/ 218 h 250"/>
                  <a:gd name="T26" fmla="*/ 54 w 338"/>
                  <a:gd name="T27" fmla="*/ 215 h 250"/>
                  <a:gd name="T28" fmla="*/ 52 w 338"/>
                  <a:gd name="T29" fmla="*/ 205 h 250"/>
                  <a:gd name="T30" fmla="*/ 55 w 338"/>
                  <a:gd name="T31" fmla="*/ 200 h 250"/>
                  <a:gd name="T32" fmla="*/ 64 w 338"/>
                  <a:gd name="T33" fmla="*/ 203 h 250"/>
                  <a:gd name="T34" fmla="*/ 72 w 338"/>
                  <a:gd name="T35" fmla="*/ 204 h 250"/>
                  <a:gd name="T36" fmla="*/ 81 w 338"/>
                  <a:gd name="T37" fmla="*/ 196 h 250"/>
                  <a:gd name="T38" fmla="*/ 85 w 338"/>
                  <a:gd name="T39" fmla="*/ 194 h 250"/>
                  <a:gd name="T40" fmla="*/ 92 w 338"/>
                  <a:gd name="T41" fmla="*/ 193 h 250"/>
                  <a:gd name="T42" fmla="*/ 102 w 338"/>
                  <a:gd name="T43" fmla="*/ 193 h 250"/>
                  <a:gd name="T44" fmla="*/ 103 w 338"/>
                  <a:gd name="T45" fmla="*/ 192 h 250"/>
                  <a:gd name="T46" fmla="*/ 105 w 338"/>
                  <a:gd name="T47" fmla="*/ 189 h 250"/>
                  <a:gd name="T48" fmla="*/ 108 w 338"/>
                  <a:gd name="T49" fmla="*/ 192 h 250"/>
                  <a:gd name="T50" fmla="*/ 110 w 338"/>
                  <a:gd name="T51" fmla="*/ 193 h 250"/>
                  <a:gd name="T52" fmla="*/ 115 w 338"/>
                  <a:gd name="T53" fmla="*/ 193 h 250"/>
                  <a:gd name="T54" fmla="*/ 122 w 338"/>
                  <a:gd name="T55" fmla="*/ 191 h 250"/>
                  <a:gd name="T56" fmla="*/ 124 w 338"/>
                  <a:gd name="T57" fmla="*/ 182 h 250"/>
                  <a:gd name="T58" fmla="*/ 129 w 338"/>
                  <a:gd name="T59" fmla="*/ 182 h 250"/>
                  <a:gd name="T60" fmla="*/ 135 w 338"/>
                  <a:gd name="T61" fmla="*/ 188 h 250"/>
                  <a:gd name="T62" fmla="*/ 139 w 338"/>
                  <a:gd name="T63" fmla="*/ 185 h 250"/>
                  <a:gd name="T64" fmla="*/ 150 w 338"/>
                  <a:gd name="T65" fmla="*/ 191 h 250"/>
                  <a:gd name="T66" fmla="*/ 160 w 338"/>
                  <a:gd name="T67" fmla="*/ 199 h 250"/>
                  <a:gd name="T68" fmla="*/ 169 w 338"/>
                  <a:gd name="T69" fmla="*/ 197 h 250"/>
                  <a:gd name="T70" fmla="*/ 170 w 338"/>
                  <a:gd name="T71" fmla="*/ 196 h 250"/>
                  <a:gd name="T72" fmla="*/ 173 w 338"/>
                  <a:gd name="T73" fmla="*/ 194 h 250"/>
                  <a:gd name="T74" fmla="*/ 177 w 338"/>
                  <a:gd name="T75" fmla="*/ 189 h 250"/>
                  <a:gd name="T76" fmla="*/ 181 w 338"/>
                  <a:gd name="T77" fmla="*/ 185 h 250"/>
                  <a:gd name="T78" fmla="*/ 189 w 338"/>
                  <a:gd name="T79" fmla="*/ 163 h 250"/>
                  <a:gd name="T80" fmla="*/ 199 w 338"/>
                  <a:gd name="T81" fmla="*/ 155 h 250"/>
                  <a:gd name="T82" fmla="*/ 204 w 338"/>
                  <a:gd name="T83" fmla="*/ 155 h 250"/>
                  <a:gd name="T84" fmla="*/ 208 w 338"/>
                  <a:gd name="T85" fmla="*/ 155 h 250"/>
                  <a:gd name="T86" fmla="*/ 220 w 338"/>
                  <a:gd name="T87" fmla="*/ 147 h 250"/>
                  <a:gd name="T88" fmla="*/ 224 w 338"/>
                  <a:gd name="T89" fmla="*/ 151 h 250"/>
                  <a:gd name="T90" fmla="*/ 228 w 338"/>
                  <a:gd name="T91" fmla="*/ 152 h 250"/>
                  <a:gd name="T92" fmla="*/ 257 w 338"/>
                  <a:gd name="T93" fmla="*/ 116 h 250"/>
                  <a:gd name="T94" fmla="*/ 258 w 338"/>
                  <a:gd name="T95" fmla="*/ 112 h 250"/>
                  <a:gd name="T96" fmla="*/ 253 w 338"/>
                  <a:gd name="T97" fmla="*/ 105 h 250"/>
                  <a:gd name="T98" fmla="*/ 250 w 338"/>
                  <a:gd name="T99" fmla="*/ 69 h 250"/>
                  <a:gd name="T100" fmla="*/ 250 w 338"/>
                  <a:gd name="T101" fmla="*/ 56 h 250"/>
                  <a:gd name="T102" fmla="*/ 266 w 338"/>
                  <a:gd name="T103" fmla="*/ 39 h 250"/>
                  <a:gd name="T104" fmla="*/ 268 w 338"/>
                  <a:gd name="T105" fmla="*/ 35 h 250"/>
                  <a:gd name="T106" fmla="*/ 274 w 338"/>
                  <a:gd name="T107" fmla="*/ 28 h 250"/>
                  <a:gd name="T108" fmla="*/ 277 w 338"/>
                  <a:gd name="T109" fmla="*/ 24 h 250"/>
                  <a:gd name="T110" fmla="*/ 281 w 338"/>
                  <a:gd name="T111" fmla="*/ 20 h 250"/>
                  <a:gd name="T112" fmla="*/ 286 w 338"/>
                  <a:gd name="T113" fmla="*/ 18 h 250"/>
                  <a:gd name="T114" fmla="*/ 293 w 338"/>
                  <a:gd name="T115" fmla="*/ 14 h 250"/>
                  <a:gd name="T116" fmla="*/ 307 w 338"/>
                  <a:gd name="T117" fmla="*/ 8 h 250"/>
                  <a:gd name="T118" fmla="*/ 318 w 338"/>
                  <a:gd name="T119" fmla="*/ 3 h 250"/>
                  <a:gd name="T120" fmla="*/ 326 w 338"/>
                  <a:gd name="T121" fmla="*/ 0 h 250"/>
                  <a:gd name="T122" fmla="*/ 333 w 338"/>
                  <a:gd name="T123" fmla="*/ 1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38" h="250">
                    <a:moveTo>
                      <a:pt x="0" y="250"/>
                    </a:moveTo>
                    <a:lnTo>
                      <a:pt x="4" y="240"/>
                    </a:lnTo>
                    <a:lnTo>
                      <a:pt x="6" y="236"/>
                    </a:lnTo>
                    <a:lnTo>
                      <a:pt x="9" y="234"/>
                    </a:lnTo>
                    <a:lnTo>
                      <a:pt x="12" y="232"/>
                    </a:lnTo>
                    <a:lnTo>
                      <a:pt x="16" y="235"/>
                    </a:lnTo>
                    <a:lnTo>
                      <a:pt x="17" y="235"/>
                    </a:lnTo>
                    <a:lnTo>
                      <a:pt x="21" y="235"/>
                    </a:lnTo>
                    <a:lnTo>
                      <a:pt x="23" y="233"/>
                    </a:lnTo>
                    <a:lnTo>
                      <a:pt x="27" y="233"/>
                    </a:lnTo>
                    <a:lnTo>
                      <a:pt x="34" y="233"/>
                    </a:lnTo>
                    <a:lnTo>
                      <a:pt x="37" y="232"/>
                    </a:lnTo>
                    <a:lnTo>
                      <a:pt x="41" y="230"/>
                    </a:lnTo>
                    <a:lnTo>
                      <a:pt x="43" y="227"/>
                    </a:lnTo>
                    <a:lnTo>
                      <a:pt x="43" y="224"/>
                    </a:lnTo>
                    <a:lnTo>
                      <a:pt x="42" y="224"/>
                    </a:lnTo>
                    <a:lnTo>
                      <a:pt x="37" y="221"/>
                    </a:lnTo>
                    <a:lnTo>
                      <a:pt x="34" y="217"/>
                    </a:lnTo>
                    <a:lnTo>
                      <a:pt x="33" y="212"/>
                    </a:lnTo>
                    <a:lnTo>
                      <a:pt x="32" y="209"/>
                    </a:lnTo>
                    <a:lnTo>
                      <a:pt x="38" y="210"/>
                    </a:lnTo>
                    <a:lnTo>
                      <a:pt x="44" y="215"/>
                    </a:lnTo>
                    <a:lnTo>
                      <a:pt x="46" y="217"/>
                    </a:lnTo>
                    <a:lnTo>
                      <a:pt x="51" y="218"/>
                    </a:lnTo>
                    <a:lnTo>
                      <a:pt x="54" y="218"/>
                    </a:lnTo>
                    <a:lnTo>
                      <a:pt x="55" y="218"/>
                    </a:lnTo>
                    <a:lnTo>
                      <a:pt x="55" y="216"/>
                    </a:lnTo>
                    <a:lnTo>
                      <a:pt x="54" y="215"/>
                    </a:lnTo>
                    <a:lnTo>
                      <a:pt x="53" y="210"/>
                    </a:lnTo>
                    <a:lnTo>
                      <a:pt x="52" y="205"/>
                    </a:lnTo>
                    <a:lnTo>
                      <a:pt x="54" y="203"/>
                    </a:lnTo>
                    <a:lnTo>
                      <a:pt x="55" y="200"/>
                    </a:lnTo>
                    <a:lnTo>
                      <a:pt x="59" y="201"/>
                    </a:lnTo>
                    <a:lnTo>
                      <a:pt x="64" y="203"/>
                    </a:lnTo>
                    <a:lnTo>
                      <a:pt x="66" y="204"/>
                    </a:lnTo>
                    <a:lnTo>
                      <a:pt x="72" y="204"/>
                    </a:lnTo>
                    <a:lnTo>
                      <a:pt x="76" y="199"/>
                    </a:lnTo>
                    <a:lnTo>
                      <a:pt x="81" y="196"/>
                    </a:lnTo>
                    <a:lnTo>
                      <a:pt x="82" y="195"/>
                    </a:lnTo>
                    <a:lnTo>
                      <a:pt x="85" y="194"/>
                    </a:lnTo>
                    <a:lnTo>
                      <a:pt x="88" y="192"/>
                    </a:lnTo>
                    <a:lnTo>
                      <a:pt x="92" y="193"/>
                    </a:lnTo>
                    <a:lnTo>
                      <a:pt x="100" y="194"/>
                    </a:lnTo>
                    <a:lnTo>
                      <a:pt x="102" y="193"/>
                    </a:lnTo>
                    <a:lnTo>
                      <a:pt x="102" y="192"/>
                    </a:lnTo>
                    <a:lnTo>
                      <a:pt x="103" y="192"/>
                    </a:lnTo>
                    <a:lnTo>
                      <a:pt x="105" y="192"/>
                    </a:lnTo>
                    <a:lnTo>
                      <a:pt x="105" y="189"/>
                    </a:lnTo>
                    <a:lnTo>
                      <a:pt x="107" y="189"/>
                    </a:lnTo>
                    <a:lnTo>
                      <a:pt x="108" y="192"/>
                    </a:lnTo>
                    <a:lnTo>
                      <a:pt x="108" y="193"/>
                    </a:lnTo>
                    <a:lnTo>
                      <a:pt x="110" y="193"/>
                    </a:lnTo>
                    <a:lnTo>
                      <a:pt x="113" y="194"/>
                    </a:lnTo>
                    <a:lnTo>
                      <a:pt x="115" y="193"/>
                    </a:lnTo>
                    <a:lnTo>
                      <a:pt x="117" y="192"/>
                    </a:lnTo>
                    <a:lnTo>
                      <a:pt x="122" y="191"/>
                    </a:lnTo>
                    <a:lnTo>
                      <a:pt x="124" y="186"/>
                    </a:lnTo>
                    <a:lnTo>
                      <a:pt x="124" y="182"/>
                    </a:lnTo>
                    <a:lnTo>
                      <a:pt x="128" y="181"/>
                    </a:lnTo>
                    <a:lnTo>
                      <a:pt x="129" y="182"/>
                    </a:lnTo>
                    <a:lnTo>
                      <a:pt x="134" y="186"/>
                    </a:lnTo>
                    <a:lnTo>
                      <a:pt x="135" y="188"/>
                    </a:lnTo>
                    <a:lnTo>
                      <a:pt x="137" y="186"/>
                    </a:lnTo>
                    <a:lnTo>
                      <a:pt x="139" y="185"/>
                    </a:lnTo>
                    <a:lnTo>
                      <a:pt x="142" y="186"/>
                    </a:lnTo>
                    <a:lnTo>
                      <a:pt x="150" y="191"/>
                    </a:lnTo>
                    <a:lnTo>
                      <a:pt x="159" y="198"/>
                    </a:lnTo>
                    <a:lnTo>
                      <a:pt x="160" y="199"/>
                    </a:lnTo>
                    <a:lnTo>
                      <a:pt x="164" y="198"/>
                    </a:lnTo>
                    <a:lnTo>
                      <a:pt x="169" y="197"/>
                    </a:lnTo>
                    <a:lnTo>
                      <a:pt x="169" y="196"/>
                    </a:lnTo>
                    <a:lnTo>
                      <a:pt x="170" y="196"/>
                    </a:lnTo>
                    <a:lnTo>
                      <a:pt x="172" y="196"/>
                    </a:lnTo>
                    <a:lnTo>
                      <a:pt x="173" y="194"/>
                    </a:lnTo>
                    <a:lnTo>
                      <a:pt x="174" y="191"/>
                    </a:lnTo>
                    <a:lnTo>
                      <a:pt x="177" y="189"/>
                    </a:lnTo>
                    <a:lnTo>
                      <a:pt x="178" y="185"/>
                    </a:lnTo>
                    <a:lnTo>
                      <a:pt x="181" y="185"/>
                    </a:lnTo>
                    <a:lnTo>
                      <a:pt x="183" y="183"/>
                    </a:lnTo>
                    <a:lnTo>
                      <a:pt x="189" y="163"/>
                    </a:lnTo>
                    <a:lnTo>
                      <a:pt x="190" y="158"/>
                    </a:lnTo>
                    <a:lnTo>
                      <a:pt x="199" y="155"/>
                    </a:lnTo>
                    <a:lnTo>
                      <a:pt x="200" y="154"/>
                    </a:lnTo>
                    <a:lnTo>
                      <a:pt x="204" y="155"/>
                    </a:lnTo>
                    <a:lnTo>
                      <a:pt x="206" y="156"/>
                    </a:lnTo>
                    <a:lnTo>
                      <a:pt x="208" y="155"/>
                    </a:lnTo>
                    <a:lnTo>
                      <a:pt x="219" y="150"/>
                    </a:lnTo>
                    <a:lnTo>
                      <a:pt x="220" y="147"/>
                    </a:lnTo>
                    <a:lnTo>
                      <a:pt x="223" y="147"/>
                    </a:lnTo>
                    <a:lnTo>
                      <a:pt x="224" y="151"/>
                    </a:lnTo>
                    <a:lnTo>
                      <a:pt x="225" y="151"/>
                    </a:lnTo>
                    <a:lnTo>
                      <a:pt x="228" y="152"/>
                    </a:lnTo>
                    <a:lnTo>
                      <a:pt x="234" y="150"/>
                    </a:lnTo>
                    <a:lnTo>
                      <a:pt x="257" y="116"/>
                    </a:lnTo>
                    <a:lnTo>
                      <a:pt x="258" y="113"/>
                    </a:lnTo>
                    <a:lnTo>
                      <a:pt x="258" y="112"/>
                    </a:lnTo>
                    <a:lnTo>
                      <a:pt x="255" y="110"/>
                    </a:lnTo>
                    <a:lnTo>
                      <a:pt x="253" y="105"/>
                    </a:lnTo>
                    <a:lnTo>
                      <a:pt x="251" y="84"/>
                    </a:lnTo>
                    <a:lnTo>
                      <a:pt x="250" y="69"/>
                    </a:lnTo>
                    <a:lnTo>
                      <a:pt x="249" y="59"/>
                    </a:lnTo>
                    <a:lnTo>
                      <a:pt x="250" y="56"/>
                    </a:lnTo>
                    <a:lnTo>
                      <a:pt x="252" y="48"/>
                    </a:lnTo>
                    <a:lnTo>
                      <a:pt x="266" y="39"/>
                    </a:lnTo>
                    <a:lnTo>
                      <a:pt x="266" y="37"/>
                    </a:lnTo>
                    <a:lnTo>
                      <a:pt x="268" y="35"/>
                    </a:lnTo>
                    <a:lnTo>
                      <a:pt x="270" y="31"/>
                    </a:lnTo>
                    <a:lnTo>
                      <a:pt x="274" y="28"/>
                    </a:lnTo>
                    <a:lnTo>
                      <a:pt x="275" y="25"/>
                    </a:lnTo>
                    <a:lnTo>
                      <a:pt x="277" y="24"/>
                    </a:lnTo>
                    <a:lnTo>
                      <a:pt x="280" y="23"/>
                    </a:lnTo>
                    <a:lnTo>
                      <a:pt x="281" y="20"/>
                    </a:lnTo>
                    <a:lnTo>
                      <a:pt x="285" y="19"/>
                    </a:lnTo>
                    <a:lnTo>
                      <a:pt x="286" y="18"/>
                    </a:lnTo>
                    <a:lnTo>
                      <a:pt x="289" y="17"/>
                    </a:lnTo>
                    <a:lnTo>
                      <a:pt x="293" y="14"/>
                    </a:lnTo>
                    <a:lnTo>
                      <a:pt x="301" y="12"/>
                    </a:lnTo>
                    <a:lnTo>
                      <a:pt x="307" y="8"/>
                    </a:lnTo>
                    <a:lnTo>
                      <a:pt x="313" y="6"/>
                    </a:lnTo>
                    <a:lnTo>
                      <a:pt x="318" y="3"/>
                    </a:lnTo>
                    <a:lnTo>
                      <a:pt x="323" y="2"/>
                    </a:lnTo>
                    <a:lnTo>
                      <a:pt x="326" y="0"/>
                    </a:lnTo>
                    <a:lnTo>
                      <a:pt x="330" y="0"/>
                    </a:lnTo>
                    <a:lnTo>
                      <a:pt x="333" y="1"/>
                    </a:lnTo>
                    <a:lnTo>
                      <a:pt x="338" y="5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371">
                <a:extLst>
                  <a:ext uri="{FF2B5EF4-FFF2-40B4-BE49-F238E27FC236}">
                    <a16:creationId xmlns:a16="http://schemas.microsoft.com/office/drawing/2014/main" id="{8C23839B-8419-DF81-00D1-23CE920227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6" y="2595"/>
                <a:ext cx="42" cy="18"/>
              </a:xfrm>
              <a:custGeom>
                <a:avLst/>
                <a:gdLst>
                  <a:gd name="T0" fmla="*/ 126 w 126"/>
                  <a:gd name="T1" fmla="*/ 53 h 55"/>
                  <a:gd name="T2" fmla="*/ 121 w 126"/>
                  <a:gd name="T3" fmla="*/ 54 h 55"/>
                  <a:gd name="T4" fmla="*/ 117 w 126"/>
                  <a:gd name="T5" fmla="*/ 55 h 55"/>
                  <a:gd name="T6" fmla="*/ 115 w 126"/>
                  <a:gd name="T7" fmla="*/ 55 h 55"/>
                  <a:gd name="T8" fmla="*/ 111 w 126"/>
                  <a:gd name="T9" fmla="*/ 53 h 55"/>
                  <a:gd name="T10" fmla="*/ 106 w 126"/>
                  <a:gd name="T11" fmla="*/ 52 h 55"/>
                  <a:gd name="T12" fmla="*/ 103 w 126"/>
                  <a:gd name="T13" fmla="*/ 50 h 55"/>
                  <a:gd name="T14" fmla="*/ 99 w 126"/>
                  <a:gd name="T15" fmla="*/ 47 h 55"/>
                  <a:gd name="T16" fmla="*/ 97 w 126"/>
                  <a:gd name="T17" fmla="*/ 46 h 55"/>
                  <a:gd name="T18" fmla="*/ 92 w 126"/>
                  <a:gd name="T19" fmla="*/ 42 h 55"/>
                  <a:gd name="T20" fmla="*/ 91 w 126"/>
                  <a:gd name="T21" fmla="*/ 39 h 55"/>
                  <a:gd name="T22" fmla="*/ 92 w 126"/>
                  <a:gd name="T23" fmla="*/ 37 h 55"/>
                  <a:gd name="T24" fmla="*/ 91 w 126"/>
                  <a:gd name="T25" fmla="*/ 32 h 55"/>
                  <a:gd name="T26" fmla="*/ 91 w 126"/>
                  <a:gd name="T27" fmla="*/ 31 h 55"/>
                  <a:gd name="T28" fmla="*/ 84 w 126"/>
                  <a:gd name="T29" fmla="*/ 26 h 55"/>
                  <a:gd name="T30" fmla="*/ 80 w 126"/>
                  <a:gd name="T31" fmla="*/ 21 h 55"/>
                  <a:gd name="T32" fmla="*/ 77 w 126"/>
                  <a:gd name="T33" fmla="*/ 20 h 55"/>
                  <a:gd name="T34" fmla="*/ 73 w 126"/>
                  <a:gd name="T35" fmla="*/ 19 h 55"/>
                  <a:gd name="T36" fmla="*/ 67 w 126"/>
                  <a:gd name="T37" fmla="*/ 15 h 55"/>
                  <a:gd name="T38" fmla="*/ 62 w 126"/>
                  <a:gd name="T39" fmla="*/ 12 h 55"/>
                  <a:gd name="T40" fmla="*/ 59 w 126"/>
                  <a:gd name="T41" fmla="*/ 12 h 55"/>
                  <a:gd name="T42" fmla="*/ 57 w 126"/>
                  <a:gd name="T43" fmla="*/ 11 h 55"/>
                  <a:gd name="T44" fmla="*/ 55 w 126"/>
                  <a:gd name="T45" fmla="*/ 10 h 55"/>
                  <a:gd name="T46" fmla="*/ 52 w 126"/>
                  <a:gd name="T47" fmla="*/ 8 h 55"/>
                  <a:gd name="T48" fmla="*/ 49 w 126"/>
                  <a:gd name="T49" fmla="*/ 7 h 55"/>
                  <a:gd name="T50" fmla="*/ 44 w 126"/>
                  <a:gd name="T51" fmla="*/ 6 h 55"/>
                  <a:gd name="T52" fmla="*/ 37 w 126"/>
                  <a:gd name="T53" fmla="*/ 6 h 55"/>
                  <a:gd name="T54" fmla="*/ 28 w 126"/>
                  <a:gd name="T55" fmla="*/ 4 h 55"/>
                  <a:gd name="T56" fmla="*/ 21 w 126"/>
                  <a:gd name="T57" fmla="*/ 2 h 55"/>
                  <a:gd name="T58" fmla="*/ 10 w 126"/>
                  <a:gd name="T59" fmla="*/ 0 h 55"/>
                  <a:gd name="T60" fmla="*/ 0 w 126"/>
                  <a:gd name="T61" fmla="*/ 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26" h="55">
                    <a:moveTo>
                      <a:pt x="126" y="53"/>
                    </a:moveTo>
                    <a:lnTo>
                      <a:pt x="121" y="54"/>
                    </a:lnTo>
                    <a:lnTo>
                      <a:pt x="117" y="55"/>
                    </a:lnTo>
                    <a:lnTo>
                      <a:pt x="115" y="55"/>
                    </a:lnTo>
                    <a:lnTo>
                      <a:pt x="111" y="53"/>
                    </a:lnTo>
                    <a:lnTo>
                      <a:pt x="106" y="52"/>
                    </a:lnTo>
                    <a:lnTo>
                      <a:pt x="103" y="50"/>
                    </a:lnTo>
                    <a:lnTo>
                      <a:pt x="99" y="47"/>
                    </a:lnTo>
                    <a:lnTo>
                      <a:pt x="97" y="46"/>
                    </a:lnTo>
                    <a:lnTo>
                      <a:pt x="92" y="42"/>
                    </a:lnTo>
                    <a:lnTo>
                      <a:pt x="91" y="39"/>
                    </a:lnTo>
                    <a:lnTo>
                      <a:pt x="92" y="37"/>
                    </a:lnTo>
                    <a:lnTo>
                      <a:pt x="91" y="32"/>
                    </a:lnTo>
                    <a:lnTo>
                      <a:pt x="91" y="31"/>
                    </a:lnTo>
                    <a:lnTo>
                      <a:pt x="84" y="26"/>
                    </a:lnTo>
                    <a:lnTo>
                      <a:pt x="80" y="21"/>
                    </a:lnTo>
                    <a:lnTo>
                      <a:pt x="77" y="20"/>
                    </a:lnTo>
                    <a:lnTo>
                      <a:pt x="73" y="19"/>
                    </a:lnTo>
                    <a:lnTo>
                      <a:pt x="67" y="15"/>
                    </a:lnTo>
                    <a:lnTo>
                      <a:pt x="62" y="12"/>
                    </a:lnTo>
                    <a:lnTo>
                      <a:pt x="59" y="12"/>
                    </a:lnTo>
                    <a:lnTo>
                      <a:pt x="57" y="11"/>
                    </a:lnTo>
                    <a:lnTo>
                      <a:pt x="55" y="10"/>
                    </a:lnTo>
                    <a:lnTo>
                      <a:pt x="52" y="8"/>
                    </a:lnTo>
                    <a:lnTo>
                      <a:pt x="49" y="7"/>
                    </a:lnTo>
                    <a:lnTo>
                      <a:pt x="44" y="6"/>
                    </a:lnTo>
                    <a:lnTo>
                      <a:pt x="37" y="6"/>
                    </a:lnTo>
                    <a:lnTo>
                      <a:pt x="28" y="4"/>
                    </a:lnTo>
                    <a:lnTo>
                      <a:pt x="21" y="2"/>
                    </a:lnTo>
                    <a:lnTo>
                      <a:pt x="10" y="0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372">
                <a:extLst>
                  <a:ext uri="{FF2B5EF4-FFF2-40B4-BE49-F238E27FC236}">
                    <a16:creationId xmlns:a16="http://schemas.microsoft.com/office/drawing/2014/main" id="{F40527EF-1037-447A-CF54-721FED76F3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9" y="2575"/>
                <a:ext cx="267" cy="63"/>
              </a:xfrm>
              <a:custGeom>
                <a:avLst/>
                <a:gdLst>
                  <a:gd name="T0" fmla="*/ 773 w 801"/>
                  <a:gd name="T1" fmla="*/ 67 h 189"/>
                  <a:gd name="T2" fmla="*/ 752 w 801"/>
                  <a:gd name="T3" fmla="*/ 56 h 189"/>
                  <a:gd name="T4" fmla="*/ 757 w 801"/>
                  <a:gd name="T5" fmla="*/ 33 h 189"/>
                  <a:gd name="T6" fmla="*/ 726 w 801"/>
                  <a:gd name="T7" fmla="*/ 14 h 189"/>
                  <a:gd name="T8" fmla="*/ 707 w 801"/>
                  <a:gd name="T9" fmla="*/ 16 h 189"/>
                  <a:gd name="T10" fmla="*/ 694 w 801"/>
                  <a:gd name="T11" fmla="*/ 16 h 189"/>
                  <a:gd name="T12" fmla="*/ 684 w 801"/>
                  <a:gd name="T13" fmla="*/ 6 h 189"/>
                  <a:gd name="T14" fmla="*/ 642 w 801"/>
                  <a:gd name="T15" fmla="*/ 5 h 189"/>
                  <a:gd name="T16" fmla="*/ 617 w 801"/>
                  <a:gd name="T17" fmla="*/ 5 h 189"/>
                  <a:gd name="T18" fmla="*/ 594 w 801"/>
                  <a:gd name="T19" fmla="*/ 29 h 189"/>
                  <a:gd name="T20" fmla="*/ 574 w 801"/>
                  <a:gd name="T21" fmla="*/ 48 h 189"/>
                  <a:gd name="T22" fmla="*/ 571 w 801"/>
                  <a:gd name="T23" fmla="*/ 62 h 189"/>
                  <a:gd name="T24" fmla="*/ 557 w 801"/>
                  <a:gd name="T25" fmla="*/ 54 h 189"/>
                  <a:gd name="T26" fmla="*/ 539 w 801"/>
                  <a:gd name="T27" fmla="*/ 48 h 189"/>
                  <a:gd name="T28" fmla="*/ 527 w 801"/>
                  <a:gd name="T29" fmla="*/ 63 h 189"/>
                  <a:gd name="T30" fmla="*/ 504 w 801"/>
                  <a:gd name="T31" fmla="*/ 68 h 189"/>
                  <a:gd name="T32" fmla="*/ 493 w 801"/>
                  <a:gd name="T33" fmla="*/ 77 h 189"/>
                  <a:gd name="T34" fmla="*/ 481 w 801"/>
                  <a:gd name="T35" fmla="*/ 69 h 189"/>
                  <a:gd name="T36" fmla="*/ 465 w 801"/>
                  <a:gd name="T37" fmla="*/ 63 h 189"/>
                  <a:gd name="T38" fmla="*/ 457 w 801"/>
                  <a:gd name="T39" fmla="*/ 82 h 189"/>
                  <a:gd name="T40" fmla="*/ 439 w 801"/>
                  <a:gd name="T41" fmla="*/ 78 h 189"/>
                  <a:gd name="T42" fmla="*/ 427 w 801"/>
                  <a:gd name="T43" fmla="*/ 88 h 189"/>
                  <a:gd name="T44" fmla="*/ 415 w 801"/>
                  <a:gd name="T45" fmla="*/ 82 h 189"/>
                  <a:gd name="T46" fmla="*/ 403 w 801"/>
                  <a:gd name="T47" fmla="*/ 68 h 189"/>
                  <a:gd name="T48" fmla="*/ 394 w 801"/>
                  <a:gd name="T49" fmla="*/ 67 h 189"/>
                  <a:gd name="T50" fmla="*/ 374 w 801"/>
                  <a:gd name="T51" fmla="*/ 59 h 189"/>
                  <a:gd name="T52" fmla="*/ 358 w 801"/>
                  <a:gd name="T53" fmla="*/ 47 h 189"/>
                  <a:gd name="T54" fmla="*/ 354 w 801"/>
                  <a:gd name="T55" fmla="*/ 63 h 189"/>
                  <a:gd name="T56" fmla="*/ 344 w 801"/>
                  <a:gd name="T57" fmla="*/ 49 h 189"/>
                  <a:gd name="T58" fmla="*/ 323 w 801"/>
                  <a:gd name="T59" fmla="*/ 42 h 189"/>
                  <a:gd name="T60" fmla="*/ 304 w 801"/>
                  <a:gd name="T61" fmla="*/ 38 h 189"/>
                  <a:gd name="T62" fmla="*/ 275 w 801"/>
                  <a:gd name="T63" fmla="*/ 35 h 189"/>
                  <a:gd name="T64" fmla="*/ 262 w 801"/>
                  <a:gd name="T65" fmla="*/ 31 h 189"/>
                  <a:gd name="T66" fmla="*/ 252 w 801"/>
                  <a:gd name="T67" fmla="*/ 37 h 189"/>
                  <a:gd name="T68" fmla="*/ 236 w 801"/>
                  <a:gd name="T69" fmla="*/ 39 h 189"/>
                  <a:gd name="T70" fmla="*/ 226 w 801"/>
                  <a:gd name="T71" fmla="*/ 35 h 189"/>
                  <a:gd name="T72" fmla="*/ 202 w 801"/>
                  <a:gd name="T73" fmla="*/ 37 h 189"/>
                  <a:gd name="T74" fmla="*/ 199 w 801"/>
                  <a:gd name="T75" fmla="*/ 47 h 189"/>
                  <a:gd name="T76" fmla="*/ 190 w 801"/>
                  <a:gd name="T77" fmla="*/ 38 h 189"/>
                  <a:gd name="T78" fmla="*/ 183 w 801"/>
                  <a:gd name="T79" fmla="*/ 43 h 189"/>
                  <a:gd name="T80" fmla="*/ 182 w 801"/>
                  <a:gd name="T81" fmla="*/ 50 h 189"/>
                  <a:gd name="T82" fmla="*/ 172 w 801"/>
                  <a:gd name="T83" fmla="*/ 53 h 189"/>
                  <a:gd name="T84" fmla="*/ 164 w 801"/>
                  <a:gd name="T85" fmla="*/ 55 h 189"/>
                  <a:gd name="T86" fmla="*/ 143 w 801"/>
                  <a:gd name="T87" fmla="*/ 47 h 189"/>
                  <a:gd name="T88" fmla="*/ 132 w 801"/>
                  <a:gd name="T89" fmla="*/ 47 h 189"/>
                  <a:gd name="T90" fmla="*/ 101 w 801"/>
                  <a:gd name="T91" fmla="*/ 53 h 189"/>
                  <a:gd name="T92" fmla="*/ 76 w 801"/>
                  <a:gd name="T93" fmla="*/ 61 h 189"/>
                  <a:gd name="T94" fmla="*/ 67 w 801"/>
                  <a:gd name="T95" fmla="*/ 73 h 189"/>
                  <a:gd name="T96" fmla="*/ 43 w 801"/>
                  <a:gd name="T97" fmla="*/ 61 h 189"/>
                  <a:gd name="T98" fmla="*/ 50 w 801"/>
                  <a:gd name="T99" fmla="*/ 85 h 189"/>
                  <a:gd name="T100" fmla="*/ 26 w 801"/>
                  <a:gd name="T101" fmla="*/ 92 h 189"/>
                  <a:gd name="T102" fmla="*/ 28 w 801"/>
                  <a:gd name="T103" fmla="*/ 108 h 189"/>
                  <a:gd name="T104" fmla="*/ 23 w 801"/>
                  <a:gd name="T105" fmla="*/ 122 h 189"/>
                  <a:gd name="T106" fmla="*/ 12 w 801"/>
                  <a:gd name="T107" fmla="*/ 140 h 189"/>
                  <a:gd name="T108" fmla="*/ 7 w 801"/>
                  <a:gd name="T109" fmla="*/ 184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01" h="189">
                    <a:moveTo>
                      <a:pt x="801" y="64"/>
                    </a:moveTo>
                    <a:lnTo>
                      <a:pt x="791" y="68"/>
                    </a:lnTo>
                    <a:lnTo>
                      <a:pt x="789" y="67"/>
                    </a:lnTo>
                    <a:lnTo>
                      <a:pt x="787" y="67"/>
                    </a:lnTo>
                    <a:lnTo>
                      <a:pt x="781" y="67"/>
                    </a:lnTo>
                    <a:lnTo>
                      <a:pt x="773" y="67"/>
                    </a:lnTo>
                    <a:lnTo>
                      <a:pt x="770" y="66"/>
                    </a:lnTo>
                    <a:lnTo>
                      <a:pt x="769" y="64"/>
                    </a:lnTo>
                    <a:lnTo>
                      <a:pt x="765" y="61"/>
                    </a:lnTo>
                    <a:lnTo>
                      <a:pt x="760" y="61"/>
                    </a:lnTo>
                    <a:lnTo>
                      <a:pt x="754" y="58"/>
                    </a:lnTo>
                    <a:lnTo>
                      <a:pt x="752" y="56"/>
                    </a:lnTo>
                    <a:lnTo>
                      <a:pt x="752" y="54"/>
                    </a:lnTo>
                    <a:lnTo>
                      <a:pt x="751" y="50"/>
                    </a:lnTo>
                    <a:lnTo>
                      <a:pt x="752" y="47"/>
                    </a:lnTo>
                    <a:lnTo>
                      <a:pt x="753" y="42"/>
                    </a:lnTo>
                    <a:lnTo>
                      <a:pt x="757" y="38"/>
                    </a:lnTo>
                    <a:lnTo>
                      <a:pt x="757" y="33"/>
                    </a:lnTo>
                    <a:lnTo>
                      <a:pt x="754" y="30"/>
                    </a:lnTo>
                    <a:lnTo>
                      <a:pt x="750" y="26"/>
                    </a:lnTo>
                    <a:lnTo>
                      <a:pt x="748" y="26"/>
                    </a:lnTo>
                    <a:lnTo>
                      <a:pt x="744" y="25"/>
                    </a:lnTo>
                    <a:lnTo>
                      <a:pt x="742" y="24"/>
                    </a:lnTo>
                    <a:lnTo>
                      <a:pt x="726" y="14"/>
                    </a:lnTo>
                    <a:lnTo>
                      <a:pt x="721" y="11"/>
                    </a:lnTo>
                    <a:lnTo>
                      <a:pt x="717" y="11"/>
                    </a:lnTo>
                    <a:lnTo>
                      <a:pt x="714" y="11"/>
                    </a:lnTo>
                    <a:lnTo>
                      <a:pt x="714" y="14"/>
                    </a:lnTo>
                    <a:lnTo>
                      <a:pt x="710" y="16"/>
                    </a:lnTo>
                    <a:lnTo>
                      <a:pt x="707" y="16"/>
                    </a:lnTo>
                    <a:lnTo>
                      <a:pt x="705" y="14"/>
                    </a:lnTo>
                    <a:lnTo>
                      <a:pt x="703" y="14"/>
                    </a:lnTo>
                    <a:lnTo>
                      <a:pt x="697" y="17"/>
                    </a:lnTo>
                    <a:lnTo>
                      <a:pt x="695" y="18"/>
                    </a:lnTo>
                    <a:lnTo>
                      <a:pt x="694" y="19"/>
                    </a:lnTo>
                    <a:lnTo>
                      <a:pt x="694" y="16"/>
                    </a:lnTo>
                    <a:lnTo>
                      <a:pt x="694" y="13"/>
                    </a:lnTo>
                    <a:lnTo>
                      <a:pt x="694" y="7"/>
                    </a:lnTo>
                    <a:lnTo>
                      <a:pt x="693" y="5"/>
                    </a:lnTo>
                    <a:lnTo>
                      <a:pt x="691" y="4"/>
                    </a:lnTo>
                    <a:lnTo>
                      <a:pt x="688" y="6"/>
                    </a:lnTo>
                    <a:lnTo>
                      <a:pt x="684" y="6"/>
                    </a:lnTo>
                    <a:lnTo>
                      <a:pt x="679" y="6"/>
                    </a:lnTo>
                    <a:lnTo>
                      <a:pt x="672" y="5"/>
                    </a:lnTo>
                    <a:lnTo>
                      <a:pt x="668" y="6"/>
                    </a:lnTo>
                    <a:lnTo>
                      <a:pt x="652" y="7"/>
                    </a:lnTo>
                    <a:lnTo>
                      <a:pt x="646" y="6"/>
                    </a:lnTo>
                    <a:lnTo>
                      <a:pt x="642" y="5"/>
                    </a:lnTo>
                    <a:lnTo>
                      <a:pt x="638" y="3"/>
                    </a:lnTo>
                    <a:lnTo>
                      <a:pt x="637" y="2"/>
                    </a:lnTo>
                    <a:lnTo>
                      <a:pt x="634" y="0"/>
                    </a:lnTo>
                    <a:lnTo>
                      <a:pt x="631" y="1"/>
                    </a:lnTo>
                    <a:lnTo>
                      <a:pt x="625" y="2"/>
                    </a:lnTo>
                    <a:lnTo>
                      <a:pt x="617" y="5"/>
                    </a:lnTo>
                    <a:lnTo>
                      <a:pt x="610" y="10"/>
                    </a:lnTo>
                    <a:lnTo>
                      <a:pt x="605" y="20"/>
                    </a:lnTo>
                    <a:lnTo>
                      <a:pt x="601" y="24"/>
                    </a:lnTo>
                    <a:lnTo>
                      <a:pt x="599" y="25"/>
                    </a:lnTo>
                    <a:lnTo>
                      <a:pt x="598" y="28"/>
                    </a:lnTo>
                    <a:lnTo>
                      <a:pt x="594" y="29"/>
                    </a:lnTo>
                    <a:lnTo>
                      <a:pt x="590" y="28"/>
                    </a:lnTo>
                    <a:lnTo>
                      <a:pt x="586" y="26"/>
                    </a:lnTo>
                    <a:lnTo>
                      <a:pt x="581" y="29"/>
                    </a:lnTo>
                    <a:lnTo>
                      <a:pt x="577" y="32"/>
                    </a:lnTo>
                    <a:lnTo>
                      <a:pt x="575" y="39"/>
                    </a:lnTo>
                    <a:lnTo>
                      <a:pt x="574" y="48"/>
                    </a:lnTo>
                    <a:lnTo>
                      <a:pt x="575" y="58"/>
                    </a:lnTo>
                    <a:lnTo>
                      <a:pt x="574" y="58"/>
                    </a:lnTo>
                    <a:lnTo>
                      <a:pt x="574" y="59"/>
                    </a:lnTo>
                    <a:lnTo>
                      <a:pt x="574" y="61"/>
                    </a:lnTo>
                    <a:lnTo>
                      <a:pt x="572" y="62"/>
                    </a:lnTo>
                    <a:lnTo>
                      <a:pt x="571" y="62"/>
                    </a:lnTo>
                    <a:lnTo>
                      <a:pt x="571" y="63"/>
                    </a:lnTo>
                    <a:lnTo>
                      <a:pt x="567" y="63"/>
                    </a:lnTo>
                    <a:lnTo>
                      <a:pt x="566" y="62"/>
                    </a:lnTo>
                    <a:lnTo>
                      <a:pt x="563" y="58"/>
                    </a:lnTo>
                    <a:lnTo>
                      <a:pt x="562" y="57"/>
                    </a:lnTo>
                    <a:lnTo>
                      <a:pt x="557" y="54"/>
                    </a:lnTo>
                    <a:lnTo>
                      <a:pt x="555" y="51"/>
                    </a:lnTo>
                    <a:lnTo>
                      <a:pt x="552" y="44"/>
                    </a:lnTo>
                    <a:lnTo>
                      <a:pt x="549" y="43"/>
                    </a:lnTo>
                    <a:lnTo>
                      <a:pt x="547" y="43"/>
                    </a:lnTo>
                    <a:lnTo>
                      <a:pt x="544" y="45"/>
                    </a:lnTo>
                    <a:lnTo>
                      <a:pt x="539" y="48"/>
                    </a:lnTo>
                    <a:lnTo>
                      <a:pt x="537" y="49"/>
                    </a:lnTo>
                    <a:lnTo>
                      <a:pt x="537" y="51"/>
                    </a:lnTo>
                    <a:lnTo>
                      <a:pt x="533" y="59"/>
                    </a:lnTo>
                    <a:lnTo>
                      <a:pt x="531" y="61"/>
                    </a:lnTo>
                    <a:lnTo>
                      <a:pt x="530" y="63"/>
                    </a:lnTo>
                    <a:lnTo>
                      <a:pt x="527" y="63"/>
                    </a:lnTo>
                    <a:lnTo>
                      <a:pt x="522" y="63"/>
                    </a:lnTo>
                    <a:lnTo>
                      <a:pt x="517" y="63"/>
                    </a:lnTo>
                    <a:lnTo>
                      <a:pt x="514" y="63"/>
                    </a:lnTo>
                    <a:lnTo>
                      <a:pt x="512" y="64"/>
                    </a:lnTo>
                    <a:lnTo>
                      <a:pt x="506" y="66"/>
                    </a:lnTo>
                    <a:lnTo>
                      <a:pt x="504" y="68"/>
                    </a:lnTo>
                    <a:lnTo>
                      <a:pt x="502" y="69"/>
                    </a:lnTo>
                    <a:lnTo>
                      <a:pt x="502" y="71"/>
                    </a:lnTo>
                    <a:lnTo>
                      <a:pt x="500" y="75"/>
                    </a:lnTo>
                    <a:lnTo>
                      <a:pt x="498" y="76"/>
                    </a:lnTo>
                    <a:lnTo>
                      <a:pt x="496" y="78"/>
                    </a:lnTo>
                    <a:lnTo>
                      <a:pt x="493" y="77"/>
                    </a:lnTo>
                    <a:lnTo>
                      <a:pt x="492" y="77"/>
                    </a:lnTo>
                    <a:lnTo>
                      <a:pt x="491" y="74"/>
                    </a:lnTo>
                    <a:lnTo>
                      <a:pt x="489" y="70"/>
                    </a:lnTo>
                    <a:lnTo>
                      <a:pt x="487" y="69"/>
                    </a:lnTo>
                    <a:lnTo>
                      <a:pt x="483" y="70"/>
                    </a:lnTo>
                    <a:lnTo>
                      <a:pt x="481" y="69"/>
                    </a:lnTo>
                    <a:lnTo>
                      <a:pt x="480" y="68"/>
                    </a:lnTo>
                    <a:lnTo>
                      <a:pt x="478" y="64"/>
                    </a:lnTo>
                    <a:lnTo>
                      <a:pt x="477" y="62"/>
                    </a:lnTo>
                    <a:lnTo>
                      <a:pt x="473" y="58"/>
                    </a:lnTo>
                    <a:lnTo>
                      <a:pt x="469" y="60"/>
                    </a:lnTo>
                    <a:lnTo>
                      <a:pt x="465" y="63"/>
                    </a:lnTo>
                    <a:lnTo>
                      <a:pt x="471" y="68"/>
                    </a:lnTo>
                    <a:lnTo>
                      <a:pt x="469" y="74"/>
                    </a:lnTo>
                    <a:lnTo>
                      <a:pt x="469" y="79"/>
                    </a:lnTo>
                    <a:lnTo>
                      <a:pt x="466" y="82"/>
                    </a:lnTo>
                    <a:lnTo>
                      <a:pt x="466" y="83"/>
                    </a:lnTo>
                    <a:lnTo>
                      <a:pt x="457" y="82"/>
                    </a:lnTo>
                    <a:lnTo>
                      <a:pt x="452" y="83"/>
                    </a:lnTo>
                    <a:lnTo>
                      <a:pt x="448" y="85"/>
                    </a:lnTo>
                    <a:lnTo>
                      <a:pt x="446" y="86"/>
                    </a:lnTo>
                    <a:lnTo>
                      <a:pt x="442" y="83"/>
                    </a:lnTo>
                    <a:lnTo>
                      <a:pt x="441" y="81"/>
                    </a:lnTo>
                    <a:lnTo>
                      <a:pt x="439" y="78"/>
                    </a:lnTo>
                    <a:lnTo>
                      <a:pt x="437" y="78"/>
                    </a:lnTo>
                    <a:lnTo>
                      <a:pt x="434" y="79"/>
                    </a:lnTo>
                    <a:lnTo>
                      <a:pt x="428" y="81"/>
                    </a:lnTo>
                    <a:lnTo>
                      <a:pt x="428" y="87"/>
                    </a:lnTo>
                    <a:lnTo>
                      <a:pt x="427" y="87"/>
                    </a:lnTo>
                    <a:lnTo>
                      <a:pt x="427" y="88"/>
                    </a:lnTo>
                    <a:lnTo>
                      <a:pt x="426" y="90"/>
                    </a:lnTo>
                    <a:lnTo>
                      <a:pt x="424" y="90"/>
                    </a:lnTo>
                    <a:lnTo>
                      <a:pt x="422" y="91"/>
                    </a:lnTo>
                    <a:lnTo>
                      <a:pt x="418" y="89"/>
                    </a:lnTo>
                    <a:lnTo>
                      <a:pt x="417" y="86"/>
                    </a:lnTo>
                    <a:lnTo>
                      <a:pt x="415" y="82"/>
                    </a:lnTo>
                    <a:lnTo>
                      <a:pt x="409" y="81"/>
                    </a:lnTo>
                    <a:lnTo>
                      <a:pt x="404" y="80"/>
                    </a:lnTo>
                    <a:lnTo>
                      <a:pt x="401" y="79"/>
                    </a:lnTo>
                    <a:lnTo>
                      <a:pt x="400" y="77"/>
                    </a:lnTo>
                    <a:lnTo>
                      <a:pt x="402" y="74"/>
                    </a:lnTo>
                    <a:lnTo>
                      <a:pt x="403" y="68"/>
                    </a:lnTo>
                    <a:lnTo>
                      <a:pt x="402" y="63"/>
                    </a:lnTo>
                    <a:lnTo>
                      <a:pt x="402" y="61"/>
                    </a:lnTo>
                    <a:lnTo>
                      <a:pt x="400" y="60"/>
                    </a:lnTo>
                    <a:lnTo>
                      <a:pt x="399" y="61"/>
                    </a:lnTo>
                    <a:lnTo>
                      <a:pt x="397" y="67"/>
                    </a:lnTo>
                    <a:lnTo>
                      <a:pt x="394" y="67"/>
                    </a:lnTo>
                    <a:lnTo>
                      <a:pt x="390" y="68"/>
                    </a:lnTo>
                    <a:lnTo>
                      <a:pt x="386" y="64"/>
                    </a:lnTo>
                    <a:lnTo>
                      <a:pt x="385" y="62"/>
                    </a:lnTo>
                    <a:lnTo>
                      <a:pt x="380" y="57"/>
                    </a:lnTo>
                    <a:lnTo>
                      <a:pt x="377" y="56"/>
                    </a:lnTo>
                    <a:lnTo>
                      <a:pt x="374" y="59"/>
                    </a:lnTo>
                    <a:lnTo>
                      <a:pt x="371" y="60"/>
                    </a:lnTo>
                    <a:lnTo>
                      <a:pt x="369" y="59"/>
                    </a:lnTo>
                    <a:lnTo>
                      <a:pt x="368" y="58"/>
                    </a:lnTo>
                    <a:lnTo>
                      <a:pt x="363" y="52"/>
                    </a:lnTo>
                    <a:lnTo>
                      <a:pt x="360" y="48"/>
                    </a:lnTo>
                    <a:lnTo>
                      <a:pt x="358" y="47"/>
                    </a:lnTo>
                    <a:lnTo>
                      <a:pt x="356" y="48"/>
                    </a:lnTo>
                    <a:lnTo>
                      <a:pt x="356" y="52"/>
                    </a:lnTo>
                    <a:lnTo>
                      <a:pt x="355" y="56"/>
                    </a:lnTo>
                    <a:lnTo>
                      <a:pt x="355" y="60"/>
                    </a:lnTo>
                    <a:lnTo>
                      <a:pt x="354" y="62"/>
                    </a:lnTo>
                    <a:lnTo>
                      <a:pt x="354" y="63"/>
                    </a:lnTo>
                    <a:lnTo>
                      <a:pt x="351" y="62"/>
                    </a:lnTo>
                    <a:lnTo>
                      <a:pt x="351" y="60"/>
                    </a:lnTo>
                    <a:lnTo>
                      <a:pt x="350" y="56"/>
                    </a:lnTo>
                    <a:lnTo>
                      <a:pt x="350" y="51"/>
                    </a:lnTo>
                    <a:lnTo>
                      <a:pt x="346" y="49"/>
                    </a:lnTo>
                    <a:lnTo>
                      <a:pt x="344" y="49"/>
                    </a:lnTo>
                    <a:lnTo>
                      <a:pt x="343" y="51"/>
                    </a:lnTo>
                    <a:lnTo>
                      <a:pt x="339" y="51"/>
                    </a:lnTo>
                    <a:lnTo>
                      <a:pt x="335" y="48"/>
                    </a:lnTo>
                    <a:lnTo>
                      <a:pt x="330" y="42"/>
                    </a:lnTo>
                    <a:lnTo>
                      <a:pt x="327" y="41"/>
                    </a:lnTo>
                    <a:lnTo>
                      <a:pt x="323" y="42"/>
                    </a:lnTo>
                    <a:lnTo>
                      <a:pt x="320" y="45"/>
                    </a:lnTo>
                    <a:lnTo>
                      <a:pt x="316" y="45"/>
                    </a:lnTo>
                    <a:lnTo>
                      <a:pt x="313" y="44"/>
                    </a:lnTo>
                    <a:lnTo>
                      <a:pt x="312" y="44"/>
                    </a:lnTo>
                    <a:lnTo>
                      <a:pt x="310" y="44"/>
                    </a:lnTo>
                    <a:lnTo>
                      <a:pt x="304" y="38"/>
                    </a:lnTo>
                    <a:lnTo>
                      <a:pt x="301" y="32"/>
                    </a:lnTo>
                    <a:lnTo>
                      <a:pt x="295" y="25"/>
                    </a:lnTo>
                    <a:lnTo>
                      <a:pt x="292" y="25"/>
                    </a:lnTo>
                    <a:lnTo>
                      <a:pt x="285" y="30"/>
                    </a:lnTo>
                    <a:lnTo>
                      <a:pt x="280" y="33"/>
                    </a:lnTo>
                    <a:lnTo>
                      <a:pt x="275" y="35"/>
                    </a:lnTo>
                    <a:lnTo>
                      <a:pt x="273" y="34"/>
                    </a:lnTo>
                    <a:lnTo>
                      <a:pt x="272" y="34"/>
                    </a:lnTo>
                    <a:lnTo>
                      <a:pt x="269" y="34"/>
                    </a:lnTo>
                    <a:lnTo>
                      <a:pt x="265" y="32"/>
                    </a:lnTo>
                    <a:lnTo>
                      <a:pt x="263" y="31"/>
                    </a:lnTo>
                    <a:lnTo>
                      <a:pt x="262" y="31"/>
                    </a:lnTo>
                    <a:lnTo>
                      <a:pt x="256" y="30"/>
                    </a:lnTo>
                    <a:lnTo>
                      <a:pt x="253" y="31"/>
                    </a:lnTo>
                    <a:lnTo>
                      <a:pt x="252" y="33"/>
                    </a:lnTo>
                    <a:lnTo>
                      <a:pt x="253" y="36"/>
                    </a:lnTo>
                    <a:lnTo>
                      <a:pt x="252" y="36"/>
                    </a:lnTo>
                    <a:lnTo>
                      <a:pt x="252" y="37"/>
                    </a:lnTo>
                    <a:lnTo>
                      <a:pt x="251" y="39"/>
                    </a:lnTo>
                    <a:lnTo>
                      <a:pt x="248" y="39"/>
                    </a:lnTo>
                    <a:lnTo>
                      <a:pt x="243" y="39"/>
                    </a:lnTo>
                    <a:lnTo>
                      <a:pt x="241" y="37"/>
                    </a:lnTo>
                    <a:lnTo>
                      <a:pt x="239" y="39"/>
                    </a:lnTo>
                    <a:lnTo>
                      <a:pt x="236" y="39"/>
                    </a:lnTo>
                    <a:lnTo>
                      <a:pt x="234" y="40"/>
                    </a:lnTo>
                    <a:lnTo>
                      <a:pt x="232" y="39"/>
                    </a:lnTo>
                    <a:lnTo>
                      <a:pt x="231" y="39"/>
                    </a:lnTo>
                    <a:lnTo>
                      <a:pt x="228" y="39"/>
                    </a:lnTo>
                    <a:lnTo>
                      <a:pt x="226" y="37"/>
                    </a:lnTo>
                    <a:lnTo>
                      <a:pt x="226" y="35"/>
                    </a:lnTo>
                    <a:lnTo>
                      <a:pt x="228" y="34"/>
                    </a:lnTo>
                    <a:lnTo>
                      <a:pt x="226" y="34"/>
                    </a:lnTo>
                    <a:lnTo>
                      <a:pt x="223" y="35"/>
                    </a:lnTo>
                    <a:lnTo>
                      <a:pt x="212" y="35"/>
                    </a:lnTo>
                    <a:lnTo>
                      <a:pt x="204" y="36"/>
                    </a:lnTo>
                    <a:lnTo>
                      <a:pt x="202" y="37"/>
                    </a:lnTo>
                    <a:lnTo>
                      <a:pt x="202" y="40"/>
                    </a:lnTo>
                    <a:lnTo>
                      <a:pt x="201" y="40"/>
                    </a:lnTo>
                    <a:lnTo>
                      <a:pt x="201" y="41"/>
                    </a:lnTo>
                    <a:lnTo>
                      <a:pt x="201" y="43"/>
                    </a:lnTo>
                    <a:lnTo>
                      <a:pt x="201" y="47"/>
                    </a:lnTo>
                    <a:lnTo>
                      <a:pt x="199" y="47"/>
                    </a:lnTo>
                    <a:lnTo>
                      <a:pt x="199" y="48"/>
                    </a:lnTo>
                    <a:lnTo>
                      <a:pt x="199" y="49"/>
                    </a:lnTo>
                    <a:lnTo>
                      <a:pt x="197" y="48"/>
                    </a:lnTo>
                    <a:lnTo>
                      <a:pt x="196" y="47"/>
                    </a:lnTo>
                    <a:lnTo>
                      <a:pt x="194" y="42"/>
                    </a:lnTo>
                    <a:lnTo>
                      <a:pt x="190" y="38"/>
                    </a:lnTo>
                    <a:lnTo>
                      <a:pt x="186" y="37"/>
                    </a:lnTo>
                    <a:lnTo>
                      <a:pt x="180" y="36"/>
                    </a:lnTo>
                    <a:lnTo>
                      <a:pt x="178" y="37"/>
                    </a:lnTo>
                    <a:lnTo>
                      <a:pt x="178" y="38"/>
                    </a:lnTo>
                    <a:lnTo>
                      <a:pt x="182" y="42"/>
                    </a:lnTo>
                    <a:lnTo>
                      <a:pt x="183" y="43"/>
                    </a:lnTo>
                    <a:lnTo>
                      <a:pt x="184" y="45"/>
                    </a:lnTo>
                    <a:lnTo>
                      <a:pt x="184" y="47"/>
                    </a:lnTo>
                    <a:lnTo>
                      <a:pt x="185" y="49"/>
                    </a:lnTo>
                    <a:lnTo>
                      <a:pt x="183" y="49"/>
                    </a:lnTo>
                    <a:lnTo>
                      <a:pt x="182" y="49"/>
                    </a:lnTo>
                    <a:lnTo>
                      <a:pt x="182" y="50"/>
                    </a:lnTo>
                    <a:lnTo>
                      <a:pt x="179" y="49"/>
                    </a:lnTo>
                    <a:lnTo>
                      <a:pt x="177" y="49"/>
                    </a:lnTo>
                    <a:lnTo>
                      <a:pt x="172" y="49"/>
                    </a:lnTo>
                    <a:lnTo>
                      <a:pt x="169" y="50"/>
                    </a:lnTo>
                    <a:lnTo>
                      <a:pt x="169" y="51"/>
                    </a:lnTo>
                    <a:lnTo>
                      <a:pt x="172" y="53"/>
                    </a:lnTo>
                    <a:lnTo>
                      <a:pt x="173" y="55"/>
                    </a:lnTo>
                    <a:lnTo>
                      <a:pt x="171" y="57"/>
                    </a:lnTo>
                    <a:lnTo>
                      <a:pt x="169" y="56"/>
                    </a:lnTo>
                    <a:lnTo>
                      <a:pt x="168" y="56"/>
                    </a:lnTo>
                    <a:lnTo>
                      <a:pt x="166" y="55"/>
                    </a:lnTo>
                    <a:lnTo>
                      <a:pt x="164" y="55"/>
                    </a:lnTo>
                    <a:lnTo>
                      <a:pt x="158" y="51"/>
                    </a:lnTo>
                    <a:lnTo>
                      <a:pt x="157" y="44"/>
                    </a:lnTo>
                    <a:lnTo>
                      <a:pt x="150" y="44"/>
                    </a:lnTo>
                    <a:lnTo>
                      <a:pt x="145" y="44"/>
                    </a:lnTo>
                    <a:lnTo>
                      <a:pt x="141" y="44"/>
                    </a:lnTo>
                    <a:lnTo>
                      <a:pt x="143" y="47"/>
                    </a:lnTo>
                    <a:lnTo>
                      <a:pt x="144" y="47"/>
                    </a:lnTo>
                    <a:lnTo>
                      <a:pt x="145" y="49"/>
                    </a:lnTo>
                    <a:lnTo>
                      <a:pt x="141" y="49"/>
                    </a:lnTo>
                    <a:lnTo>
                      <a:pt x="138" y="51"/>
                    </a:lnTo>
                    <a:lnTo>
                      <a:pt x="133" y="49"/>
                    </a:lnTo>
                    <a:lnTo>
                      <a:pt x="132" y="47"/>
                    </a:lnTo>
                    <a:lnTo>
                      <a:pt x="131" y="44"/>
                    </a:lnTo>
                    <a:lnTo>
                      <a:pt x="129" y="43"/>
                    </a:lnTo>
                    <a:lnTo>
                      <a:pt x="122" y="42"/>
                    </a:lnTo>
                    <a:lnTo>
                      <a:pt x="114" y="43"/>
                    </a:lnTo>
                    <a:lnTo>
                      <a:pt x="108" y="53"/>
                    </a:lnTo>
                    <a:lnTo>
                      <a:pt x="101" y="53"/>
                    </a:lnTo>
                    <a:lnTo>
                      <a:pt x="97" y="54"/>
                    </a:lnTo>
                    <a:lnTo>
                      <a:pt x="94" y="53"/>
                    </a:lnTo>
                    <a:lnTo>
                      <a:pt x="93" y="53"/>
                    </a:lnTo>
                    <a:lnTo>
                      <a:pt x="86" y="57"/>
                    </a:lnTo>
                    <a:lnTo>
                      <a:pt x="80" y="60"/>
                    </a:lnTo>
                    <a:lnTo>
                      <a:pt x="76" y="61"/>
                    </a:lnTo>
                    <a:lnTo>
                      <a:pt x="75" y="62"/>
                    </a:lnTo>
                    <a:lnTo>
                      <a:pt x="73" y="62"/>
                    </a:lnTo>
                    <a:lnTo>
                      <a:pt x="72" y="64"/>
                    </a:lnTo>
                    <a:lnTo>
                      <a:pt x="70" y="67"/>
                    </a:lnTo>
                    <a:lnTo>
                      <a:pt x="69" y="71"/>
                    </a:lnTo>
                    <a:lnTo>
                      <a:pt x="67" y="73"/>
                    </a:lnTo>
                    <a:lnTo>
                      <a:pt x="64" y="74"/>
                    </a:lnTo>
                    <a:lnTo>
                      <a:pt x="62" y="74"/>
                    </a:lnTo>
                    <a:lnTo>
                      <a:pt x="60" y="73"/>
                    </a:lnTo>
                    <a:lnTo>
                      <a:pt x="53" y="66"/>
                    </a:lnTo>
                    <a:lnTo>
                      <a:pt x="48" y="62"/>
                    </a:lnTo>
                    <a:lnTo>
                      <a:pt x="43" y="61"/>
                    </a:lnTo>
                    <a:lnTo>
                      <a:pt x="41" y="62"/>
                    </a:lnTo>
                    <a:lnTo>
                      <a:pt x="39" y="66"/>
                    </a:lnTo>
                    <a:lnTo>
                      <a:pt x="40" y="70"/>
                    </a:lnTo>
                    <a:lnTo>
                      <a:pt x="43" y="75"/>
                    </a:lnTo>
                    <a:lnTo>
                      <a:pt x="50" y="81"/>
                    </a:lnTo>
                    <a:lnTo>
                      <a:pt x="50" y="85"/>
                    </a:lnTo>
                    <a:lnTo>
                      <a:pt x="50" y="88"/>
                    </a:lnTo>
                    <a:lnTo>
                      <a:pt x="48" y="89"/>
                    </a:lnTo>
                    <a:lnTo>
                      <a:pt x="47" y="91"/>
                    </a:lnTo>
                    <a:lnTo>
                      <a:pt x="38" y="91"/>
                    </a:lnTo>
                    <a:lnTo>
                      <a:pt x="33" y="91"/>
                    </a:lnTo>
                    <a:lnTo>
                      <a:pt x="26" y="92"/>
                    </a:lnTo>
                    <a:lnTo>
                      <a:pt x="24" y="94"/>
                    </a:lnTo>
                    <a:lnTo>
                      <a:pt x="25" y="99"/>
                    </a:lnTo>
                    <a:lnTo>
                      <a:pt x="28" y="102"/>
                    </a:lnTo>
                    <a:lnTo>
                      <a:pt x="28" y="103"/>
                    </a:lnTo>
                    <a:lnTo>
                      <a:pt x="29" y="106"/>
                    </a:lnTo>
                    <a:lnTo>
                      <a:pt x="28" y="108"/>
                    </a:lnTo>
                    <a:lnTo>
                      <a:pt x="26" y="110"/>
                    </a:lnTo>
                    <a:lnTo>
                      <a:pt x="22" y="112"/>
                    </a:lnTo>
                    <a:lnTo>
                      <a:pt x="23" y="117"/>
                    </a:lnTo>
                    <a:lnTo>
                      <a:pt x="24" y="121"/>
                    </a:lnTo>
                    <a:lnTo>
                      <a:pt x="23" y="121"/>
                    </a:lnTo>
                    <a:lnTo>
                      <a:pt x="23" y="122"/>
                    </a:lnTo>
                    <a:lnTo>
                      <a:pt x="23" y="125"/>
                    </a:lnTo>
                    <a:lnTo>
                      <a:pt x="19" y="130"/>
                    </a:lnTo>
                    <a:lnTo>
                      <a:pt x="17" y="131"/>
                    </a:lnTo>
                    <a:lnTo>
                      <a:pt x="14" y="135"/>
                    </a:lnTo>
                    <a:lnTo>
                      <a:pt x="12" y="138"/>
                    </a:lnTo>
                    <a:lnTo>
                      <a:pt x="12" y="140"/>
                    </a:lnTo>
                    <a:lnTo>
                      <a:pt x="14" y="145"/>
                    </a:lnTo>
                    <a:lnTo>
                      <a:pt x="14" y="150"/>
                    </a:lnTo>
                    <a:lnTo>
                      <a:pt x="13" y="153"/>
                    </a:lnTo>
                    <a:lnTo>
                      <a:pt x="13" y="158"/>
                    </a:lnTo>
                    <a:lnTo>
                      <a:pt x="11" y="181"/>
                    </a:lnTo>
                    <a:lnTo>
                      <a:pt x="7" y="184"/>
                    </a:lnTo>
                    <a:lnTo>
                      <a:pt x="6" y="185"/>
                    </a:lnTo>
                    <a:lnTo>
                      <a:pt x="1" y="187"/>
                    </a:lnTo>
                    <a:lnTo>
                      <a:pt x="0" y="189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373">
                <a:extLst>
                  <a:ext uri="{FF2B5EF4-FFF2-40B4-BE49-F238E27FC236}">
                    <a16:creationId xmlns:a16="http://schemas.microsoft.com/office/drawing/2014/main" id="{E142F82E-C711-23A3-89C3-48C9679D87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9" y="2638"/>
                <a:ext cx="207" cy="92"/>
              </a:xfrm>
              <a:custGeom>
                <a:avLst/>
                <a:gdLst>
                  <a:gd name="T0" fmla="*/ 614 w 621"/>
                  <a:gd name="T1" fmla="*/ 8 h 276"/>
                  <a:gd name="T2" fmla="*/ 594 w 621"/>
                  <a:gd name="T3" fmla="*/ 8 h 276"/>
                  <a:gd name="T4" fmla="*/ 604 w 621"/>
                  <a:gd name="T5" fmla="*/ 20 h 276"/>
                  <a:gd name="T6" fmla="*/ 581 w 621"/>
                  <a:gd name="T7" fmla="*/ 27 h 276"/>
                  <a:gd name="T8" fmla="*/ 586 w 621"/>
                  <a:gd name="T9" fmla="*/ 45 h 276"/>
                  <a:gd name="T10" fmla="*/ 605 w 621"/>
                  <a:gd name="T11" fmla="*/ 71 h 276"/>
                  <a:gd name="T12" fmla="*/ 597 w 621"/>
                  <a:gd name="T13" fmla="*/ 95 h 276"/>
                  <a:gd name="T14" fmla="*/ 593 w 621"/>
                  <a:gd name="T15" fmla="*/ 112 h 276"/>
                  <a:gd name="T16" fmla="*/ 578 w 621"/>
                  <a:gd name="T17" fmla="*/ 101 h 276"/>
                  <a:gd name="T18" fmla="*/ 542 w 621"/>
                  <a:gd name="T19" fmla="*/ 88 h 276"/>
                  <a:gd name="T20" fmla="*/ 534 w 621"/>
                  <a:gd name="T21" fmla="*/ 103 h 276"/>
                  <a:gd name="T22" fmla="*/ 536 w 621"/>
                  <a:gd name="T23" fmla="*/ 128 h 276"/>
                  <a:gd name="T24" fmla="*/ 509 w 621"/>
                  <a:gd name="T25" fmla="*/ 117 h 276"/>
                  <a:gd name="T26" fmla="*/ 487 w 621"/>
                  <a:gd name="T27" fmla="*/ 121 h 276"/>
                  <a:gd name="T28" fmla="*/ 470 w 621"/>
                  <a:gd name="T29" fmla="*/ 117 h 276"/>
                  <a:gd name="T30" fmla="*/ 455 w 621"/>
                  <a:gd name="T31" fmla="*/ 115 h 276"/>
                  <a:gd name="T32" fmla="*/ 439 w 621"/>
                  <a:gd name="T33" fmla="*/ 113 h 276"/>
                  <a:gd name="T34" fmla="*/ 414 w 621"/>
                  <a:gd name="T35" fmla="*/ 101 h 276"/>
                  <a:gd name="T36" fmla="*/ 393 w 621"/>
                  <a:gd name="T37" fmla="*/ 102 h 276"/>
                  <a:gd name="T38" fmla="*/ 370 w 621"/>
                  <a:gd name="T39" fmla="*/ 104 h 276"/>
                  <a:gd name="T40" fmla="*/ 375 w 621"/>
                  <a:gd name="T41" fmla="*/ 121 h 276"/>
                  <a:gd name="T42" fmla="*/ 383 w 621"/>
                  <a:gd name="T43" fmla="*/ 141 h 276"/>
                  <a:gd name="T44" fmla="*/ 375 w 621"/>
                  <a:gd name="T45" fmla="*/ 152 h 276"/>
                  <a:gd name="T46" fmla="*/ 383 w 621"/>
                  <a:gd name="T47" fmla="*/ 166 h 276"/>
                  <a:gd name="T48" fmla="*/ 391 w 621"/>
                  <a:gd name="T49" fmla="*/ 176 h 276"/>
                  <a:gd name="T50" fmla="*/ 385 w 621"/>
                  <a:gd name="T51" fmla="*/ 183 h 276"/>
                  <a:gd name="T52" fmla="*/ 374 w 621"/>
                  <a:gd name="T53" fmla="*/ 193 h 276"/>
                  <a:gd name="T54" fmla="*/ 361 w 621"/>
                  <a:gd name="T55" fmla="*/ 194 h 276"/>
                  <a:gd name="T56" fmla="*/ 354 w 621"/>
                  <a:gd name="T57" fmla="*/ 200 h 276"/>
                  <a:gd name="T58" fmla="*/ 339 w 621"/>
                  <a:gd name="T59" fmla="*/ 199 h 276"/>
                  <a:gd name="T60" fmla="*/ 332 w 621"/>
                  <a:gd name="T61" fmla="*/ 205 h 276"/>
                  <a:gd name="T62" fmla="*/ 295 w 621"/>
                  <a:gd name="T63" fmla="*/ 191 h 276"/>
                  <a:gd name="T64" fmla="*/ 272 w 621"/>
                  <a:gd name="T65" fmla="*/ 175 h 276"/>
                  <a:gd name="T66" fmla="*/ 245 w 621"/>
                  <a:gd name="T67" fmla="*/ 178 h 276"/>
                  <a:gd name="T68" fmla="*/ 217 w 621"/>
                  <a:gd name="T69" fmla="*/ 181 h 276"/>
                  <a:gd name="T70" fmla="*/ 198 w 621"/>
                  <a:gd name="T71" fmla="*/ 169 h 276"/>
                  <a:gd name="T72" fmla="*/ 181 w 621"/>
                  <a:gd name="T73" fmla="*/ 151 h 276"/>
                  <a:gd name="T74" fmla="*/ 164 w 621"/>
                  <a:gd name="T75" fmla="*/ 165 h 276"/>
                  <a:gd name="T76" fmla="*/ 152 w 621"/>
                  <a:gd name="T77" fmla="*/ 164 h 276"/>
                  <a:gd name="T78" fmla="*/ 142 w 621"/>
                  <a:gd name="T79" fmla="*/ 148 h 276"/>
                  <a:gd name="T80" fmla="*/ 135 w 621"/>
                  <a:gd name="T81" fmla="*/ 156 h 276"/>
                  <a:gd name="T82" fmla="*/ 118 w 621"/>
                  <a:gd name="T83" fmla="*/ 165 h 276"/>
                  <a:gd name="T84" fmla="*/ 87 w 621"/>
                  <a:gd name="T85" fmla="*/ 186 h 276"/>
                  <a:gd name="T86" fmla="*/ 67 w 621"/>
                  <a:gd name="T87" fmla="*/ 174 h 276"/>
                  <a:gd name="T88" fmla="*/ 52 w 621"/>
                  <a:gd name="T89" fmla="*/ 166 h 276"/>
                  <a:gd name="T90" fmla="*/ 32 w 621"/>
                  <a:gd name="T91" fmla="*/ 152 h 276"/>
                  <a:gd name="T92" fmla="*/ 24 w 621"/>
                  <a:gd name="T93" fmla="*/ 165 h 276"/>
                  <a:gd name="T94" fmla="*/ 2 w 621"/>
                  <a:gd name="T95" fmla="*/ 155 h 276"/>
                  <a:gd name="T96" fmla="*/ 0 w 621"/>
                  <a:gd name="T97" fmla="*/ 168 h 276"/>
                  <a:gd name="T98" fmla="*/ 15 w 621"/>
                  <a:gd name="T99" fmla="*/ 202 h 276"/>
                  <a:gd name="T100" fmla="*/ 25 w 621"/>
                  <a:gd name="T101" fmla="*/ 230 h 276"/>
                  <a:gd name="T102" fmla="*/ 43 w 621"/>
                  <a:gd name="T103" fmla="*/ 237 h 276"/>
                  <a:gd name="T104" fmla="*/ 69 w 621"/>
                  <a:gd name="T105" fmla="*/ 246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21" h="276">
                    <a:moveTo>
                      <a:pt x="599" y="0"/>
                    </a:moveTo>
                    <a:lnTo>
                      <a:pt x="603" y="2"/>
                    </a:lnTo>
                    <a:lnTo>
                      <a:pt x="611" y="4"/>
                    </a:lnTo>
                    <a:lnTo>
                      <a:pt x="621" y="6"/>
                    </a:lnTo>
                    <a:lnTo>
                      <a:pt x="617" y="8"/>
                    </a:lnTo>
                    <a:lnTo>
                      <a:pt x="614" y="8"/>
                    </a:lnTo>
                    <a:lnTo>
                      <a:pt x="612" y="9"/>
                    </a:lnTo>
                    <a:lnTo>
                      <a:pt x="603" y="9"/>
                    </a:lnTo>
                    <a:lnTo>
                      <a:pt x="601" y="8"/>
                    </a:lnTo>
                    <a:lnTo>
                      <a:pt x="600" y="8"/>
                    </a:lnTo>
                    <a:lnTo>
                      <a:pt x="598" y="8"/>
                    </a:lnTo>
                    <a:lnTo>
                      <a:pt x="594" y="8"/>
                    </a:lnTo>
                    <a:lnTo>
                      <a:pt x="593" y="11"/>
                    </a:lnTo>
                    <a:lnTo>
                      <a:pt x="596" y="13"/>
                    </a:lnTo>
                    <a:lnTo>
                      <a:pt x="601" y="15"/>
                    </a:lnTo>
                    <a:lnTo>
                      <a:pt x="610" y="17"/>
                    </a:lnTo>
                    <a:lnTo>
                      <a:pt x="608" y="18"/>
                    </a:lnTo>
                    <a:lnTo>
                      <a:pt x="604" y="20"/>
                    </a:lnTo>
                    <a:lnTo>
                      <a:pt x="599" y="20"/>
                    </a:lnTo>
                    <a:lnTo>
                      <a:pt x="596" y="20"/>
                    </a:lnTo>
                    <a:lnTo>
                      <a:pt x="594" y="21"/>
                    </a:lnTo>
                    <a:lnTo>
                      <a:pt x="587" y="23"/>
                    </a:lnTo>
                    <a:lnTo>
                      <a:pt x="582" y="24"/>
                    </a:lnTo>
                    <a:lnTo>
                      <a:pt x="581" y="27"/>
                    </a:lnTo>
                    <a:lnTo>
                      <a:pt x="582" y="30"/>
                    </a:lnTo>
                    <a:lnTo>
                      <a:pt x="589" y="33"/>
                    </a:lnTo>
                    <a:lnTo>
                      <a:pt x="591" y="36"/>
                    </a:lnTo>
                    <a:lnTo>
                      <a:pt x="590" y="40"/>
                    </a:lnTo>
                    <a:lnTo>
                      <a:pt x="586" y="42"/>
                    </a:lnTo>
                    <a:lnTo>
                      <a:pt x="586" y="45"/>
                    </a:lnTo>
                    <a:lnTo>
                      <a:pt x="587" y="47"/>
                    </a:lnTo>
                    <a:lnTo>
                      <a:pt x="591" y="50"/>
                    </a:lnTo>
                    <a:lnTo>
                      <a:pt x="602" y="54"/>
                    </a:lnTo>
                    <a:lnTo>
                      <a:pt x="604" y="58"/>
                    </a:lnTo>
                    <a:lnTo>
                      <a:pt x="606" y="69"/>
                    </a:lnTo>
                    <a:lnTo>
                      <a:pt x="605" y="71"/>
                    </a:lnTo>
                    <a:lnTo>
                      <a:pt x="605" y="74"/>
                    </a:lnTo>
                    <a:lnTo>
                      <a:pt x="603" y="79"/>
                    </a:lnTo>
                    <a:lnTo>
                      <a:pt x="599" y="86"/>
                    </a:lnTo>
                    <a:lnTo>
                      <a:pt x="598" y="91"/>
                    </a:lnTo>
                    <a:lnTo>
                      <a:pt x="598" y="95"/>
                    </a:lnTo>
                    <a:lnTo>
                      <a:pt x="597" y="95"/>
                    </a:lnTo>
                    <a:lnTo>
                      <a:pt x="597" y="96"/>
                    </a:lnTo>
                    <a:lnTo>
                      <a:pt x="597" y="98"/>
                    </a:lnTo>
                    <a:lnTo>
                      <a:pt x="597" y="100"/>
                    </a:lnTo>
                    <a:lnTo>
                      <a:pt x="596" y="103"/>
                    </a:lnTo>
                    <a:lnTo>
                      <a:pt x="594" y="107"/>
                    </a:lnTo>
                    <a:lnTo>
                      <a:pt x="593" y="112"/>
                    </a:lnTo>
                    <a:lnTo>
                      <a:pt x="592" y="113"/>
                    </a:lnTo>
                    <a:lnTo>
                      <a:pt x="587" y="115"/>
                    </a:lnTo>
                    <a:lnTo>
                      <a:pt x="585" y="115"/>
                    </a:lnTo>
                    <a:lnTo>
                      <a:pt x="584" y="115"/>
                    </a:lnTo>
                    <a:lnTo>
                      <a:pt x="580" y="110"/>
                    </a:lnTo>
                    <a:lnTo>
                      <a:pt x="578" y="101"/>
                    </a:lnTo>
                    <a:lnTo>
                      <a:pt x="572" y="101"/>
                    </a:lnTo>
                    <a:lnTo>
                      <a:pt x="567" y="107"/>
                    </a:lnTo>
                    <a:lnTo>
                      <a:pt x="562" y="97"/>
                    </a:lnTo>
                    <a:lnTo>
                      <a:pt x="557" y="93"/>
                    </a:lnTo>
                    <a:lnTo>
                      <a:pt x="550" y="91"/>
                    </a:lnTo>
                    <a:lnTo>
                      <a:pt x="542" y="88"/>
                    </a:lnTo>
                    <a:lnTo>
                      <a:pt x="537" y="89"/>
                    </a:lnTo>
                    <a:lnTo>
                      <a:pt x="532" y="90"/>
                    </a:lnTo>
                    <a:lnTo>
                      <a:pt x="528" y="95"/>
                    </a:lnTo>
                    <a:lnTo>
                      <a:pt x="527" y="96"/>
                    </a:lnTo>
                    <a:lnTo>
                      <a:pt x="531" y="99"/>
                    </a:lnTo>
                    <a:lnTo>
                      <a:pt x="534" y="103"/>
                    </a:lnTo>
                    <a:lnTo>
                      <a:pt x="541" y="110"/>
                    </a:lnTo>
                    <a:lnTo>
                      <a:pt x="543" y="112"/>
                    </a:lnTo>
                    <a:lnTo>
                      <a:pt x="544" y="116"/>
                    </a:lnTo>
                    <a:lnTo>
                      <a:pt x="543" y="120"/>
                    </a:lnTo>
                    <a:lnTo>
                      <a:pt x="540" y="127"/>
                    </a:lnTo>
                    <a:lnTo>
                      <a:pt x="536" y="128"/>
                    </a:lnTo>
                    <a:lnTo>
                      <a:pt x="532" y="128"/>
                    </a:lnTo>
                    <a:lnTo>
                      <a:pt x="529" y="123"/>
                    </a:lnTo>
                    <a:lnTo>
                      <a:pt x="526" y="121"/>
                    </a:lnTo>
                    <a:lnTo>
                      <a:pt x="521" y="120"/>
                    </a:lnTo>
                    <a:lnTo>
                      <a:pt x="515" y="121"/>
                    </a:lnTo>
                    <a:lnTo>
                      <a:pt x="509" y="117"/>
                    </a:lnTo>
                    <a:lnTo>
                      <a:pt x="503" y="113"/>
                    </a:lnTo>
                    <a:lnTo>
                      <a:pt x="501" y="112"/>
                    </a:lnTo>
                    <a:lnTo>
                      <a:pt x="499" y="114"/>
                    </a:lnTo>
                    <a:lnTo>
                      <a:pt x="495" y="116"/>
                    </a:lnTo>
                    <a:lnTo>
                      <a:pt x="491" y="121"/>
                    </a:lnTo>
                    <a:lnTo>
                      <a:pt x="487" y="121"/>
                    </a:lnTo>
                    <a:lnTo>
                      <a:pt x="484" y="120"/>
                    </a:lnTo>
                    <a:lnTo>
                      <a:pt x="481" y="116"/>
                    </a:lnTo>
                    <a:lnTo>
                      <a:pt x="479" y="110"/>
                    </a:lnTo>
                    <a:lnTo>
                      <a:pt x="476" y="109"/>
                    </a:lnTo>
                    <a:lnTo>
                      <a:pt x="474" y="112"/>
                    </a:lnTo>
                    <a:lnTo>
                      <a:pt x="470" y="117"/>
                    </a:lnTo>
                    <a:lnTo>
                      <a:pt x="468" y="127"/>
                    </a:lnTo>
                    <a:lnTo>
                      <a:pt x="462" y="129"/>
                    </a:lnTo>
                    <a:lnTo>
                      <a:pt x="458" y="127"/>
                    </a:lnTo>
                    <a:lnTo>
                      <a:pt x="455" y="122"/>
                    </a:lnTo>
                    <a:lnTo>
                      <a:pt x="456" y="119"/>
                    </a:lnTo>
                    <a:lnTo>
                      <a:pt x="455" y="115"/>
                    </a:lnTo>
                    <a:lnTo>
                      <a:pt x="455" y="113"/>
                    </a:lnTo>
                    <a:lnTo>
                      <a:pt x="453" y="110"/>
                    </a:lnTo>
                    <a:lnTo>
                      <a:pt x="450" y="109"/>
                    </a:lnTo>
                    <a:lnTo>
                      <a:pt x="448" y="110"/>
                    </a:lnTo>
                    <a:lnTo>
                      <a:pt x="443" y="113"/>
                    </a:lnTo>
                    <a:lnTo>
                      <a:pt x="439" y="113"/>
                    </a:lnTo>
                    <a:lnTo>
                      <a:pt x="435" y="112"/>
                    </a:lnTo>
                    <a:lnTo>
                      <a:pt x="430" y="107"/>
                    </a:lnTo>
                    <a:lnTo>
                      <a:pt x="426" y="101"/>
                    </a:lnTo>
                    <a:lnTo>
                      <a:pt x="422" y="99"/>
                    </a:lnTo>
                    <a:lnTo>
                      <a:pt x="419" y="100"/>
                    </a:lnTo>
                    <a:lnTo>
                      <a:pt x="414" y="101"/>
                    </a:lnTo>
                    <a:lnTo>
                      <a:pt x="411" y="105"/>
                    </a:lnTo>
                    <a:lnTo>
                      <a:pt x="403" y="102"/>
                    </a:lnTo>
                    <a:lnTo>
                      <a:pt x="400" y="103"/>
                    </a:lnTo>
                    <a:lnTo>
                      <a:pt x="398" y="102"/>
                    </a:lnTo>
                    <a:lnTo>
                      <a:pt x="397" y="102"/>
                    </a:lnTo>
                    <a:lnTo>
                      <a:pt x="393" y="102"/>
                    </a:lnTo>
                    <a:lnTo>
                      <a:pt x="388" y="100"/>
                    </a:lnTo>
                    <a:lnTo>
                      <a:pt x="382" y="99"/>
                    </a:lnTo>
                    <a:lnTo>
                      <a:pt x="373" y="96"/>
                    </a:lnTo>
                    <a:lnTo>
                      <a:pt x="370" y="98"/>
                    </a:lnTo>
                    <a:lnTo>
                      <a:pt x="369" y="100"/>
                    </a:lnTo>
                    <a:lnTo>
                      <a:pt x="370" y="104"/>
                    </a:lnTo>
                    <a:lnTo>
                      <a:pt x="375" y="115"/>
                    </a:lnTo>
                    <a:lnTo>
                      <a:pt x="375" y="117"/>
                    </a:lnTo>
                    <a:lnTo>
                      <a:pt x="376" y="119"/>
                    </a:lnTo>
                    <a:lnTo>
                      <a:pt x="375" y="119"/>
                    </a:lnTo>
                    <a:lnTo>
                      <a:pt x="375" y="120"/>
                    </a:lnTo>
                    <a:lnTo>
                      <a:pt x="375" y="121"/>
                    </a:lnTo>
                    <a:lnTo>
                      <a:pt x="369" y="120"/>
                    </a:lnTo>
                    <a:lnTo>
                      <a:pt x="368" y="122"/>
                    </a:lnTo>
                    <a:lnTo>
                      <a:pt x="369" y="124"/>
                    </a:lnTo>
                    <a:lnTo>
                      <a:pt x="376" y="129"/>
                    </a:lnTo>
                    <a:lnTo>
                      <a:pt x="379" y="136"/>
                    </a:lnTo>
                    <a:lnTo>
                      <a:pt x="383" y="141"/>
                    </a:lnTo>
                    <a:lnTo>
                      <a:pt x="384" y="141"/>
                    </a:lnTo>
                    <a:lnTo>
                      <a:pt x="384" y="143"/>
                    </a:lnTo>
                    <a:lnTo>
                      <a:pt x="383" y="146"/>
                    </a:lnTo>
                    <a:lnTo>
                      <a:pt x="380" y="148"/>
                    </a:lnTo>
                    <a:lnTo>
                      <a:pt x="376" y="150"/>
                    </a:lnTo>
                    <a:lnTo>
                      <a:pt x="375" y="152"/>
                    </a:lnTo>
                    <a:lnTo>
                      <a:pt x="376" y="154"/>
                    </a:lnTo>
                    <a:lnTo>
                      <a:pt x="381" y="156"/>
                    </a:lnTo>
                    <a:lnTo>
                      <a:pt x="383" y="158"/>
                    </a:lnTo>
                    <a:lnTo>
                      <a:pt x="384" y="160"/>
                    </a:lnTo>
                    <a:lnTo>
                      <a:pt x="384" y="162"/>
                    </a:lnTo>
                    <a:lnTo>
                      <a:pt x="383" y="166"/>
                    </a:lnTo>
                    <a:lnTo>
                      <a:pt x="380" y="167"/>
                    </a:lnTo>
                    <a:lnTo>
                      <a:pt x="380" y="169"/>
                    </a:lnTo>
                    <a:lnTo>
                      <a:pt x="383" y="173"/>
                    </a:lnTo>
                    <a:lnTo>
                      <a:pt x="388" y="175"/>
                    </a:lnTo>
                    <a:lnTo>
                      <a:pt x="389" y="175"/>
                    </a:lnTo>
                    <a:lnTo>
                      <a:pt x="391" y="176"/>
                    </a:lnTo>
                    <a:lnTo>
                      <a:pt x="391" y="180"/>
                    </a:lnTo>
                    <a:lnTo>
                      <a:pt x="389" y="181"/>
                    </a:lnTo>
                    <a:lnTo>
                      <a:pt x="388" y="181"/>
                    </a:lnTo>
                    <a:lnTo>
                      <a:pt x="388" y="183"/>
                    </a:lnTo>
                    <a:lnTo>
                      <a:pt x="386" y="183"/>
                    </a:lnTo>
                    <a:lnTo>
                      <a:pt x="385" y="183"/>
                    </a:lnTo>
                    <a:lnTo>
                      <a:pt x="380" y="180"/>
                    </a:lnTo>
                    <a:lnTo>
                      <a:pt x="379" y="181"/>
                    </a:lnTo>
                    <a:lnTo>
                      <a:pt x="376" y="183"/>
                    </a:lnTo>
                    <a:lnTo>
                      <a:pt x="376" y="187"/>
                    </a:lnTo>
                    <a:lnTo>
                      <a:pt x="374" y="191"/>
                    </a:lnTo>
                    <a:lnTo>
                      <a:pt x="374" y="193"/>
                    </a:lnTo>
                    <a:lnTo>
                      <a:pt x="372" y="192"/>
                    </a:lnTo>
                    <a:lnTo>
                      <a:pt x="371" y="192"/>
                    </a:lnTo>
                    <a:lnTo>
                      <a:pt x="367" y="191"/>
                    </a:lnTo>
                    <a:lnTo>
                      <a:pt x="361" y="190"/>
                    </a:lnTo>
                    <a:lnTo>
                      <a:pt x="360" y="191"/>
                    </a:lnTo>
                    <a:lnTo>
                      <a:pt x="361" y="194"/>
                    </a:lnTo>
                    <a:lnTo>
                      <a:pt x="359" y="196"/>
                    </a:lnTo>
                    <a:lnTo>
                      <a:pt x="357" y="196"/>
                    </a:lnTo>
                    <a:lnTo>
                      <a:pt x="357" y="197"/>
                    </a:lnTo>
                    <a:lnTo>
                      <a:pt x="357" y="199"/>
                    </a:lnTo>
                    <a:lnTo>
                      <a:pt x="355" y="200"/>
                    </a:lnTo>
                    <a:lnTo>
                      <a:pt x="354" y="200"/>
                    </a:lnTo>
                    <a:lnTo>
                      <a:pt x="354" y="202"/>
                    </a:lnTo>
                    <a:lnTo>
                      <a:pt x="348" y="202"/>
                    </a:lnTo>
                    <a:lnTo>
                      <a:pt x="345" y="200"/>
                    </a:lnTo>
                    <a:lnTo>
                      <a:pt x="343" y="197"/>
                    </a:lnTo>
                    <a:lnTo>
                      <a:pt x="341" y="198"/>
                    </a:lnTo>
                    <a:lnTo>
                      <a:pt x="339" y="199"/>
                    </a:lnTo>
                    <a:lnTo>
                      <a:pt x="339" y="205"/>
                    </a:lnTo>
                    <a:lnTo>
                      <a:pt x="336" y="208"/>
                    </a:lnTo>
                    <a:lnTo>
                      <a:pt x="335" y="208"/>
                    </a:lnTo>
                    <a:lnTo>
                      <a:pt x="335" y="209"/>
                    </a:lnTo>
                    <a:lnTo>
                      <a:pt x="333" y="208"/>
                    </a:lnTo>
                    <a:lnTo>
                      <a:pt x="332" y="205"/>
                    </a:lnTo>
                    <a:lnTo>
                      <a:pt x="329" y="198"/>
                    </a:lnTo>
                    <a:lnTo>
                      <a:pt x="318" y="190"/>
                    </a:lnTo>
                    <a:lnTo>
                      <a:pt x="314" y="188"/>
                    </a:lnTo>
                    <a:lnTo>
                      <a:pt x="309" y="188"/>
                    </a:lnTo>
                    <a:lnTo>
                      <a:pt x="303" y="189"/>
                    </a:lnTo>
                    <a:lnTo>
                      <a:pt x="295" y="191"/>
                    </a:lnTo>
                    <a:lnTo>
                      <a:pt x="290" y="191"/>
                    </a:lnTo>
                    <a:lnTo>
                      <a:pt x="287" y="190"/>
                    </a:lnTo>
                    <a:lnTo>
                      <a:pt x="284" y="188"/>
                    </a:lnTo>
                    <a:lnTo>
                      <a:pt x="283" y="185"/>
                    </a:lnTo>
                    <a:lnTo>
                      <a:pt x="278" y="179"/>
                    </a:lnTo>
                    <a:lnTo>
                      <a:pt x="272" y="175"/>
                    </a:lnTo>
                    <a:lnTo>
                      <a:pt x="263" y="171"/>
                    </a:lnTo>
                    <a:lnTo>
                      <a:pt x="259" y="171"/>
                    </a:lnTo>
                    <a:lnTo>
                      <a:pt x="258" y="173"/>
                    </a:lnTo>
                    <a:lnTo>
                      <a:pt x="254" y="174"/>
                    </a:lnTo>
                    <a:lnTo>
                      <a:pt x="251" y="176"/>
                    </a:lnTo>
                    <a:lnTo>
                      <a:pt x="245" y="178"/>
                    </a:lnTo>
                    <a:lnTo>
                      <a:pt x="236" y="176"/>
                    </a:lnTo>
                    <a:lnTo>
                      <a:pt x="230" y="173"/>
                    </a:lnTo>
                    <a:lnTo>
                      <a:pt x="227" y="172"/>
                    </a:lnTo>
                    <a:lnTo>
                      <a:pt x="225" y="174"/>
                    </a:lnTo>
                    <a:lnTo>
                      <a:pt x="220" y="176"/>
                    </a:lnTo>
                    <a:lnTo>
                      <a:pt x="217" y="181"/>
                    </a:lnTo>
                    <a:lnTo>
                      <a:pt x="213" y="183"/>
                    </a:lnTo>
                    <a:lnTo>
                      <a:pt x="211" y="181"/>
                    </a:lnTo>
                    <a:lnTo>
                      <a:pt x="207" y="178"/>
                    </a:lnTo>
                    <a:lnTo>
                      <a:pt x="205" y="175"/>
                    </a:lnTo>
                    <a:lnTo>
                      <a:pt x="200" y="171"/>
                    </a:lnTo>
                    <a:lnTo>
                      <a:pt x="198" y="169"/>
                    </a:lnTo>
                    <a:lnTo>
                      <a:pt x="193" y="159"/>
                    </a:lnTo>
                    <a:lnTo>
                      <a:pt x="190" y="154"/>
                    </a:lnTo>
                    <a:lnTo>
                      <a:pt x="187" y="149"/>
                    </a:lnTo>
                    <a:lnTo>
                      <a:pt x="184" y="148"/>
                    </a:lnTo>
                    <a:lnTo>
                      <a:pt x="182" y="149"/>
                    </a:lnTo>
                    <a:lnTo>
                      <a:pt x="181" y="151"/>
                    </a:lnTo>
                    <a:lnTo>
                      <a:pt x="179" y="154"/>
                    </a:lnTo>
                    <a:lnTo>
                      <a:pt x="175" y="155"/>
                    </a:lnTo>
                    <a:lnTo>
                      <a:pt x="172" y="157"/>
                    </a:lnTo>
                    <a:lnTo>
                      <a:pt x="167" y="159"/>
                    </a:lnTo>
                    <a:lnTo>
                      <a:pt x="165" y="165"/>
                    </a:lnTo>
                    <a:lnTo>
                      <a:pt x="164" y="165"/>
                    </a:lnTo>
                    <a:lnTo>
                      <a:pt x="164" y="166"/>
                    </a:lnTo>
                    <a:lnTo>
                      <a:pt x="162" y="167"/>
                    </a:lnTo>
                    <a:lnTo>
                      <a:pt x="159" y="167"/>
                    </a:lnTo>
                    <a:lnTo>
                      <a:pt x="155" y="167"/>
                    </a:lnTo>
                    <a:lnTo>
                      <a:pt x="153" y="166"/>
                    </a:lnTo>
                    <a:lnTo>
                      <a:pt x="152" y="164"/>
                    </a:lnTo>
                    <a:lnTo>
                      <a:pt x="151" y="157"/>
                    </a:lnTo>
                    <a:lnTo>
                      <a:pt x="146" y="153"/>
                    </a:lnTo>
                    <a:lnTo>
                      <a:pt x="148" y="148"/>
                    </a:lnTo>
                    <a:lnTo>
                      <a:pt x="144" y="146"/>
                    </a:lnTo>
                    <a:lnTo>
                      <a:pt x="143" y="146"/>
                    </a:lnTo>
                    <a:lnTo>
                      <a:pt x="142" y="148"/>
                    </a:lnTo>
                    <a:lnTo>
                      <a:pt x="140" y="150"/>
                    </a:lnTo>
                    <a:lnTo>
                      <a:pt x="139" y="150"/>
                    </a:lnTo>
                    <a:lnTo>
                      <a:pt x="139" y="151"/>
                    </a:lnTo>
                    <a:lnTo>
                      <a:pt x="139" y="153"/>
                    </a:lnTo>
                    <a:lnTo>
                      <a:pt x="137" y="156"/>
                    </a:lnTo>
                    <a:lnTo>
                      <a:pt x="135" y="156"/>
                    </a:lnTo>
                    <a:lnTo>
                      <a:pt x="134" y="156"/>
                    </a:lnTo>
                    <a:lnTo>
                      <a:pt x="132" y="154"/>
                    </a:lnTo>
                    <a:lnTo>
                      <a:pt x="124" y="153"/>
                    </a:lnTo>
                    <a:lnTo>
                      <a:pt x="122" y="154"/>
                    </a:lnTo>
                    <a:lnTo>
                      <a:pt x="122" y="158"/>
                    </a:lnTo>
                    <a:lnTo>
                      <a:pt x="118" y="165"/>
                    </a:lnTo>
                    <a:lnTo>
                      <a:pt x="111" y="172"/>
                    </a:lnTo>
                    <a:lnTo>
                      <a:pt x="109" y="173"/>
                    </a:lnTo>
                    <a:lnTo>
                      <a:pt x="107" y="175"/>
                    </a:lnTo>
                    <a:lnTo>
                      <a:pt x="102" y="179"/>
                    </a:lnTo>
                    <a:lnTo>
                      <a:pt x="95" y="181"/>
                    </a:lnTo>
                    <a:lnTo>
                      <a:pt x="87" y="186"/>
                    </a:lnTo>
                    <a:lnTo>
                      <a:pt x="85" y="185"/>
                    </a:lnTo>
                    <a:lnTo>
                      <a:pt x="83" y="184"/>
                    </a:lnTo>
                    <a:lnTo>
                      <a:pt x="82" y="184"/>
                    </a:lnTo>
                    <a:lnTo>
                      <a:pt x="78" y="181"/>
                    </a:lnTo>
                    <a:lnTo>
                      <a:pt x="73" y="179"/>
                    </a:lnTo>
                    <a:lnTo>
                      <a:pt x="67" y="174"/>
                    </a:lnTo>
                    <a:lnTo>
                      <a:pt x="66" y="166"/>
                    </a:lnTo>
                    <a:lnTo>
                      <a:pt x="65" y="162"/>
                    </a:lnTo>
                    <a:lnTo>
                      <a:pt x="63" y="162"/>
                    </a:lnTo>
                    <a:lnTo>
                      <a:pt x="60" y="162"/>
                    </a:lnTo>
                    <a:lnTo>
                      <a:pt x="56" y="166"/>
                    </a:lnTo>
                    <a:lnTo>
                      <a:pt x="52" y="166"/>
                    </a:lnTo>
                    <a:lnTo>
                      <a:pt x="47" y="165"/>
                    </a:lnTo>
                    <a:lnTo>
                      <a:pt x="43" y="161"/>
                    </a:lnTo>
                    <a:lnTo>
                      <a:pt x="41" y="156"/>
                    </a:lnTo>
                    <a:lnTo>
                      <a:pt x="37" y="152"/>
                    </a:lnTo>
                    <a:lnTo>
                      <a:pt x="34" y="151"/>
                    </a:lnTo>
                    <a:lnTo>
                      <a:pt x="32" y="152"/>
                    </a:lnTo>
                    <a:lnTo>
                      <a:pt x="28" y="154"/>
                    </a:lnTo>
                    <a:lnTo>
                      <a:pt x="30" y="161"/>
                    </a:lnTo>
                    <a:lnTo>
                      <a:pt x="29" y="161"/>
                    </a:lnTo>
                    <a:lnTo>
                      <a:pt x="29" y="162"/>
                    </a:lnTo>
                    <a:lnTo>
                      <a:pt x="28" y="165"/>
                    </a:lnTo>
                    <a:lnTo>
                      <a:pt x="24" y="165"/>
                    </a:lnTo>
                    <a:lnTo>
                      <a:pt x="21" y="165"/>
                    </a:lnTo>
                    <a:lnTo>
                      <a:pt x="19" y="166"/>
                    </a:lnTo>
                    <a:lnTo>
                      <a:pt x="14" y="164"/>
                    </a:lnTo>
                    <a:lnTo>
                      <a:pt x="9" y="159"/>
                    </a:lnTo>
                    <a:lnTo>
                      <a:pt x="5" y="156"/>
                    </a:lnTo>
                    <a:lnTo>
                      <a:pt x="2" y="155"/>
                    </a:lnTo>
                    <a:lnTo>
                      <a:pt x="1" y="156"/>
                    </a:lnTo>
                    <a:lnTo>
                      <a:pt x="2" y="160"/>
                    </a:lnTo>
                    <a:lnTo>
                      <a:pt x="2" y="165"/>
                    </a:lnTo>
                    <a:lnTo>
                      <a:pt x="1" y="165"/>
                    </a:lnTo>
                    <a:lnTo>
                      <a:pt x="1" y="166"/>
                    </a:lnTo>
                    <a:lnTo>
                      <a:pt x="0" y="168"/>
                    </a:lnTo>
                    <a:lnTo>
                      <a:pt x="1" y="169"/>
                    </a:lnTo>
                    <a:lnTo>
                      <a:pt x="4" y="171"/>
                    </a:lnTo>
                    <a:lnTo>
                      <a:pt x="7" y="180"/>
                    </a:lnTo>
                    <a:lnTo>
                      <a:pt x="11" y="195"/>
                    </a:lnTo>
                    <a:lnTo>
                      <a:pt x="11" y="196"/>
                    </a:lnTo>
                    <a:lnTo>
                      <a:pt x="15" y="202"/>
                    </a:lnTo>
                    <a:lnTo>
                      <a:pt x="18" y="207"/>
                    </a:lnTo>
                    <a:lnTo>
                      <a:pt x="23" y="216"/>
                    </a:lnTo>
                    <a:lnTo>
                      <a:pt x="25" y="223"/>
                    </a:lnTo>
                    <a:lnTo>
                      <a:pt x="25" y="225"/>
                    </a:lnTo>
                    <a:lnTo>
                      <a:pt x="24" y="227"/>
                    </a:lnTo>
                    <a:lnTo>
                      <a:pt x="25" y="230"/>
                    </a:lnTo>
                    <a:lnTo>
                      <a:pt x="27" y="231"/>
                    </a:lnTo>
                    <a:lnTo>
                      <a:pt x="32" y="232"/>
                    </a:lnTo>
                    <a:lnTo>
                      <a:pt x="36" y="233"/>
                    </a:lnTo>
                    <a:lnTo>
                      <a:pt x="39" y="236"/>
                    </a:lnTo>
                    <a:lnTo>
                      <a:pt x="41" y="237"/>
                    </a:lnTo>
                    <a:lnTo>
                      <a:pt x="43" y="237"/>
                    </a:lnTo>
                    <a:lnTo>
                      <a:pt x="47" y="238"/>
                    </a:lnTo>
                    <a:lnTo>
                      <a:pt x="56" y="238"/>
                    </a:lnTo>
                    <a:lnTo>
                      <a:pt x="59" y="238"/>
                    </a:lnTo>
                    <a:lnTo>
                      <a:pt x="61" y="239"/>
                    </a:lnTo>
                    <a:lnTo>
                      <a:pt x="66" y="242"/>
                    </a:lnTo>
                    <a:lnTo>
                      <a:pt x="69" y="246"/>
                    </a:lnTo>
                    <a:lnTo>
                      <a:pt x="71" y="250"/>
                    </a:lnTo>
                    <a:lnTo>
                      <a:pt x="71" y="256"/>
                    </a:lnTo>
                    <a:lnTo>
                      <a:pt x="68" y="269"/>
                    </a:lnTo>
                    <a:lnTo>
                      <a:pt x="66" y="276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374">
                <a:extLst>
                  <a:ext uri="{FF2B5EF4-FFF2-40B4-BE49-F238E27FC236}">
                    <a16:creationId xmlns:a16="http://schemas.microsoft.com/office/drawing/2014/main" id="{96198604-928C-7F68-F443-5BC22388E9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9" y="2730"/>
                <a:ext cx="300" cy="86"/>
              </a:xfrm>
              <a:custGeom>
                <a:avLst/>
                <a:gdLst>
                  <a:gd name="T0" fmla="*/ 3 w 901"/>
                  <a:gd name="T1" fmla="*/ 38 h 258"/>
                  <a:gd name="T2" fmla="*/ 19 w 901"/>
                  <a:gd name="T3" fmla="*/ 79 h 258"/>
                  <a:gd name="T4" fmla="*/ 45 w 901"/>
                  <a:gd name="T5" fmla="*/ 93 h 258"/>
                  <a:gd name="T6" fmla="*/ 118 w 901"/>
                  <a:gd name="T7" fmla="*/ 126 h 258"/>
                  <a:gd name="T8" fmla="*/ 130 w 901"/>
                  <a:gd name="T9" fmla="*/ 156 h 258"/>
                  <a:gd name="T10" fmla="*/ 151 w 901"/>
                  <a:gd name="T11" fmla="*/ 183 h 258"/>
                  <a:gd name="T12" fmla="*/ 154 w 901"/>
                  <a:gd name="T13" fmla="*/ 199 h 258"/>
                  <a:gd name="T14" fmla="*/ 193 w 901"/>
                  <a:gd name="T15" fmla="*/ 222 h 258"/>
                  <a:gd name="T16" fmla="*/ 218 w 901"/>
                  <a:gd name="T17" fmla="*/ 227 h 258"/>
                  <a:gd name="T18" fmla="*/ 248 w 901"/>
                  <a:gd name="T19" fmla="*/ 256 h 258"/>
                  <a:gd name="T20" fmla="*/ 257 w 901"/>
                  <a:gd name="T21" fmla="*/ 256 h 258"/>
                  <a:gd name="T22" fmla="*/ 286 w 901"/>
                  <a:gd name="T23" fmla="*/ 245 h 258"/>
                  <a:gd name="T24" fmla="*/ 300 w 901"/>
                  <a:gd name="T25" fmla="*/ 224 h 258"/>
                  <a:gd name="T26" fmla="*/ 330 w 901"/>
                  <a:gd name="T27" fmla="*/ 199 h 258"/>
                  <a:gd name="T28" fmla="*/ 348 w 901"/>
                  <a:gd name="T29" fmla="*/ 185 h 258"/>
                  <a:gd name="T30" fmla="*/ 367 w 901"/>
                  <a:gd name="T31" fmla="*/ 194 h 258"/>
                  <a:gd name="T32" fmla="*/ 394 w 901"/>
                  <a:gd name="T33" fmla="*/ 185 h 258"/>
                  <a:gd name="T34" fmla="*/ 412 w 901"/>
                  <a:gd name="T35" fmla="*/ 153 h 258"/>
                  <a:gd name="T36" fmla="*/ 423 w 901"/>
                  <a:gd name="T37" fmla="*/ 151 h 258"/>
                  <a:gd name="T38" fmla="*/ 445 w 901"/>
                  <a:gd name="T39" fmla="*/ 157 h 258"/>
                  <a:gd name="T40" fmla="*/ 454 w 901"/>
                  <a:gd name="T41" fmla="*/ 133 h 258"/>
                  <a:gd name="T42" fmla="*/ 470 w 901"/>
                  <a:gd name="T43" fmla="*/ 131 h 258"/>
                  <a:gd name="T44" fmla="*/ 496 w 901"/>
                  <a:gd name="T45" fmla="*/ 108 h 258"/>
                  <a:gd name="T46" fmla="*/ 514 w 901"/>
                  <a:gd name="T47" fmla="*/ 103 h 258"/>
                  <a:gd name="T48" fmla="*/ 535 w 901"/>
                  <a:gd name="T49" fmla="*/ 123 h 258"/>
                  <a:gd name="T50" fmla="*/ 546 w 901"/>
                  <a:gd name="T51" fmla="*/ 107 h 258"/>
                  <a:gd name="T52" fmla="*/ 564 w 901"/>
                  <a:gd name="T53" fmla="*/ 101 h 258"/>
                  <a:gd name="T54" fmla="*/ 589 w 901"/>
                  <a:gd name="T55" fmla="*/ 93 h 258"/>
                  <a:gd name="T56" fmla="*/ 615 w 901"/>
                  <a:gd name="T57" fmla="*/ 83 h 258"/>
                  <a:gd name="T58" fmla="*/ 628 w 901"/>
                  <a:gd name="T59" fmla="*/ 102 h 258"/>
                  <a:gd name="T60" fmla="*/ 628 w 901"/>
                  <a:gd name="T61" fmla="*/ 84 h 258"/>
                  <a:gd name="T62" fmla="*/ 643 w 901"/>
                  <a:gd name="T63" fmla="*/ 77 h 258"/>
                  <a:gd name="T64" fmla="*/ 650 w 901"/>
                  <a:gd name="T65" fmla="*/ 64 h 258"/>
                  <a:gd name="T66" fmla="*/ 656 w 901"/>
                  <a:gd name="T67" fmla="*/ 83 h 258"/>
                  <a:gd name="T68" fmla="*/ 681 w 901"/>
                  <a:gd name="T69" fmla="*/ 80 h 258"/>
                  <a:gd name="T70" fmla="*/ 686 w 901"/>
                  <a:gd name="T71" fmla="*/ 65 h 258"/>
                  <a:gd name="T72" fmla="*/ 685 w 901"/>
                  <a:gd name="T73" fmla="*/ 57 h 258"/>
                  <a:gd name="T74" fmla="*/ 695 w 901"/>
                  <a:gd name="T75" fmla="*/ 75 h 258"/>
                  <a:gd name="T76" fmla="*/ 704 w 901"/>
                  <a:gd name="T77" fmla="*/ 75 h 258"/>
                  <a:gd name="T78" fmla="*/ 730 w 901"/>
                  <a:gd name="T79" fmla="*/ 60 h 258"/>
                  <a:gd name="T80" fmla="*/ 761 w 901"/>
                  <a:gd name="T81" fmla="*/ 84 h 258"/>
                  <a:gd name="T82" fmla="*/ 776 w 901"/>
                  <a:gd name="T83" fmla="*/ 79 h 258"/>
                  <a:gd name="T84" fmla="*/ 786 w 901"/>
                  <a:gd name="T85" fmla="*/ 70 h 258"/>
                  <a:gd name="T86" fmla="*/ 795 w 901"/>
                  <a:gd name="T87" fmla="*/ 73 h 258"/>
                  <a:gd name="T88" fmla="*/ 802 w 901"/>
                  <a:gd name="T89" fmla="*/ 82 h 258"/>
                  <a:gd name="T90" fmla="*/ 832 w 901"/>
                  <a:gd name="T91" fmla="*/ 86 h 258"/>
                  <a:gd name="T92" fmla="*/ 844 w 901"/>
                  <a:gd name="T93" fmla="*/ 81 h 258"/>
                  <a:gd name="T94" fmla="*/ 865 w 901"/>
                  <a:gd name="T95" fmla="*/ 64 h 258"/>
                  <a:gd name="T96" fmla="*/ 872 w 901"/>
                  <a:gd name="T97" fmla="*/ 62 h 258"/>
                  <a:gd name="T98" fmla="*/ 869 w 901"/>
                  <a:gd name="T99" fmla="*/ 74 h 258"/>
                  <a:gd name="T100" fmla="*/ 883 w 901"/>
                  <a:gd name="T101" fmla="*/ 75 h 258"/>
                  <a:gd name="T102" fmla="*/ 867 w 901"/>
                  <a:gd name="T103" fmla="*/ 91 h 258"/>
                  <a:gd name="T104" fmla="*/ 895 w 901"/>
                  <a:gd name="T105" fmla="*/ 67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01" h="258">
                    <a:moveTo>
                      <a:pt x="7" y="0"/>
                    </a:moveTo>
                    <a:lnTo>
                      <a:pt x="5" y="4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0" y="22"/>
                    </a:lnTo>
                    <a:lnTo>
                      <a:pt x="3" y="38"/>
                    </a:lnTo>
                    <a:lnTo>
                      <a:pt x="4" y="42"/>
                    </a:lnTo>
                    <a:lnTo>
                      <a:pt x="7" y="47"/>
                    </a:lnTo>
                    <a:lnTo>
                      <a:pt x="12" y="55"/>
                    </a:lnTo>
                    <a:lnTo>
                      <a:pt x="18" y="67"/>
                    </a:lnTo>
                    <a:lnTo>
                      <a:pt x="18" y="73"/>
                    </a:lnTo>
                    <a:lnTo>
                      <a:pt x="19" y="79"/>
                    </a:lnTo>
                    <a:lnTo>
                      <a:pt x="21" y="83"/>
                    </a:lnTo>
                    <a:lnTo>
                      <a:pt x="24" y="86"/>
                    </a:lnTo>
                    <a:lnTo>
                      <a:pt x="27" y="88"/>
                    </a:lnTo>
                    <a:lnTo>
                      <a:pt x="33" y="90"/>
                    </a:lnTo>
                    <a:lnTo>
                      <a:pt x="38" y="91"/>
                    </a:lnTo>
                    <a:lnTo>
                      <a:pt x="45" y="93"/>
                    </a:lnTo>
                    <a:lnTo>
                      <a:pt x="53" y="96"/>
                    </a:lnTo>
                    <a:lnTo>
                      <a:pt x="62" y="99"/>
                    </a:lnTo>
                    <a:lnTo>
                      <a:pt x="77" y="100"/>
                    </a:lnTo>
                    <a:lnTo>
                      <a:pt x="84" y="103"/>
                    </a:lnTo>
                    <a:lnTo>
                      <a:pt x="93" y="108"/>
                    </a:lnTo>
                    <a:lnTo>
                      <a:pt x="118" y="126"/>
                    </a:lnTo>
                    <a:lnTo>
                      <a:pt x="118" y="127"/>
                    </a:lnTo>
                    <a:lnTo>
                      <a:pt x="120" y="132"/>
                    </a:lnTo>
                    <a:lnTo>
                      <a:pt x="123" y="140"/>
                    </a:lnTo>
                    <a:lnTo>
                      <a:pt x="128" y="149"/>
                    </a:lnTo>
                    <a:lnTo>
                      <a:pt x="127" y="151"/>
                    </a:lnTo>
                    <a:lnTo>
                      <a:pt x="130" y="156"/>
                    </a:lnTo>
                    <a:lnTo>
                      <a:pt x="134" y="160"/>
                    </a:lnTo>
                    <a:lnTo>
                      <a:pt x="141" y="167"/>
                    </a:lnTo>
                    <a:lnTo>
                      <a:pt x="142" y="171"/>
                    </a:lnTo>
                    <a:lnTo>
                      <a:pt x="147" y="178"/>
                    </a:lnTo>
                    <a:lnTo>
                      <a:pt x="149" y="180"/>
                    </a:lnTo>
                    <a:lnTo>
                      <a:pt x="151" y="183"/>
                    </a:lnTo>
                    <a:lnTo>
                      <a:pt x="151" y="185"/>
                    </a:lnTo>
                    <a:lnTo>
                      <a:pt x="151" y="188"/>
                    </a:lnTo>
                    <a:lnTo>
                      <a:pt x="149" y="191"/>
                    </a:lnTo>
                    <a:lnTo>
                      <a:pt x="149" y="195"/>
                    </a:lnTo>
                    <a:lnTo>
                      <a:pt x="150" y="197"/>
                    </a:lnTo>
                    <a:lnTo>
                      <a:pt x="154" y="199"/>
                    </a:lnTo>
                    <a:lnTo>
                      <a:pt x="159" y="201"/>
                    </a:lnTo>
                    <a:lnTo>
                      <a:pt x="167" y="208"/>
                    </a:lnTo>
                    <a:lnTo>
                      <a:pt x="173" y="213"/>
                    </a:lnTo>
                    <a:lnTo>
                      <a:pt x="186" y="217"/>
                    </a:lnTo>
                    <a:lnTo>
                      <a:pt x="189" y="219"/>
                    </a:lnTo>
                    <a:lnTo>
                      <a:pt x="193" y="222"/>
                    </a:lnTo>
                    <a:lnTo>
                      <a:pt x="195" y="223"/>
                    </a:lnTo>
                    <a:lnTo>
                      <a:pt x="198" y="225"/>
                    </a:lnTo>
                    <a:lnTo>
                      <a:pt x="200" y="225"/>
                    </a:lnTo>
                    <a:lnTo>
                      <a:pt x="206" y="226"/>
                    </a:lnTo>
                    <a:lnTo>
                      <a:pt x="211" y="226"/>
                    </a:lnTo>
                    <a:lnTo>
                      <a:pt x="218" y="227"/>
                    </a:lnTo>
                    <a:lnTo>
                      <a:pt x="224" y="232"/>
                    </a:lnTo>
                    <a:lnTo>
                      <a:pt x="233" y="237"/>
                    </a:lnTo>
                    <a:lnTo>
                      <a:pt x="235" y="245"/>
                    </a:lnTo>
                    <a:lnTo>
                      <a:pt x="237" y="248"/>
                    </a:lnTo>
                    <a:lnTo>
                      <a:pt x="242" y="253"/>
                    </a:lnTo>
                    <a:lnTo>
                      <a:pt x="248" y="256"/>
                    </a:lnTo>
                    <a:lnTo>
                      <a:pt x="253" y="258"/>
                    </a:lnTo>
                    <a:lnTo>
                      <a:pt x="253" y="257"/>
                    </a:lnTo>
                    <a:lnTo>
                      <a:pt x="254" y="257"/>
                    </a:lnTo>
                    <a:lnTo>
                      <a:pt x="256" y="257"/>
                    </a:lnTo>
                    <a:lnTo>
                      <a:pt x="256" y="256"/>
                    </a:lnTo>
                    <a:lnTo>
                      <a:pt x="257" y="256"/>
                    </a:lnTo>
                    <a:lnTo>
                      <a:pt x="259" y="256"/>
                    </a:lnTo>
                    <a:lnTo>
                      <a:pt x="265" y="251"/>
                    </a:lnTo>
                    <a:lnTo>
                      <a:pt x="275" y="249"/>
                    </a:lnTo>
                    <a:lnTo>
                      <a:pt x="282" y="249"/>
                    </a:lnTo>
                    <a:lnTo>
                      <a:pt x="285" y="247"/>
                    </a:lnTo>
                    <a:lnTo>
                      <a:pt x="286" y="245"/>
                    </a:lnTo>
                    <a:lnTo>
                      <a:pt x="288" y="244"/>
                    </a:lnTo>
                    <a:lnTo>
                      <a:pt x="290" y="240"/>
                    </a:lnTo>
                    <a:lnTo>
                      <a:pt x="293" y="236"/>
                    </a:lnTo>
                    <a:lnTo>
                      <a:pt x="293" y="233"/>
                    </a:lnTo>
                    <a:lnTo>
                      <a:pt x="296" y="229"/>
                    </a:lnTo>
                    <a:lnTo>
                      <a:pt x="300" y="224"/>
                    </a:lnTo>
                    <a:lnTo>
                      <a:pt x="306" y="220"/>
                    </a:lnTo>
                    <a:lnTo>
                      <a:pt x="320" y="203"/>
                    </a:lnTo>
                    <a:lnTo>
                      <a:pt x="322" y="198"/>
                    </a:lnTo>
                    <a:lnTo>
                      <a:pt x="324" y="197"/>
                    </a:lnTo>
                    <a:lnTo>
                      <a:pt x="326" y="196"/>
                    </a:lnTo>
                    <a:lnTo>
                      <a:pt x="330" y="199"/>
                    </a:lnTo>
                    <a:lnTo>
                      <a:pt x="333" y="200"/>
                    </a:lnTo>
                    <a:lnTo>
                      <a:pt x="338" y="200"/>
                    </a:lnTo>
                    <a:lnTo>
                      <a:pt x="340" y="198"/>
                    </a:lnTo>
                    <a:lnTo>
                      <a:pt x="342" y="195"/>
                    </a:lnTo>
                    <a:lnTo>
                      <a:pt x="344" y="187"/>
                    </a:lnTo>
                    <a:lnTo>
                      <a:pt x="348" y="185"/>
                    </a:lnTo>
                    <a:lnTo>
                      <a:pt x="351" y="186"/>
                    </a:lnTo>
                    <a:lnTo>
                      <a:pt x="355" y="190"/>
                    </a:lnTo>
                    <a:lnTo>
                      <a:pt x="357" y="192"/>
                    </a:lnTo>
                    <a:lnTo>
                      <a:pt x="359" y="196"/>
                    </a:lnTo>
                    <a:lnTo>
                      <a:pt x="363" y="198"/>
                    </a:lnTo>
                    <a:lnTo>
                      <a:pt x="367" y="194"/>
                    </a:lnTo>
                    <a:lnTo>
                      <a:pt x="372" y="191"/>
                    </a:lnTo>
                    <a:lnTo>
                      <a:pt x="377" y="190"/>
                    </a:lnTo>
                    <a:lnTo>
                      <a:pt x="381" y="191"/>
                    </a:lnTo>
                    <a:lnTo>
                      <a:pt x="385" y="191"/>
                    </a:lnTo>
                    <a:lnTo>
                      <a:pt x="391" y="189"/>
                    </a:lnTo>
                    <a:lnTo>
                      <a:pt x="394" y="185"/>
                    </a:lnTo>
                    <a:lnTo>
                      <a:pt x="396" y="181"/>
                    </a:lnTo>
                    <a:lnTo>
                      <a:pt x="394" y="171"/>
                    </a:lnTo>
                    <a:lnTo>
                      <a:pt x="399" y="166"/>
                    </a:lnTo>
                    <a:lnTo>
                      <a:pt x="404" y="160"/>
                    </a:lnTo>
                    <a:lnTo>
                      <a:pt x="409" y="157"/>
                    </a:lnTo>
                    <a:lnTo>
                      <a:pt x="412" y="153"/>
                    </a:lnTo>
                    <a:lnTo>
                      <a:pt x="415" y="154"/>
                    </a:lnTo>
                    <a:lnTo>
                      <a:pt x="417" y="153"/>
                    </a:lnTo>
                    <a:lnTo>
                      <a:pt x="420" y="153"/>
                    </a:lnTo>
                    <a:lnTo>
                      <a:pt x="422" y="152"/>
                    </a:lnTo>
                    <a:lnTo>
                      <a:pt x="422" y="151"/>
                    </a:lnTo>
                    <a:lnTo>
                      <a:pt x="423" y="151"/>
                    </a:lnTo>
                    <a:lnTo>
                      <a:pt x="425" y="151"/>
                    </a:lnTo>
                    <a:lnTo>
                      <a:pt x="429" y="147"/>
                    </a:lnTo>
                    <a:lnTo>
                      <a:pt x="435" y="149"/>
                    </a:lnTo>
                    <a:lnTo>
                      <a:pt x="439" y="152"/>
                    </a:lnTo>
                    <a:lnTo>
                      <a:pt x="443" y="156"/>
                    </a:lnTo>
                    <a:lnTo>
                      <a:pt x="445" y="157"/>
                    </a:lnTo>
                    <a:lnTo>
                      <a:pt x="447" y="158"/>
                    </a:lnTo>
                    <a:lnTo>
                      <a:pt x="454" y="156"/>
                    </a:lnTo>
                    <a:lnTo>
                      <a:pt x="456" y="153"/>
                    </a:lnTo>
                    <a:lnTo>
                      <a:pt x="455" y="141"/>
                    </a:lnTo>
                    <a:lnTo>
                      <a:pt x="453" y="135"/>
                    </a:lnTo>
                    <a:lnTo>
                      <a:pt x="454" y="133"/>
                    </a:lnTo>
                    <a:lnTo>
                      <a:pt x="458" y="126"/>
                    </a:lnTo>
                    <a:lnTo>
                      <a:pt x="460" y="123"/>
                    </a:lnTo>
                    <a:lnTo>
                      <a:pt x="462" y="126"/>
                    </a:lnTo>
                    <a:lnTo>
                      <a:pt x="462" y="127"/>
                    </a:lnTo>
                    <a:lnTo>
                      <a:pt x="464" y="129"/>
                    </a:lnTo>
                    <a:lnTo>
                      <a:pt x="470" y="131"/>
                    </a:lnTo>
                    <a:lnTo>
                      <a:pt x="477" y="126"/>
                    </a:lnTo>
                    <a:lnTo>
                      <a:pt x="480" y="122"/>
                    </a:lnTo>
                    <a:lnTo>
                      <a:pt x="484" y="121"/>
                    </a:lnTo>
                    <a:lnTo>
                      <a:pt x="487" y="112"/>
                    </a:lnTo>
                    <a:lnTo>
                      <a:pt x="491" y="109"/>
                    </a:lnTo>
                    <a:lnTo>
                      <a:pt x="496" y="108"/>
                    </a:lnTo>
                    <a:lnTo>
                      <a:pt x="500" y="106"/>
                    </a:lnTo>
                    <a:lnTo>
                      <a:pt x="507" y="102"/>
                    </a:lnTo>
                    <a:lnTo>
                      <a:pt x="508" y="100"/>
                    </a:lnTo>
                    <a:lnTo>
                      <a:pt x="511" y="100"/>
                    </a:lnTo>
                    <a:lnTo>
                      <a:pt x="512" y="100"/>
                    </a:lnTo>
                    <a:lnTo>
                      <a:pt x="514" y="103"/>
                    </a:lnTo>
                    <a:lnTo>
                      <a:pt x="517" y="107"/>
                    </a:lnTo>
                    <a:lnTo>
                      <a:pt x="523" y="114"/>
                    </a:lnTo>
                    <a:lnTo>
                      <a:pt x="530" y="121"/>
                    </a:lnTo>
                    <a:lnTo>
                      <a:pt x="532" y="122"/>
                    </a:lnTo>
                    <a:lnTo>
                      <a:pt x="533" y="122"/>
                    </a:lnTo>
                    <a:lnTo>
                      <a:pt x="535" y="123"/>
                    </a:lnTo>
                    <a:lnTo>
                      <a:pt x="537" y="123"/>
                    </a:lnTo>
                    <a:lnTo>
                      <a:pt x="538" y="123"/>
                    </a:lnTo>
                    <a:lnTo>
                      <a:pt x="540" y="124"/>
                    </a:lnTo>
                    <a:lnTo>
                      <a:pt x="538" y="114"/>
                    </a:lnTo>
                    <a:lnTo>
                      <a:pt x="542" y="109"/>
                    </a:lnTo>
                    <a:lnTo>
                      <a:pt x="546" y="107"/>
                    </a:lnTo>
                    <a:lnTo>
                      <a:pt x="551" y="110"/>
                    </a:lnTo>
                    <a:lnTo>
                      <a:pt x="552" y="111"/>
                    </a:lnTo>
                    <a:lnTo>
                      <a:pt x="554" y="113"/>
                    </a:lnTo>
                    <a:lnTo>
                      <a:pt x="556" y="114"/>
                    </a:lnTo>
                    <a:lnTo>
                      <a:pt x="560" y="106"/>
                    </a:lnTo>
                    <a:lnTo>
                      <a:pt x="564" y="101"/>
                    </a:lnTo>
                    <a:lnTo>
                      <a:pt x="568" y="98"/>
                    </a:lnTo>
                    <a:lnTo>
                      <a:pt x="571" y="96"/>
                    </a:lnTo>
                    <a:lnTo>
                      <a:pt x="576" y="96"/>
                    </a:lnTo>
                    <a:lnTo>
                      <a:pt x="581" y="96"/>
                    </a:lnTo>
                    <a:lnTo>
                      <a:pt x="584" y="94"/>
                    </a:lnTo>
                    <a:lnTo>
                      <a:pt x="589" y="93"/>
                    </a:lnTo>
                    <a:lnTo>
                      <a:pt x="596" y="86"/>
                    </a:lnTo>
                    <a:lnTo>
                      <a:pt x="600" y="84"/>
                    </a:lnTo>
                    <a:lnTo>
                      <a:pt x="605" y="87"/>
                    </a:lnTo>
                    <a:lnTo>
                      <a:pt x="609" y="87"/>
                    </a:lnTo>
                    <a:lnTo>
                      <a:pt x="614" y="85"/>
                    </a:lnTo>
                    <a:lnTo>
                      <a:pt x="615" y="83"/>
                    </a:lnTo>
                    <a:lnTo>
                      <a:pt x="617" y="83"/>
                    </a:lnTo>
                    <a:lnTo>
                      <a:pt x="618" y="83"/>
                    </a:lnTo>
                    <a:lnTo>
                      <a:pt x="620" y="85"/>
                    </a:lnTo>
                    <a:lnTo>
                      <a:pt x="621" y="89"/>
                    </a:lnTo>
                    <a:lnTo>
                      <a:pt x="623" y="94"/>
                    </a:lnTo>
                    <a:lnTo>
                      <a:pt x="628" y="102"/>
                    </a:lnTo>
                    <a:lnTo>
                      <a:pt x="630" y="105"/>
                    </a:lnTo>
                    <a:lnTo>
                      <a:pt x="632" y="107"/>
                    </a:lnTo>
                    <a:lnTo>
                      <a:pt x="632" y="105"/>
                    </a:lnTo>
                    <a:lnTo>
                      <a:pt x="632" y="101"/>
                    </a:lnTo>
                    <a:lnTo>
                      <a:pt x="630" y="93"/>
                    </a:lnTo>
                    <a:lnTo>
                      <a:pt x="628" y="84"/>
                    </a:lnTo>
                    <a:lnTo>
                      <a:pt x="627" y="80"/>
                    </a:lnTo>
                    <a:lnTo>
                      <a:pt x="629" y="77"/>
                    </a:lnTo>
                    <a:lnTo>
                      <a:pt x="631" y="76"/>
                    </a:lnTo>
                    <a:lnTo>
                      <a:pt x="636" y="79"/>
                    </a:lnTo>
                    <a:lnTo>
                      <a:pt x="640" y="77"/>
                    </a:lnTo>
                    <a:lnTo>
                      <a:pt x="643" y="77"/>
                    </a:lnTo>
                    <a:lnTo>
                      <a:pt x="645" y="75"/>
                    </a:lnTo>
                    <a:lnTo>
                      <a:pt x="645" y="74"/>
                    </a:lnTo>
                    <a:lnTo>
                      <a:pt x="646" y="74"/>
                    </a:lnTo>
                    <a:lnTo>
                      <a:pt x="645" y="68"/>
                    </a:lnTo>
                    <a:lnTo>
                      <a:pt x="647" y="65"/>
                    </a:lnTo>
                    <a:lnTo>
                      <a:pt x="650" y="64"/>
                    </a:lnTo>
                    <a:lnTo>
                      <a:pt x="657" y="67"/>
                    </a:lnTo>
                    <a:lnTo>
                      <a:pt x="659" y="69"/>
                    </a:lnTo>
                    <a:lnTo>
                      <a:pt x="660" y="73"/>
                    </a:lnTo>
                    <a:lnTo>
                      <a:pt x="660" y="76"/>
                    </a:lnTo>
                    <a:lnTo>
                      <a:pt x="659" y="81"/>
                    </a:lnTo>
                    <a:lnTo>
                      <a:pt x="656" y="83"/>
                    </a:lnTo>
                    <a:lnTo>
                      <a:pt x="657" y="86"/>
                    </a:lnTo>
                    <a:lnTo>
                      <a:pt x="658" y="87"/>
                    </a:lnTo>
                    <a:lnTo>
                      <a:pt x="664" y="88"/>
                    </a:lnTo>
                    <a:lnTo>
                      <a:pt x="668" y="87"/>
                    </a:lnTo>
                    <a:lnTo>
                      <a:pt x="675" y="84"/>
                    </a:lnTo>
                    <a:lnTo>
                      <a:pt x="681" y="80"/>
                    </a:lnTo>
                    <a:lnTo>
                      <a:pt x="684" y="76"/>
                    </a:lnTo>
                    <a:lnTo>
                      <a:pt x="685" y="74"/>
                    </a:lnTo>
                    <a:lnTo>
                      <a:pt x="687" y="73"/>
                    </a:lnTo>
                    <a:lnTo>
                      <a:pt x="687" y="69"/>
                    </a:lnTo>
                    <a:lnTo>
                      <a:pt x="687" y="67"/>
                    </a:lnTo>
                    <a:lnTo>
                      <a:pt x="686" y="65"/>
                    </a:lnTo>
                    <a:lnTo>
                      <a:pt x="685" y="66"/>
                    </a:lnTo>
                    <a:lnTo>
                      <a:pt x="681" y="64"/>
                    </a:lnTo>
                    <a:lnTo>
                      <a:pt x="681" y="63"/>
                    </a:lnTo>
                    <a:lnTo>
                      <a:pt x="681" y="61"/>
                    </a:lnTo>
                    <a:lnTo>
                      <a:pt x="684" y="60"/>
                    </a:lnTo>
                    <a:lnTo>
                      <a:pt x="685" y="57"/>
                    </a:lnTo>
                    <a:lnTo>
                      <a:pt x="687" y="57"/>
                    </a:lnTo>
                    <a:lnTo>
                      <a:pt x="688" y="57"/>
                    </a:lnTo>
                    <a:lnTo>
                      <a:pt x="690" y="61"/>
                    </a:lnTo>
                    <a:lnTo>
                      <a:pt x="691" y="67"/>
                    </a:lnTo>
                    <a:lnTo>
                      <a:pt x="693" y="72"/>
                    </a:lnTo>
                    <a:lnTo>
                      <a:pt x="695" y="75"/>
                    </a:lnTo>
                    <a:lnTo>
                      <a:pt x="697" y="77"/>
                    </a:lnTo>
                    <a:lnTo>
                      <a:pt x="698" y="77"/>
                    </a:lnTo>
                    <a:lnTo>
                      <a:pt x="700" y="76"/>
                    </a:lnTo>
                    <a:lnTo>
                      <a:pt x="700" y="75"/>
                    </a:lnTo>
                    <a:lnTo>
                      <a:pt x="702" y="75"/>
                    </a:lnTo>
                    <a:lnTo>
                      <a:pt x="704" y="75"/>
                    </a:lnTo>
                    <a:lnTo>
                      <a:pt x="708" y="70"/>
                    </a:lnTo>
                    <a:lnTo>
                      <a:pt x="711" y="63"/>
                    </a:lnTo>
                    <a:lnTo>
                      <a:pt x="717" y="64"/>
                    </a:lnTo>
                    <a:lnTo>
                      <a:pt x="720" y="64"/>
                    </a:lnTo>
                    <a:lnTo>
                      <a:pt x="726" y="63"/>
                    </a:lnTo>
                    <a:lnTo>
                      <a:pt x="730" y="60"/>
                    </a:lnTo>
                    <a:lnTo>
                      <a:pt x="735" y="61"/>
                    </a:lnTo>
                    <a:lnTo>
                      <a:pt x="744" y="65"/>
                    </a:lnTo>
                    <a:lnTo>
                      <a:pt x="748" y="69"/>
                    </a:lnTo>
                    <a:lnTo>
                      <a:pt x="750" y="74"/>
                    </a:lnTo>
                    <a:lnTo>
                      <a:pt x="755" y="81"/>
                    </a:lnTo>
                    <a:lnTo>
                      <a:pt x="761" y="84"/>
                    </a:lnTo>
                    <a:lnTo>
                      <a:pt x="767" y="86"/>
                    </a:lnTo>
                    <a:lnTo>
                      <a:pt x="770" y="86"/>
                    </a:lnTo>
                    <a:lnTo>
                      <a:pt x="773" y="84"/>
                    </a:lnTo>
                    <a:lnTo>
                      <a:pt x="776" y="82"/>
                    </a:lnTo>
                    <a:lnTo>
                      <a:pt x="776" y="80"/>
                    </a:lnTo>
                    <a:lnTo>
                      <a:pt x="776" y="79"/>
                    </a:lnTo>
                    <a:lnTo>
                      <a:pt x="777" y="79"/>
                    </a:lnTo>
                    <a:lnTo>
                      <a:pt x="780" y="76"/>
                    </a:lnTo>
                    <a:lnTo>
                      <a:pt x="781" y="70"/>
                    </a:lnTo>
                    <a:lnTo>
                      <a:pt x="782" y="68"/>
                    </a:lnTo>
                    <a:lnTo>
                      <a:pt x="785" y="68"/>
                    </a:lnTo>
                    <a:lnTo>
                      <a:pt x="786" y="70"/>
                    </a:lnTo>
                    <a:lnTo>
                      <a:pt x="786" y="72"/>
                    </a:lnTo>
                    <a:lnTo>
                      <a:pt x="787" y="76"/>
                    </a:lnTo>
                    <a:lnTo>
                      <a:pt x="786" y="83"/>
                    </a:lnTo>
                    <a:lnTo>
                      <a:pt x="789" y="85"/>
                    </a:lnTo>
                    <a:lnTo>
                      <a:pt x="793" y="79"/>
                    </a:lnTo>
                    <a:lnTo>
                      <a:pt x="795" y="73"/>
                    </a:lnTo>
                    <a:lnTo>
                      <a:pt x="800" y="72"/>
                    </a:lnTo>
                    <a:lnTo>
                      <a:pt x="801" y="72"/>
                    </a:lnTo>
                    <a:lnTo>
                      <a:pt x="802" y="74"/>
                    </a:lnTo>
                    <a:lnTo>
                      <a:pt x="802" y="76"/>
                    </a:lnTo>
                    <a:lnTo>
                      <a:pt x="803" y="81"/>
                    </a:lnTo>
                    <a:lnTo>
                      <a:pt x="802" y="82"/>
                    </a:lnTo>
                    <a:lnTo>
                      <a:pt x="803" y="84"/>
                    </a:lnTo>
                    <a:lnTo>
                      <a:pt x="808" y="85"/>
                    </a:lnTo>
                    <a:lnTo>
                      <a:pt x="814" y="85"/>
                    </a:lnTo>
                    <a:lnTo>
                      <a:pt x="818" y="85"/>
                    </a:lnTo>
                    <a:lnTo>
                      <a:pt x="822" y="86"/>
                    </a:lnTo>
                    <a:lnTo>
                      <a:pt x="832" y="86"/>
                    </a:lnTo>
                    <a:lnTo>
                      <a:pt x="832" y="85"/>
                    </a:lnTo>
                    <a:lnTo>
                      <a:pt x="833" y="85"/>
                    </a:lnTo>
                    <a:lnTo>
                      <a:pt x="835" y="85"/>
                    </a:lnTo>
                    <a:lnTo>
                      <a:pt x="839" y="85"/>
                    </a:lnTo>
                    <a:lnTo>
                      <a:pt x="843" y="83"/>
                    </a:lnTo>
                    <a:lnTo>
                      <a:pt x="844" y="81"/>
                    </a:lnTo>
                    <a:lnTo>
                      <a:pt x="847" y="79"/>
                    </a:lnTo>
                    <a:lnTo>
                      <a:pt x="852" y="75"/>
                    </a:lnTo>
                    <a:lnTo>
                      <a:pt x="861" y="73"/>
                    </a:lnTo>
                    <a:lnTo>
                      <a:pt x="863" y="70"/>
                    </a:lnTo>
                    <a:lnTo>
                      <a:pt x="865" y="68"/>
                    </a:lnTo>
                    <a:lnTo>
                      <a:pt x="865" y="64"/>
                    </a:lnTo>
                    <a:lnTo>
                      <a:pt x="862" y="57"/>
                    </a:lnTo>
                    <a:lnTo>
                      <a:pt x="862" y="54"/>
                    </a:lnTo>
                    <a:lnTo>
                      <a:pt x="863" y="53"/>
                    </a:lnTo>
                    <a:lnTo>
                      <a:pt x="868" y="56"/>
                    </a:lnTo>
                    <a:lnTo>
                      <a:pt x="870" y="58"/>
                    </a:lnTo>
                    <a:lnTo>
                      <a:pt x="872" y="62"/>
                    </a:lnTo>
                    <a:lnTo>
                      <a:pt x="872" y="64"/>
                    </a:lnTo>
                    <a:lnTo>
                      <a:pt x="871" y="64"/>
                    </a:lnTo>
                    <a:lnTo>
                      <a:pt x="871" y="65"/>
                    </a:lnTo>
                    <a:lnTo>
                      <a:pt x="871" y="67"/>
                    </a:lnTo>
                    <a:lnTo>
                      <a:pt x="868" y="71"/>
                    </a:lnTo>
                    <a:lnTo>
                      <a:pt x="869" y="74"/>
                    </a:lnTo>
                    <a:lnTo>
                      <a:pt x="870" y="73"/>
                    </a:lnTo>
                    <a:lnTo>
                      <a:pt x="876" y="71"/>
                    </a:lnTo>
                    <a:lnTo>
                      <a:pt x="877" y="71"/>
                    </a:lnTo>
                    <a:lnTo>
                      <a:pt x="879" y="72"/>
                    </a:lnTo>
                    <a:lnTo>
                      <a:pt x="882" y="74"/>
                    </a:lnTo>
                    <a:lnTo>
                      <a:pt x="883" y="75"/>
                    </a:lnTo>
                    <a:lnTo>
                      <a:pt x="882" y="77"/>
                    </a:lnTo>
                    <a:lnTo>
                      <a:pt x="875" y="83"/>
                    </a:lnTo>
                    <a:lnTo>
                      <a:pt x="869" y="87"/>
                    </a:lnTo>
                    <a:lnTo>
                      <a:pt x="866" y="89"/>
                    </a:lnTo>
                    <a:lnTo>
                      <a:pt x="866" y="91"/>
                    </a:lnTo>
                    <a:lnTo>
                      <a:pt x="867" y="91"/>
                    </a:lnTo>
                    <a:lnTo>
                      <a:pt x="870" y="90"/>
                    </a:lnTo>
                    <a:lnTo>
                      <a:pt x="876" y="88"/>
                    </a:lnTo>
                    <a:lnTo>
                      <a:pt x="885" y="85"/>
                    </a:lnTo>
                    <a:lnTo>
                      <a:pt x="887" y="73"/>
                    </a:lnTo>
                    <a:lnTo>
                      <a:pt x="891" y="70"/>
                    </a:lnTo>
                    <a:lnTo>
                      <a:pt x="895" y="67"/>
                    </a:lnTo>
                    <a:lnTo>
                      <a:pt x="898" y="66"/>
                    </a:lnTo>
                    <a:lnTo>
                      <a:pt x="901" y="67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375">
                <a:extLst>
                  <a:ext uri="{FF2B5EF4-FFF2-40B4-BE49-F238E27FC236}">
                    <a16:creationId xmlns:a16="http://schemas.microsoft.com/office/drawing/2014/main" id="{451890F9-377E-9C7D-B322-3CE41C8C3A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5" y="2587"/>
                <a:ext cx="170" cy="107"/>
              </a:xfrm>
              <a:custGeom>
                <a:avLst/>
                <a:gdLst>
                  <a:gd name="T0" fmla="*/ 1 w 510"/>
                  <a:gd name="T1" fmla="*/ 309 h 320"/>
                  <a:gd name="T2" fmla="*/ 6 w 510"/>
                  <a:gd name="T3" fmla="*/ 299 h 320"/>
                  <a:gd name="T4" fmla="*/ 15 w 510"/>
                  <a:gd name="T5" fmla="*/ 283 h 320"/>
                  <a:gd name="T6" fmla="*/ 14 w 510"/>
                  <a:gd name="T7" fmla="*/ 262 h 320"/>
                  <a:gd name="T8" fmla="*/ 21 w 510"/>
                  <a:gd name="T9" fmla="*/ 253 h 320"/>
                  <a:gd name="T10" fmla="*/ 35 w 510"/>
                  <a:gd name="T11" fmla="*/ 240 h 320"/>
                  <a:gd name="T12" fmla="*/ 36 w 510"/>
                  <a:gd name="T13" fmla="*/ 236 h 320"/>
                  <a:gd name="T14" fmla="*/ 35 w 510"/>
                  <a:gd name="T15" fmla="*/ 228 h 320"/>
                  <a:gd name="T16" fmla="*/ 46 w 510"/>
                  <a:gd name="T17" fmla="*/ 217 h 320"/>
                  <a:gd name="T18" fmla="*/ 54 w 510"/>
                  <a:gd name="T19" fmla="*/ 220 h 320"/>
                  <a:gd name="T20" fmla="*/ 59 w 510"/>
                  <a:gd name="T21" fmla="*/ 217 h 320"/>
                  <a:gd name="T22" fmla="*/ 61 w 510"/>
                  <a:gd name="T23" fmla="*/ 212 h 320"/>
                  <a:gd name="T24" fmla="*/ 62 w 510"/>
                  <a:gd name="T25" fmla="*/ 204 h 320"/>
                  <a:gd name="T26" fmla="*/ 81 w 510"/>
                  <a:gd name="T27" fmla="*/ 210 h 320"/>
                  <a:gd name="T28" fmla="*/ 90 w 510"/>
                  <a:gd name="T29" fmla="*/ 208 h 320"/>
                  <a:gd name="T30" fmla="*/ 99 w 510"/>
                  <a:gd name="T31" fmla="*/ 212 h 320"/>
                  <a:gd name="T32" fmla="*/ 109 w 510"/>
                  <a:gd name="T33" fmla="*/ 205 h 320"/>
                  <a:gd name="T34" fmla="*/ 117 w 510"/>
                  <a:gd name="T35" fmla="*/ 189 h 320"/>
                  <a:gd name="T36" fmla="*/ 119 w 510"/>
                  <a:gd name="T37" fmla="*/ 177 h 320"/>
                  <a:gd name="T38" fmla="*/ 121 w 510"/>
                  <a:gd name="T39" fmla="*/ 171 h 320"/>
                  <a:gd name="T40" fmla="*/ 119 w 510"/>
                  <a:gd name="T41" fmla="*/ 135 h 320"/>
                  <a:gd name="T42" fmla="*/ 119 w 510"/>
                  <a:gd name="T43" fmla="*/ 122 h 320"/>
                  <a:gd name="T44" fmla="*/ 126 w 510"/>
                  <a:gd name="T45" fmla="*/ 105 h 320"/>
                  <a:gd name="T46" fmla="*/ 128 w 510"/>
                  <a:gd name="T47" fmla="*/ 101 h 320"/>
                  <a:gd name="T48" fmla="*/ 125 w 510"/>
                  <a:gd name="T49" fmla="*/ 94 h 320"/>
                  <a:gd name="T50" fmla="*/ 133 w 510"/>
                  <a:gd name="T51" fmla="*/ 82 h 320"/>
                  <a:gd name="T52" fmla="*/ 164 w 510"/>
                  <a:gd name="T53" fmla="*/ 92 h 320"/>
                  <a:gd name="T54" fmla="*/ 176 w 510"/>
                  <a:gd name="T55" fmla="*/ 86 h 320"/>
                  <a:gd name="T56" fmla="*/ 188 w 510"/>
                  <a:gd name="T57" fmla="*/ 87 h 320"/>
                  <a:gd name="T58" fmla="*/ 199 w 510"/>
                  <a:gd name="T59" fmla="*/ 83 h 320"/>
                  <a:gd name="T60" fmla="*/ 215 w 510"/>
                  <a:gd name="T61" fmla="*/ 71 h 320"/>
                  <a:gd name="T62" fmla="*/ 222 w 510"/>
                  <a:gd name="T63" fmla="*/ 55 h 320"/>
                  <a:gd name="T64" fmla="*/ 235 w 510"/>
                  <a:gd name="T65" fmla="*/ 39 h 320"/>
                  <a:gd name="T66" fmla="*/ 241 w 510"/>
                  <a:gd name="T67" fmla="*/ 45 h 320"/>
                  <a:gd name="T68" fmla="*/ 247 w 510"/>
                  <a:gd name="T69" fmla="*/ 50 h 320"/>
                  <a:gd name="T70" fmla="*/ 248 w 510"/>
                  <a:gd name="T71" fmla="*/ 47 h 320"/>
                  <a:gd name="T72" fmla="*/ 253 w 510"/>
                  <a:gd name="T73" fmla="*/ 37 h 320"/>
                  <a:gd name="T74" fmla="*/ 261 w 510"/>
                  <a:gd name="T75" fmla="*/ 33 h 320"/>
                  <a:gd name="T76" fmla="*/ 264 w 510"/>
                  <a:gd name="T77" fmla="*/ 26 h 320"/>
                  <a:gd name="T78" fmla="*/ 275 w 510"/>
                  <a:gd name="T79" fmla="*/ 13 h 320"/>
                  <a:gd name="T80" fmla="*/ 290 w 510"/>
                  <a:gd name="T81" fmla="*/ 19 h 320"/>
                  <a:gd name="T82" fmla="*/ 295 w 510"/>
                  <a:gd name="T83" fmla="*/ 22 h 320"/>
                  <a:gd name="T84" fmla="*/ 301 w 510"/>
                  <a:gd name="T85" fmla="*/ 26 h 320"/>
                  <a:gd name="T86" fmla="*/ 313 w 510"/>
                  <a:gd name="T87" fmla="*/ 33 h 320"/>
                  <a:gd name="T88" fmla="*/ 332 w 510"/>
                  <a:gd name="T89" fmla="*/ 50 h 320"/>
                  <a:gd name="T90" fmla="*/ 343 w 510"/>
                  <a:gd name="T91" fmla="*/ 44 h 320"/>
                  <a:gd name="T92" fmla="*/ 356 w 510"/>
                  <a:gd name="T93" fmla="*/ 37 h 320"/>
                  <a:gd name="T94" fmla="*/ 364 w 510"/>
                  <a:gd name="T95" fmla="*/ 15 h 320"/>
                  <a:gd name="T96" fmla="*/ 360 w 510"/>
                  <a:gd name="T97" fmla="*/ 5 h 320"/>
                  <a:gd name="T98" fmla="*/ 367 w 510"/>
                  <a:gd name="T99" fmla="*/ 4 h 320"/>
                  <a:gd name="T100" fmla="*/ 376 w 510"/>
                  <a:gd name="T101" fmla="*/ 9 h 320"/>
                  <a:gd name="T102" fmla="*/ 383 w 510"/>
                  <a:gd name="T103" fmla="*/ 0 h 320"/>
                  <a:gd name="T104" fmla="*/ 391 w 510"/>
                  <a:gd name="T105" fmla="*/ 6 h 320"/>
                  <a:gd name="T106" fmla="*/ 392 w 510"/>
                  <a:gd name="T107" fmla="*/ 21 h 320"/>
                  <a:gd name="T108" fmla="*/ 402 w 510"/>
                  <a:gd name="T109" fmla="*/ 24 h 320"/>
                  <a:gd name="T110" fmla="*/ 407 w 510"/>
                  <a:gd name="T111" fmla="*/ 30 h 320"/>
                  <a:gd name="T112" fmla="*/ 417 w 510"/>
                  <a:gd name="T113" fmla="*/ 43 h 320"/>
                  <a:gd name="T114" fmla="*/ 422 w 510"/>
                  <a:gd name="T115" fmla="*/ 42 h 320"/>
                  <a:gd name="T116" fmla="*/ 425 w 510"/>
                  <a:gd name="T117" fmla="*/ 37 h 320"/>
                  <a:gd name="T118" fmla="*/ 442 w 510"/>
                  <a:gd name="T119" fmla="*/ 36 h 320"/>
                  <a:gd name="T120" fmla="*/ 452 w 510"/>
                  <a:gd name="T121" fmla="*/ 34 h 320"/>
                  <a:gd name="T122" fmla="*/ 478 w 510"/>
                  <a:gd name="T123" fmla="*/ 25 h 320"/>
                  <a:gd name="T124" fmla="*/ 488 w 510"/>
                  <a:gd name="T125" fmla="*/ 18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10" h="320">
                    <a:moveTo>
                      <a:pt x="3" y="320"/>
                    </a:moveTo>
                    <a:lnTo>
                      <a:pt x="2" y="313"/>
                    </a:lnTo>
                    <a:lnTo>
                      <a:pt x="1" y="309"/>
                    </a:lnTo>
                    <a:lnTo>
                      <a:pt x="0" y="305"/>
                    </a:lnTo>
                    <a:lnTo>
                      <a:pt x="3" y="303"/>
                    </a:lnTo>
                    <a:lnTo>
                      <a:pt x="6" y="299"/>
                    </a:lnTo>
                    <a:lnTo>
                      <a:pt x="13" y="294"/>
                    </a:lnTo>
                    <a:lnTo>
                      <a:pt x="15" y="288"/>
                    </a:lnTo>
                    <a:lnTo>
                      <a:pt x="15" y="283"/>
                    </a:lnTo>
                    <a:lnTo>
                      <a:pt x="16" y="277"/>
                    </a:lnTo>
                    <a:lnTo>
                      <a:pt x="15" y="267"/>
                    </a:lnTo>
                    <a:lnTo>
                      <a:pt x="14" y="262"/>
                    </a:lnTo>
                    <a:lnTo>
                      <a:pt x="16" y="255"/>
                    </a:lnTo>
                    <a:lnTo>
                      <a:pt x="20" y="254"/>
                    </a:lnTo>
                    <a:lnTo>
                      <a:pt x="21" y="253"/>
                    </a:lnTo>
                    <a:lnTo>
                      <a:pt x="24" y="250"/>
                    </a:lnTo>
                    <a:lnTo>
                      <a:pt x="29" y="245"/>
                    </a:lnTo>
                    <a:lnTo>
                      <a:pt x="35" y="240"/>
                    </a:lnTo>
                    <a:lnTo>
                      <a:pt x="35" y="237"/>
                    </a:lnTo>
                    <a:lnTo>
                      <a:pt x="35" y="236"/>
                    </a:lnTo>
                    <a:lnTo>
                      <a:pt x="36" y="236"/>
                    </a:lnTo>
                    <a:lnTo>
                      <a:pt x="36" y="233"/>
                    </a:lnTo>
                    <a:lnTo>
                      <a:pt x="34" y="230"/>
                    </a:lnTo>
                    <a:lnTo>
                      <a:pt x="35" y="228"/>
                    </a:lnTo>
                    <a:lnTo>
                      <a:pt x="39" y="223"/>
                    </a:lnTo>
                    <a:lnTo>
                      <a:pt x="41" y="221"/>
                    </a:lnTo>
                    <a:lnTo>
                      <a:pt x="46" y="217"/>
                    </a:lnTo>
                    <a:lnTo>
                      <a:pt x="49" y="216"/>
                    </a:lnTo>
                    <a:lnTo>
                      <a:pt x="51" y="217"/>
                    </a:lnTo>
                    <a:lnTo>
                      <a:pt x="54" y="220"/>
                    </a:lnTo>
                    <a:lnTo>
                      <a:pt x="56" y="220"/>
                    </a:lnTo>
                    <a:lnTo>
                      <a:pt x="59" y="220"/>
                    </a:lnTo>
                    <a:lnTo>
                      <a:pt x="59" y="217"/>
                    </a:lnTo>
                    <a:lnTo>
                      <a:pt x="59" y="216"/>
                    </a:lnTo>
                    <a:lnTo>
                      <a:pt x="60" y="216"/>
                    </a:lnTo>
                    <a:lnTo>
                      <a:pt x="61" y="212"/>
                    </a:lnTo>
                    <a:lnTo>
                      <a:pt x="59" y="209"/>
                    </a:lnTo>
                    <a:lnTo>
                      <a:pt x="59" y="205"/>
                    </a:lnTo>
                    <a:lnTo>
                      <a:pt x="62" y="204"/>
                    </a:lnTo>
                    <a:lnTo>
                      <a:pt x="71" y="203"/>
                    </a:lnTo>
                    <a:lnTo>
                      <a:pt x="74" y="204"/>
                    </a:lnTo>
                    <a:lnTo>
                      <a:pt x="81" y="210"/>
                    </a:lnTo>
                    <a:lnTo>
                      <a:pt x="83" y="210"/>
                    </a:lnTo>
                    <a:lnTo>
                      <a:pt x="88" y="209"/>
                    </a:lnTo>
                    <a:lnTo>
                      <a:pt x="90" y="208"/>
                    </a:lnTo>
                    <a:lnTo>
                      <a:pt x="93" y="209"/>
                    </a:lnTo>
                    <a:lnTo>
                      <a:pt x="95" y="210"/>
                    </a:lnTo>
                    <a:lnTo>
                      <a:pt x="99" y="212"/>
                    </a:lnTo>
                    <a:lnTo>
                      <a:pt x="102" y="212"/>
                    </a:lnTo>
                    <a:lnTo>
                      <a:pt x="104" y="212"/>
                    </a:lnTo>
                    <a:lnTo>
                      <a:pt x="109" y="205"/>
                    </a:lnTo>
                    <a:lnTo>
                      <a:pt x="112" y="202"/>
                    </a:lnTo>
                    <a:lnTo>
                      <a:pt x="116" y="194"/>
                    </a:lnTo>
                    <a:lnTo>
                      <a:pt x="117" y="189"/>
                    </a:lnTo>
                    <a:lnTo>
                      <a:pt x="118" y="185"/>
                    </a:lnTo>
                    <a:lnTo>
                      <a:pt x="116" y="181"/>
                    </a:lnTo>
                    <a:lnTo>
                      <a:pt x="119" y="177"/>
                    </a:lnTo>
                    <a:lnTo>
                      <a:pt x="121" y="174"/>
                    </a:lnTo>
                    <a:lnTo>
                      <a:pt x="121" y="172"/>
                    </a:lnTo>
                    <a:lnTo>
                      <a:pt x="121" y="171"/>
                    </a:lnTo>
                    <a:lnTo>
                      <a:pt x="122" y="171"/>
                    </a:lnTo>
                    <a:lnTo>
                      <a:pt x="125" y="146"/>
                    </a:lnTo>
                    <a:lnTo>
                      <a:pt x="119" y="135"/>
                    </a:lnTo>
                    <a:lnTo>
                      <a:pt x="118" y="131"/>
                    </a:lnTo>
                    <a:lnTo>
                      <a:pt x="119" y="127"/>
                    </a:lnTo>
                    <a:lnTo>
                      <a:pt x="119" y="122"/>
                    </a:lnTo>
                    <a:lnTo>
                      <a:pt x="119" y="116"/>
                    </a:lnTo>
                    <a:lnTo>
                      <a:pt x="119" y="110"/>
                    </a:lnTo>
                    <a:lnTo>
                      <a:pt x="126" y="105"/>
                    </a:lnTo>
                    <a:lnTo>
                      <a:pt x="127" y="102"/>
                    </a:lnTo>
                    <a:lnTo>
                      <a:pt x="127" y="101"/>
                    </a:lnTo>
                    <a:lnTo>
                      <a:pt x="128" y="101"/>
                    </a:lnTo>
                    <a:lnTo>
                      <a:pt x="128" y="99"/>
                    </a:lnTo>
                    <a:lnTo>
                      <a:pt x="128" y="98"/>
                    </a:lnTo>
                    <a:lnTo>
                      <a:pt x="125" y="94"/>
                    </a:lnTo>
                    <a:lnTo>
                      <a:pt x="126" y="90"/>
                    </a:lnTo>
                    <a:lnTo>
                      <a:pt x="128" y="86"/>
                    </a:lnTo>
                    <a:lnTo>
                      <a:pt x="133" y="82"/>
                    </a:lnTo>
                    <a:lnTo>
                      <a:pt x="137" y="81"/>
                    </a:lnTo>
                    <a:lnTo>
                      <a:pt x="145" y="83"/>
                    </a:lnTo>
                    <a:lnTo>
                      <a:pt x="164" y="92"/>
                    </a:lnTo>
                    <a:lnTo>
                      <a:pt x="168" y="93"/>
                    </a:lnTo>
                    <a:lnTo>
                      <a:pt x="172" y="92"/>
                    </a:lnTo>
                    <a:lnTo>
                      <a:pt x="176" y="86"/>
                    </a:lnTo>
                    <a:lnTo>
                      <a:pt x="179" y="83"/>
                    </a:lnTo>
                    <a:lnTo>
                      <a:pt x="185" y="86"/>
                    </a:lnTo>
                    <a:lnTo>
                      <a:pt x="188" y="87"/>
                    </a:lnTo>
                    <a:lnTo>
                      <a:pt x="195" y="88"/>
                    </a:lnTo>
                    <a:lnTo>
                      <a:pt x="196" y="86"/>
                    </a:lnTo>
                    <a:lnTo>
                      <a:pt x="199" y="83"/>
                    </a:lnTo>
                    <a:lnTo>
                      <a:pt x="204" y="80"/>
                    </a:lnTo>
                    <a:lnTo>
                      <a:pt x="209" y="76"/>
                    </a:lnTo>
                    <a:lnTo>
                      <a:pt x="215" y="71"/>
                    </a:lnTo>
                    <a:lnTo>
                      <a:pt x="218" y="61"/>
                    </a:lnTo>
                    <a:lnTo>
                      <a:pt x="218" y="59"/>
                    </a:lnTo>
                    <a:lnTo>
                      <a:pt x="222" y="55"/>
                    </a:lnTo>
                    <a:lnTo>
                      <a:pt x="225" y="53"/>
                    </a:lnTo>
                    <a:lnTo>
                      <a:pt x="233" y="41"/>
                    </a:lnTo>
                    <a:lnTo>
                      <a:pt x="235" y="39"/>
                    </a:lnTo>
                    <a:lnTo>
                      <a:pt x="240" y="42"/>
                    </a:lnTo>
                    <a:lnTo>
                      <a:pt x="240" y="43"/>
                    </a:lnTo>
                    <a:lnTo>
                      <a:pt x="241" y="45"/>
                    </a:lnTo>
                    <a:lnTo>
                      <a:pt x="243" y="49"/>
                    </a:lnTo>
                    <a:lnTo>
                      <a:pt x="247" y="51"/>
                    </a:lnTo>
                    <a:lnTo>
                      <a:pt x="247" y="50"/>
                    </a:lnTo>
                    <a:lnTo>
                      <a:pt x="248" y="50"/>
                    </a:lnTo>
                    <a:lnTo>
                      <a:pt x="248" y="48"/>
                    </a:lnTo>
                    <a:lnTo>
                      <a:pt x="248" y="47"/>
                    </a:lnTo>
                    <a:lnTo>
                      <a:pt x="249" y="47"/>
                    </a:lnTo>
                    <a:lnTo>
                      <a:pt x="251" y="41"/>
                    </a:lnTo>
                    <a:lnTo>
                      <a:pt x="253" y="37"/>
                    </a:lnTo>
                    <a:lnTo>
                      <a:pt x="257" y="38"/>
                    </a:lnTo>
                    <a:lnTo>
                      <a:pt x="259" y="36"/>
                    </a:lnTo>
                    <a:lnTo>
                      <a:pt x="261" y="33"/>
                    </a:lnTo>
                    <a:lnTo>
                      <a:pt x="261" y="32"/>
                    </a:lnTo>
                    <a:lnTo>
                      <a:pt x="264" y="29"/>
                    </a:lnTo>
                    <a:lnTo>
                      <a:pt x="264" y="26"/>
                    </a:lnTo>
                    <a:lnTo>
                      <a:pt x="266" y="23"/>
                    </a:lnTo>
                    <a:lnTo>
                      <a:pt x="272" y="15"/>
                    </a:lnTo>
                    <a:lnTo>
                      <a:pt x="275" y="13"/>
                    </a:lnTo>
                    <a:lnTo>
                      <a:pt x="286" y="13"/>
                    </a:lnTo>
                    <a:lnTo>
                      <a:pt x="287" y="14"/>
                    </a:lnTo>
                    <a:lnTo>
                      <a:pt x="290" y="19"/>
                    </a:lnTo>
                    <a:lnTo>
                      <a:pt x="291" y="21"/>
                    </a:lnTo>
                    <a:lnTo>
                      <a:pt x="292" y="21"/>
                    </a:lnTo>
                    <a:lnTo>
                      <a:pt x="295" y="22"/>
                    </a:lnTo>
                    <a:lnTo>
                      <a:pt x="299" y="21"/>
                    </a:lnTo>
                    <a:lnTo>
                      <a:pt x="300" y="24"/>
                    </a:lnTo>
                    <a:lnTo>
                      <a:pt x="301" y="26"/>
                    </a:lnTo>
                    <a:lnTo>
                      <a:pt x="304" y="28"/>
                    </a:lnTo>
                    <a:lnTo>
                      <a:pt x="311" y="30"/>
                    </a:lnTo>
                    <a:lnTo>
                      <a:pt x="313" y="33"/>
                    </a:lnTo>
                    <a:lnTo>
                      <a:pt x="315" y="39"/>
                    </a:lnTo>
                    <a:lnTo>
                      <a:pt x="320" y="45"/>
                    </a:lnTo>
                    <a:lnTo>
                      <a:pt x="332" y="50"/>
                    </a:lnTo>
                    <a:lnTo>
                      <a:pt x="338" y="47"/>
                    </a:lnTo>
                    <a:lnTo>
                      <a:pt x="343" y="45"/>
                    </a:lnTo>
                    <a:lnTo>
                      <a:pt x="343" y="44"/>
                    </a:lnTo>
                    <a:lnTo>
                      <a:pt x="346" y="43"/>
                    </a:lnTo>
                    <a:lnTo>
                      <a:pt x="349" y="40"/>
                    </a:lnTo>
                    <a:lnTo>
                      <a:pt x="356" y="37"/>
                    </a:lnTo>
                    <a:lnTo>
                      <a:pt x="363" y="23"/>
                    </a:lnTo>
                    <a:lnTo>
                      <a:pt x="363" y="18"/>
                    </a:lnTo>
                    <a:lnTo>
                      <a:pt x="364" y="15"/>
                    </a:lnTo>
                    <a:lnTo>
                      <a:pt x="363" y="12"/>
                    </a:lnTo>
                    <a:lnTo>
                      <a:pt x="363" y="11"/>
                    </a:lnTo>
                    <a:lnTo>
                      <a:pt x="360" y="5"/>
                    </a:lnTo>
                    <a:lnTo>
                      <a:pt x="361" y="2"/>
                    </a:lnTo>
                    <a:lnTo>
                      <a:pt x="363" y="1"/>
                    </a:lnTo>
                    <a:lnTo>
                      <a:pt x="367" y="4"/>
                    </a:lnTo>
                    <a:lnTo>
                      <a:pt x="370" y="6"/>
                    </a:lnTo>
                    <a:lnTo>
                      <a:pt x="374" y="9"/>
                    </a:lnTo>
                    <a:lnTo>
                      <a:pt x="376" y="9"/>
                    </a:lnTo>
                    <a:lnTo>
                      <a:pt x="378" y="9"/>
                    </a:lnTo>
                    <a:lnTo>
                      <a:pt x="380" y="3"/>
                    </a:lnTo>
                    <a:lnTo>
                      <a:pt x="383" y="0"/>
                    </a:lnTo>
                    <a:lnTo>
                      <a:pt x="385" y="0"/>
                    </a:lnTo>
                    <a:lnTo>
                      <a:pt x="389" y="3"/>
                    </a:lnTo>
                    <a:lnTo>
                      <a:pt x="391" y="6"/>
                    </a:lnTo>
                    <a:lnTo>
                      <a:pt x="392" y="12"/>
                    </a:lnTo>
                    <a:lnTo>
                      <a:pt x="391" y="17"/>
                    </a:lnTo>
                    <a:lnTo>
                      <a:pt x="392" y="21"/>
                    </a:lnTo>
                    <a:lnTo>
                      <a:pt x="394" y="23"/>
                    </a:lnTo>
                    <a:lnTo>
                      <a:pt x="397" y="24"/>
                    </a:lnTo>
                    <a:lnTo>
                      <a:pt x="402" y="24"/>
                    </a:lnTo>
                    <a:lnTo>
                      <a:pt x="405" y="25"/>
                    </a:lnTo>
                    <a:lnTo>
                      <a:pt x="406" y="26"/>
                    </a:lnTo>
                    <a:lnTo>
                      <a:pt x="407" y="30"/>
                    </a:lnTo>
                    <a:lnTo>
                      <a:pt x="408" y="32"/>
                    </a:lnTo>
                    <a:lnTo>
                      <a:pt x="413" y="39"/>
                    </a:lnTo>
                    <a:lnTo>
                      <a:pt x="417" y="43"/>
                    </a:lnTo>
                    <a:lnTo>
                      <a:pt x="422" y="45"/>
                    </a:lnTo>
                    <a:lnTo>
                      <a:pt x="422" y="43"/>
                    </a:lnTo>
                    <a:lnTo>
                      <a:pt x="422" y="42"/>
                    </a:lnTo>
                    <a:lnTo>
                      <a:pt x="423" y="42"/>
                    </a:lnTo>
                    <a:lnTo>
                      <a:pt x="424" y="40"/>
                    </a:lnTo>
                    <a:lnTo>
                      <a:pt x="425" y="37"/>
                    </a:lnTo>
                    <a:lnTo>
                      <a:pt x="430" y="36"/>
                    </a:lnTo>
                    <a:lnTo>
                      <a:pt x="436" y="36"/>
                    </a:lnTo>
                    <a:lnTo>
                      <a:pt x="442" y="36"/>
                    </a:lnTo>
                    <a:lnTo>
                      <a:pt x="446" y="35"/>
                    </a:lnTo>
                    <a:lnTo>
                      <a:pt x="448" y="34"/>
                    </a:lnTo>
                    <a:lnTo>
                      <a:pt x="452" y="34"/>
                    </a:lnTo>
                    <a:lnTo>
                      <a:pt x="457" y="28"/>
                    </a:lnTo>
                    <a:lnTo>
                      <a:pt x="463" y="26"/>
                    </a:lnTo>
                    <a:lnTo>
                      <a:pt x="478" y="25"/>
                    </a:lnTo>
                    <a:lnTo>
                      <a:pt x="483" y="23"/>
                    </a:lnTo>
                    <a:lnTo>
                      <a:pt x="485" y="21"/>
                    </a:lnTo>
                    <a:lnTo>
                      <a:pt x="488" y="18"/>
                    </a:lnTo>
                    <a:lnTo>
                      <a:pt x="495" y="18"/>
                    </a:lnTo>
                    <a:lnTo>
                      <a:pt x="510" y="14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376">
                <a:extLst>
                  <a:ext uri="{FF2B5EF4-FFF2-40B4-BE49-F238E27FC236}">
                    <a16:creationId xmlns:a16="http://schemas.microsoft.com/office/drawing/2014/main" id="{797AF793-DE09-D368-E139-AAE8281A07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2" y="1653"/>
                <a:ext cx="334" cy="329"/>
              </a:xfrm>
              <a:custGeom>
                <a:avLst/>
                <a:gdLst>
                  <a:gd name="T0" fmla="*/ 993 w 1002"/>
                  <a:gd name="T1" fmla="*/ 971 h 988"/>
                  <a:gd name="T2" fmla="*/ 976 w 1002"/>
                  <a:gd name="T3" fmla="*/ 925 h 988"/>
                  <a:gd name="T4" fmla="*/ 965 w 1002"/>
                  <a:gd name="T5" fmla="*/ 902 h 988"/>
                  <a:gd name="T6" fmla="*/ 959 w 1002"/>
                  <a:gd name="T7" fmla="*/ 871 h 988"/>
                  <a:gd name="T8" fmla="*/ 936 w 1002"/>
                  <a:gd name="T9" fmla="*/ 853 h 988"/>
                  <a:gd name="T10" fmla="*/ 926 w 1002"/>
                  <a:gd name="T11" fmla="*/ 833 h 988"/>
                  <a:gd name="T12" fmla="*/ 916 w 1002"/>
                  <a:gd name="T13" fmla="*/ 810 h 988"/>
                  <a:gd name="T14" fmla="*/ 910 w 1002"/>
                  <a:gd name="T15" fmla="*/ 796 h 988"/>
                  <a:gd name="T16" fmla="*/ 891 w 1002"/>
                  <a:gd name="T17" fmla="*/ 775 h 988"/>
                  <a:gd name="T18" fmla="*/ 864 w 1002"/>
                  <a:gd name="T19" fmla="*/ 737 h 988"/>
                  <a:gd name="T20" fmla="*/ 853 w 1002"/>
                  <a:gd name="T21" fmla="*/ 723 h 988"/>
                  <a:gd name="T22" fmla="*/ 845 w 1002"/>
                  <a:gd name="T23" fmla="*/ 711 h 988"/>
                  <a:gd name="T24" fmla="*/ 829 w 1002"/>
                  <a:gd name="T25" fmla="*/ 703 h 988"/>
                  <a:gd name="T26" fmla="*/ 825 w 1002"/>
                  <a:gd name="T27" fmla="*/ 693 h 988"/>
                  <a:gd name="T28" fmla="*/ 808 w 1002"/>
                  <a:gd name="T29" fmla="*/ 669 h 988"/>
                  <a:gd name="T30" fmla="*/ 802 w 1002"/>
                  <a:gd name="T31" fmla="*/ 648 h 988"/>
                  <a:gd name="T32" fmla="*/ 786 w 1002"/>
                  <a:gd name="T33" fmla="*/ 622 h 988"/>
                  <a:gd name="T34" fmla="*/ 781 w 1002"/>
                  <a:gd name="T35" fmla="*/ 615 h 988"/>
                  <a:gd name="T36" fmla="*/ 775 w 1002"/>
                  <a:gd name="T37" fmla="*/ 613 h 988"/>
                  <a:gd name="T38" fmla="*/ 735 w 1002"/>
                  <a:gd name="T39" fmla="*/ 586 h 988"/>
                  <a:gd name="T40" fmla="*/ 717 w 1002"/>
                  <a:gd name="T41" fmla="*/ 567 h 988"/>
                  <a:gd name="T42" fmla="*/ 700 w 1002"/>
                  <a:gd name="T43" fmla="*/ 553 h 988"/>
                  <a:gd name="T44" fmla="*/ 689 w 1002"/>
                  <a:gd name="T45" fmla="*/ 554 h 988"/>
                  <a:gd name="T46" fmla="*/ 673 w 1002"/>
                  <a:gd name="T47" fmla="*/ 541 h 988"/>
                  <a:gd name="T48" fmla="*/ 641 w 1002"/>
                  <a:gd name="T49" fmla="*/ 502 h 988"/>
                  <a:gd name="T50" fmla="*/ 604 w 1002"/>
                  <a:gd name="T51" fmla="*/ 464 h 988"/>
                  <a:gd name="T52" fmla="*/ 587 w 1002"/>
                  <a:gd name="T53" fmla="*/ 468 h 988"/>
                  <a:gd name="T54" fmla="*/ 573 w 1002"/>
                  <a:gd name="T55" fmla="*/ 457 h 988"/>
                  <a:gd name="T56" fmla="*/ 572 w 1002"/>
                  <a:gd name="T57" fmla="*/ 428 h 988"/>
                  <a:gd name="T58" fmla="*/ 567 w 1002"/>
                  <a:gd name="T59" fmla="*/ 409 h 988"/>
                  <a:gd name="T60" fmla="*/ 566 w 1002"/>
                  <a:gd name="T61" fmla="*/ 387 h 988"/>
                  <a:gd name="T62" fmla="*/ 557 w 1002"/>
                  <a:gd name="T63" fmla="*/ 361 h 988"/>
                  <a:gd name="T64" fmla="*/ 546 w 1002"/>
                  <a:gd name="T65" fmla="*/ 352 h 988"/>
                  <a:gd name="T66" fmla="*/ 545 w 1002"/>
                  <a:gd name="T67" fmla="*/ 333 h 988"/>
                  <a:gd name="T68" fmla="*/ 543 w 1002"/>
                  <a:gd name="T69" fmla="*/ 300 h 988"/>
                  <a:gd name="T70" fmla="*/ 535 w 1002"/>
                  <a:gd name="T71" fmla="*/ 279 h 988"/>
                  <a:gd name="T72" fmla="*/ 514 w 1002"/>
                  <a:gd name="T73" fmla="*/ 265 h 988"/>
                  <a:gd name="T74" fmla="*/ 506 w 1002"/>
                  <a:gd name="T75" fmla="*/ 256 h 988"/>
                  <a:gd name="T76" fmla="*/ 491 w 1002"/>
                  <a:gd name="T77" fmla="*/ 239 h 988"/>
                  <a:gd name="T78" fmla="*/ 481 w 1002"/>
                  <a:gd name="T79" fmla="*/ 225 h 988"/>
                  <a:gd name="T80" fmla="*/ 468 w 1002"/>
                  <a:gd name="T81" fmla="*/ 207 h 988"/>
                  <a:gd name="T82" fmla="*/ 449 w 1002"/>
                  <a:gd name="T83" fmla="*/ 184 h 988"/>
                  <a:gd name="T84" fmla="*/ 432 w 1002"/>
                  <a:gd name="T85" fmla="*/ 172 h 988"/>
                  <a:gd name="T86" fmla="*/ 416 w 1002"/>
                  <a:gd name="T87" fmla="*/ 180 h 988"/>
                  <a:gd name="T88" fmla="*/ 392 w 1002"/>
                  <a:gd name="T89" fmla="*/ 172 h 988"/>
                  <a:gd name="T90" fmla="*/ 374 w 1002"/>
                  <a:gd name="T91" fmla="*/ 177 h 988"/>
                  <a:gd name="T92" fmla="*/ 365 w 1002"/>
                  <a:gd name="T93" fmla="*/ 176 h 988"/>
                  <a:gd name="T94" fmla="*/ 340 w 1002"/>
                  <a:gd name="T95" fmla="*/ 166 h 988"/>
                  <a:gd name="T96" fmla="*/ 302 w 1002"/>
                  <a:gd name="T97" fmla="*/ 176 h 988"/>
                  <a:gd name="T98" fmla="*/ 262 w 1002"/>
                  <a:gd name="T99" fmla="*/ 188 h 988"/>
                  <a:gd name="T100" fmla="*/ 237 w 1002"/>
                  <a:gd name="T101" fmla="*/ 182 h 988"/>
                  <a:gd name="T102" fmla="*/ 192 w 1002"/>
                  <a:gd name="T103" fmla="*/ 179 h 988"/>
                  <a:gd name="T104" fmla="*/ 147 w 1002"/>
                  <a:gd name="T105" fmla="*/ 175 h 988"/>
                  <a:gd name="T106" fmla="*/ 125 w 1002"/>
                  <a:gd name="T107" fmla="*/ 165 h 988"/>
                  <a:gd name="T108" fmla="*/ 117 w 1002"/>
                  <a:gd name="T109" fmla="*/ 156 h 988"/>
                  <a:gd name="T110" fmla="*/ 97 w 1002"/>
                  <a:gd name="T111" fmla="*/ 139 h 988"/>
                  <a:gd name="T112" fmla="*/ 72 w 1002"/>
                  <a:gd name="T113" fmla="*/ 123 h 988"/>
                  <a:gd name="T114" fmla="*/ 59 w 1002"/>
                  <a:gd name="T115" fmla="*/ 97 h 988"/>
                  <a:gd name="T116" fmla="*/ 43 w 1002"/>
                  <a:gd name="T117" fmla="*/ 65 h 988"/>
                  <a:gd name="T118" fmla="*/ 40 w 1002"/>
                  <a:gd name="T119" fmla="*/ 40 h 988"/>
                  <a:gd name="T120" fmla="*/ 25 w 1002"/>
                  <a:gd name="T121" fmla="*/ 25 h 988"/>
                  <a:gd name="T122" fmla="*/ 4 w 1002"/>
                  <a:gd name="T123" fmla="*/ 4 h 9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02" h="988">
                    <a:moveTo>
                      <a:pt x="1002" y="988"/>
                    </a:moveTo>
                    <a:lnTo>
                      <a:pt x="999" y="981"/>
                    </a:lnTo>
                    <a:lnTo>
                      <a:pt x="996" y="976"/>
                    </a:lnTo>
                    <a:lnTo>
                      <a:pt x="993" y="971"/>
                    </a:lnTo>
                    <a:lnTo>
                      <a:pt x="992" y="963"/>
                    </a:lnTo>
                    <a:lnTo>
                      <a:pt x="989" y="955"/>
                    </a:lnTo>
                    <a:lnTo>
                      <a:pt x="986" y="947"/>
                    </a:lnTo>
                    <a:lnTo>
                      <a:pt x="976" y="925"/>
                    </a:lnTo>
                    <a:lnTo>
                      <a:pt x="970" y="915"/>
                    </a:lnTo>
                    <a:lnTo>
                      <a:pt x="967" y="909"/>
                    </a:lnTo>
                    <a:lnTo>
                      <a:pt x="965" y="904"/>
                    </a:lnTo>
                    <a:lnTo>
                      <a:pt x="965" y="902"/>
                    </a:lnTo>
                    <a:lnTo>
                      <a:pt x="963" y="892"/>
                    </a:lnTo>
                    <a:lnTo>
                      <a:pt x="963" y="887"/>
                    </a:lnTo>
                    <a:lnTo>
                      <a:pt x="962" y="879"/>
                    </a:lnTo>
                    <a:lnTo>
                      <a:pt x="959" y="871"/>
                    </a:lnTo>
                    <a:lnTo>
                      <a:pt x="954" y="865"/>
                    </a:lnTo>
                    <a:lnTo>
                      <a:pt x="948" y="859"/>
                    </a:lnTo>
                    <a:lnTo>
                      <a:pt x="943" y="858"/>
                    </a:lnTo>
                    <a:lnTo>
                      <a:pt x="936" y="853"/>
                    </a:lnTo>
                    <a:lnTo>
                      <a:pt x="932" y="850"/>
                    </a:lnTo>
                    <a:lnTo>
                      <a:pt x="931" y="848"/>
                    </a:lnTo>
                    <a:lnTo>
                      <a:pt x="927" y="840"/>
                    </a:lnTo>
                    <a:lnTo>
                      <a:pt x="926" y="833"/>
                    </a:lnTo>
                    <a:lnTo>
                      <a:pt x="926" y="821"/>
                    </a:lnTo>
                    <a:lnTo>
                      <a:pt x="924" y="817"/>
                    </a:lnTo>
                    <a:lnTo>
                      <a:pt x="921" y="813"/>
                    </a:lnTo>
                    <a:lnTo>
                      <a:pt x="916" y="810"/>
                    </a:lnTo>
                    <a:lnTo>
                      <a:pt x="915" y="808"/>
                    </a:lnTo>
                    <a:lnTo>
                      <a:pt x="911" y="803"/>
                    </a:lnTo>
                    <a:lnTo>
                      <a:pt x="911" y="800"/>
                    </a:lnTo>
                    <a:lnTo>
                      <a:pt x="910" y="796"/>
                    </a:lnTo>
                    <a:lnTo>
                      <a:pt x="907" y="793"/>
                    </a:lnTo>
                    <a:lnTo>
                      <a:pt x="903" y="784"/>
                    </a:lnTo>
                    <a:lnTo>
                      <a:pt x="898" y="779"/>
                    </a:lnTo>
                    <a:lnTo>
                      <a:pt x="891" y="775"/>
                    </a:lnTo>
                    <a:lnTo>
                      <a:pt x="882" y="765"/>
                    </a:lnTo>
                    <a:lnTo>
                      <a:pt x="874" y="752"/>
                    </a:lnTo>
                    <a:lnTo>
                      <a:pt x="870" y="744"/>
                    </a:lnTo>
                    <a:lnTo>
                      <a:pt x="864" y="737"/>
                    </a:lnTo>
                    <a:lnTo>
                      <a:pt x="861" y="733"/>
                    </a:lnTo>
                    <a:lnTo>
                      <a:pt x="858" y="730"/>
                    </a:lnTo>
                    <a:lnTo>
                      <a:pt x="858" y="728"/>
                    </a:lnTo>
                    <a:lnTo>
                      <a:pt x="853" y="723"/>
                    </a:lnTo>
                    <a:lnTo>
                      <a:pt x="851" y="722"/>
                    </a:lnTo>
                    <a:lnTo>
                      <a:pt x="848" y="718"/>
                    </a:lnTo>
                    <a:lnTo>
                      <a:pt x="847" y="716"/>
                    </a:lnTo>
                    <a:lnTo>
                      <a:pt x="845" y="711"/>
                    </a:lnTo>
                    <a:lnTo>
                      <a:pt x="843" y="704"/>
                    </a:lnTo>
                    <a:lnTo>
                      <a:pt x="839" y="702"/>
                    </a:lnTo>
                    <a:lnTo>
                      <a:pt x="833" y="703"/>
                    </a:lnTo>
                    <a:lnTo>
                      <a:pt x="829" y="703"/>
                    </a:lnTo>
                    <a:lnTo>
                      <a:pt x="827" y="703"/>
                    </a:lnTo>
                    <a:lnTo>
                      <a:pt x="825" y="701"/>
                    </a:lnTo>
                    <a:lnTo>
                      <a:pt x="825" y="700"/>
                    </a:lnTo>
                    <a:lnTo>
                      <a:pt x="825" y="693"/>
                    </a:lnTo>
                    <a:lnTo>
                      <a:pt x="819" y="687"/>
                    </a:lnTo>
                    <a:lnTo>
                      <a:pt x="813" y="681"/>
                    </a:lnTo>
                    <a:lnTo>
                      <a:pt x="810" y="676"/>
                    </a:lnTo>
                    <a:lnTo>
                      <a:pt x="808" y="669"/>
                    </a:lnTo>
                    <a:lnTo>
                      <a:pt x="808" y="661"/>
                    </a:lnTo>
                    <a:lnTo>
                      <a:pt x="808" y="659"/>
                    </a:lnTo>
                    <a:lnTo>
                      <a:pt x="804" y="651"/>
                    </a:lnTo>
                    <a:lnTo>
                      <a:pt x="802" y="648"/>
                    </a:lnTo>
                    <a:lnTo>
                      <a:pt x="801" y="647"/>
                    </a:lnTo>
                    <a:lnTo>
                      <a:pt x="792" y="636"/>
                    </a:lnTo>
                    <a:lnTo>
                      <a:pt x="787" y="625"/>
                    </a:lnTo>
                    <a:lnTo>
                      <a:pt x="786" y="622"/>
                    </a:lnTo>
                    <a:lnTo>
                      <a:pt x="787" y="621"/>
                    </a:lnTo>
                    <a:lnTo>
                      <a:pt x="787" y="612"/>
                    </a:lnTo>
                    <a:lnTo>
                      <a:pt x="784" y="611"/>
                    </a:lnTo>
                    <a:lnTo>
                      <a:pt x="781" y="615"/>
                    </a:lnTo>
                    <a:lnTo>
                      <a:pt x="778" y="615"/>
                    </a:lnTo>
                    <a:lnTo>
                      <a:pt x="777" y="615"/>
                    </a:lnTo>
                    <a:lnTo>
                      <a:pt x="777" y="616"/>
                    </a:lnTo>
                    <a:lnTo>
                      <a:pt x="775" y="613"/>
                    </a:lnTo>
                    <a:lnTo>
                      <a:pt x="771" y="608"/>
                    </a:lnTo>
                    <a:lnTo>
                      <a:pt x="758" y="603"/>
                    </a:lnTo>
                    <a:lnTo>
                      <a:pt x="742" y="592"/>
                    </a:lnTo>
                    <a:lnTo>
                      <a:pt x="735" y="586"/>
                    </a:lnTo>
                    <a:lnTo>
                      <a:pt x="733" y="580"/>
                    </a:lnTo>
                    <a:lnTo>
                      <a:pt x="729" y="572"/>
                    </a:lnTo>
                    <a:lnTo>
                      <a:pt x="728" y="570"/>
                    </a:lnTo>
                    <a:lnTo>
                      <a:pt x="717" y="567"/>
                    </a:lnTo>
                    <a:lnTo>
                      <a:pt x="710" y="563"/>
                    </a:lnTo>
                    <a:lnTo>
                      <a:pt x="707" y="560"/>
                    </a:lnTo>
                    <a:lnTo>
                      <a:pt x="705" y="554"/>
                    </a:lnTo>
                    <a:lnTo>
                      <a:pt x="700" y="553"/>
                    </a:lnTo>
                    <a:lnTo>
                      <a:pt x="696" y="556"/>
                    </a:lnTo>
                    <a:lnTo>
                      <a:pt x="690" y="560"/>
                    </a:lnTo>
                    <a:lnTo>
                      <a:pt x="688" y="558"/>
                    </a:lnTo>
                    <a:lnTo>
                      <a:pt x="689" y="554"/>
                    </a:lnTo>
                    <a:lnTo>
                      <a:pt x="687" y="551"/>
                    </a:lnTo>
                    <a:lnTo>
                      <a:pt x="683" y="549"/>
                    </a:lnTo>
                    <a:lnTo>
                      <a:pt x="676" y="545"/>
                    </a:lnTo>
                    <a:lnTo>
                      <a:pt x="673" y="541"/>
                    </a:lnTo>
                    <a:lnTo>
                      <a:pt x="663" y="530"/>
                    </a:lnTo>
                    <a:lnTo>
                      <a:pt x="657" y="525"/>
                    </a:lnTo>
                    <a:lnTo>
                      <a:pt x="654" y="522"/>
                    </a:lnTo>
                    <a:lnTo>
                      <a:pt x="641" y="502"/>
                    </a:lnTo>
                    <a:lnTo>
                      <a:pt x="615" y="472"/>
                    </a:lnTo>
                    <a:lnTo>
                      <a:pt x="612" y="468"/>
                    </a:lnTo>
                    <a:lnTo>
                      <a:pt x="609" y="466"/>
                    </a:lnTo>
                    <a:lnTo>
                      <a:pt x="604" y="464"/>
                    </a:lnTo>
                    <a:lnTo>
                      <a:pt x="601" y="464"/>
                    </a:lnTo>
                    <a:lnTo>
                      <a:pt x="597" y="464"/>
                    </a:lnTo>
                    <a:lnTo>
                      <a:pt x="594" y="467"/>
                    </a:lnTo>
                    <a:lnTo>
                      <a:pt x="587" y="468"/>
                    </a:lnTo>
                    <a:lnTo>
                      <a:pt x="584" y="467"/>
                    </a:lnTo>
                    <a:lnTo>
                      <a:pt x="581" y="465"/>
                    </a:lnTo>
                    <a:lnTo>
                      <a:pt x="579" y="463"/>
                    </a:lnTo>
                    <a:lnTo>
                      <a:pt x="573" y="457"/>
                    </a:lnTo>
                    <a:lnTo>
                      <a:pt x="569" y="447"/>
                    </a:lnTo>
                    <a:lnTo>
                      <a:pt x="570" y="438"/>
                    </a:lnTo>
                    <a:lnTo>
                      <a:pt x="573" y="432"/>
                    </a:lnTo>
                    <a:lnTo>
                      <a:pt x="572" y="428"/>
                    </a:lnTo>
                    <a:lnTo>
                      <a:pt x="570" y="425"/>
                    </a:lnTo>
                    <a:lnTo>
                      <a:pt x="566" y="420"/>
                    </a:lnTo>
                    <a:lnTo>
                      <a:pt x="566" y="416"/>
                    </a:lnTo>
                    <a:lnTo>
                      <a:pt x="567" y="409"/>
                    </a:lnTo>
                    <a:lnTo>
                      <a:pt x="569" y="398"/>
                    </a:lnTo>
                    <a:lnTo>
                      <a:pt x="567" y="393"/>
                    </a:lnTo>
                    <a:lnTo>
                      <a:pt x="567" y="390"/>
                    </a:lnTo>
                    <a:lnTo>
                      <a:pt x="566" y="387"/>
                    </a:lnTo>
                    <a:lnTo>
                      <a:pt x="559" y="379"/>
                    </a:lnTo>
                    <a:lnTo>
                      <a:pt x="558" y="370"/>
                    </a:lnTo>
                    <a:lnTo>
                      <a:pt x="557" y="364"/>
                    </a:lnTo>
                    <a:lnTo>
                      <a:pt x="557" y="361"/>
                    </a:lnTo>
                    <a:lnTo>
                      <a:pt x="557" y="357"/>
                    </a:lnTo>
                    <a:lnTo>
                      <a:pt x="552" y="352"/>
                    </a:lnTo>
                    <a:lnTo>
                      <a:pt x="548" y="351"/>
                    </a:lnTo>
                    <a:lnTo>
                      <a:pt x="546" y="352"/>
                    </a:lnTo>
                    <a:lnTo>
                      <a:pt x="543" y="351"/>
                    </a:lnTo>
                    <a:lnTo>
                      <a:pt x="542" y="350"/>
                    </a:lnTo>
                    <a:lnTo>
                      <a:pt x="541" y="345"/>
                    </a:lnTo>
                    <a:lnTo>
                      <a:pt x="545" y="333"/>
                    </a:lnTo>
                    <a:lnTo>
                      <a:pt x="545" y="324"/>
                    </a:lnTo>
                    <a:lnTo>
                      <a:pt x="545" y="319"/>
                    </a:lnTo>
                    <a:lnTo>
                      <a:pt x="545" y="313"/>
                    </a:lnTo>
                    <a:lnTo>
                      <a:pt x="543" y="300"/>
                    </a:lnTo>
                    <a:lnTo>
                      <a:pt x="542" y="296"/>
                    </a:lnTo>
                    <a:lnTo>
                      <a:pt x="542" y="294"/>
                    </a:lnTo>
                    <a:lnTo>
                      <a:pt x="537" y="282"/>
                    </a:lnTo>
                    <a:lnTo>
                      <a:pt x="535" y="279"/>
                    </a:lnTo>
                    <a:lnTo>
                      <a:pt x="529" y="272"/>
                    </a:lnTo>
                    <a:lnTo>
                      <a:pt x="522" y="268"/>
                    </a:lnTo>
                    <a:lnTo>
                      <a:pt x="517" y="266"/>
                    </a:lnTo>
                    <a:lnTo>
                      <a:pt x="514" y="265"/>
                    </a:lnTo>
                    <a:lnTo>
                      <a:pt x="510" y="263"/>
                    </a:lnTo>
                    <a:lnTo>
                      <a:pt x="509" y="261"/>
                    </a:lnTo>
                    <a:lnTo>
                      <a:pt x="507" y="258"/>
                    </a:lnTo>
                    <a:lnTo>
                      <a:pt x="506" y="256"/>
                    </a:lnTo>
                    <a:lnTo>
                      <a:pt x="504" y="252"/>
                    </a:lnTo>
                    <a:lnTo>
                      <a:pt x="503" y="247"/>
                    </a:lnTo>
                    <a:lnTo>
                      <a:pt x="498" y="243"/>
                    </a:lnTo>
                    <a:lnTo>
                      <a:pt x="491" y="239"/>
                    </a:lnTo>
                    <a:lnTo>
                      <a:pt x="486" y="230"/>
                    </a:lnTo>
                    <a:lnTo>
                      <a:pt x="484" y="228"/>
                    </a:lnTo>
                    <a:lnTo>
                      <a:pt x="483" y="227"/>
                    </a:lnTo>
                    <a:lnTo>
                      <a:pt x="481" y="225"/>
                    </a:lnTo>
                    <a:lnTo>
                      <a:pt x="477" y="222"/>
                    </a:lnTo>
                    <a:lnTo>
                      <a:pt x="474" y="220"/>
                    </a:lnTo>
                    <a:lnTo>
                      <a:pt x="469" y="214"/>
                    </a:lnTo>
                    <a:lnTo>
                      <a:pt x="468" y="207"/>
                    </a:lnTo>
                    <a:lnTo>
                      <a:pt x="466" y="200"/>
                    </a:lnTo>
                    <a:lnTo>
                      <a:pt x="465" y="196"/>
                    </a:lnTo>
                    <a:lnTo>
                      <a:pt x="461" y="191"/>
                    </a:lnTo>
                    <a:lnTo>
                      <a:pt x="449" y="184"/>
                    </a:lnTo>
                    <a:lnTo>
                      <a:pt x="444" y="181"/>
                    </a:lnTo>
                    <a:lnTo>
                      <a:pt x="439" y="177"/>
                    </a:lnTo>
                    <a:lnTo>
                      <a:pt x="436" y="175"/>
                    </a:lnTo>
                    <a:lnTo>
                      <a:pt x="432" y="172"/>
                    </a:lnTo>
                    <a:lnTo>
                      <a:pt x="431" y="172"/>
                    </a:lnTo>
                    <a:lnTo>
                      <a:pt x="424" y="173"/>
                    </a:lnTo>
                    <a:lnTo>
                      <a:pt x="421" y="177"/>
                    </a:lnTo>
                    <a:lnTo>
                      <a:pt x="416" y="180"/>
                    </a:lnTo>
                    <a:lnTo>
                      <a:pt x="412" y="183"/>
                    </a:lnTo>
                    <a:lnTo>
                      <a:pt x="403" y="177"/>
                    </a:lnTo>
                    <a:lnTo>
                      <a:pt x="399" y="175"/>
                    </a:lnTo>
                    <a:lnTo>
                      <a:pt x="392" y="172"/>
                    </a:lnTo>
                    <a:lnTo>
                      <a:pt x="388" y="173"/>
                    </a:lnTo>
                    <a:lnTo>
                      <a:pt x="382" y="177"/>
                    </a:lnTo>
                    <a:lnTo>
                      <a:pt x="378" y="177"/>
                    </a:lnTo>
                    <a:lnTo>
                      <a:pt x="374" y="177"/>
                    </a:lnTo>
                    <a:lnTo>
                      <a:pt x="372" y="177"/>
                    </a:lnTo>
                    <a:lnTo>
                      <a:pt x="371" y="177"/>
                    </a:lnTo>
                    <a:lnTo>
                      <a:pt x="371" y="178"/>
                    </a:lnTo>
                    <a:lnTo>
                      <a:pt x="365" y="176"/>
                    </a:lnTo>
                    <a:lnTo>
                      <a:pt x="362" y="175"/>
                    </a:lnTo>
                    <a:lnTo>
                      <a:pt x="354" y="169"/>
                    </a:lnTo>
                    <a:lnTo>
                      <a:pt x="346" y="166"/>
                    </a:lnTo>
                    <a:lnTo>
                      <a:pt x="340" y="166"/>
                    </a:lnTo>
                    <a:lnTo>
                      <a:pt x="332" y="169"/>
                    </a:lnTo>
                    <a:lnTo>
                      <a:pt x="324" y="172"/>
                    </a:lnTo>
                    <a:lnTo>
                      <a:pt x="318" y="176"/>
                    </a:lnTo>
                    <a:lnTo>
                      <a:pt x="302" y="176"/>
                    </a:lnTo>
                    <a:lnTo>
                      <a:pt x="292" y="177"/>
                    </a:lnTo>
                    <a:lnTo>
                      <a:pt x="287" y="180"/>
                    </a:lnTo>
                    <a:lnTo>
                      <a:pt x="271" y="186"/>
                    </a:lnTo>
                    <a:lnTo>
                      <a:pt x="262" y="188"/>
                    </a:lnTo>
                    <a:lnTo>
                      <a:pt x="258" y="188"/>
                    </a:lnTo>
                    <a:lnTo>
                      <a:pt x="257" y="188"/>
                    </a:lnTo>
                    <a:lnTo>
                      <a:pt x="245" y="184"/>
                    </a:lnTo>
                    <a:lnTo>
                      <a:pt x="237" y="182"/>
                    </a:lnTo>
                    <a:lnTo>
                      <a:pt x="229" y="182"/>
                    </a:lnTo>
                    <a:lnTo>
                      <a:pt x="213" y="183"/>
                    </a:lnTo>
                    <a:lnTo>
                      <a:pt x="202" y="182"/>
                    </a:lnTo>
                    <a:lnTo>
                      <a:pt x="192" y="179"/>
                    </a:lnTo>
                    <a:lnTo>
                      <a:pt x="178" y="172"/>
                    </a:lnTo>
                    <a:lnTo>
                      <a:pt x="169" y="172"/>
                    </a:lnTo>
                    <a:lnTo>
                      <a:pt x="155" y="173"/>
                    </a:lnTo>
                    <a:lnTo>
                      <a:pt x="147" y="175"/>
                    </a:lnTo>
                    <a:lnTo>
                      <a:pt x="139" y="173"/>
                    </a:lnTo>
                    <a:lnTo>
                      <a:pt x="130" y="170"/>
                    </a:lnTo>
                    <a:lnTo>
                      <a:pt x="126" y="167"/>
                    </a:lnTo>
                    <a:lnTo>
                      <a:pt x="125" y="165"/>
                    </a:lnTo>
                    <a:lnTo>
                      <a:pt x="123" y="160"/>
                    </a:lnTo>
                    <a:lnTo>
                      <a:pt x="122" y="158"/>
                    </a:lnTo>
                    <a:lnTo>
                      <a:pt x="119" y="156"/>
                    </a:lnTo>
                    <a:lnTo>
                      <a:pt x="117" y="156"/>
                    </a:lnTo>
                    <a:lnTo>
                      <a:pt x="111" y="154"/>
                    </a:lnTo>
                    <a:lnTo>
                      <a:pt x="104" y="151"/>
                    </a:lnTo>
                    <a:lnTo>
                      <a:pt x="100" y="146"/>
                    </a:lnTo>
                    <a:lnTo>
                      <a:pt x="97" y="139"/>
                    </a:lnTo>
                    <a:lnTo>
                      <a:pt x="94" y="131"/>
                    </a:lnTo>
                    <a:lnTo>
                      <a:pt x="90" y="127"/>
                    </a:lnTo>
                    <a:lnTo>
                      <a:pt x="79" y="124"/>
                    </a:lnTo>
                    <a:lnTo>
                      <a:pt x="72" y="123"/>
                    </a:lnTo>
                    <a:lnTo>
                      <a:pt x="68" y="120"/>
                    </a:lnTo>
                    <a:lnTo>
                      <a:pt x="64" y="113"/>
                    </a:lnTo>
                    <a:lnTo>
                      <a:pt x="62" y="106"/>
                    </a:lnTo>
                    <a:lnTo>
                      <a:pt x="59" y="97"/>
                    </a:lnTo>
                    <a:lnTo>
                      <a:pt x="56" y="91"/>
                    </a:lnTo>
                    <a:lnTo>
                      <a:pt x="46" y="77"/>
                    </a:lnTo>
                    <a:lnTo>
                      <a:pt x="43" y="71"/>
                    </a:lnTo>
                    <a:lnTo>
                      <a:pt x="43" y="65"/>
                    </a:lnTo>
                    <a:lnTo>
                      <a:pt x="46" y="54"/>
                    </a:lnTo>
                    <a:lnTo>
                      <a:pt x="47" y="50"/>
                    </a:lnTo>
                    <a:lnTo>
                      <a:pt x="46" y="48"/>
                    </a:lnTo>
                    <a:lnTo>
                      <a:pt x="40" y="40"/>
                    </a:lnTo>
                    <a:lnTo>
                      <a:pt x="38" y="37"/>
                    </a:lnTo>
                    <a:lnTo>
                      <a:pt x="36" y="33"/>
                    </a:lnTo>
                    <a:lnTo>
                      <a:pt x="34" y="27"/>
                    </a:lnTo>
                    <a:lnTo>
                      <a:pt x="25" y="25"/>
                    </a:lnTo>
                    <a:lnTo>
                      <a:pt x="19" y="22"/>
                    </a:lnTo>
                    <a:lnTo>
                      <a:pt x="13" y="18"/>
                    </a:lnTo>
                    <a:lnTo>
                      <a:pt x="8" y="12"/>
                    </a:lnTo>
                    <a:lnTo>
                      <a:pt x="4" y="4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377">
                <a:extLst>
                  <a:ext uri="{FF2B5EF4-FFF2-40B4-BE49-F238E27FC236}">
                    <a16:creationId xmlns:a16="http://schemas.microsoft.com/office/drawing/2014/main" id="{302C6562-1888-A406-6732-6EC10D543F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1585"/>
                <a:ext cx="49" cy="69"/>
              </a:xfrm>
              <a:custGeom>
                <a:avLst/>
                <a:gdLst>
                  <a:gd name="T0" fmla="*/ 144 w 147"/>
                  <a:gd name="T1" fmla="*/ 203 h 209"/>
                  <a:gd name="T2" fmla="*/ 139 w 147"/>
                  <a:gd name="T3" fmla="*/ 208 h 209"/>
                  <a:gd name="T4" fmla="*/ 135 w 147"/>
                  <a:gd name="T5" fmla="*/ 208 h 209"/>
                  <a:gd name="T6" fmla="*/ 132 w 147"/>
                  <a:gd name="T7" fmla="*/ 207 h 209"/>
                  <a:gd name="T8" fmla="*/ 126 w 147"/>
                  <a:gd name="T9" fmla="*/ 200 h 209"/>
                  <a:gd name="T10" fmla="*/ 128 w 147"/>
                  <a:gd name="T11" fmla="*/ 195 h 209"/>
                  <a:gd name="T12" fmla="*/ 124 w 147"/>
                  <a:gd name="T13" fmla="*/ 193 h 209"/>
                  <a:gd name="T14" fmla="*/ 113 w 147"/>
                  <a:gd name="T15" fmla="*/ 195 h 209"/>
                  <a:gd name="T16" fmla="*/ 106 w 147"/>
                  <a:gd name="T17" fmla="*/ 191 h 209"/>
                  <a:gd name="T18" fmla="*/ 100 w 147"/>
                  <a:gd name="T19" fmla="*/ 192 h 209"/>
                  <a:gd name="T20" fmla="*/ 96 w 147"/>
                  <a:gd name="T21" fmla="*/ 190 h 209"/>
                  <a:gd name="T22" fmla="*/ 91 w 147"/>
                  <a:gd name="T23" fmla="*/ 189 h 209"/>
                  <a:gd name="T24" fmla="*/ 88 w 147"/>
                  <a:gd name="T25" fmla="*/ 188 h 209"/>
                  <a:gd name="T26" fmla="*/ 85 w 147"/>
                  <a:gd name="T27" fmla="*/ 181 h 209"/>
                  <a:gd name="T28" fmla="*/ 86 w 147"/>
                  <a:gd name="T29" fmla="*/ 175 h 209"/>
                  <a:gd name="T30" fmla="*/ 90 w 147"/>
                  <a:gd name="T31" fmla="*/ 172 h 209"/>
                  <a:gd name="T32" fmla="*/ 84 w 147"/>
                  <a:gd name="T33" fmla="*/ 164 h 209"/>
                  <a:gd name="T34" fmla="*/ 83 w 147"/>
                  <a:gd name="T35" fmla="*/ 142 h 209"/>
                  <a:gd name="T36" fmla="*/ 78 w 147"/>
                  <a:gd name="T37" fmla="*/ 138 h 209"/>
                  <a:gd name="T38" fmla="*/ 72 w 147"/>
                  <a:gd name="T39" fmla="*/ 134 h 209"/>
                  <a:gd name="T40" fmla="*/ 68 w 147"/>
                  <a:gd name="T41" fmla="*/ 128 h 209"/>
                  <a:gd name="T42" fmla="*/ 68 w 147"/>
                  <a:gd name="T43" fmla="*/ 125 h 209"/>
                  <a:gd name="T44" fmla="*/ 73 w 147"/>
                  <a:gd name="T45" fmla="*/ 119 h 209"/>
                  <a:gd name="T46" fmla="*/ 69 w 147"/>
                  <a:gd name="T47" fmla="*/ 114 h 209"/>
                  <a:gd name="T48" fmla="*/ 61 w 147"/>
                  <a:gd name="T49" fmla="*/ 114 h 209"/>
                  <a:gd name="T50" fmla="*/ 53 w 147"/>
                  <a:gd name="T51" fmla="*/ 113 h 209"/>
                  <a:gd name="T52" fmla="*/ 50 w 147"/>
                  <a:gd name="T53" fmla="*/ 104 h 209"/>
                  <a:gd name="T54" fmla="*/ 48 w 147"/>
                  <a:gd name="T55" fmla="*/ 98 h 209"/>
                  <a:gd name="T56" fmla="*/ 39 w 147"/>
                  <a:gd name="T57" fmla="*/ 100 h 209"/>
                  <a:gd name="T58" fmla="*/ 29 w 147"/>
                  <a:gd name="T59" fmla="*/ 87 h 209"/>
                  <a:gd name="T60" fmla="*/ 26 w 147"/>
                  <a:gd name="T61" fmla="*/ 84 h 209"/>
                  <a:gd name="T62" fmla="*/ 22 w 147"/>
                  <a:gd name="T63" fmla="*/ 79 h 209"/>
                  <a:gd name="T64" fmla="*/ 17 w 147"/>
                  <a:gd name="T65" fmla="*/ 71 h 209"/>
                  <a:gd name="T66" fmla="*/ 8 w 147"/>
                  <a:gd name="T67" fmla="*/ 57 h 209"/>
                  <a:gd name="T68" fmla="*/ 3 w 147"/>
                  <a:gd name="T69" fmla="*/ 46 h 209"/>
                  <a:gd name="T70" fmla="*/ 7 w 147"/>
                  <a:gd name="T71" fmla="*/ 35 h 209"/>
                  <a:gd name="T72" fmla="*/ 3 w 147"/>
                  <a:gd name="T73" fmla="*/ 24 h 209"/>
                  <a:gd name="T74" fmla="*/ 6 w 147"/>
                  <a:gd name="T75" fmla="*/ 13 h 209"/>
                  <a:gd name="T76" fmla="*/ 1 w 147"/>
                  <a:gd name="T77" fmla="*/ 1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47" h="209">
                    <a:moveTo>
                      <a:pt x="147" y="204"/>
                    </a:moveTo>
                    <a:lnTo>
                      <a:pt x="144" y="203"/>
                    </a:lnTo>
                    <a:lnTo>
                      <a:pt x="142" y="207"/>
                    </a:lnTo>
                    <a:lnTo>
                      <a:pt x="139" y="208"/>
                    </a:lnTo>
                    <a:lnTo>
                      <a:pt x="137" y="209"/>
                    </a:lnTo>
                    <a:lnTo>
                      <a:pt x="135" y="208"/>
                    </a:lnTo>
                    <a:lnTo>
                      <a:pt x="134" y="208"/>
                    </a:lnTo>
                    <a:lnTo>
                      <a:pt x="132" y="207"/>
                    </a:lnTo>
                    <a:lnTo>
                      <a:pt x="127" y="202"/>
                    </a:lnTo>
                    <a:lnTo>
                      <a:pt x="126" y="200"/>
                    </a:lnTo>
                    <a:lnTo>
                      <a:pt x="127" y="199"/>
                    </a:lnTo>
                    <a:lnTo>
                      <a:pt x="128" y="195"/>
                    </a:lnTo>
                    <a:lnTo>
                      <a:pt x="127" y="194"/>
                    </a:lnTo>
                    <a:lnTo>
                      <a:pt x="124" y="193"/>
                    </a:lnTo>
                    <a:lnTo>
                      <a:pt x="119" y="195"/>
                    </a:lnTo>
                    <a:lnTo>
                      <a:pt x="113" y="195"/>
                    </a:lnTo>
                    <a:lnTo>
                      <a:pt x="109" y="193"/>
                    </a:lnTo>
                    <a:lnTo>
                      <a:pt x="106" y="191"/>
                    </a:lnTo>
                    <a:lnTo>
                      <a:pt x="104" y="191"/>
                    </a:lnTo>
                    <a:lnTo>
                      <a:pt x="100" y="192"/>
                    </a:lnTo>
                    <a:lnTo>
                      <a:pt x="97" y="195"/>
                    </a:lnTo>
                    <a:lnTo>
                      <a:pt x="96" y="190"/>
                    </a:lnTo>
                    <a:lnTo>
                      <a:pt x="94" y="189"/>
                    </a:lnTo>
                    <a:lnTo>
                      <a:pt x="91" y="189"/>
                    </a:lnTo>
                    <a:lnTo>
                      <a:pt x="89" y="188"/>
                    </a:lnTo>
                    <a:lnTo>
                      <a:pt x="88" y="188"/>
                    </a:lnTo>
                    <a:lnTo>
                      <a:pt x="86" y="184"/>
                    </a:lnTo>
                    <a:lnTo>
                      <a:pt x="85" y="181"/>
                    </a:lnTo>
                    <a:lnTo>
                      <a:pt x="85" y="177"/>
                    </a:lnTo>
                    <a:lnTo>
                      <a:pt x="86" y="175"/>
                    </a:lnTo>
                    <a:lnTo>
                      <a:pt x="88" y="174"/>
                    </a:lnTo>
                    <a:lnTo>
                      <a:pt x="90" y="172"/>
                    </a:lnTo>
                    <a:lnTo>
                      <a:pt x="86" y="167"/>
                    </a:lnTo>
                    <a:lnTo>
                      <a:pt x="84" y="164"/>
                    </a:lnTo>
                    <a:lnTo>
                      <a:pt x="84" y="147"/>
                    </a:lnTo>
                    <a:lnTo>
                      <a:pt x="83" y="142"/>
                    </a:lnTo>
                    <a:lnTo>
                      <a:pt x="81" y="141"/>
                    </a:lnTo>
                    <a:lnTo>
                      <a:pt x="78" y="138"/>
                    </a:lnTo>
                    <a:lnTo>
                      <a:pt x="76" y="137"/>
                    </a:lnTo>
                    <a:lnTo>
                      <a:pt x="72" y="134"/>
                    </a:lnTo>
                    <a:lnTo>
                      <a:pt x="70" y="131"/>
                    </a:lnTo>
                    <a:lnTo>
                      <a:pt x="68" y="128"/>
                    </a:lnTo>
                    <a:lnTo>
                      <a:pt x="68" y="127"/>
                    </a:lnTo>
                    <a:lnTo>
                      <a:pt x="68" y="125"/>
                    </a:lnTo>
                    <a:lnTo>
                      <a:pt x="70" y="124"/>
                    </a:lnTo>
                    <a:lnTo>
                      <a:pt x="73" y="119"/>
                    </a:lnTo>
                    <a:lnTo>
                      <a:pt x="73" y="116"/>
                    </a:lnTo>
                    <a:lnTo>
                      <a:pt x="69" y="114"/>
                    </a:lnTo>
                    <a:lnTo>
                      <a:pt x="66" y="114"/>
                    </a:lnTo>
                    <a:lnTo>
                      <a:pt x="61" y="114"/>
                    </a:lnTo>
                    <a:lnTo>
                      <a:pt x="56" y="113"/>
                    </a:lnTo>
                    <a:lnTo>
                      <a:pt x="53" y="113"/>
                    </a:lnTo>
                    <a:lnTo>
                      <a:pt x="51" y="110"/>
                    </a:lnTo>
                    <a:lnTo>
                      <a:pt x="50" y="104"/>
                    </a:lnTo>
                    <a:lnTo>
                      <a:pt x="52" y="99"/>
                    </a:lnTo>
                    <a:lnTo>
                      <a:pt x="48" y="98"/>
                    </a:lnTo>
                    <a:lnTo>
                      <a:pt x="45" y="101"/>
                    </a:lnTo>
                    <a:lnTo>
                      <a:pt x="39" y="100"/>
                    </a:lnTo>
                    <a:lnTo>
                      <a:pt x="38" y="98"/>
                    </a:lnTo>
                    <a:lnTo>
                      <a:pt x="29" y="87"/>
                    </a:lnTo>
                    <a:lnTo>
                      <a:pt x="27" y="85"/>
                    </a:lnTo>
                    <a:lnTo>
                      <a:pt x="26" y="84"/>
                    </a:lnTo>
                    <a:lnTo>
                      <a:pt x="23" y="81"/>
                    </a:lnTo>
                    <a:lnTo>
                      <a:pt x="22" y="79"/>
                    </a:lnTo>
                    <a:lnTo>
                      <a:pt x="19" y="75"/>
                    </a:lnTo>
                    <a:lnTo>
                      <a:pt x="17" y="71"/>
                    </a:lnTo>
                    <a:lnTo>
                      <a:pt x="13" y="63"/>
                    </a:lnTo>
                    <a:lnTo>
                      <a:pt x="8" y="57"/>
                    </a:lnTo>
                    <a:lnTo>
                      <a:pt x="4" y="51"/>
                    </a:lnTo>
                    <a:lnTo>
                      <a:pt x="3" y="46"/>
                    </a:lnTo>
                    <a:lnTo>
                      <a:pt x="4" y="42"/>
                    </a:lnTo>
                    <a:lnTo>
                      <a:pt x="7" y="35"/>
                    </a:lnTo>
                    <a:lnTo>
                      <a:pt x="6" y="30"/>
                    </a:lnTo>
                    <a:lnTo>
                      <a:pt x="3" y="24"/>
                    </a:lnTo>
                    <a:lnTo>
                      <a:pt x="6" y="20"/>
                    </a:lnTo>
                    <a:lnTo>
                      <a:pt x="6" y="13"/>
                    </a:lnTo>
                    <a:lnTo>
                      <a:pt x="4" y="7"/>
                    </a:lnTo>
                    <a:lnTo>
                      <a:pt x="1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378">
                <a:extLst>
                  <a:ext uri="{FF2B5EF4-FFF2-40B4-BE49-F238E27FC236}">
                    <a16:creationId xmlns:a16="http://schemas.microsoft.com/office/drawing/2014/main" id="{EA80A837-FBA1-981F-8243-EFDF1F6477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7" y="2232"/>
                <a:ext cx="150" cy="251"/>
              </a:xfrm>
              <a:custGeom>
                <a:avLst/>
                <a:gdLst>
                  <a:gd name="T0" fmla="*/ 429 w 450"/>
                  <a:gd name="T1" fmla="*/ 751 h 754"/>
                  <a:gd name="T2" fmla="*/ 419 w 450"/>
                  <a:gd name="T3" fmla="*/ 730 h 754"/>
                  <a:gd name="T4" fmla="*/ 408 w 450"/>
                  <a:gd name="T5" fmla="*/ 697 h 754"/>
                  <a:gd name="T6" fmla="*/ 398 w 450"/>
                  <a:gd name="T7" fmla="*/ 686 h 754"/>
                  <a:gd name="T8" fmla="*/ 398 w 450"/>
                  <a:gd name="T9" fmla="*/ 652 h 754"/>
                  <a:gd name="T10" fmla="*/ 386 w 450"/>
                  <a:gd name="T11" fmla="*/ 641 h 754"/>
                  <a:gd name="T12" fmla="*/ 383 w 450"/>
                  <a:gd name="T13" fmla="*/ 605 h 754"/>
                  <a:gd name="T14" fmla="*/ 355 w 450"/>
                  <a:gd name="T15" fmla="*/ 609 h 754"/>
                  <a:gd name="T16" fmla="*/ 344 w 450"/>
                  <a:gd name="T17" fmla="*/ 612 h 754"/>
                  <a:gd name="T18" fmla="*/ 338 w 450"/>
                  <a:gd name="T19" fmla="*/ 594 h 754"/>
                  <a:gd name="T20" fmla="*/ 315 w 450"/>
                  <a:gd name="T21" fmla="*/ 567 h 754"/>
                  <a:gd name="T22" fmla="*/ 308 w 450"/>
                  <a:gd name="T23" fmla="*/ 551 h 754"/>
                  <a:gd name="T24" fmla="*/ 291 w 450"/>
                  <a:gd name="T25" fmla="*/ 523 h 754"/>
                  <a:gd name="T26" fmla="*/ 276 w 450"/>
                  <a:gd name="T27" fmla="*/ 507 h 754"/>
                  <a:gd name="T28" fmla="*/ 266 w 450"/>
                  <a:gd name="T29" fmla="*/ 498 h 754"/>
                  <a:gd name="T30" fmla="*/ 251 w 450"/>
                  <a:gd name="T31" fmla="*/ 490 h 754"/>
                  <a:gd name="T32" fmla="*/ 251 w 450"/>
                  <a:gd name="T33" fmla="*/ 479 h 754"/>
                  <a:gd name="T34" fmla="*/ 247 w 450"/>
                  <a:gd name="T35" fmla="*/ 466 h 754"/>
                  <a:gd name="T36" fmla="*/ 236 w 450"/>
                  <a:gd name="T37" fmla="*/ 467 h 754"/>
                  <a:gd name="T38" fmla="*/ 231 w 450"/>
                  <a:gd name="T39" fmla="*/ 439 h 754"/>
                  <a:gd name="T40" fmla="*/ 235 w 450"/>
                  <a:gd name="T41" fmla="*/ 418 h 754"/>
                  <a:gd name="T42" fmla="*/ 242 w 450"/>
                  <a:gd name="T43" fmla="*/ 407 h 754"/>
                  <a:gd name="T44" fmla="*/ 251 w 450"/>
                  <a:gd name="T45" fmla="*/ 386 h 754"/>
                  <a:gd name="T46" fmla="*/ 246 w 450"/>
                  <a:gd name="T47" fmla="*/ 376 h 754"/>
                  <a:gd name="T48" fmla="*/ 238 w 450"/>
                  <a:gd name="T49" fmla="*/ 373 h 754"/>
                  <a:gd name="T50" fmla="*/ 214 w 450"/>
                  <a:gd name="T51" fmla="*/ 374 h 754"/>
                  <a:gd name="T52" fmla="*/ 200 w 450"/>
                  <a:gd name="T53" fmla="*/ 344 h 754"/>
                  <a:gd name="T54" fmla="*/ 203 w 450"/>
                  <a:gd name="T55" fmla="*/ 335 h 754"/>
                  <a:gd name="T56" fmla="*/ 178 w 450"/>
                  <a:gd name="T57" fmla="*/ 313 h 754"/>
                  <a:gd name="T58" fmla="*/ 169 w 450"/>
                  <a:gd name="T59" fmla="*/ 302 h 754"/>
                  <a:gd name="T60" fmla="*/ 170 w 450"/>
                  <a:gd name="T61" fmla="*/ 289 h 754"/>
                  <a:gd name="T62" fmla="*/ 154 w 450"/>
                  <a:gd name="T63" fmla="*/ 273 h 754"/>
                  <a:gd name="T64" fmla="*/ 125 w 450"/>
                  <a:gd name="T65" fmla="*/ 259 h 754"/>
                  <a:gd name="T66" fmla="*/ 121 w 450"/>
                  <a:gd name="T67" fmla="*/ 245 h 754"/>
                  <a:gd name="T68" fmla="*/ 96 w 450"/>
                  <a:gd name="T69" fmla="*/ 235 h 754"/>
                  <a:gd name="T70" fmla="*/ 96 w 450"/>
                  <a:gd name="T71" fmla="*/ 221 h 754"/>
                  <a:gd name="T72" fmla="*/ 83 w 450"/>
                  <a:gd name="T73" fmla="*/ 200 h 754"/>
                  <a:gd name="T74" fmla="*/ 71 w 450"/>
                  <a:gd name="T75" fmla="*/ 180 h 754"/>
                  <a:gd name="T76" fmla="*/ 55 w 450"/>
                  <a:gd name="T77" fmla="*/ 175 h 754"/>
                  <a:gd name="T78" fmla="*/ 43 w 450"/>
                  <a:gd name="T79" fmla="*/ 176 h 754"/>
                  <a:gd name="T80" fmla="*/ 45 w 450"/>
                  <a:gd name="T81" fmla="*/ 165 h 754"/>
                  <a:gd name="T82" fmla="*/ 26 w 450"/>
                  <a:gd name="T83" fmla="*/ 167 h 754"/>
                  <a:gd name="T84" fmla="*/ 19 w 450"/>
                  <a:gd name="T85" fmla="*/ 175 h 754"/>
                  <a:gd name="T86" fmla="*/ 21 w 450"/>
                  <a:gd name="T87" fmla="*/ 153 h 754"/>
                  <a:gd name="T88" fmla="*/ 10 w 450"/>
                  <a:gd name="T89" fmla="*/ 136 h 754"/>
                  <a:gd name="T90" fmla="*/ 1 w 450"/>
                  <a:gd name="T91" fmla="*/ 116 h 754"/>
                  <a:gd name="T92" fmla="*/ 8 w 450"/>
                  <a:gd name="T93" fmla="*/ 101 h 754"/>
                  <a:gd name="T94" fmla="*/ 3 w 450"/>
                  <a:gd name="T95" fmla="*/ 87 h 754"/>
                  <a:gd name="T96" fmla="*/ 9 w 450"/>
                  <a:gd name="T97" fmla="*/ 79 h 754"/>
                  <a:gd name="T98" fmla="*/ 8 w 450"/>
                  <a:gd name="T99" fmla="*/ 57 h 754"/>
                  <a:gd name="T100" fmla="*/ 16 w 450"/>
                  <a:gd name="T101" fmla="*/ 41 h 754"/>
                  <a:gd name="T102" fmla="*/ 19 w 450"/>
                  <a:gd name="T103" fmla="*/ 4 h 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50" h="754">
                    <a:moveTo>
                      <a:pt x="450" y="748"/>
                    </a:moveTo>
                    <a:lnTo>
                      <a:pt x="443" y="753"/>
                    </a:lnTo>
                    <a:lnTo>
                      <a:pt x="438" y="754"/>
                    </a:lnTo>
                    <a:lnTo>
                      <a:pt x="433" y="754"/>
                    </a:lnTo>
                    <a:lnTo>
                      <a:pt x="429" y="751"/>
                    </a:lnTo>
                    <a:lnTo>
                      <a:pt x="427" y="745"/>
                    </a:lnTo>
                    <a:lnTo>
                      <a:pt x="425" y="740"/>
                    </a:lnTo>
                    <a:lnTo>
                      <a:pt x="424" y="738"/>
                    </a:lnTo>
                    <a:lnTo>
                      <a:pt x="420" y="735"/>
                    </a:lnTo>
                    <a:lnTo>
                      <a:pt x="419" y="730"/>
                    </a:lnTo>
                    <a:lnTo>
                      <a:pt x="411" y="721"/>
                    </a:lnTo>
                    <a:lnTo>
                      <a:pt x="408" y="715"/>
                    </a:lnTo>
                    <a:lnTo>
                      <a:pt x="405" y="707"/>
                    </a:lnTo>
                    <a:lnTo>
                      <a:pt x="406" y="702"/>
                    </a:lnTo>
                    <a:lnTo>
                      <a:pt x="408" y="697"/>
                    </a:lnTo>
                    <a:lnTo>
                      <a:pt x="409" y="695"/>
                    </a:lnTo>
                    <a:lnTo>
                      <a:pt x="408" y="694"/>
                    </a:lnTo>
                    <a:lnTo>
                      <a:pt x="406" y="695"/>
                    </a:lnTo>
                    <a:lnTo>
                      <a:pt x="402" y="692"/>
                    </a:lnTo>
                    <a:lnTo>
                      <a:pt x="398" y="686"/>
                    </a:lnTo>
                    <a:lnTo>
                      <a:pt x="394" y="680"/>
                    </a:lnTo>
                    <a:lnTo>
                      <a:pt x="393" y="673"/>
                    </a:lnTo>
                    <a:lnTo>
                      <a:pt x="393" y="666"/>
                    </a:lnTo>
                    <a:lnTo>
                      <a:pt x="397" y="658"/>
                    </a:lnTo>
                    <a:lnTo>
                      <a:pt x="398" y="652"/>
                    </a:lnTo>
                    <a:lnTo>
                      <a:pt x="397" y="649"/>
                    </a:lnTo>
                    <a:lnTo>
                      <a:pt x="394" y="646"/>
                    </a:lnTo>
                    <a:lnTo>
                      <a:pt x="391" y="644"/>
                    </a:lnTo>
                    <a:lnTo>
                      <a:pt x="388" y="642"/>
                    </a:lnTo>
                    <a:lnTo>
                      <a:pt x="386" y="641"/>
                    </a:lnTo>
                    <a:lnTo>
                      <a:pt x="379" y="639"/>
                    </a:lnTo>
                    <a:lnTo>
                      <a:pt x="375" y="634"/>
                    </a:lnTo>
                    <a:lnTo>
                      <a:pt x="375" y="629"/>
                    </a:lnTo>
                    <a:lnTo>
                      <a:pt x="383" y="611"/>
                    </a:lnTo>
                    <a:lnTo>
                      <a:pt x="383" y="605"/>
                    </a:lnTo>
                    <a:lnTo>
                      <a:pt x="381" y="602"/>
                    </a:lnTo>
                    <a:lnTo>
                      <a:pt x="375" y="600"/>
                    </a:lnTo>
                    <a:lnTo>
                      <a:pt x="367" y="600"/>
                    </a:lnTo>
                    <a:lnTo>
                      <a:pt x="360" y="602"/>
                    </a:lnTo>
                    <a:lnTo>
                      <a:pt x="355" y="609"/>
                    </a:lnTo>
                    <a:lnTo>
                      <a:pt x="352" y="612"/>
                    </a:lnTo>
                    <a:lnTo>
                      <a:pt x="350" y="614"/>
                    </a:lnTo>
                    <a:lnTo>
                      <a:pt x="347" y="616"/>
                    </a:lnTo>
                    <a:lnTo>
                      <a:pt x="345" y="614"/>
                    </a:lnTo>
                    <a:lnTo>
                      <a:pt x="344" y="612"/>
                    </a:lnTo>
                    <a:lnTo>
                      <a:pt x="344" y="611"/>
                    </a:lnTo>
                    <a:lnTo>
                      <a:pt x="342" y="606"/>
                    </a:lnTo>
                    <a:lnTo>
                      <a:pt x="342" y="600"/>
                    </a:lnTo>
                    <a:lnTo>
                      <a:pt x="340" y="596"/>
                    </a:lnTo>
                    <a:lnTo>
                      <a:pt x="338" y="594"/>
                    </a:lnTo>
                    <a:lnTo>
                      <a:pt x="333" y="588"/>
                    </a:lnTo>
                    <a:lnTo>
                      <a:pt x="324" y="581"/>
                    </a:lnTo>
                    <a:lnTo>
                      <a:pt x="320" y="575"/>
                    </a:lnTo>
                    <a:lnTo>
                      <a:pt x="317" y="571"/>
                    </a:lnTo>
                    <a:lnTo>
                      <a:pt x="315" y="567"/>
                    </a:lnTo>
                    <a:lnTo>
                      <a:pt x="314" y="565"/>
                    </a:lnTo>
                    <a:lnTo>
                      <a:pt x="314" y="564"/>
                    </a:lnTo>
                    <a:lnTo>
                      <a:pt x="314" y="562"/>
                    </a:lnTo>
                    <a:lnTo>
                      <a:pt x="310" y="554"/>
                    </a:lnTo>
                    <a:lnTo>
                      <a:pt x="308" y="551"/>
                    </a:lnTo>
                    <a:lnTo>
                      <a:pt x="306" y="543"/>
                    </a:lnTo>
                    <a:lnTo>
                      <a:pt x="305" y="537"/>
                    </a:lnTo>
                    <a:lnTo>
                      <a:pt x="301" y="530"/>
                    </a:lnTo>
                    <a:lnTo>
                      <a:pt x="295" y="527"/>
                    </a:lnTo>
                    <a:lnTo>
                      <a:pt x="291" y="523"/>
                    </a:lnTo>
                    <a:lnTo>
                      <a:pt x="289" y="518"/>
                    </a:lnTo>
                    <a:lnTo>
                      <a:pt x="288" y="514"/>
                    </a:lnTo>
                    <a:lnTo>
                      <a:pt x="284" y="509"/>
                    </a:lnTo>
                    <a:lnTo>
                      <a:pt x="280" y="507"/>
                    </a:lnTo>
                    <a:lnTo>
                      <a:pt x="276" y="507"/>
                    </a:lnTo>
                    <a:lnTo>
                      <a:pt x="273" y="505"/>
                    </a:lnTo>
                    <a:lnTo>
                      <a:pt x="271" y="504"/>
                    </a:lnTo>
                    <a:lnTo>
                      <a:pt x="269" y="501"/>
                    </a:lnTo>
                    <a:lnTo>
                      <a:pt x="268" y="500"/>
                    </a:lnTo>
                    <a:lnTo>
                      <a:pt x="266" y="498"/>
                    </a:lnTo>
                    <a:lnTo>
                      <a:pt x="265" y="497"/>
                    </a:lnTo>
                    <a:lnTo>
                      <a:pt x="260" y="493"/>
                    </a:lnTo>
                    <a:lnTo>
                      <a:pt x="258" y="491"/>
                    </a:lnTo>
                    <a:lnTo>
                      <a:pt x="256" y="490"/>
                    </a:lnTo>
                    <a:lnTo>
                      <a:pt x="251" y="490"/>
                    </a:lnTo>
                    <a:lnTo>
                      <a:pt x="250" y="488"/>
                    </a:lnTo>
                    <a:lnTo>
                      <a:pt x="249" y="484"/>
                    </a:lnTo>
                    <a:lnTo>
                      <a:pt x="251" y="482"/>
                    </a:lnTo>
                    <a:lnTo>
                      <a:pt x="251" y="480"/>
                    </a:lnTo>
                    <a:lnTo>
                      <a:pt x="251" y="479"/>
                    </a:lnTo>
                    <a:lnTo>
                      <a:pt x="252" y="479"/>
                    </a:lnTo>
                    <a:lnTo>
                      <a:pt x="253" y="477"/>
                    </a:lnTo>
                    <a:lnTo>
                      <a:pt x="251" y="471"/>
                    </a:lnTo>
                    <a:lnTo>
                      <a:pt x="249" y="468"/>
                    </a:lnTo>
                    <a:lnTo>
                      <a:pt x="247" y="466"/>
                    </a:lnTo>
                    <a:lnTo>
                      <a:pt x="246" y="466"/>
                    </a:lnTo>
                    <a:lnTo>
                      <a:pt x="244" y="466"/>
                    </a:lnTo>
                    <a:lnTo>
                      <a:pt x="242" y="468"/>
                    </a:lnTo>
                    <a:lnTo>
                      <a:pt x="238" y="468"/>
                    </a:lnTo>
                    <a:lnTo>
                      <a:pt x="236" y="467"/>
                    </a:lnTo>
                    <a:lnTo>
                      <a:pt x="234" y="465"/>
                    </a:lnTo>
                    <a:lnTo>
                      <a:pt x="234" y="462"/>
                    </a:lnTo>
                    <a:lnTo>
                      <a:pt x="234" y="454"/>
                    </a:lnTo>
                    <a:lnTo>
                      <a:pt x="233" y="449"/>
                    </a:lnTo>
                    <a:lnTo>
                      <a:pt x="231" y="439"/>
                    </a:lnTo>
                    <a:lnTo>
                      <a:pt x="232" y="435"/>
                    </a:lnTo>
                    <a:lnTo>
                      <a:pt x="235" y="433"/>
                    </a:lnTo>
                    <a:lnTo>
                      <a:pt x="238" y="428"/>
                    </a:lnTo>
                    <a:lnTo>
                      <a:pt x="239" y="424"/>
                    </a:lnTo>
                    <a:lnTo>
                      <a:pt x="235" y="418"/>
                    </a:lnTo>
                    <a:lnTo>
                      <a:pt x="232" y="414"/>
                    </a:lnTo>
                    <a:lnTo>
                      <a:pt x="233" y="412"/>
                    </a:lnTo>
                    <a:lnTo>
                      <a:pt x="236" y="410"/>
                    </a:lnTo>
                    <a:lnTo>
                      <a:pt x="241" y="408"/>
                    </a:lnTo>
                    <a:lnTo>
                      <a:pt x="242" y="407"/>
                    </a:lnTo>
                    <a:lnTo>
                      <a:pt x="250" y="402"/>
                    </a:lnTo>
                    <a:lnTo>
                      <a:pt x="256" y="397"/>
                    </a:lnTo>
                    <a:lnTo>
                      <a:pt x="255" y="393"/>
                    </a:lnTo>
                    <a:lnTo>
                      <a:pt x="254" y="390"/>
                    </a:lnTo>
                    <a:lnTo>
                      <a:pt x="251" y="386"/>
                    </a:lnTo>
                    <a:lnTo>
                      <a:pt x="250" y="384"/>
                    </a:lnTo>
                    <a:lnTo>
                      <a:pt x="251" y="383"/>
                    </a:lnTo>
                    <a:lnTo>
                      <a:pt x="249" y="381"/>
                    </a:lnTo>
                    <a:lnTo>
                      <a:pt x="248" y="379"/>
                    </a:lnTo>
                    <a:lnTo>
                      <a:pt x="246" y="376"/>
                    </a:lnTo>
                    <a:lnTo>
                      <a:pt x="245" y="374"/>
                    </a:lnTo>
                    <a:lnTo>
                      <a:pt x="242" y="371"/>
                    </a:lnTo>
                    <a:lnTo>
                      <a:pt x="241" y="370"/>
                    </a:lnTo>
                    <a:lnTo>
                      <a:pt x="239" y="370"/>
                    </a:lnTo>
                    <a:lnTo>
                      <a:pt x="238" y="373"/>
                    </a:lnTo>
                    <a:lnTo>
                      <a:pt x="235" y="375"/>
                    </a:lnTo>
                    <a:lnTo>
                      <a:pt x="233" y="376"/>
                    </a:lnTo>
                    <a:lnTo>
                      <a:pt x="222" y="377"/>
                    </a:lnTo>
                    <a:lnTo>
                      <a:pt x="217" y="376"/>
                    </a:lnTo>
                    <a:lnTo>
                      <a:pt x="214" y="374"/>
                    </a:lnTo>
                    <a:lnTo>
                      <a:pt x="212" y="372"/>
                    </a:lnTo>
                    <a:lnTo>
                      <a:pt x="211" y="371"/>
                    </a:lnTo>
                    <a:lnTo>
                      <a:pt x="209" y="364"/>
                    </a:lnTo>
                    <a:lnTo>
                      <a:pt x="202" y="348"/>
                    </a:lnTo>
                    <a:lnTo>
                      <a:pt x="200" y="344"/>
                    </a:lnTo>
                    <a:lnTo>
                      <a:pt x="202" y="341"/>
                    </a:lnTo>
                    <a:lnTo>
                      <a:pt x="202" y="339"/>
                    </a:lnTo>
                    <a:lnTo>
                      <a:pt x="202" y="338"/>
                    </a:lnTo>
                    <a:lnTo>
                      <a:pt x="203" y="338"/>
                    </a:lnTo>
                    <a:lnTo>
                      <a:pt x="203" y="335"/>
                    </a:lnTo>
                    <a:lnTo>
                      <a:pt x="202" y="331"/>
                    </a:lnTo>
                    <a:lnTo>
                      <a:pt x="200" y="327"/>
                    </a:lnTo>
                    <a:lnTo>
                      <a:pt x="193" y="319"/>
                    </a:lnTo>
                    <a:lnTo>
                      <a:pt x="186" y="315"/>
                    </a:lnTo>
                    <a:lnTo>
                      <a:pt x="178" y="313"/>
                    </a:lnTo>
                    <a:lnTo>
                      <a:pt x="176" y="310"/>
                    </a:lnTo>
                    <a:lnTo>
                      <a:pt x="174" y="308"/>
                    </a:lnTo>
                    <a:lnTo>
                      <a:pt x="172" y="306"/>
                    </a:lnTo>
                    <a:lnTo>
                      <a:pt x="171" y="305"/>
                    </a:lnTo>
                    <a:lnTo>
                      <a:pt x="169" y="302"/>
                    </a:lnTo>
                    <a:lnTo>
                      <a:pt x="168" y="299"/>
                    </a:lnTo>
                    <a:lnTo>
                      <a:pt x="170" y="297"/>
                    </a:lnTo>
                    <a:lnTo>
                      <a:pt x="172" y="294"/>
                    </a:lnTo>
                    <a:lnTo>
                      <a:pt x="173" y="291"/>
                    </a:lnTo>
                    <a:lnTo>
                      <a:pt x="170" y="289"/>
                    </a:lnTo>
                    <a:lnTo>
                      <a:pt x="167" y="289"/>
                    </a:lnTo>
                    <a:lnTo>
                      <a:pt x="164" y="287"/>
                    </a:lnTo>
                    <a:lnTo>
                      <a:pt x="162" y="282"/>
                    </a:lnTo>
                    <a:lnTo>
                      <a:pt x="159" y="277"/>
                    </a:lnTo>
                    <a:lnTo>
                      <a:pt x="154" y="273"/>
                    </a:lnTo>
                    <a:lnTo>
                      <a:pt x="153" y="271"/>
                    </a:lnTo>
                    <a:lnTo>
                      <a:pt x="148" y="268"/>
                    </a:lnTo>
                    <a:lnTo>
                      <a:pt x="143" y="267"/>
                    </a:lnTo>
                    <a:lnTo>
                      <a:pt x="136" y="264"/>
                    </a:lnTo>
                    <a:lnTo>
                      <a:pt x="125" y="259"/>
                    </a:lnTo>
                    <a:lnTo>
                      <a:pt x="122" y="255"/>
                    </a:lnTo>
                    <a:lnTo>
                      <a:pt x="122" y="250"/>
                    </a:lnTo>
                    <a:lnTo>
                      <a:pt x="121" y="248"/>
                    </a:lnTo>
                    <a:lnTo>
                      <a:pt x="121" y="247"/>
                    </a:lnTo>
                    <a:lnTo>
                      <a:pt x="121" y="245"/>
                    </a:lnTo>
                    <a:lnTo>
                      <a:pt x="121" y="241"/>
                    </a:lnTo>
                    <a:lnTo>
                      <a:pt x="110" y="235"/>
                    </a:lnTo>
                    <a:lnTo>
                      <a:pt x="104" y="233"/>
                    </a:lnTo>
                    <a:lnTo>
                      <a:pt x="100" y="235"/>
                    </a:lnTo>
                    <a:lnTo>
                      <a:pt x="96" y="235"/>
                    </a:lnTo>
                    <a:lnTo>
                      <a:pt x="92" y="232"/>
                    </a:lnTo>
                    <a:lnTo>
                      <a:pt x="91" y="230"/>
                    </a:lnTo>
                    <a:lnTo>
                      <a:pt x="92" y="227"/>
                    </a:lnTo>
                    <a:lnTo>
                      <a:pt x="95" y="225"/>
                    </a:lnTo>
                    <a:lnTo>
                      <a:pt x="96" y="221"/>
                    </a:lnTo>
                    <a:lnTo>
                      <a:pt x="96" y="219"/>
                    </a:lnTo>
                    <a:lnTo>
                      <a:pt x="93" y="217"/>
                    </a:lnTo>
                    <a:lnTo>
                      <a:pt x="90" y="214"/>
                    </a:lnTo>
                    <a:lnTo>
                      <a:pt x="84" y="204"/>
                    </a:lnTo>
                    <a:lnTo>
                      <a:pt x="83" y="200"/>
                    </a:lnTo>
                    <a:lnTo>
                      <a:pt x="84" y="192"/>
                    </a:lnTo>
                    <a:lnTo>
                      <a:pt x="83" y="187"/>
                    </a:lnTo>
                    <a:lnTo>
                      <a:pt x="82" y="184"/>
                    </a:lnTo>
                    <a:lnTo>
                      <a:pt x="76" y="179"/>
                    </a:lnTo>
                    <a:lnTo>
                      <a:pt x="71" y="180"/>
                    </a:lnTo>
                    <a:lnTo>
                      <a:pt x="66" y="180"/>
                    </a:lnTo>
                    <a:lnTo>
                      <a:pt x="64" y="178"/>
                    </a:lnTo>
                    <a:lnTo>
                      <a:pt x="62" y="174"/>
                    </a:lnTo>
                    <a:lnTo>
                      <a:pt x="59" y="174"/>
                    </a:lnTo>
                    <a:lnTo>
                      <a:pt x="55" y="175"/>
                    </a:lnTo>
                    <a:lnTo>
                      <a:pt x="49" y="179"/>
                    </a:lnTo>
                    <a:lnTo>
                      <a:pt x="48" y="179"/>
                    </a:lnTo>
                    <a:lnTo>
                      <a:pt x="46" y="179"/>
                    </a:lnTo>
                    <a:lnTo>
                      <a:pt x="45" y="179"/>
                    </a:lnTo>
                    <a:lnTo>
                      <a:pt x="43" y="176"/>
                    </a:lnTo>
                    <a:lnTo>
                      <a:pt x="43" y="173"/>
                    </a:lnTo>
                    <a:lnTo>
                      <a:pt x="45" y="170"/>
                    </a:lnTo>
                    <a:lnTo>
                      <a:pt x="46" y="168"/>
                    </a:lnTo>
                    <a:lnTo>
                      <a:pt x="46" y="167"/>
                    </a:lnTo>
                    <a:lnTo>
                      <a:pt x="45" y="165"/>
                    </a:lnTo>
                    <a:lnTo>
                      <a:pt x="43" y="165"/>
                    </a:lnTo>
                    <a:lnTo>
                      <a:pt x="34" y="165"/>
                    </a:lnTo>
                    <a:lnTo>
                      <a:pt x="29" y="164"/>
                    </a:lnTo>
                    <a:lnTo>
                      <a:pt x="27" y="165"/>
                    </a:lnTo>
                    <a:lnTo>
                      <a:pt x="26" y="167"/>
                    </a:lnTo>
                    <a:lnTo>
                      <a:pt x="28" y="171"/>
                    </a:lnTo>
                    <a:lnTo>
                      <a:pt x="26" y="174"/>
                    </a:lnTo>
                    <a:lnTo>
                      <a:pt x="24" y="175"/>
                    </a:lnTo>
                    <a:lnTo>
                      <a:pt x="23" y="178"/>
                    </a:lnTo>
                    <a:lnTo>
                      <a:pt x="19" y="175"/>
                    </a:lnTo>
                    <a:lnTo>
                      <a:pt x="17" y="173"/>
                    </a:lnTo>
                    <a:lnTo>
                      <a:pt x="16" y="171"/>
                    </a:lnTo>
                    <a:lnTo>
                      <a:pt x="14" y="165"/>
                    </a:lnTo>
                    <a:lnTo>
                      <a:pt x="19" y="160"/>
                    </a:lnTo>
                    <a:lnTo>
                      <a:pt x="21" y="153"/>
                    </a:lnTo>
                    <a:lnTo>
                      <a:pt x="22" y="149"/>
                    </a:lnTo>
                    <a:lnTo>
                      <a:pt x="21" y="142"/>
                    </a:lnTo>
                    <a:lnTo>
                      <a:pt x="18" y="137"/>
                    </a:lnTo>
                    <a:lnTo>
                      <a:pt x="14" y="136"/>
                    </a:lnTo>
                    <a:lnTo>
                      <a:pt x="10" y="136"/>
                    </a:lnTo>
                    <a:lnTo>
                      <a:pt x="8" y="138"/>
                    </a:lnTo>
                    <a:lnTo>
                      <a:pt x="3" y="138"/>
                    </a:lnTo>
                    <a:lnTo>
                      <a:pt x="1" y="134"/>
                    </a:lnTo>
                    <a:lnTo>
                      <a:pt x="0" y="122"/>
                    </a:lnTo>
                    <a:lnTo>
                      <a:pt x="1" y="116"/>
                    </a:lnTo>
                    <a:lnTo>
                      <a:pt x="5" y="113"/>
                    </a:lnTo>
                    <a:lnTo>
                      <a:pt x="6" y="111"/>
                    </a:lnTo>
                    <a:lnTo>
                      <a:pt x="8" y="110"/>
                    </a:lnTo>
                    <a:lnTo>
                      <a:pt x="9" y="106"/>
                    </a:lnTo>
                    <a:lnTo>
                      <a:pt x="8" y="101"/>
                    </a:lnTo>
                    <a:lnTo>
                      <a:pt x="8" y="97"/>
                    </a:lnTo>
                    <a:lnTo>
                      <a:pt x="7" y="94"/>
                    </a:lnTo>
                    <a:lnTo>
                      <a:pt x="7" y="93"/>
                    </a:lnTo>
                    <a:lnTo>
                      <a:pt x="4" y="89"/>
                    </a:lnTo>
                    <a:lnTo>
                      <a:pt x="3" y="87"/>
                    </a:lnTo>
                    <a:lnTo>
                      <a:pt x="4" y="85"/>
                    </a:lnTo>
                    <a:lnTo>
                      <a:pt x="7" y="83"/>
                    </a:lnTo>
                    <a:lnTo>
                      <a:pt x="8" y="80"/>
                    </a:lnTo>
                    <a:lnTo>
                      <a:pt x="8" y="79"/>
                    </a:lnTo>
                    <a:lnTo>
                      <a:pt x="9" y="79"/>
                    </a:lnTo>
                    <a:lnTo>
                      <a:pt x="9" y="77"/>
                    </a:lnTo>
                    <a:lnTo>
                      <a:pt x="8" y="76"/>
                    </a:lnTo>
                    <a:lnTo>
                      <a:pt x="7" y="71"/>
                    </a:lnTo>
                    <a:lnTo>
                      <a:pt x="8" y="60"/>
                    </a:lnTo>
                    <a:lnTo>
                      <a:pt x="8" y="57"/>
                    </a:lnTo>
                    <a:lnTo>
                      <a:pt x="9" y="54"/>
                    </a:lnTo>
                    <a:lnTo>
                      <a:pt x="15" y="50"/>
                    </a:lnTo>
                    <a:lnTo>
                      <a:pt x="15" y="48"/>
                    </a:lnTo>
                    <a:lnTo>
                      <a:pt x="16" y="46"/>
                    </a:lnTo>
                    <a:lnTo>
                      <a:pt x="16" y="41"/>
                    </a:lnTo>
                    <a:lnTo>
                      <a:pt x="16" y="39"/>
                    </a:lnTo>
                    <a:lnTo>
                      <a:pt x="16" y="38"/>
                    </a:lnTo>
                    <a:lnTo>
                      <a:pt x="17" y="38"/>
                    </a:lnTo>
                    <a:lnTo>
                      <a:pt x="19" y="9"/>
                    </a:lnTo>
                    <a:lnTo>
                      <a:pt x="19" y="4"/>
                    </a:lnTo>
                    <a:lnTo>
                      <a:pt x="17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379">
                <a:extLst>
                  <a:ext uri="{FF2B5EF4-FFF2-40B4-BE49-F238E27FC236}">
                    <a16:creationId xmlns:a16="http://schemas.microsoft.com/office/drawing/2014/main" id="{18C44096-46A9-3294-04DF-31E5397F60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1" y="2350"/>
                <a:ext cx="62" cy="150"/>
              </a:xfrm>
              <a:custGeom>
                <a:avLst/>
                <a:gdLst>
                  <a:gd name="T0" fmla="*/ 185 w 186"/>
                  <a:gd name="T1" fmla="*/ 29 h 450"/>
                  <a:gd name="T2" fmla="*/ 185 w 186"/>
                  <a:gd name="T3" fmla="*/ 20 h 450"/>
                  <a:gd name="T4" fmla="*/ 186 w 186"/>
                  <a:gd name="T5" fmla="*/ 17 h 450"/>
                  <a:gd name="T6" fmla="*/ 185 w 186"/>
                  <a:gd name="T7" fmla="*/ 9 h 450"/>
                  <a:gd name="T8" fmla="*/ 184 w 186"/>
                  <a:gd name="T9" fmla="*/ 6 h 450"/>
                  <a:gd name="T10" fmla="*/ 183 w 186"/>
                  <a:gd name="T11" fmla="*/ 3 h 450"/>
                  <a:gd name="T12" fmla="*/ 179 w 186"/>
                  <a:gd name="T13" fmla="*/ 0 h 450"/>
                  <a:gd name="T14" fmla="*/ 170 w 186"/>
                  <a:gd name="T15" fmla="*/ 2 h 450"/>
                  <a:gd name="T16" fmla="*/ 167 w 186"/>
                  <a:gd name="T17" fmla="*/ 3 h 450"/>
                  <a:gd name="T18" fmla="*/ 162 w 186"/>
                  <a:gd name="T19" fmla="*/ 5 h 450"/>
                  <a:gd name="T20" fmla="*/ 150 w 186"/>
                  <a:gd name="T21" fmla="*/ 4 h 450"/>
                  <a:gd name="T22" fmla="*/ 147 w 186"/>
                  <a:gd name="T23" fmla="*/ 7 h 450"/>
                  <a:gd name="T24" fmla="*/ 143 w 186"/>
                  <a:gd name="T25" fmla="*/ 18 h 450"/>
                  <a:gd name="T26" fmla="*/ 139 w 186"/>
                  <a:gd name="T27" fmla="*/ 28 h 450"/>
                  <a:gd name="T28" fmla="*/ 123 w 186"/>
                  <a:gd name="T29" fmla="*/ 38 h 450"/>
                  <a:gd name="T30" fmla="*/ 120 w 186"/>
                  <a:gd name="T31" fmla="*/ 41 h 450"/>
                  <a:gd name="T32" fmla="*/ 119 w 186"/>
                  <a:gd name="T33" fmla="*/ 42 h 450"/>
                  <a:gd name="T34" fmla="*/ 110 w 186"/>
                  <a:gd name="T35" fmla="*/ 45 h 450"/>
                  <a:gd name="T36" fmla="*/ 104 w 186"/>
                  <a:gd name="T37" fmla="*/ 50 h 450"/>
                  <a:gd name="T38" fmla="*/ 97 w 186"/>
                  <a:gd name="T39" fmla="*/ 66 h 450"/>
                  <a:gd name="T40" fmla="*/ 94 w 186"/>
                  <a:gd name="T41" fmla="*/ 69 h 450"/>
                  <a:gd name="T42" fmla="*/ 88 w 186"/>
                  <a:gd name="T43" fmla="*/ 77 h 450"/>
                  <a:gd name="T44" fmla="*/ 82 w 186"/>
                  <a:gd name="T45" fmla="*/ 81 h 450"/>
                  <a:gd name="T46" fmla="*/ 81 w 186"/>
                  <a:gd name="T47" fmla="*/ 82 h 450"/>
                  <a:gd name="T48" fmla="*/ 74 w 186"/>
                  <a:gd name="T49" fmla="*/ 86 h 450"/>
                  <a:gd name="T50" fmla="*/ 71 w 186"/>
                  <a:gd name="T51" fmla="*/ 97 h 450"/>
                  <a:gd name="T52" fmla="*/ 72 w 186"/>
                  <a:gd name="T53" fmla="*/ 115 h 450"/>
                  <a:gd name="T54" fmla="*/ 69 w 186"/>
                  <a:gd name="T55" fmla="*/ 126 h 450"/>
                  <a:gd name="T56" fmla="*/ 67 w 186"/>
                  <a:gd name="T57" fmla="*/ 140 h 450"/>
                  <a:gd name="T58" fmla="*/ 66 w 186"/>
                  <a:gd name="T59" fmla="*/ 141 h 450"/>
                  <a:gd name="T60" fmla="*/ 64 w 186"/>
                  <a:gd name="T61" fmla="*/ 147 h 450"/>
                  <a:gd name="T62" fmla="*/ 59 w 186"/>
                  <a:gd name="T63" fmla="*/ 155 h 450"/>
                  <a:gd name="T64" fmla="*/ 53 w 186"/>
                  <a:gd name="T65" fmla="*/ 188 h 450"/>
                  <a:gd name="T66" fmla="*/ 63 w 186"/>
                  <a:gd name="T67" fmla="*/ 204 h 450"/>
                  <a:gd name="T68" fmla="*/ 67 w 186"/>
                  <a:gd name="T69" fmla="*/ 216 h 450"/>
                  <a:gd name="T70" fmla="*/ 72 w 186"/>
                  <a:gd name="T71" fmla="*/ 225 h 450"/>
                  <a:gd name="T72" fmla="*/ 75 w 186"/>
                  <a:gd name="T73" fmla="*/ 237 h 450"/>
                  <a:gd name="T74" fmla="*/ 81 w 186"/>
                  <a:gd name="T75" fmla="*/ 252 h 450"/>
                  <a:gd name="T76" fmla="*/ 89 w 186"/>
                  <a:gd name="T77" fmla="*/ 261 h 450"/>
                  <a:gd name="T78" fmla="*/ 95 w 186"/>
                  <a:gd name="T79" fmla="*/ 274 h 450"/>
                  <a:gd name="T80" fmla="*/ 95 w 186"/>
                  <a:gd name="T81" fmla="*/ 277 h 450"/>
                  <a:gd name="T82" fmla="*/ 97 w 186"/>
                  <a:gd name="T83" fmla="*/ 290 h 450"/>
                  <a:gd name="T84" fmla="*/ 98 w 186"/>
                  <a:gd name="T85" fmla="*/ 305 h 450"/>
                  <a:gd name="T86" fmla="*/ 96 w 186"/>
                  <a:gd name="T87" fmla="*/ 315 h 450"/>
                  <a:gd name="T88" fmla="*/ 92 w 186"/>
                  <a:gd name="T89" fmla="*/ 322 h 450"/>
                  <a:gd name="T90" fmla="*/ 83 w 186"/>
                  <a:gd name="T91" fmla="*/ 336 h 450"/>
                  <a:gd name="T92" fmla="*/ 81 w 186"/>
                  <a:gd name="T93" fmla="*/ 346 h 450"/>
                  <a:gd name="T94" fmla="*/ 74 w 186"/>
                  <a:gd name="T95" fmla="*/ 354 h 450"/>
                  <a:gd name="T96" fmla="*/ 71 w 186"/>
                  <a:gd name="T97" fmla="*/ 354 h 450"/>
                  <a:gd name="T98" fmla="*/ 68 w 186"/>
                  <a:gd name="T99" fmla="*/ 357 h 450"/>
                  <a:gd name="T100" fmla="*/ 58 w 186"/>
                  <a:gd name="T101" fmla="*/ 361 h 450"/>
                  <a:gd name="T102" fmla="*/ 52 w 186"/>
                  <a:gd name="T103" fmla="*/ 373 h 450"/>
                  <a:gd name="T104" fmla="*/ 50 w 186"/>
                  <a:gd name="T105" fmla="*/ 381 h 450"/>
                  <a:gd name="T106" fmla="*/ 44 w 186"/>
                  <a:gd name="T107" fmla="*/ 398 h 450"/>
                  <a:gd name="T108" fmla="*/ 40 w 186"/>
                  <a:gd name="T109" fmla="*/ 400 h 450"/>
                  <a:gd name="T110" fmla="*/ 40 w 186"/>
                  <a:gd name="T111" fmla="*/ 403 h 450"/>
                  <a:gd name="T112" fmla="*/ 33 w 186"/>
                  <a:gd name="T113" fmla="*/ 416 h 450"/>
                  <a:gd name="T114" fmla="*/ 33 w 186"/>
                  <a:gd name="T115" fmla="*/ 421 h 450"/>
                  <a:gd name="T116" fmla="*/ 35 w 186"/>
                  <a:gd name="T117" fmla="*/ 427 h 450"/>
                  <a:gd name="T118" fmla="*/ 28 w 186"/>
                  <a:gd name="T119" fmla="*/ 433 h 450"/>
                  <a:gd name="T120" fmla="*/ 0 w 186"/>
                  <a:gd name="T121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6" h="450">
                    <a:moveTo>
                      <a:pt x="186" y="30"/>
                    </a:moveTo>
                    <a:lnTo>
                      <a:pt x="185" y="29"/>
                    </a:lnTo>
                    <a:lnTo>
                      <a:pt x="185" y="26"/>
                    </a:lnTo>
                    <a:lnTo>
                      <a:pt x="185" y="20"/>
                    </a:lnTo>
                    <a:lnTo>
                      <a:pt x="185" y="19"/>
                    </a:lnTo>
                    <a:lnTo>
                      <a:pt x="186" y="17"/>
                    </a:lnTo>
                    <a:lnTo>
                      <a:pt x="186" y="11"/>
                    </a:lnTo>
                    <a:lnTo>
                      <a:pt x="185" y="9"/>
                    </a:lnTo>
                    <a:lnTo>
                      <a:pt x="185" y="8"/>
                    </a:lnTo>
                    <a:lnTo>
                      <a:pt x="184" y="6"/>
                    </a:lnTo>
                    <a:lnTo>
                      <a:pt x="184" y="5"/>
                    </a:lnTo>
                    <a:lnTo>
                      <a:pt x="183" y="3"/>
                    </a:lnTo>
                    <a:lnTo>
                      <a:pt x="182" y="1"/>
                    </a:lnTo>
                    <a:lnTo>
                      <a:pt x="179" y="0"/>
                    </a:lnTo>
                    <a:lnTo>
                      <a:pt x="173" y="1"/>
                    </a:lnTo>
                    <a:lnTo>
                      <a:pt x="170" y="2"/>
                    </a:lnTo>
                    <a:lnTo>
                      <a:pt x="169" y="2"/>
                    </a:lnTo>
                    <a:lnTo>
                      <a:pt x="167" y="3"/>
                    </a:lnTo>
                    <a:lnTo>
                      <a:pt x="164" y="4"/>
                    </a:lnTo>
                    <a:lnTo>
                      <a:pt x="162" y="5"/>
                    </a:lnTo>
                    <a:lnTo>
                      <a:pt x="151" y="5"/>
                    </a:lnTo>
                    <a:lnTo>
                      <a:pt x="150" y="4"/>
                    </a:lnTo>
                    <a:lnTo>
                      <a:pt x="147" y="4"/>
                    </a:lnTo>
                    <a:lnTo>
                      <a:pt x="147" y="7"/>
                    </a:lnTo>
                    <a:lnTo>
                      <a:pt x="145" y="16"/>
                    </a:lnTo>
                    <a:lnTo>
                      <a:pt x="143" y="18"/>
                    </a:lnTo>
                    <a:lnTo>
                      <a:pt x="143" y="22"/>
                    </a:lnTo>
                    <a:lnTo>
                      <a:pt x="139" y="28"/>
                    </a:lnTo>
                    <a:lnTo>
                      <a:pt x="127" y="37"/>
                    </a:lnTo>
                    <a:lnTo>
                      <a:pt x="123" y="38"/>
                    </a:lnTo>
                    <a:lnTo>
                      <a:pt x="121" y="41"/>
                    </a:lnTo>
                    <a:lnTo>
                      <a:pt x="120" y="41"/>
                    </a:lnTo>
                    <a:lnTo>
                      <a:pt x="119" y="41"/>
                    </a:lnTo>
                    <a:lnTo>
                      <a:pt x="119" y="42"/>
                    </a:lnTo>
                    <a:lnTo>
                      <a:pt x="115" y="44"/>
                    </a:lnTo>
                    <a:lnTo>
                      <a:pt x="110" y="45"/>
                    </a:lnTo>
                    <a:lnTo>
                      <a:pt x="107" y="47"/>
                    </a:lnTo>
                    <a:lnTo>
                      <a:pt x="104" y="50"/>
                    </a:lnTo>
                    <a:lnTo>
                      <a:pt x="100" y="65"/>
                    </a:lnTo>
                    <a:lnTo>
                      <a:pt x="97" y="66"/>
                    </a:lnTo>
                    <a:lnTo>
                      <a:pt x="96" y="68"/>
                    </a:lnTo>
                    <a:lnTo>
                      <a:pt x="94" y="69"/>
                    </a:lnTo>
                    <a:lnTo>
                      <a:pt x="92" y="72"/>
                    </a:lnTo>
                    <a:lnTo>
                      <a:pt x="88" y="77"/>
                    </a:lnTo>
                    <a:lnTo>
                      <a:pt x="84" y="81"/>
                    </a:lnTo>
                    <a:lnTo>
                      <a:pt x="82" y="81"/>
                    </a:lnTo>
                    <a:lnTo>
                      <a:pt x="81" y="81"/>
                    </a:lnTo>
                    <a:lnTo>
                      <a:pt x="81" y="82"/>
                    </a:lnTo>
                    <a:lnTo>
                      <a:pt x="78" y="84"/>
                    </a:lnTo>
                    <a:lnTo>
                      <a:pt x="74" y="86"/>
                    </a:lnTo>
                    <a:lnTo>
                      <a:pt x="72" y="89"/>
                    </a:lnTo>
                    <a:lnTo>
                      <a:pt x="71" y="97"/>
                    </a:lnTo>
                    <a:lnTo>
                      <a:pt x="71" y="108"/>
                    </a:lnTo>
                    <a:lnTo>
                      <a:pt x="72" y="115"/>
                    </a:lnTo>
                    <a:lnTo>
                      <a:pt x="72" y="120"/>
                    </a:lnTo>
                    <a:lnTo>
                      <a:pt x="69" y="126"/>
                    </a:lnTo>
                    <a:lnTo>
                      <a:pt x="69" y="138"/>
                    </a:lnTo>
                    <a:lnTo>
                      <a:pt x="67" y="140"/>
                    </a:lnTo>
                    <a:lnTo>
                      <a:pt x="66" y="140"/>
                    </a:lnTo>
                    <a:lnTo>
                      <a:pt x="66" y="141"/>
                    </a:lnTo>
                    <a:lnTo>
                      <a:pt x="66" y="143"/>
                    </a:lnTo>
                    <a:lnTo>
                      <a:pt x="64" y="147"/>
                    </a:lnTo>
                    <a:lnTo>
                      <a:pt x="60" y="152"/>
                    </a:lnTo>
                    <a:lnTo>
                      <a:pt x="59" y="155"/>
                    </a:lnTo>
                    <a:lnTo>
                      <a:pt x="53" y="183"/>
                    </a:lnTo>
                    <a:lnTo>
                      <a:pt x="53" y="188"/>
                    </a:lnTo>
                    <a:lnTo>
                      <a:pt x="56" y="194"/>
                    </a:lnTo>
                    <a:lnTo>
                      <a:pt x="63" y="204"/>
                    </a:lnTo>
                    <a:lnTo>
                      <a:pt x="67" y="214"/>
                    </a:lnTo>
                    <a:lnTo>
                      <a:pt x="67" y="216"/>
                    </a:lnTo>
                    <a:lnTo>
                      <a:pt x="70" y="222"/>
                    </a:lnTo>
                    <a:lnTo>
                      <a:pt x="72" y="225"/>
                    </a:lnTo>
                    <a:lnTo>
                      <a:pt x="73" y="229"/>
                    </a:lnTo>
                    <a:lnTo>
                      <a:pt x="75" y="237"/>
                    </a:lnTo>
                    <a:lnTo>
                      <a:pt x="78" y="246"/>
                    </a:lnTo>
                    <a:lnTo>
                      <a:pt x="81" y="252"/>
                    </a:lnTo>
                    <a:lnTo>
                      <a:pt x="83" y="255"/>
                    </a:lnTo>
                    <a:lnTo>
                      <a:pt x="89" y="261"/>
                    </a:lnTo>
                    <a:lnTo>
                      <a:pt x="93" y="270"/>
                    </a:lnTo>
                    <a:lnTo>
                      <a:pt x="95" y="274"/>
                    </a:lnTo>
                    <a:lnTo>
                      <a:pt x="95" y="276"/>
                    </a:lnTo>
                    <a:lnTo>
                      <a:pt x="95" y="277"/>
                    </a:lnTo>
                    <a:lnTo>
                      <a:pt x="96" y="279"/>
                    </a:lnTo>
                    <a:lnTo>
                      <a:pt x="97" y="290"/>
                    </a:lnTo>
                    <a:lnTo>
                      <a:pt x="98" y="296"/>
                    </a:lnTo>
                    <a:lnTo>
                      <a:pt x="98" y="305"/>
                    </a:lnTo>
                    <a:lnTo>
                      <a:pt x="97" y="308"/>
                    </a:lnTo>
                    <a:lnTo>
                      <a:pt x="96" y="315"/>
                    </a:lnTo>
                    <a:lnTo>
                      <a:pt x="95" y="316"/>
                    </a:lnTo>
                    <a:lnTo>
                      <a:pt x="92" y="322"/>
                    </a:lnTo>
                    <a:lnTo>
                      <a:pt x="86" y="329"/>
                    </a:lnTo>
                    <a:lnTo>
                      <a:pt x="83" y="336"/>
                    </a:lnTo>
                    <a:lnTo>
                      <a:pt x="81" y="342"/>
                    </a:lnTo>
                    <a:lnTo>
                      <a:pt x="81" y="346"/>
                    </a:lnTo>
                    <a:lnTo>
                      <a:pt x="78" y="352"/>
                    </a:lnTo>
                    <a:lnTo>
                      <a:pt x="74" y="354"/>
                    </a:lnTo>
                    <a:lnTo>
                      <a:pt x="72" y="354"/>
                    </a:lnTo>
                    <a:lnTo>
                      <a:pt x="71" y="354"/>
                    </a:lnTo>
                    <a:lnTo>
                      <a:pt x="71" y="355"/>
                    </a:lnTo>
                    <a:lnTo>
                      <a:pt x="68" y="357"/>
                    </a:lnTo>
                    <a:lnTo>
                      <a:pt x="63" y="359"/>
                    </a:lnTo>
                    <a:lnTo>
                      <a:pt x="58" y="361"/>
                    </a:lnTo>
                    <a:lnTo>
                      <a:pt x="56" y="366"/>
                    </a:lnTo>
                    <a:lnTo>
                      <a:pt x="52" y="373"/>
                    </a:lnTo>
                    <a:lnTo>
                      <a:pt x="50" y="375"/>
                    </a:lnTo>
                    <a:lnTo>
                      <a:pt x="50" y="381"/>
                    </a:lnTo>
                    <a:lnTo>
                      <a:pt x="47" y="391"/>
                    </a:lnTo>
                    <a:lnTo>
                      <a:pt x="44" y="398"/>
                    </a:lnTo>
                    <a:lnTo>
                      <a:pt x="41" y="400"/>
                    </a:lnTo>
                    <a:lnTo>
                      <a:pt x="40" y="400"/>
                    </a:lnTo>
                    <a:lnTo>
                      <a:pt x="40" y="401"/>
                    </a:lnTo>
                    <a:lnTo>
                      <a:pt x="40" y="403"/>
                    </a:lnTo>
                    <a:lnTo>
                      <a:pt x="35" y="409"/>
                    </a:lnTo>
                    <a:lnTo>
                      <a:pt x="33" y="416"/>
                    </a:lnTo>
                    <a:lnTo>
                      <a:pt x="32" y="418"/>
                    </a:lnTo>
                    <a:lnTo>
                      <a:pt x="33" y="421"/>
                    </a:lnTo>
                    <a:lnTo>
                      <a:pt x="34" y="423"/>
                    </a:lnTo>
                    <a:lnTo>
                      <a:pt x="35" y="427"/>
                    </a:lnTo>
                    <a:lnTo>
                      <a:pt x="31" y="431"/>
                    </a:lnTo>
                    <a:lnTo>
                      <a:pt x="28" y="433"/>
                    </a:lnTo>
                    <a:lnTo>
                      <a:pt x="26" y="437"/>
                    </a:lnTo>
                    <a:lnTo>
                      <a:pt x="0" y="45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380">
                <a:extLst>
                  <a:ext uri="{FF2B5EF4-FFF2-40B4-BE49-F238E27FC236}">
                    <a16:creationId xmlns:a16="http://schemas.microsoft.com/office/drawing/2014/main" id="{F1932639-3F58-F441-D275-36D35B6CF4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8" y="2073"/>
                <a:ext cx="150" cy="182"/>
              </a:xfrm>
              <a:custGeom>
                <a:avLst/>
                <a:gdLst>
                  <a:gd name="T0" fmla="*/ 1 w 449"/>
                  <a:gd name="T1" fmla="*/ 543 h 545"/>
                  <a:gd name="T2" fmla="*/ 8 w 449"/>
                  <a:gd name="T3" fmla="*/ 545 h 545"/>
                  <a:gd name="T4" fmla="*/ 14 w 449"/>
                  <a:gd name="T5" fmla="*/ 537 h 545"/>
                  <a:gd name="T6" fmla="*/ 20 w 449"/>
                  <a:gd name="T7" fmla="*/ 531 h 545"/>
                  <a:gd name="T8" fmla="*/ 27 w 449"/>
                  <a:gd name="T9" fmla="*/ 521 h 545"/>
                  <a:gd name="T10" fmla="*/ 20 w 449"/>
                  <a:gd name="T11" fmla="*/ 515 h 545"/>
                  <a:gd name="T12" fmla="*/ 21 w 449"/>
                  <a:gd name="T13" fmla="*/ 511 h 545"/>
                  <a:gd name="T14" fmla="*/ 27 w 449"/>
                  <a:gd name="T15" fmla="*/ 511 h 545"/>
                  <a:gd name="T16" fmla="*/ 34 w 449"/>
                  <a:gd name="T17" fmla="*/ 513 h 545"/>
                  <a:gd name="T18" fmla="*/ 35 w 449"/>
                  <a:gd name="T19" fmla="*/ 509 h 545"/>
                  <a:gd name="T20" fmla="*/ 38 w 449"/>
                  <a:gd name="T21" fmla="*/ 505 h 545"/>
                  <a:gd name="T22" fmla="*/ 51 w 449"/>
                  <a:gd name="T23" fmla="*/ 509 h 545"/>
                  <a:gd name="T24" fmla="*/ 54 w 449"/>
                  <a:gd name="T25" fmla="*/ 505 h 545"/>
                  <a:gd name="T26" fmla="*/ 58 w 449"/>
                  <a:gd name="T27" fmla="*/ 493 h 545"/>
                  <a:gd name="T28" fmla="*/ 65 w 449"/>
                  <a:gd name="T29" fmla="*/ 479 h 545"/>
                  <a:gd name="T30" fmla="*/ 70 w 449"/>
                  <a:gd name="T31" fmla="*/ 472 h 545"/>
                  <a:gd name="T32" fmla="*/ 78 w 449"/>
                  <a:gd name="T33" fmla="*/ 469 h 545"/>
                  <a:gd name="T34" fmla="*/ 78 w 449"/>
                  <a:gd name="T35" fmla="*/ 467 h 545"/>
                  <a:gd name="T36" fmla="*/ 81 w 449"/>
                  <a:gd name="T37" fmla="*/ 464 h 545"/>
                  <a:gd name="T38" fmla="*/ 85 w 449"/>
                  <a:gd name="T39" fmla="*/ 458 h 545"/>
                  <a:gd name="T40" fmla="*/ 85 w 449"/>
                  <a:gd name="T41" fmla="*/ 452 h 545"/>
                  <a:gd name="T42" fmla="*/ 85 w 449"/>
                  <a:gd name="T43" fmla="*/ 449 h 545"/>
                  <a:gd name="T44" fmla="*/ 92 w 449"/>
                  <a:gd name="T45" fmla="*/ 439 h 545"/>
                  <a:gd name="T46" fmla="*/ 96 w 449"/>
                  <a:gd name="T47" fmla="*/ 424 h 545"/>
                  <a:gd name="T48" fmla="*/ 109 w 449"/>
                  <a:gd name="T49" fmla="*/ 410 h 545"/>
                  <a:gd name="T50" fmla="*/ 117 w 449"/>
                  <a:gd name="T51" fmla="*/ 400 h 545"/>
                  <a:gd name="T52" fmla="*/ 124 w 449"/>
                  <a:gd name="T53" fmla="*/ 379 h 545"/>
                  <a:gd name="T54" fmla="*/ 128 w 449"/>
                  <a:gd name="T55" fmla="*/ 361 h 545"/>
                  <a:gd name="T56" fmla="*/ 131 w 449"/>
                  <a:gd name="T57" fmla="*/ 354 h 545"/>
                  <a:gd name="T58" fmla="*/ 132 w 449"/>
                  <a:gd name="T59" fmla="*/ 349 h 545"/>
                  <a:gd name="T60" fmla="*/ 135 w 449"/>
                  <a:gd name="T61" fmla="*/ 335 h 545"/>
                  <a:gd name="T62" fmla="*/ 140 w 449"/>
                  <a:gd name="T63" fmla="*/ 320 h 545"/>
                  <a:gd name="T64" fmla="*/ 144 w 449"/>
                  <a:gd name="T65" fmla="*/ 310 h 545"/>
                  <a:gd name="T66" fmla="*/ 147 w 449"/>
                  <a:gd name="T67" fmla="*/ 298 h 545"/>
                  <a:gd name="T68" fmla="*/ 147 w 449"/>
                  <a:gd name="T69" fmla="*/ 291 h 545"/>
                  <a:gd name="T70" fmla="*/ 149 w 449"/>
                  <a:gd name="T71" fmla="*/ 275 h 545"/>
                  <a:gd name="T72" fmla="*/ 151 w 449"/>
                  <a:gd name="T73" fmla="*/ 252 h 545"/>
                  <a:gd name="T74" fmla="*/ 153 w 449"/>
                  <a:gd name="T75" fmla="*/ 244 h 545"/>
                  <a:gd name="T76" fmla="*/ 157 w 449"/>
                  <a:gd name="T77" fmla="*/ 238 h 545"/>
                  <a:gd name="T78" fmla="*/ 161 w 449"/>
                  <a:gd name="T79" fmla="*/ 226 h 545"/>
                  <a:gd name="T80" fmla="*/ 170 w 449"/>
                  <a:gd name="T81" fmla="*/ 216 h 545"/>
                  <a:gd name="T82" fmla="*/ 211 w 449"/>
                  <a:gd name="T83" fmla="*/ 188 h 545"/>
                  <a:gd name="T84" fmla="*/ 234 w 449"/>
                  <a:gd name="T85" fmla="*/ 159 h 545"/>
                  <a:gd name="T86" fmla="*/ 268 w 449"/>
                  <a:gd name="T87" fmla="*/ 130 h 545"/>
                  <a:gd name="T88" fmla="*/ 287 w 449"/>
                  <a:gd name="T89" fmla="*/ 122 h 545"/>
                  <a:gd name="T90" fmla="*/ 298 w 449"/>
                  <a:gd name="T91" fmla="*/ 109 h 545"/>
                  <a:gd name="T92" fmla="*/ 313 w 449"/>
                  <a:gd name="T93" fmla="*/ 97 h 545"/>
                  <a:gd name="T94" fmla="*/ 332 w 449"/>
                  <a:gd name="T95" fmla="*/ 92 h 545"/>
                  <a:gd name="T96" fmla="*/ 346 w 449"/>
                  <a:gd name="T97" fmla="*/ 91 h 545"/>
                  <a:gd name="T98" fmla="*/ 356 w 449"/>
                  <a:gd name="T99" fmla="*/ 93 h 545"/>
                  <a:gd name="T100" fmla="*/ 367 w 449"/>
                  <a:gd name="T101" fmla="*/ 75 h 545"/>
                  <a:gd name="T102" fmla="*/ 369 w 449"/>
                  <a:gd name="T103" fmla="*/ 69 h 545"/>
                  <a:gd name="T104" fmla="*/ 384 w 449"/>
                  <a:gd name="T105" fmla="*/ 56 h 545"/>
                  <a:gd name="T106" fmla="*/ 395 w 449"/>
                  <a:gd name="T107" fmla="*/ 48 h 545"/>
                  <a:gd name="T108" fmla="*/ 401 w 449"/>
                  <a:gd name="T109" fmla="*/ 42 h 545"/>
                  <a:gd name="T110" fmla="*/ 404 w 449"/>
                  <a:gd name="T111" fmla="*/ 37 h 545"/>
                  <a:gd name="T112" fmla="*/ 408 w 449"/>
                  <a:gd name="T113" fmla="*/ 25 h 545"/>
                  <a:gd name="T114" fmla="*/ 411 w 449"/>
                  <a:gd name="T115" fmla="*/ 19 h 545"/>
                  <a:gd name="T116" fmla="*/ 441 w 449"/>
                  <a:gd name="T117" fmla="*/ 6 h 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49" h="545">
                    <a:moveTo>
                      <a:pt x="0" y="543"/>
                    </a:moveTo>
                    <a:lnTo>
                      <a:pt x="1" y="543"/>
                    </a:lnTo>
                    <a:lnTo>
                      <a:pt x="5" y="545"/>
                    </a:lnTo>
                    <a:lnTo>
                      <a:pt x="8" y="545"/>
                    </a:lnTo>
                    <a:lnTo>
                      <a:pt x="13" y="543"/>
                    </a:lnTo>
                    <a:lnTo>
                      <a:pt x="14" y="537"/>
                    </a:lnTo>
                    <a:lnTo>
                      <a:pt x="16" y="534"/>
                    </a:lnTo>
                    <a:lnTo>
                      <a:pt x="20" y="531"/>
                    </a:lnTo>
                    <a:lnTo>
                      <a:pt x="27" y="525"/>
                    </a:lnTo>
                    <a:lnTo>
                      <a:pt x="27" y="521"/>
                    </a:lnTo>
                    <a:lnTo>
                      <a:pt x="22" y="517"/>
                    </a:lnTo>
                    <a:lnTo>
                      <a:pt x="20" y="515"/>
                    </a:lnTo>
                    <a:lnTo>
                      <a:pt x="20" y="514"/>
                    </a:lnTo>
                    <a:lnTo>
                      <a:pt x="21" y="511"/>
                    </a:lnTo>
                    <a:lnTo>
                      <a:pt x="23" y="509"/>
                    </a:lnTo>
                    <a:lnTo>
                      <a:pt x="27" y="511"/>
                    </a:lnTo>
                    <a:lnTo>
                      <a:pt x="34" y="515"/>
                    </a:lnTo>
                    <a:lnTo>
                      <a:pt x="34" y="513"/>
                    </a:lnTo>
                    <a:lnTo>
                      <a:pt x="34" y="511"/>
                    </a:lnTo>
                    <a:lnTo>
                      <a:pt x="35" y="509"/>
                    </a:lnTo>
                    <a:lnTo>
                      <a:pt x="37" y="506"/>
                    </a:lnTo>
                    <a:lnTo>
                      <a:pt x="38" y="505"/>
                    </a:lnTo>
                    <a:lnTo>
                      <a:pt x="42" y="506"/>
                    </a:lnTo>
                    <a:lnTo>
                      <a:pt x="51" y="509"/>
                    </a:lnTo>
                    <a:lnTo>
                      <a:pt x="53" y="507"/>
                    </a:lnTo>
                    <a:lnTo>
                      <a:pt x="54" y="505"/>
                    </a:lnTo>
                    <a:lnTo>
                      <a:pt x="56" y="503"/>
                    </a:lnTo>
                    <a:lnTo>
                      <a:pt x="58" y="493"/>
                    </a:lnTo>
                    <a:lnTo>
                      <a:pt x="60" y="485"/>
                    </a:lnTo>
                    <a:lnTo>
                      <a:pt x="65" y="479"/>
                    </a:lnTo>
                    <a:lnTo>
                      <a:pt x="68" y="474"/>
                    </a:lnTo>
                    <a:lnTo>
                      <a:pt x="70" y="472"/>
                    </a:lnTo>
                    <a:lnTo>
                      <a:pt x="72" y="469"/>
                    </a:lnTo>
                    <a:lnTo>
                      <a:pt x="78" y="469"/>
                    </a:lnTo>
                    <a:lnTo>
                      <a:pt x="78" y="468"/>
                    </a:lnTo>
                    <a:lnTo>
                      <a:pt x="78" y="467"/>
                    </a:lnTo>
                    <a:lnTo>
                      <a:pt x="79" y="467"/>
                    </a:lnTo>
                    <a:lnTo>
                      <a:pt x="81" y="464"/>
                    </a:lnTo>
                    <a:lnTo>
                      <a:pt x="81" y="460"/>
                    </a:lnTo>
                    <a:lnTo>
                      <a:pt x="85" y="458"/>
                    </a:lnTo>
                    <a:lnTo>
                      <a:pt x="86" y="454"/>
                    </a:lnTo>
                    <a:lnTo>
                      <a:pt x="85" y="452"/>
                    </a:lnTo>
                    <a:lnTo>
                      <a:pt x="84" y="450"/>
                    </a:lnTo>
                    <a:lnTo>
                      <a:pt x="85" y="449"/>
                    </a:lnTo>
                    <a:lnTo>
                      <a:pt x="88" y="445"/>
                    </a:lnTo>
                    <a:lnTo>
                      <a:pt x="92" y="439"/>
                    </a:lnTo>
                    <a:lnTo>
                      <a:pt x="95" y="430"/>
                    </a:lnTo>
                    <a:lnTo>
                      <a:pt x="96" y="424"/>
                    </a:lnTo>
                    <a:lnTo>
                      <a:pt x="99" y="419"/>
                    </a:lnTo>
                    <a:lnTo>
                      <a:pt x="109" y="410"/>
                    </a:lnTo>
                    <a:lnTo>
                      <a:pt x="112" y="407"/>
                    </a:lnTo>
                    <a:lnTo>
                      <a:pt x="117" y="400"/>
                    </a:lnTo>
                    <a:lnTo>
                      <a:pt x="123" y="388"/>
                    </a:lnTo>
                    <a:lnTo>
                      <a:pt x="124" y="379"/>
                    </a:lnTo>
                    <a:lnTo>
                      <a:pt x="127" y="369"/>
                    </a:lnTo>
                    <a:lnTo>
                      <a:pt x="128" y="361"/>
                    </a:lnTo>
                    <a:lnTo>
                      <a:pt x="128" y="357"/>
                    </a:lnTo>
                    <a:lnTo>
                      <a:pt x="131" y="354"/>
                    </a:lnTo>
                    <a:lnTo>
                      <a:pt x="131" y="351"/>
                    </a:lnTo>
                    <a:lnTo>
                      <a:pt x="132" y="349"/>
                    </a:lnTo>
                    <a:lnTo>
                      <a:pt x="134" y="342"/>
                    </a:lnTo>
                    <a:lnTo>
                      <a:pt x="135" y="335"/>
                    </a:lnTo>
                    <a:lnTo>
                      <a:pt x="138" y="327"/>
                    </a:lnTo>
                    <a:lnTo>
                      <a:pt x="140" y="320"/>
                    </a:lnTo>
                    <a:lnTo>
                      <a:pt x="143" y="315"/>
                    </a:lnTo>
                    <a:lnTo>
                      <a:pt x="144" y="310"/>
                    </a:lnTo>
                    <a:lnTo>
                      <a:pt x="146" y="306"/>
                    </a:lnTo>
                    <a:lnTo>
                      <a:pt x="147" y="298"/>
                    </a:lnTo>
                    <a:lnTo>
                      <a:pt x="147" y="294"/>
                    </a:lnTo>
                    <a:lnTo>
                      <a:pt x="147" y="291"/>
                    </a:lnTo>
                    <a:lnTo>
                      <a:pt x="147" y="281"/>
                    </a:lnTo>
                    <a:lnTo>
                      <a:pt x="149" y="275"/>
                    </a:lnTo>
                    <a:lnTo>
                      <a:pt x="150" y="259"/>
                    </a:lnTo>
                    <a:lnTo>
                      <a:pt x="151" y="252"/>
                    </a:lnTo>
                    <a:lnTo>
                      <a:pt x="153" y="247"/>
                    </a:lnTo>
                    <a:lnTo>
                      <a:pt x="153" y="244"/>
                    </a:lnTo>
                    <a:lnTo>
                      <a:pt x="155" y="243"/>
                    </a:lnTo>
                    <a:lnTo>
                      <a:pt x="157" y="238"/>
                    </a:lnTo>
                    <a:lnTo>
                      <a:pt x="159" y="231"/>
                    </a:lnTo>
                    <a:lnTo>
                      <a:pt x="161" y="226"/>
                    </a:lnTo>
                    <a:lnTo>
                      <a:pt x="166" y="222"/>
                    </a:lnTo>
                    <a:lnTo>
                      <a:pt x="170" y="216"/>
                    </a:lnTo>
                    <a:lnTo>
                      <a:pt x="177" y="208"/>
                    </a:lnTo>
                    <a:lnTo>
                      <a:pt x="211" y="188"/>
                    </a:lnTo>
                    <a:lnTo>
                      <a:pt x="227" y="170"/>
                    </a:lnTo>
                    <a:lnTo>
                      <a:pt x="234" y="159"/>
                    </a:lnTo>
                    <a:lnTo>
                      <a:pt x="250" y="141"/>
                    </a:lnTo>
                    <a:lnTo>
                      <a:pt x="268" y="130"/>
                    </a:lnTo>
                    <a:lnTo>
                      <a:pt x="283" y="126"/>
                    </a:lnTo>
                    <a:lnTo>
                      <a:pt x="287" y="122"/>
                    </a:lnTo>
                    <a:lnTo>
                      <a:pt x="295" y="113"/>
                    </a:lnTo>
                    <a:lnTo>
                      <a:pt x="298" y="109"/>
                    </a:lnTo>
                    <a:lnTo>
                      <a:pt x="306" y="103"/>
                    </a:lnTo>
                    <a:lnTo>
                      <a:pt x="313" y="97"/>
                    </a:lnTo>
                    <a:lnTo>
                      <a:pt x="322" y="95"/>
                    </a:lnTo>
                    <a:lnTo>
                      <a:pt x="332" y="92"/>
                    </a:lnTo>
                    <a:lnTo>
                      <a:pt x="340" y="90"/>
                    </a:lnTo>
                    <a:lnTo>
                      <a:pt x="346" y="91"/>
                    </a:lnTo>
                    <a:lnTo>
                      <a:pt x="351" y="93"/>
                    </a:lnTo>
                    <a:lnTo>
                      <a:pt x="356" y="93"/>
                    </a:lnTo>
                    <a:lnTo>
                      <a:pt x="363" y="86"/>
                    </a:lnTo>
                    <a:lnTo>
                      <a:pt x="367" y="75"/>
                    </a:lnTo>
                    <a:lnTo>
                      <a:pt x="367" y="71"/>
                    </a:lnTo>
                    <a:lnTo>
                      <a:pt x="369" y="69"/>
                    </a:lnTo>
                    <a:lnTo>
                      <a:pt x="378" y="63"/>
                    </a:lnTo>
                    <a:lnTo>
                      <a:pt x="384" y="56"/>
                    </a:lnTo>
                    <a:lnTo>
                      <a:pt x="391" y="52"/>
                    </a:lnTo>
                    <a:lnTo>
                      <a:pt x="395" y="48"/>
                    </a:lnTo>
                    <a:lnTo>
                      <a:pt x="399" y="46"/>
                    </a:lnTo>
                    <a:lnTo>
                      <a:pt x="401" y="42"/>
                    </a:lnTo>
                    <a:lnTo>
                      <a:pt x="403" y="39"/>
                    </a:lnTo>
                    <a:lnTo>
                      <a:pt x="404" y="37"/>
                    </a:lnTo>
                    <a:lnTo>
                      <a:pt x="406" y="37"/>
                    </a:lnTo>
                    <a:lnTo>
                      <a:pt x="408" y="25"/>
                    </a:lnTo>
                    <a:lnTo>
                      <a:pt x="408" y="19"/>
                    </a:lnTo>
                    <a:lnTo>
                      <a:pt x="411" y="19"/>
                    </a:lnTo>
                    <a:lnTo>
                      <a:pt x="438" y="9"/>
                    </a:lnTo>
                    <a:lnTo>
                      <a:pt x="441" y="6"/>
                    </a:lnTo>
                    <a:lnTo>
                      <a:pt x="449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381">
                <a:extLst>
                  <a:ext uri="{FF2B5EF4-FFF2-40B4-BE49-F238E27FC236}">
                    <a16:creationId xmlns:a16="http://schemas.microsoft.com/office/drawing/2014/main" id="{136973D4-909A-52CA-EB50-F623B5AD3E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8" y="2073"/>
                <a:ext cx="134" cy="67"/>
              </a:xfrm>
              <a:custGeom>
                <a:avLst/>
                <a:gdLst>
                  <a:gd name="T0" fmla="*/ 403 w 404"/>
                  <a:gd name="T1" fmla="*/ 68 h 202"/>
                  <a:gd name="T2" fmla="*/ 399 w 404"/>
                  <a:gd name="T3" fmla="*/ 58 h 202"/>
                  <a:gd name="T4" fmla="*/ 385 w 404"/>
                  <a:gd name="T5" fmla="*/ 49 h 202"/>
                  <a:gd name="T6" fmla="*/ 366 w 404"/>
                  <a:gd name="T7" fmla="*/ 44 h 202"/>
                  <a:gd name="T8" fmla="*/ 362 w 404"/>
                  <a:gd name="T9" fmla="*/ 43 h 202"/>
                  <a:gd name="T10" fmla="*/ 357 w 404"/>
                  <a:gd name="T11" fmla="*/ 40 h 202"/>
                  <a:gd name="T12" fmla="*/ 354 w 404"/>
                  <a:gd name="T13" fmla="*/ 39 h 202"/>
                  <a:gd name="T14" fmla="*/ 324 w 404"/>
                  <a:gd name="T15" fmla="*/ 34 h 202"/>
                  <a:gd name="T16" fmla="*/ 320 w 404"/>
                  <a:gd name="T17" fmla="*/ 41 h 202"/>
                  <a:gd name="T18" fmla="*/ 316 w 404"/>
                  <a:gd name="T19" fmla="*/ 51 h 202"/>
                  <a:gd name="T20" fmla="*/ 315 w 404"/>
                  <a:gd name="T21" fmla="*/ 52 h 202"/>
                  <a:gd name="T22" fmla="*/ 308 w 404"/>
                  <a:gd name="T23" fmla="*/ 54 h 202"/>
                  <a:gd name="T24" fmla="*/ 296 w 404"/>
                  <a:gd name="T25" fmla="*/ 59 h 202"/>
                  <a:gd name="T26" fmla="*/ 294 w 404"/>
                  <a:gd name="T27" fmla="*/ 65 h 202"/>
                  <a:gd name="T28" fmla="*/ 291 w 404"/>
                  <a:gd name="T29" fmla="*/ 73 h 202"/>
                  <a:gd name="T30" fmla="*/ 279 w 404"/>
                  <a:gd name="T31" fmla="*/ 88 h 202"/>
                  <a:gd name="T32" fmla="*/ 251 w 404"/>
                  <a:gd name="T33" fmla="*/ 101 h 202"/>
                  <a:gd name="T34" fmla="*/ 239 w 404"/>
                  <a:gd name="T35" fmla="*/ 103 h 202"/>
                  <a:gd name="T36" fmla="*/ 221 w 404"/>
                  <a:gd name="T37" fmla="*/ 110 h 202"/>
                  <a:gd name="T38" fmla="*/ 217 w 404"/>
                  <a:gd name="T39" fmla="*/ 116 h 202"/>
                  <a:gd name="T40" fmla="*/ 212 w 404"/>
                  <a:gd name="T41" fmla="*/ 122 h 202"/>
                  <a:gd name="T42" fmla="*/ 208 w 404"/>
                  <a:gd name="T43" fmla="*/ 125 h 202"/>
                  <a:gd name="T44" fmla="*/ 188 w 404"/>
                  <a:gd name="T45" fmla="*/ 124 h 202"/>
                  <a:gd name="T46" fmla="*/ 181 w 404"/>
                  <a:gd name="T47" fmla="*/ 130 h 202"/>
                  <a:gd name="T48" fmla="*/ 179 w 404"/>
                  <a:gd name="T49" fmla="*/ 136 h 202"/>
                  <a:gd name="T50" fmla="*/ 179 w 404"/>
                  <a:gd name="T51" fmla="*/ 144 h 202"/>
                  <a:gd name="T52" fmla="*/ 178 w 404"/>
                  <a:gd name="T53" fmla="*/ 147 h 202"/>
                  <a:gd name="T54" fmla="*/ 171 w 404"/>
                  <a:gd name="T55" fmla="*/ 149 h 202"/>
                  <a:gd name="T56" fmla="*/ 166 w 404"/>
                  <a:gd name="T57" fmla="*/ 150 h 202"/>
                  <a:gd name="T58" fmla="*/ 156 w 404"/>
                  <a:gd name="T59" fmla="*/ 161 h 202"/>
                  <a:gd name="T60" fmla="*/ 141 w 404"/>
                  <a:gd name="T61" fmla="*/ 197 h 202"/>
                  <a:gd name="T62" fmla="*/ 130 w 404"/>
                  <a:gd name="T63" fmla="*/ 201 h 202"/>
                  <a:gd name="T64" fmla="*/ 127 w 404"/>
                  <a:gd name="T65" fmla="*/ 201 h 202"/>
                  <a:gd name="T66" fmla="*/ 119 w 404"/>
                  <a:gd name="T67" fmla="*/ 199 h 202"/>
                  <a:gd name="T68" fmla="*/ 102 w 404"/>
                  <a:gd name="T69" fmla="*/ 183 h 202"/>
                  <a:gd name="T70" fmla="*/ 85 w 404"/>
                  <a:gd name="T71" fmla="*/ 174 h 202"/>
                  <a:gd name="T72" fmla="*/ 77 w 404"/>
                  <a:gd name="T73" fmla="*/ 163 h 202"/>
                  <a:gd name="T74" fmla="*/ 64 w 404"/>
                  <a:gd name="T75" fmla="*/ 142 h 202"/>
                  <a:gd name="T76" fmla="*/ 65 w 404"/>
                  <a:gd name="T77" fmla="*/ 126 h 202"/>
                  <a:gd name="T78" fmla="*/ 66 w 404"/>
                  <a:gd name="T79" fmla="*/ 118 h 202"/>
                  <a:gd name="T80" fmla="*/ 57 w 404"/>
                  <a:gd name="T81" fmla="*/ 106 h 202"/>
                  <a:gd name="T82" fmla="*/ 53 w 404"/>
                  <a:gd name="T83" fmla="*/ 99 h 202"/>
                  <a:gd name="T84" fmla="*/ 46 w 404"/>
                  <a:gd name="T85" fmla="*/ 84 h 202"/>
                  <a:gd name="T86" fmla="*/ 47 w 404"/>
                  <a:gd name="T87" fmla="*/ 56 h 202"/>
                  <a:gd name="T88" fmla="*/ 46 w 404"/>
                  <a:gd name="T89" fmla="*/ 53 h 202"/>
                  <a:gd name="T90" fmla="*/ 44 w 404"/>
                  <a:gd name="T91" fmla="*/ 48 h 202"/>
                  <a:gd name="T92" fmla="*/ 39 w 404"/>
                  <a:gd name="T93" fmla="*/ 35 h 202"/>
                  <a:gd name="T94" fmla="*/ 35 w 404"/>
                  <a:gd name="T95" fmla="*/ 7 h 202"/>
                  <a:gd name="T96" fmla="*/ 30 w 404"/>
                  <a:gd name="T97" fmla="*/ 3 h 202"/>
                  <a:gd name="T98" fmla="*/ 15 w 404"/>
                  <a:gd name="T99" fmla="*/ 0 h 202"/>
                  <a:gd name="T100" fmla="*/ 0 w 404"/>
                  <a:gd name="T101" fmla="*/ 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04" h="202">
                    <a:moveTo>
                      <a:pt x="404" y="75"/>
                    </a:moveTo>
                    <a:lnTo>
                      <a:pt x="403" y="68"/>
                    </a:lnTo>
                    <a:lnTo>
                      <a:pt x="403" y="64"/>
                    </a:lnTo>
                    <a:lnTo>
                      <a:pt x="399" y="58"/>
                    </a:lnTo>
                    <a:lnTo>
                      <a:pt x="396" y="55"/>
                    </a:lnTo>
                    <a:lnTo>
                      <a:pt x="385" y="49"/>
                    </a:lnTo>
                    <a:lnTo>
                      <a:pt x="368" y="45"/>
                    </a:lnTo>
                    <a:lnTo>
                      <a:pt x="366" y="44"/>
                    </a:lnTo>
                    <a:lnTo>
                      <a:pt x="365" y="44"/>
                    </a:lnTo>
                    <a:lnTo>
                      <a:pt x="362" y="43"/>
                    </a:lnTo>
                    <a:lnTo>
                      <a:pt x="361" y="43"/>
                    </a:lnTo>
                    <a:lnTo>
                      <a:pt x="357" y="40"/>
                    </a:lnTo>
                    <a:lnTo>
                      <a:pt x="355" y="39"/>
                    </a:lnTo>
                    <a:lnTo>
                      <a:pt x="354" y="39"/>
                    </a:lnTo>
                    <a:lnTo>
                      <a:pt x="332" y="35"/>
                    </a:lnTo>
                    <a:lnTo>
                      <a:pt x="324" y="34"/>
                    </a:lnTo>
                    <a:lnTo>
                      <a:pt x="322" y="37"/>
                    </a:lnTo>
                    <a:lnTo>
                      <a:pt x="320" y="41"/>
                    </a:lnTo>
                    <a:lnTo>
                      <a:pt x="318" y="51"/>
                    </a:lnTo>
                    <a:lnTo>
                      <a:pt x="316" y="51"/>
                    </a:lnTo>
                    <a:lnTo>
                      <a:pt x="315" y="51"/>
                    </a:lnTo>
                    <a:lnTo>
                      <a:pt x="315" y="52"/>
                    </a:lnTo>
                    <a:lnTo>
                      <a:pt x="312" y="54"/>
                    </a:lnTo>
                    <a:lnTo>
                      <a:pt x="308" y="54"/>
                    </a:lnTo>
                    <a:lnTo>
                      <a:pt x="303" y="54"/>
                    </a:lnTo>
                    <a:lnTo>
                      <a:pt x="296" y="59"/>
                    </a:lnTo>
                    <a:lnTo>
                      <a:pt x="294" y="62"/>
                    </a:lnTo>
                    <a:lnTo>
                      <a:pt x="294" y="65"/>
                    </a:lnTo>
                    <a:lnTo>
                      <a:pt x="292" y="69"/>
                    </a:lnTo>
                    <a:lnTo>
                      <a:pt x="291" y="73"/>
                    </a:lnTo>
                    <a:lnTo>
                      <a:pt x="289" y="78"/>
                    </a:lnTo>
                    <a:lnTo>
                      <a:pt x="279" y="88"/>
                    </a:lnTo>
                    <a:lnTo>
                      <a:pt x="258" y="99"/>
                    </a:lnTo>
                    <a:lnTo>
                      <a:pt x="251" y="101"/>
                    </a:lnTo>
                    <a:lnTo>
                      <a:pt x="246" y="101"/>
                    </a:lnTo>
                    <a:lnTo>
                      <a:pt x="239" y="103"/>
                    </a:lnTo>
                    <a:lnTo>
                      <a:pt x="226" y="108"/>
                    </a:lnTo>
                    <a:lnTo>
                      <a:pt x="221" y="110"/>
                    </a:lnTo>
                    <a:lnTo>
                      <a:pt x="219" y="114"/>
                    </a:lnTo>
                    <a:lnTo>
                      <a:pt x="217" y="116"/>
                    </a:lnTo>
                    <a:lnTo>
                      <a:pt x="215" y="120"/>
                    </a:lnTo>
                    <a:lnTo>
                      <a:pt x="212" y="122"/>
                    </a:lnTo>
                    <a:lnTo>
                      <a:pt x="209" y="123"/>
                    </a:lnTo>
                    <a:lnTo>
                      <a:pt x="208" y="125"/>
                    </a:lnTo>
                    <a:lnTo>
                      <a:pt x="195" y="125"/>
                    </a:lnTo>
                    <a:lnTo>
                      <a:pt x="188" y="124"/>
                    </a:lnTo>
                    <a:lnTo>
                      <a:pt x="185" y="127"/>
                    </a:lnTo>
                    <a:lnTo>
                      <a:pt x="181" y="130"/>
                    </a:lnTo>
                    <a:lnTo>
                      <a:pt x="180" y="134"/>
                    </a:lnTo>
                    <a:lnTo>
                      <a:pt x="179" y="136"/>
                    </a:lnTo>
                    <a:lnTo>
                      <a:pt x="179" y="140"/>
                    </a:lnTo>
                    <a:lnTo>
                      <a:pt x="179" y="144"/>
                    </a:lnTo>
                    <a:lnTo>
                      <a:pt x="178" y="146"/>
                    </a:lnTo>
                    <a:lnTo>
                      <a:pt x="178" y="147"/>
                    </a:lnTo>
                    <a:lnTo>
                      <a:pt x="175" y="147"/>
                    </a:lnTo>
                    <a:lnTo>
                      <a:pt x="171" y="149"/>
                    </a:lnTo>
                    <a:lnTo>
                      <a:pt x="168" y="149"/>
                    </a:lnTo>
                    <a:lnTo>
                      <a:pt x="166" y="150"/>
                    </a:lnTo>
                    <a:lnTo>
                      <a:pt x="159" y="152"/>
                    </a:lnTo>
                    <a:lnTo>
                      <a:pt x="156" y="161"/>
                    </a:lnTo>
                    <a:lnTo>
                      <a:pt x="156" y="173"/>
                    </a:lnTo>
                    <a:lnTo>
                      <a:pt x="141" y="197"/>
                    </a:lnTo>
                    <a:lnTo>
                      <a:pt x="135" y="200"/>
                    </a:lnTo>
                    <a:lnTo>
                      <a:pt x="130" y="201"/>
                    </a:lnTo>
                    <a:lnTo>
                      <a:pt x="128" y="201"/>
                    </a:lnTo>
                    <a:lnTo>
                      <a:pt x="127" y="201"/>
                    </a:lnTo>
                    <a:lnTo>
                      <a:pt x="127" y="202"/>
                    </a:lnTo>
                    <a:lnTo>
                      <a:pt x="119" y="199"/>
                    </a:lnTo>
                    <a:lnTo>
                      <a:pt x="112" y="192"/>
                    </a:lnTo>
                    <a:lnTo>
                      <a:pt x="102" y="183"/>
                    </a:lnTo>
                    <a:lnTo>
                      <a:pt x="90" y="179"/>
                    </a:lnTo>
                    <a:lnTo>
                      <a:pt x="85" y="174"/>
                    </a:lnTo>
                    <a:lnTo>
                      <a:pt x="83" y="172"/>
                    </a:lnTo>
                    <a:lnTo>
                      <a:pt x="77" y="163"/>
                    </a:lnTo>
                    <a:lnTo>
                      <a:pt x="69" y="152"/>
                    </a:lnTo>
                    <a:lnTo>
                      <a:pt x="64" y="142"/>
                    </a:lnTo>
                    <a:lnTo>
                      <a:pt x="64" y="132"/>
                    </a:lnTo>
                    <a:lnTo>
                      <a:pt x="65" y="126"/>
                    </a:lnTo>
                    <a:lnTo>
                      <a:pt x="65" y="121"/>
                    </a:lnTo>
                    <a:lnTo>
                      <a:pt x="66" y="118"/>
                    </a:lnTo>
                    <a:lnTo>
                      <a:pt x="60" y="111"/>
                    </a:lnTo>
                    <a:lnTo>
                      <a:pt x="57" y="106"/>
                    </a:lnTo>
                    <a:lnTo>
                      <a:pt x="53" y="102"/>
                    </a:lnTo>
                    <a:lnTo>
                      <a:pt x="53" y="99"/>
                    </a:lnTo>
                    <a:lnTo>
                      <a:pt x="47" y="90"/>
                    </a:lnTo>
                    <a:lnTo>
                      <a:pt x="46" y="84"/>
                    </a:lnTo>
                    <a:lnTo>
                      <a:pt x="48" y="58"/>
                    </a:lnTo>
                    <a:lnTo>
                      <a:pt x="47" y="56"/>
                    </a:lnTo>
                    <a:lnTo>
                      <a:pt x="47" y="55"/>
                    </a:lnTo>
                    <a:lnTo>
                      <a:pt x="46" y="53"/>
                    </a:lnTo>
                    <a:lnTo>
                      <a:pt x="46" y="52"/>
                    </a:lnTo>
                    <a:lnTo>
                      <a:pt x="44" y="48"/>
                    </a:lnTo>
                    <a:lnTo>
                      <a:pt x="42" y="44"/>
                    </a:lnTo>
                    <a:lnTo>
                      <a:pt x="39" y="35"/>
                    </a:lnTo>
                    <a:lnTo>
                      <a:pt x="38" y="18"/>
                    </a:lnTo>
                    <a:lnTo>
                      <a:pt x="35" y="7"/>
                    </a:lnTo>
                    <a:lnTo>
                      <a:pt x="33" y="5"/>
                    </a:lnTo>
                    <a:lnTo>
                      <a:pt x="30" y="3"/>
                    </a:lnTo>
                    <a:lnTo>
                      <a:pt x="22" y="1"/>
                    </a:lnTo>
                    <a:lnTo>
                      <a:pt x="15" y="0"/>
                    </a:ln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382">
                <a:extLst>
                  <a:ext uri="{FF2B5EF4-FFF2-40B4-BE49-F238E27FC236}">
                    <a16:creationId xmlns:a16="http://schemas.microsoft.com/office/drawing/2014/main" id="{A9CCA435-4960-2C1E-9564-7D517A9EDD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1" y="1503"/>
                <a:ext cx="95" cy="70"/>
              </a:xfrm>
              <a:custGeom>
                <a:avLst/>
                <a:gdLst>
                  <a:gd name="T0" fmla="*/ 282 w 286"/>
                  <a:gd name="T1" fmla="*/ 1 h 209"/>
                  <a:gd name="T2" fmla="*/ 262 w 286"/>
                  <a:gd name="T3" fmla="*/ 17 h 209"/>
                  <a:gd name="T4" fmla="*/ 257 w 286"/>
                  <a:gd name="T5" fmla="*/ 23 h 209"/>
                  <a:gd name="T6" fmla="*/ 263 w 286"/>
                  <a:gd name="T7" fmla="*/ 31 h 209"/>
                  <a:gd name="T8" fmla="*/ 263 w 286"/>
                  <a:gd name="T9" fmla="*/ 36 h 209"/>
                  <a:gd name="T10" fmla="*/ 254 w 286"/>
                  <a:gd name="T11" fmla="*/ 41 h 209"/>
                  <a:gd name="T12" fmla="*/ 241 w 286"/>
                  <a:gd name="T13" fmla="*/ 44 h 209"/>
                  <a:gd name="T14" fmla="*/ 232 w 286"/>
                  <a:gd name="T15" fmla="*/ 55 h 209"/>
                  <a:gd name="T16" fmla="*/ 228 w 286"/>
                  <a:gd name="T17" fmla="*/ 65 h 209"/>
                  <a:gd name="T18" fmla="*/ 221 w 286"/>
                  <a:gd name="T19" fmla="*/ 70 h 209"/>
                  <a:gd name="T20" fmla="*/ 214 w 286"/>
                  <a:gd name="T21" fmla="*/ 74 h 209"/>
                  <a:gd name="T22" fmla="*/ 208 w 286"/>
                  <a:gd name="T23" fmla="*/ 75 h 209"/>
                  <a:gd name="T24" fmla="*/ 206 w 286"/>
                  <a:gd name="T25" fmla="*/ 83 h 209"/>
                  <a:gd name="T26" fmla="*/ 202 w 286"/>
                  <a:gd name="T27" fmla="*/ 86 h 209"/>
                  <a:gd name="T28" fmla="*/ 202 w 286"/>
                  <a:gd name="T29" fmla="*/ 90 h 209"/>
                  <a:gd name="T30" fmla="*/ 198 w 286"/>
                  <a:gd name="T31" fmla="*/ 90 h 209"/>
                  <a:gd name="T32" fmla="*/ 187 w 286"/>
                  <a:gd name="T33" fmla="*/ 92 h 209"/>
                  <a:gd name="T34" fmla="*/ 173 w 286"/>
                  <a:gd name="T35" fmla="*/ 94 h 209"/>
                  <a:gd name="T36" fmla="*/ 162 w 286"/>
                  <a:gd name="T37" fmla="*/ 90 h 209"/>
                  <a:gd name="T38" fmla="*/ 151 w 286"/>
                  <a:gd name="T39" fmla="*/ 93 h 209"/>
                  <a:gd name="T40" fmla="*/ 139 w 286"/>
                  <a:gd name="T41" fmla="*/ 103 h 209"/>
                  <a:gd name="T42" fmla="*/ 124 w 286"/>
                  <a:gd name="T43" fmla="*/ 112 h 209"/>
                  <a:gd name="T44" fmla="*/ 113 w 286"/>
                  <a:gd name="T45" fmla="*/ 115 h 209"/>
                  <a:gd name="T46" fmla="*/ 108 w 286"/>
                  <a:gd name="T47" fmla="*/ 116 h 209"/>
                  <a:gd name="T48" fmla="*/ 97 w 286"/>
                  <a:gd name="T49" fmla="*/ 119 h 209"/>
                  <a:gd name="T50" fmla="*/ 89 w 286"/>
                  <a:gd name="T51" fmla="*/ 119 h 209"/>
                  <a:gd name="T52" fmla="*/ 83 w 286"/>
                  <a:gd name="T53" fmla="*/ 114 h 209"/>
                  <a:gd name="T54" fmla="*/ 78 w 286"/>
                  <a:gd name="T55" fmla="*/ 115 h 209"/>
                  <a:gd name="T56" fmla="*/ 67 w 286"/>
                  <a:gd name="T57" fmla="*/ 122 h 209"/>
                  <a:gd name="T58" fmla="*/ 67 w 286"/>
                  <a:gd name="T59" fmla="*/ 134 h 209"/>
                  <a:gd name="T60" fmla="*/ 59 w 286"/>
                  <a:gd name="T61" fmla="*/ 144 h 209"/>
                  <a:gd name="T62" fmla="*/ 55 w 286"/>
                  <a:gd name="T63" fmla="*/ 156 h 209"/>
                  <a:gd name="T64" fmla="*/ 41 w 286"/>
                  <a:gd name="T65" fmla="*/ 170 h 209"/>
                  <a:gd name="T66" fmla="*/ 32 w 286"/>
                  <a:gd name="T67" fmla="*/ 180 h 209"/>
                  <a:gd name="T68" fmla="*/ 6 w 286"/>
                  <a:gd name="T69" fmla="*/ 204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86" h="209">
                    <a:moveTo>
                      <a:pt x="286" y="0"/>
                    </a:moveTo>
                    <a:lnTo>
                      <a:pt x="282" y="1"/>
                    </a:lnTo>
                    <a:lnTo>
                      <a:pt x="273" y="6"/>
                    </a:lnTo>
                    <a:lnTo>
                      <a:pt x="262" y="17"/>
                    </a:lnTo>
                    <a:lnTo>
                      <a:pt x="257" y="21"/>
                    </a:lnTo>
                    <a:lnTo>
                      <a:pt x="257" y="23"/>
                    </a:lnTo>
                    <a:lnTo>
                      <a:pt x="259" y="26"/>
                    </a:lnTo>
                    <a:lnTo>
                      <a:pt x="263" y="31"/>
                    </a:lnTo>
                    <a:lnTo>
                      <a:pt x="263" y="33"/>
                    </a:lnTo>
                    <a:lnTo>
                      <a:pt x="263" y="36"/>
                    </a:lnTo>
                    <a:lnTo>
                      <a:pt x="257" y="39"/>
                    </a:lnTo>
                    <a:lnTo>
                      <a:pt x="254" y="41"/>
                    </a:lnTo>
                    <a:lnTo>
                      <a:pt x="247" y="41"/>
                    </a:lnTo>
                    <a:lnTo>
                      <a:pt x="241" y="44"/>
                    </a:lnTo>
                    <a:lnTo>
                      <a:pt x="233" y="48"/>
                    </a:lnTo>
                    <a:lnTo>
                      <a:pt x="232" y="55"/>
                    </a:lnTo>
                    <a:lnTo>
                      <a:pt x="231" y="58"/>
                    </a:lnTo>
                    <a:lnTo>
                      <a:pt x="228" y="65"/>
                    </a:lnTo>
                    <a:lnTo>
                      <a:pt x="224" y="69"/>
                    </a:lnTo>
                    <a:lnTo>
                      <a:pt x="221" y="70"/>
                    </a:lnTo>
                    <a:lnTo>
                      <a:pt x="220" y="72"/>
                    </a:lnTo>
                    <a:lnTo>
                      <a:pt x="214" y="74"/>
                    </a:lnTo>
                    <a:lnTo>
                      <a:pt x="210" y="73"/>
                    </a:lnTo>
                    <a:lnTo>
                      <a:pt x="208" y="75"/>
                    </a:lnTo>
                    <a:lnTo>
                      <a:pt x="206" y="78"/>
                    </a:lnTo>
                    <a:lnTo>
                      <a:pt x="206" y="83"/>
                    </a:lnTo>
                    <a:lnTo>
                      <a:pt x="204" y="86"/>
                    </a:lnTo>
                    <a:lnTo>
                      <a:pt x="202" y="86"/>
                    </a:lnTo>
                    <a:lnTo>
                      <a:pt x="202" y="88"/>
                    </a:lnTo>
                    <a:lnTo>
                      <a:pt x="202" y="90"/>
                    </a:lnTo>
                    <a:lnTo>
                      <a:pt x="200" y="91"/>
                    </a:lnTo>
                    <a:lnTo>
                      <a:pt x="198" y="90"/>
                    </a:lnTo>
                    <a:lnTo>
                      <a:pt x="192" y="88"/>
                    </a:lnTo>
                    <a:lnTo>
                      <a:pt x="187" y="92"/>
                    </a:lnTo>
                    <a:lnTo>
                      <a:pt x="178" y="94"/>
                    </a:lnTo>
                    <a:lnTo>
                      <a:pt x="173" y="94"/>
                    </a:lnTo>
                    <a:lnTo>
                      <a:pt x="167" y="91"/>
                    </a:lnTo>
                    <a:lnTo>
                      <a:pt x="162" y="90"/>
                    </a:lnTo>
                    <a:lnTo>
                      <a:pt x="159" y="91"/>
                    </a:lnTo>
                    <a:lnTo>
                      <a:pt x="151" y="93"/>
                    </a:lnTo>
                    <a:lnTo>
                      <a:pt x="145" y="99"/>
                    </a:lnTo>
                    <a:lnTo>
                      <a:pt x="139" y="103"/>
                    </a:lnTo>
                    <a:lnTo>
                      <a:pt x="131" y="111"/>
                    </a:lnTo>
                    <a:lnTo>
                      <a:pt x="124" y="112"/>
                    </a:lnTo>
                    <a:lnTo>
                      <a:pt x="120" y="114"/>
                    </a:lnTo>
                    <a:lnTo>
                      <a:pt x="113" y="115"/>
                    </a:lnTo>
                    <a:lnTo>
                      <a:pt x="111" y="115"/>
                    </a:lnTo>
                    <a:lnTo>
                      <a:pt x="108" y="116"/>
                    </a:lnTo>
                    <a:lnTo>
                      <a:pt x="102" y="117"/>
                    </a:lnTo>
                    <a:lnTo>
                      <a:pt x="97" y="119"/>
                    </a:lnTo>
                    <a:lnTo>
                      <a:pt x="92" y="119"/>
                    </a:lnTo>
                    <a:lnTo>
                      <a:pt x="89" y="119"/>
                    </a:lnTo>
                    <a:lnTo>
                      <a:pt x="85" y="116"/>
                    </a:lnTo>
                    <a:lnTo>
                      <a:pt x="83" y="114"/>
                    </a:lnTo>
                    <a:lnTo>
                      <a:pt x="81" y="114"/>
                    </a:lnTo>
                    <a:lnTo>
                      <a:pt x="78" y="115"/>
                    </a:lnTo>
                    <a:lnTo>
                      <a:pt x="75" y="118"/>
                    </a:lnTo>
                    <a:lnTo>
                      <a:pt x="67" y="122"/>
                    </a:lnTo>
                    <a:lnTo>
                      <a:pt x="67" y="128"/>
                    </a:lnTo>
                    <a:lnTo>
                      <a:pt x="67" y="134"/>
                    </a:lnTo>
                    <a:lnTo>
                      <a:pt x="63" y="140"/>
                    </a:lnTo>
                    <a:lnTo>
                      <a:pt x="59" y="144"/>
                    </a:lnTo>
                    <a:lnTo>
                      <a:pt x="58" y="151"/>
                    </a:lnTo>
                    <a:lnTo>
                      <a:pt x="55" y="156"/>
                    </a:lnTo>
                    <a:lnTo>
                      <a:pt x="51" y="162"/>
                    </a:lnTo>
                    <a:lnTo>
                      <a:pt x="41" y="170"/>
                    </a:lnTo>
                    <a:lnTo>
                      <a:pt x="36" y="174"/>
                    </a:lnTo>
                    <a:lnTo>
                      <a:pt x="32" y="180"/>
                    </a:lnTo>
                    <a:lnTo>
                      <a:pt x="14" y="197"/>
                    </a:lnTo>
                    <a:lnTo>
                      <a:pt x="6" y="204"/>
                    </a:lnTo>
                    <a:lnTo>
                      <a:pt x="0" y="209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383">
                <a:extLst>
                  <a:ext uri="{FF2B5EF4-FFF2-40B4-BE49-F238E27FC236}">
                    <a16:creationId xmlns:a16="http://schemas.microsoft.com/office/drawing/2014/main" id="{37708AC0-FF20-71B3-7B83-CDC7290C22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1" y="896"/>
                <a:ext cx="240" cy="318"/>
              </a:xfrm>
              <a:custGeom>
                <a:avLst/>
                <a:gdLst>
                  <a:gd name="T0" fmla="*/ 704 w 718"/>
                  <a:gd name="T1" fmla="*/ 949 h 955"/>
                  <a:gd name="T2" fmla="*/ 676 w 718"/>
                  <a:gd name="T3" fmla="*/ 929 h 955"/>
                  <a:gd name="T4" fmla="*/ 658 w 718"/>
                  <a:gd name="T5" fmla="*/ 918 h 955"/>
                  <a:gd name="T6" fmla="*/ 641 w 718"/>
                  <a:gd name="T7" fmla="*/ 918 h 955"/>
                  <a:gd name="T8" fmla="*/ 620 w 718"/>
                  <a:gd name="T9" fmla="*/ 901 h 955"/>
                  <a:gd name="T10" fmla="*/ 611 w 718"/>
                  <a:gd name="T11" fmla="*/ 885 h 955"/>
                  <a:gd name="T12" fmla="*/ 602 w 718"/>
                  <a:gd name="T13" fmla="*/ 863 h 955"/>
                  <a:gd name="T14" fmla="*/ 598 w 718"/>
                  <a:gd name="T15" fmla="*/ 844 h 955"/>
                  <a:gd name="T16" fmla="*/ 589 w 718"/>
                  <a:gd name="T17" fmla="*/ 805 h 955"/>
                  <a:gd name="T18" fmla="*/ 571 w 718"/>
                  <a:gd name="T19" fmla="*/ 793 h 955"/>
                  <a:gd name="T20" fmla="*/ 563 w 718"/>
                  <a:gd name="T21" fmla="*/ 785 h 955"/>
                  <a:gd name="T22" fmla="*/ 567 w 718"/>
                  <a:gd name="T23" fmla="*/ 760 h 955"/>
                  <a:gd name="T24" fmla="*/ 579 w 718"/>
                  <a:gd name="T25" fmla="*/ 744 h 955"/>
                  <a:gd name="T26" fmla="*/ 579 w 718"/>
                  <a:gd name="T27" fmla="*/ 726 h 955"/>
                  <a:gd name="T28" fmla="*/ 575 w 718"/>
                  <a:gd name="T29" fmla="*/ 708 h 955"/>
                  <a:gd name="T30" fmla="*/ 565 w 718"/>
                  <a:gd name="T31" fmla="*/ 696 h 955"/>
                  <a:gd name="T32" fmla="*/ 527 w 718"/>
                  <a:gd name="T33" fmla="*/ 678 h 955"/>
                  <a:gd name="T34" fmla="*/ 513 w 718"/>
                  <a:gd name="T35" fmla="*/ 673 h 955"/>
                  <a:gd name="T36" fmla="*/ 494 w 718"/>
                  <a:gd name="T37" fmla="*/ 653 h 955"/>
                  <a:gd name="T38" fmla="*/ 469 w 718"/>
                  <a:gd name="T39" fmla="*/ 659 h 955"/>
                  <a:gd name="T40" fmla="*/ 455 w 718"/>
                  <a:gd name="T41" fmla="*/ 640 h 955"/>
                  <a:gd name="T42" fmla="*/ 449 w 718"/>
                  <a:gd name="T43" fmla="*/ 617 h 955"/>
                  <a:gd name="T44" fmla="*/ 448 w 718"/>
                  <a:gd name="T45" fmla="*/ 607 h 955"/>
                  <a:gd name="T46" fmla="*/ 445 w 718"/>
                  <a:gd name="T47" fmla="*/ 582 h 955"/>
                  <a:gd name="T48" fmla="*/ 442 w 718"/>
                  <a:gd name="T49" fmla="*/ 554 h 955"/>
                  <a:gd name="T50" fmla="*/ 425 w 718"/>
                  <a:gd name="T51" fmla="*/ 520 h 955"/>
                  <a:gd name="T52" fmla="*/ 415 w 718"/>
                  <a:gd name="T53" fmla="*/ 501 h 955"/>
                  <a:gd name="T54" fmla="*/ 405 w 718"/>
                  <a:gd name="T55" fmla="*/ 483 h 955"/>
                  <a:gd name="T56" fmla="*/ 389 w 718"/>
                  <a:gd name="T57" fmla="*/ 455 h 955"/>
                  <a:gd name="T58" fmla="*/ 352 w 718"/>
                  <a:gd name="T59" fmla="*/ 423 h 955"/>
                  <a:gd name="T60" fmla="*/ 326 w 718"/>
                  <a:gd name="T61" fmla="*/ 398 h 955"/>
                  <a:gd name="T62" fmla="*/ 304 w 718"/>
                  <a:gd name="T63" fmla="*/ 389 h 955"/>
                  <a:gd name="T64" fmla="*/ 295 w 718"/>
                  <a:gd name="T65" fmla="*/ 370 h 955"/>
                  <a:gd name="T66" fmla="*/ 296 w 718"/>
                  <a:gd name="T67" fmla="*/ 335 h 955"/>
                  <a:gd name="T68" fmla="*/ 314 w 718"/>
                  <a:gd name="T69" fmla="*/ 315 h 955"/>
                  <a:gd name="T70" fmla="*/ 320 w 718"/>
                  <a:gd name="T71" fmla="*/ 306 h 955"/>
                  <a:gd name="T72" fmla="*/ 330 w 718"/>
                  <a:gd name="T73" fmla="*/ 297 h 955"/>
                  <a:gd name="T74" fmla="*/ 321 w 718"/>
                  <a:gd name="T75" fmla="*/ 269 h 955"/>
                  <a:gd name="T76" fmla="*/ 313 w 718"/>
                  <a:gd name="T77" fmla="*/ 243 h 955"/>
                  <a:gd name="T78" fmla="*/ 306 w 718"/>
                  <a:gd name="T79" fmla="*/ 232 h 955"/>
                  <a:gd name="T80" fmla="*/ 303 w 718"/>
                  <a:gd name="T81" fmla="*/ 221 h 955"/>
                  <a:gd name="T82" fmla="*/ 282 w 718"/>
                  <a:gd name="T83" fmla="*/ 199 h 955"/>
                  <a:gd name="T84" fmla="*/ 268 w 718"/>
                  <a:gd name="T85" fmla="*/ 190 h 955"/>
                  <a:gd name="T86" fmla="*/ 252 w 718"/>
                  <a:gd name="T87" fmla="*/ 176 h 955"/>
                  <a:gd name="T88" fmla="*/ 234 w 718"/>
                  <a:gd name="T89" fmla="*/ 174 h 955"/>
                  <a:gd name="T90" fmla="*/ 219 w 718"/>
                  <a:gd name="T91" fmla="*/ 166 h 955"/>
                  <a:gd name="T92" fmla="*/ 203 w 718"/>
                  <a:gd name="T93" fmla="*/ 150 h 955"/>
                  <a:gd name="T94" fmla="*/ 180 w 718"/>
                  <a:gd name="T95" fmla="*/ 135 h 955"/>
                  <a:gd name="T96" fmla="*/ 124 w 718"/>
                  <a:gd name="T97" fmla="*/ 117 h 955"/>
                  <a:gd name="T98" fmla="*/ 113 w 718"/>
                  <a:gd name="T99" fmla="*/ 89 h 955"/>
                  <a:gd name="T100" fmla="*/ 89 w 718"/>
                  <a:gd name="T101" fmla="*/ 70 h 955"/>
                  <a:gd name="T102" fmla="*/ 55 w 718"/>
                  <a:gd name="T103" fmla="*/ 88 h 955"/>
                  <a:gd name="T104" fmla="*/ 22 w 718"/>
                  <a:gd name="T105" fmla="*/ 90 h 955"/>
                  <a:gd name="T106" fmla="*/ 1 w 718"/>
                  <a:gd name="T107" fmla="*/ 79 h 955"/>
                  <a:gd name="T108" fmla="*/ 9 w 718"/>
                  <a:gd name="T109" fmla="*/ 48 h 955"/>
                  <a:gd name="T110" fmla="*/ 41 w 718"/>
                  <a:gd name="T111" fmla="*/ 38 h 955"/>
                  <a:gd name="T112" fmla="*/ 58 w 718"/>
                  <a:gd name="T113" fmla="*/ 9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18" h="955">
                    <a:moveTo>
                      <a:pt x="718" y="955"/>
                    </a:moveTo>
                    <a:lnTo>
                      <a:pt x="714" y="954"/>
                    </a:lnTo>
                    <a:lnTo>
                      <a:pt x="711" y="954"/>
                    </a:lnTo>
                    <a:lnTo>
                      <a:pt x="707" y="951"/>
                    </a:lnTo>
                    <a:lnTo>
                      <a:pt x="704" y="949"/>
                    </a:lnTo>
                    <a:lnTo>
                      <a:pt x="697" y="944"/>
                    </a:lnTo>
                    <a:lnTo>
                      <a:pt x="694" y="941"/>
                    </a:lnTo>
                    <a:lnTo>
                      <a:pt x="691" y="938"/>
                    </a:lnTo>
                    <a:lnTo>
                      <a:pt x="685" y="933"/>
                    </a:lnTo>
                    <a:lnTo>
                      <a:pt x="676" y="929"/>
                    </a:lnTo>
                    <a:lnTo>
                      <a:pt x="671" y="927"/>
                    </a:lnTo>
                    <a:lnTo>
                      <a:pt x="668" y="926"/>
                    </a:lnTo>
                    <a:lnTo>
                      <a:pt x="665" y="920"/>
                    </a:lnTo>
                    <a:lnTo>
                      <a:pt x="661" y="918"/>
                    </a:lnTo>
                    <a:lnTo>
                      <a:pt x="658" y="918"/>
                    </a:lnTo>
                    <a:lnTo>
                      <a:pt x="653" y="918"/>
                    </a:lnTo>
                    <a:lnTo>
                      <a:pt x="647" y="919"/>
                    </a:lnTo>
                    <a:lnTo>
                      <a:pt x="645" y="918"/>
                    </a:lnTo>
                    <a:lnTo>
                      <a:pt x="644" y="918"/>
                    </a:lnTo>
                    <a:lnTo>
                      <a:pt x="641" y="918"/>
                    </a:lnTo>
                    <a:lnTo>
                      <a:pt x="637" y="918"/>
                    </a:lnTo>
                    <a:lnTo>
                      <a:pt x="629" y="914"/>
                    </a:lnTo>
                    <a:lnTo>
                      <a:pt x="625" y="910"/>
                    </a:lnTo>
                    <a:lnTo>
                      <a:pt x="622" y="906"/>
                    </a:lnTo>
                    <a:lnTo>
                      <a:pt x="620" y="901"/>
                    </a:lnTo>
                    <a:lnTo>
                      <a:pt x="620" y="897"/>
                    </a:lnTo>
                    <a:lnTo>
                      <a:pt x="618" y="892"/>
                    </a:lnTo>
                    <a:lnTo>
                      <a:pt x="616" y="890"/>
                    </a:lnTo>
                    <a:lnTo>
                      <a:pt x="615" y="889"/>
                    </a:lnTo>
                    <a:lnTo>
                      <a:pt x="611" y="885"/>
                    </a:lnTo>
                    <a:lnTo>
                      <a:pt x="606" y="881"/>
                    </a:lnTo>
                    <a:lnTo>
                      <a:pt x="601" y="876"/>
                    </a:lnTo>
                    <a:lnTo>
                      <a:pt x="600" y="872"/>
                    </a:lnTo>
                    <a:lnTo>
                      <a:pt x="600" y="867"/>
                    </a:lnTo>
                    <a:lnTo>
                      <a:pt x="602" y="863"/>
                    </a:lnTo>
                    <a:lnTo>
                      <a:pt x="601" y="861"/>
                    </a:lnTo>
                    <a:lnTo>
                      <a:pt x="601" y="860"/>
                    </a:lnTo>
                    <a:lnTo>
                      <a:pt x="601" y="855"/>
                    </a:lnTo>
                    <a:lnTo>
                      <a:pt x="599" y="848"/>
                    </a:lnTo>
                    <a:lnTo>
                      <a:pt x="598" y="844"/>
                    </a:lnTo>
                    <a:lnTo>
                      <a:pt x="598" y="840"/>
                    </a:lnTo>
                    <a:lnTo>
                      <a:pt x="594" y="826"/>
                    </a:lnTo>
                    <a:lnTo>
                      <a:pt x="592" y="816"/>
                    </a:lnTo>
                    <a:lnTo>
                      <a:pt x="590" y="809"/>
                    </a:lnTo>
                    <a:lnTo>
                      <a:pt x="589" y="805"/>
                    </a:lnTo>
                    <a:lnTo>
                      <a:pt x="582" y="797"/>
                    </a:lnTo>
                    <a:lnTo>
                      <a:pt x="579" y="796"/>
                    </a:lnTo>
                    <a:lnTo>
                      <a:pt x="574" y="796"/>
                    </a:lnTo>
                    <a:lnTo>
                      <a:pt x="572" y="795"/>
                    </a:lnTo>
                    <a:lnTo>
                      <a:pt x="571" y="793"/>
                    </a:lnTo>
                    <a:lnTo>
                      <a:pt x="570" y="791"/>
                    </a:lnTo>
                    <a:lnTo>
                      <a:pt x="569" y="790"/>
                    </a:lnTo>
                    <a:lnTo>
                      <a:pt x="567" y="788"/>
                    </a:lnTo>
                    <a:lnTo>
                      <a:pt x="565" y="787"/>
                    </a:lnTo>
                    <a:lnTo>
                      <a:pt x="563" y="785"/>
                    </a:lnTo>
                    <a:lnTo>
                      <a:pt x="562" y="780"/>
                    </a:lnTo>
                    <a:lnTo>
                      <a:pt x="562" y="776"/>
                    </a:lnTo>
                    <a:lnTo>
                      <a:pt x="562" y="771"/>
                    </a:lnTo>
                    <a:lnTo>
                      <a:pt x="563" y="764"/>
                    </a:lnTo>
                    <a:lnTo>
                      <a:pt x="567" y="760"/>
                    </a:lnTo>
                    <a:lnTo>
                      <a:pt x="570" y="756"/>
                    </a:lnTo>
                    <a:lnTo>
                      <a:pt x="572" y="753"/>
                    </a:lnTo>
                    <a:lnTo>
                      <a:pt x="572" y="749"/>
                    </a:lnTo>
                    <a:lnTo>
                      <a:pt x="577" y="748"/>
                    </a:lnTo>
                    <a:lnTo>
                      <a:pt x="579" y="744"/>
                    </a:lnTo>
                    <a:lnTo>
                      <a:pt x="583" y="738"/>
                    </a:lnTo>
                    <a:lnTo>
                      <a:pt x="584" y="734"/>
                    </a:lnTo>
                    <a:lnTo>
                      <a:pt x="584" y="731"/>
                    </a:lnTo>
                    <a:lnTo>
                      <a:pt x="582" y="728"/>
                    </a:lnTo>
                    <a:lnTo>
                      <a:pt x="579" y="726"/>
                    </a:lnTo>
                    <a:lnTo>
                      <a:pt x="576" y="722"/>
                    </a:lnTo>
                    <a:lnTo>
                      <a:pt x="575" y="720"/>
                    </a:lnTo>
                    <a:lnTo>
                      <a:pt x="576" y="716"/>
                    </a:lnTo>
                    <a:lnTo>
                      <a:pt x="576" y="710"/>
                    </a:lnTo>
                    <a:lnTo>
                      <a:pt x="575" y="708"/>
                    </a:lnTo>
                    <a:lnTo>
                      <a:pt x="573" y="707"/>
                    </a:lnTo>
                    <a:lnTo>
                      <a:pt x="570" y="704"/>
                    </a:lnTo>
                    <a:lnTo>
                      <a:pt x="569" y="703"/>
                    </a:lnTo>
                    <a:lnTo>
                      <a:pt x="568" y="700"/>
                    </a:lnTo>
                    <a:lnTo>
                      <a:pt x="565" y="696"/>
                    </a:lnTo>
                    <a:lnTo>
                      <a:pt x="564" y="694"/>
                    </a:lnTo>
                    <a:lnTo>
                      <a:pt x="560" y="691"/>
                    </a:lnTo>
                    <a:lnTo>
                      <a:pt x="538" y="680"/>
                    </a:lnTo>
                    <a:lnTo>
                      <a:pt x="531" y="677"/>
                    </a:lnTo>
                    <a:lnTo>
                      <a:pt x="527" y="678"/>
                    </a:lnTo>
                    <a:lnTo>
                      <a:pt x="525" y="679"/>
                    </a:lnTo>
                    <a:lnTo>
                      <a:pt x="524" y="679"/>
                    </a:lnTo>
                    <a:lnTo>
                      <a:pt x="522" y="677"/>
                    </a:lnTo>
                    <a:lnTo>
                      <a:pt x="521" y="675"/>
                    </a:lnTo>
                    <a:lnTo>
                      <a:pt x="513" y="673"/>
                    </a:lnTo>
                    <a:lnTo>
                      <a:pt x="504" y="671"/>
                    </a:lnTo>
                    <a:lnTo>
                      <a:pt x="502" y="669"/>
                    </a:lnTo>
                    <a:lnTo>
                      <a:pt x="502" y="668"/>
                    </a:lnTo>
                    <a:lnTo>
                      <a:pt x="498" y="657"/>
                    </a:lnTo>
                    <a:lnTo>
                      <a:pt x="494" y="653"/>
                    </a:lnTo>
                    <a:lnTo>
                      <a:pt x="487" y="651"/>
                    </a:lnTo>
                    <a:lnTo>
                      <a:pt x="482" y="654"/>
                    </a:lnTo>
                    <a:lnTo>
                      <a:pt x="476" y="657"/>
                    </a:lnTo>
                    <a:lnTo>
                      <a:pt x="473" y="659"/>
                    </a:lnTo>
                    <a:lnTo>
                      <a:pt x="469" y="659"/>
                    </a:lnTo>
                    <a:lnTo>
                      <a:pt x="468" y="658"/>
                    </a:lnTo>
                    <a:lnTo>
                      <a:pt x="464" y="652"/>
                    </a:lnTo>
                    <a:lnTo>
                      <a:pt x="462" y="649"/>
                    </a:lnTo>
                    <a:lnTo>
                      <a:pt x="455" y="644"/>
                    </a:lnTo>
                    <a:lnTo>
                      <a:pt x="455" y="640"/>
                    </a:lnTo>
                    <a:lnTo>
                      <a:pt x="455" y="634"/>
                    </a:lnTo>
                    <a:lnTo>
                      <a:pt x="453" y="630"/>
                    </a:lnTo>
                    <a:lnTo>
                      <a:pt x="449" y="625"/>
                    </a:lnTo>
                    <a:lnTo>
                      <a:pt x="449" y="621"/>
                    </a:lnTo>
                    <a:lnTo>
                      <a:pt x="449" y="617"/>
                    </a:lnTo>
                    <a:lnTo>
                      <a:pt x="448" y="615"/>
                    </a:lnTo>
                    <a:lnTo>
                      <a:pt x="448" y="614"/>
                    </a:lnTo>
                    <a:lnTo>
                      <a:pt x="448" y="612"/>
                    </a:lnTo>
                    <a:lnTo>
                      <a:pt x="447" y="610"/>
                    </a:lnTo>
                    <a:lnTo>
                      <a:pt x="448" y="607"/>
                    </a:lnTo>
                    <a:lnTo>
                      <a:pt x="449" y="604"/>
                    </a:lnTo>
                    <a:lnTo>
                      <a:pt x="452" y="600"/>
                    </a:lnTo>
                    <a:lnTo>
                      <a:pt x="450" y="594"/>
                    </a:lnTo>
                    <a:lnTo>
                      <a:pt x="449" y="589"/>
                    </a:lnTo>
                    <a:lnTo>
                      <a:pt x="445" y="582"/>
                    </a:lnTo>
                    <a:lnTo>
                      <a:pt x="443" y="577"/>
                    </a:lnTo>
                    <a:lnTo>
                      <a:pt x="442" y="572"/>
                    </a:lnTo>
                    <a:lnTo>
                      <a:pt x="443" y="560"/>
                    </a:lnTo>
                    <a:lnTo>
                      <a:pt x="442" y="556"/>
                    </a:lnTo>
                    <a:lnTo>
                      <a:pt x="442" y="554"/>
                    </a:lnTo>
                    <a:lnTo>
                      <a:pt x="438" y="543"/>
                    </a:lnTo>
                    <a:lnTo>
                      <a:pt x="437" y="539"/>
                    </a:lnTo>
                    <a:lnTo>
                      <a:pt x="431" y="530"/>
                    </a:lnTo>
                    <a:lnTo>
                      <a:pt x="428" y="525"/>
                    </a:lnTo>
                    <a:lnTo>
                      <a:pt x="425" y="520"/>
                    </a:lnTo>
                    <a:lnTo>
                      <a:pt x="426" y="517"/>
                    </a:lnTo>
                    <a:lnTo>
                      <a:pt x="424" y="508"/>
                    </a:lnTo>
                    <a:lnTo>
                      <a:pt x="421" y="504"/>
                    </a:lnTo>
                    <a:lnTo>
                      <a:pt x="419" y="502"/>
                    </a:lnTo>
                    <a:lnTo>
                      <a:pt x="415" y="501"/>
                    </a:lnTo>
                    <a:lnTo>
                      <a:pt x="412" y="499"/>
                    </a:lnTo>
                    <a:lnTo>
                      <a:pt x="410" y="497"/>
                    </a:lnTo>
                    <a:lnTo>
                      <a:pt x="409" y="496"/>
                    </a:lnTo>
                    <a:lnTo>
                      <a:pt x="406" y="489"/>
                    </a:lnTo>
                    <a:lnTo>
                      <a:pt x="405" y="483"/>
                    </a:lnTo>
                    <a:lnTo>
                      <a:pt x="403" y="471"/>
                    </a:lnTo>
                    <a:lnTo>
                      <a:pt x="403" y="467"/>
                    </a:lnTo>
                    <a:lnTo>
                      <a:pt x="399" y="463"/>
                    </a:lnTo>
                    <a:lnTo>
                      <a:pt x="396" y="462"/>
                    </a:lnTo>
                    <a:lnTo>
                      <a:pt x="389" y="455"/>
                    </a:lnTo>
                    <a:lnTo>
                      <a:pt x="384" y="451"/>
                    </a:lnTo>
                    <a:lnTo>
                      <a:pt x="379" y="447"/>
                    </a:lnTo>
                    <a:lnTo>
                      <a:pt x="361" y="433"/>
                    </a:lnTo>
                    <a:lnTo>
                      <a:pt x="353" y="425"/>
                    </a:lnTo>
                    <a:lnTo>
                      <a:pt x="352" y="423"/>
                    </a:lnTo>
                    <a:lnTo>
                      <a:pt x="351" y="422"/>
                    </a:lnTo>
                    <a:lnTo>
                      <a:pt x="346" y="420"/>
                    </a:lnTo>
                    <a:lnTo>
                      <a:pt x="335" y="413"/>
                    </a:lnTo>
                    <a:lnTo>
                      <a:pt x="330" y="410"/>
                    </a:lnTo>
                    <a:lnTo>
                      <a:pt x="326" y="398"/>
                    </a:lnTo>
                    <a:lnTo>
                      <a:pt x="323" y="394"/>
                    </a:lnTo>
                    <a:lnTo>
                      <a:pt x="321" y="392"/>
                    </a:lnTo>
                    <a:lnTo>
                      <a:pt x="312" y="391"/>
                    </a:lnTo>
                    <a:lnTo>
                      <a:pt x="307" y="390"/>
                    </a:lnTo>
                    <a:lnTo>
                      <a:pt x="304" y="389"/>
                    </a:lnTo>
                    <a:lnTo>
                      <a:pt x="302" y="387"/>
                    </a:lnTo>
                    <a:lnTo>
                      <a:pt x="303" y="385"/>
                    </a:lnTo>
                    <a:lnTo>
                      <a:pt x="302" y="381"/>
                    </a:lnTo>
                    <a:lnTo>
                      <a:pt x="299" y="376"/>
                    </a:lnTo>
                    <a:lnTo>
                      <a:pt x="295" y="370"/>
                    </a:lnTo>
                    <a:lnTo>
                      <a:pt x="294" y="363"/>
                    </a:lnTo>
                    <a:lnTo>
                      <a:pt x="293" y="353"/>
                    </a:lnTo>
                    <a:lnTo>
                      <a:pt x="293" y="348"/>
                    </a:lnTo>
                    <a:lnTo>
                      <a:pt x="295" y="344"/>
                    </a:lnTo>
                    <a:lnTo>
                      <a:pt x="296" y="335"/>
                    </a:lnTo>
                    <a:lnTo>
                      <a:pt x="301" y="331"/>
                    </a:lnTo>
                    <a:lnTo>
                      <a:pt x="306" y="326"/>
                    </a:lnTo>
                    <a:lnTo>
                      <a:pt x="308" y="322"/>
                    </a:lnTo>
                    <a:lnTo>
                      <a:pt x="309" y="315"/>
                    </a:lnTo>
                    <a:lnTo>
                      <a:pt x="314" y="315"/>
                    </a:lnTo>
                    <a:lnTo>
                      <a:pt x="316" y="314"/>
                    </a:lnTo>
                    <a:lnTo>
                      <a:pt x="319" y="314"/>
                    </a:lnTo>
                    <a:lnTo>
                      <a:pt x="320" y="312"/>
                    </a:lnTo>
                    <a:lnTo>
                      <a:pt x="319" y="308"/>
                    </a:lnTo>
                    <a:lnTo>
                      <a:pt x="320" y="306"/>
                    </a:lnTo>
                    <a:lnTo>
                      <a:pt x="325" y="307"/>
                    </a:lnTo>
                    <a:lnTo>
                      <a:pt x="326" y="307"/>
                    </a:lnTo>
                    <a:lnTo>
                      <a:pt x="328" y="306"/>
                    </a:lnTo>
                    <a:lnTo>
                      <a:pt x="328" y="302"/>
                    </a:lnTo>
                    <a:lnTo>
                      <a:pt x="330" y="297"/>
                    </a:lnTo>
                    <a:lnTo>
                      <a:pt x="329" y="293"/>
                    </a:lnTo>
                    <a:lnTo>
                      <a:pt x="329" y="290"/>
                    </a:lnTo>
                    <a:lnTo>
                      <a:pt x="327" y="281"/>
                    </a:lnTo>
                    <a:lnTo>
                      <a:pt x="323" y="274"/>
                    </a:lnTo>
                    <a:lnTo>
                      <a:pt x="321" y="269"/>
                    </a:lnTo>
                    <a:lnTo>
                      <a:pt x="319" y="266"/>
                    </a:lnTo>
                    <a:lnTo>
                      <a:pt x="319" y="258"/>
                    </a:lnTo>
                    <a:lnTo>
                      <a:pt x="318" y="254"/>
                    </a:lnTo>
                    <a:lnTo>
                      <a:pt x="313" y="248"/>
                    </a:lnTo>
                    <a:lnTo>
                      <a:pt x="313" y="243"/>
                    </a:lnTo>
                    <a:lnTo>
                      <a:pt x="311" y="241"/>
                    </a:lnTo>
                    <a:lnTo>
                      <a:pt x="310" y="239"/>
                    </a:lnTo>
                    <a:lnTo>
                      <a:pt x="308" y="236"/>
                    </a:lnTo>
                    <a:lnTo>
                      <a:pt x="307" y="234"/>
                    </a:lnTo>
                    <a:lnTo>
                      <a:pt x="306" y="232"/>
                    </a:lnTo>
                    <a:lnTo>
                      <a:pt x="306" y="231"/>
                    </a:lnTo>
                    <a:lnTo>
                      <a:pt x="305" y="229"/>
                    </a:lnTo>
                    <a:lnTo>
                      <a:pt x="305" y="228"/>
                    </a:lnTo>
                    <a:lnTo>
                      <a:pt x="305" y="225"/>
                    </a:lnTo>
                    <a:lnTo>
                      <a:pt x="303" y="221"/>
                    </a:lnTo>
                    <a:lnTo>
                      <a:pt x="302" y="219"/>
                    </a:lnTo>
                    <a:lnTo>
                      <a:pt x="296" y="216"/>
                    </a:lnTo>
                    <a:lnTo>
                      <a:pt x="289" y="211"/>
                    </a:lnTo>
                    <a:lnTo>
                      <a:pt x="285" y="204"/>
                    </a:lnTo>
                    <a:lnTo>
                      <a:pt x="282" y="199"/>
                    </a:lnTo>
                    <a:lnTo>
                      <a:pt x="277" y="198"/>
                    </a:lnTo>
                    <a:lnTo>
                      <a:pt x="274" y="196"/>
                    </a:lnTo>
                    <a:lnTo>
                      <a:pt x="273" y="193"/>
                    </a:lnTo>
                    <a:lnTo>
                      <a:pt x="271" y="188"/>
                    </a:lnTo>
                    <a:lnTo>
                      <a:pt x="268" y="190"/>
                    </a:lnTo>
                    <a:lnTo>
                      <a:pt x="265" y="190"/>
                    </a:lnTo>
                    <a:lnTo>
                      <a:pt x="263" y="188"/>
                    </a:lnTo>
                    <a:lnTo>
                      <a:pt x="261" y="184"/>
                    </a:lnTo>
                    <a:lnTo>
                      <a:pt x="257" y="179"/>
                    </a:lnTo>
                    <a:lnTo>
                      <a:pt x="252" y="176"/>
                    </a:lnTo>
                    <a:lnTo>
                      <a:pt x="245" y="173"/>
                    </a:lnTo>
                    <a:lnTo>
                      <a:pt x="239" y="175"/>
                    </a:lnTo>
                    <a:lnTo>
                      <a:pt x="237" y="174"/>
                    </a:lnTo>
                    <a:lnTo>
                      <a:pt x="236" y="174"/>
                    </a:lnTo>
                    <a:lnTo>
                      <a:pt x="234" y="174"/>
                    </a:lnTo>
                    <a:lnTo>
                      <a:pt x="231" y="172"/>
                    </a:lnTo>
                    <a:lnTo>
                      <a:pt x="229" y="169"/>
                    </a:lnTo>
                    <a:lnTo>
                      <a:pt x="227" y="168"/>
                    </a:lnTo>
                    <a:lnTo>
                      <a:pt x="224" y="168"/>
                    </a:lnTo>
                    <a:lnTo>
                      <a:pt x="219" y="166"/>
                    </a:lnTo>
                    <a:lnTo>
                      <a:pt x="217" y="165"/>
                    </a:lnTo>
                    <a:lnTo>
                      <a:pt x="216" y="165"/>
                    </a:lnTo>
                    <a:lnTo>
                      <a:pt x="214" y="165"/>
                    </a:lnTo>
                    <a:lnTo>
                      <a:pt x="207" y="159"/>
                    </a:lnTo>
                    <a:lnTo>
                      <a:pt x="203" y="150"/>
                    </a:lnTo>
                    <a:lnTo>
                      <a:pt x="199" y="145"/>
                    </a:lnTo>
                    <a:lnTo>
                      <a:pt x="197" y="142"/>
                    </a:lnTo>
                    <a:lnTo>
                      <a:pt x="194" y="139"/>
                    </a:lnTo>
                    <a:lnTo>
                      <a:pt x="192" y="138"/>
                    </a:lnTo>
                    <a:lnTo>
                      <a:pt x="180" y="135"/>
                    </a:lnTo>
                    <a:lnTo>
                      <a:pt x="176" y="135"/>
                    </a:lnTo>
                    <a:lnTo>
                      <a:pt x="174" y="137"/>
                    </a:lnTo>
                    <a:lnTo>
                      <a:pt x="166" y="139"/>
                    </a:lnTo>
                    <a:lnTo>
                      <a:pt x="157" y="137"/>
                    </a:lnTo>
                    <a:lnTo>
                      <a:pt x="124" y="117"/>
                    </a:lnTo>
                    <a:lnTo>
                      <a:pt x="119" y="114"/>
                    </a:lnTo>
                    <a:lnTo>
                      <a:pt x="116" y="110"/>
                    </a:lnTo>
                    <a:lnTo>
                      <a:pt x="113" y="102"/>
                    </a:lnTo>
                    <a:lnTo>
                      <a:pt x="112" y="95"/>
                    </a:lnTo>
                    <a:lnTo>
                      <a:pt x="113" y="89"/>
                    </a:lnTo>
                    <a:lnTo>
                      <a:pt x="111" y="83"/>
                    </a:lnTo>
                    <a:lnTo>
                      <a:pt x="104" y="77"/>
                    </a:lnTo>
                    <a:lnTo>
                      <a:pt x="98" y="71"/>
                    </a:lnTo>
                    <a:lnTo>
                      <a:pt x="93" y="69"/>
                    </a:lnTo>
                    <a:lnTo>
                      <a:pt x="89" y="70"/>
                    </a:lnTo>
                    <a:lnTo>
                      <a:pt x="85" y="73"/>
                    </a:lnTo>
                    <a:lnTo>
                      <a:pt x="79" y="80"/>
                    </a:lnTo>
                    <a:lnTo>
                      <a:pt x="73" y="82"/>
                    </a:lnTo>
                    <a:lnTo>
                      <a:pt x="62" y="83"/>
                    </a:lnTo>
                    <a:lnTo>
                      <a:pt x="55" y="88"/>
                    </a:lnTo>
                    <a:lnTo>
                      <a:pt x="49" y="91"/>
                    </a:lnTo>
                    <a:lnTo>
                      <a:pt x="43" y="94"/>
                    </a:lnTo>
                    <a:lnTo>
                      <a:pt x="37" y="94"/>
                    </a:lnTo>
                    <a:lnTo>
                      <a:pt x="33" y="92"/>
                    </a:lnTo>
                    <a:lnTo>
                      <a:pt x="22" y="90"/>
                    </a:lnTo>
                    <a:lnTo>
                      <a:pt x="15" y="91"/>
                    </a:lnTo>
                    <a:lnTo>
                      <a:pt x="5" y="87"/>
                    </a:lnTo>
                    <a:lnTo>
                      <a:pt x="2" y="85"/>
                    </a:lnTo>
                    <a:lnTo>
                      <a:pt x="3" y="84"/>
                    </a:lnTo>
                    <a:lnTo>
                      <a:pt x="1" y="79"/>
                    </a:lnTo>
                    <a:lnTo>
                      <a:pt x="0" y="75"/>
                    </a:lnTo>
                    <a:lnTo>
                      <a:pt x="0" y="70"/>
                    </a:lnTo>
                    <a:lnTo>
                      <a:pt x="0" y="63"/>
                    </a:lnTo>
                    <a:lnTo>
                      <a:pt x="3" y="57"/>
                    </a:lnTo>
                    <a:lnTo>
                      <a:pt x="9" y="48"/>
                    </a:lnTo>
                    <a:lnTo>
                      <a:pt x="19" y="46"/>
                    </a:lnTo>
                    <a:lnTo>
                      <a:pt x="28" y="44"/>
                    </a:lnTo>
                    <a:lnTo>
                      <a:pt x="36" y="42"/>
                    </a:lnTo>
                    <a:lnTo>
                      <a:pt x="38" y="40"/>
                    </a:lnTo>
                    <a:lnTo>
                      <a:pt x="41" y="38"/>
                    </a:lnTo>
                    <a:lnTo>
                      <a:pt x="47" y="31"/>
                    </a:lnTo>
                    <a:lnTo>
                      <a:pt x="52" y="24"/>
                    </a:lnTo>
                    <a:lnTo>
                      <a:pt x="55" y="21"/>
                    </a:lnTo>
                    <a:lnTo>
                      <a:pt x="55" y="12"/>
                    </a:lnTo>
                    <a:lnTo>
                      <a:pt x="58" y="9"/>
                    </a:lnTo>
                    <a:lnTo>
                      <a:pt x="61" y="5"/>
                    </a:lnTo>
                    <a:lnTo>
                      <a:pt x="61" y="2"/>
                    </a:lnTo>
                    <a:lnTo>
                      <a:pt x="61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384">
                <a:extLst>
                  <a:ext uri="{FF2B5EF4-FFF2-40B4-BE49-F238E27FC236}">
                    <a16:creationId xmlns:a16="http://schemas.microsoft.com/office/drawing/2014/main" id="{6F349CD1-CCAB-FC81-8A7A-433BDD3226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" y="875"/>
                <a:ext cx="41" cy="21"/>
              </a:xfrm>
              <a:custGeom>
                <a:avLst/>
                <a:gdLst>
                  <a:gd name="T0" fmla="*/ 1 w 122"/>
                  <a:gd name="T1" fmla="*/ 62 h 62"/>
                  <a:gd name="T2" fmla="*/ 0 w 122"/>
                  <a:gd name="T3" fmla="*/ 50 h 62"/>
                  <a:gd name="T4" fmla="*/ 8 w 122"/>
                  <a:gd name="T5" fmla="*/ 43 h 62"/>
                  <a:gd name="T6" fmla="*/ 18 w 122"/>
                  <a:gd name="T7" fmla="*/ 33 h 62"/>
                  <a:gd name="T8" fmla="*/ 24 w 122"/>
                  <a:gd name="T9" fmla="*/ 28 h 62"/>
                  <a:gd name="T10" fmla="*/ 32 w 122"/>
                  <a:gd name="T11" fmla="*/ 20 h 62"/>
                  <a:gd name="T12" fmla="*/ 44 w 122"/>
                  <a:gd name="T13" fmla="*/ 17 h 62"/>
                  <a:gd name="T14" fmla="*/ 53 w 122"/>
                  <a:gd name="T15" fmla="*/ 16 h 62"/>
                  <a:gd name="T16" fmla="*/ 56 w 122"/>
                  <a:gd name="T17" fmla="*/ 16 h 62"/>
                  <a:gd name="T18" fmla="*/ 60 w 122"/>
                  <a:gd name="T19" fmla="*/ 18 h 62"/>
                  <a:gd name="T20" fmla="*/ 61 w 122"/>
                  <a:gd name="T21" fmla="*/ 20 h 62"/>
                  <a:gd name="T22" fmla="*/ 60 w 122"/>
                  <a:gd name="T23" fmla="*/ 23 h 62"/>
                  <a:gd name="T24" fmla="*/ 60 w 122"/>
                  <a:gd name="T25" fmla="*/ 27 h 62"/>
                  <a:gd name="T26" fmla="*/ 58 w 122"/>
                  <a:gd name="T27" fmla="*/ 31 h 62"/>
                  <a:gd name="T28" fmla="*/ 59 w 122"/>
                  <a:gd name="T29" fmla="*/ 35 h 62"/>
                  <a:gd name="T30" fmla="*/ 60 w 122"/>
                  <a:gd name="T31" fmla="*/ 37 h 62"/>
                  <a:gd name="T32" fmla="*/ 63 w 122"/>
                  <a:gd name="T33" fmla="*/ 38 h 62"/>
                  <a:gd name="T34" fmla="*/ 66 w 122"/>
                  <a:gd name="T35" fmla="*/ 37 h 62"/>
                  <a:gd name="T36" fmla="*/ 70 w 122"/>
                  <a:gd name="T37" fmla="*/ 35 h 62"/>
                  <a:gd name="T38" fmla="*/ 72 w 122"/>
                  <a:gd name="T39" fmla="*/ 32 h 62"/>
                  <a:gd name="T40" fmla="*/ 76 w 122"/>
                  <a:gd name="T41" fmla="*/ 28 h 62"/>
                  <a:gd name="T42" fmla="*/ 80 w 122"/>
                  <a:gd name="T43" fmla="*/ 19 h 62"/>
                  <a:gd name="T44" fmla="*/ 87 w 122"/>
                  <a:gd name="T45" fmla="*/ 15 h 62"/>
                  <a:gd name="T46" fmla="*/ 109 w 122"/>
                  <a:gd name="T47" fmla="*/ 8 h 62"/>
                  <a:gd name="T48" fmla="*/ 113 w 122"/>
                  <a:gd name="T49" fmla="*/ 6 h 62"/>
                  <a:gd name="T50" fmla="*/ 117 w 122"/>
                  <a:gd name="T51" fmla="*/ 5 h 62"/>
                  <a:gd name="T52" fmla="*/ 122 w 122"/>
                  <a:gd name="T53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2" h="62">
                    <a:moveTo>
                      <a:pt x="1" y="62"/>
                    </a:moveTo>
                    <a:lnTo>
                      <a:pt x="0" y="50"/>
                    </a:lnTo>
                    <a:lnTo>
                      <a:pt x="8" y="43"/>
                    </a:lnTo>
                    <a:lnTo>
                      <a:pt x="18" y="33"/>
                    </a:lnTo>
                    <a:lnTo>
                      <a:pt x="24" y="28"/>
                    </a:lnTo>
                    <a:lnTo>
                      <a:pt x="32" y="20"/>
                    </a:lnTo>
                    <a:lnTo>
                      <a:pt x="44" y="17"/>
                    </a:lnTo>
                    <a:lnTo>
                      <a:pt x="53" y="16"/>
                    </a:lnTo>
                    <a:lnTo>
                      <a:pt x="56" y="16"/>
                    </a:lnTo>
                    <a:lnTo>
                      <a:pt x="60" y="18"/>
                    </a:lnTo>
                    <a:lnTo>
                      <a:pt x="61" y="20"/>
                    </a:lnTo>
                    <a:lnTo>
                      <a:pt x="60" y="23"/>
                    </a:lnTo>
                    <a:lnTo>
                      <a:pt x="60" y="27"/>
                    </a:lnTo>
                    <a:lnTo>
                      <a:pt x="58" y="31"/>
                    </a:lnTo>
                    <a:lnTo>
                      <a:pt x="59" y="35"/>
                    </a:lnTo>
                    <a:lnTo>
                      <a:pt x="60" y="37"/>
                    </a:lnTo>
                    <a:lnTo>
                      <a:pt x="63" y="38"/>
                    </a:lnTo>
                    <a:lnTo>
                      <a:pt x="66" y="37"/>
                    </a:lnTo>
                    <a:lnTo>
                      <a:pt x="70" y="35"/>
                    </a:lnTo>
                    <a:lnTo>
                      <a:pt x="72" y="32"/>
                    </a:lnTo>
                    <a:lnTo>
                      <a:pt x="76" y="28"/>
                    </a:lnTo>
                    <a:lnTo>
                      <a:pt x="80" y="19"/>
                    </a:lnTo>
                    <a:lnTo>
                      <a:pt x="87" y="15"/>
                    </a:lnTo>
                    <a:lnTo>
                      <a:pt x="109" y="8"/>
                    </a:lnTo>
                    <a:lnTo>
                      <a:pt x="113" y="6"/>
                    </a:lnTo>
                    <a:lnTo>
                      <a:pt x="117" y="5"/>
                    </a:lnTo>
                    <a:lnTo>
                      <a:pt x="122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385">
                <a:extLst>
                  <a:ext uri="{FF2B5EF4-FFF2-40B4-BE49-F238E27FC236}">
                    <a16:creationId xmlns:a16="http://schemas.microsoft.com/office/drawing/2014/main" id="{2F04215E-E15A-851B-3E7A-CD26381703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1181"/>
                <a:ext cx="144" cy="257"/>
              </a:xfrm>
              <a:custGeom>
                <a:avLst/>
                <a:gdLst>
                  <a:gd name="T0" fmla="*/ 305 w 431"/>
                  <a:gd name="T1" fmla="*/ 31 h 772"/>
                  <a:gd name="T2" fmla="*/ 302 w 431"/>
                  <a:gd name="T3" fmla="*/ 43 h 772"/>
                  <a:gd name="T4" fmla="*/ 324 w 431"/>
                  <a:gd name="T5" fmla="*/ 46 h 772"/>
                  <a:gd name="T6" fmla="*/ 331 w 431"/>
                  <a:gd name="T7" fmla="*/ 65 h 772"/>
                  <a:gd name="T8" fmla="*/ 348 w 431"/>
                  <a:gd name="T9" fmla="*/ 68 h 772"/>
                  <a:gd name="T10" fmla="*/ 363 w 431"/>
                  <a:gd name="T11" fmla="*/ 91 h 772"/>
                  <a:gd name="T12" fmla="*/ 387 w 431"/>
                  <a:gd name="T13" fmla="*/ 86 h 772"/>
                  <a:gd name="T14" fmla="*/ 376 w 431"/>
                  <a:gd name="T15" fmla="*/ 92 h 772"/>
                  <a:gd name="T16" fmla="*/ 372 w 431"/>
                  <a:gd name="T17" fmla="*/ 111 h 772"/>
                  <a:gd name="T18" fmla="*/ 356 w 431"/>
                  <a:gd name="T19" fmla="*/ 121 h 772"/>
                  <a:gd name="T20" fmla="*/ 328 w 431"/>
                  <a:gd name="T21" fmla="*/ 160 h 772"/>
                  <a:gd name="T22" fmla="*/ 335 w 431"/>
                  <a:gd name="T23" fmla="*/ 184 h 772"/>
                  <a:gd name="T24" fmla="*/ 374 w 431"/>
                  <a:gd name="T25" fmla="*/ 191 h 772"/>
                  <a:gd name="T26" fmla="*/ 396 w 431"/>
                  <a:gd name="T27" fmla="*/ 231 h 772"/>
                  <a:gd name="T28" fmla="*/ 413 w 431"/>
                  <a:gd name="T29" fmla="*/ 258 h 772"/>
                  <a:gd name="T30" fmla="*/ 428 w 431"/>
                  <a:gd name="T31" fmla="*/ 286 h 772"/>
                  <a:gd name="T32" fmla="*/ 421 w 431"/>
                  <a:gd name="T33" fmla="*/ 303 h 772"/>
                  <a:gd name="T34" fmla="*/ 430 w 431"/>
                  <a:gd name="T35" fmla="*/ 332 h 772"/>
                  <a:gd name="T36" fmla="*/ 421 w 431"/>
                  <a:gd name="T37" fmla="*/ 358 h 772"/>
                  <a:gd name="T38" fmla="*/ 416 w 431"/>
                  <a:gd name="T39" fmla="*/ 376 h 772"/>
                  <a:gd name="T40" fmla="*/ 407 w 431"/>
                  <a:gd name="T41" fmla="*/ 387 h 772"/>
                  <a:gd name="T42" fmla="*/ 374 w 431"/>
                  <a:gd name="T43" fmla="*/ 376 h 772"/>
                  <a:gd name="T44" fmla="*/ 379 w 431"/>
                  <a:gd name="T45" fmla="*/ 425 h 772"/>
                  <a:gd name="T46" fmla="*/ 355 w 431"/>
                  <a:gd name="T47" fmla="*/ 424 h 772"/>
                  <a:gd name="T48" fmla="*/ 356 w 431"/>
                  <a:gd name="T49" fmla="*/ 398 h 772"/>
                  <a:gd name="T50" fmla="*/ 338 w 431"/>
                  <a:gd name="T51" fmla="*/ 406 h 772"/>
                  <a:gd name="T52" fmla="*/ 324 w 431"/>
                  <a:gd name="T53" fmla="*/ 434 h 772"/>
                  <a:gd name="T54" fmla="*/ 312 w 431"/>
                  <a:gd name="T55" fmla="*/ 443 h 772"/>
                  <a:gd name="T56" fmla="*/ 305 w 431"/>
                  <a:gd name="T57" fmla="*/ 465 h 772"/>
                  <a:gd name="T58" fmla="*/ 304 w 431"/>
                  <a:gd name="T59" fmla="*/ 475 h 772"/>
                  <a:gd name="T60" fmla="*/ 290 w 431"/>
                  <a:gd name="T61" fmla="*/ 461 h 772"/>
                  <a:gd name="T62" fmla="*/ 272 w 431"/>
                  <a:gd name="T63" fmla="*/ 460 h 772"/>
                  <a:gd name="T64" fmla="*/ 252 w 431"/>
                  <a:gd name="T65" fmla="*/ 482 h 772"/>
                  <a:gd name="T66" fmla="*/ 230 w 431"/>
                  <a:gd name="T67" fmla="*/ 471 h 772"/>
                  <a:gd name="T68" fmla="*/ 216 w 431"/>
                  <a:gd name="T69" fmla="*/ 484 h 772"/>
                  <a:gd name="T70" fmla="*/ 203 w 431"/>
                  <a:gd name="T71" fmla="*/ 505 h 772"/>
                  <a:gd name="T72" fmla="*/ 211 w 431"/>
                  <a:gd name="T73" fmla="*/ 529 h 772"/>
                  <a:gd name="T74" fmla="*/ 200 w 431"/>
                  <a:gd name="T75" fmla="*/ 521 h 772"/>
                  <a:gd name="T76" fmla="*/ 173 w 431"/>
                  <a:gd name="T77" fmla="*/ 533 h 772"/>
                  <a:gd name="T78" fmla="*/ 157 w 431"/>
                  <a:gd name="T79" fmla="*/ 529 h 772"/>
                  <a:gd name="T80" fmla="*/ 137 w 431"/>
                  <a:gd name="T81" fmla="*/ 550 h 772"/>
                  <a:gd name="T82" fmla="*/ 149 w 431"/>
                  <a:gd name="T83" fmla="*/ 588 h 772"/>
                  <a:gd name="T84" fmla="*/ 135 w 431"/>
                  <a:gd name="T85" fmla="*/ 596 h 772"/>
                  <a:gd name="T86" fmla="*/ 126 w 431"/>
                  <a:gd name="T87" fmla="*/ 605 h 772"/>
                  <a:gd name="T88" fmla="*/ 108 w 431"/>
                  <a:gd name="T89" fmla="*/ 614 h 772"/>
                  <a:gd name="T90" fmla="*/ 80 w 431"/>
                  <a:gd name="T91" fmla="*/ 628 h 772"/>
                  <a:gd name="T92" fmla="*/ 61 w 431"/>
                  <a:gd name="T93" fmla="*/ 647 h 772"/>
                  <a:gd name="T94" fmla="*/ 47 w 431"/>
                  <a:gd name="T95" fmla="*/ 664 h 772"/>
                  <a:gd name="T96" fmla="*/ 55 w 431"/>
                  <a:gd name="T97" fmla="*/ 683 h 772"/>
                  <a:gd name="T98" fmla="*/ 51 w 431"/>
                  <a:gd name="T99" fmla="*/ 690 h 772"/>
                  <a:gd name="T100" fmla="*/ 24 w 431"/>
                  <a:gd name="T101" fmla="*/ 687 h 772"/>
                  <a:gd name="T102" fmla="*/ 14 w 431"/>
                  <a:gd name="T103" fmla="*/ 739 h 772"/>
                  <a:gd name="T104" fmla="*/ 16 w 431"/>
                  <a:gd name="T105" fmla="*/ 768 h 772"/>
                  <a:gd name="T106" fmla="*/ 0 w 431"/>
                  <a:gd name="T107" fmla="*/ 769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31" h="772">
                    <a:moveTo>
                      <a:pt x="308" y="0"/>
                    </a:moveTo>
                    <a:lnTo>
                      <a:pt x="302" y="8"/>
                    </a:lnTo>
                    <a:lnTo>
                      <a:pt x="306" y="19"/>
                    </a:lnTo>
                    <a:lnTo>
                      <a:pt x="307" y="23"/>
                    </a:lnTo>
                    <a:lnTo>
                      <a:pt x="307" y="27"/>
                    </a:lnTo>
                    <a:lnTo>
                      <a:pt x="305" y="31"/>
                    </a:lnTo>
                    <a:lnTo>
                      <a:pt x="301" y="36"/>
                    </a:lnTo>
                    <a:lnTo>
                      <a:pt x="299" y="37"/>
                    </a:lnTo>
                    <a:lnTo>
                      <a:pt x="299" y="39"/>
                    </a:lnTo>
                    <a:lnTo>
                      <a:pt x="299" y="40"/>
                    </a:lnTo>
                    <a:lnTo>
                      <a:pt x="301" y="43"/>
                    </a:lnTo>
                    <a:lnTo>
                      <a:pt x="302" y="43"/>
                    </a:lnTo>
                    <a:lnTo>
                      <a:pt x="306" y="44"/>
                    </a:lnTo>
                    <a:lnTo>
                      <a:pt x="309" y="44"/>
                    </a:lnTo>
                    <a:lnTo>
                      <a:pt x="314" y="45"/>
                    </a:lnTo>
                    <a:lnTo>
                      <a:pt x="319" y="44"/>
                    </a:lnTo>
                    <a:lnTo>
                      <a:pt x="323" y="45"/>
                    </a:lnTo>
                    <a:lnTo>
                      <a:pt x="324" y="46"/>
                    </a:lnTo>
                    <a:lnTo>
                      <a:pt x="323" y="49"/>
                    </a:lnTo>
                    <a:lnTo>
                      <a:pt x="319" y="51"/>
                    </a:lnTo>
                    <a:lnTo>
                      <a:pt x="320" y="54"/>
                    </a:lnTo>
                    <a:lnTo>
                      <a:pt x="326" y="62"/>
                    </a:lnTo>
                    <a:lnTo>
                      <a:pt x="328" y="63"/>
                    </a:lnTo>
                    <a:lnTo>
                      <a:pt x="331" y="65"/>
                    </a:lnTo>
                    <a:lnTo>
                      <a:pt x="336" y="67"/>
                    </a:lnTo>
                    <a:lnTo>
                      <a:pt x="337" y="67"/>
                    </a:lnTo>
                    <a:lnTo>
                      <a:pt x="339" y="68"/>
                    </a:lnTo>
                    <a:lnTo>
                      <a:pt x="340" y="68"/>
                    </a:lnTo>
                    <a:lnTo>
                      <a:pt x="343" y="69"/>
                    </a:lnTo>
                    <a:lnTo>
                      <a:pt x="348" y="68"/>
                    </a:lnTo>
                    <a:lnTo>
                      <a:pt x="352" y="70"/>
                    </a:lnTo>
                    <a:lnTo>
                      <a:pt x="354" y="74"/>
                    </a:lnTo>
                    <a:lnTo>
                      <a:pt x="356" y="82"/>
                    </a:lnTo>
                    <a:lnTo>
                      <a:pt x="357" y="88"/>
                    </a:lnTo>
                    <a:lnTo>
                      <a:pt x="359" y="92"/>
                    </a:lnTo>
                    <a:lnTo>
                      <a:pt x="363" y="91"/>
                    </a:lnTo>
                    <a:lnTo>
                      <a:pt x="368" y="87"/>
                    </a:lnTo>
                    <a:lnTo>
                      <a:pt x="370" y="82"/>
                    </a:lnTo>
                    <a:lnTo>
                      <a:pt x="373" y="81"/>
                    </a:lnTo>
                    <a:lnTo>
                      <a:pt x="377" y="80"/>
                    </a:lnTo>
                    <a:lnTo>
                      <a:pt x="384" y="83"/>
                    </a:lnTo>
                    <a:lnTo>
                      <a:pt x="387" y="86"/>
                    </a:lnTo>
                    <a:lnTo>
                      <a:pt x="388" y="91"/>
                    </a:lnTo>
                    <a:lnTo>
                      <a:pt x="386" y="92"/>
                    </a:lnTo>
                    <a:lnTo>
                      <a:pt x="385" y="94"/>
                    </a:lnTo>
                    <a:lnTo>
                      <a:pt x="383" y="94"/>
                    </a:lnTo>
                    <a:lnTo>
                      <a:pt x="382" y="94"/>
                    </a:lnTo>
                    <a:lnTo>
                      <a:pt x="376" y="92"/>
                    </a:lnTo>
                    <a:lnTo>
                      <a:pt x="374" y="93"/>
                    </a:lnTo>
                    <a:lnTo>
                      <a:pt x="372" y="95"/>
                    </a:lnTo>
                    <a:lnTo>
                      <a:pt x="373" y="101"/>
                    </a:lnTo>
                    <a:lnTo>
                      <a:pt x="373" y="106"/>
                    </a:lnTo>
                    <a:lnTo>
                      <a:pt x="372" y="108"/>
                    </a:lnTo>
                    <a:lnTo>
                      <a:pt x="372" y="111"/>
                    </a:lnTo>
                    <a:lnTo>
                      <a:pt x="370" y="112"/>
                    </a:lnTo>
                    <a:lnTo>
                      <a:pt x="369" y="114"/>
                    </a:lnTo>
                    <a:lnTo>
                      <a:pt x="365" y="116"/>
                    </a:lnTo>
                    <a:lnTo>
                      <a:pt x="360" y="116"/>
                    </a:lnTo>
                    <a:lnTo>
                      <a:pt x="358" y="119"/>
                    </a:lnTo>
                    <a:lnTo>
                      <a:pt x="356" y="121"/>
                    </a:lnTo>
                    <a:lnTo>
                      <a:pt x="356" y="126"/>
                    </a:lnTo>
                    <a:lnTo>
                      <a:pt x="353" y="129"/>
                    </a:lnTo>
                    <a:lnTo>
                      <a:pt x="349" y="135"/>
                    </a:lnTo>
                    <a:lnTo>
                      <a:pt x="343" y="142"/>
                    </a:lnTo>
                    <a:lnTo>
                      <a:pt x="335" y="151"/>
                    </a:lnTo>
                    <a:lnTo>
                      <a:pt x="328" y="160"/>
                    </a:lnTo>
                    <a:lnTo>
                      <a:pt x="326" y="164"/>
                    </a:lnTo>
                    <a:lnTo>
                      <a:pt x="326" y="169"/>
                    </a:lnTo>
                    <a:lnTo>
                      <a:pt x="326" y="172"/>
                    </a:lnTo>
                    <a:lnTo>
                      <a:pt x="328" y="177"/>
                    </a:lnTo>
                    <a:lnTo>
                      <a:pt x="330" y="180"/>
                    </a:lnTo>
                    <a:lnTo>
                      <a:pt x="335" y="184"/>
                    </a:lnTo>
                    <a:lnTo>
                      <a:pt x="339" y="186"/>
                    </a:lnTo>
                    <a:lnTo>
                      <a:pt x="346" y="188"/>
                    </a:lnTo>
                    <a:lnTo>
                      <a:pt x="352" y="188"/>
                    </a:lnTo>
                    <a:lnTo>
                      <a:pt x="362" y="189"/>
                    </a:lnTo>
                    <a:lnTo>
                      <a:pt x="369" y="189"/>
                    </a:lnTo>
                    <a:lnTo>
                      <a:pt x="374" y="191"/>
                    </a:lnTo>
                    <a:lnTo>
                      <a:pt x="377" y="193"/>
                    </a:lnTo>
                    <a:lnTo>
                      <a:pt x="378" y="199"/>
                    </a:lnTo>
                    <a:lnTo>
                      <a:pt x="381" y="206"/>
                    </a:lnTo>
                    <a:lnTo>
                      <a:pt x="387" y="217"/>
                    </a:lnTo>
                    <a:lnTo>
                      <a:pt x="395" y="229"/>
                    </a:lnTo>
                    <a:lnTo>
                      <a:pt x="396" y="231"/>
                    </a:lnTo>
                    <a:lnTo>
                      <a:pt x="398" y="235"/>
                    </a:lnTo>
                    <a:lnTo>
                      <a:pt x="402" y="241"/>
                    </a:lnTo>
                    <a:lnTo>
                      <a:pt x="404" y="247"/>
                    </a:lnTo>
                    <a:lnTo>
                      <a:pt x="407" y="253"/>
                    </a:lnTo>
                    <a:lnTo>
                      <a:pt x="409" y="256"/>
                    </a:lnTo>
                    <a:lnTo>
                      <a:pt x="413" y="258"/>
                    </a:lnTo>
                    <a:lnTo>
                      <a:pt x="415" y="258"/>
                    </a:lnTo>
                    <a:lnTo>
                      <a:pt x="419" y="260"/>
                    </a:lnTo>
                    <a:lnTo>
                      <a:pt x="420" y="263"/>
                    </a:lnTo>
                    <a:lnTo>
                      <a:pt x="422" y="269"/>
                    </a:lnTo>
                    <a:lnTo>
                      <a:pt x="423" y="278"/>
                    </a:lnTo>
                    <a:lnTo>
                      <a:pt x="428" y="286"/>
                    </a:lnTo>
                    <a:lnTo>
                      <a:pt x="428" y="287"/>
                    </a:lnTo>
                    <a:lnTo>
                      <a:pt x="429" y="289"/>
                    </a:lnTo>
                    <a:lnTo>
                      <a:pt x="430" y="294"/>
                    </a:lnTo>
                    <a:lnTo>
                      <a:pt x="428" y="296"/>
                    </a:lnTo>
                    <a:lnTo>
                      <a:pt x="425" y="300"/>
                    </a:lnTo>
                    <a:lnTo>
                      <a:pt x="421" y="303"/>
                    </a:lnTo>
                    <a:lnTo>
                      <a:pt x="420" y="307"/>
                    </a:lnTo>
                    <a:lnTo>
                      <a:pt x="421" y="312"/>
                    </a:lnTo>
                    <a:lnTo>
                      <a:pt x="425" y="318"/>
                    </a:lnTo>
                    <a:lnTo>
                      <a:pt x="427" y="321"/>
                    </a:lnTo>
                    <a:lnTo>
                      <a:pt x="429" y="326"/>
                    </a:lnTo>
                    <a:lnTo>
                      <a:pt x="430" y="332"/>
                    </a:lnTo>
                    <a:lnTo>
                      <a:pt x="431" y="339"/>
                    </a:lnTo>
                    <a:lnTo>
                      <a:pt x="429" y="345"/>
                    </a:lnTo>
                    <a:lnTo>
                      <a:pt x="427" y="352"/>
                    </a:lnTo>
                    <a:lnTo>
                      <a:pt x="424" y="356"/>
                    </a:lnTo>
                    <a:lnTo>
                      <a:pt x="422" y="358"/>
                    </a:lnTo>
                    <a:lnTo>
                      <a:pt x="421" y="358"/>
                    </a:lnTo>
                    <a:lnTo>
                      <a:pt x="421" y="359"/>
                    </a:lnTo>
                    <a:lnTo>
                      <a:pt x="421" y="361"/>
                    </a:lnTo>
                    <a:lnTo>
                      <a:pt x="415" y="363"/>
                    </a:lnTo>
                    <a:lnTo>
                      <a:pt x="414" y="368"/>
                    </a:lnTo>
                    <a:lnTo>
                      <a:pt x="413" y="372"/>
                    </a:lnTo>
                    <a:lnTo>
                      <a:pt x="416" y="376"/>
                    </a:lnTo>
                    <a:lnTo>
                      <a:pt x="416" y="377"/>
                    </a:lnTo>
                    <a:lnTo>
                      <a:pt x="417" y="379"/>
                    </a:lnTo>
                    <a:lnTo>
                      <a:pt x="417" y="382"/>
                    </a:lnTo>
                    <a:lnTo>
                      <a:pt x="416" y="384"/>
                    </a:lnTo>
                    <a:lnTo>
                      <a:pt x="413" y="387"/>
                    </a:lnTo>
                    <a:lnTo>
                      <a:pt x="407" y="387"/>
                    </a:lnTo>
                    <a:lnTo>
                      <a:pt x="401" y="386"/>
                    </a:lnTo>
                    <a:lnTo>
                      <a:pt x="394" y="383"/>
                    </a:lnTo>
                    <a:lnTo>
                      <a:pt x="390" y="380"/>
                    </a:lnTo>
                    <a:lnTo>
                      <a:pt x="383" y="374"/>
                    </a:lnTo>
                    <a:lnTo>
                      <a:pt x="377" y="374"/>
                    </a:lnTo>
                    <a:lnTo>
                      <a:pt x="374" y="376"/>
                    </a:lnTo>
                    <a:lnTo>
                      <a:pt x="373" y="383"/>
                    </a:lnTo>
                    <a:lnTo>
                      <a:pt x="378" y="405"/>
                    </a:lnTo>
                    <a:lnTo>
                      <a:pt x="379" y="411"/>
                    </a:lnTo>
                    <a:lnTo>
                      <a:pt x="381" y="417"/>
                    </a:lnTo>
                    <a:lnTo>
                      <a:pt x="379" y="421"/>
                    </a:lnTo>
                    <a:lnTo>
                      <a:pt x="379" y="425"/>
                    </a:lnTo>
                    <a:lnTo>
                      <a:pt x="374" y="428"/>
                    </a:lnTo>
                    <a:lnTo>
                      <a:pt x="370" y="430"/>
                    </a:lnTo>
                    <a:lnTo>
                      <a:pt x="366" y="431"/>
                    </a:lnTo>
                    <a:lnTo>
                      <a:pt x="364" y="431"/>
                    </a:lnTo>
                    <a:lnTo>
                      <a:pt x="358" y="428"/>
                    </a:lnTo>
                    <a:lnTo>
                      <a:pt x="355" y="424"/>
                    </a:lnTo>
                    <a:lnTo>
                      <a:pt x="354" y="417"/>
                    </a:lnTo>
                    <a:lnTo>
                      <a:pt x="354" y="413"/>
                    </a:lnTo>
                    <a:lnTo>
                      <a:pt x="356" y="410"/>
                    </a:lnTo>
                    <a:lnTo>
                      <a:pt x="357" y="402"/>
                    </a:lnTo>
                    <a:lnTo>
                      <a:pt x="356" y="399"/>
                    </a:lnTo>
                    <a:lnTo>
                      <a:pt x="356" y="398"/>
                    </a:lnTo>
                    <a:lnTo>
                      <a:pt x="354" y="396"/>
                    </a:lnTo>
                    <a:lnTo>
                      <a:pt x="353" y="396"/>
                    </a:lnTo>
                    <a:lnTo>
                      <a:pt x="349" y="397"/>
                    </a:lnTo>
                    <a:lnTo>
                      <a:pt x="346" y="398"/>
                    </a:lnTo>
                    <a:lnTo>
                      <a:pt x="343" y="401"/>
                    </a:lnTo>
                    <a:lnTo>
                      <a:pt x="338" y="406"/>
                    </a:lnTo>
                    <a:lnTo>
                      <a:pt x="335" y="413"/>
                    </a:lnTo>
                    <a:lnTo>
                      <a:pt x="328" y="418"/>
                    </a:lnTo>
                    <a:lnTo>
                      <a:pt x="325" y="424"/>
                    </a:lnTo>
                    <a:lnTo>
                      <a:pt x="324" y="428"/>
                    </a:lnTo>
                    <a:lnTo>
                      <a:pt x="325" y="432"/>
                    </a:lnTo>
                    <a:lnTo>
                      <a:pt x="324" y="434"/>
                    </a:lnTo>
                    <a:lnTo>
                      <a:pt x="321" y="437"/>
                    </a:lnTo>
                    <a:lnTo>
                      <a:pt x="317" y="439"/>
                    </a:lnTo>
                    <a:lnTo>
                      <a:pt x="315" y="439"/>
                    </a:lnTo>
                    <a:lnTo>
                      <a:pt x="314" y="439"/>
                    </a:lnTo>
                    <a:lnTo>
                      <a:pt x="314" y="440"/>
                    </a:lnTo>
                    <a:lnTo>
                      <a:pt x="312" y="443"/>
                    </a:lnTo>
                    <a:lnTo>
                      <a:pt x="305" y="444"/>
                    </a:lnTo>
                    <a:lnTo>
                      <a:pt x="301" y="448"/>
                    </a:lnTo>
                    <a:lnTo>
                      <a:pt x="300" y="453"/>
                    </a:lnTo>
                    <a:lnTo>
                      <a:pt x="304" y="461"/>
                    </a:lnTo>
                    <a:lnTo>
                      <a:pt x="305" y="464"/>
                    </a:lnTo>
                    <a:lnTo>
                      <a:pt x="305" y="465"/>
                    </a:lnTo>
                    <a:lnTo>
                      <a:pt x="306" y="467"/>
                    </a:lnTo>
                    <a:lnTo>
                      <a:pt x="306" y="469"/>
                    </a:lnTo>
                    <a:lnTo>
                      <a:pt x="306" y="470"/>
                    </a:lnTo>
                    <a:lnTo>
                      <a:pt x="307" y="472"/>
                    </a:lnTo>
                    <a:lnTo>
                      <a:pt x="305" y="473"/>
                    </a:lnTo>
                    <a:lnTo>
                      <a:pt x="304" y="475"/>
                    </a:lnTo>
                    <a:lnTo>
                      <a:pt x="300" y="477"/>
                    </a:lnTo>
                    <a:lnTo>
                      <a:pt x="296" y="476"/>
                    </a:lnTo>
                    <a:lnTo>
                      <a:pt x="294" y="474"/>
                    </a:lnTo>
                    <a:lnTo>
                      <a:pt x="292" y="471"/>
                    </a:lnTo>
                    <a:lnTo>
                      <a:pt x="292" y="468"/>
                    </a:lnTo>
                    <a:lnTo>
                      <a:pt x="290" y="461"/>
                    </a:lnTo>
                    <a:lnTo>
                      <a:pt x="288" y="457"/>
                    </a:lnTo>
                    <a:lnTo>
                      <a:pt x="282" y="452"/>
                    </a:lnTo>
                    <a:lnTo>
                      <a:pt x="277" y="450"/>
                    </a:lnTo>
                    <a:lnTo>
                      <a:pt x="274" y="451"/>
                    </a:lnTo>
                    <a:lnTo>
                      <a:pt x="272" y="454"/>
                    </a:lnTo>
                    <a:lnTo>
                      <a:pt x="272" y="460"/>
                    </a:lnTo>
                    <a:lnTo>
                      <a:pt x="270" y="468"/>
                    </a:lnTo>
                    <a:lnTo>
                      <a:pt x="264" y="477"/>
                    </a:lnTo>
                    <a:lnTo>
                      <a:pt x="260" y="478"/>
                    </a:lnTo>
                    <a:lnTo>
                      <a:pt x="257" y="480"/>
                    </a:lnTo>
                    <a:lnTo>
                      <a:pt x="254" y="480"/>
                    </a:lnTo>
                    <a:lnTo>
                      <a:pt x="252" y="482"/>
                    </a:lnTo>
                    <a:lnTo>
                      <a:pt x="247" y="484"/>
                    </a:lnTo>
                    <a:lnTo>
                      <a:pt x="241" y="483"/>
                    </a:lnTo>
                    <a:lnTo>
                      <a:pt x="238" y="480"/>
                    </a:lnTo>
                    <a:lnTo>
                      <a:pt x="235" y="477"/>
                    </a:lnTo>
                    <a:lnTo>
                      <a:pt x="234" y="474"/>
                    </a:lnTo>
                    <a:lnTo>
                      <a:pt x="230" y="471"/>
                    </a:lnTo>
                    <a:lnTo>
                      <a:pt x="225" y="471"/>
                    </a:lnTo>
                    <a:lnTo>
                      <a:pt x="222" y="472"/>
                    </a:lnTo>
                    <a:lnTo>
                      <a:pt x="221" y="476"/>
                    </a:lnTo>
                    <a:lnTo>
                      <a:pt x="219" y="483"/>
                    </a:lnTo>
                    <a:lnTo>
                      <a:pt x="217" y="484"/>
                    </a:lnTo>
                    <a:lnTo>
                      <a:pt x="216" y="484"/>
                    </a:lnTo>
                    <a:lnTo>
                      <a:pt x="216" y="485"/>
                    </a:lnTo>
                    <a:lnTo>
                      <a:pt x="209" y="488"/>
                    </a:lnTo>
                    <a:lnTo>
                      <a:pt x="205" y="495"/>
                    </a:lnTo>
                    <a:lnTo>
                      <a:pt x="202" y="499"/>
                    </a:lnTo>
                    <a:lnTo>
                      <a:pt x="202" y="503"/>
                    </a:lnTo>
                    <a:lnTo>
                      <a:pt x="203" y="505"/>
                    </a:lnTo>
                    <a:lnTo>
                      <a:pt x="206" y="507"/>
                    </a:lnTo>
                    <a:lnTo>
                      <a:pt x="210" y="508"/>
                    </a:lnTo>
                    <a:lnTo>
                      <a:pt x="213" y="511"/>
                    </a:lnTo>
                    <a:lnTo>
                      <a:pt x="215" y="521"/>
                    </a:lnTo>
                    <a:lnTo>
                      <a:pt x="213" y="527"/>
                    </a:lnTo>
                    <a:lnTo>
                      <a:pt x="211" y="529"/>
                    </a:lnTo>
                    <a:lnTo>
                      <a:pt x="210" y="531"/>
                    </a:lnTo>
                    <a:lnTo>
                      <a:pt x="206" y="530"/>
                    </a:lnTo>
                    <a:lnTo>
                      <a:pt x="205" y="530"/>
                    </a:lnTo>
                    <a:lnTo>
                      <a:pt x="204" y="527"/>
                    </a:lnTo>
                    <a:lnTo>
                      <a:pt x="202" y="523"/>
                    </a:lnTo>
                    <a:lnTo>
                      <a:pt x="200" y="521"/>
                    </a:lnTo>
                    <a:lnTo>
                      <a:pt x="195" y="520"/>
                    </a:lnTo>
                    <a:lnTo>
                      <a:pt x="187" y="518"/>
                    </a:lnTo>
                    <a:lnTo>
                      <a:pt x="182" y="520"/>
                    </a:lnTo>
                    <a:lnTo>
                      <a:pt x="178" y="522"/>
                    </a:lnTo>
                    <a:lnTo>
                      <a:pt x="177" y="527"/>
                    </a:lnTo>
                    <a:lnTo>
                      <a:pt x="173" y="533"/>
                    </a:lnTo>
                    <a:lnTo>
                      <a:pt x="171" y="534"/>
                    </a:lnTo>
                    <a:lnTo>
                      <a:pt x="170" y="536"/>
                    </a:lnTo>
                    <a:lnTo>
                      <a:pt x="165" y="536"/>
                    </a:lnTo>
                    <a:lnTo>
                      <a:pt x="163" y="533"/>
                    </a:lnTo>
                    <a:lnTo>
                      <a:pt x="160" y="530"/>
                    </a:lnTo>
                    <a:lnTo>
                      <a:pt x="157" y="529"/>
                    </a:lnTo>
                    <a:lnTo>
                      <a:pt x="147" y="528"/>
                    </a:lnTo>
                    <a:lnTo>
                      <a:pt x="139" y="531"/>
                    </a:lnTo>
                    <a:lnTo>
                      <a:pt x="138" y="539"/>
                    </a:lnTo>
                    <a:lnTo>
                      <a:pt x="137" y="541"/>
                    </a:lnTo>
                    <a:lnTo>
                      <a:pt x="137" y="544"/>
                    </a:lnTo>
                    <a:lnTo>
                      <a:pt x="137" y="550"/>
                    </a:lnTo>
                    <a:lnTo>
                      <a:pt x="137" y="560"/>
                    </a:lnTo>
                    <a:lnTo>
                      <a:pt x="138" y="570"/>
                    </a:lnTo>
                    <a:lnTo>
                      <a:pt x="141" y="574"/>
                    </a:lnTo>
                    <a:lnTo>
                      <a:pt x="147" y="580"/>
                    </a:lnTo>
                    <a:lnTo>
                      <a:pt x="149" y="585"/>
                    </a:lnTo>
                    <a:lnTo>
                      <a:pt x="149" y="588"/>
                    </a:lnTo>
                    <a:lnTo>
                      <a:pt x="148" y="593"/>
                    </a:lnTo>
                    <a:lnTo>
                      <a:pt x="145" y="597"/>
                    </a:lnTo>
                    <a:lnTo>
                      <a:pt x="143" y="599"/>
                    </a:lnTo>
                    <a:lnTo>
                      <a:pt x="141" y="600"/>
                    </a:lnTo>
                    <a:lnTo>
                      <a:pt x="140" y="600"/>
                    </a:lnTo>
                    <a:lnTo>
                      <a:pt x="135" y="596"/>
                    </a:lnTo>
                    <a:lnTo>
                      <a:pt x="133" y="594"/>
                    </a:lnTo>
                    <a:lnTo>
                      <a:pt x="131" y="597"/>
                    </a:lnTo>
                    <a:lnTo>
                      <a:pt x="131" y="602"/>
                    </a:lnTo>
                    <a:lnTo>
                      <a:pt x="129" y="602"/>
                    </a:lnTo>
                    <a:lnTo>
                      <a:pt x="129" y="603"/>
                    </a:lnTo>
                    <a:lnTo>
                      <a:pt x="126" y="605"/>
                    </a:lnTo>
                    <a:lnTo>
                      <a:pt x="121" y="605"/>
                    </a:lnTo>
                    <a:lnTo>
                      <a:pt x="116" y="605"/>
                    </a:lnTo>
                    <a:lnTo>
                      <a:pt x="112" y="605"/>
                    </a:lnTo>
                    <a:lnTo>
                      <a:pt x="109" y="607"/>
                    </a:lnTo>
                    <a:lnTo>
                      <a:pt x="107" y="609"/>
                    </a:lnTo>
                    <a:lnTo>
                      <a:pt x="108" y="614"/>
                    </a:lnTo>
                    <a:lnTo>
                      <a:pt x="106" y="618"/>
                    </a:lnTo>
                    <a:lnTo>
                      <a:pt x="103" y="620"/>
                    </a:lnTo>
                    <a:lnTo>
                      <a:pt x="99" y="622"/>
                    </a:lnTo>
                    <a:lnTo>
                      <a:pt x="94" y="624"/>
                    </a:lnTo>
                    <a:lnTo>
                      <a:pt x="87" y="626"/>
                    </a:lnTo>
                    <a:lnTo>
                      <a:pt x="80" y="628"/>
                    </a:lnTo>
                    <a:lnTo>
                      <a:pt x="71" y="631"/>
                    </a:lnTo>
                    <a:lnTo>
                      <a:pt x="67" y="631"/>
                    </a:lnTo>
                    <a:lnTo>
                      <a:pt x="65" y="635"/>
                    </a:lnTo>
                    <a:lnTo>
                      <a:pt x="63" y="638"/>
                    </a:lnTo>
                    <a:lnTo>
                      <a:pt x="63" y="643"/>
                    </a:lnTo>
                    <a:lnTo>
                      <a:pt x="61" y="647"/>
                    </a:lnTo>
                    <a:lnTo>
                      <a:pt x="60" y="651"/>
                    </a:lnTo>
                    <a:lnTo>
                      <a:pt x="58" y="652"/>
                    </a:lnTo>
                    <a:lnTo>
                      <a:pt x="57" y="655"/>
                    </a:lnTo>
                    <a:lnTo>
                      <a:pt x="53" y="659"/>
                    </a:lnTo>
                    <a:lnTo>
                      <a:pt x="48" y="660"/>
                    </a:lnTo>
                    <a:lnTo>
                      <a:pt x="47" y="664"/>
                    </a:lnTo>
                    <a:lnTo>
                      <a:pt x="48" y="668"/>
                    </a:lnTo>
                    <a:lnTo>
                      <a:pt x="52" y="676"/>
                    </a:lnTo>
                    <a:lnTo>
                      <a:pt x="53" y="678"/>
                    </a:lnTo>
                    <a:lnTo>
                      <a:pt x="53" y="679"/>
                    </a:lnTo>
                    <a:lnTo>
                      <a:pt x="55" y="681"/>
                    </a:lnTo>
                    <a:lnTo>
                      <a:pt x="55" y="683"/>
                    </a:lnTo>
                    <a:lnTo>
                      <a:pt x="55" y="684"/>
                    </a:lnTo>
                    <a:lnTo>
                      <a:pt x="56" y="686"/>
                    </a:lnTo>
                    <a:lnTo>
                      <a:pt x="55" y="686"/>
                    </a:lnTo>
                    <a:lnTo>
                      <a:pt x="55" y="687"/>
                    </a:lnTo>
                    <a:lnTo>
                      <a:pt x="53" y="689"/>
                    </a:lnTo>
                    <a:lnTo>
                      <a:pt x="51" y="690"/>
                    </a:lnTo>
                    <a:lnTo>
                      <a:pt x="50" y="693"/>
                    </a:lnTo>
                    <a:lnTo>
                      <a:pt x="46" y="692"/>
                    </a:lnTo>
                    <a:lnTo>
                      <a:pt x="41" y="692"/>
                    </a:lnTo>
                    <a:lnTo>
                      <a:pt x="35" y="689"/>
                    </a:lnTo>
                    <a:lnTo>
                      <a:pt x="28" y="687"/>
                    </a:lnTo>
                    <a:lnTo>
                      <a:pt x="24" y="687"/>
                    </a:lnTo>
                    <a:lnTo>
                      <a:pt x="21" y="690"/>
                    </a:lnTo>
                    <a:lnTo>
                      <a:pt x="19" y="696"/>
                    </a:lnTo>
                    <a:lnTo>
                      <a:pt x="18" y="704"/>
                    </a:lnTo>
                    <a:lnTo>
                      <a:pt x="14" y="714"/>
                    </a:lnTo>
                    <a:lnTo>
                      <a:pt x="14" y="726"/>
                    </a:lnTo>
                    <a:lnTo>
                      <a:pt x="14" y="739"/>
                    </a:lnTo>
                    <a:lnTo>
                      <a:pt x="17" y="755"/>
                    </a:lnTo>
                    <a:lnTo>
                      <a:pt x="17" y="760"/>
                    </a:lnTo>
                    <a:lnTo>
                      <a:pt x="17" y="764"/>
                    </a:lnTo>
                    <a:lnTo>
                      <a:pt x="16" y="764"/>
                    </a:lnTo>
                    <a:lnTo>
                      <a:pt x="16" y="765"/>
                    </a:lnTo>
                    <a:lnTo>
                      <a:pt x="16" y="768"/>
                    </a:lnTo>
                    <a:lnTo>
                      <a:pt x="16" y="771"/>
                    </a:lnTo>
                    <a:lnTo>
                      <a:pt x="13" y="772"/>
                    </a:lnTo>
                    <a:lnTo>
                      <a:pt x="12" y="772"/>
                    </a:lnTo>
                    <a:lnTo>
                      <a:pt x="8" y="770"/>
                    </a:lnTo>
                    <a:lnTo>
                      <a:pt x="4" y="768"/>
                    </a:lnTo>
                    <a:lnTo>
                      <a:pt x="0" y="769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386">
                <a:extLst>
                  <a:ext uri="{FF2B5EF4-FFF2-40B4-BE49-F238E27FC236}">
                    <a16:creationId xmlns:a16="http://schemas.microsoft.com/office/drawing/2014/main" id="{8F76F0F5-F424-4844-D184-7D9DE275EF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4" y="1586"/>
                <a:ext cx="210" cy="164"/>
              </a:xfrm>
              <a:custGeom>
                <a:avLst/>
                <a:gdLst>
                  <a:gd name="T0" fmla="*/ 610 w 630"/>
                  <a:gd name="T1" fmla="*/ 467 h 493"/>
                  <a:gd name="T2" fmla="*/ 595 w 630"/>
                  <a:gd name="T3" fmla="*/ 455 h 493"/>
                  <a:gd name="T4" fmla="*/ 594 w 630"/>
                  <a:gd name="T5" fmla="*/ 431 h 493"/>
                  <a:gd name="T6" fmla="*/ 582 w 630"/>
                  <a:gd name="T7" fmla="*/ 422 h 493"/>
                  <a:gd name="T8" fmla="*/ 574 w 630"/>
                  <a:gd name="T9" fmla="*/ 405 h 493"/>
                  <a:gd name="T10" fmla="*/ 571 w 630"/>
                  <a:gd name="T11" fmla="*/ 393 h 493"/>
                  <a:gd name="T12" fmla="*/ 563 w 630"/>
                  <a:gd name="T13" fmla="*/ 380 h 493"/>
                  <a:gd name="T14" fmla="*/ 551 w 630"/>
                  <a:gd name="T15" fmla="*/ 359 h 493"/>
                  <a:gd name="T16" fmla="*/ 544 w 630"/>
                  <a:gd name="T17" fmla="*/ 353 h 493"/>
                  <a:gd name="T18" fmla="*/ 531 w 630"/>
                  <a:gd name="T19" fmla="*/ 357 h 493"/>
                  <a:gd name="T20" fmla="*/ 518 w 630"/>
                  <a:gd name="T21" fmla="*/ 348 h 493"/>
                  <a:gd name="T22" fmla="*/ 501 w 630"/>
                  <a:gd name="T23" fmla="*/ 345 h 493"/>
                  <a:gd name="T24" fmla="*/ 489 w 630"/>
                  <a:gd name="T25" fmla="*/ 338 h 493"/>
                  <a:gd name="T26" fmla="*/ 485 w 630"/>
                  <a:gd name="T27" fmla="*/ 321 h 493"/>
                  <a:gd name="T28" fmla="*/ 488 w 630"/>
                  <a:gd name="T29" fmla="*/ 304 h 493"/>
                  <a:gd name="T30" fmla="*/ 481 w 630"/>
                  <a:gd name="T31" fmla="*/ 288 h 493"/>
                  <a:gd name="T32" fmla="*/ 478 w 630"/>
                  <a:gd name="T33" fmla="*/ 266 h 493"/>
                  <a:gd name="T34" fmla="*/ 466 w 630"/>
                  <a:gd name="T35" fmla="*/ 256 h 493"/>
                  <a:gd name="T36" fmla="*/ 453 w 630"/>
                  <a:gd name="T37" fmla="*/ 249 h 493"/>
                  <a:gd name="T38" fmla="*/ 448 w 630"/>
                  <a:gd name="T39" fmla="*/ 241 h 493"/>
                  <a:gd name="T40" fmla="*/ 428 w 630"/>
                  <a:gd name="T41" fmla="*/ 221 h 493"/>
                  <a:gd name="T42" fmla="*/ 405 w 630"/>
                  <a:gd name="T43" fmla="*/ 200 h 493"/>
                  <a:gd name="T44" fmla="*/ 401 w 630"/>
                  <a:gd name="T45" fmla="*/ 193 h 493"/>
                  <a:gd name="T46" fmla="*/ 401 w 630"/>
                  <a:gd name="T47" fmla="*/ 179 h 493"/>
                  <a:gd name="T48" fmla="*/ 394 w 630"/>
                  <a:gd name="T49" fmla="*/ 167 h 493"/>
                  <a:gd name="T50" fmla="*/ 389 w 630"/>
                  <a:gd name="T51" fmla="*/ 156 h 493"/>
                  <a:gd name="T52" fmla="*/ 377 w 630"/>
                  <a:gd name="T53" fmla="*/ 155 h 493"/>
                  <a:gd name="T54" fmla="*/ 363 w 630"/>
                  <a:gd name="T55" fmla="*/ 158 h 493"/>
                  <a:gd name="T56" fmla="*/ 360 w 630"/>
                  <a:gd name="T57" fmla="*/ 168 h 493"/>
                  <a:gd name="T58" fmla="*/ 352 w 630"/>
                  <a:gd name="T59" fmla="*/ 171 h 493"/>
                  <a:gd name="T60" fmla="*/ 343 w 630"/>
                  <a:gd name="T61" fmla="*/ 170 h 493"/>
                  <a:gd name="T62" fmla="*/ 329 w 630"/>
                  <a:gd name="T63" fmla="*/ 180 h 493"/>
                  <a:gd name="T64" fmla="*/ 313 w 630"/>
                  <a:gd name="T65" fmla="*/ 179 h 493"/>
                  <a:gd name="T66" fmla="*/ 298 w 630"/>
                  <a:gd name="T67" fmla="*/ 161 h 493"/>
                  <a:gd name="T68" fmla="*/ 277 w 630"/>
                  <a:gd name="T69" fmla="*/ 151 h 493"/>
                  <a:gd name="T70" fmla="*/ 262 w 630"/>
                  <a:gd name="T71" fmla="*/ 150 h 493"/>
                  <a:gd name="T72" fmla="*/ 246 w 630"/>
                  <a:gd name="T73" fmla="*/ 151 h 493"/>
                  <a:gd name="T74" fmla="*/ 239 w 630"/>
                  <a:gd name="T75" fmla="*/ 145 h 493"/>
                  <a:gd name="T76" fmla="*/ 231 w 630"/>
                  <a:gd name="T77" fmla="*/ 137 h 493"/>
                  <a:gd name="T78" fmla="*/ 222 w 630"/>
                  <a:gd name="T79" fmla="*/ 140 h 493"/>
                  <a:gd name="T80" fmla="*/ 221 w 630"/>
                  <a:gd name="T81" fmla="*/ 131 h 493"/>
                  <a:gd name="T82" fmla="*/ 212 w 630"/>
                  <a:gd name="T83" fmla="*/ 125 h 493"/>
                  <a:gd name="T84" fmla="*/ 191 w 630"/>
                  <a:gd name="T85" fmla="*/ 125 h 493"/>
                  <a:gd name="T86" fmla="*/ 183 w 630"/>
                  <a:gd name="T87" fmla="*/ 122 h 493"/>
                  <a:gd name="T88" fmla="*/ 165 w 630"/>
                  <a:gd name="T89" fmla="*/ 114 h 493"/>
                  <a:gd name="T90" fmla="*/ 162 w 630"/>
                  <a:gd name="T91" fmla="*/ 107 h 493"/>
                  <a:gd name="T92" fmla="*/ 133 w 630"/>
                  <a:gd name="T93" fmla="*/ 54 h 493"/>
                  <a:gd name="T94" fmla="*/ 102 w 630"/>
                  <a:gd name="T95" fmla="*/ 36 h 493"/>
                  <a:gd name="T96" fmla="*/ 84 w 630"/>
                  <a:gd name="T97" fmla="*/ 21 h 493"/>
                  <a:gd name="T98" fmla="*/ 66 w 630"/>
                  <a:gd name="T99" fmla="*/ 21 h 493"/>
                  <a:gd name="T100" fmla="*/ 53 w 630"/>
                  <a:gd name="T101" fmla="*/ 18 h 493"/>
                  <a:gd name="T102" fmla="*/ 41 w 630"/>
                  <a:gd name="T103" fmla="*/ 16 h 493"/>
                  <a:gd name="T104" fmla="*/ 36 w 630"/>
                  <a:gd name="T105" fmla="*/ 15 h 493"/>
                  <a:gd name="T106" fmla="*/ 26 w 630"/>
                  <a:gd name="T107" fmla="*/ 11 h 493"/>
                  <a:gd name="T108" fmla="*/ 0 w 630"/>
                  <a:gd name="T109" fmla="*/ 0 h 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630" h="493">
                    <a:moveTo>
                      <a:pt x="630" y="493"/>
                    </a:moveTo>
                    <a:lnTo>
                      <a:pt x="615" y="475"/>
                    </a:lnTo>
                    <a:lnTo>
                      <a:pt x="610" y="467"/>
                    </a:lnTo>
                    <a:lnTo>
                      <a:pt x="602" y="463"/>
                    </a:lnTo>
                    <a:lnTo>
                      <a:pt x="596" y="460"/>
                    </a:lnTo>
                    <a:lnTo>
                      <a:pt x="595" y="455"/>
                    </a:lnTo>
                    <a:lnTo>
                      <a:pt x="594" y="447"/>
                    </a:lnTo>
                    <a:lnTo>
                      <a:pt x="596" y="439"/>
                    </a:lnTo>
                    <a:lnTo>
                      <a:pt x="594" y="431"/>
                    </a:lnTo>
                    <a:lnTo>
                      <a:pt x="591" y="428"/>
                    </a:lnTo>
                    <a:lnTo>
                      <a:pt x="589" y="427"/>
                    </a:lnTo>
                    <a:lnTo>
                      <a:pt x="582" y="422"/>
                    </a:lnTo>
                    <a:lnTo>
                      <a:pt x="578" y="418"/>
                    </a:lnTo>
                    <a:lnTo>
                      <a:pt x="577" y="415"/>
                    </a:lnTo>
                    <a:lnTo>
                      <a:pt x="574" y="405"/>
                    </a:lnTo>
                    <a:lnTo>
                      <a:pt x="572" y="399"/>
                    </a:lnTo>
                    <a:lnTo>
                      <a:pt x="571" y="394"/>
                    </a:lnTo>
                    <a:lnTo>
                      <a:pt x="571" y="393"/>
                    </a:lnTo>
                    <a:lnTo>
                      <a:pt x="567" y="390"/>
                    </a:lnTo>
                    <a:lnTo>
                      <a:pt x="566" y="387"/>
                    </a:lnTo>
                    <a:lnTo>
                      <a:pt x="563" y="380"/>
                    </a:lnTo>
                    <a:lnTo>
                      <a:pt x="555" y="373"/>
                    </a:lnTo>
                    <a:lnTo>
                      <a:pt x="553" y="370"/>
                    </a:lnTo>
                    <a:lnTo>
                      <a:pt x="551" y="359"/>
                    </a:lnTo>
                    <a:lnTo>
                      <a:pt x="549" y="353"/>
                    </a:lnTo>
                    <a:lnTo>
                      <a:pt x="546" y="352"/>
                    </a:lnTo>
                    <a:lnTo>
                      <a:pt x="544" y="353"/>
                    </a:lnTo>
                    <a:lnTo>
                      <a:pt x="539" y="354"/>
                    </a:lnTo>
                    <a:lnTo>
                      <a:pt x="536" y="354"/>
                    </a:lnTo>
                    <a:lnTo>
                      <a:pt x="531" y="357"/>
                    </a:lnTo>
                    <a:lnTo>
                      <a:pt x="526" y="355"/>
                    </a:lnTo>
                    <a:lnTo>
                      <a:pt x="524" y="352"/>
                    </a:lnTo>
                    <a:lnTo>
                      <a:pt x="518" y="348"/>
                    </a:lnTo>
                    <a:lnTo>
                      <a:pt x="514" y="347"/>
                    </a:lnTo>
                    <a:lnTo>
                      <a:pt x="507" y="346"/>
                    </a:lnTo>
                    <a:lnTo>
                      <a:pt x="501" y="345"/>
                    </a:lnTo>
                    <a:lnTo>
                      <a:pt x="496" y="344"/>
                    </a:lnTo>
                    <a:lnTo>
                      <a:pt x="493" y="342"/>
                    </a:lnTo>
                    <a:lnTo>
                      <a:pt x="489" y="338"/>
                    </a:lnTo>
                    <a:lnTo>
                      <a:pt x="487" y="330"/>
                    </a:lnTo>
                    <a:lnTo>
                      <a:pt x="485" y="325"/>
                    </a:lnTo>
                    <a:lnTo>
                      <a:pt x="485" y="321"/>
                    </a:lnTo>
                    <a:lnTo>
                      <a:pt x="485" y="315"/>
                    </a:lnTo>
                    <a:lnTo>
                      <a:pt x="487" y="310"/>
                    </a:lnTo>
                    <a:lnTo>
                      <a:pt x="488" y="304"/>
                    </a:lnTo>
                    <a:lnTo>
                      <a:pt x="488" y="298"/>
                    </a:lnTo>
                    <a:lnTo>
                      <a:pt x="485" y="292"/>
                    </a:lnTo>
                    <a:lnTo>
                      <a:pt x="481" y="288"/>
                    </a:lnTo>
                    <a:lnTo>
                      <a:pt x="479" y="282"/>
                    </a:lnTo>
                    <a:lnTo>
                      <a:pt x="479" y="273"/>
                    </a:lnTo>
                    <a:lnTo>
                      <a:pt x="478" y="266"/>
                    </a:lnTo>
                    <a:lnTo>
                      <a:pt x="475" y="260"/>
                    </a:lnTo>
                    <a:lnTo>
                      <a:pt x="471" y="257"/>
                    </a:lnTo>
                    <a:lnTo>
                      <a:pt x="466" y="256"/>
                    </a:lnTo>
                    <a:lnTo>
                      <a:pt x="458" y="254"/>
                    </a:lnTo>
                    <a:lnTo>
                      <a:pt x="455" y="251"/>
                    </a:lnTo>
                    <a:lnTo>
                      <a:pt x="453" y="249"/>
                    </a:lnTo>
                    <a:lnTo>
                      <a:pt x="452" y="248"/>
                    </a:lnTo>
                    <a:lnTo>
                      <a:pt x="450" y="245"/>
                    </a:lnTo>
                    <a:lnTo>
                      <a:pt x="448" y="241"/>
                    </a:lnTo>
                    <a:lnTo>
                      <a:pt x="442" y="233"/>
                    </a:lnTo>
                    <a:lnTo>
                      <a:pt x="439" y="229"/>
                    </a:lnTo>
                    <a:lnTo>
                      <a:pt x="428" y="221"/>
                    </a:lnTo>
                    <a:lnTo>
                      <a:pt x="422" y="216"/>
                    </a:lnTo>
                    <a:lnTo>
                      <a:pt x="410" y="204"/>
                    </a:lnTo>
                    <a:lnTo>
                      <a:pt x="405" y="200"/>
                    </a:lnTo>
                    <a:lnTo>
                      <a:pt x="403" y="198"/>
                    </a:lnTo>
                    <a:lnTo>
                      <a:pt x="401" y="195"/>
                    </a:lnTo>
                    <a:lnTo>
                      <a:pt x="401" y="193"/>
                    </a:lnTo>
                    <a:lnTo>
                      <a:pt x="401" y="187"/>
                    </a:lnTo>
                    <a:lnTo>
                      <a:pt x="402" y="182"/>
                    </a:lnTo>
                    <a:lnTo>
                      <a:pt x="401" y="179"/>
                    </a:lnTo>
                    <a:lnTo>
                      <a:pt x="401" y="178"/>
                    </a:lnTo>
                    <a:lnTo>
                      <a:pt x="396" y="172"/>
                    </a:lnTo>
                    <a:lnTo>
                      <a:pt x="394" y="167"/>
                    </a:lnTo>
                    <a:lnTo>
                      <a:pt x="392" y="158"/>
                    </a:lnTo>
                    <a:lnTo>
                      <a:pt x="390" y="156"/>
                    </a:lnTo>
                    <a:lnTo>
                      <a:pt x="389" y="156"/>
                    </a:lnTo>
                    <a:lnTo>
                      <a:pt x="384" y="154"/>
                    </a:lnTo>
                    <a:lnTo>
                      <a:pt x="381" y="154"/>
                    </a:lnTo>
                    <a:lnTo>
                      <a:pt x="377" y="155"/>
                    </a:lnTo>
                    <a:lnTo>
                      <a:pt x="373" y="158"/>
                    </a:lnTo>
                    <a:lnTo>
                      <a:pt x="366" y="157"/>
                    </a:lnTo>
                    <a:lnTo>
                      <a:pt x="363" y="158"/>
                    </a:lnTo>
                    <a:lnTo>
                      <a:pt x="361" y="159"/>
                    </a:lnTo>
                    <a:lnTo>
                      <a:pt x="361" y="163"/>
                    </a:lnTo>
                    <a:lnTo>
                      <a:pt x="360" y="168"/>
                    </a:lnTo>
                    <a:lnTo>
                      <a:pt x="358" y="171"/>
                    </a:lnTo>
                    <a:lnTo>
                      <a:pt x="354" y="172"/>
                    </a:lnTo>
                    <a:lnTo>
                      <a:pt x="352" y="171"/>
                    </a:lnTo>
                    <a:lnTo>
                      <a:pt x="351" y="171"/>
                    </a:lnTo>
                    <a:lnTo>
                      <a:pt x="348" y="171"/>
                    </a:lnTo>
                    <a:lnTo>
                      <a:pt x="343" y="170"/>
                    </a:lnTo>
                    <a:lnTo>
                      <a:pt x="339" y="171"/>
                    </a:lnTo>
                    <a:lnTo>
                      <a:pt x="334" y="174"/>
                    </a:lnTo>
                    <a:lnTo>
                      <a:pt x="329" y="180"/>
                    </a:lnTo>
                    <a:lnTo>
                      <a:pt x="323" y="183"/>
                    </a:lnTo>
                    <a:lnTo>
                      <a:pt x="319" y="183"/>
                    </a:lnTo>
                    <a:lnTo>
                      <a:pt x="313" y="179"/>
                    </a:lnTo>
                    <a:lnTo>
                      <a:pt x="308" y="173"/>
                    </a:lnTo>
                    <a:lnTo>
                      <a:pt x="303" y="166"/>
                    </a:lnTo>
                    <a:lnTo>
                      <a:pt x="298" y="161"/>
                    </a:lnTo>
                    <a:lnTo>
                      <a:pt x="290" y="157"/>
                    </a:lnTo>
                    <a:lnTo>
                      <a:pt x="283" y="155"/>
                    </a:lnTo>
                    <a:lnTo>
                      <a:pt x="277" y="151"/>
                    </a:lnTo>
                    <a:lnTo>
                      <a:pt x="270" y="153"/>
                    </a:lnTo>
                    <a:lnTo>
                      <a:pt x="266" y="153"/>
                    </a:lnTo>
                    <a:lnTo>
                      <a:pt x="262" y="150"/>
                    </a:lnTo>
                    <a:lnTo>
                      <a:pt x="256" y="148"/>
                    </a:lnTo>
                    <a:lnTo>
                      <a:pt x="251" y="150"/>
                    </a:lnTo>
                    <a:lnTo>
                      <a:pt x="246" y="151"/>
                    </a:lnTo>
                    <a:lnTo>
                      <a:pt x="243" y="152"/>
                    </a:lnTo>
                    <a:lnTo>
                      <a:pt x="240" y="149"/>
                    </a:lnTo>
                    <a:lnTo>
                      <a:pt x="239" y="145"/>
                    </a:lnTo>
                    <a:lnTo>
                      <a:pt x="237" y="140"/>
                    </a:lnTo>
                    <a:lnTo>
                      <a:pt x="234" y="138"/>
                    </a:lnTo>
                    <a:lnTo>
                      <a:pt x="231" y="137"/>
                    </a:lnTo>
                    <a:lnTo>
                      <a:pt x="229" y="139"/>
                    </a:lnTo>
                    <a:lnTo>
                      <a:pt x="224" y="141"/>
                    </a:lnTo>
                    <a:lnTo>
                      <a:pt x="222" y="140"/>
                    </a:lnTo>
                    <a:lnTo>
                      <a:pt x="222" y="138"/>
                    </a:lnTo>
                    <a:lnTo>
                      <a:pt x="221" y="135"/>
                    </a:lnTo>
                    <a:lnTo>
                      <a:pt x="221" y="131"/>
                    </a:lnTo>
                    <a:lnTo>
                      <a:pt x="219" y="126"/>
                    </a:lnTo>
                    <a:lnTo>
                      <a:pt x="217" y="125"/>
                    </a:lnTo>
                    <a:lnTo>
                      <a:pt x="212" y="125"/>
                    </a:lnTo>
                    <a:lnTo>
                      <a:pt x="209" y="128"/>
                    </a:lnTo>
                    <a:lnTo>
                      <a:pt x="198" y="128"/>
                    </a:lnTo>
                    <a:lnTo>
                      <a:pt x="191" y="125"/>
                    </a:lnTo>
                    <a:lnTo>
                      <a:pt x="186" y="123"/>
                    </a:lnTo>
                    <a:lnTo>
                      <a:pt x="184" y="122"/>
                    </a:lnTo>
                    <a:lnTo>
                      <a:pt x="183" y="122"/>
                    </a:lnTo>
                    <a:lnTo>
                      <a:pt x="181" y="122"/>
                    </a:lnTo>
                    <a:lnTo>
                      <a:pt x="167" y="116"/>
                    </a:lnTo>
                    <a:lnTo>
                      <a:pt x="165" y="114"/>
                    </a:lnTo>
                    <a:lnTo>
                      <a:pt x="164" y="112"/>
                    </a:lnTo>
                    <a:lnTo>
                      <a:pt x="164" y="111"/>
                    </a:lnTo>
                    <a:lnTo>
                      <a:pt x="162" y="107"/>
                    </a:lnTo>
                    <a:lnTo>
                      <a:pt x="161" y="105"/>
                    </a:lnTo>
                    <a:lnTo>
                      <a:pt x="159" y="100"/>
                    </a:lnTo>
                    <a:lnTo>
                      <a:pt x="133" y="54"/>
                    </a:lnTo>
                    <a:lnTo>
                      <a:pt x="122" y="43"/>
                    </a:lnTo>
                    <a:lnTo>
                      <a:pt x="112" y="38"/>
                    </a:lnTo>
                    <a:lnTo>
                      <a:pt x="102" y="36"/>
                    </a:lnTo>
                    <a:lnTo>
                      <a:pt x="95" y="34"/>
                    </a:lnTo>
                    <a:lnTo>
                      <a:pt x="88" y="27"/>
                    </a:lnTo>
                    <a:lnTo>
                      <a:pt x="84" y="21"/>
                    </a:lnTo>
                    <a:lnTo>
                      <a:pt x="77" y="19"/>
                    </a:lnTo>
                    <a:lnTo>
                      <a:pt x="71" y="21"/>
                    </a:lnTo>
                    <a:lnTo>
                      <a:pt x="66" y="21"/>
                    </a:lnTo>
                    <a:lnTo>
                      <a:pt x="61" y="21"/>
                    </a:lnTo>
                    <a:lnTo>
                      <a:pt x="55" y="19"/>
                    </a:lnTo>
                    <a:lnTo>
                      <a:pt x="53" y="18"/>
                    </a:lnTo>
                    <a:lnTo>
                      <a:pt x="52" y="18"/>
                    </a:lnTo>
                    <a:lnTo>
                      <a:pt x="50" y="18"/>
                    </a:lnTo>
                    <a:lnTo>
                      <a:pt x="41" y="16"/>
                    </a:lnTo>
                    <a:lnTo>
                      <a:pt x="39" y="15"/>
                    </a:lnTo>
                    <a:lnTo>
                      <a:pt x="38" y="15"/>
                    </a:lnTo>
                    <a:lnTo>
                      <a:pt x="36" y="15"/>
                    </a:lnTo>
                    <a:lnTo>
                      <a:pt x="31" y="15"/>
                    </a:lnTo>
                    <a:lnTo>
                      <a:pt x="28" y="13"/>
                    </a:lnTo>
                    <a:lnTo>
                      <a:pt x="26" y="11"/>
                    </a:lnTo>
                    <a:lnTo>
                      <a:pt x="19" y="8"/>
                    </a:lnTo>
                    <a:lnTo>
                      <a:pt x="10" y="4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Freeform 387">
                <a:extLst>
                  <a:ext uri="{FF2B5EF4-FFF2-40B4-BE49-F238E27FC236}">
                    <a16:creationId xmlns:a16="http://schemas.microsoft.com/office/drawing/2014/main" id="{92EF689C-4982-9AD7-7876-DDB1B5D93F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588"/>
                <a:ext cx="98" cy="403"/>
              </a:xfrm>
              <a:custGeom>
                <a:avLst/>
                <a:gdLst>
                  <a:gd name="T0" fmla="*/ 162 w 296"/>
                  <a:gd name="T1" fmla="*/ 1184 h 1208"/>
                  <a:gd name="T2" fmla="*/ 176 w 296"/>
                  <a:gd name="T3" fmla="*/ 1146 h 1208"/>
                  <a:gd name="T4" fmla="*/ 202 w 296"/>
                  <a:gd name="T5" fmla="*/ 1106 h 1208"/>
                  <a:gd name="T6" fmla="*/ 205 w 296"/>
                  <a:gd name="T7" fmla="*/ 1056 h 1208"/>
                  <a:gd name="T8" fmla="*/ 217 w 296"/>
                  <a:gd name="T9" fmla="*/ 1014 h 1208"/>
                  <a:gd name="T10" fmla="*/ 228 w 296"/>
                  <a:gd name="T11" fmla="*/ 994 h 1208"/>
                  <a:gd name="T12" fmla="*/ 238 w 296"/>
                  <a:gd name="T13" fmla="*/ 941 h 1208"/>
                  <a:gd name="T14" fmla="*/ 235 w 296"/>
                  <a:gd name="T15" fmla="*/ 916 h 1208"/>
                  <a:gd name="T16" fmla="*/ 208 w 296"/>
                  <a:gd name="T17" fmla="*/ 894 h 1208"/>
                  <a:gd name="T18" fmla="*/ 206 w 296"/>
                  <a:gd name="T19" fmla="*/ 843 h 1208"/>
                  <a:gd name="T20" fmla="*/ 248 w 296"/>
                  <a:gd name="T21" fmla="*/ 817 h 1208"/>
                  <a:gd name="T22" fmla="*/ 264 w 296"/>
                  <a:gd name="T23" fmla="*/ 793 h 1208"/>
                  <a:gd name="T24" fmla="*/ 272 w 296"/>
                  <a:gd name="T25" fmla="*/ 764 h 1208"/>
                  <a:gd name="T26" fmla="*/ 264 w 296"/>
                  <a:gd name="T27" fmla="*/ 749 h 1208"/>
                  <a:gd name="T28" fmla="*/ 265 w 296"/>
                  <a:gd name="T29" fmla="*/ 737 h 1208"/>
                  <a:gd name="T30" fmla="*/ 255 w 296"/>
                  <a:gd name="T31" fmla="*/ 725 h 1208"/>
                  <a:gd name="T32" fmla="*/ 263 w 296"/>
                  <a:gd name="T33" fmla="*/ 711 h 1208"/>
                  <a:gd name="T34" fmla="*/ 277 w 296"/>
                  <a:gd name="T35" fmla="*/ 710 h 1208"/>
                  <a:gd name="T36" fmla="*/ 276 w 296"/>
                  <a:gd name="T37" fmla="*/ 661 h 1208"/>
                  <a:gd name="T38" fmla="*/ 276 w 296"/>
                  <a:gd name="T39" fmla="*/ 635 h 1208"/>
                  <a:gd name="T40" fmla="*/ 275 w 296"/>
                  <a:gd name="T41" fmla="*/ 619 h 1208"/>
                  <a:gd name="T42" fmla="*/ 281 w 296"/>
                  <a:gd name="T43" fmla="*/ 575 h 1208"/>
                  <a:gd name="T44" fmla="*/ 286 w 296"/>
                  <a:gd name="T45" fmla="*/ 534 h 1208"/>
                  <a:gd name="T46" fmla="*/ 294 w 296"/>
                  <a:gd name="T47" fmla="*/ 532 h 1208"/>
                  <a:gd name="T48" fmla="*/ 292 w 296"/>
                  <a:gd name="T49" fmla="*/ 510 h 1208"/>
                  <a:gd name="T50" fmla="*/ 283 w 296"/>
                  <a:gd name="T51" fmla="*/ 486 h 1208"/>
                  <a:gd name="T52" fmla="*/ 285 w 296"/>
                  <a:gd name="T53" fmla="*/ 475 h 1208"/>
                  <a:gd name="T54" fmla="*/ 279 w 296"/>
                  <a:gd name="T55" fmla="*/ 457 h 1208"/>
                  <a:gd name="T56" fmla="*/ 277 w 296"/>
                  <a:gd name="T57" fmla="*/ 444 h 1208"/>
                  <a:gd name="T58" fmla="*/ 274 w 296"/>
                  <a:gd name="T59" fmla="*/ 422 h 1208"/>
                  <a:gd name="T60" fmla="*/ 266 w 296"/>
                  <a:gd name="T61" fmla="*/ 402 h 1208"/>
                  <a:gd name="T62" fmla="*/ 271 w 296"/>
                  <a:gd name="T63" fmla="*/ 385 h 1208"/>
                  <a:gd name="T64" fmla="*/ 269 w 296"/>
                  <a:gd name="T65" fmla="*/ 366 h 1208"/>
                  <a:gd name="T66" fmla="*/ 247 w 296"/>
                  <a:gd name="T67" fmla="*/ 358 h 1208"/>
                  <a:gd name="T68" fmla="*/ 248 w 296"/>
                  <a:gd name="T69" fmla="*/ 336 h 1208"/>
                  <a:gd name="T70" fmla="*/ 226 w 296"/>
                  <a:gd name="T71" fmla="*/ 319 h 1208"/>
                  <a:gd name="T72" fmla="*/ 196 w 296"/>
                  <a:gd name="T73" fmla="*/ 294 h 1208"/>
                  <a:gd name="T74" fmla="*/ 187 w 296"/>
                  <a:gd name="T75" fmla="*/ 272 h 1208"/>
                  <a:gd name="T76" fmla="*/ 185 w 296"/>
                  <a:gd name="T77" fmla="*/ 263 h 1208"/>
                  <a:gd name="T78" fmla="*/ 155 w 296"/>
                  <a:gd name="T79" fmla="*/ 261 h 1208"/>
                  <a:gd name="T80" fmla="*/ 143 w 296"/>
                  <a:gd name="T81" fmla="*/ 246 h 1208"/>
                  <a:gd name="T82" fmla="*/ 139 w 296"/>
                  <a:gd name="T83" fmla="*/ 225 h 1208"/>
                  <a:gd name="T84" fmla="*/ 129 w 296"/>
                  <a:gd name="T85" fmla="*/ 214 h 1208"/>
                  <a:gd name="T86" fmla="*/ 101 w 296"/>
                  <a:gd name="T87" fmla="*/ 180 h 1208"/>
                  <a:gd name="T88" fmla="*/ 91 w 296"/>
                  <a:gd name="T89" fmla="*/ 176 h 1208"/>
                  <a:gd name="T90" fmla="*/ 69 w 296"/>
                  <a:gd name="T91" fmla="*/ 152 h 1208"/>
                  <a:gd name="T92" fmla="*/ 45 w 296"/>
                  <a:gd name="T93" fmla="*/ 108 h 1208"/>
                  <a:gd name="T94" fmla="*/ 36 w 296"/>
                  <a:gd name="T95" fmla="*/ 76 h 1208"/>
                  <a:gd name="T96" fmla="*/ 30 w 296"/>
                  <a:gd name="T97" fmla="*/ 46 h 1208"/>
                  <a:gd name="T98" fmla="*/ 23 w 296"/>
                  <a:gd name="T99" fmla="*/ 29 h 1208"/>
                  <a:gd name="T100" fmla="*/ 2 w 296"/>
                  <a:gd name="T101" fmla="*/ 7 h 1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96" h="1208">
                    <a:moveTo>
                      <a:pt x="159" y="1208"/>
                    </a:moveTo>
                    <a:lnTo>
                      <a:pt x="167" y="1197"/>
                    </a:lnTo>
                    <a:lnTo>
                      <a:pt x="167" y="1193"/>
                    </a:lnTo>
                    <a:lnTo>
                      <a:pt x="166" y="1188"/>
                    </a:lnTo>
                    <a:lnTo>
                      <a:pt x="162" y="1184"/>
                    </a:lnTo>
                    <a:lnTo>
                      <a:pt x="161" y="1182"/>
                    </a:lnTo>
                    <a:lnTo>
                      <a:pt x="160" y="1180"/>
                    </a:lnTo>
                    <a:lnTo>
                      <a:pt x="161" y="1177"/>
                    </a:lnTo>
                    <a:lnTo>
                      <a:pt x="164" y="1168"/>
                    </a:lnTo>
                    <a:lnTo>
                      <a:pt x="176" y="1146"/>
                    </a:lnTo>
                    <a:lnTo>
                      <a:pt x="198" y="1120"/>
                    </a:lnTo>
                    <a:lnTo>
                      <a:pt x="199" y="1116"/>
                    </a:lnTo>
                    <a:lnTo>
                      <a:pt x="201" y="1111"/>
                    </a:lnTo>
                    <a:lnTo>
                      <a:pt x="201" y="1108"/>
                    </a:lnTo>
                    <a:lnTo>
                      <a:pt x="202" y="1106"/>
                    </a:lnTo>
                    <a:lnTo>
                      <a:pt x="204" y="1101"/>
                    </a:lnTo>
                    <a:lnTo>
                      <a:pt x="205" y="1078"/>
                    </a:lnTo>
                    <a:lnTo>
                      <a:pt x="204" y="1070"/>
                    </a:lnTo>
                    <a:lnTo>
                      <a:pt x="203" y="1064"/>
                    </a:lnTo>
                    <a:lnTo>
                      <a:pt x="205" y="1056"/>
                    </a:lnTo>
                    <a:lnTo>
                      <a:pt x="207" y="1051"/>
                    </a:lnTo>
                    <a:lnTo>
                      <a:pt x="208" y="1047"/>
                    </a:lnTo>
                    <a:lnTo>
                      <a:pt x="211" y="1046"/>
                    </a:lnTo>
                    <a:lnTo>
                      <a:pt x="216" y="1019"/>
                    </a:lnTo>
                    <a:lnTo>
                      <a:pt x="217" y="1014"/>
                    </a:lnTo>
                    <a:lnTo>
                      <a:pt x="222" y="1008"/>
                    </a:lnTo>
                    <a:lnTo>
                      <a:pt x="225" y="1003"/>
                    </a:lnTo>
                    <a:lnTo>
                      <a:pt x="228" y="1000"/>
                    </a:lnTo>
                    <a:lnTo>
                      <a:pt x="228" y="995"/>
                    </a:lnTo>
                    <a:lnTo>
                      <a:pt x="228" y="994"/>
                    </a:lnTo>
                    <a:lnTo>
                      <a:pt x="227" y="986"/>
                    </a:lnTo>
                    <a:lnTo>
                      <a:pt x="231" y="976"/>
                    </a:lnTo>
                    <a:lnTo>
                      <a:pt x="237" y="956"/>
                    </a:lnTo>
                    <a:lnTo>
                      <a:pt x="239" y="948"/>
                    </a:lnTo>
                    <a:lnTo>
                      <a:pt x="238" y="941"/>
                    </a:lnTo>
                    <a:lnTo>
                      <a:pt x="238" y="926"/>
                    </a:lnTo>
                    <a:lnTo>
                      <a:pt x="236" y="921"/>
                    </a:lnTo>
                    <a:lnTo>
                      <a:pt x="235" y="919"/>
                    </a:lnTo>
                    <a:lnTo>
                      <a:pt x="235" y="918"/>
                    </a:lnTo>
                    <a:lnTo>
                      <a:pt x="235" y="916"/>
                    </a:lnTo>
                    <a:lnTo>
                      <a:pt x="228" y="913"/>
                    </a:lnTo>
                    <a:lnTo>
                      <a:pt x="219" y="911"/>
                    </a:lnTo>
                    <a:lnTo>
                      <a:pt x="212" y="906"/>
                    </a:lnTo>
                    <a:lnTo>
                      <a:pt x="209" y="898"/>
                    </a:lnTo>
                    <a:lnTo>
                      <a:pt x="208" y="894"/>
                    </a:lnTo>
                    <a:lnTo>
                      <a:pt x="204" y="868"/>
                    </a:lnTo>
                    <a:lnTo>
                      <a:pt x="202" y="860"/>
                    </a:lnTo>
                    <a:lnTo>
                      <a:pt x="202" y="855"/>
                    </a:lnTo>
                    <a:lnTo>
                      <a:pt x="203" y="850"/>
                    </a:lnTo>
                    <a:lnTo>
                      <a:pt x="206" y="843"/>
                    </a:lnTo>
                    <a:lnTo>
                      <a:pt x="216" y="839"/>
                    </a:lnTo>
                    <a:lnTo>
                      <a:pt x="222" y="835"/>
                    </a:lnTo>
                    <a:lnTo>
                      <a:pt x="227" y="831"/>
                    </a:lnTo>
                    <a:lnTo>
                      <a:pt x="242" y="818"/>
                    </a:lnTo>
                    <a:lnTo>
                      <a:pt x="248" y="817"/>
                    </a:lnTo>
                    <a:lnTo>
                      <a:pt x="248" y="809"/>
                    </a:lnTo>
                    <a:lnTo>
                      <a:pt x="250" y="805"/>
                    </a:lnTo>
                    <a:lnTo>
                      <a:pt x="253" y="803"/>
                    </a:lnTo>
                    <a:lnTo>
                      <a:pt x="263" y="795"/>
                    </a:lnTo>
                    <a:lnTo>
                      <a:pt x="264" y="793"/>
                    </a:lnTo>
                    <a:lnTo>
                      <a:pt x="266" y="790"/>
                    </a:lnTo>
                    <a:lnTo>
                      <a:pt x="272" y="781"/>
                    </a:lnTo>
                    <a:lnTo>
                      <a:pt x="274" y="768"/>
                    </a:lnTo>
                    <a:lnTo>
                      <a:pt x="273" y="766"/>
                    </a:lnTo>
                    <a:lnTo>
                      <a:pt x="272" y="764"/>
                    </a:lnTo>
                    <a:lnTo>
                      <a:pt x="272" y="763"/>
                    </a:lnTo>
                    <a:lnTo>
                      <a:pt x="269" y="759"/>
                    </a:lnTo>
                    <a:lnTo>
                      <a:pt x="266" y="756"/>
                    </a:lnTo>
                    <a:lnTo>
                      <a:pt x="265" y="754"/>
                    </a:lnTo>
                    <a:lnTo>
                      <a:pt x="264" y="749"/>
                    </a:lnTo>
                    <a:lnTo>
                      <a:pt x="267" y="747"/>
                    </a:lnTo>
                    <a:lnTo>
                      <a:pt x="267" y="742"/>
                    </a:lnTo>
                    <a:lnTo>
                      <a:pt x="269" y="741"/>
                    </a:lnTo>
                    <a:lnTo>
                      <a:pt x="267" y="739"/>
                    </a:lnTo>
                    <a:lnTo>
                      <a:pt x="265" y="737"/>
                    </a:lnTo>
                    <a:lnTo>
                      <a:pt x="264" y="736"/>
                    </a:lnTo>
                    <a:lnTo>
                      <a:pt x="260" y="730"/>
                    </a:lnTo>
                    <a:lnTo>
                      <a:pt x="258" y="728"/>
                    </a:lnTo>
                    <a:lnTo>
                      <a:pt x="257" y="727"/>
                    </a:lnTo>
                    <a:lnTo>
                      <a:pt x="255" y="725"/>
                    </a:lnTo>
                    <a:lnTo>
                      <a:pt x="254" y="720"/>
                    </a:lnTo>
                    <a:lnTo>
                      <a:pt x="255" y="717"/>
                    </a:lnTo>
                    <a:lnTo>
                      <a:pt x="258" y="715"/>
                    </a:lnTo>
                    <a:lnTo>
                      <a:pt x="260" y="711"/>
                    </a:lnTo>
                    <a:lnTo>
                      <a:pt x="263" y="711"/>
                    </a:lnTo>
                    <a:lnTo>
                      <a:pt x="270" y="715"/>
                    </a:lnTo>
                    <a:lnTo>
                      <a:pt x="272" y="716"/>
                    </a:lnTo>
                    <a:lnTo>
                      <a:pt x="274" y="716"/>
                    </a:lnTo>
                    <a:lnTo>
                      <a:pt x="275" y="714"/>
                    </a:lnTo>
                    <a:lnTo>
                      <a:pt x="277" y="710"/>
                    </a:lnTo>
                    <a:lnTo>
                      <a:pt x="274" y="702"/>
                    </a:lnTo>
                    <a:lnTo>
                      <a:pt x="273" y="699"/>
                    </a:lnTo>
                    <a:lnTo>
                      <a:pt x="274" y="698"/>
                    </a:lnTo>
                    <a:lnTo>
                      <a:pt x="278" y="689"/>
                    </a:lnTo>
                    <a:lnTo>
                      <a:pt x="276" y="661"/>
                    </a:lnTo>
                    <a:lnTo>
                      <a:pt x="277" y="653"/>
                    </a:lnTo>
                    <a:lnTo>
                      <a:pt x="275" y="647"/>
                    </a:lnTo>
                    <a:lnTo>
                      <a:pt x="276" y="642"/>
                    </a:lnTo>
                    <a:lnTo>
                      <a:pt x="276" y="638"/>
                    </a:lnTo>
                    <a:lnTo>
                      <a:pt x="276" y="635"/>
                    </a:lnTo>
                    <a:lnTo>
                      <a:pt x="276" y="634"/>
                    </a:lnTo>
                    <a:lnTo>
                      <a:pt x="277" y="634"/>
                    </a:lnTo>
                    <a:lnTo>
                      <a:pt x="276" y="630"/>
                    </a:lnTo>
                    <a:lnTo>
                      <a:pt x="276" y="626"/>
                    </a:lnTo>
                    <a:lnTo>
                      <a:pt x="275" y="619"/>
                    </a:lnTo>
                    <a:lnTo>
                      <a:pt x="275" y="613"/>
                    </a:lnTo>
                    <a:lnTo>
                      <a:pt x="275" y="606"/>
                    </a:lnTo>
                    <a:lnTo>
                      <a:pt x="273" y="597"/>
                    </a:lnTo>
                    <a:lnTo>
                      <a:pt x="276" y="590"/>
                    </a:lnTo>
                    <a:lnTo>
                      <a:pt x="281" y="575"/>
                    </a:lnTo>
                    <a:lnTo>
                      <a:pt x="279" y="562"/>
                    </a:lnTo>
                    <a:lnTo>
                      <a:pt x="281" y="549"/>
                    </a:lnTo>
                    <a:lnTo>
                      <a:pt x="286" y="543"/>
                    </a:lnTo>
                    <a:lnTo>
                      <a:pt x="288" y="538"/>
                    </a:lnTo>
                    <a:lnTo>
                      <a:pt x="286" y="534"/>
                    </a:lnTo>
                    <a:lnTo>
                      <a:pt x="283" y="530"/>
                    </a:lnTo>
                    <a:lnTo>
                      <a:pt x="284" y="529"/>
                    </a:lnTo>
                    <a:lnTo>
                      <a:pt x="286" y="529"/>
                    </a:lnTo>
                    <a:lnTo>
                      <a:pt x="292" y="531"/>
                    </a:lnTo>
                    <a:lnTo>
                      <a:pt x="294" y="532"/>
                    </a:lnTo>
                    <a:lnTo>
                      <a:pt x="296" y="530"/>
                    </a:lnTo>
                    <a:lnTo>
                      <a:pt x="295" y="528"/>
                    </a:lnTo>
                    <a:lnTo>
                      <a:pt x="294" y="527"/>
                    </a:lnTo>
                    <a:lnTo>
                      <a:pt x="293" y="523"/>
                    </a:lnTo>
                    <a:lnTo>
                      <a:pt x="292" y="510"/>
                    </a:lnTo>
                    <a:lnTo>
                      <a:pt x="290" y="505"/>
                    </a:lnTo>
                    <a:lnTo>
                      <a:pt x="291" y="501"/>
                    </a:lnTo>
                    <a:lnTo>
                      <a:pt x="290" y="495"/>
                    </a:lnTo>
                    <a:lnTo>
                      <a:pt x="286" y="491"/>
                    </a:lnTo>
                    <a:lnTo>
                      <a:pt x="283" y="486"/>
                    </a:lnTo>
                    <a:lnTo>
                      <a:pt x="283" y="482"/>
                    </a:lnTo>
                    <a:lnTo>
                      <a:pt x="286" y="480"/>
                    </a:lnTo>
                    <a:lnTo>
                      <a:pt x="286" y="479"/>
                    </a:lnTo>
                    <a:lnTo>
                      <a:pt x="286" y="476"/>
                    </a:lnTo>
                    <a:lnTo>
                      <a:pt x="285" y="475"/>
                    </a:lnTo>
                    <a:lnTo>
                      <a:pt x="284" y="472"/>
                    </a:lnTo>
                    <a:lnTo>
                      <a:pt x="281" y="471"/>
                    </a:lnTo>
                    <a:lnTo>
                      <a:pt x="278" y="465"/>
                    </a:lnTo>
                    <a:lnTo>
                      <a:pt x="278" y="459"/>
                    </a:lnTo>
                    <a:lnTo>
                      <a:pt x="279" y="457"/>
                    </a:lnTo>
                    <a:lnTo>
                      <a:pt x="279" y="454"/>
                    </a:lnTo>
                    <a:lnTo>
                      <a:pt x="279" y="452"/>
                    </a:lnTo>
                    <a:lnTo>
                      <a:pt x="278" y="448"/>
                    </a:lnTo>
                    <a:lnTo>
                      <a:pt x="277" y="446"/>
                    </a:lnTo>
                    <a:lnTo>
                      <a:pt x="277" y="444"/>
                    </a:lnTo>
                    <a:lnTo>
                      <a:pt x="274" y="437"/>
                    </a:lnTo>
                    <a:lnTo>
                      <a:pt x="273" y="431"/>
                    </a:lnTo>
                    <a:lnTo>
                      <a:pt x="274" y="428"/>
                    </a:lnTo>
                    <a:lnTo>
                      <a:pt x="276" y="425"/>
                    </a:lnTo>
                    <a:lnTo>
                      <a:pt x="274" y="422"/>
                    </a:lnTo>
                    <a:lnTo>
                      <a:pt x="270" y="420"/>
                    </a:lnTo>
                    <a:lnTo>
                      <a:pt x="267" y="417"/>
                    </a:lnTo>
                    <a:lnTo>
                      <a:pt x="267" y="415"/>
                    </a:lnTo>
                    <a:lnTo>
                      <a:pt x="269" y="405"/>
                    </a:lnTo>
                    <a:lnTo>
                      <a:pt x="266" y="402"/>
                    </a:lnTo>
                    <a:lnTo>
                      <a:pt x="264" y="401"/>
                    </a:lnTo>
                    <a:lnTo>
                      <a:pt x="262" y="397"/>
                    </a:lnTo>
                    <a:lnTo>
                      <a:pt x="263" y="395"/>
                    </a:lnTo>
                    <a:lnTo>
                      <a:pt x="267" y="389"/>
                    </a:lnTo>
                    <a:lnTo>
                      <a:pt x="271" y="385"/>
                    </a:lnTo>
                    <a:lnTo>
                      <a:pt x="271" y="379"/>
                    </a:lnTo>
                    <a:lnTo>
                      <a:pt x="271" y="375"/>
                    </a:lnTo>
                    <a:lnTo>
                      <a:pt x="271" y="372"/>
                    </a:lnTo>
                    <a:lnTo>
                      <a:pt x="272" y="370"/>
                    </a:lnTo>
                    <a:lnTo>
                      <a:pt x="269" y="366"/>
                    </a:lnTo>
                    <a:lnTo>
                      <a:pt x="265" y="365"/>
                    </a:lnTo>
                    <a:lnTo>
                      <a:pt x="260" y="363"/>
                    </a:lnTo>
                    <a:lnTo>
                      <a:pt x="252" y="363"/>
                    </a:lnTo>
                    <a:lnTo>
                      <a:pt x="247" y="360"/>
                    </a:lnTo>
                    <a:lnTo>
                      <a:pt x="247" y="358"/>
                    </a:lnTo>
                    <a:lnTo>
                      <a:pt x="246" y="348"/>
                    </a:lnTo>
                    <a:lnTo>
                      <a:pt x="245" y="343"/>
                    </a:lnTo>
                    <a:lnTo>
                      <a:pt x="246" y="340"/>
                    </a:lnTo>
                    <a:lnTo>
                      <a:pt x="247" y="337"/>
                    </a:lnTo>
                    <a:lnTo>
                      <a:pt x="248" y="336"/>
                    </a:lnTo>
                    <a:lnTo>
                      <a:pt x="247" y="335"/>
                    </a:lnTo>
                    <a:lnTo>
                      <a:pt x="245" y="335"/>
                    </a:lnTo>
                    <a:lnTo>
                      <a:pt x="240" y="332"/>
                    </a:lnTo>
                    <a:lnTo>
                      <a:pt x="237" y="323"/>
                    </a:lnTo>
                    <a:lnTo>
                      <a:pt x="226" y="319"/>
                    </a:lnTo>
                    <a:lnTo>
                      <a:pt x="224" y="318"/>
                    </a:lnTo>
                    <a:lnTo>
                      <a:pt x="222" y="317"/>
                    </a:lnTo>
                    <a:lnTo>
                      <a:pt x="218" y="315"/>
                    </a:lnTo>
                    <a:lnTo>
                      <a:pt x="214" y="314"/>
                    </a:lnTo>
                    <a:lnTo>
                      <a:pt x="196" y="294"/>
                    </a:lnTo>
                    <a:lnTo>
                      <a:pt x="188" y="288"/>
                    </a:lnTo>
                    <a:lnTo>
                      <a:pt x="186" y="286"/>
                    </a:lnTo>
                    <a:lnTo>
                      <a:pt x="185" y="280"/>
                    </a:lnTo>
                    <a:lnTo>
                      <a:pt x="185" y="276"/>
                    </a:lnTo>
                    <a:lnTo>
                      <a:pt x="187" y="272"/>
                    </a:lnTo>
                    <a:lnTo>
                      <a:pt x="186" y="270"/>
                    </a:lnTo>
                    <a:lnTo>
                      <a:pt x="186" y="269"/>
                    </a:lnTo>
                    <a:lnTo>
                      <a:pt x="185" y="267"/>
                    </a:lnTo>
                    <a:lnTo>
                      <a:pt x="185" y="266"/>
                    </a:lnTo>
                    <a:lnTo>
                      <a:pt x="185" y="263"/>
                    </a:lnTo>
                    <a:lnTo>
                      <a:pt x="182" y="260"/>
                    </a:lnTo>
                    <a:lnTo>
                      <a:pt x="177" y="261"/>
                    </a:lnTo>
                    <a:lnTo>
                      <a:pt x="167" y="262"/>
                    </a:lnTo>
                    <a:lnTo>
                      <a:pt x="160" y="262"/>
                    </a:lnTo>
                    <a:lnTo>
                      <a:pt x="155" y="261"/>
                    </a:lnTo>
                    <a:lnTo>
                      <a:pt x="151" y="260"/>
                    </a:lnTo>
                    <a:lnTo>
                      <a:pt x="147" y="253"/>
                    </a:lnTo>
                    <a:lnTo>
                      <a:pt x="146" y="249"/>
                    </a:lnTo>
                    <a:lnTo>
                      <a:pt x="144" y="247"/>
                    </a:lnTo>
                    <a:lnTo>
                      <a:pt x="143" y="246"/>
                    </a:lnTo>
                    <a:lnTo>
                      <a:pt x="141" y="244"/>
                    </a:lnTo>
                    <a:lnTo>
                      <a:pt x="140" y="243"/>
                    </a:lnTo>
                    <a:lnTo>
                      <a:pt x="139" y="239"/>
                    </a:lnTo>
                    <a:lnTo>
                      <a:pt x="140" y="236"/>
                    </a:lnTo>
                    <a:lnTo>
                      <a:pt x="139" y="225"/>
                    </a:lnTo>
                    <a:lnTo>
                      <a:pt x="137" y="222"/>
                    </a:lnTo>
                    <a:lnTo>
                      <a:pt x="136" y="220"/>
                    </a:lnTo>
                    <a:lnTo>
                      <a:pt x="133" y="218"/>
                    </a:lnTo>
                    <a:lnTo>
                      <a:pt x="132" y="217"/>
                    </a:lnTo>
                    <a:lnTo>
                      <a:pt x="129" y="214"/>
                    </a:lnTo>
                    <a:lnTo>
                      <a:pt x="107" y="192"/>
                    </a:lnTo>
                    <a:lnTo>
                      <a:pt x="105" y="189"/>
                    </a:lnTo>
                    <a:lnTo>
                      <a:pt x="104" y="184"/>
                    </a:lnTo>
                    <a:lnTo>
                      <a:pt x="102" y="181"/>
                    </a:lnTo>
                    <a:lnTo>
                      <a:pt x="101" y="180"/>
                    </a:lnTo>
                    <a:lnTo>
                      <a:pt x="99" y="179"/>
                    </a:lnTo>
                    <a:lnTo>
                      <a:pt x="97" y="180"/>
                    </a:lnTo>
                    <a:lnTo>
                      <a:pt x="94" y="179"/>
                    </a:lnTo>
                    <a:lnTo>
                      <a:pt x="93" y="179"/>
                    </a:lnTo>
                    <a:lnTo>
                      <a:pt x="91" y="176"/>
                    </a:lnTo>
                    <a:lnTo>
                      <a:pt x="87" y="167"/>
                    </a:lnTo>
                    <a:lnTo>
                      <a:pt x="77" y="163"/>
                    </a:lnTo>
                    <a:lnTo>
                      <a:pt x="73" y="161"/>
                    </a:lnTo>
                    <a:lnTo>
                      <a:pt x="71" y="157"/>
                    </a:lnTo>
                    <a:lnTo>
                      <a:pt x="69" y="152"/>
                    </a:lnTo>
                    <a:lnTo>
                      <a:pt x="67" y="147"/>
                    </a:lnTo>
                    <a:lnTo>
                      <a:pt x="61" y="140"/>
                    </a:lnTo>
                    <a:lnTo>
                      <a:pt x="53" y="129"/>
                    </a:lnTo>
                    <a:lnTo>
                      <a:pt x="48" y="117"/>
                    </a:lnTo>
                    <a:lnTo>
                      <a:pt x="45" y="108"/>
                    </a:lnTo>
                    <a:lnTo>
                      <a:pt x="45" y="104"/>
                    </a:lnTo>
                    <a:lnTo>
                      <a:pt x="45" y="93"/>
                    </a:lnTo>
                    <a:lnTo>
                      <a:pt x="44" y="88"/>
                    </a:lnTo>
                    <a:lnTo>
                      <a:pt x="39" y="79"/>
                    </a:lnTo>
                    <a:lnTo>
                      <a:pt x="36" y="76"/>
                    </a:lnTo>
                    <a:lnTo>
                      <a:pt x="36" y="75"/>
                    </a:lnTo>
                    <a:lnTo>
                      <a:pt x="33" y="65"/>
                    </a:lnTo>
                    <a:lnTo>
                      <a:pt x="34" y="60"/>
                    </a:lnTo>
                    <a:lnTo>
                      <a:pt x="34" y="51"/>
                    </a:lnTo>
                    <a:lnTo>
                      <a:pt x="30" y="46"/>
                    </a:lnTo>
                    <a:lnTo>
                      <a:pt x="27" y="41"/>
                    </a:lnTo>
                    <a:lnTo>
                      <a:pt x="27" y="36"/>
                    </a:lnTo>
                    <a:lnTo>
                      <a:pt x="26" y="32"/>
                    </a:lnTo>
                    <a:lnTo>
                      <a:pt x="26" y="30"/>
                    </a:lnTo>
                    <a:lnTo>
                      <a:pt x="23" y="29"/>
                    </a:lnTo>
                    <a:lnTo>
                      <a:pt x="11" y="29"/>
                    </a:lnTo>
                    <a:lnTo>
                      <a:pt x="8" y="26"/>
                    </a:lnTo>
                    <a:lnTo>
                      <a:pt x="6" y="21"/>
                    </a:lnTo>
                    <a:lnTo>
                      <a:pt x="6" y="17"/>
                    </a:lnTo>
                    <a:lnTo>
                      <a:pt x="2" y="7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Freeform 388">
                <a:extLst>
                  <a:ext uri="{FF2B5EF4-FFF2-40B4-BE49-F238E27FC236}">
                    <a16:creationId xmlns:a16="http://schemas.microsoft.com/office/drawing/2014/main" id="{648348C6-BD04-EDCA-2AB7-5EB7A043B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6" y="1312"/>
                <a:ext cx="120" cy="249"/>
              </a:xfrm>
              <a:custGeom>
                <a:avLst/>
                <a:gdLst>
                  <a:gd name="T0" fmla="*/ 122 w 361"/>
                  <a:gd name="T1" fmla="*/ 20 h 747"/>
                  <a:gd name="T2" fmla="*/ 119 w 361"/>
                  <a:gd name="T3" fmla="*/ 29 h 747"/>
                  <a:gd name="T4" fmla="*/ 124 w 361"/>
                  <a:gd name="T5" fmla="*/ 62 h 747"/>
                  <a:gd name="T6" fmla="*/ 132 w 361"/>
                  <a:gd name="T7" fmla="*/ 82 h 747"/>
                  <a:gd name="T8" fmla="*/ 114 w 361"/>
                  <a:gd name="T9" fmla="*/ 103 h 747"/>
                  <a:gd name="T10" fmla="*/ 107 w 361"/>
                  <a:gd name="T11" fmla="*/ 102 h 747"/>
                  <a:gd name="T12" fmla="*/ 94 w 361"/>
                  <a:gd name="T13" fmla="*/ 103 h 747"/>
                  <a:gd name="T14" fmla="*/ 103 w 361"/>
                  <a:gd name="T15" fmla="*/ 116 h 747"/>
                  <a:gd name="T16" fmla="*/ 103 w 361"/>
                  <a:gd name="T17" fmla="*/ 121 h 747"/>
                  <a:gd name="T18" fmla="*/ 100 w 361"/>
                  <a:gd name="T19" fmla="*/ 131 h 747"/>
                  <a:gd name="T20" fmla="*/ 107 w 361"/>
                  <a:gd name="T21" fmla="*/ 140 h 747"/>
                  <a:gd name="T22" fmla="*/ 101 w 361"/>
                  <a:gd name="T23" fmla="*/ 141 h 747"/>
                  <a:gd name="T24" fmla="*/ 92 w 361"/>
                  <a:gd name="T25" fmla="*/ 166 h 747"/>
                  <a:gd name="T26" fmla="*/ 85 w 361"/>
                  <a:gd name="T27" fmla="*/ 169 h 747"/>
                  <a:gd name="T28" fmla="*/ 71 w 361"/>
                  <a:gd name="T29" fmla="*/ 161 h 747"/>
                  <a:gd name="T30" fmla="*/ 71 w 361"/>
                  <a:gd name="T31" fmla="*/ 176 h 747"/>
                  <a:gd name="T32" fmla="*/ 67 w 361"/>
                  <a:gd name="T33" fmla="*/ 181 h 747"/>
                  <a:gd name="T34" fmla="*/ 52 w 361"/>
                  <a:gd name="T35" fmla="*/ 178 h 747"/>
                  <a:gd name="T36" fmla="*/ 32 w 361"/>
                  <a:gd name="T37" fmla="*/ 180 h 747"/>
                  <a:gd name="T38" fmla="*/ 11 w 361"/>
                  <a:gd name="T39" fmla="*/ 183 h 747"/>
                  <a:gd name="T40" fmla="*/ 6 w 361"/>
                  <a:gd name="T41" fmla="*/ 199 h 747"/>
                  <a:gd name="T42" fmla="*/ 5 w 361"/>
                  <a:gd name="T43" fmla="*/ 210 h 747"/>
                  <a:gd name="T44" fmla="*/ 5 w 361"/>
                  <a:gd name="T45" fmla="*/ 217 h 747"/>
                  <a:gd name="T46" fmla="*/ 11 w 361"/>
                  <a:gd name="T47" fmla="*/ 225 h 747"/>
                  <a:gd name="T48" fmla="*/ 11 w 361"/>
                  <a:gd name="T49" fmla="*/ 252 h 747"/>
                  <a:gd name="T50" fmla="*/ 18 w 361"/>
                  <a:gd name="T51" fmla="*/ 266 h 747"/>
                  <a:gd name="T52" fmla="*/ 32 w 361"/>
                  <a:gd name="T53" fmla="*/ 267 h 747"/>
                  <a:gd name="T54" fmla="*/ 33 w 361"/>
                  <a:gd name="T55" fmla="*/ 284 h 747"/>
                  <a:gd name="T56" fmla="*/ 45 w 361"/>
                  <a:gd name="T57" fmla="*/ 302 h 747"/>
                  <a:gd name="T58" fmla="*/ 55 w 361"/>
                  <a:gd name="T59" fmla="*/ 311 h 747"/>
                  <a:gd name="T60" fmla="*/ 64 w 361"/>
                  <a:gd name="T61" fmla="*/ 310 h 747"/>
                  <a:gd name="T62" fmla="*/ 75 w 361"/>
                  <a:gd name="T63" fmla="*/ 310 h 747"/>
                  <a:gd name="T64" fmla="*/ 75 w 361"/>
                  <a:gd name="T65" fmla="*/ 319 h 747"/>
                  <a:gd name="T66" fmla="*/ 73 w 361"/>
                  <a:gd name="T67" fmla="*/ 331 h 747"/>
                  <a:gd name="T68" fmla="*/ 82 w 361"/>
                  <a:gd name="T69" fmla="*/ 352 h 747"/>
                  <a:gd name="T70" fmla="*/ 90 w 361"/>
                  <a:gd name="T71" fmla="*/ 385 h 747"/>
                  <a:gd name="T72" fmla="*/ 98 w 361"/>
                  <a:gd name="T73" fmla="*/ 389 h 747"/>
                  <a:gd name="T74" fmla="*/ 103 w 361"/>
                  <a:gd name="T75" fmla="*/ 396 h 747"/>
                  <a:gd name="T76" fmla="*/ 106 w 361"/>
                  <a:gd name="T77" fmla="*/ 400 h 747"/>
                  <a:gd name="T78" fmla="*/ 117 w 361"/>
                  <a:gd name="T79" fmla="*/ 405 h 747"/>
                  <a:gd name="T80" fmla="*/ 122 w 361"/>
                  <a:gd name="T81" fmla="*/ 428 h 747"/>
                  <a:gd name="T82" fmla="*/ 125 w 361"/>
                  <a:gd name="T83" fmla="*/ 440 h 747"/>
                  <a:gd name="T84" fmla="*/ 115 w 361"/>
                  <a:gd name="T85" fmla="*/ 467 h 747"/>
                  <a:gd name="T86" fmla="*/ 117 w 361"/>
                  <a:gd name="T87" fmla="*/ 498 h 747"/>
                  <a:gd name="T88" fmla="*/ 127 w 361"/>
                  <a:gd name="T89" fmla="*/ 520 h 747"/>
                  <a:gd name="T90" fmla="*/ 141 w 361"/>
                  <a:gd name="T91" fmla="*/ 534 h 747"/>
                  <a:gd name="T92" fmla="*/ 150 w 361"/>
                  <a:gd name="T93" fmla="*/ 544 h 747"/>
                  <a:gd name="T94" fmla="*/ 171 w 361"/>
                  <a:gd name="T95" fmla="*/ 564 h 747"/>
                  <a:gd name="T96" fmla="*/ 182 w 361"/>
                  <a:gd name="T97" fmla="*/ 581 h 747"/>
                  <a:gd name="T98" fmla="*/ 203 w 361"/>
                  <a:gd name="T99" fmla="*/ 578 h 747"/>
                  <a:gd name="T100" fmla="*/ 219 w 361"/>
                  <a:gd name="T101" fmla="*/ 582 h 747"/>
                  <a:gd name="T102" fmla="*/ 239 w 361"/>
                  <a:gd name="T103" fmla="*/ 573 h 747"/>
                  <a:gd name="T104" fmla="*/ 268 w 361"/>
                  <a:gd name="T105" fmla="*/ 594 h 747"/>
                  <a:gd name="T106" fmla="*/ 296 w 361"/>
                  <a:gd name="T107" fmla="*/ 607 h 747"/>
                  <a:gd name="T108" fmla="*/ 316 w 361"/>
                  <a:gd name="T109" fmla="*/ 634 h 747"/>
                  <a:gd name="T110" fmla="*/ 336 w 361"/>
                  <a:gd name="T111" fmla="*/ 652 h 747"/>
                  <a:gd name="T112" fmla="*/ 343 w 361"/>
                  <a:gd name="T113" fmla="*/ 692 h 747"/>
                  <a:gd name="T114" fmla="*/ 354 w 361"/>
                  <a:gd name="T115" fmla="*/ 711 h 747"/>
                  <a:gd name="T116" fmla="*/ 358 w 361"/>
                  <a:gd name="T117" fmla="*/ 723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61" h="747">
                    <a:moveTo>
                      <a:pt x="134" y="0"/>
                    </a:moveTo>
                    <a:lnTo>
                      <a:pt x="131" y="6"/>
                    </a:lnTo>
                    <a:lnTo>
                      <a:pt x="127" y="15"/>
                    </a:lnTo>
                    <a:lnTo>
                      <a:pt x="122" y="20"/>
                    </a:lnTo>
                    <a:lnTo>
                      <a:pt x="120" y="22"/>
                    </a:lnTo>
                    <a:lnTo>
                      <a:pt x="120" y="25"/>
                    </a:lnTo>
                    <a:lnTo>
                      <a:pt x="119" y="26"/>
                    </a:lnTo>
                    <a:lnTo>
                      <a:pt x="119" y="29"/>
                    </a:lnTo>
                    <a:lnTo>
                      <a:pt x="116" y="40"/>
                    </a:lnTo>
                    <a:lnTo>
                      <a:pt x="114" y="47"/>
                    </a:lnTo>
                    <a:lnTo>
                      <a:pt x="116" y="56"/>
                    </a:lnTo>
                    <a:lnTo>
                      <a:pt x="124" y="62"/>
                    </a:lnTo>
                    <a:lnTo>
                      <a:pt x="129" y="68"/>
                    </a:lnTo>
                    <a:lnTo>
                      <a:pt x="131" y="73"/>
                    </a:lnTo>
                    <a:lnTo>
                      <a:pt x="132" y="78"/>
                    </a:lnTo>
                    <a:lnTo>
                      <a:pt x="132" y="82"/>
                    </a:lnTo>
                    <a:lnTo>
                      <a:pt x="131" y="88"/>
                    </a:lnTo>
                    <a:lnTo>
                      <a:pt x="126" y="94"/>
                    </a:lnTo>
                    <a:lnTo>
                      <a:pt x="117" y="103"/>
                    </a:lnTo>
                    <a:lnTo>
                      <a:pt x="114" y="103"/>
                    </a:lnTo>
                    <a:lnTo>
                      <a:pt x="112" y="104"/>
                    </a:lnTo>
                    <a:lnTo>
                      <a:pt x="110" y="103"/>
                    </a:lnTo>
                    <a:lnTo>
                      <a:pt x="109" y="103"/>
                    </a:lnTo>
                    <a:lnTo>
                      <a:pt x="107" y="102"/>
                    </a:lnTo>
                    <a:lnTo>
                      <a:pt x="101" y="97"/>
                    </a:lnTo>
                    <a:lnTo>
                      <a:pt x="96" y="98"/>
                    </a:lnTo>
                    <a:lnTo>
                      <a:pt x="93" y="100"/>
                    </a:lnTo>
                    <a:lnTo>
                      <a:pt x="94" y="103"/>
                    </a:lnTo>
                    <a:lnTo>
                      <a:pt x="95" y="107"/>
                    </a:lnTo>
                    <a:lnTo>
                      <a:pt x="101" y="113"/>
                    </a:lnTo>
                    <a:lnTo>
                      <a:pt x="103" y="115"/>
                    </a:lnTo>
                    <a:lnTo>
                      <a:pt x="103" y="116"/>
                    </a:lnTo>
                    <a:lnTo>
                      <a:pt x="104" y="118"/>
                    </a:lnTo>
                    <a:lnTo>
                      <a:pt x="104" y="120"/>
                    </a:lnTo>
                    <a:lnTo>
                      <a:pt x="103" y="120"/>
                    </a:lnTo>
                    <a:lnTo>
                      <a:pt x="103" y="121"/>
                    </a:lnTo>
                    <a:lnTo>
                      <a:pt x="103" y="123"/>
                    </a:lnTo>
                    <a:lnTo>
                      <a:pt x="100" y="126"/>
                    </a:lnTo>
                    <a:lnTo>
                      <a:pt x="98" y="130"/>
                    </a:lnTo>
                    <a:lnTo>
                      <a:pt x="100" y="131"/>
                    </a:lnTo>
                    <a:lnTo>
                      <a:pt x="103" y="132"/>
                    </a:lnTo>
                    <a:lnTo>
                      <a:pt x="107" y="133"/>
                    </a:lnTo>
                    <a:lnTo>
                      <a:pt x="109" y="138"/>
                    </a:lnTo>
                    <a:lnTo>
                      <a:pt x="107" y="140"/>
                    </a:lnTo>
                    <a:lnTo>
                      <a:pt x="104" y="140"/>
                    </a:lnTo>
                    <a:lnTo>
                      <a:pt x="102" y="140"/>
                    </a:lnTo>
                    <a:lnTo>
                      <a:pt x="101" y="140"/>
                    </a:lnTo>
                    <a:lnTo>
                      <a:pt x="101" y="141"/>
                    </a:lnTo>
                    <a:lnTo>
                      <a:pt x="96" y="141"/>
                    </a:lnTo>
                    <a:lnTo>
                      <a:pt x="94" y="143"/>
                    </a:lnTo>
                    <a:lnTo>
                      <a:pt x="92" y="149"/>
                    </a:lnTo>
                    <a:lnTo>
                      <a:pt x="92" y="166"/>
                    </a:lnTo>
                    <a:lnTo>
                      <a:pt x="90" y="169"/>
                    </a:lnTo>
                    <a:lnTo>
                      <a:pt x="88" y="170"/>
                    </a:lnTo>
                    <a:lnTo>
                      <a:pt x="86" y="169"/>
                    </a:lnTo>
                    <a:lnTo>
                      <a:pt x="85" y="169"/>
                    </a:lnTo>
                    <a:lnTo>
                      <a:pt x="83" y="168"/>
                    </a:lnTo>
                    <a:lnTo>
                      <a:pt x="82" y="167"/>
                    </a:lnTo>
                    <a:lnTo>
                      <a:pt x="74" y="160"/>
                    </a:lnTo>
                    <a:lnTo>
                      <a:pt x="71" y="161"/>
                    </a:lnTo>
                    <a:lnTo>
                      <a:pt x="67" y="166"/>
                    </a:lnTo>
                    <a:lnTo>
                      <a:pt x="69" y="173"/>
                    </a:lnTo>
                    <a:lnTo>
                      <a:pt x="71" y="175"/>
                    </a:lnTo>
                    <a:lnTo>
                      <a:pt x="71" y="176"/>
                    </a:lnTo>
                    <a:lnTo>
                      <a:pt x="72" y="178"/>
                    </a:lnTo>
                    <a:lnTo>
                      <a:pt x="71" y="180"/>
                    </a:lnTo>
                    <a:lnTo>
                      <a:pt x="69" y="182"/>
                    </a:lnTo>
                    <a:lnTo>
                      <a:pt x="67" y="181"/>
                    </a:lnTo>
                    <a:lnTo>
                      <a:pt x="66" y="181"/>
                    </a:lnTo>
                    <a:lnTo>
                      <a:pt x="64" y="181"/>
                    </a:lnTo>
                    <a:lnTo>
                      <a:pt x="57" y="180"/>
                    </a:lnTo>
                    <a:lnTo>
                      <a:pt x="52" y="178"/>
                    </a:lnTo>
                    <a:lnTo>
                      <a:pt x="48" y="178"/>
                    </a:lnTo>
                    <a:lnTo>
                      <a:pt x="43" y="178"/>
                    </a:lnTo>
                    <a:lnTo>
                      <a:pt x="37" y="180"/>
                    </a:lnTo>
                    <a:lnTo>
                      <a:pt x="32" y="180"/>
                    </a:lnTo>
                    <a:lnTo>
                      <a:pt x="29" y="180"/>
                    </a:lnTo>
                    <a:lnTo>
                      <a:pt x="27" y="181"/>
                    </a:lnTo>
                    <a:lnTo>
                      <a:pt x="19" y="181"/>
                    </a:lnTo>
                    <a:lnTo>
                      <a:pt x="11" y="183"/>
                    </a:lnTo>
                    <a:lnTo>
                      <a:pt x="4" y="187"/>
                    </a:lnTo>
                    <a:lnTo>
                      <a:pt x="4" y="191"/>
                    </a:lnTo>
                    <a:lnTo>
                      <a:pt x="5" y="195"/>
                    </a:lnTo>
                    <a:lnTo>
                      <a:pt x="6" y="199"/>
                    </a:lnTo>
                    <a:lnTo>
                      <a:pt x="5" y="204"/>
                    </a:lnTo>
                    <a:lnTo>
                      <a:pt x="5" y="207"/>
                    </a:lnTo>
                    <a:lnTo>
                      <a:pt x="5" y="209"/>
                    </a:lnTo>
                    <a:lnTo>
                      <a:pt x="5" y="210"/>
                    </a:lnTo>
                    <a:lnTo>
                      <a:pt x="1" y="213"/>
                    </a:lnTo>
                    <a:lnTo>
                      <a:pt x="0" y="216"/>
                    </a:lnTo>
                    <a:lnTo>
                      <a:pt x="1" y="217"/>
                    </a:lnTo>
                    <a:lnTo>
                      <a:pt x="5" y="217"/>
                    </a:lnTo>
                    <a:lnTo>
                      <a:pt x="6" y="216"/>
                    </a:lnTo>
                    <a:lnTo>
                      <a:pt x="8" y="217"/>
                    </a:lnTo>
                    <a:lnTo>
                      <a:pt x="9" y="219"/>
                    </a:lnTo>
                    <a:lnTo>
                      <a:pt x="11" y="225"/>
                    </a:lnTo>
                    <a:lnTo>
                      <a:pt x="11" y="233"/>
                    </a:lnTo>
                    <a:lnTo>
                      <a:pt x="11" y="237"/>
                    </a:lnTo>
                    <a:lnTo>
                      <a:pt x="12" y="244"/>
                    </a:lnTo>
                    <a:lnTo>
                      <a:pt x="11" y="252"/>
                    </a:lnTo>
                    <a:lnTo>
                      <a:pt x="10" y="259"/>
                    </a:lnTo>
                    <a:lnTo>
                      <a:pt x="11" y="263"/>
                    </a:lnTo>
                    <a:lnTo>
                      <a:pt x="14" y="266"/>
                    </a:lnTo>
                    <a:lnTo>
                      <a:pt x="18" y="266"/>
                    </a:lnTo>
                    <a:lnTo>
                      <a:pt x="24" y="262"/>
                    </a:lnTo>
                    <a:lnTo>
                      <a:pt x="27" y="260"/>
                    </a:lnTo>
                    <a:lnTo>
                      <a:pt x="29" y="262"/>
                    </a:lnTo>
                    <a:lnTo>
                      <a:pt x="32" y="267"/>
                    </a:lnTo>
                    <a:lnTo>
                      <a:pt x="33" y="269"/>
                    </a:lnTo>
                    <a:lnTo>
                      <a:pt x="34" y="273"/>
                    </a:lnTo>
                    <a:lnTo>
                      <a:pt x="33" y="277"/>
                    </a:lnTo>
                    <a:lnTo>
                      <a:pt x="33" y="284"/>
                    </a:lnTo>
                    <a:lnTo>
                      <a:pt x="33" y="288"/>
                    </a:lnTo>
                    <a:lnTo>
                      <a:pt x="37" y="294"/>
                    </a:lnTo>
                    <a:lnTo>
                      <a:pt x="42" y="297"/>
                    </a:lnTo>
                    <a:lnTo>
                      <a:pt x="45" y="302"/>
                    </a:lnTo>
                    <a:lnTo>
                      <a:pt x="46" y="305"/>
                    </a:lnTo>
                    <a:lnTo>
                      <a:pt x="48" y="308"/>
                    </a:lnTo>
                    <a:lnTo>
                      <a:pt x="53" y="310"/>
                    </a:lnTo>
                    <a:lnTo>
                      <a:pt x="55" y="311"/>
                    </a:lnTo>
                    <a:lnTo>
                      <a:pt x="57" y="313"/>
                    </a:lnTo>
                    <a:lnTo>
                      <a:pt x="59" y="313"/>
                    </a:lnTo>
                    <a:lnTo>
                      <a:pt x="62" y="312"/>
                    </a:lnTo>
                    <a:lnTo>
                      <a:pt x="64" y="310"/>
                    </a:lnTo>
                    <a:lnTo>
                      <a:pt x="66" y="307"/>
                    </a:lnTo>
                    <a:lnTo>
                      <a:pt x="69" y="304"/>
                    </a:lnTo>
                    <a:lnTo>
                      <a:pt x="71" y="305"/>
                    </a:lnTo>
                    <a:lnTo>
                      <a:pt x="75" y="310"/>
                    </a:lnTo>
                    <a:lnTo>
                      <a:pt x="75" y="313"/>
                    </a:lnTo>
                    <a:lnTo>
                      <a:pt x="76" y="317"/>
                    </a:lnTo>
                    <a:lnTo>
                      <a:pt x="75" y="317"/>
                    </a:lnTo>
                    <a:lnTo>
                      <a:pt x="75" y="319"/>
                    </a:lnTo>
                    <a:lnTo>
                      <a:pt x="75" y="321"/>
                    </a:lnTo>
                    <a:lnTo>
                      <a:pt x="75" y="324"/>
                    </a:lnTo>
                    <a:lnTo>
                      <a:pt x="73" y="327"/>
                    </a:lnTo>
                    <a:lnTo>
                      <a:pt x="73" y="331"/>
                    </a:lnTo>
                    <a:lnTo>
                      <a:pt x="74" y="336"/>
                    </a:lnTo>
                    <a:lnTo>
                      <a:pt x="75" y="339"/>
                    </a:lnTo>
                    <a:lnTo>
                      <a:pt x="77" y="343"/>
                    </a:lnTo>
                    <a:lnTo>
                      <a:pt x="82" y="352"/>
                    </a:lnTo>
                    <a:lnTo>
                      <a:pt x="82" y="358"/>
                    </a:lnTo>
                    <a:lnTo>
                      <a:pt x="84" y="362"/>
                    </a:lnTo>
                    <a:lnTo>
                      <a:pt x="87" y="368"/>
                    </a:lnTo>
                    <a:lnTo>
                      <a:pt x="90" y="385"/>
                    </a:lnTo>
                    <a:lnTo>
                      <a:pt x="90" y="386"/>
                    </a:lnTo>
                    <a:lnTo>
                      <a:pt x="92" y="388"/>
                    </a:lnTo>
                    <a:lnTo>
                      <a:pt x="94" y="388"/>
                    </a:lnTo>
                    <a:lnTo>
                      <a:pt x="98" y="389"/>
                    </a:lnTo>
                    <a:lnTo>
                      <a:pt x="100" y="390"/>
                    </a:lnTo>
                    <a:lnTo>
                      <a:pt x="102" y="392"/>
                    </a:lnTo>
                    <a:lnTo>
                      <a:pt x="102" y="393"/>
                    </a:lnTo>
                    <a:lnTo>
                      <a:pt x="103" y="396"/>
                    </a:lnTo>
                    <a:lnTo>
                      <a:pt x="101" y="397"/>
                    </a:lnTo>
                    <a:lnTo>
                      <a:pt x="102" y="399"/>
                    </a:lnTo>
                    <a:lnTo>
                      <a:pt x="103" y="399"/>
                    </a:lnTo>
                    <a:lnTo>
                      <a:pt x="106" y="400"/>
                    </a:lnTo>
                    <a:lnTo>
                      <a:pt x="110" y="399"/>
                    </a:lnTo>
                    <a:lnTo>
                      <a:pt x="114" y="401"/>
                    </a:lnTo>
                    <a:lnTo>
                      <a:pt x="115" y="402"/>
                    </a:lnTo>
                    <a:lnTo>
                      <a:pt x="117" y="405"/>
                    </a:lnTo>
                    <a:lnTo>
                      <a:pt x="119" y="412"/>
                    </a:lnTo>
                    <a:lnTo>
                      <a:pt x="119" y="417"/>
                    </a:lnTo>
                    <a:lnTo>
                      <a:pt x="121" y="424"/>
                    </a:lnTo>
                    <a:lnTo>
                      <a:pt x="122" y="428"/>
                    </a:lnTo>
                    <a:lnTo>
                      <a:pt x="124" y="434"/>
                    </a:lnTo>
                    <a:lnTo>
                      <a:pt x="124" y="437"/>
                    </a:lnTo>
                    <a:lnTo>
                      <a:pt x="124" y="438"/>
                    </a:lnTo>
                    <a:lnTo>
                      <a:pt x="125" y="440"/>
                    </a:lnTo>
                    <a:lnTo>
                      <a:pt x="124" y="446"/>
                    </a:lnTo>
                    <a:lnTo>
                      <a:pt x="121" y="454"/>
                    </a:lnTo>
                    <a:lnTo>
                      <a:pt x="117" y="458"/>
                    </a:lnTo>
                    <a:lnTo>
                      <a:pt x="115" y="467"/>
                    </a:lnTo>
                    <a:lnTo>
                      <a:pt x="109" y="482"/>
                    </a:lnTo>
                    <a:lnTo>
                      <a:pt x="110" y="487"/>
                    </a:lnTo>
                    <a:lnTo>
                      <a:pt x="112" y="492"/>
                    </a:lnTo>
                    <a:lnTo>
                      <a:pt x="117" y="498"/>
                    </a:lnTo>
                    <a:lnTo>
                      <a:pt x="119" y="500"/>
                    </a:lnTo>
                    <a:lnTo>
                      <a:pt x="121" y="503"/>
                    </a:lnTo>
                    <a:lnTo>
                      <a:pt x="124" y="510"/>
                    </a:lnTo>
                    <a:lnTo>
                      <a:pt x="127" y="520"/>
                    </a:lnTo>
                    <a:lnTo>
                      <a:pt x="130" y="526"/>
                    </a:lnTo>
                    <a:lnTo>
                      <a:pt x="132" y="529"/>
                    </a:lnTo>
                    <a:lnTo>
                      <a:pt x="136" y="532"/>
                    </a:lnTo>
                    <a:lnTo>
                      <a:pt x="141" y="534"/>
                    </a:lnTo>
                    <a:lnTo>
                      <a:pt x="144" y="536"/>
                    </a:lnTo>
                    <a:lnTo>
                      <a:pt x="146" y="537"/>
                    </a:lnTo>
                    <a:lnTo>
                      <a:pt x="147" y="539"/>
                    </a:lnTo>
                    <a:lnTo>
                      <a:pt x="150" y="544"/>
                    </a:lnTo>
                    <a:lnTo>
                      <a:pt x="155" y="551"/>
                    </a:lnTo>
                    <a:lnTo>
                      <a:pt x="160" y="553"/>
                    </a:lnTo>
                    <a:lnTo>
                      <a:pt x="163" y="557"/>
                    </a:lnTo>
                    <a:lnTo>
                      <a:pt x="171" y="564"/>
                    </a:lnTo>
                    <a:lnTo>
                      <a:pt x="175" y="570"/>
                    </a:lnTo>
                    <a:lnTo>
                      <a:pt x="179" y="576"/>
                    </a:lnTo>
                    <a:lnTo>
                      <a:pt x="179" y="579"/>
                    </a:lnTo>
                    <a:lnTo>
                      <a:pt x="182" y="581"/>
                    </a:lnTo>
                    <a:lnTo>
                      <a:pt x="186" y="581"/>
                    </a:lnTo>
                    <a:lnTo>
                      <a:pt x="193" y="580"/>
                    </a:lnTo>
                    <a:lnTo>
                      <a:pt x="198" y="578"/>
                    </a:lnTo>
                    <a:lnTo>
                      <a:pt x="203" y="578"/>
                    </a:lnTo>
                    <a:lnTo>
                      <a:pt x="211" y="582"/>
                    </a:lnTo>
                    <a:lnTo>
                      <a:pt x="213" y="583"/>
                    </a:lnTo>
                    <a:lnTo>
                      <a:pt x="217" y="583"/>
                    </a:lnTo>
                    <a:lnTo>
                      <a:pt x="219" y="582"/>
                    </a:lnTo>
                    <a:lnTo>
                      <a:pt x="221" y="579"/>
                    </a:lnTo>
                    <a:lnTo>
                      <a:pt x="224" y="573"/>
                    </a:lnTo>
                    <a:lnTo>
                      <a:pt x="231" y="572"/>
                    </a:lnTo>
                    <a:lnTo>
                      <a:pt x="239" y="573"/>
                    </a:lnTo>
                    <a:lnTo>
                      <a:pt x="247" y="577"/>
                    </a:lnTo>
                    <a:lnTo>
                      <a:pt x="259" y="592"/>
                    </a:lnTo>
                    <a:lnTo>
                      <a:pt x="264" y="594"/>
                    </a:lnTo>
                    <a:lnTo>
                      <a:pt x="268" y="594"/>
                    </a:lnTo>
                    <a:lnTo>
                      <a:pt x="275" y="595"/>
                    </a:lnTo>
                    <a:lnTo>
                      <a:pt x="278" y="595"/>
                    </a:lnTo>
                    <a:lnTo>
                      <a:pt x="285" y="598"/>
                    </a:lnTo>
                    <a:lnTo>
                      <a:pt x="296" y="607"/>
                    </a:lnTo>
                    <a:lnTo>
                      <a:pt x="299" y="610"/>
                    </a:lnTo>
                    <a:lnTo>
                      <a:pt x="303" y="615"/>
                    </a:lnTo>
                    <a:lnTo>
                      <a:pt x="311" y="627"/>
                    </a:lnTo>
                    <a:lnTo>
                      <a:pt x="316" y="634"/>
                    </a:lnTo>
                    <a:lnTo>
                      <a:pt x="320" y="637"/>
                    </a:lnTo>
                    <a:lnTo>
                      <a:pt x="326" y="641"/>
                    </a:lnTo>
                    <a:lnTo>
                      <a:pt x="332" y="646"/>
                    </a:lnTo>
                    <a:lnTo>
                      <a:pt x="336" y="652"/>
                    </a:lnTo>
                    <a:lnTo>
                      <a:pt x="337" y="657"/>
                    </a:lnTo>
                    <a:lnTo>
                      <a:pt x="341" y="667"/>
                    </a:lnTo>
                    <a:lnTo>
                      <a:pt x="342" y="678"/>
                    </a:lnTo>
                    <a:lnTo>
                      <a:pt x="343" y="692"/>
                    </a:lnTo>
                    <a:lnTo>
                      <a:pt x="343" y="695"/>
                    </a:lnTo>
                    <a:lnTo>
                      <a:pt x="345" y="699"/>
                    </a:lnTo>
                    <a:lnTo>
                      <a:pt x="351" y="707"/>
                    </a:lnTo>
                    <a:lnTo>
                      <a:pt x="354" y="711"/>
                    </a:lnTo>
                    <a:lnTo>
                      <a:pt x="356" y="715"/>
                    </a:lnTo>
                    <a:lnTo>
                      <a:pt x="356" y="716"/>
                    </a:lnTo>
                    <a:lnTo>
                      <a:pt x="357" y="718"/>
                    </a:lnTo>
                    <a:lnTo>
                      <a:pt x="358" y="723"/>
                    </a:lnTo>
                    <a:lnTo>
                      <a:pt x="358" y="736"/>
                    </a:lnTo>
                    <a:lnTo>
                      <a:pt x="361" y="747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389">
                <a:extLst>
                  <a:ext uri="{FF2B5EF4-FFF2-40B4-BE49-F238E27FC236}">
                    <a16:creationId xmlns:a16="http://schemas.microsoft.com/office/drawing/2014/main" id="{8B0C7E73-BE04-FC06-0779-BE504BE58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1161"/>
                <a:ext cx="76" cy="94"/>
              </a:xfrm>
              <a:custGeom>
                <a:avLst/>
                <a:gdLst>
                  <a:gd name="T0" fmla="*/ 228 w 228"/>
                  <a:gd name="T1" fmla="*/ 280 h 280"/>
                  <a:gd name="T2" fmla="*/ 228 w 228"/>
                  <a:gd name="T3" fmla="*/ 273 h 280"/>
                  <a:gd name="T4" fmla="*/ 227 w 228"/>
                  <a:gd name="T5" fmla="*/ 266 h 280"/>
                  <a:gd name="T6" fmla="*/ 225 w 228"/>
                  <a:gd name="T7" fmla="*/ 261 h 280"/>
                  <a:gd name="T8" fmla="*/ 222 w 228"/>
                  <a:gd name="T9" fmla="*/ 257 h 280"/>
                  <a:gd name="T10" fmla="*/ 219 w 228"/>
                  <a:gd name="T11" fmla="*/ 255 h 280"/>
                  <a:gd name="T12" fmla="*/ 212 w 228"/>
                  <a:gd name="T13" fmla="*/ 252 h 280"/>
                  <a:gd name="T14" fmla="*/ 203 w 228"/>
                  <a:gd name="T15" fmla="*/ 248 h 280"/>
                  <a:gd name="T16" fmla="*/ 190 w 228"/>
                  <a:gd name="T17" fmla="*/ 244 h 280"/>
                  <a:gd name="T18" fmla="*/ 175 w 228"/>
                  <a:gd name="T19" fmla="*/ 236 h 280"/>
                  <a:gd name="T20" fmla="*/ 164 w 228"/>
                  <a:gd name="T21" fmla="*/ 223 h 280"/>
                  <a:gd name="T22" fmla="*/ 154 w 228"/>
                  <a:gd name="T23" fmla="*/ 211 h 280"/>
                  <a:gd name="T24" fmla="*/ 147 w 228"/>
                  <a:gd name="T25" fmla="*/ 204 h 280"/>
                  <a:gd name="T26" fmla="*/ 141 w 228"/>
                  <a:gd name="T27" fmla="*/ 199 h 280"/>
                  <a:gd name="T28" fmla="*/ 137 w 228"/>
                  <a:gd name="T29" fmla="*/ 195 h 280"/>
                  <a:gd name="T30" fmla="*/ 133 w 228"/>
                  <a:gd name="T31" fmla="*/ 191 h 280"/>
                  <a:gd name="T32" fmla="*/ 131 w 228"/>
                  <a:gd name="T33" fmla="*/ 188 h 280"/>
                  <a:gd name="T34" fmla="*/ 129 w 228"/>
                  <a:gd name="T35" fmla="*/ 183 h 280"/>
                  <a:gd name="T36" fmla="*/ 129 w 228"/>
                  <a:gd name="T37" fmla="*/ 178 h 280"/>
                  <a:gd name="T38" fmla="*/ 127 w 228"/>
                  <a:gd name="T39" fmla="*/ 170 h 280"/>
                  <a:gd name="T40" fmla="*/ 125 w 228"/>
                  <a:gd name="T41" fmla="*/ 166 h 280"/>
                  <a:gd name="T42" fmla="*/ 121 w 228"/>
                  <a:gd name="T43" fmla="*/ 163 h 280"/>
                  <a:gd name="T44" fmla="*/ 116 w 228"/>
                  <a:gd name="T45" fmla="*/ 163 h 280"/>
                  <a:gd name="T46" fmla="*/ 109 w 228"/>
                  <a:gd name="T47" fmla="*/ 161 h 280"/>
                  <a:gd name="T48" fmla="*/ 104 w 228"/>
                  <a:gd name="T49" fmla="*/ 156 h 280"/>
                  <a:gd name="T50" fmla="*/ 99 w 228"/>
                  <a:gd name="T51" fmla="*/ 152 h 280"/>
                  <a:gd name="T52" fmla="*/ 95 w 228"/>
                  <a:gd name="T53" fmla="*/ 151 h 280"/>
                  <a:gd name="T54" fmla="*/ 89 w 228"/>
                  <a:gd name="T55" fmla="*/ 150 h 280"/>
                  <a:gd name="T56" fmla="*/ 83 w 228"/>
                  <a:gd name="T57" fmla="*/ 153 h 280"/>
                  <a:gd name="T58" fmla="*/ 76 w 228"/>
                  <a:gd name="T59" fmla="*/ 153 h 280"/>
                  <a:gd name="T60" fmla="*/ 73 w 228"/>
                  <a:gd name="T61" fmla="*/ 153 h 280"/>
                  <a:gd name="T62" fmla="*/ 71 w 228"/>
                  <a:gd name="T63" fmla="*/ 154 h 280"/>
                  <a:gd name="T64" fmla="*/ 64 w 228"/>
                  <a:gd name="T65" fmla="*/ 154 h 280"/>
                  <a:gd name="T66" fmla="*/ 57 w 228"/>
                  <a:gd name="T67" fmla="*/ 155 h 280"/>
                  <a:gd name="T68" fmla="*/ 51 w 228"/>
                  <a:gd name="T69" fmla="*/ 153 h 280"/>
                  <a:gd name="T70" fmla="*/ 48 w 228"/>
                  <a:gd name="T71" fmla="*/ 150 h 280"/>
                  <a:gd name="T72" fmla="*/ 45 w 228"/>
                  <a:gd name="T73" fmla="*/ 145 h 280"/>
                  <a:gd name="T74" fmla="*/ 45 w 228"/>
                  <a:gd name="T75" fmla="*/ 139 h 280"/>
                  <a:gd name="T76" fmla="*/ 44 w 228"/>
                  <a:gd name="T77" fmla="*/ 134 h 280"/>
                  <a:gd name="T78" fmla="*/ 44 w 228"/>
                  <a:gd name="T79" fmla="*/ 132 h 280"/>
                  <a:gd name="T80" fmla="*/ 41 w 228"/>
                  <a:gd name="T81" fmla="*/ 129 h 280"/>
                  <a:gd name="T82" fmla="*/ 38 w 228"/>
                  <a:gd name="T83" fmla="*/ 128 h 280"/>
                  <a:gd name="T84" fmla="*/ 35 w 228"/>
                  <a:gd name="T85" fmla="*/ 131 h 280"/>
                  <a:gd name="T86" fmla="*/ 28 w 228"/>
                  <a:gd name="T87" fmla="*/ 133 h 280"/>
                  <a:gd name="T88" fmla="*/ 25 w 228"/>
                  <a:gd name="T89" fmla="*/ 131 h 280"/>
                  <a:gd name="T90" fmla="*/ 20 w 228"/>
                  <a:gd name="T91" fmla="*/ 127 h 280"/>
                  <a:gd name="T92" fmla="*/ 13 w 228"/>
                  <a:gd name="T93" fmla="*/ 126 h 280"/>
                  <a:gd name="T94" fmla="*/ 6 w 228"/>
                  <a:gd name="T95" fmla="*/ 123 h 280"/>
                  <a:gd name="T96" fmla="*/ 1 w 228"/>
                  <a:gd name="T97" fmla="*/ 118 h 280"/>
                  <a:gd name="T98" fmla="*/ 0 w 228"/>
                  <a:gd name="T99" fmla="*/ 112 h 280"/>
                  <a:gd name="T100" fmla="*/ 1 w 228"/>
                  <a:gd name="T101" fmla="*/ 105 h 280"/>
                  <a:gd name="T102" fmla="*/ 10 w 228"/>
                  <a:gd name="T103" fmla="*/ 78 h 280"/>
                  <a:gd name="T104" fmla="*/ 11 w 228"/>
                  <a:gd name="T105" fmla="*/ 70 h 280"/>
                  <a:gd name="T106" fmla="*/ 11 w 228"/>
                  <a:gd name="T107" fmla="*/ 63 h 280"/>
                  <a:gd name="T108" fmla="*/ 10 w 228"/>
                  <a:gd name="T109" fmla="*/ 54 h 280"/>
                  <a:gd name="T110" fmla="*/ 8 w 228"/>
                  <a:gd name="T111" fmla="*/ 48 h 280"/>
                  <a:gd name="T112" fmla="*/ 6 w 228"/>
                  <a:gd name="T113" fmla="*/ 34 h 280"/>
                  <a:gd name="T114" fmla="*/ 7 w 228"/>
                  <a:gd name="T115" fmla="*/ 22 h 280"/>
                  <a:gd name="T116" fmla="*/ 6 w 228"/>
                  <a:gd name="T117" fmla="*/ 16 h 280"/>
                  <a:gd name="T118" fmla="*/ 6 w 228"/>
                  <a:gd name="T119" fmla="*/ 11 h 280"/>
                  <a:gd name="T120" fmla="*/ 3 w 228"/>
                  <a:gd name="T121" fmla="*/ 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28" h="280">
                    <a:moveTo>
                      <a:pt x="228" y="280"/>
                    </a:moveTo>
                    <a:lnTo>
                      <a:pt x="228" y="273"/>
                    </a:lnTo>
                    <a:lnTo>
                      <a:pt x="227" y="266"/>
                    </a:lnTo>
                    <a:lnTo>
                      <a:pt x="225" y="261"/>
                    </a:lnTo>
                    <a:lnTo>
                      <a:pt x="222" y="257"/>
                    </a:lnTo>
                    <a:lnTo>
                      <a:pt x="219" y="255"/>
                    </a:lnTo>
                    <a:lnTo>
                      <a:pt x="212" y="252"/>
                    </a:lnTo>
                    <a:lnTo>
                      <a:pt x="203" y="248"/>
                    </a:lnTo>
                    <a:lnTo>
                      <a:pt x="190" y="244"/>
                    </a:lnTo>
                    <a:lnTo>
                      <a:pt x="175" y="236"/>
                    </a:lnTo>
                    <a:lnTo>
                      <a:pt x="164" y="223"/>
                    </a:lnTo>
                    <a:lnTo>
                      <a:pt x="154" y="211"/>
                    </a:lnTo>
                    <a:lnTo>
                      <a:pt x="147" y="204"/>
                    </a:lnTo>
                    <a:lnTo>
                      <a:pt x="141" y="199"/>
                    </a:lnTo>
                    <a:lnTo>
                      <a:pt x="137" y="195"/>
                    </a:lnTo>
                    <a:lnTo>
                      <a:pt x="133" y="191"/>
                    </a:lnTo>
                    <a:lnTo>
                      <a:pt x="131" y="188"/>
                    </a:lnTo>
                    <a:lnTo>
                      <a:pt x="129" y="183"/>
                    </a:lnTo>
                    <a:lnTo>
                      <a:pt x="129" y="178"/>
                    </a:lnTo>
                    <a:lnTo>
                      <a:pt x="127" y="170"/>
                    </a:lnTo>
                    <a:lnTo>
                      <a:pt x="125" y="166"/>
                    </a:lnTo>
                    <a:lnTo>
                      <a:pt x="121" y="163"/>
                    </a:lnTo>
                    <a:lnTo>
                      <a:pt x="116" y="163"/>
                    </a:lnTo>
                    <a:lnTo>
                      <a:pt x="109" y="161"/>
                    </a:lnTo>
                    <a:lnTo>
                      <a:pt x="104" y="156"/>
                    </a:lnTo>
                    <a:lnTo>
                      <a:pt x="99" y="152"/>
                    </a:lnTo>
                    <a:lnTo>
                      <a:pt x="95" y="151"/>
                    </a:lnTo>
                    <a:lnTo>
                      <a:pt x="89" y="150"/>
                    </a:lnTo>
                    <a:lnTo>
                      <a:pt x="83" y="153"/>
                    </a:lnTo>
                    <a:lnTo>
                      <a:pt x="76" y="153"/>
                    </a:lnTo>
                    <a:lnTo>
                      <a:pt x="73" y="153"/>
                    </a:lnTo>
                    <a:lnTo>
                      <a:pt x="71" y="154"/>
                    </a:lnTo>
                    <a:lnTo>
                      <a:pt x="64" y="154"/>
                    </a:lnTo>
                    <a:lnTo>
                      <a:pt x="57" y="155"/>
                    </a:lnTo>
                    <a:lnTo>
                      <a:pt x="51" y="153"/>
                    </a:lnTo>
                    <a:lnTo>
                      <a:pt x="48" y="150"/>
                    </a:lnTo>
                    <a:lnTo>
                      <a:pt x="45" y="145"/>
                    </a:lnTo>
                    <a:lnTo>
                      <a:pt x="45" y="139"/>
                    </a:lnTo>
                    <a:lnTo>
                      <a:pt x="44" y="134"/>
                    </a:lnTo>
                    <a:lnTo>
                      <a:pt x="44" y="132"/>
                    </a:lnTo>
                    <a:lnTo>
                      <a:pt x="41" y="129"/>
                    </a:lnTo>
                    <a:lnTo>
                      <a:pt x="38" y="128"/>
                    </a:lnTo>
                    <a:lnTo>
                      <a:pt x="35" y="131"/>
                    </a:lnTo>
                    <a:lnTo>
                      <a:pt x="28" y="133"/>
                    </a:lnTo>
                    <a:lnTo>
                      <a:pt x="25" y="131"/>
                    </a:lnTo>
                    <a:lnTo>
                      <a:pt x="20" y="127"/>
                    </a:lnTo>
                    <a:lnTo>
                      <a:pt x="13" y="126"/>
                    </a:lnTo>
                    <a:lnTo>
                      <a:pt x="6" y="123"/>
                    </a:lnTo>
                    <a:lnTo>
                      <a:pt x="1" y="118"/>
                    </a:lnTo>
                    <a:lnTo>
                      <a:pt x="0" y="112"/>
                    </a:lnTo>
                    <a:lnTo>
                      <a:pt x="1" y="105"/>
                    </a:lnTo>
                    <a:lnTo>
                      <a:pt x="10" y="78"/>
                    </a:lnTo>
                    <a:lnTo>
                      <a:pt x="11" y="70"/>
                    </a:lnTo>
                    <a:lnTo>
                      <a:pt x="11" y="63"/>
                    </a:lnTo>
                    <a:lnTo>
                      <a:pt x="10" y="54"/>
                    </a:lnTo>
                    <a:lnTo>
                      <a:pt x="8" y="48"/>
                    </a:lnTo>
                    <a:lnTo>
                      <a:pt x="6" y="34"/>
                    </a:lnTo>
                    <a:lnTo>
                      <a:pt x="7" y="22"/>
                    </a:lnTo>
                    <a:lnTo>
                      <a:pt x="6" y="16"/>
                    </a:lnTo>
                    <a:lnTo>
                      <a:pt x="6" y="11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390">
                <a:extLst>
                  <a:ext uri="{FF2B5EF4-FFF2-40B4-BE49-F238E27FC236}">
                    <a16:creationId xmlns:a16="http://schemas.microsoft.com/office/drawing/2014/main" id="{408B8E04-44AF-6EF4-A92B-A1C1736A96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4" y="938"/>
                <a:ext cx="88" cy="233"/>
              </a:xfrm>
              <a:custGeom>
                <a:avLst/>
                <a:gdLst>
                  <a:gd name="T0" fmla="*/ 261 w 264"/>
                  <a:gd name="T1" fmla="*/ 683 h 698"/>
                  <a:gd name="T2" fmla="*/ 234 w 264"/>
                  <a:gd name="T3" fmla="*/ 675 h 698"/>
                  <a:gd name="T4" fmla="*/ 217 w 264"/>
                  <a:gd name="T5" fmla="*/ 658 h 698"/>
                  <a:gd name="T6" fmla="*/ 209 w 264"/>
                  <a:gd name="T7" fmla="*/ 640 h 698"/>
                  <a:gd name="T8" fmla="*/ 198 w 264"/>
                  <a:gd name="T9" fmla="*/ 623 h 698"/>
                  <a:gd name="T10" fmla="*/ 207 w 264"/>
                  <a:gd name="T11" fmla="*/ 605 h 698"/>
                  <a:gd name="T12" fmla="*/ 193 w 264"/>
                  <a:gd name="T13" fmla="*/ 594 h 698"/>
                  <a:gd name="T14" fmla="*/ 188 w 264"/>
                  <a:gd name="T15" fmla="*/ 577 h 698"/>
                  <a:gd name="T16" fmla="*/ 175 w 264"/>
                  <a:gd name="T17" fmla="*/ 569 h 698"/>
                  <a:gd name="T18" fmla="*/ 182 w 264"/>
                  <a:gd name="T19" fmla="*/ 548 h 698"/>
                  <a:gd name="T20" fmla="*/ 189 w 264"/>
                  <a:gd name="T21" fmla="*/ 530 h 698"/>
                  <a:gd name="T22" fmla="*/ 194 w 264"/>
                  <a:gd name="T23" fmla="*/ 514 h 698"/>
                  <a:gd name="T24" fmla="*/ 199 w 264"/>
                  <a:gd name="T25" fmla="*/ 502 h 698"/>
                  <a:gd name="T26" fmla="*/ 187 w 264"/>
                  <a:gd name="T27" fmla="*/ 492 h 698"/>
                  <a:gd name="T28" fmla="*/ 178 w 264"/>
                  <a:gd name="T29" fmla="*/ 477 h 698"/>
                  <a:gd name="T30" fmla="*/ 164 w 264"/>
                  <a:gd name="T31" fmla="*/ 440 h 698"/>
                  <a:gd name="T32" fmla="*/ 178 w 264"/>
                  <a:gd name="T33" fmla="*/ 429 h 698"/>
                  <a:gd name="T34" fmla="*/ 174 w 264"/>
                  <a:gd name="T35" fmla="*/ 417 h 698"/>
                  <a:gd name="T36" fmla="*/ 179 w 264"/>
                  <a:gd name="T37" fmla="*/ 405 h 698"/>
                  <a:gd name="T38" fmla="*/ 182 w 264"/>
                  <a:gd name="T39" fmla="*/ 400 h 698"/>
                  <a:gd name="T40" fmla="*/ 182 w 264"/>
                  <a:gd name="T41" fmla="*/ 383 h 698"/>
                  <a:gd name="T42" fmla="*/ 163 w 264"/>
                  <a:gd name="T43" fmla="*/ 376 h 698"/>
                  <a:gd name="T44" fmla="*/ 167 w 264"/>
                  <a:gd name="T45" fmla="*/ 360 h 698"/>
                  <a:gd name="T46" fmla="*/ 176 w 264"/>
                  <a:gd name="T47" fmla="*/ 358 h 698"/>
                  <a:gd name="T48" fmla="*/ 186 w 264"/>
                  <a:gd name="T49" fmla="*/ 355 h 698"/>
                  <a:gd name="T50" fmla="*/ 186 w 264"/>
                  <a:gd name="T51" fmla="*/ 348 h 698"/>
                  <a:gd name="T52" fmla="*/ 172 w 264"/>
                  <a:gd name="T53" fmla="*/ 341 h 698"/>
                  <a:gd name="T54" fmla="*/ 157 w 264"/>
                  <a:gd name="T55" fmla="*/ 319 h 698"/>
                  <a:gd name="T56" fmla="*/ 181 w 264"/>
                  <a:gd name="T57" fmla="*/ 312 h 698"/>
                  <a:gd name="T58" fmla="*/ 193 w 264"/>
                  <a:gd name="T59" fmla="*/ 305 h 698"/>
                  <a:gd name="T60" fmla="*/ 194 w 264"/>
                  <a:gd name="T61" fmla="*/ 299 h 698"/>
                  <a:gd name="T62" fmla="*/ 190 w 264"/>
                  <a:gd name="T63" fmla="*/ 266 h 698"/>
                  <a:gd name="T64" fmla="*/ 186 w 264"/>
                  <a:gd name="T65" fmla="*/ 252 h 698"/>
                  <a:gd name="T66" fmla="*/ 180 w 264"/>
                  <a:gd name="T67" fmla="*/ 235 h 698"/>
                  <a:gd name="T68" fmla="*/ 183 w 264"/>
                  <a:gd name="T69" fmla="*/ 213 h 698"/>
                  <a:gd name="T70" fmla="*/ 189 w 264"/>
                  <a:gd name="T71" fmla="*/ 201 h 698"/>
                  <a:gd name="T72" fmla="*/ 176 w 264"/>
                  <a:gd name="T73" fmla="*/ 197 h 698"/>
                  <a:gd name="T74" fmla="*/ 161 w 264"/>
                  <a:gd name="T75" fmla="*/ 175 h 698"/>
                  <a:gd name="T76" fmla="*/ 138 w 264"/>
                  <a:gd name="T77" fmla="*/ 114 h 698"/>
                  <a:gd name="T78" fmla="*/ 113 w 264"/>
                  <a:gd name="T79" fmla="*/ 92 h 698"/>
                  <a:gd name="T80" fmla="*/ 89 w 264"/>
                  <a:gd name="T81" fmla="*/ 68 h 698"/>
                  <a:gd name="T82" fmla="*/ 86 w 264"/>
                  <a:gd name="T83" fmla="*/ 54 h 698"/>
                  <a:gd name="T84" fmla="*/ 86 w 264"/>
                  <a:gd name="T85" fmla="*/ 32 h 698"/>
                  <a:gd name="T86" fmla="*/ 84 w 264"/>
                  <a:gd name="T87" fmla="*/ 21 h 698"/>
                  <a:gd name="T88" fmla="*/ 60 w 264"/>
                  <a:gd name="T89" fmla="*/ 19 h 698"/>
                  <a:gd name="T90" fmla="*/ 37 w 264"/>
                  <a:gd name="T91" fmla="*/ 3 h 698"/>
                  <a:gd name="T92" fmla="*/ 30 w 264"/>
                  <a:gd name="T93" fmla="*/ 2 h 698"/>
                  <a:gd name="T94" fmla="*/ 10 w 264"/>
                  <a:gd name="T95" fmla="*/ 1 h 698"/>
                  <a:gd name="T96" fmla="*/ 0 w 264"/>
                  <a:gd name="T97" fmla="*/ 15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64" h="698">
                    <a:moveTo>
                      <a:pt x="262" y="698"/>
                    </a:moveTo>
                    <a:lnTo>
                      <a:pt x="264" y="691"/>
                    </a:lnTo>
                    <a:lnTo>
                      <a:pt x="264" y="687"/>
                    </a:lnTo>
                    <a:lnTo>
                      <a:pt x="261" y="683"/>
                    </a:lnTo>
                    <a:lnTo>
                      <a:pt x="257" y="681"/>
                    </a:lnTo>
                    <a:lnTo>
                      <a:pt x="250" y="679"/>
                    </a:lnTo>
                    <a:lnTo>
                      <a:pt x="243" y="677"/>
                    </a:lnTo>
                    <a:lnTo>
                      <a:pt x="234" y="675"/>
                    </a:lnTo>
                    <a:lnTo>
                      <a:pt x="225" y="672"/>
                    </a:lnTo>
                    <a:lnTo>
                      <a:pt x="219" y="668"/>
                    </a:lnTo>
                    <a:lnTo>
                      <a:pt x="218" y="666"/>
                    </a:lnTo>
                    <a:lnTo>
                      <a:pt x="217" y="658"/>
                    </a:lnTo>
                    <a:lnTo>
                      <a:pt x="215" y="653"/>
                    </a:lnTo>
                    <a:lnTo>
                      <a:pt x="215" y="650"/>
                    </a:lnTo>
                    <a:lnTo>
                      <a:pt x="212" y="644"/>
                    </a:lnTo>
                    <a:lnTo>
                      <a:pt x="209" y="640"/>
                    </a:lnTo>
                    <a:lnTo>
                      <a:pt x="202" y="634"/>
                    </a:lnTo>
                    <a:lnTo>
                      <a:pt x="198" y="630"/>
                    </a:lnTo>
                    <a:lnTo>
                      <a:pt x="197" y="627"/>
                    </a:lnTo>
                    <a:lnTo>
                      <a:pt x="198" y="623"/>
                    </a:lnTo>
                    <a:lnTo>
                      <a:pt x="203" y="620"/>
                    </a:lnTo>
                    <a:lnTo>
                      <a:pt x="207" y="613"/>
                    </a:lnTo>
                    <a:lnTo>
                      <a:pt x="209" y="609"/>
                    </a:lnTo>
                    <a:lnTo>
                      <a:pt x="207" y="605"/>
                    </a:lnTo>
                    <a:lnTo>
                      <a:pt x="203" y="603"/>
                    </a:lnTo>
                    <a:lnTo>
                      <a:pt x="198" y="601"/>
                    </a:lnTo>
                    <a:lnTo>
                      <a:pt x="195" y="599"/>
                    </a:lnTo>
                    <a:lnTo>
                      <a:pt x="193" y="594"/>
                    </a:lnTo>
                    <a:lnTo>
                      <a:pt x="194" y="590"/>
                    </a:lnTo>
                    <a:lnTo>
                      <a:pt x="193" y="584"/>
                    </a:lnTo>
                    <a:lnTo>
                      <a:pt x="191" y="581"/>
                    </a:lnTo>
                    <a:lnTo>
                      <a:pt x="188" y="577"/>
                    </a:lnTo>
                    <a:lnTo>
                      <a:pt x="184" y="576"/>
                    </a:lnTo>
                    <a:lnTo>
                      <a:pt x="176" y="575"/>
                    </a:lnTo>
                    <a:lnTo>
                      <a:pt x="174" y="573"/>
                    </a:lnTo>
                    <a:lnTo>
                      <a:pt x="175" y="569"/>
                    </a:lnTo>
                    <a:lnTo>
                      <a:pt x="181" y="564"/>
                    </a:lnTo>
                    <a:lnTo>
                      <a:pt x="184" y="558"/>
                    </a:lnTo>
                    <a:lnTo>
                      <a:pt x="185" y="556"/>
                    </a:lnTo>
                    <a:lnTo>
                      <a:pt x="182" y="548"/>
                    </a:lnTo>
                    <a:lnTo>
                      <a:pt x="186" y="541"/>
                    </a:lnTo>
                    <a:lnTo>
                      <a:pt x="188" y="536"/>
                    </a:lnTo>
                    <a:lnTo>
                      <a:pt x="189" y="534"/>
                    </a:lnTo>
                    <a:lnTo>
                      <a:pt x="189" y="530"/>
                    </a:lnTo>
                    <a:lnTo>
                      <a:pt x="188" y="528"/>
                    </a:lnTo>
                    <a:lnTo>
                      <a:pt x="186" y="524"/>
                    </a:lnTo>
                    <a:lnTo>
                      <a:pt x="187" y="520"/>
                    </a:lnTo>
                    <a:lnTo>
                      <a:pt x="194" y="514"/>
                    </a:lnTo>
                    <a:lnTo>
                      <a:pt x="195" y="512"/>
                    </a:lnTo>
                    <a:lnTo>
                      <a:pt x="198" y="511"/>
                    </a:lnTo>
                    <a:lnTo>
                      <a:pt x="200" y="506"/>
                    </a:lnTo>
                    <a:lnTo>
                      <a:pt x="199" y="502"/>
                    </a:lnTo>
                    <a:lnTo>
                      <a:pt x="198" y="499"/>
                    </a:lnTo>
                    <a:lnTo>
                      <a:pt x="192" y="496"/>
                    </a:lnTo>
                    <a:lnTo>
                      <a:pt x="189" y="494"/>
                    </a:lnTo>
                    <a:lnTo>
                      <a:pt x="187" y="492"/>
                    </a:lnTo>
                    <a:lnTo>
                      <a:pt x="183" y="487"/>
                    </a:lnTo>
                    <a:lnTo>
                      <a:pt x="181" y="484"/>
                    </a:lnTo>
                    <a:lnTo>
                      <a:pt x="180" y="481"/>
                    </a:lnTo>
                    <a:lnTo>
                      <a:pt x="178" y="477"/>
                    </a:lnTo>
                    <a:lnTo>
                      <a:pt x="173" y="466"/>
                    </a:lnTo>
                    <a:lnTo>
                      <a:pt x="168" y="455"/>
                    </a:lnTo>
                    <a:lnTo>
                      <a:pt x="165" y="448"/>
                    </a:lnTo>
                    <a:lnTo>
                      <a:pt x="164" y="440"/>
                    </a:lnTo>
                    <a:lnTo>
                      <a:pt x="167" y="436"/>
                    </a:lnTo>
                    <a:lnTo>
                      <a:pt x="178" y="432"/>
                    </a:lnTo>
                    <a:lnTo>
                      <a:pt x="178" y="430"/>
                    </a:lnTo>
                    <a:lnTo>
                      <a:pt x="178" y="429"/>
                    </a:lnTo>
                    <a:lnTo>
                      <a:pt x="179" y="429"/>
                    </a:lnTo>
                    <a:lnTo>
                      <a:pt x="179" y="426"/>
                    </a:lnTo>
                    <a:lnTo>
                      <a:pt x="178" y="421"/>
                    </a:lnTo>
                    <a:lnTo>
                      <a:pt x="174" y="417"/>
                    </a:lnTo>
                    <a:lnTo>
                      <a:pt x="171" y="414"/>
                    </a:lnTo>
                    <a:lnTo>
                      <a:pt x="172" y="412"/>
                    </a:lnTo>
                    <a:lnTo>
                      <a:pt x="173" y="408"/>
                    </a:lnTo>
                    <a:lnTo>
                      <a:pt x="179" y="405"/>
                    </a:lnTo>
                    <a:lnTo>
                      <a:pt x="179" y="403"/>
                    </a:lnTo>
                    <a:lnTo>
                      <a:pt x="179" y="402"/>
                    </a:lnTo>
                    <a:lnTo>
                      <a:pt x="180" y="402"/>
                    </a:lnTo>
                    <a:lnTo>
                      <a:pt x="182" y="400"/>
                    </a:lnTo>
                    <a:lnTo>
                      <a:pt x="184" y="396"/>
                    </a:lnTo>
                    <a:lnTo>
                      <a:pt x="185" y="392"/>
                    </a:lnTo>
                    <a:lnTo>
                      <a:pt x="185" y="388"/>
                    </a:lnTo>
                    <a:lnTo>
                      <a:pt x="182" y="383"/>
                    </a:lnTo>
                    <a:lnTo>
                      <a:pt x="179" y="381"/>
                    </a:lnTo>
                    <a:lnTo>
                      <a:pt x="173" y="379"/>
                    </a:lnTo>
                    <a:lnTo>
                      <a:pt x="167" y="378"/>
                    </a:lnTo>
                    <a:lnTo>
                      <a:pt x="163" y="376"/>
                    </a:lnTo>
                    <a:lnTo>
                      <a:pt x="162" y="373"/>
                    </a:lnTo>
                    <a:lnTo>
                      <a:pt x="163" y="367"/>
                    </a:lnTo>
                    <a:lnTo>
                      <a:pt x="164" y="363"/>
                    </a:lnTo>
                    <a:lnTo>
                      <a:pt x="167" y="360"/>
                    </a:lnTo>
                    <a:lnTo>
                      <a:pt x="171" y="359"/>
                    </a:lnTo>
                    <a:lnTo>
                      <a:pt x="175" y="359"/>
                    </a:lnTo>
                    <a:lnTo>
                      <a:pt x="175" y="358"/>
                    </a:lnTo>
                    <a:lnTo>
                      <a:pt x="176" y="358"/>
                    </a:lnTo>
                    <a:lnTo>
                      <a:pt x="179" y="358"/>
                    </a:lnTo>
                    <a:lnTo>
                      <a:pt x="183" y="358"/>
                    </a:lnTo>
                    <a:lnTo>
                      <a:pt x="184" y="356"/>
                    </a:lnTo>
                    <a:lnTo>
                      <a:pt x="186" y="355"/>
                    </a:lnTo>
                    <a:lnTo>
                      <a:pt x="187" y="353"/>
                    </a:lnTo>
                    <a:lnTo>
                      <a:pt x="187" y="352"/>
                    </a:lnTo>
                    <a:lnTo>
                      <a:pt x="188" y="352"/>
                    </a:lnTo>
                    <a:lnTo>
                      <a:pt x="186" y="348"/>
                    </a:lnTo>
                    <a:lnTo>
                      <a:pt x="183" y="346"/>
                    </a:lnTo>
                    <a:lnTo>
                      <a:pt x="180" y="344"/>
                    </a:lnTo>
                    <a:lnTo>
                      <a:pt x="178" y="343"/>
                    </a:lnTo>
                    <a:lnTo>
                      <a:pt x="172" y="341"/>
                    </a:lnTo>
                    <a:lnTo>
                      <a:pt x="165" y="337"/>
                    </a:lnTo>
                    <a:lnTo>
                      <a:pt x="161" y="334"/>
                    </a:lnTo>
                    <a:lnTo>
                      <a:pt x="157" y="325"/>
                    </a:lnTo>
                    <a:lnTo>
                      <a:pt x="157" y="319"/>
                    </a:lnTo>
                    <a:lnTo>
                      <a:pt x="161" y="316"/>
                    </a:lnTo>
                    <a:lnTo>
                      <a:pt x="164" y="314"/>
                    </a:lnTo>
                    <a:lnTo>
                      <a:pt x="170" y="314"/>
                    </a:lnTo>
                    <a:lnTo>
                      <a:pt x="181" y="312"/>
                    </a:lnTo>
                    <a:lnTo>
                      <a:pt x="185" y="311"/>
                    </a:lnTo>
                    <a:lnTo>
                      <a:pt x="189" y="311"/>
                    </a:lnTo>
                    <a:lnTo>
                      <a:pt x="191" y="307"/>
                    </a:lnTo>
                    <a:lnTo>
                      <a:pt x="193" y="305"/>
                    </a:lnTo>
                    <a:lnTo>
                      <a:pt x="193" y="302"/>
                    </a:lnTo>
                    <a:lnTo>
                      <a:pt x="193" y="300"/>
                    </a:lnTo>
                    <a:lnTo>
                      <a:pt x="193" y="299"/>
                    </a:lnTo>
                    <a:lnTo>
                      <a:pt x="194" y="299"/>
                    </a:lnTo>
                    <a:lnTo>
                      <a:pt x="193" y="286"/>
                    </a:lnTo>
                    <a:lnTo>
                      <a:pt x="192" y="280"/>
                    </a:lnTo>
                    <a:lnTo>
                      <a:pt x="192" y="274"/>
                    </a:lnTo>
                    <a:lnTo>
                      <a:pt x="190" y="266"/>
                    </a:lnTo>
                    <a:lnTo>
                      <a:pt x="189" y="260"/>
                    </a:lnTo>
                    <a:lnTo>
                      <a:pt x="188" y="258"/>
                    </a:lnTo>
                    <a:lnTo>
                      <a:pt x="188" y="257"/>
                    </a:lnTo>
                    <a:lnTo>
                      <a:pt x="186" y="252"/>
                    </a:lnTo>
                    <a:lnTo>
                      <a:pt x="184" y="248"/>
                    </a:lnTo>
                    <a:lnTo>
                      <a:pt x="183" y="244"/>
                    </a:lnTo>
                    <a:lnTo>
                      <a:pt x="181" y="239"/>
                    </a:lnTo>
                    <a:lnTo>
                      <a:pt x="180" y="235"/>
                    </a:lnTo>
                    <a:lnTo>
                      <a:pt x="176" y="226"/>
                    </a:lnTo>
                    <a:lnTo>
                      <a:pt x="176" y="221"/>
                    </a:lnTo>
                    <a:lnTo>
                      <a:pt x="178" y="216"/>
                    </a:lnTo>
                    <a:lnTo>
                      <a:pt x="183" y="213"/>
                    </a:lnTo>
                    <a:lnTo>
                      <a:pt x="186" y="209"/>
                    </a:lnTo>
                    <a:lnTo>
                      <a:pt x="188" y="207"/>
                    </a:lnTo>
                    <a:lnTo>
                      <a:pt x="189" y="203"/>
                    </a:lnTo>
                    <a:lnTo>
                      <a:pt x="189" y="201"/>
                    </a:lnTo>
                    <a:lnTo>
                      <a:pt x="188" y="198"/>
                    </a:lnTo>
                    <a:lnTo>
                      <a:pt x="186" y="197"/>
                    </a:lnTo>
                    <a:lnTo>
                      <a:pt x="182" y="195"/>
                    </a:lnTo>
                    <a:lnTo>
                      <a:pt x="176" y="197"/>
                    </a:lnTo>
                    <a:lnTo>
                      <a:pt x="171" y="194"/>
                    </a:lnTo>
                    <a:lnTo>
                      <a:pt x="167" y="191"/>
                    </a:lnTo>
                    <a:lnTo>
                      <a:pt x="163" y="184"/>
                    </a:lnTo>
                    <a:lnTo>
                      <a:pt x="161" y="175"/>
                    </a:lnTo>
                    <a:lnTo>
                      <a:pt x="157" y="160"/>
                    </a:lnTo>
                    <a:lnTo>
                      <a:pt x="155" y="152"/>
                    </a:lnTo>
                    <a:lnTo>
                      <a:pt x="153" y="147"/>
                    </a:lnTo>
                    <a:lnTo>
                      <a:pt x="138" y="114"/>
                    </a:lnTo>
                    <a:lnTo>
                      <a:pt x="132" y="105"/>
                    </a:lnTo>
                    <a:lnTo>
                      <a:pt x="126" y="101"/>
                    </a:lnTo>
                    <a:lnTo>
                      <a:pt x="118" y="97"/>
                    </a:lnTo>
                    <a:lnTo>
                      <a:pt x="113" y="92"/>
                    </a:lnTo>
                    <a:lnTo>
                      <a:pt x="98" y="80"/>
                    </a:lnTo>
                    <a:lnTo>
                      <a:pt x="93" y="76"/>
                    </a:lnTo>
                    <a:lnTo>
                      <a:pt x="91" y="73"/>
                    </a:lnTo>
                    <a:lnTo>
                      <a:pt x="89" y="68"/>
                    </a:lnTo>
                    <a:lnTo>
                      <a:pt x="89" y="64"/>
                    </a:lnTo>
                    <a:lnTo>
                      <a:pt x="88" y="63"/>
                    </a:lnTo>
                    <a:lnTo>
                      <a:pt x="88" y="59"/>
                    </a:lnTo>
                    <a:lnTo>
                      <a:pt x="86" y="54"/>
                    </a:lnTo>
                    <a:lnTo>
                      <a:pt x="86" y="49"/>
                    </a:lnTo>
                    <a:lnTo>
                      <a:pt x="84" y="41"/>
                    </a:lnTo>
                    <a:lnTo>
                      <a:pt x="85" y="36"/>
                    </a:lnTo>
                    <a:lnTo>
                      <a:pt x="86" y="32"/>
                    </a:lnTo>
                    <a:lnTo>
                      <a:pt x="90" y="30"/>
                    </a:lnTo>
                    <a:lnTo>
                      <a:pt x="92" y="26"/>
                    </a:lnTo>
                    <a:lnTo>
                      <a:pt x="90" y="22"/>
                    </a:lnTo>
                    <a:lnTo>
                      <a:pt x="84" y="21"/>
                    </a:lnTo>
                    <a:lnTo>
                      <a:pt x="77" y="22"/>
                    </a:lnTo>
                    <a:lnTo>
                      <a:pt x="71" y="23"/>
                    </a:lnTo>
                    <a:lnTo>
                      <a:pt x="66" y="22"/>
                    </a:lnTo>
                    <a:lnTo>
                      <a:pt x="60" y="19"/>
                    </a:lnTo>
                    <a:lnTo>
                      <a:pt x="56" y="14"/>
                    </a:lnTo>
                    <a:lnTo>
                      <a:pt x="48" y="6"/>
                    </a:lnTo>
                    <a:lnTo>
                      <a:pt x="39" y="5"/>
                    </a:lnTo>
                    <a:lnTo>
                      <a:pt x="37" y="3"/>
                    </a:lnTo>
                    <a:lnTo>
                      <a:pt x="36" y="3"/>
                    </a:lnTo>
                    <a:lnTo>
                      <a:pt x="33" y="3"/>
                    </a:lnTo>
                    <a:lnTo>
                      <a:pt x="31" y="2"/>
                    </a:lnTo>
                    <a:lnTo>
                      <a:pt x="30" y="2"/>
                    </a:lnTo>
                    <a:lnTo>
                      <a:pt x="28" y="2"/>
                    </a:lnTo>
                    <a:lnTo>
                      <a:pt x="21" y="1"/>
                    </a:lnTo>
                    <a:lnTo>
                      <a:pt x="14" y="0"/>
                    </a:lnTo>
                    <a:lnTo>
                      <a:pt x="10" y="1"/>
                    </a:lnTo>
                    <a:lnTo>
                      <a:pt x="6" y="5"/>
                    </a:lnTo>
                    <a:lnTo>
                      <a:pt x="3" y="11"/>
                    </a:lnTo>
                    <a:lnTo>
                      <a:pt x="1" y="13"/>
                    </a:lnTo>
                    <a:lnTo>
                      <a:pt x="0" y="15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391">
                <a:extLst>
                  <a:ext uri="{FF2B5EF4-FFF2-40B4-BE49-F238E27FC236}">
                    <a16:creationId xmlns:a16="http://schemas.microsoft.com/office/drawing/2014/main" id="{46083A70-E2AF-5928-F949-F4C18586AD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4" y="597"/>
                <a:ext cx="356" cy="161"/>
              </a:xfrm>
              <a:custGeom>
                <a:avLst/>
                <a:gdLst>
                  <a:gd name="T0" fmla="*/ 23 w 1068"/>
                  <a:gd name="T1" fmla="*/ 143 h 484"/>
                  <a:gd name="T2" fmla="*/ 47 w 1068"/>
                  <a:gd name="T3" fmla="*/ 151 h 484"/>
                  <a:gd name="T4" fmla="*/ 93 w 1068"/>
                  <a:gd name="T5" fmla="*/ 158 h 484"/>
                  <a:gd name="T6" fmla="*/ 129 w 1068"/>
                  <a:gd name="T7" fmla="*/ 161 h 484"/>
                  <a:gd name="T8" fmla="*/ 151 w 1068"/>
                  <a:gd name="T9" fmla="*/ 167 h 484"/>
                  <a:gd name="T10" fmla="*/ 182 w 1068"/>
                  <a:gd name="T11" fmla="*/ 167 h 484"/>
                  <a:gd name="T12" fmla="*/ 206 w 1068"/>
                  <a:gd name="T13" fmla="*/ 179 h 484"/>
                  <a:gd name="T14" fmla="*/ 213 w 1068"/>
                  <a:gd name="T15" fmla="*/ 174 h 484"/>
                  <a:gd name="T16" fmla="*/ 228 w 1068"/>
                  <a:gd name="T17" fmla="*/ 174 h 484"/>
                  <a:gd name="T18" fmla="*/ 235 w 1068"/>
                  <a:gd name="T19" fmla="*/ 170 h 484"/>
                  <a:gd name="T20" fmla="*/ 247 w 1068"/>
                  <a:gd name="T21" fmla="*/ 148 h 484"/>
                  <a:gd name="T22" fmla="*/ 282 w 1068"/>
                  <a:gd name="T23" fmla="*/ 145 h 484"/>
                  <a:gd name="T24" fmla="*/ 318 w 1068"/>
                  <a:gd name="T25" fmla="*/ 146 h 484"/>
                  <a:gd name="T26" fmla="*/ 343 w 1068"/>
                  <a:gd name="T27" fmla="*/ 125 h 484"/>
                  <a:gd name="T28" fmla="*/ 381 w 1068"/>
                  <a:gd name="T29" fmla="*/ 120 h 484"/>
                  <a:gd name="T30" fmla="*/ 401 w 1068"/>
                  <a:gd name="T31" fmla="*/ 133 h 484"/>
                  <a:gd name="T32" fmla="*/ 412 w 1068"/>
                  <a:gd name="T33" fmla="*/ 114 h 484"/>
                  <a:gd name="T34" fmla="*/ 433 w 1068"/>
                  <a:gd name="T35" fmla="*/ 95 h 484"/>
                  <a:gd name="T36" fmla="*/ 450 w 1068"/>
                  <a:gd name="T37" fmla="*/ 98 h 484"/>
                  <a:gd name="T38" fmla="*/ 453 w 1068"/>
                  <a:gd name="T39" fmla="*/ 87 h 484"/>
                  <a:gd name="T40" fmla="*/ 460 w 1068"/>
                  <a:gd name="T41" fmla="*/ 72 h 484"/>
                  <a:gd name="T42" fmla="*/ 473 w 1068"/>
                  <a:gd name="T43" fmla="*/ 61 h 484"/>
                  <a:gd name="T44" fmla="*/ 501 w 1068"/>
                  <a:gd name="T45" fmla="*/ 47 h 484"/>
                  <a:gd name="T46" fmla="*/ 509 w 1068"/>
                  <a:gd name="T47" fmla="*/ 40 h 484"/>
                  <a:gd name="T48" fmla="*/ 533 w 1068"/>
                  <a:gd name="T49" fmla="*/ 24 h 484"/>
                  <a:gd name="T50" fmla="*/ 544 w 1068"/>
                  <a:gd name="T51" fmla="*/ 19 h 484"/>
                  <a:gd name="T52" fmla="*/ 555 w 1068"/>
                  <a:gd name="T53" fmla="*/ 2 h 484"/>
                  <a:gd name="T54" fmla="*/ 605 w 1068"/>
                  <a:gd name="T55" fmla="*/ 4 h 484"/>
                  <a:gd name="T56" fmla="*/ 621 w 1068"/>
                  <a:gd name="T57" fmla="*/ 13 h 484"/>
                  <a:gd name="T58" fmla="*/ 652 w 1068"/>
                  <a:gd name="T59" fmla="*/ 18 h 484"/>
                  <a:gd name="T60" fmla="*/ 677 w 1068"/>
                  <a:gd name="T61" fmla="*/ 32 h 484"/>
                  <a:gd name="T62" fmla="*/ 702 w 1068"/>
                  <a:gd name="T63" fmla="*/ 39 h 484"/>
                  <a:gd name="T64" fmla="*/ 722 w 1068"/>
                  <a:gd name="T65" fmla="*/ 43 h 484"/>
                  <a:gd name="T66" fmla="*/ 748 w 1068"/>
                  <a:gd name="T67" fmla="*/ 45 h 484"/>
                  <a:gd name="T68" fmla="*/ 779 w 1068"/>
                  <a:gd name="T69" fmla="*/ 26 h 484"/>
                  <a:gd name="T70" fmla="*/ 809 w 1068"/>
                  <a:gd name="T71" fmla="*/ 43 h 484"/>
                  <a:gd name="T72" fmla="*/ 846 w 1068"/>
                  <a:gd name="T73" fmla="*/ 51 h 484"/>
                  <a:gd name="T74" fmla="*/ 869 w 1068"/>
                  <a:gd name="T75" fmla="*/ 36 h 484"/>
                  <a:gd name="T76" fmla="*/ 876 w 1068"/>
                  <a:gd name="T77" fmla="*/ 62 h 484"/>
                  <a:gd name="T78" fmla="*/ 899 w 1068"/>
                  <a:gd name="T79" fmla="*/ 79 h 484"/>
                  <a:gd name="T80" fmla="*/ 907 w 1068"/>
                  <a:gd name="T81" fmla="*/ 96 h 484"/>
                  <a:gd name="T82" fmla="*/ 921 w 1068"/>
                  <a:gd name="T83" fmla="*/ 136 h 484"/>
                  <a:gd name="T84" fmla="*/ 937 w 1068"/>
                  <a:gd name="T85" fmla="*/ 172 h 484"/>
                  <a:gd name="T86" fmla="*/ 947 w 1068"/>
                  <a:gd name="T87" fmla="*/ 186 h 484"/>
                  <a:gd name="T88" fmla="*/ 966 w 1068"/>
                  <a:gd name="T89" fmla="*/ 214 h 484"/>
                  <a:gd name="T90" fmla="*/ 968 w 1068"/>
                  <a:gd name="T91" fmla="*/ 242 h 484"/>
                  <a:gd name="T92" fmla="*/ 997 w 1068"/>
                  <a:gd name="T93" fmla="*/ 247 h 484"/>
                  <a:gd name="T94" fmla="*/ 1045 w 1068"/>
                  <a:gd name="T95" fmla="*/ 257 h 484"/>
                  <a:gd name="T96" fmla="*/ 1032 w 1068"/>
                  <a:gd name="T97" fmla="*/ 296 h 484"/>
                  <a:gd name="T98" fmla="*/ 1028 w 1068"/>
                  <a:gd name="T99" fmla="*/ 321 h 484"/>
                  <a:gd name="T100" fmla="*/ 1016 w 1068"/>
                  <a:gd name="T101" fmla="*/ 335 h 484"/>
                  <a:gd name="T102" fmla="*/ 1033 w 1068"/>
                  <a:gd name="T103" fmla="*/ 374 h 484"/>
                  <a:gd name="T104" fmla="*/ 1045 w 1068"/>
                  <a:gd name="T105" fmla="*/ 398 h 484"/>
                  <a:gd name="T106" fmla="*/ 1052 w 1068"/>
                  <a:gd name="T107" fmla="*/ 425 h 484"/>
                  <a:gd name="T108" fmla="*/ 1048 w 1068"/>
                  <a:gd name="T109" fmla="*/ 447 h 484"/>
                  <a:gd name="T110" fmla="*/ 1039 w 1068"/>
                  <a:gd name="T111" fmla="*/ 458 h 484"/>
                  <a:gd name="T112" fmla="*/ 1051 w 1068"/>
                  <a:gd name="T113" fmla="*/ 484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68" h="484">
                    <a:moveTo>
                      <a:pt x="0" y="153"/>
                    </a:moveTo>
                    <a:lnTo>
                      <a:pt x="4" y="148"/>
                    </a:lnTo>
                    <a:lnTo>
                      <a:pt x="7" y="146"/>
                    </a:lnTo>
                    <a:lnTo>
                      <a:pt x="11" y="143"/>
                    </a:lnTo>
                    <a:lnTo>
                      <a:pt x="18" y="142"/>
                    </a:lnTo>
                    <a:lnTo>
                      <a:pt x="23" y="143"/>
                    </a:lnTo>
                    <a:lnTo>
                      <a:pt x="27" y="148"/>
                    </a:lnTo>
                    <a:lnTo>
                      <a:pt x="33" y="151"/>
                    </a:lnTo>
                    <a:lnTo>
                      <a:pt x="36" y="151"/>
                    </a:lnTo>
                    <a:lnTo>
                      <a:pt x="41" y="151"/>
                    </a:lnTo>
                    <a:lnTo>
                      <a:pt x="42" y="151"/>
                    </a:lnTo>
                    <a:lnTo>
                      <a:pt x="47" y="151"/>
                    </a:lnTo>
                    <a:lnTo>
                      <a:pt x="61" y="151"/>
                    </a:lnTo>
                    <a:lnTo>
                      <a:pt x="66" y="149"/>
                    </a:lnTo>
                    <a:lnTo>
                      <a:pt x="71" y="151"/>
                    </a:lnTo>
                    <a:lnTo>
                      <a:pt x="81" y="156"/>
                    </a:lnTo>
                    <a:lnTo>
                      <a:pt x="86" y="158"/>
                    </a:lnTo>
                    <a:lnTo>
                      <a:pt x="93" y="158"/>
                    </a:lnTo>
                    <a:lnTo>
                      <a:pt x="100" y="155"/>
                    </a:lnTo>
                    <a:lnTo>
                      <a:pt x="107" y="155"/>
                    </a:lnTo>
                    <a:lnTo>
                      <a:pt x="113" y="156"/>
                    </a:lnTo>
                    <a:lnTo>
                      <a:pt x="121" y="159"/>
                    </a:lnTo>
                    <a:lnTo>
                      <a:pt x="127" y="161"/>
                    </a:lnTo>
                    <a:lnTo>
                      <a:pt x="129" y="161"/>
                    </a:lnTo>
                    <a:lnTo>
                      <a:pt x="133" y="160"/>
                    </a:lnTo>
                    <a:lnTo>
                      <a:pt x="138" y="159"/>
                    </a:lnTo>
                    <a:lnTo>
                      <a:pt x="141" y="160"/>
                    </a:lnTo>
                    <a:lnTo>
                      <a:pt x="146" y="163"/>
                    </a:lnTo>
                    <a:lnTo>
                      <a:pt x="148" y="165"/>
                    </a:lnTo>
                    <a:lnTo>
                      <a:pt x="151" y="167"/>
                    </a:lnTo>
                    <a:lnTo>
                      <a:pt x="152" y="168"/>
                    </a:lnTo>
                    <a:lnTo>
                      <a:pt x="155" y="170"/>
                    </a:lnTo>
                    <a:lnTo>
                      <a:pt x="161" y="166"/>
                    </a:lnTo>
                    <a:lnTo>
                      <a:pt x="169" y="167"/>
                    </a:lnTo>
                    <a:lnTo>
                      <a:pt x="176" y="170"/>
                    </a:lnTo>
                    <a:lnTo>
                      <a:pt x="182" y="167"/>
                    </a:lnTo>
                    <a:lnTo>
                      <a:pt x="184" y="164"/>
                    </a:lnTo>
                    <a:lnTo>
                      <a:pt x="186" y="165"/>
                    </a:lnTo>
                    <a:lnTo>
                      <a:pt x="188" y="167"/>
                    </a:lnTo>
                    <a:lnTo>
                      <a:pt x="191" y="173"/>
                    </a:lnTo>
                    <a:lnTo>
                      <a:pt x="195" y="175"/>
                    </a:lnTo>
                    <a:lnTo>
                      <a:pt x="206" y="179"/>
                    </a:lnTo>
                    <a:lnTo>
                      <a:pt x="208" y="179"/>
                    </a:lnTo>
                    <a:lnTo>
                      <a:pt x="208" y="178"/>
                    </a:lnTo>
                    <a:lnTo>
                      <a:pt x="209" y="178"/>
                    </a:lnTo>
                    <a:lnTo>
                      <a:pt x="211" y="178"/>
                    </a:lnTo>
                    <a:lnTo>
                      <a:pt x="213" y="176"/>
                    </a:lnTo>
                    <a:lnTo>
                      <a:pt x="213" y="174"/>
                    </a:lnTo>
                    <a:lnTo>
                      <a:pt x="213" y="173"/>
                    </a:lnTo>
                    <a:lnTo>
                      <a:pt x="214" y="173"/>
                    </a:lnTo>
                    <a:lnTo>
                      <a:pt x="213" y="171"/>
                    </a:lnTo>
                    <a:lnTo>
                      <a:pt x="216" y="171"/>
                    </a:lnTo>
                    <a:lnTo>
                      <a:pt x="221" y="172"/>
                    </a:lnTo>
                    <a:lnTo>
                      <a:pt x="228" y="174"/>
                    </a:lnTo>
                    <a:lnTo>
                      <a:pt x="228" y="173"/>
                    </a:lnTo>
                    <a:lnTo>
                      <a:pt x="229" y="173"/>
                    </a:lnTo>
                    <a:lnTo>
                      <a:pt x="232" y="173"/>
                    </a:lnTo>
                    <a:lnTo>
                      <a:pt x="234" y="173"/>
                    </a:lnTo>
                    <a:lnTo>
                      <a:pt x="235" y="171"/>
                    </a:lnTo>
                    <a:lnTo>
                      <a:pt x="235" y="170"/>
                    </a:lnTo>
                    <a:lnTo>
                      <a:pt x="233" y="167"/>
                    </a:lnTo>
                    <a:lnTo>
                      <a:pt x="233" y="166"/>
                    </a:lnTo>
                    <a:lnTo>
                      <a:pt x="237" y="162"/>
                    </a:lnTo>
                    <a:lnTo>
                      <a:pt x="241" y="156"/>
                    </a:lnTo>
                    <a:lnTo>
                      <a:pt x="245" y="152"/>
                    </a:lnTo>
                    <a:lnTo>
                      <a:pt x="247" y="148"/>
                    </a:lnTo>
                    <a:lnTo>
                      <a:pt x="251" y="148"/>
                    </a:lnTo>
                    <a:lnTo>
                      <a:pt x="263" y="146"/>
                    </a:lnTo>
                    <a:lnTo>
                      <a:pt x="266" y="144"/>
                    </a:lnTo>
                    <a:lnTo>
                      <a:pt x="271" y="144"/>
                    </a:lnTo>
                    <a:lnTo>
                      <a:pt x="277" y="145"/>
                    </a:lnTo>
                    <a:lnTo>
                      <a:pt x="282" y="145"/>
                    </a:lnTo>
                    <a:lnTo>
                      <a:pt x="285" y="144"/>
                    </a:lnTo>
                    <a:lnTo>
                      <a:pt x="291" y="144"/>
                    </a:lnTo>
                    <a:lnTo>
                      <a:pt x="298" y="143"/>
                    </a:lnTo>
                    <a:lnTo>
                      <a:pt x="309" y="147"/>
                    </a:lnTo>
                    <a:lnTo>
                      <a:pt x="314" y="147"/>
                    </a:lnTo>
                    <a:lnTo>
                      <a:pt x="318" y="146"/>
                    </a:lnTo>
                    <a:lnTo>
                      <a:pt x="324" y="146"/>
                    </a:lnTo>
                    <a:lnTo>
                      <a:pt x="326" y="144"/>
                    </a:lnTo>
                    <a:lnTo>
                      <a:pt x="330" y="142"/>
                    </a:lnTo>
                    <a:lnTo>
                      <a:pt x="334" y="136"/>
                    </a:lnTo>
                    <a:lnTo>
                      <a:pt x="336" y="129"/>
                    </a:lnTo>
                    <a:lnTo>
                      <a:pt x="343" y="125"/>
                    </a:lnTo>
                    <a:lnTo>
                      <a:pt x="348" y="120"/>
                    </a:lnTo>
                    <a:lnTo>
                      <a:pt x="353" y="117"/>
                    </a:lnTo>
                    <a:lnTo>
                      <a:pt x="361" y="114"/>
                    </a:lnTo>
                    <a:lnTo>
                      <a:pt x="370" y="113"/>
                    </a:lnTo>
                    <a:lnTo>
                      <a:pt x="380" y="120"/>
                    </a:lnTo>
                    <a:lnTo>
                      <a:pt x="381" y="120"/>
                    </a:lnTo>
                    <a:lnTo>
                      <a:pt x="383" y="121"/>
                    </a:lnTo>
                    <a:lnTo>
                      <a:pt x="388" y="123"/>
                    </a:lnTo>
                    <a:lnTo>
                      <a:pt x="394" y="127"/>
                    </a:lnTo>
                    <a:lnTo>
                      <a:pt x="398" y="129"/>
                    </a:lnTo>
                    <a:lnTo>
                      <a:pt x="399" y="130"/>
                    </a:lnTo>
                    <a:lnTo>
                      <a:pt x="401" y="133"/>
                    </a:lnTo>
                    <a:lnTo>
                      <a:pt x="402" y="133"/>
                    </a:lnTo>
                    <a:lnTo>
                      <a:pt x="405" y="133"/>
                    </a:lnTo>
                    <a:lnTo>
                      <a:pt x="406" y="130"/>
                    </a:lnTo>
                    <a:lnTo>
                      <a:pt x="407" y="128"/>
                    </a:lnTo>
                    <a:lnTo>
                      <a:pt x="410" y="120"/>
                    </a:lnTo>
                    <a:lnTo>
                      <a:pt x="412" y="114"/>
                    </a:lnTo>
                    <a:lnTo>
                      <a:pt x="415" y="109"/>
                    </a:lnTo>
                    <a:lnTo>
                      <a:pt x="416" y="105"/>
                    </a:lnTo>
                    <a:lnTo>
                      <a:pt x="418" y="103"/>
                    </a:lnTo>
                    <a:lnTo>
                      <a:pt x="421" y="99"/>
                    </a:lnTo>
                    <a:lnTo>
                      <a:pt x="429" y="96"/>
                    </a:lnTo>
                    <a:lnTo>
                      <a:pt x="433" y="95"/>
                    </a:lnTo>
                    <a:lnTo>
                      <a:pt x="444" y="98"/>
                    </a:lnTo>
                    <a:lnTo>
                      <a:pt x="446" y="98"/>
                    </a:lnTo>
                    <a:lnTo>
                      <a:pt x="447" y="98"/>
                    </a:lnTo>
                    <a:lnTo>
                      <a:pt x="449" y="99"/>
                    </a:lnTo>
                    <a:lnTo>
                      <a:pt x="449" y="98"/>
                    </a:lnTo>
                    <a:lnTo>
                      <a:pt x="450" y="98"/>
                    </a:lnTo>
                    <a:lnTo>
                      <a:pt x="452" y="98"/>
                    </a:lnTo>
                    <a:lnTo>
                      <a:pt x="453" y="96"/>
                    </a:lnTo>
                    <a:lnTo>
                      <a:pt x="453" y="94"/>
                    </a:lnTo>
                    <a:lnTo>
                      <a:pt x="453" y="92"/>
                    </a:lnTo>
                    <a:lnTo>
                      <a:pt x="454" y="92"/>
                    </a:lnTo>
                    <a:lnTo>
                      <a:pt x="453" y="87"/>
                    </a:lnTo>
                    <a:lnTo>
                      <a:pt x="455" y="84"/>
                    </a:lnTo>
                    <a:lnTo>
                      <a:pt x="458" y="78"/>
                    </a:lnTo>
                    <a:lnTo>
                      <a:pt x="458" y="76"/>
                    </a:lnTo>
                    <a:lnTo>
                      <a:pt x="458" y="75"/>
                    </a:lnTo>
                    <a:lnTo>
                      <a:pt x="459" y="75"/>
                    </a:lnTo>
                    <a:lnTo>
                      <a:pt x="460" y="72"/>
                    </a:lnTo>
                    <a:lnTo>
                      <a:pt x="459" y="64"/>
                    </a:lnTo>
                    <a:lnTo>
                      <a:pt x="460" y="60"/>
                    </a:lnTo>
                    <a:lnTo>
                      <a:pt x="464" y="59"/>
                    </a:lnTo>
                    <a:lnTo>
                      <a:pt x="470" y="63"/>
                    </a:lnTo>
                    <a:lnTo>
                      <a:pt x="471" y="62"/>
                    </a:lnTo>
                    <a:lnTo>
                      <a:pt x="473" y="61"/>
                    </a:lnTo>
                    <a:lnTo>
                      <a:pt x="476" y="58"/>
                    </a:lnTo>
                    <a:lnTo>
                      <a:pt x="481" y="52"/>
                    </a:lnTo>
                    <a:lnTo>
                      <a:pt x="486" y="49"/>
                    </a:lnTo>
                    <a:lnTo>
                      <a:pt x="491" y="48"/>
                    </a:lnTo>
                    <a:lnTo>
                      <a:pt x="498" y="48"/>
                    </a:lnTo>
                    <a:lnTo>
                      <a:pt x="501" y="47"/>
                    </a:lnTo>
                    <a:lnTo>
                      <a:pt x="501" y="46"/>
                    </a:lnTo>
                    <a:lnTo>
                      <a:pt x="502" y="46"/>
                    </a:lnTo>
                    <a:lnTo>
                      <a:pt x="504" y="46"/>
                    </a:lnTo>
                    <a:lnTo>
                      <a:pt x="506" y="43"/>
                    </a:lnTo>
                    <a:lnTo>
                      <a:pt x="507" y="41"/>
                    </a:lnTo>
                    <a:lnTo>
                      <a:pt x="509" y="40"/>
                    </a:lnTo>
                    <a:lnTo>
                      <a:pt x="512" y="33"/>
                    </a:lnTo>
                    <a:lnTo>
                      <a:pt x="520" y="32"/>
                    </a:lnTo>
                    <a:lnTo>
                      <a:pt x="522" y="31"/>
                    </a:lnTo>
                    <a:lnTo>
                      <a:pt x="525" y="31"/>
                    </a:lnTo>
                    <a:lnTo>
                      <a:pt x="529" y="29"/>
                    </a:lnTo>
                    <a:lnTo>
                      <a:pt x="533" y="24"/>
                    </a:lnTo>
                    <a:lnTo>
                      <a:pt x="535" y="22"/>
                    </a:lnTo>
                    <a:lnTo>
                      <a:pt x="539" y="22"/>
                    </a:lnTo>
                    <a:lnTo>
                      <a:pt x="541" y="20"/>
                    </a:lnTo>
                    <a:lnTo>
                      <a:pt x="541" y="19"/>
                    </a:lnTo>
                    <a:lnTo>
                      <a:pt x="542" y="19"/>
                    </a:lnTo>
                    <a:lnTo>
                      <a:pt x="544" y="19"/>
                    </a:lnTo>
                    <a:lnTo>
                      <a:pt x="544" y="17"/>
                    </a:lnTo>
                    <a:lnTo>
                      <a:pt x="544" y="15"/>
                    </a:lnTo>
                    <a:lnTo>
                      <a:pt x="545" y="15"/>
                    </a:lnTo>
                    <a:lnTo>
                      <a:pt x="547" y="13"/>
                    </a:lnTo>
                    <a:lnTo>
                      <a:pt x="554" y="5"/>
                    </a:lnTo>
                    <a:lnTo>
                      <a:pt x="555" y="2"/>
                    </a:lnTo>
                    <a:lnTo>
                      <a:pt x="559" y="1"/>
                    </a:lnTo>
                    <a:lnTo>
                      <a:pt x="563" y="0"/>
                    </a:lnTo>
                    <a:lnTo>
                      <a:pt x="569" y="1"/>
                    </a:lnTo>
                    <a:lnTo>
                      <a:pt x="589" y="2"/>
                    </a:lnTo>
                    <a:lnTo>
                      <a:pt x="597" y="1"/>
                    </a:lnTo>
                    <a:lnTo>
                      <a:pt x="605" y="4"/>
                    </a:lnTo>
                    <a:lnTo>
                      <a:pt x="608" y="6"/>
                    </a:lnTo>
                    <a:lnTo>
                      <a:pt x="609" y="7"/>
                    </a:lnTo>
                    <a:lnTo>
                      <a:pt x="611" y="9"/>
                    </a:lnTo>
                    <a:lnTo>
                      <a:pt x="613" y="10"/>
                    </a:lnTo>
                    <a:lnTo>
                      <a:pt x="616" y="12"/>
                    </a:lnTo>
                    <a:lnTo>
                      <a:pt x="621" y="13"/>
                    </a:lnTo>
                    <a:lnTo>
                      <a:pt x="630" y="19"/>
                    </a:lnTo>
                    <a:lnTo>
                      <a:pt x="635" y="21"/>
                    </a:lnTo>
                    <a:lnTo>
                      <a:pt x="639" y="22"/>
                    </a:lnTo>
                    <a:lnTo>
                      <a:pt x="644" y="21"/>
                    </a:lnTo>
                    <a:lnTo>
                      <a:pt x="650" y="19"/>
                    </a:lnTo>
                    <a:lnTo>
                      <a:pt x="652" y="18"/>
                    </a:lnTo>
                    <a:lnTo>
                      <a:pt x="657" y="20"/>
                    </a:lnTo>
                    <a:lnTo>
                      <a:pt x="662" y="23"/>
                    </a:lnTo>
                    <a:lnTo>
                      <a:pt x="669" y="28"/>
                    </a:lnTo>
                    <a:lnTo>
                      <a:pt x="671" y="29"/>
                    </a:lnTo>
                    <a:lnTo>
                      <a:pt x="675" y="31"/>
                    </a:lnTo>
                    <a:lnTo>
                      <a:pt x="677" y="32"/>
                    </a:lnTo>
                    <a:lnTo>
                      <a:pt x="680" y="34"/>
                    </a:lnTo>
                    <a:lnTo>
                      <a:pt x="684" y="36"/>
                    </a:lnTo>
                    <a:lnTo>
                      <a:pt x="689" y="38"/>
                    </a:lnTo>
                    <a:lnTo>
                      <a:pt x="698" y="38"/>
                    </a:lnTo>
                    <a:lnTo>
                      <a:pt x="700" y="38"/>
                    </a:lnTo>
                    <a:lnTo>
                      <a:pt x="702" y="39"/>
                    </a:lnTo>
                    <a:lnTo>
                      <a:pt x="706" y="34"/>
                    </a:lnTo>
                    <a:lnTo>
                      <a:pt x="710" y="33"/>
                    </a:lnTo>
                    <a:lnTo>
                      <a:pt x="714" y="34"/>
                    </a:lnTo>
                    <a:lnTo>
                      <a:pt x="718" y="40"/>
                    </a:lnTo>
                    <a:lnTo>
                      <a:pt x="719" y="42"/>
                    </a:lnTo>
                    <a:lnTo>
                      <a:pt x="722" y="43"/>
                    </a:lnTo>
                    <a:lnTo>
                      <a:pt x="726" y="43"/>
                    </a:lnTo>
                    <a:lnTo>
                      <a:pt x="733" y="42"/>
                    </a:lnTo>
                    <a:lnTo>
                      <a:pt x="738" y="42"/>
                    </a:lnTo>
                    <a:lnTo>
                      <a:pt x="745" y="47"/>
                    </a:lnTo>
                    <a:lnTo>
                      <a:pt x="746" y="46"/>
                    </a:lnTo>
                    <a:lnTo>
                      <a:pt x="748" y="45"/>
                    </a:lnTo>
                    <a:lnTo>
                      <a:pt x="751" y="41"/>
                    </a:lnTo>
                    <a:lnTo>
                      <a:pt x="755" y="36"/>
                    </a:lnTo>
                    <a:lnTo>
                      <a:pt x="759" y="30"/>
                    </a:lnTo>
                    <a:lnTo>
                      <a:pt x="770" y="27"/>
                    </a:lnTo>
                    <a:lnTo>
                      <a:pt x="774" y="25"/>
                    </a:lnTo>
                    <a:lnTo>
                      <a:pt x="779" y="26"/>
                    </a:lnTo>
                    <a:lnTo>
                      <a:pt x="782" y="27"/>
                    </a:lnTo>
                    <a:lnTo>
                      <a:pt x="786" y="30"/>
                    </a:lnTo>
                    <a:lnTo>
                      <a:pt x="790" y="33"/>
                    </a:lnTo>
                    <a:lnTo>
                      <a:pt x="797" y="36"/>
                    </a:lnTo>
                    <a:lnTo>
                      <a:pt x="803" y="38"/>
                    </a:lnTo>
                    <a:lnTo>
                      <a:pt x="809" y="43"/>
                    </a:lnTo>
                    <a:lnTo>
                      <a:pt x="820" y="51"/>
                    </a:lnTo>
                    <a:lnTo>
                      <a:pt x="823" y="53"/>
                    </a:lnTo>
                    <a:lnTo>
                      <a:pt x="830" y="52"/>
                    </a:lnTo>
                    <a:lnTo>
                      <a:pt x="834" y="50"/>
                    </a:lnTo>
                    <a:lnTo>
                      <a:pt x="843" y="51"/>
                    </a:lnTo>
                    <a:lnTo>
                      <a:pt x="846" y="51"/>
                    </a:lnTo>
                    <a:lnTo>
                      <a:pt x="850" y="50"/>
                    </a:lnTo>
                    <a:lnTo>
                      <a:pt x="852" y="47"/>
                    </a:lnTo>
                    <a:lnTo>
                      <a:pt x="855" y="43"/>
                    </a:lnTo>
                    <a:lnTo>
                      <a:pt x="856" y="38"/>
                    </a:lnTo>
                    <a:lnTo>
                      <a:pt x="859" y="34"/>
                    </a:lnTo>
                    <a:lnTo>
                      <a:pt x="869" y="36"/>
                    </a:lnTo>
                    <a:lnTo>
                      <a:pt x="879" y="40"/>
                    </a:lnTo>
                    <a:lnTo>
                      <a:pt x="880" y="42"/>
                    </a:lnTo>
                    <a:lnTo>
                      <a:pt x="880" y="46"/>
                    </a:lnTo>
                    <a:lnTo>
                      <a:pt x="878" y="54"/>
                    </a:lnTo>
                    <a:lnTo>
                      <a:pt x="875" y="58"/>
                    </a:lnTo>
                    <a:lnTo>
                      <a:pt x="876" y="62"/>
                    </a:lnTo>
                    <a:lnTo>
                      <a:pt x="878" y="64"/>
                    </a:lnTo>
                    <a:lnTo>
                      <a:pt x="884" y="66"/>
                    </a:lnTo>
                    <a:lnTo>
                      <a:pt x="890" y="72"/>
                    </a:lnTo>
                    <a:lnTo>
                      <a:pt x="892" y="73"/>
                    </a:lnTo>
                    <a:lnTo>
                      <a:pt x="895" y="76"/>
                    </a:lnTo>
                    <a:lnTo>
                      <a:pt x="899" y="79"/>
                    </a:lnTo>
                    <a:lnTo>
                      <a:pt x="899" y="86"/>
                    </a:lnTo>
                    <a:lnTo>
                      <a:pt x="898" y="89"/>
                    </a:lnTo>
                    <a:lnTo>
                      <a:pt x="899" y="92"/>
                    </a:lnTo>
                    <a:lnTo>
                      <a:pt x="900" y="94"/>
                    </a:lnTo>
                    <a:lnTo>
                      <a:pt x="905" y="95"/>
                    </a:lnTo>
                    <a:lnTo>
                      <a:pt x="907" y="96"/>
                    </a:lnTo>
                    <a:lnTo>
                      <a:pt x="908" y="98"/>
                    </a:lnTo>
                    <a:lnTo>
                      <a:pt x="910" y="103"/>
                    </a:lnTo>
                    <a:lnTo>
                      <a:pt x="913" y="108"/>
                    </a:lnTo>
                    <a:lnTo>
                      <a:pt x="921" y="117"/>
                    </a:lnTo>
                    <a:lnTo>
                      <a:pt x="924" y="124"/>
                    </a:lnTo>
                    <a:lnTo>
                      <a:pt x="921" y="136"/>
                    </a:lnTo>
                    <a:lnTo>
                      <a:pt x="920" y="141"/>
                    </a:lnTo>
                    <a:lnTo>
                      <a:pt x="921" y="146"/>
                    </a:lnTo>
                    <a:lnTo>
                      <a:pt x="924" y="151"/>
                    </a:lnTo>
                    <a:lnTo>
                      <a:pt x="929" y="155"/>
                    </a:lnTo>
                    <a:lnTo>
                      <a:pt x="933" y="160"/>
                    </a:lnTo>
                    <a:lnTo>
                      <a:pt x="937" y="172"/>
                    </a:lnTo>
                    <a:lnTo>
                      <a:pt x="937" y="176"/>
                    </a:lnTo>
                    <a:lnTo>
                      <a:pt x="938" y="180"/>
                    </a:lnTo>
                    <a:lnTo>
                      <a:pt x="938" y="182"/>
                    </a:lnTo>
                    <a:lnTo>
                      <a:pt x="940" y="183"/>
                    </a:lnTo>
                    <a:lnTo>
                      <a:pt x="944" y="184"/>
                    </a:lnTo>
                    <a:lnTo>
                      <a:pt x="947" y="186"/>
                    </a:lnTo>
                    <a:lnTo>
                      <a:pt x="952" y="192"/>
                    </a:lnTo>
                    <a:lnTo>
                      <a:pt x="954" y="194"/>
                    </a:lnTo>
                    <a:lnTo>
                      <a:pt x="956" y="197"/>
                    </a:lnTo>
                    <a:lnTo>
                      <a:pt x="959" y="203"/>
                    </a:lnTo>
                    <a:lnTo>
                      <a:pt x="962" y="210"/>
                    </a:lnTo>
                    <a:lnTo>
                      <a:pt x="966" y="214"/>
                    </a:lnTo>
                    <a:lnTo>
                      <a:pt x="970" y="218"/>
                    </a:lnTo>
                    <a:lnTo>
                      <a:pt x="973" y="222"/>
                    </a:lnTo>
                    <a:lnTo>
                      <a:pt x="972" y="228"/>
                    </a:lnTo>
                    <a:lnTo>
                      <a:pt x="970" y="234"/>
                    </a:lnTo>
                    <a:lnTo>
                      <a:pt x="967" y="239"/>
                    </a:lnTo>
                    <a:lnTo>
                      <a:pt x="968" y="242"/>
                    </a:lnTo>
                    <a:lnTo>
                      <a:pt x="971" y="247"/>
                    </a:lnTo>
                    <a:lnTo>
                      <a:pt x="974" y="247"/>
                    </a:lnTo>
                    <a:lnTo>
                      <a:pt x="980" y="248"/>
                    </a:lnTo>
                    <a:lnTo>
                      <a:pt x="987" y="247"/>
                    </a:lnTo>
                    <a:lnTo>
                      <a:pt x="996" y="247"/>
                    </a:lnTo>
                    <a:lnTo>
                      <a:pt x="997" y="247"/>
                    </a:lnTo>
                    <a:lnTo>
                      <a:pt x="1003" y="247"/>
                    </a:lnTo>
                    <a:lnTo>
                      <a:pt x="1010" y="247"/>
                    </a:lnTo>
                    <a:lnTo>
                      <a:pt x="1020" y="249"/>
                    </a:lnTo>
                    <a:lnTo>
                      <a:pt x="1022" y="249"/>
                    </a:lnTo>
                    <a:lnTo>
                      <a:pt x="1033" y="252"/>
                    </a:lnTo>
                    <a:lnTo>
                      <a:pt x="1045" y="257"/>
                    </a:lnTo>
                    <a:lnTo>
                      <a:pt x="1048" y="261"/>
                    </a:lnTo>
                    <a:lnTo>
                      <a:pt x="1050" y="268"/>
                    </a:lnTo>
                    <a:lnTo>
                      <a:pt x="1049" y="274"/>
                    </a:lnTo>
                    <a:lnTo>
                      <a:pt x="1047" y="281"/>
                    </a:lnTo>
                    <a:lnTo>
                      <a:pt x="1039" y="291"/>
                    </a:lnTo>
                    <a:lnTo>
                      <a:pt x="1032" y="296"/>
                    </a:lnTo>
                    <a:lnTo>
                      <a:pt x="1025" y="304"/>
                    </a:lnTo>
                    <a:lnTo>
                      <a:pt x="1022" y="306"/>
                    </a:lnTo>
                    <a:lnTo>
                      <a:pt x="1022" y="310"/>
                    </a:lnTo>
                    <a:lnTo>
                      <a:pt x="1023" y="314"/>
                    </a:lnTo>
                    <a:lnTo>
                      <a:pt x="1027" y="320"/>
                    </a:lnTo>
                    <a:lnTo>
                      <a:pt x="1028" y="321"/>
                    </a:lnTo>
                    <a:lnTo>
                      <a:pt x="1029" y="324"/>
                    </a:lnTo>
                    <a:lnTo>
                      <a:pt x="1029" y="328"/>
                    </a:lnTo>
                    <a:lnTo>
                      <a:pt x="1026" y="330"/>
                    </a:lnTo>
                    <a:lnTo>
                      <a:pt x="1021" y="332"/>
                    </a:lnTo>
                    <a:lnTo>
                      <a:pt x="1017" y="332"/>
                    </a:lnTo>
                    <a:lnTo>
                      <a:pt x="1016" y="335"/>
                    </a:lnTo>
                    <a:lnTo>
                      <a:pt x="1015" y="338"/>
                    </a:lnTo>
                    <a:lnTo>
                      <a:pt x="1016" y="344"/>
                    </a:lnTo>
                    <a:lnTo>
                      <a:pt x="1017" y="346"/>
                    </a:lnTo>
                    <a:lnTo>
                      <a:pt x="1021" y="352"/>
                    </a:lnTo>
                    <a:lnTo>
                      <a:pt x="1026" y="361"/>
                    </a:lnTo>
                    <a:lnTo>
                      <a:pt x="1033" y="374"/>
                    </a:lnTo>
                    <a:lnTo>
                      <a:pt x="1035" y="378"/>
                    </a:lnTo>
                    <a:lnTo>
                      <a:pt x="1036" y="381"/>
                    </a:lnTo>
                    <a:lnTo>
                      <a:pt x="1039" y="384"/>
                    </a:lnTo>
                    <a:lnTo>
                      <a:pt x="1043" y="391"/>
                    </a:lnTo>
                    <a:lnTo>
                      <a:pt x="1045" y="396"/>
                    </a:lnTo>
                    <a:lnTo>
                      <a:pt x="1045" y="398"/>
                    </a:lnTo>
                    <a:lnTo>
                      <a:pt x="1045" y="400"/>
                    </a:lnTo>
                    <a:lnTo>
                      <a:pt x="1046" y="402"/>
                    </a:lnTo>
                    <a:lnTo>
                      <a:pt x="1045" y="410"/>
                    </a:lnTo>
                    <a:lnTo>
                      <a:pt x="1048" y="415"/>
                    </a:lnTo>
                    <a:lnTo>
                      <a:pt x="1051" y="420"/>
                    </a:lnTo>
                    <a:lnTo>
                      <a:pt x="1052" y="425"/>
                    </a:lnTo>
                    <a:lnTo>
                      <a:pt x="1050" y="443"/>
                    </a:lnTo>
                    <a:lnTo>
                      <a:pt x="1049" y="443"/>
                    </a:lnTo>
                    <a:lnTo>
                      <a:pt x="1049" y="444"/>
                    </a:lnTo>
                    <a:lnTo>
                      <a:pt x="1049" y="446"/>
                    </a:lnTo>
                    <a:lnTo>
                      <a:pt x="1048" y="446"/>
                    </a:lnTo>
                    <a:lnTo>
                      <a:pt x="1048" y="447"/>
                    </a:lnTo>
                    <a:lnTo>
                      <a:pt x="1048" y="449"/>
                    </a:lnTo>
                    <a:lnTo>
                      <a:pt x="1046" y="450"/>
                    </a:lnTo>
                    <a:lnTo>
                      <a:pt x="1045" y="450"/>
                    </a:lnTo>
                    <a:lnTo>
                      <a:pt x="1039" y="449"/>
                    </a:lnTo>
                    <a:lnTo>
                      <a:pt x="1036" y="452"/>
                    </a:lnTo>
                    <a:lnTo>
                      <a:pt x="1039" y="458"/>
                    </a:lnTo>
                    <a:lnTo>
                      <a:pt x="1045" y="464"/>
                    </a:lnTo>
                    <a:lnTo>
                      <a:pt x="1049" y="470"/>
                    </a:lnTo>
                    <a:lnTo>
                      <a:pt x="1050" y="472"/>
                    </a:lnTo>
                    <a:lnTo>
                      <a:pt x="1050" y="477"/>
                    </a:lnTo>
                    <a:lnTo>
                      <a:pt x="1049" y="482"/>
                    </a:lnTo>
                    <a:lnTo>
                      <a:pt x="1051" y="484"/>
                    </a:lnTo>
                    <a:lnTo>
                      <a:pt x="1054" y="483"/>
                    </a:lnTo>
                    <a:lnTo>
                      <a:pt x="1060" y="480"/>
                    </a:lnTo>
                    <a:lnTo>
                      <a:pt x="1063" y="477"/>
                    </a:lnTo>
                    <a:lnTo>
                      <a:pt x="1068" y="479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392">
                <a:extLst>
                  <a:ext uri="{FF2B5EF4-FFF2-40B4-BE49-F238E27FC236}">
                    <a16:creationId xmlns:a16="http://schemas.microsoft.com/office/drawing/2014/main" id="{AA7491DD-80CF-2447-A7D5-1F0DD8BB50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0" y="756"/>
                <a:ext cx="8" cy="11"/>
              </a:xfrm>
              <a:custGeom>
                <a:avLst/>
                <a:gdLst>
                  <a:gd name="T0" fmla="*/ 0 w 25"/>
                  <a:gd name="T1" fmla="*/ 0 h 33"/>
                  <a:gd name="T2" fmla="*/ 1 w 25"/>
                  <a:gd name="T3" fmla="*/ 1 h 33"/>
                  <a:gd name="T4" fmla="*/ 3 w 25"/>
                  <a:gd name="T5" fmla="*/ 4 h 33"/>
                  <a:gd name="T6" fmla="*/ 4 w 25"/>
                  <a:gd name="T7" fmla="*/ 11 h 33"/>
                  <a:gd name="T8" fmla="*/ 3 w 25"/>
                  <a:gd name="T9" fmla="*/ 18 h 33"/>
                  <a:gd name="T10" fmla="*/ 8 w 25"/>
                  <a:gd name="T11" fmla="*/ 24 h 33"/>
                  <a:gd name="T12" fmla="*/ 12 w 25"/>
                  <a:gd name="T13" fmla="*/ 26 h 33"/>
                  <a:gd name="T14" fmla="*/ 16 w 25"/>
                  <a:gd name="T15" fmla="*/ 26 h 33"/>
                  <a:gd name="T16" fmla="*/ 22 w 25"/>
                  <a:gd name="T17" fmla="*/ 23 h 33"/>
                  <a:gd name="T18" fmla="*/ 23 w 25"/>
                  <a:gd name="T19" fmla="*/ 22 h 33"/>
                  <a:gd name="T20" fmla="*/ 25 w 25"/>
                  <a:gd name="T21" fmla="*/ 23 h 33"/>
                  <a:gd name="T22" fmla="*/ 25 w 25"/>
                  <a:gd name="T23" fmla="*/ 26 h 33"/>
                  <a:gd name="T24" fmla="*/ 22 w 25"/>
                  <a:gd name="T2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" h="33">
                    <a:moveTo>
                      <a:pt x="0" y="0"/>
                    </a:moveTo>
                    <a:lnTo>
                      <a:pt x="1" y="1"/>
                    </a:lnTo>
                    <a:lnTo>
                      <a:pt x="3" y="4"/>
                    </a:lnTo>
                    <a:lnTo>
                      <a:pt x="4" y="11"/>
                    </a:lnTo>
                    <a:lnTo>
                      <a:pt x="3" y="18"/>
                    </a:lnTo>
                    <a:lnTo>
                      <a:pt x="8" y="24"/>
                    </a:lnTo>
                    <a:lnTo>
                      <a:pt x="12" y="26"/>
                    </a:lnTo>
                    <a:lnTo>
                      <a:pt x="16" y="26"/>
                    </a:lnTo>
                    <a:lnTo>
                      <a:pt x="22" y="23"/>
                    </a:lnTo>
                    <a:lnTo>
                      <a:pt x="23" y="22"/>
                    </a:lnTo>
                    <a:lnTo>
                      <a:pt x="25" y="23"/>
                    </a:lnTo>
                    <a:lnTo>
                      <a:pt x="25" y="26"/>
                    </a:lnTo>
                    <a:lnTo>
                      <a:pt x="22" y="33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393">
                <a:extLst>
                  <a:ext uri="{FF2B5EF4-FFF2-40B4-BE49-F238E27FC236}">
                    <a16:creationId xmlns:a16="http://schemas.microsoft.com/office/drawing/2014/main" id="{D1FE1A09-A35C-F6D3-1D88-009196C0FC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6" y="419"/>
                <a:ext cx="170" cy="46"/>
              </a:xfrm>
              <a:custGeom>
                <a:avLst/>
                <a:gdLst>
                  <a:gd name="T0" fmla="*/ 0 w 509"/>
                  <a:gd name="T1" fmla="*/ 135 h 138"/>
                  <a:gd name="T2" fmla="*/ 4 w 509"/>
                  <a:gd name="T3" fmla="*/ 129 h 138"/>
                  <a:gd name="T4" fmla="*/ 7 w 509"/>
                  <a:gd name="T5" fmla="*/ 118 h 138"/>
                  <a:gd name="T6" fmla="*/ 15 w 509"/>
                  <a:gd name="T7" fmla="*/ 106 h 138"/>
                  <a:gd name="T8" fmla="*/ 16 w 509"/>
                  <a:gd name="T9" fmla="*/ 99 h 138"/>
                  <a:gd name="T10" fmla="*/ 26 w 509"/>
                  <a:gd name="T11" fmla="*/ 76 h 138"/>
                  <a:gd name="T12" fmla="*/ 38 w 509"/>
                  <a:gd name="T13" fmla="*/ 75 h 138"/>
                  <a:gd name="T14" fmla="*/ 54 w 509"/>
                  <a:gd name="T15" fmla="*/ 69 h 138"/>
                  <a:gd name="T16" fmla="*/ 64 w 509"/>
                  <a:gd name="T17" fmla="*/ 74 h 138"/>
                  <a:gd name="T18" fmla="*/ 59 w 509"/>
                  <a:gd name="T19" fmla="*/ 88 h 138"/>
                  <a:gd name="T20" fmla="*/ 66 w 509"/>
                  <a:gd name="T21" fmla="*/ 100 h 138"/>
                  <a:gd name="T22" fmla="*/ 73 w 509"/>
                  <a:gd name="T23" fmla="*/ 105 h 138"/>
                  <a:gd name="T24" fmla="*/ 81 w 509"/>
                  <a:gd name="T25" fmla="*/ 105 h 138"/>
                  <a:gd name="T26" fmla="*/ 93 w 509"/>
                  <a:gd name="T27" fmla="*/ 115 h 138"/>
                  <a:gd name="T28" fmla="*/ 112 w 509"/>
                  <a:gd name="T29" fmla="*/ 112 h 138"/>
                  <a:gd name="T30" fmla="*/ 115 w 509"/>
                  <a:gd name="T31" fmla="*/ 111 h 138"/>
                  <a:gd name="T32" fmla="*/ 123 w 509"/>
                  <a:gd name="T33" fmla="*/ 107 h 138"/>
                  <a:gd name="T34" fmla="*/ 127 w 509"/>
                  <a:gd name="T35" fmla="*/ 105 h 138"/>
                  <a:gd name="T36" fmla="*/ 143 w 509"/>
                  <a:gd name="T37" fmla="*/ 105 h 138"/>
                  <a:gd name="T38" fmla="*/ 166 w 509"/>
                  <a:gd name="T39" fmla="*/ 100 h 138"/>
                  <a:gd name="T40" fmla="*/ 180 w 509"/>
                  <a:gd name="T41" fmla="*/ 91 h 138"/>
                  <a:gd name="T42" fmla="*/ 191 w 509"/>
                  <a:gd name="T43" fmla="*/ 88 h 138"/>
                  <a:gd name="T44" fmla="*/ 196 w 509"/>
                  <a:gd name="T45" fmla="*/ 95 h 138"/>
                  <a:gd name="T46" fmla="*/ 216 w 509"/>
                  <a:gd name="T47" fmla="*/ 93 h 138"/>
                  <a:gd name="T48" fmla="*/ 244 w 509"/>
                  <a:gd name="T49" fmla="*/ 95 h 138"/>
                  <a:gd name="T50" fmla="*/ 273 w 509"/>
                  <a:gd name="T51" fmla="*/ 97 h 138"/>
                  <a:gd name="T52" fmla="*/ 290 w 509"/>
                  <a:gd name="T53" fmla="*/ 96 h 138"/>
                  <a:gd name="T54" fmla="*/ 309 w 509"/>
                  <a:gd name="T55" fmla="*/ 82 h 138"/>
                  <a:gd name="T56" fmla="*/ 313 w 509"/>
                  <a:gd name="T57" fmla="*/ 79 h 138"/>
                  <a:gd name="T58" fmla="*/ 325 w 509"/>
                  <a:gd name="T59" fmla="*/ 69 h 138"/>
                  <a:gd name="T60" fmla="*/ 344 w 509"/>
                  <a:gd name="T61" fmla="*/ 72 h 138"/>
                  <a:gd name="T62" fmla="*/ 350 w 509"/>
                  <a:gd name="T63" fmla="*/ 73 h 138"/>
                  <a:gd name="T64" fmla="*/ 356 w 509"/>
                  <a:gd name="T65" fmla="*/ 69 h 138"/>
                  <a:gd name="T66" fmla="*/ 361 w 509"/>
                  <a:gd name="T67" fmla="*/ 60 h 138"/>
                  <a:gd name="T68" fmla="*/ 371 w 509"/>
                  <a:gd name="T69" fmla="*/ 62 h 138"/>
                  <a:gd name="T70" fmla="*/ 375 w 509"/>
                  <a:gd name="T71" fmla="*/ 65 h 138"/>
                  <a:gd name="T72" fmla="*/ 377 w 509"/>
                  <a:gd name="T73" fmla="*/ 63 h 138"/>
                  <a:gd name="T74" fmla="*/ 380 w 509"/>
                  <a:gd name="T75" fmla="*/ 54 h 138"/>
                  <a:gd name="T76" fmla="*/ 390 w 509"/>
                  <a:gd name="T77" fmla="*/ 58 h 138"/>
                  <a:gd name="T78" fmla="*/ 391 w 509"/>
                  <a:gd name="T79" fmla="*/ 71 h 138"/>
                  <a:gd name="T80" fmla="*/ 397 w 509"/>
                  <a:gd name="T81" fmla="*/ 72 h 138"/>
                  <a:gd name="T82" fmla="*/ 401 w 509"/>
                  <a:gd name="T83" fmla="*/ 69 h 138"/>
                  <a:gd name="T84" fmla="*/ 402 w 509"/>
                  <a:gd name="T85" fmla="*/ 66 h 138"/>
                  <a:gd name="T86" fmla="*/ 416 w 509"/>
                  <a:gd name="T87" fmla="*/ 57 h 138"/>
                  <a:gd name="T88" fmla="*/ 419 w 509"/>
                  <a:gd name="T89" fmla="*/ 56 h 138"/>
                  <a:gd name="T90" fmla="*/ 424 w 509"/>
                  <a:gd name="T91" fmla="*/ 46 h 138"/>
                  <a:gd name="T92" fmla="*/ 428 w 509"/>
                  <a:gd name="T93" fmla="*/ 23 h 138"/>
                  <a:gd name="T94" fmla="*/ 440 w 509"/>
                  <a:gd name="T95" fmla="*/ 11 h 138"/>
                  <a:gd name="T96" fmla="*/ 455 w 509"/>
                  <a:gd name="T97" fmla="*/ 11 h 138"/>
                  <a:gd name="T98" fmla="*/ 477 w 509"/>
                  <a:gd name="T99" fmla="*/ 9 h 138"/>
                  <a:gd name="T100" fmla="*/ 498 w 509"/>
                  <a:gd name="T101" fmla="*/ 3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09" h="138">
                    <a:moveTo>
                      <a:pt x="0" y="138"/>
                    </a:moveTo>
                    <a:lnTo>
                      <a:pt x="0" y="136"/>
                    </a:lnTo>
                    <a:lnTo>
                      <a:pt x="0" y="135"/>
                    </a:lnTo>
                    <a:lnTo>
                      <a:pt x="1" y="135"/>
                    </a:lnTo>
                    <a:lnTo>
                      <a:pt x="4" y="132"/>
                    </a:lnTo>
                    <a:lnTo>
                      <a:pt x="4" y="129"/>
                    </a:lnTo>
                    <a:lnTo>
                      <a:pt x="5" y="126"/>
                    </a:lnTo>
                    <a:lnTo>
                      <a:pt x="7" y="120"/>
                    </a:lnTo>
                    <a:lnTo>
                      <a:pt x="7" y="118"/>
                    </a:lnTo>
                    <a:lnTo>
                      <a:pt x="9" y="116"/>
                    </a:lnTo>
                    <a:lnTo>
                      <a:pt x="11" y="112"/>
                    </a:lnTo>
                    <a:lnTo>
                      <a:pt x="15" y="106"/>
                    </a:lnTo>
                    <a:lnTo>
                      <a:pt x="15" y="104"/>
                    </a:lnTo>
                    <a:lnTo>
                      <a:pt x="16" y="102"/>
                    </a:lnTo>
                    <a:lnTo>
                      <a:pt x="16" y="99"/>
                    </a:lnTo>
                    <a:lnTo>
                      <a:pt x="17" y="97"/>
                    </a:lnTo>
                    <a:lnTo>
                      <a:pt x="19" y="85"/>
                    </a:lnTo>
                    <a:lnTo>
                      <a:pt x="26" y="76"/>
                    </a:lnTo>
                    <a:lnTo>
                      <a:pt x="29" y="73"/>
                    </a:lnTo>
                    <a:lnTo>
                      <a:pt x="36" y="75"/>
                    </a:lnTo>
                    <a:lnTo>
                      <a:pt x="38" y="75"/>
                    </a:lnTo>
                    <a:lnTo>
                      <a:pt x="43" y="75"/>
                    </a:lnTo>
                    <a:lnTo>
                      <a:pt x="48" y="73"/>
                    </a:lnTo>
                    <a:lnTo>
                      <a:pt x="54" y="69"/>
                    </a:lnTo>
                    <a:lnTo>
                      <a:pt x="56" y="67"/>
                    </a:lnTo>
                    <a:lnTo>
                      <a:pt x="59" y="68"/>
                    </a:lnTo>
                    <a:lnTo>
                      <a:pt x="64" y="74"/>
                    </a:lnTo>
                    <a:lnTo>
                      <a:pt x="63" y="77"/>
                    </a:lnTo>
                    <a:lnTo>
                      <a:pt x="62" y="84"/>
                    </a:lnTo>
                    <a:lnTo>
                      <a:pt x="59" y="88"/>
                    </a:lnTo>
                    <a:lnTo>
                      <a:pt x="63" y="95"/>
                    </a:lnTo>
                    <a:lnTo>
                      <a:pt x="64" y="97"/>
                    </a:lnTo>
                    <a:lnTo>
                      <a:pt x="66" y="100"/>
                    </a:lnTo>
                    <a:lnTo>
                      <a:pt x="70" y="104"/>
                    </a:lnTo>
                    <a:lnTo>
                      <a:pt x="72" y="105"/>
                    </a:lnTo>
                    <a:lnTo>
                      <a:pt x="73" y="105"/>
                    </a:lnTo>
                    <a:lnTo>
                      <a:pt x="75" y="106"/>
                    </a:lnTo>
                    <a:lnTo>
                      <a:pt x="77" y="104"/>
                    </a:lnTo>
                    <a:lnTo>
                      <a:pt x="81" y="105"/>
                    </a:lnTo>
                    <a:lnTo>
                      <a:pt x="87" y="113"/>
                    </a:lnTo>
                    <a:lnTo>
                      <a:pt x="89" y="114"/>
                    </a:lnTo>
                    <a:lnTo>
                      <a:pt x="93" y="115"/>
                    </a:lnTo>
                    <a:lnTo>
                      <a:pt x="96" y="114"/>
                    </a:lnTo>
                    <a:lnTo>
                      <a:pt x="101" y="112"/>
                    </a:lnTo>
                    <a:lnTo>
                      <a:pt x="112" y="112"/>
                    </a:lnTo>
                    <a:lnTo>
                      <a:pt x="112" y="111"/>
                    </a:lnTo>
                    <a:lnTo>
                      <a:pt x="113" y="111"/>
                    </a:lnTo>
                    <a:lnTo>
                      <a:pt x="115" y="111"/>
                    </a:lnTo>
                    <a:lnTo>
                      <a:pt x="120" y="111"/>
                    </a:lnTo>
                    <a:lnTo>
                      <a:pt x="123" y="108"/>
                    </a:lnTo>
                    <a:lnTo>
                      <a:pt x="123" y="107"/>
                    </a:lnTo>
                    <a:lnTo>
                      <a:pt x="124" y="107"/>
                    </a:lnTo>
                    <a:lnTo>
                      <a:pt x="126" y="107"/>
                    </a:lnTo>
                    <a:lnTo>
                      <a:pt x="127" y="105"/>
                    </a:lnTo>
                    <a:lnTo>
                      <a:pt x="130" y="104"/>
                    </a:lnTo>
                    <a:lnTo>
                      <a:pt x="135" y="104"/>
                    </a:lnTo>
                    <a:lnTo>
                      <a:pt x="143" y="105"/>
                    </a:lnTo>
                    <a:lnTo>
                      <a:pt x="151" y="104"/>
                    </a:lnTo>
                    <a:lnTo>
                      <a:pt x="160" y="103"/>
                    </a:lnTo>
                    <a:lnTo>
                      <a:pt x="166" y="100"/>
                    </a:lnTo>
                    <a:lnTo>
                      <a:pt x="172" y="97"/>
                    </a:lnTo>
                    <a:lnTo>
                      <a:pt x="175" y="93"/>
                    </a:lnTo>
                    <a:lnTo>
                      <a:pt x="180" y="91"/>
                    </a:lnTo>
                    <a:lnTo>
                      <a:pt x="186" y="88"/>
                    </a:lnTo>
                    <a:lnTo>
                      <a:pt x="188" y="87"/>
                    </a:lnTo>
                    <a:lnTo>
                      <a:pt x="191" y="88"/>
                    </a:lnTo>
                    <a:lnTo>
                      <a:pt x="192" y="89"/>
                    </a:lnTo>
                    <a:lnTo>
                      <a:pt x="194" y="93"/>
                    </a:lnTo>
                    <a:lnTo>
                      <a:pt x="196" y="95"/>
                    </a:lnTo>
                    <a:lnTo>
                      <a:pt x="201" y="96"/>
                    </a:lnTo>
                    <a:lnTo>
                      <a:pt x="206" y="95"/>
                    </a:lnTo>
                    <a:lnTo>
                      <a:pt x="216" y="93"/>
                    </a:lnTo>
                    <a:lnTo>
                      <a:pt x="226" y="91"/>
                    </a:lnTo>
                    <a:lnTo>
                      <a:pt x="237" y="94"/>
                    </a:lnTo>
                    <a:lnTo>
                      <a:pt x="244" y="95"/>
                    </a:lnTo>
                    <a:lnTo>
                      <a:pt x="256" y="95"/>
                    </a:lnTo>
                    <a:lnTo>
                      <a:pt x="263" y="95"/>
                    </a:lnTo>
                    <a:lnTo>
                      <a:pt x="273" y="97"/>
                    </a:lnTo>
                    <a:lnTo>
                      <a:pt x="279" y="98"/>
                    </a:lnTo>
                    <a:lnTo>
                      <a:pt x="285" y="98"/>
                    </a:lnTo>
                    <a:lnTo>
                      <a:pt x="290" y="96"/>
                    </a:lnTo>
                    <a:lnTo>
                      <a:pt x="296" y="94"/>
                    </a:lnTo>
                    <a:lnTo>
                      <a:pt x="300" y="86"/>
                    </a:lnTo>
                    <a:lnTo>
                      <a:pt x="309" y="82"/>
                    </a:lnTo>
                    <a:lnTo>
                      <a:pt x="312" y="80"/>
                    </a:lnTo>
                    <a:lnTo>
                      <a:pt x="312" y="79"/>
                    </a:lnTo>
                    <a:lnTo>
                      <a:pt x="313" y="79"/>
                    </a:lnTo>
                    <a:lnTo>
                      <a:pt x="315" y="79"/>
                    </a:lnTo>
                    <a:lnTo>
                      <a:pt x="321" y="75"/>
                    </a:lnTo>
                    <a:lnTo>
                      <a:pt x="325" y="69"/>
                    </a:lnTo>
                    <a:lnTo>
                      <a:pt x="331" y="68"/>
                    </a:lnTo>
                    <a:lnTo>
                      <a:pt x="342" y="72"/>
                    </a:lnTo>
                    <a:lnTo>
                      <a:pt x="344" y="72"/>
                    </a:lnTo>
                    <a:lnTo>
                      <a:pt x="345" y="72"/>
                    </a:lnTo>
                    <a:lnTo>
                      <a:pt x="347" y="73"/>
                    </a:lnTo>
                    <a:lnTo>
                      <a:pt x="350" y="73"/>
                    </a:lnTo>
                    <a:lnTo>
                      <a:pt x="353" y="73"/>
                    </a:lnTo>
                    <a:lnTo>
                      <a:pt x="354" y="71"/>
                    </a:lnTo>
                    <a:lnTo>
                      <a:pt x="356" y="69"/>
                    </a:lnTo>
                    <a:lnTo>
                      <a:pt x="357" y="67"/>
                    </a:lnTo>
                    <a:lnTo>
                      <a:pt x="359" y="65"/>
                    </a:lnTo>
                    <a:lnTo>
                      <a:pt x="361" y="60"/>
                    </a:lnTo>
                    <a:lnTo>
                      <a:pt x="363" y="58"/>
                    </a:lnTo>
                    <a:lnTo>
                      <a:pt x="366" y="58"/>
                    </a:lnTo>
                    <a:lnTo>
                      <a:pt x="371" y="62"/>
                    </a:lnTo>
                    <a:lnTo>
                      <a:pt x="372" y="63"/>
                    </a:lnTo>
                    <a:lnTo>
                      <a:pt x="374" y="65"/>
                    </a:lnTo>
                    <a:lnTo>
                      <a:pt x="375" y="65"/>
                    </a:lnTo>
                    <a:lnTo>
                      <a:pt x="377" y="66"/>
                    </a:lnTo>
                    <a:lnTo>
                      <a:pt x="377" y="64"/>
                    </a:lnTo>
                    <a:lnTo>
                      <a:pt x="377" y="63"/>
                    </a:lnTo>
                    <a:lnTo>
                      <a:pt x="378" y="63"/>
                    </a:lnTo>
                    <a:lnTo>
                      <a:pt x="380" y="57"/>
                    </a:lnTo>
                    <a:lnTo>
                      <a:pt x="380" y="54"/>
                    </a:lnTo>
                    <a:lnTo>
                      <a:pt x="382" y="54"/>
                    </a:lnTo>
                    <a:lnTo>
                      <a:pt x="384" y="55"/>
                    </a:lnTo>
                    <a:lnTo>
                      <a:pt x="390" y="58"/>
                    </a:lnTo>
                    <a:lnTo>
                      <a:pt x="389" y="63"/>
                    </a:lnTo>
                    <a:lnTo>
                      <a:pt x="390" y="67"/>
                    </a:lnTo>
                    <a:lnTo>
                      <a:pt x="391" y="71"/>
                    </a:lnTo>
                    <a:lnTo>
                      <a:pt x="394" y="73"/>
                    </a:lnTo>
                    <a:lnTo>
                      <a:pt x="397" y="73"/>
                    </a:lnTo>
                    <a:lnTo>
                      <a:pt x="397" y="72"/>
                    </a:lnTo>
                    <a:lnTo>
                      <a:pt x="398" y="72"/>
                    </a:lnTo>
                    <a:lnTo>
                      <a:pt x="400" y="72"/>
                    </a:lnTo>
                    <a:lnTo>
                      <a:pt x="401" y="69"/>
                    </a:lnTo>
                    <a:lnTo>
                      <a:pt x="401" y="67"/>
                    </a:lnTo>
                    <a:lnTo>
                      <a:pt x="401" y="66"/>
                    </a:lnTo>
                    <a:lnTo>
                      <a:pt x="402" y="66"/>
                    </a:lnTo>
                    <a:lnTo>
                      <a:pt x="405" y="60"/>
                    </a:lnTo>
                    <a:lnTo>
                      <a:pt x="409" y="58"/>
                    </a:lnTo>
                    <a:lnTo>
                      <a:pt x="416" y="57"/>
                    </a:lnTo>
                    <a:lnTo>
                      <a:pt x="416" y="56"/>
                    </a:lnTo>
                    <a:lnTo>
                      <a:pt x="417" y="56"/>
                    </a:lnTo>
                    <a:lnTo>
                      <a:pt x="419" y="56"/>
                    </a:lnTo>
                    <a:lnTo>
                      <a:pt x="422" y="54"/>
                    </a:lnTo>
                    <a:lnTo>
                      <a:pt x="424" y="49"/>
                    </a:lnTo>
                    <a:lnTo>
                      <a:pt x="424" y="46"/>
                    </a:lnTo>
                    <a:lnTo>
                      <a:pt x="426" y="44"/>
                    </a:lnTo>
                    <a:lnTo>
                      <a:pt x="426" y="31"/>
                    </a:lnTo>
                    <a:lnTo>
                      <a:pt x="428" y="23"/>
                    </a:lnTo>
                    <a:lnTo>
                      <a:pt x="430" y="17"/>
                    </a:lnTo>
                    <a:lnTo>
                      <a:pt x="435" y="15"/>
                    </a:lnTo>
                    <a:lnTo>
                      <a:pt x="440" y="11"/>
                    </a:lnTo>
                    <a:lnTo>
                      <a:pt x="447" y="10"/>
                    </a:lnTo>
                    <a:lnTo>
                      <a:pt x="451" y="9"/>
                    </a:lnTo>
                    <a:lnTo>
                      <a:pt x="455" y="11"/>
                    </a:lnTo>
                    <a:lnTo>
                      <a:pt x="460" y="11"/>
                    </a:lnTo>
                    <a:lnTo>
                      <a:pt x="467" y="11"/>
                    </a:lnTo>
                    <a:lnTo>
                      <a:pt x="477" y="9"/>
                    </a:lnTo>
                    <a:lnTo>
                      <a:pt x="487" y="7"/>
                    </a:lnTo>
                    <a:lnTo>
                      <a:pt x="495" y="5"/>
                    </a:lnTo>
                    <a:lnTo>
                      <a:pt x="498" y="3"/>
                    </a:lnTo>
                    <a:lnTo>
                      <a:pt x="503" y="2"/>
                    </a:lnTo>
                    <a:lnTo>
                      <a:pt x="509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394">
                <a:extLst>
                  <a:ext uri="{FF2B5EF4-FFF2-40B4-BE49-F238E27FC236}">
                    <a16:creationId xmlns:a16="http://schemas.microsoft.com/office/drawing/2014/main" id="{5C04EFFB-4E7E-1A16-34B6-BDFD4B0A48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3" y="2524"/>
                <a:ext cx="104" cy="29"/>
              </a:xfrm>
              <a:custGeom>
                <a:avLst/>
                <a:gdLst>
                  <a:gd name="T0" fmla="*/ 307 w 313"/>
                  <a:gd name="T1" fmla="*/ 22 h 85"/>
                  <a:gd name="T2" fmla="*/ 301 w 313"/>
                  <a:gd name="T3" fmla="*/ 22 h 85"/>
                  <a:gd name="T4" fmla="*/ 298 w 313"/>
                  <a:gd name="T5" fmla="*/ 20 h 85"/>
                  <a:gd name="T6" fmla="*/ 295 w 313"/>
                  <a:gd name="T7" fmla="*/ 22 h 85"/>
                  <a:gd name="T8" fmla="*/ 290 w 313"/>
                  <a:gd name="T9" fmla="*/ 21 h 85"/>
                  <a:gd name="T10" fmla="*/ 286 w 313"/>
                  <a:gd name="T11" fmla="*/ 18 h 85"/>
                  <a:gd name="T12" fmla="*/ 283 w 313"/>
                  <a:gd name="T13" fmla="*/ 15 h 85"/>
                  <a:gd name="T14" fmla="*/ 273 w 313"/>
                  <a:gd name="T15" fmla="*/ 13 h 85"/>
                  <a:gd name="T16" fmla="*/ 265 w 313"/>
                  <a:gd name="T17" fmla="*/ 10 h 85"/>
                  <a:gd name="T18" fmla="*/ 261 w 313"/>
                  <a:gd name="T19" fmla="*/ 9 h 85"/>
                  <a:gd name="T20" fmla="*/ 256 w 313"/>
                  <a:gd name="T21" fmla="*/ 12 h 85"/>
                  <a:gd name="T22" fmla="*/ 238 w 313"/>
                  <a:gd name="T23" fmla="*/ 13 h 85"/>
                  <a:gd name="T24" fmla="*/ 233 w 313"/>
                  <a:gd name="T25" fmla="*/ 12 h 85"/>
                  <a:gd name="T26" fmla="*/ 228 w 313"/>
                  <a:gd name="T27" fmla="*/ 0 h 85"/>
                  <a:gd name="T28" fmla="*/ 222 w 313"/>
                  <a:gd name="T29" fmla="*/ 3 h 85"/>
                  <a:gd name="T30" fmla="*/ 218 w 313"/>
                  <a:gd name="T31" fmla="*/ 12 h 85"/>
                  <a:gd name="T32" fmla="*/ 217 w 313"/>
                  <a:gd name="T33" fmla="*/ 13 h 85"/>
                  <a:gd name="T34" fmla="*/ 213 w 313"/>
                  <a:gd name="T35" fmla="*/ 14 h 85"/>
                  <a:gd name="T36" fmla="*/ 203 w 313"/>
                  <a:gd name="T37" fmla="*/ 16 h 85"/>
                  <a:gd name="T38" fmla="*/ 192 w 313"/>
                  <a:gd name="T39" fmla="*/ 21 h 85"/>
                  <a:gd name="T40" fmla="*/ 183 w 313"/>
                  <a:gd name="T41" fmla="*/ 31 h 85"/>
                  <a:gd name="T42" fmla="*/ 178 w 313"/>
                  <a:gd name="T43" fmla="*/ 31 h 85"/>
                  <a:gd name="T44" fmla="*/ 177 w 313"/>
                  <a:gd name="T45" fmla="*/ 32 h 85"/>
                  <a:gd name="T46" fmla="*/ 164 w 313"/>
                  <a:gd name="T47" fmla="*/ 35 h 85"/>
                  <a:gd name="T48" fmla="*/ 169 w 313"/>
                  <a:gd name="T49" fmla="*/ 48 h 85"/>
                  <a:gd name="T50" fmla="*/ 166 w 313"/>
                  <a:gd name="T51" fmla="*/ 59 h 85"/>
                  <a:gd name="T52" fmla="*/ 167 w 313"/>
                  <a:gd name="T53" fmla="*/ 69 h 85"/>
                  <a:gd name="T54" fmla="*/ 154 w 313"/>
                  <a:gd name="T55" fmla="*/ 73 h 85"/>
                  <a:gd name="T56" fmla="*/ 151 w 313"/>
                  <a:gd name="T57" fmla="*/ 73 h 85"/>
                  <a:gd name="T58" fmla="*/ 143 w 313"/>
                  <a:gd name="T59" fmla="*/ 74 h 85"/>
                  <a:gd name="T60" fmla="*/ 137 w 313"/>
                  <a:gd name="T61" fmla="*/ 69 h 85"/>
                  <a:gd name="T62" fmla="*/ 133 w 313"/>
                  <a:gd name="T63" fmla="*/ 65 h 85"/>
                  <a:gd name="T64" fmla="*/ 125 w 313"/>
                  <a:gd name="T65" fmla="*/ 55 h 85"/>
                  <a:gd name="T66" fmla="*/ 121 w 313"/>
                  <a:gd name="T67" fmla="*/ 52 h 85"/>
                  <a:gd name="T68" fmla="*/ 113 w 313"/>
                  <a:gd name="T69" fmla="*/ 58 h 85"/>
                  <a:gd name="T70" fmla="*/ 109 w 313"/>
                  <a:gd name="T71" fmla="*/ 61 h 85"/>
                  <a:gd name="T72" fmla="*/ 101 w 313"/>
                  <a:gd name="T73" fmla="*/ 60 h 85"/>
                  <a:gd name="T74" fmla="*/ 95 w 313"/>
                  <a:gd name="T75" fmla="*/ 62 h 85"/>
                  <a:gd name="T76" fmla="*/ 90 w 313"/>
                  <a:gd name="T77" fmla="*/ 65 h 85"/>
                  <a:gd name="T78" fmla="*/ 80 w 313"/>
                  <a:gd name="T79" fmla="*/ 75 h 85"/>
                  <a:gd name="T80" fmla="*/ 69 w 313"/>
                  <a:gd name="T81" fmla="*/ 84 h 85"/>
                  <a:gd name="T82" fmla="*/ 65 w 313"/>
                  <a:gd name="T83" fmla="*/ 84 h 85"/>
                  <a:gd name="T84" fmla="*/ 61 w 313"/>
                  <a:gd name="T85" fmla="*/ 78 h 85"/>
                  <a:gd name="T86" fmla="*/ 51 w 313"/>
                  <a:gd name="T87" fmla="*/ 75 h 85"/>
                  <a:gd name="T88" fmla="*/ 46 w 313"/>
                  <a:gd name="T89" fmla="*/ 72 h 85"/>
                  <a:gd name="T90" fmla="*/ 43 w 313"/>
                  <a:gd name="T91" fmla="*/ 70 h 85"/>
                  <a:gd name="T92" fmla="*/ 34 w 313"/>
                  <a:gd name="T93" fmla="*/ 70 h 85"/>
                  <a:gd name="T94" fmla="*/ 25 w 313"/>
                  <a:gd name="T95" fmla="*/ 70 h 85"/>
                  <a:gd name="T96" fmla="*/ 14 w 313"/>
                  <a:gd name="T97" fmla="*/ 69 h 85"/>
                  <a:gd name="T98" fmla="*/ 10 w 313"/>
                  <a:gd name="T99" fmla="*/ 64 h 85"/>
                  <a:gd name="T100" fmla="*/ 7 w 313"/>
                  <a:gd name="T101" fmla="*/ 55 h 85"/>
                  <a:gd name="T102" fmla="*/ 3 w 313"/>
                  <a:gd name="T103" fmla="*/ 5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13" h="85">
                    <a:moveTo>
                      <a:pt x="313" y="13"/>
                    </a:moveTo>
                    <a:lnTo>
                      <a:pt x="307" y="22"/>
                    </a:lnTo>
                    <a:lnTo>
                      <a:pt x="303" y="24"/>
                    </a:lnTo>
                    <a:lnTo>
                      <a:pt x="301" y="22"/>
                    </a:lnTo>
                    <a:lnTo>
                      <a:pt x="299" y="20"/>
                    </a:lnTo>
                    <a:lnTo>
                      <a:pt x="298" y="20"/>
                    </a:lnTo>
                    <a:lnTo>
                      <a:pt x="296" y="20"/>
                    </a:lnTo>
                    <a:lnTo>
                      <a:pt x="295" y="22"/>
                    </a:lnTo>
                    <a:lnTo>
                      <a:pt x="292" y="22"/>
                    </a:lnTo>
                    <a:lnTo>
                      <a:pt x="290" y="21"/>
                    </a:lnTo>
                    <a:lnTo>
                      <a:pt x="287" y="19"/>
                    </a:lnTo>
                    <a:lnTo>
                      <a:pt x="286" y="18"/>
                    </a:lnTo>
                    <a:lnTo>
                      <a:pt x="284" y="16"/>
                    </a:lnTo>
                    <a:lnTo>
                      <a:pt x="283" y="15"/>
                    </a:lnTo>
                    <a:lnTo>
                      <a:pt x="276" y="13"/>
                    </a:lnTo>
                    <a:lnTo>
                      <a:pt x="273" y="13"/>
                    </a:lnTo>
                    <a:lnTo>
                      <a:pt x="268" y="12"/>
                    </a:lnTo>
                    <a:lnTo>
                      <a:pt x="265" y="10"/>
                    </a:lnTo>
                    <a:lnTo>
                      <a:pt x="263" y="8"/>
                    </a:lnTo>
                    <a:lnTo>
                      <a:pt x="261" y="9"/>
                    </a:lnTo>
                    <a:lnTo>
                      <a:pt x="259" y="10"/>
                    </a:lnTo>
                    <a:lnTo>
                      <a:pt x="256" y="12"/>
                    </a:lnTo>
                    <a:lnTo>
                      <a:pt x="244" y="11"/>
                    </a:lnTo>
                    <a:lnTo>
                      <a:pt x="238" y="13"/>
                    </a:lnTo>
                    <a:lnTo>
                      <a:pt x="235" y="13"/>
                    </a:lnTo>
                    <a:lnTo>
                      <a:pt x="233" y="12"/>
                    </a:lnTo>
                    <a:lnTo>
                      <a:pt x="230" y="5"/>
                    </a:lnTo>
                    <a:lnTo>
                      <a:pt x="228" y="0"/>
                    </a:lnTo>
                    <a:lnTo>
                      <a:pt x="226" y="0"/>
                    </a:lnTo>
                    <a:lnTo>
                      <a:pt x="222" y="3"/>
                    </a:lnTo>
                    <a:lnTo>
                      <a:pt x="220" y="12"/>
                    </a:lnTo>
                    <a:lnTo>
                      <a:pt x="218" y="12"/>
                    </a:lnTo>
                    <a:lnTo>
                      <a:pt x="217" y="12"/>
                    </a:lnTo>
                    <a:lnTo>
                      <a:pt x="217" y="13"/>
                    </a:lnTo>
                    <a:lnTo>
                      <a:pt x="215" y="13"/>
                    </a:lnTo>
                    <a:lnTo>
                      <a:pt x="213" y="14"/>
                    </a:lnTo>
                    <a:lnTo>
                      <a:pt x="206" y="14"/>
                    </a:lnTo>
                    <a:lnTo>
                      <a:pt x="203" y="16"/>
                    </a:lnTo>
                    <a:lnTo>
                      <a:pt x="197" y="17"/>
                    </a:lnTo>
                    <a:lnTo>
                      <a:pt x="192" y="21"/>
                    </a:lnTo>
                    <a:lnTo>
                      <a:pt x="187" y="24"/>
                    </a:lnTo>
                    <a:lnTo>
                      <a:pt x="183" y="31"/>
                    </a:lnTo>
                    <a:lnTo>
                      <a:pt x="180" y="31"/>
                    </a:lnTo>
                    <a:lnTo>
                      <a:pt x="178" y="31"/>
                    </a:lnTo>
                    <a:lnTo>
                      <a:pt x="177" y="31"/>
                    </a:lnTo>
                    <a:lnTo>
                      <a:pt x="177" y="32"/>
                    </a:lnTo>
                    <a:lnTo>
                      <a:pt x="168" y="32"/>
                    </a:lnTo>
                    <a:lnTo>
                      <a:pt x="164" y="35"/>
                    </a:lnTo>
                    <a:lnTo>
                      <a:pt x="165" y="40"/>
                    </a:lnTo>
                    <a:lnTo>
                      <a:pt x="169" y="48"/>
                    </a:lnTo>
                    <a:lnTo>
                      <a:pt x="168" y="51"/>
                    </a:lnTo>
                    <a:lnTo>
                      <a:pt x="166" y="59"/>
                    </a:lnTo>
                    <a:lnTo>
                      <a:pt x="165" y="64"/>
                    </a:lnTo>
                    <a:lnTo>
                      <a:pt x="167" y="69"/>
                    </a:lnTo>
                    <a:lnTo>
                      <a:pt x="159" y="73"/>
                    </a:lnTo>
                    <a:lnTo>
                      <a:pt x="154" y="73"/>
                    </a:lnTo>
                    <a:lnTo>
                      <a:pt x="152" y="73"/>
                    </a:lnTo>
                    <a:lnTo>
                      <a:pt x="151" y="73"/>
                    </a:lnTo>
                    <a:lnTo>
                      <a:pt x="151" y="74"/>
                    </a:lnTo>
                    <a:lnTo>
                      <a:pt x="143" y="74"/>
                    </a:lnTo>
                    <a:lnTo>
                      <a:pt x="139" y="71"/>
                    </a:lnTo>
                    <a:lnTo>
                      <a:pt x="137" y="69"/>
                    </a:lnTo>
                    <a:lnTo>
                      <a:pt x="135" y="68"/>
                    </a:lnTo>
                    <a:lnTo>
                      <a:pt x="133" y="65"/>
                    </a:lnTo>
                    <a:lnTo>
                      <a:pt x="127" y="58"/>
                    </a:lnTo>
                    <a:lnTo>
                      <a:pt x="125" y="55"/>
                    </a:lnTo>
                    <a:lnTo>
                      <a:pt x="123" y="51"/>
                    </a:lnTo>
                    <a:lnTo>
                      <a:pt x="121" y="52"/>
                    </a:lnTo>
                    <a:lnTo>
                      <a:pt x="115" y="54"/>
                    </a:lnTo>
                    <a:lnTo>
                      <a:pt x="113" y="58"/>
                    </a:lnTo>
                    <a:lnTo>
                      <a:pt x="111" y="60"/>
                    </a:lnTo>
                    <a:lnTo>
                      <a:pt x="109" y="61"/>
                    </a:lnTo>
                    <a:lnTo>
                      <a:pt x="105" y="61"/>
                    </a:lnTo>
                    <a:lnTo>
                      <a:pt x="101" y="60"/>
                    </a:lnTo>
                    <a:lnTo>
                      <a:pt x="98" y="60"/>
                    </a:lnTo>
                    <a:lnTo>
                      <a:pt x="95" y="62"/>
                    </a:lnTo>
                    <a:lnTo>
                      <a:pt x="92" y="62"/>
                    </a:lnTo>
                    <a:lnTo>
                      <a:pt x="90" y="65"/>
                    </a:lnTo>
                    <a:lnTo>
                      <a:pt x="84" y="72"/>
                    </a:lnTo>
                    <a:lnTo>
                      <a:pt x="80" y="75"/>
                    </a:lnTo>
                    <a:lnTo>
                      <a:pt x="73" y="80"/>
                    </a:lnTo>
                    <a:lnTo>
                      <a:pt x="69" y="84"/>
                    </a:lnTo>
                    <a:lnTo>
                      <a:pt x="67" y="85"/>
                    </a:lnTo>
                    <a:lnTo>
                      <a:pt x="65" y="84"/>
                    </a:lnTo>
                    <a:lnTo>
                      <a:pt x="64" y="82"/>
                    </a:lnTo>
                    <a:lnTo>
                      <a:pt x="61" y="78"/>
                    </a:lnTo>
                    <a:lnTo>
                      <a:pt x="57" y="77"/>
                    </a:lnTo>
                    <a:lnTo>
                      <a:pt x="51" y="75"/>
                    </a:lnTo>
                    <a:lnTo>
                      <a:pt x="48" y="73"/>
                    </a:lnTo>
                    <a:lnTo>
                      <a:pt x="46" y="72"/>
                    </a:lnTo>
                    <a:lnTo>
                      <a:pt x="44" y="70"/>
                    </a:lnTo>
                    <a:lnTo>
                      <a:pt x="43" y="70"/>
                    </a:lnTo>
                    <a:lnTo>
                      <a:pt x="38" y="71"/>
                    </a:lnTo>
                    <a:lnTo>
                      <a:pt x="34" y="70"/>
                    </a:lnTo>
                    <a:lnTo>
                      <a:pt x="30" y="70"/>
                    </a:lnTo>
                    <a:lnTo>
                      <a:pt x="25" y="70"/>
                    </a:lnTo>
                    <a:lnTo>
                      <a:pt x="18" y="70"/>
                    </a:lnTo>
                    <a:lnTo>
                      <a:pt x="14" y="69"/>
                    </a:lnTo>
                    <a:lnTo>
                      <a:pt x="12" y="67"/>
                    </a:lnTo>
                    <a:lnTo>
                      <a:pt x="10" y="64"/>
                    </a:lnTo>
                    <a:lnTo>
                      <a:pt x="9" y="59"/>
                    </a:lnTo>
                    <a:lnTo>
                      <a:pt x="7" y="55"/>
                    </a:lnTo>
                    <a:lnTo>
                      <a:pt x="6" y="53"/>
                    </a:lnTo>
                    <a:lnTo>
                      <a:pt x="3" y="51"/>
                    </a:lnTo>
                    <a:lnTo>
                      <a:pt x="0" y="51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395">
                <a:extLst>
                  <a:ext uri="{FF2B5EF4-FFF2-40B4-BE49-F238E27FC236}">
                    <a16:creationId xmlns:a16="http://schemas.microsoft.com/office/drawing/2014/main" id="{4F316E7E-B5F0-F836-B810-388AC7EF75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4" y="603"/>
                <a:ext cx="49" cy="129"/>
              </a:xfrm>
              <a:custGeom>
                <a:avLst/>
                <a:gdLst>
                  <a:gd name="T0" fmla="*/ 53 w 147"/>
                  <a:gd name="T1" fmla="*/ 375 h 387"/>
                  <a:gd name="T2" fmla="*/ 56 w 147"/>
                  <a:gd name="T3" fmla="*/ 363 h 387"/>
                  <a:gd name="T4" fmla="*/ 55 w 147"/>
                  <a:gd name="T5" fmla="*/ 354 h 387"/>
                  <a:gd name="T6" fmla="*/ 52 w 147"/>
                  <a:gd name="T7" fmla="*/ 347 h 387"/>
                  <a:gd name="T8" fmla="*/ 41 w 147"/>
                  <a:gd name="T9" fmla="*/ 340 h 387"/>
                  <a:gd name="T10" fmla="*/ 42 w 147"/>
                  <a:gd name="T11" fmla="*/ 329 h 387"/>
                  <a:gd name="T12" fmla="*/ 44 w 147"/>
                  <a:gd name="T13" fmla="*/ 313 h 387"/>
                  <a:gd name="T14" fmla="*/ 38 w 147"/>
                  <a:gd name="T15" fmla="*/ 293 h 387"/>
                  <a:gd name="T16" fmla="*/ 35 w 147"/>
                  <a:gd name="T17" fmla="*/ 279 h 387"/>
                  <a:gd name="T18" fmla="*/ 34 w 147"/>
                  <a:gd name="T19" fmla="*/ 275 h 387"/>
                  <a:gd name="T20" fmla="*/ 33 w 147"/>
                  <a:gd name="T21" fmla="*/ 267 h 387"/>
                  <a:gd name="T22" fmla="*/ 35 w 147"/>
                  <a:gd name="T23" fmla="*/ 255 h 387"/>
                  <a:gd name="T24" fmla="*/ 35 w 147"/>
                  <a:gd name="T25" fmla="*/ 243 h 387"/>
                  <a:gd name="T26" fmla="*/ 30 w 147"/>
                  <a:gd name="T27" fmla="*/ 232 h 387"/>
                  <a:gd name="T28" fmla="*/ 28 w 147"/>
                  <a:gd name="T29" fmla="*/ 227 h 387"/>
                  <a:gd name="T30" fmla="*/ 24 w 147"/>
                  <a:gd name="T31" fmla="*/ 224 h 387"/>
                  <a:gd name="T32" fmla="*/ 16 w 147"/>
                  <a:gd name="T33" fmla="*/ 211 h 387"/>
                  <a:gd name="T34" fmla="*/ 11 w 147"/>
                  <a:gd name="T35" fmla="*/ 204 h 387"/>
                  <a:gd name="T36" fmla="*/ 12 w 147"/>
                  <a:gd name="T37" fmla="*/ 195 h 387"/>
                  <a:gd name="T38" fmla="*/ 8 w 147"/>
                  <a:gd name="T39" fmla="*/ 164 h 387"/>
                  <a:gd name="T40" fmla="*/ 4 w 147"/>
                  <a:gd name="T41" fmla="*/ 156 h 387"/>
                  <a:gd name="T42" fmla="*/ 0 w 147"/>
                  <a:gd name="T43" fmla="*/ 149 h 387"/>
                  <a:gd name="T44" fmla="*/ 9 w 147"/>
                  <a:gd name="T45" fmla="*/ 141 h 387"/>
                  <a:gd name="T46" fmla="*/ 19 w 147"/>
                  <a:gd name="T47" fmla="*/ 131 h 387"/>
                  <a:gd name="T48" fmla="*/ 24 w 147"/>
                  <a:gd name="T49" fmla="*/ 128 h 387"/>
                  <a:gd name="T50" fmla="*/ 34 w 147"/>
                  <a:gd name="T51" fmla="*/ 124 h 387"/>
                  <a:gd name="T52" fmla="*/ 34 w 147"/>
                  <a:gd name="T53" fmla="*/ 121 h 387"/>
                  <a:gd name="T54" fmla="*/ 33 w 147"/>
                  <a:gd name="T55" fmla="*/ 118 h 387"/>
                  <a:gd name="T56" fmla="*/ 30 w 147"/>
                  <a:gd name="T57" fmla="*/ 109 h 387"/>
                  <a:gd name="T58" fmla="*/ 39 w 147"/>
                  <a:gd name="T59" fmla="*/ 107 h 387"/>
                  <a:gd name="T60" fmla="*/ 49 w 147"/>
                  <a:gd name="T61" fmla="*/ 106 h 387"/>
                  <a:gd name="T62" fmla="*/ 55 w 147"/>
                  <a:gd name="T63" fmla="*/ 104 h 387"/>
                  <a:gd name="T64" fmla="*/ 71 w 147"/>
                  <a:gd name="T65" fmla="*/ 97 h 387"/>
                  <a:gd name="T66" fmla="*/ 86 w 147"/>
                  <a:gd name="T67" fmla="*/ 85 h 387"/>
                  <a:gd name="T68" fmla="*/ 86 w 147"/>
                  <a:gd name="T69" fmla="*/ 73 h 387"/>
                  <a:gd name="T70" fmla="*/ 94 w 147"/>
                  <a:gd name="T71" fmla="*/ 66 h 387"/>
                  <a:gd name="T72" fmla="*/ 97 w 147"/>
                  <a:gd name="T73" fmla="*/ 63 h 387"/>
                  <a:gd name="T74" fmla="*/ 101 w 147"/>
                  <a:gd name="T75" fmla="*/ 54 h 387"/>
                  <a:gd name="T76" fmla="*/ 106 w 147"/>
                  <a:gd name="T77" fmla="*/ 61 h 387"/>
                  <a:gd name="T78" fmla="*/ 110 w 147"/>
                  <a:gd name="T79" fmla="*/ 61 h 387"/>
                  <a:gd name="T80" fmla="*/ 111 w 147"/>
                  <a:gd name="T81" fmla="*/ 60 h 387"/>
                  <a:gd name="T82" fmla="*/ 112 w 147"/>
                  <a:gd name="T83" fmla="*/ 57 h 387"/>
                  <a:gd name="T84" fmla="*/ 111 w 147"/>
                  <a:gd name="T85" fmla="*/ 49 h 387"/>
                  <a:gd name="T86" fmla="*/ 114 w 147"/>
                  <a:gd name="T87" fmla="*/ 42 h 387"/>
                  <a:gd name="T88" fmla="*/ 122 w 147"/>
                  <a:gd name="T89" fmla="*/ 32 h 387"/>
                  <a:gd name="T90" fmla="*/ 129 w 147"/>
                  <a:gd name="T91" fmla="*/ 30 h 387"/>
                  <a:gd name="T92" fmla="*/ 135 w 147"/>
                  <a:gd name="T93" fmla="*/ 35 h 387"/>
                  <a:gd name="T94" fmla="*/ 138 w 147"/>
                  <a:gd name="T95" fmla="*/ 36 h 387"/>
                  <a:gd name="T96" fmla="*/ 145 w 147"/>
                  <a:gd name="T97" fmla="*/ 35 h 387"/>
                  <a:gd name="T98" fmla="*/ 147 w 147"/>
                  <a:gd name="T99" fmla="*/ 24 h 387"/>
                  <a:gd name="T100" fmla="*/ 143 w 147"/>
                  <a:gd name="T101" fmla="*/ 5 h 3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7" h="387">
                    <a:moveTo>
                      <a:pt x="52" y="387"/>
                    </a:moveTo>
                    <a:lnTo>
                      <a:pt x="53" y="375"/>
                    </a:lnTo>
                    <a:lnTo>
                      <a:pt x="55" y="368"/>
                    </a:lnTo>
                    <a:lnTo>
                      <a:pt x="56" y="363"/>
                    </a:lnTo>
                    <a:lnTo>
                      <a:pt x="57" y="361"/>
                    </a:lnTo>
                    <a:lnTo>
                      <a:pt x="55" y="354"/>
                    </a:lnTo>
                    <a:lnTo>
                      <a:pt x="54" y="350"/>
                    </a:lnTo>
                    <a:lnTo>
                      <a:pt x="52" y="347"/>
                    </a:lnTo>
                    <a:lnTo>
                      <a:pt x="51" y="347"/>
                    </a:lnTo>
                    <a:lnTo>
                      <a:pt x="41" y="340"/>
                    </a:lnTo>
                    <a:lnTo>
                      <a:pt x="40" y="335"/>
                    </a:lnTo>
                    <a:lnTo>
                      <a:pt x="42" y="329"/>
                    </a:lnTo>
                    <a:lnTo>
                      <a:pt x="44" y="324"/>
                    </a:lnTo>
                    <a:lnTo>
                      <a:pt x="44" y="313"/>
                    </a:lnTo>
                    <a:lnTo>
                      <a:pt x="42" y="301"/>
                    </a:lnTo>
                    <a:lnTo>
                      <a:pt x="38" y="293"/>
                    </a:lnTo>
                    <a:lnTo>
                      <a:pt x="35" y="286"/>
                    </a:lnTo>
                    <a:lnTo>
                      <a:pt x="35" y="279"/>
                    </a:lnTo>
                    <a:lnTo>
                      <a:pt x="34" y="277"/>
                    </a:lnTo>
                    <a:lnTo>
                      <a:pt x="34" y="275"/>
                    </a:lnTo>
                    <a:lnTo>
                      <a:pt x="33" y="271"/>
                    </a:lnTo>
                    <a:lnTo>
                      <a:pt x="33" y="267"/>
                    </a:lnTo>
                    <a:lnTo>
                      <a:pt x="32" y="260"/>
                    </a:lnTo>
                    <a:lnTo>
                      <a:pt x="35" y="255"/>
                    </a:lnTo>
                    <a:lnTo>
                      <a:pt x="37" y="248"/>
                    </a:lnTo>
                    <a:lnTo>
                      <a:pt x="35" y="243"/>
                    </a:lnTo>
                    <a:lnTo>
                      <a:pt x="30" y="237"/>
                    </a:lnTo>
                    <a:lnTo>
                      <a:pt x="30" y="232"/>
                    </a:lnTo>
                    <a:lnTo>
                      <a:pt x="29" y="230"/>
                    </a:lnTo>
                    <a:lnTo>
                      <a:pt x="28" y="227"/>
                    </a:lnTo>
                    <a:lnTo>
                      <a:pt x="25" y="225"/>
                    </a:lnTo>
                    <a:lnTo>
                      <a:pt x="24" y="224"/>
                    </a:lnTo>
                    <a:lnTo>
                      <a:pt x="22" y="221"/>
                    </a:lnTo>
                    <a:lnTo>
                      <a:pt x="16" y="211"/>
                    </a:lnTo>
                    <a:lnTo>
                      <a:pt x="12" y="207"/>
                    </a:lnTo>
                    <a:lnTo>
                      <a:pt x="11" y="204"/>
                    </a:lnTo>
                    <a:lnTo>
                      <a:pt x="10" y="199"/>
                    </a:lnTo>
                    <a:lnTo>
                      <a:pt x="12" y="195"/>
                    </a:lnTo>
                    <a:lnTo>
                      <a:pt x="10" y="171"/>
                    </a:lnTo>
                    <a:lnTo>
                      <a:pt x="8" y="164"/>
                    </a:lnTo>
                    <a:lnTo>
                      <a:pt x="7" y="160"/>
                    </a:lnTo>
                    <a:lnTo>
                      <a:pt x="4" y="156"/>
                    </a:lnTo>
                    <a:lnTo>
                      <a:pt x="3" y="154"/>
                    </a:lnTo>
                    <a:lnTo>
                      <a:pt x="0" y="149"/>
                    </a:lnTo>
                    <a:lnTo>
                      <a:pt x="1" y="147"/>
                    </a:lnTo>
                    <a:lnTo>
                      <a:pt x="9" y="141"/>
                    </a:lnTo>
                    <a:lnTo>
                      <a:pt x="14" y="135"/>
                    </a:lnTo>
                    <a:lnTo>
                      <a:pt x="19" y="131"/>
                    </a:lnTo>
                    <a:lnTo>
                      <a:pt x="22" y="128"/>
                    </a:lnTo>
                    <a:lnTo>
                      <a:pt x="24" y="128"/>
                    </a:lnTo>
                    <a:lnTo>
                      <a:pt x="30" y="126"/>
                    </a:lnTo>
                    <a:lnTo>
                      <a:pt x="34" y="124"/>
                    </a:lnTo>
                    <a:lnTo>
                      <a:pt x="34" y="122"/>
                    </a:lnTo>
                    <a:lnTo>
                      <a:pt x="34" y="121"/>
                    </a:lnTo>
                    <a:lnTo>
                      <a:pt x="33" y="119"/>
                    </a:lnTo>
                    <a:lnTo>
                      <a:pt x="33" y="118"/>
                    </a:lnTo>
                    <a:lnTo>
                      <a:pt x="30" y="112"/>
                    </a:lnTo>
                    <a:lnTo>
                      <a:pt x="30" y="109"/>
                    </a:lnTo>
                    <a:lnTo>
                      <a:pt x="33" y="107"/>
                    </a:lnTo>
                    <a:lnTo>
                      <a:pt x="39" y="107"/>
                    </a:lnTo>
                    <a:lnTo>
                      <a:pt x="43" y="106"/>
                    </a:lnTo>
                    <a:lnTo>
                      <a:pt x="49" y="106"/>
                    </a:lnTo>
                    <a:lnTo>
                      <a:pt x="53" y="105"/>
                    </a:lnTo>
                    <a:lnTo>
                      <a:pt x="55" y="104"/>
                    </a:lnTo>
                    <a:lnTo>
                      <a:pt x="58" y="104"/>
                    </a:lnTo>
                    <a:lnTo>
                      <a:pt x="71" y="97"/>
                    </a:lnTo>
                    <a:lnTo>
                      <a:pt x="81" y="91"/>
                    </a:lnTo>
                    <a:lnTo>
                      <a:pt x="86" y="85"/>
                    </a:lnTo>
                    <a:lnTo>
                      <a:pt x="86" y="81"/>
                    </a:lnTo>
                    <a:lnTo>
                      <a:pt x="86" y="73"/>
                    </a:lnTo>
                    <a:lnTo>
                      <a:pt x="90" y="70"/>
                    </a:lnTo>
                    <a:lnTo>
                      <a:pt x="94" y="66"/>
                    </a:lnTo>
                    <a:lnTo>
                      <a:pt x="95" y="64"/>
                    </a:lnTo>
                    <a:lnTo>
                      <a:pt x="97" y="63"/>
                    </a:lnTo>
                    <a:lnTo>
                      <a:pt x="99" y="55"/>
                    </a:lnTo>
                    <a:lnTo>
                      <a:pt x="101" y="54"/>
                    </a:lnTo>
                    <a:lnTo>
                      <a:pt x="104" y="58"/>
                    </a:lnTo>
                    <a:lnTo>
                      <a:pt x="106" y="61"/>
                    </a:lnTo>
                    <a:lnTo>
                      <a:pt x="110" y="62"/>
                    </a:lnTo>
                    <a:lnTo>
                      <a:pt x="110" y="61"/>
                    </a:lnTo>
                    <a:lnTo>
                      <a:pt x="111" y="61"/>
                    </a:lnTo>
                    <a:lnTo>
                      <a:pt x="111" y="60"/>
                    </a:lnTo>
                    <a:lnTo>
                      <a:pt x="112" y="60"/>
                    </a:lnTo>
                    <a:lnTo>
                      <a:pt x="112" y="57"/>
                    </a:lnTo>
                    <a:lnTo>
                      <a:pt x="112" y="53"/>
                    </a:lnTo>
                    <a:lnTo>
                      <a:pt x="111" y="49"/>
                    </a:lnTo>
                    <a:lnTo>
                      <a:pt x="112" y="46"/>
                    </a:lnTo>
                    <a:lnTo>
                      <a:pt x="114" y="42"/>
                    </a:lnTo>
                    <a:lnTo>
                      <a:pt x="118" y="38"/>
                    </a:lnTo>
                    <a:lnTo>
                      <a:pt x="122" y="32"/>
                    </a:lnTo>
                    <a:lnTo>
                      <a:pt x="126" y="31"/>
                    </a:lnTo>
                    <a:lnTo>
                      <a:pt x="129" y="30"/>
                    </a:lnTo>
                    <a:lnTo>
                      <a:pt x="133" y="33"/>
                    </a:lnTo>
                    <a:lnTo>
                      <a:pt x="135" y="35"/>
                    </a:lnTo>
                    <a:lnTo>
                      <a:pt x="136" y="35"/>
                    </a:lnTo>
                    <a:lnTo>
                      <a:pt x="138" y="36"/>
                    </a:lnTo>
                    <a:lnTo>
                      <a:pt x="140" y="36"/>
                    </a:lnTo>
                    <a:lnTo>
                      <a:pt x="145" y="35"/>
                    </a:lnTo>
                    <a:lnTo>
                      <a:pt x="147" y="29"/>
                    </a:lnTo>
                    <a:lnTo>
                      <a:pt x="147" y="24"/>
                    </a:lnTo>
                    <a:lnTo>
                      <a:pt x="144" y="12"/>
                    </a:lnTo>
                    <a:lnTo>
                      <a:pt x="143" y="5"/>
                    </a:lnTo>
                    <a:lnTo>
                      <a:pt x="143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Freeform 396">
                <a:extLst>
                  <a:ext uri="{FF2B5EF4-FFF2-40B4-BE49-F238E27FC236}">
                    <a16:creationId xmlns:a16="http://schemas.microsoft.com/office/drawing/2014/main" id="{C531B717-0DEE-648A-CFDA-AE3F70911C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3" y="764"/>
                <a:ext cx="461" cy="179"/>
              </a:xfrm>
              <a:custGeom>
                <a:avLst/>
                <a:gdLst>
                  <a:gd name="T0" fmla="*/ 1364 w 1382"/>
                  <a:gd name="T1" fmla="*/ 535 h 539"/>
                  <a:gd name="T2" fmla="*/ 1336 w 1382"/>
                  <a:gd name="T3" fmla="*/ 530 h 539"/>
                  <a:gd name="T4" fmla="*/ 1301 w 1382"/>
                  <a:gd name="T5" fmla="*/ 511 h 539"/>
                  <a:gd name="T6" fmla="*/ 1274 w 1382"/>
                  <a:gd name="T7" fmla="*/ 514 h 539"/>
                  <a:gd name="T8" fmla="*/ 1241 w 1382"/>
                  <a:gd name="T9" fmla="*/ 530 h 539"/>
                  <a:gd name="T10" fmla="*/ 1193 w 1382"/>
                  <a:gd name="T11" fmla="*/ 519 h 539"/>
                  <a:gd name="T12" fmla="*/ 1164 w 1382"/>
                  <a:gd name="T13" fmla="*/ 504 h 539"/>
                  <a:gd name="T14" fmla="*/ 1139 w 1382"/>
                  <a:gd name="T15" fmla="*/ 485 h 539"/>
                  <a:gd name="T16" fmla="*/ 1130 w 1382"/>
                  <a:gd name="T17" fmla="*/ 466 h 539"/>
                  <a:gd name="T18" fmla="*/ 1110 w 1382"/>
                  <a:gd name="T19" fmla="*/ 444 h 539"/>
                  <a:gd name="T20" fmla="*/ 1113 w 1382"/>
                  <a:gd name="T21" fmla="*/ 415 h 539"/>
                  <a:gd name="T22" fmla="*/ 1094 w 1382"/>
                  <a:gd name="T23" fmla="*/ 375 h 539"/>
                  <a:gd name="T24" fmla="*/ 1074 w 1382"/>
                  <a:gd name="T25" fmla="*/ 358 h 539"/>
                  <a:gd name="T26" fmla="*/ 1068 w 1382"/>
                  <a:gd name="T27" fmla="*/ 330 h 539"/>
                  <a:gd name="T28" fmla="*/ 1056 w 1382"/>
                  <a:gd name="T29" fmla="*/ 293 h 539"/>
                  <a:gd name="T30" fmla="*/ 1042 w 1382"/>
                  <a:gd name="T31" fmla="*/ 277 h 539"/>
                  <a:gd name="T32" fmla="*/ 1019 w 1382"/>
                  <a:gd name="T33" fmla="*/ 257 h 539"/>
                  <a:gd name="T34" fmla="*/ 1000 w 1382"/>
                  <a:gd name="T35" fmla="*/ 253 h 539"/>
                  <a:gd name="T36" fmla="*/ 955 w 1382"/>
                  <a:gd name="T37" fmla="*/ 196 h 539"/>
                  <a:gd name="T38" fmla="*/ 946 w 1382"/>
                  <a:gd name="T39" fmla="*/ 156 h 539"/>
                  <a:gd name="T40" fmla="*/ 915 w 1382"/>
                  <a:gd name="T41" fmla="*/ 119 h 539"/>
                  <a:gd name="T42" fmla="*/ 878 w 1382"/>
                  <a:gd name="T43" fmla="*/ 114 h 539"/>
                  <a:gd name="T44" fmla="*/ 847 w 1382"/>
                  <a:gd name="T45" fmla="*/ 104 h 539"/>
                  <a:gd name="T46" fmla="*/ 828 w 1382"/>
                  <a:gd name="T47" fmla="*/ 88 h 539"/>
                  <a:gd name="T48" fmla="*/ 814 w 1382"/>
                  <a:gd name="T49" fmla="*/ 69 h 539"/>
                  <a:gd name="T50" fmla="*/ 786 w 1382"/>
                  <a:gd name="T51" fmla="*/ 63 h 539"/>
                  <a:gd name="T52" fmla="*/ 736 w 1382"/>
                  <a:gd name="T53" fmla="*/ 66 h 539"/>
                  <a:gd name="T54" fmla="*/ 710 w 1382"/>
                  <a:gd name="T55" fmla="*/ 63 h 539"/>
                  <a:gd name="T56" fmla="*/ 682 w 1382"/>
                  <a:gd name="T57" fmla="*/ 59 h 539"/>
                  <a:gd name="T58" fmla="*/ 644 w 1382"/>
                  <a:gd name="T59" fmla="*/ 53 h 539"/>
                  <a:gd name="T60" fmla="*/ 620 w 1382"/>
                  <a:gd name="T61" fmla="*/ 32 h 539"/>
                  <a:gd name="T62" fmla="*/ 595 w 1382"/>
                  <a:gd name="T63" fmla="*/ 40 h 539"/>
                  <a:gd name="T64" fmla="*/ 561 w 1382"/>
                  <a:gd name="T65" fmla="*/ 34 h 539"/>
                  <a:gd name="T66" fmla="*/ 536 w 1382"/>
                  <a:gd name="T67" fmla="*/ 27 h 539"/>
                  <a:gd name="T68" fmla="*/ 499 w 1382"/>
                  <a:gd name="T69" fmla="*/ 17 h 539"/>
                  <a:gd name="T70" fmla="*/ 482 w 1382"/>
                  <a:gd name="T71" fmla="*/ 10 h 539"/>
                  <a:gd name="T72" fmla="*/ 455 w 1382"/>
                  <a:gd name="T73" fmla="*/ 1 h 539"/>
                  <a:gd name="T74" fmla="*/ 421 w 1382"/>
                  <a:gd name="T75" fmla="*/ 9 h 539"/>
                  <a:gd name="T76" fmla="*/ 391 w 1382"/>
                  <a:gd name="T77" fmla="*/ 25 h 539"/>
                  <a:gd name="T78" fmla="*/ 363 w 1382"/>
                  <a:gd name="T79" fmla="*/ 34 h 539"/>
                  <a:gd name="T80" fmla="*/ 337 w 1382"/>
                  <a:gd name="T81" fmla="*/ 35 h 539"/>
                  <a:gd name="T82" fmla="*/ 317 w 1382"/>
                  <a:gd name="T83" fmla="*/ 14 h 539"/>
                  <a:gd name="T84" fmla="*/ 296 w 1382"/>
                  <a:gd name="T85" fmla="*/ 32 h 539"/>
                  <a:gd name="T86" fmla="*/ 266 w 1382"/>
                  <a:gd name="T87" fmla="*/ 52 h 539"/>
                  <a:gd name="T88" fmla="*/ 253 w 1382"/>
                  <a:gd name="T89" fmla="*/ 61 h 539"/>
                  <a:gd name="T90" fmla="*/ 223 w 1382"/>
                  <a:gd name="T91" fmla="*/ 64 h 539"/>
                  <a:gd name="T92" fmla="*/ 196 w 1382"/>
                  <a:gd name="T93" fmla="*/ 104 h 539"/>
                  <a:gd name="T94" fmla="*/ 190 w 1382"/>
                  <a:gd name="T95" fmla="*/ 116 h 539"/>
                  <a:gd name="T96" fmla="*/ 172 w 1382"/>
                  <a:gd name="T97" fmla="*/ 131 h 539"/>
                  <a:gd name="T98" fmla="*/ 131 w 1382"/>
                  <a:gd name="T99" fmla="*/ 150 h 539"/>
                  <a:gd name="T100" fmla="*/ 116 w 1382"/>
                  <a:gd name="T101" fmla="*/ 166 h 539"/>
                  <a:gd name="T102" fmla="*/ 108 w 1382"/>
                  <a:gd name="T103" fmla="*/ 163 h 539"/>
                  <a:gd name="T104" fmla="*/ 87 w 1382"/>
                  <a:gd name="T105" fmla="*/ 138 h 539"/>
                  <a:gd name="T106" fmla="*/ 67 w 1382"/>
                  <a:gd name="T107" fmla="*/ 154 h 539"/>
                  <a:gd name="T108" fmla="*/ 49 w 1382"/>
                  <a:gd name="T109" fmla="*/ 161 h 539"/>
                  <a:gd name="T110" fmla="*/ 57 w 1382"/>
                  <a:gd name="T111" fmla="*/ 139 h 539"/>
                  <a:gd name="T112" fmla="*/ 51 w 1382"/>
                  <a:gd name="T113" fmla="*/ 121 h 539"/>
                  <a:gd name="T114" fmla="*/ 34 w 1382"/>
                  <a:gd name="T115" fmla="*/ 151 h 539"/>
                  <a:gd name="T116" fmla="*/ 27 w 1382"/>
                  <a:gd name="T117" fmla="*/ 159 h 539"/>
                  <a:gd name="T118" fmla="*/ 1 w 1382"/>
                  <a:gd name="T119" fmla="*/ 180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82" h="539">
                    <a:moveTo>
                      <a:pt x="1382" y="538"/>
                    </a:moveTo>
                    <a:lnTo>
                      <a:pt x="1376" y="539"/>
                    </a:lnTo>
                    <a:lnTo>
                      <a:pt x="1374" y="538"/>
                    </a:lnTo>
                    <a:lnTo>
                      <a:pt x="1373" y="538"/>
                    </a:lnTo>
                    <a:lnTo>
                      <a:pt x="1371" y="538"/>
                    </a:lnTo>
                    <a:lnTo>
                      <a:pt x="1364" y="535"/>
                    </a:lnTo>
                    <a:lnTo>
                      <a:pt x="1360" y="534"/>
                    </a:lnTo>
                    <a:lnTo>
                      <a:pt x="1353" y="533"/>
                    </a:lnTo>
                    <a:lnTo>
                      <a:pt x="1346" y="532"/>
                    </a:lnTo>
                    <a:lnTo>
                      <a:pt x="1342" y="532"/>
                    </a:lnTo>
                    <a:lnTo>
                      <a:pt x="1338" y="531"/>
                    </a:lnTo>
                    <a:lnTo>
                      <a:pt x="1336" y="530"/>
                    </a:lnTo>
                    <a:lnTo>
                      <a:pt x="1328" y="523"/>
                    </a:lnTo>
                    <a:lnTo>
                      <a:pt x="1323" y="522"/>
                    </a:lnTo>
                    <a:lnTo>
                      <a:pt x="1316" y="520"/>
                    </a:lnTo>
                    <a:lnTo>
                      <a:pt x="1309" y="515"/>
                    </a:lnTo>
                    <a:lnTo>
                      <a:pt x="1305" y="512"/>
                    </a:lnTo>
                    <a:lnTo>
                      <a:pt x="1301" y="511"/>
                    </a:lnTo>
                    <a:lnTo>
                      <a:pt x="1296" y="512"/>
                    </a:lnTo>
                    <a:lnTo>
                      <a:pt x="1289" y="515"/>
                    </a:lnTo>
                    <a:lnTo>
                      <a:pt x="1285" y="516"/>
                    </a:lnTo>
                    <a:lnTo>
                      <a:pt x="1281" y="517"/>
                    </a:lnTo>
                    <a:lnTo>
                      <a:pt x="1277" y="516"/>
                    </a:lnTo>
                    <a:lnTo>
                      <a:pt x="1274" y="514"/>
                    </a:lnTo>
                    <a:lnTo>
                      <a:pt x="1270" y="512"/>
                    </a:lnTo>
                    <a:lnTo>
                      <a:pt x="1268" y="512"/>
                    </a:lnTo>
                    <a:lnTo>
                      <a:pt x="1265" y="513"/>
                    </a:lnTo>
                    <a:lnTo>
                      <a:pt x="1263" y="516"/>
                    </a:lnTo>
                    <a:lnTo>
                      <a:pt x="1247" y="527"/>
                    </a:lnTo>
                    <a:lnTo>
                      <a:pt x="1241" y="530"/>
                    </a:lnTo>
                    <a:lnTo>
                      <a:pt x="1235" y="530"/>
                    </a:lnTo>
                    <a:lnTo>
                      <a:pt x="1225" y="529"/>
                    </a:lnTo>
                    <a:lnTo>
                      <a:pt x="1218" y="530"/>
                    </a:lnTo>
                    <a:lnTo>
                      <a:pt x="1209" y="530"/>
                    </a:lnTo>
                    <a:lnTo>
                      <a:pt x="1202" y="525"/>
                    </a:lnTo>
                    <a:lnTo>
                      <a:pt x="1193" y="519"/>
                    </a:lnTo>
                    <a:lnTo>
                      <a:pt x="1187" y="519"/>
                    </a:lnTo>
                    <a:lnTo>
                      <a:pt x="1180" y="518"/>
                    </a:lnTo>
                    <a:lnTo>
                      <a:pt x="1174" y="515"/>
                    </a:lnTo>
                    <a:lnTo>
                      <a:pt x="1170" y="511"/>
                    </a:lnTo>
                    <a:lnTo>
                      <a:pt x="1166" y="506"/>
                    </a:lnTo>
                    <a:lnTo>
                      <a:pt x="1164" y="504"/>
                    </a:lnTo>
                    <a:lnTo>
                      <a:pt x="1163" y="503"/>
                    </a:lnTo>
                    <a:lnTo>
                      <a:pt x="1161" y="501"/>
                    </a:lnTo>
                    <a:lnTo>
                      <a:pt x="1157" y="495"/>
                    </a:lnTo>
                    <a:lnTo>
                      <a:pt x="1148" y="488"/>
                    </a:lnTo>
                    <a:lnTo>
                      <a:pt x="1143" y="486"/>
                    </a:lnTo>
                    <a:lnTo>
                      <a:pt x="1139" y="485"/>
                    </a:lnTo>
                    <a:lnTo>
                      <a:pt x="1136" y="483"/>
                    </a:lnTo>
                    <a:lnTo>
                      <a:pt x="1134" y="480"/>
                    </a:lnTo>
                    <a:lnTo>
                      <a:pt x="1135" y="476"/>
                    </a:lnTo>
                    <a:lnTo>
                      <a:pt x="1135" y="472"/>
                    </a:lnTo>
                    <a:lnTo>
                      <a:pt x="1134" y="469"/>
                    </a:lnTo>
                    <a:lnTo>
                      <a:pt x="1130" y="466"/>
                    </a:lnTo>
                    <a:lnTo>
                      <a:pt x="1125" y="463"/>
                    </a:lnTo>
                    <a:lnTo>
                      <a:pt x="1123" y="460"/>
                    </a:lnTo>
                    <a:lnTo>
                      <a:pt x="1121" y="456"/>
                    </a:lnTo>
                    <a:lnTo>
                      <a:pt x="1120" y="454"/>
                    </a:lnTo>
                    <a:lnTo>
                      <a:pt x="1116" y="450"/>
                    </a:lnTo>
                    <a:lnTo>
                      <a:pt x="1110" y="444"/>
                    </a:lnTo>
                    <a:lnTo>
                      <a:pt x="1111" y="440"/>
                    </a:lnTo>
                    <a:lnTo>
                      <a:pt x="1111" y="437"/>
                    </a:lnTo>
                    <a:lnTo>
                      <a:pt x="1112" y="435"/>
                    </a:lnTo>
                    <a:lnTo>
                      <a:pt x="1113" y="430"/>
                    </a:lnTo>
                    <a:lnTo>
                      <a:pt x="1112" y="420"/>
                    </a:lnTo>
                    <a:lnTo>
                      <a:pt x="1113" y="415"/>
                    </a:lnTo>
                    <a:lnTo>
                      <a:pt x="1113" y="405"/>
                    </a:lnTo>
                    <a:lnTo>
                      <a:pt x="1109" y="399"/>
                    </a:lnTo>
                    <a:lnTo>
                      <a:pt x="1102" y="391"/>
                    </a:lnTo>
                    <a:lnTo>
                      <a:pt x="1098" y="387"/>
                    </a:lnTo>
                    <a:lnTo>
                      <a:pt x="1097" y="383"/>
                    </a:lnTo>
                    <a:lnTo>
                      <a:pt x="1094" y="375"/>
                    </a:lnTo>
                    <a:lnTo>
                      <a:pt x="1091" y="371"/>
                    </a:lnTo>
                    <a:lnTo>
                      <a:pt x="1086" y="367"/>
                    </a:lnTo>
                    <a:lnTo>
                      <a:pt x="1081" y="365"/>
                    </a:lnTo>
                    <a:lnTo>
                      <a:pt x="1076" y="363"/>
                    </a:lnTo>
                    <a:lnTo>
                      <a:pt x="1075" y="361"/>
                    </a:lnTo>
                    <a:lnTo>
                      <a:pt x="1074" y="358"/>
                    </a:lnTo>
                    <a:lnTo>
                      <a:pt x="1075" y="354"/>
                    </a:lnTo>
                    <a:lnTo>
                      <a:pt x="1074" y="346"/>
                    </a:lnTo>
                    <a:lnTo>
                      <a:pt x="1072" y="342"/>
                    </a:lnTo>
                    <a:lnTo>
                      <a:pt x="1070" y="339"/>
                    </a:lnTo>
                    <a:lnTo>
                      <a:pt x="1068" y="335"/>
                    </a:lnTo>
                    <a:lnTo>
                      <a:pt x="1068" y="330"/>
                    </a:lnTo>
                    <a:lnTo>
                      <a:pt x="1066" y="323"/>
                    </a:lnTo>
                    <a:lnTo>
                      <a:pt x="1065" y="319"/>
                    </a:lnTo>
                    <a:lnTo>
                      <a:pt x="1065" y="315"/>
                    </a:lnTo>
                    <a:lnTo>
                      <a:pt x="1063" y="308"/>
                    </a:lnTo>
                    <a:lnTo>
                      <a:pt x="1062" y="303"/>
                    </a:lnTo>
                    <a:lnTo>
                      <a:pt x="1056" y="293"/>
                    </a:lnTo>
                    <a:lnTo>
                      <a:pt x="1053" y="289"/>
                    </a:lnTo>
                    <a:lnTo>
                      <a:pt x="1051" y="287"/>
                    </a:lnTo>
                    <a:lnTo>
                      <a:pt x="1050" y="286"/>
                    </a:lnTo>
                    <a:lnTo>
                      <a:pt x="1048" y="284"/>
                    </a:lnTo>
                    <a:lnTo>
                      <a:pt x="1044" y="279"/>
                    </a:lnTo>
                    <a:lnTo>
                      <a:pt x="1042" y="277"/>
                    </a:lnTo>
                    <a:lnTo>
                      <a:pt x="1040" y="276"/>
                    </a:lnTo>
                    <a:lnTo>
                      <a:pt x="1036" y="271"/>
                    </a:lnTo>
                    <a:lnTo>
                      <a:pt x="1033" y="267"/>
                    </a:lnTo>
                    <a:lnTo>
                      <a:pt x="1028" y="262"/>
                    </a:lnTo>
                    <a:lnTo>
                      <a:pt x="1024" y="258"/>
                    </a:lnTo>
                    <a:lnTo>
                      <a:pt x="1019" y="257"/>
                    </a:lnTo>
                    <a:lnTo>
                      <a:pt x="1016" y="260"/>
                    </a:lnTo>
                    <a:lnTo>
                      <a:pt x="1013" y="260"/>
                    </a:lnTo>
                    <a:lnTo>
                      <a:pt x="1011" y="260"/>
                    </a:lnTo>
                    <a:lnTo>
                      <a:pt x="1005" y="259"/>
                    </a:lnTo>
                    <a:lnTo>
                      <a:pt x="1002" y="256"/>
                    </a:lnTo>
                    <a:lnTo>
                      <a:pt x="1000" y="253"/>
                    </a:lnTo>
                    <a:lnTo>
                      <a:pt x="998" y="250"/>
                    </a:lnTo>
                    <a:lnTo>
                      <a:pt x="997" y="248"/>
                    </a:lnTo>
                    <a:lnTo>
                      <a:pt x="995" y="240"/>
                    </a:lnTo>
                    <a:lnTo>
                      <a:pt x="988" y="228"/>
                    </a:lnTo>
                    <a:lnTo>
                      <a:pt x="978" y="217"/>
                    </a:lnTo>
                    <a:lnTo>
                      <a:pt x="955" y="196"/>
                    </a:lnTo>
                    <a:lnTo>
                      <a:pt x="951" y="191"/>
                    </a:lnTo>
                    <a:lnTo>
                      <a:pt x="949" y="185"/>
                    </a:lnTo>
                    <a:lnTo>
                      <a:pt x="948" y="177"/>
                    </a:lnTo>
                    <a:lnTo>
                      <a:pt x="949" y="169"/>
                    </a:lnTo>
                    <a:lnTo>
                      <a:pt x="948" y="162"/>
                    </a:lnTo>
                    <a:lnTo>
                      <a:pt x="946" y="156"/>
                    </a:lnTo>
                    <a:lnTo>
                      <a:pt x="941" y="149"/>
                    </a:lnTo>
                    <a:lnTo>
                      <a:pt x="938" y="144"/>
                    </a:lnTo>
                    <a:lnTo>
                      <a:pt x="936" y="141"/>
                    </a:lnTo>
                    <a:lnTo>
                      <a:pt x="928" y="132"/>
                    </a:lnTo>
                    <a:lnTo>
                      <a:pt x="921" y="124"/>
                    </a:lnTo>
                    <a:lnTo>
                      <a:pt x="915" y="119"/>
                    </a:lnTo>
                    <a:lnTo>
                      <a:pt x="911" y="118"/>
                    </a:lnTo>
                    <a:lnTo>
                      <a:pt x="896" y="111"/>
                    </a:lnTo>
                    <a:lnTo>
                      <a:pt x="893" y="109"/>
                    </a:lnTo>
                    <a:lnTo>
                      <a:pt x="891" y="109"/>
                    </a:lnTo>
                    <a:lnTo>
                      <a:pt x="886" y="112"/>
                    </a:lnTo>
                    <a:lnTo>
                      <a:pt x="878" y="114"/>
                    </a:lnTo>
                    <a:lnTo>
                      <a:pt x="873" y="115"/>
                    </a:lnTo>
                    <a:lnTo>
                      <a:pt x="866" y="114"/>
                    </a:lnTo>
                    <a:lnTo>
                      <a:pt x="863" y="112"/>
                    </a:lnTo>
                    <a:lnTo>
                      <a:pt x="861" y="111"/>
                    </a:lnTo>
                    <a:lnTo>
                      <a:pt x="853" y="106"/>
                    </a:lnTo>
                    <a:lnTo>
                      <a:pt x="847" y="104"/>
                    </a:lnTo>
                    <a:lnTo>
                      <a:pt x="841" y="104"/>
                    </a:lnTo>
                    <a:lnTo>
                      <a:pt x="835" y="102"/>
                    </a:lnTo>
                    <a:lnTo>
                      <a:pt x="832" y="100"/>
                    </a:lnTo>
                    <a:lnTo>
                      <a:pt x="829" y="97"/>
                    </a:lnTo>
                    <a:lnTo>
                      <a:pt x="829" y="94"/>
                    </a:lnTo>
                    <a:lnTo>
                      <a:pt x="828" y="88"/>
                    </a:lnTo>
                    <a:lnTo>
                      <a:pt x="826" y="85"/>
                    </a:lnTo>
                    <a:lnTo>
                      <a:pt x="822" y="83"/>
                    </a:lnTo>
                    <a:lnTo>
                      <a:pt x="820" y="82"/>
                    </a:lnTo>
                    <a:lnTo>
                      <a:pt x="819" y="80"/>
                    </a:lnTo>
                    <a:lnTo>
                      <a:pt x="817" y="74"/>
                    </a:lnTo>
                    <a:lnTo>
                      <a:pt x="814" y="69"/>
                    </a:lnTo>
                    <a:lnTo>
                      <a:pt x="805" y="64"/>
                    </a:lnTo>
                    <a:lnTo>
                      <a:pt x="800" y="63"/>
                    </a:lnTo>
                    <a:lnTo>
                      <a:pt x="796" y="65"/>
                    </a:lnTo>
                    <a:lnTo>
                      <a:pt x="791" y="64"/>
                    </a:lnTo>
                    <a:lnTo>
                      <a:pt x="788" y="64"/>
                    </a:lnTo>
                    <a:lnTo>
                      <a:pt x="786" y="63"/>
                    </a:lnTo>
                    <a:lnTo>
                      <a:pt x="785" y="63"/>
                    </a:lnTo>
                    <a:lnTo>
                      <a:pt x="783" y="63"/>
                    </a:lnTo>
                    <a:lnTo>
                      <a:pt x="779" y="62"/>
                    </a:lnTo>
                    <a:lnTo>
                      <a:pt x="767" y="58"/>
                    </a:lnTo>
                    <a:lnTo>
                      <a:pt x="757" y="60"/>
                    </a:lnTo>
                    <a:lnTo>
                      <a:pt x="736" y="66"/>
                    </a:lnTo>
                    <a:lnTo>
                      <a:pt x="728" y="67"/>
                    </a:lnTo>
                    <a:lnTo>
                      <a:pt x="725" y="66"/>
                    </a:lnTo>
                    <a:lnTo>
                      <a:pt x="724" y="65"/>
                    </a:lnTo>
                    <a:lnTo>
                      <a:pt x="718" y="60"/>
                    </a:lnTo>
                    <a:lnTo>
                      <a:pt x="713" y="60"/>
                    </a:lnTo>
                    <a:lnTo>
                      <a:pt x="710" y="63"/>
                    </a:lnTo>
                    <a:lnTo>
                      <a:pt x="707" y="63"/>
                    </a:lnTo>
                    <a:lnTo>
                      <a:pt x="703" y="63"/>
                    </a:lnTo>
                    <a:lnTo>
                      <a:pt x="697" y="62"/>
                    </a:lnTo>
                    <a:lnTo>
                      <a:pt x="692" y="61"/>
                    </a:lnTo>
                    <a:lnTo>
                      <a:pt x="689" y="61"/>
                    </a:lnTo>
                    <a:lnTo>
                      <a:pt x="682" y="59"/>
                    </a:lnTo>
                    <a:lnTo>
                      <a:pt x="676" y="62"/>
                    </a:lnTo>
                    <a:lnTo>
                      <a:pt x="671" y="64"/>
                    </a:lnTo>
                    <a:lnTo>
                      <a:pt x="667" y="65"/>
                    </a:lnTo>
                    <a:lnTo>
                      <a:pt x="661" y="64"/>
                    </a:lnTo>
                    <a:lnTo>
                      <a:pt x="656" y="62"/>
                    </a:lnTo>
                    <a:lnTo>
                      <a:pt x="644" y="53"/>
                    </a:lnTo>
                    <a:lnTo>
                      <a:pt x="637" y="44"/>
                    </a:lnTo>
                    <a:lnTo>
                      <a:pt x="632" y="41"/>
                    </a:lnTo>
                    <a:lnTo>
                      <a:pt x="627" y="38"/>
                    </a:lnTo>
                    <a:lnTo>
                      <a:pt x="625" y="35"/>
                    </a:lnTo>
                    <a:lnTo>
                      <a:pt x="623" y="32"/>
                    </a:lnTo>
                    <a:lnTo>
                      <a:pt x="620" y="32"/>
                    </a:lnTo>
                    <a:lnTo>
                      <a:pt x="614" y="33"/>
                    </a:lnTo>
                    <a:lnTo>
                      <a:pt x="608" y="36"/>
                    </a:lnTo>
                    <a:lnTo>
                      <a:pt x="603" y="37"/>
                    </a:lnTo>
                    <a:lnTo>
                      <a:pt x="599" y="39"/>
                    </a:lnTo>
                    <a:lnTo>
                      <a:pt x="596" y="39"/>
                    </a:lnTo>
                    <a:lnTo>
                      <a:pt x="595" y="40"/>
                    </a:lnTo>
                    <a:lnTo>
                      <a:pt x="575" y="30"/>
                    </a:lnTo>
                    <a:lnTo>
                      <a:pt x="568" y="28"/>
                    </a:lnTo>
                    <a:lnTo>
                      <a:pt x="566" y="29"/>
                    </a:lnTo>
                    <a:lnTo>
                      <a:pt x="566" y="33"/>
                    </a:lnTo>
                    <a:lnTo>
                      <a:pt x="564" y="34"/>
                    </a:lnTo>
                    <a:lnTo>
                      <a:pt x="561" y="34"/>
                    </a:lnTo>
                    <a:lnTo>
                      <a:pt x="559" y="33"/>
                    </a:lnTo>
                    <a:lnTo>
                      <a:pt x="558" y="33"/>
                    </a:lnTo>
                    <a:lnTo>
                      <a:pt x="555" y="30"/>
                    </a:lnTo>
                    <a:lnTo>
                      <a:pt x="549" y="26"/>
                    </a:lnTo>
                    <a:lnTo>
                      <a:pt x="543" y="27"/>
                    </a:lnTo>
                    <a:lnTo>
                      <a:pt x="536" y="27"/>
                    </a:lnTo>
                    <a:lnTo>
                      <a:pt x="531" y="27"/>
                    </a:lnTo>
                    <a:lnTo>
                      <a:pt x="522" y="23"/>
                    </a:lnTo>
                    <a:lnTo>
                      <a:pt x="517" y="20"/>
                    </a:lnTo>
                    <a:lnTo>
                      <a:pt x="512" y="17"/>
                    </a:lnTo>
                    <a:lnTo>
                      <a:pt x="508" y="16"/>
                    </a:lnTo>
                    <a:lnTo>
                      <a:pt x="499" y="17"/>
                    </a:lnTo>
                    <a:lnTo>
                      <a:pt x="497" y="16"/>
                    </a:lnTo>
                    <a:lnTo>
                      <a:pt x="496" y="16"/>
                    </a:lnTo>
                    <a:lnTo>
                      <a:pt x="494" y="16"/>
                    </a:lnTo>
                    <a:lnTo>
                      <a:pt x="488" y="14"/>
                    </a:lnTo>
                    <a:lnTo>
                      <a:pt x="484" y="11"/>
                    </a:lnTo>
                    <a:lnTo>
                      <a:pt x="482" y="10"/>
                    </a:lnTo>
                    <a:lnTo>
                      <a:pt x="478" y="8"/>
                    </a:lnTo>
                    <a:lnTo>
                      <a:pt x="475" y="6"/>
                    </a:lnTo>
                    <a:lnTo>
                      <a:pt x="473" y="5"/>
                    </a:lnTo>
                    <a:lnTo>
                      <a:pt x="468" y="3"/>
                    </a:lnTo>
                    <a:lnTo>
                      <a:pt x="461" y="0"/>
                    </a:lnTo>
                    <a:lnTo>
                      <a:pt x="455" y="1"/>
                    </a:lnTo>
                    <a:lnTo>
                      <a:pt x="448" y="2"/>
                    </a:lnTo>
                    <a:lnTo>
                      <a:pt x="440" y="6"/>
                    </a:lnTo>
                    <a:lnTo>
                      <a:pt x="434" y="8"/>
                    </a:lnTo>
                    <a:lnTo>
                      <a:pt x="431" y="8"/>
                    </a:lnTo>
                    <a:lnTo>
                      <a:pt x="429" y="9"/>
                    </a:lnTo>
                    <a:lnTo>
                      <a:pt x="421" y="9"/>
                    </a:lnTo>
                    <a:lnTo>
                      <a:pt x="415" y="8"/>
                    </a:lnTo>
                    <a:lnTo>
                      <a:pt x="406" y="7"/>
                    </a:lnTo>
                    <a:lnTo>
                      <a:pt x="401" y="8"/>
                    </a:lnTo>
                    <a:lnTo>
                      <a:pt x="396" y="11"/>
                    </a:lnTo>
                    <a:lnTo>
                      <a:pt x="395" y="17"/>
                    </a:lnTo>
                    <a:lnTo>
                      <a:pt x="391" y="25"/>
                    </a:lnTo>
                    <a:lnTo>
                      <a:pt x="387" y="27"/>
                    </a:lnTo>
                    <a:lnTo>
                      <a:pt x="385" y="30"/>
                    </a:lnTo>
                    <a:lnTo>
                      <a:pt x="379" y="32"/>
                    </a:lnTo>
                    <a:lnTo>
                      <a:pt x="373" y="29"/>
                    </a:lnTo>
                    <a:lnTo>
                      <a:pt x="366" y="30"/>
                    </a:lnTo>
                    <a:lnTo>
                      <a:pt x="363" y="34"/>
                    </a:lnTo>
                    <a:lnTo>
                      <a:pt x="361" y="41"/>
                    </a:lnTo>
                    <a:lnTo>
                      <a:pt x="353" y="45"/>
                    </a:lnTo>
                    <a:lnTo>
                      <a:pt x="345" y="46"/>
                    </a:lnTo>
                    <a:lnTo>
                      <a:pt x="341" y="43"/>
                    </a:lnTo>
                    <a:lnTo>
                      <a:pt x="339" y="40"/>
                    </a:lnTo>
                    <a:lnTo>
                      <a:pt x="337" y="35"/>
                    </a:lnTo>
                    <a:lnTo>
                      <a:pt x="336" y="27"/>
                    </a:lnTo>
                    <a:lnTo>
                      <a:pt x="333" y="21"/>
                    </a:lnTo>
                    <a:lnTo>
                      <a:pt x="330" y="18"/>
                    </a:lnTo>
                    <a:lnTo>
                      <a:pt x="326" y="15"/>
                    </a:lnTo>
                    <a:lnTo>
                      <a:pt x="322" y="15"/>
                    </a:lnTo>
                    <a:lnTo>
                      <a:pt x="317" y="14"/>
                    </a:lnTo>
                    <a:lnTo>
                      <a:pt x="314" y="16"/>
                    </a:lnTo>
                    <a:lnTo>
                      <a:pt x="308" y="25"/>
                    </a:lnTo>
                    <a:lnTo>
                      <a:pt x="305" y="27"/>
                    </a:lnTo>
                    <a:lnTo>
                      <a:pt x="301" y="30"/>
                    </a:lnTo>
                    <a:lnTo>
                      <a:pt x="298" y="30"/>
                    </a:lnTo>
                    <a:lnTo>
                      <a:pt x="296" y="32"/>
                    </a:lnTo>
                    <a:lnTo>
                      <a:pt x="289" y="33"/>
                    </a:lnTo>
                    <a:lnTo>
                      <a:pt x="282" y="34"/>
                    </a:lnTo>
                    <a:lnTo>
                      <a:pt x="277" y="37"/>
                    </a:lnTo>
                    <a:lnTo>
                      <a:pt x="271" y="42"/>
                    </a:lnTo>
                    <a:lnTo>
                      <a:pt x="268" y="49"/>
                    </a:lnTo>
                    <a:lnTo>
                      <a:pt x="266" y="52"/>
                    </a:lnTo>
                    <a:lnTo>
                      <a:pt x="265" y="52"/>
                    </a:lnTo>
                    <a:lnTo>
                      <a:pt x="265" y="53"/>
                    </a:lnTo>
                    <a:lnTo>
                      <a:pt x="265" y="55"/>
                    </a:lnTo>
                    <a:lnTo>
                      <a:pt x="262" y="59"/>
                    </a:lnTo>
                    <a:lnTo>
                      <a:pt x="257" y="61"/>
                    </a:lnTo>
                    <a:lnTo>
                      <a:pt x="253" y="61"/>
                    </a:lnTo>
                    <a:lnTo>
                      <a:pt x="251" y="62"/>
                    </a:lnTo>
                    <a:lnTo>
                      <a:pt x="241" y="60"/>
                    </a:lnTo>
                    <a:lnTo>
                      <a:pt x="236" y="61"/>
                    </a:lnTo>
                    <a:lnTo>
                      <a:pt x="229" y="62"/>
                    </a:lnTo>
                    <a:lnTo>
                      <a:pt x="226" y="64"/>
                    </a:lnTo>
                    <a:lnTo>
                      <a:pt x="223" y="64"/>
                    </a:lnTo>
                    <a:lnTo>
                      <a:pt x="222" y="65"/>
                    </a:lnTo>
                    <a:lnTo>
                      <a:pt x="217" y="64"/>
                    </a:lnTo>
                    <a:lnTo>
                      <a:pt x="208" y="67"/>
                    </a:lnTo>
                    <a:lnTo>
                      <a:pt x="203" y="72"/>
                    </a:lnTo>
                    <a:lnTo>
                      <a:pt x="201" y="81"/>
                    </a:lnTo>
                    <a:lnTo>
                      <a:pt x="196" y="104"/>
                    </a:lnTo>
                    <a:lnTo>
                      <a:pt x="194" y="109"/>
                    </a:lnTo>
                    <a:lnTo>
                      <a:pt x="193" y="109"/>
                    </a:lnTo>
                    <a:lnTo>
                      <a:pt x="193" y="110"/>
                    </a:lnTo>
                    <a:lnTo>
                      <a:pt x="193" y="112"/>
                    </a:lnTo>
                    <a:lnTo>
                      <a:pt x="191" y="114"/>
                    </a:lnTo>
                    <a:lnTo>
                      <a:pt x="190" y="116"/>
                    </a:lnTo>
                    <a:lnTo>
                      <a:pt x="175" y="117"/>
                    </a:lnTo>
                    <a:lnTo>
                      <a:pt x="172" y="117"/>
                    </a:lnTo>
                    <a:lnTo>
                      <a:pt x="171" y="119"/>
                    </a:lnTo>
                    <a:lnTo>
                      <a:pt x="170" y="122"/>
                    </a:lnTo>
                    <a:lnTo>
                      <a:pt x="172" y="128"/>
                    </a:lnTo>
                    <a:lnTo>
                      <a:pt x="172" y="131"/>
                    </a:lnTo>
                    <a:lnTo>
                      <a:pt x="172" y="135"/>
                    </a:lnTo>
                    <a:lnTo>
                      <a:pt x="170" y="138"/>
                    </a:lnTo>
                    <a:lnTo>
                      <a:pt x="168" y="142"/>
                    </a:lnTo>
                    <a:lnTo>
                      <a:pt x="162" y="147"/>
                    </a:lnTo>
                    <a:lnTo>
                      <a:pt x="157" y="149"/>
                    </a:lnTo>
                    <a:lnTo>
                      <a:pt x="131" y="150"/>
                    </a:lnTo>
                    <a:lnTo>
                      <a:pt x="126" y="151"/>
                    </a:lnTo>
                    <a:lnTo>
                      <a:pt x="122" y="154"/>
                    </a:lnTo>
                    <a:lnTo>
                      <a:pt x="117" y="157"/>
                    </a:lnTo>
                    <a:lnTo>
                      <a:pt x="117" y="164"/>
                    </a:lnTo>
                    <a:lnTo>
                      <a:pt x="116" y="164"/>
                    </a:lnTo>
                    <a:lnTo>
                      <a:pt x="116" y="166"/>
                    </a:lnTo>
                    <a:lnTo>
                      <a:pt x="116" y="168"/>
                    </a:lnTo>
                    <a:lnTo>
                      <a:pt x="115" y="170"/>
                    </a:lnTo>
                    <a:lnTo>
                      <a:pt x="113" y="170"/>
                    </a:lnTo>
                    <a:lnTo>
                      <a:pt x="112" y="169"/>
                    </a:lnTo>
                    <a:lnTo>
                      <a:pt x="110" y="167"/>
                    </a:lnTo>
                    <a:lnTo>
                      <a:pt x="108" y="163"/>
                    </a:lnTo>
                    <a:lnTo>
                      <a:pt x="106" y="159"/>
                    </a:lnTo>
                    <a:lnTo>
                      <a:pt x="106" y="154"/>
                    </a:lnTo>
                    <a:lnTo>
                      <a:pt x="102" y="147"/>
                    </a:lnTo>
                    <a:lnTo>
                      <a:pt x="97" y="141"/>
                    </a:lnTo>
                    <a:lnTo>
                      <a:pt x="92" y="138"/>
                    </a:lnTo>
                    <a:lnTo>
                      <a:pt x="87" y="138"/>
                    </a:lnTo>
                    <a:lnTo>
                      <a:pt x="85" y="138"/>
                    </a:lnTo>
                    <a:lnTo>
                      <a:pt x="81" y="140"/>
                    </a:lnTo>
                    <a:lnTo>
                      <a:pt x="76" y="143"/>
                    </a:lnTo>
                    <a:lnTo>
                      <a:pt x="70" y="150"/>
                    </a:lnTo>
                    <a:lnTo>
                      <a:pt x="68" y="151"/>
                    </a:lnTo>
                    <a:lnTo>
                      <a:pt x="67" y="154"/>
                    </a:lnTo>
                    <a:lnTo>
                      <a:pt x="62" y="166"/>
                    </a:lnTo>
                    <a:lnTo>
                      <a:pt x="57" y="171"/>
                    </a:lnTo>
                    <a:lnTo>
                      <a:pt x="54" y="173"/>
                    </a:lnTo>
                    <a:lnTo>
                      <a:pt x="52" y="171"/>
                    </a:lnTo>
                    <a:lnTo>
                      <a:pt x="51" y="166"/>
                    </a:lnTo>
                    <a:lnTo>
                      <a:pt x="49" y="161"/>
                    </a:lnTo>
                    <a:lnTo>
                      <a:pt x="50" y="158"/>
                    </a:lnTo>
                    <a:lnTo>
                      <a:pt x="51" y="153"/>
                    </a:lnTo>
                    <a:lnTo>
                      <a:pt x="55" y="149"/>
                    </a:lnTo>
                    <a:lnTo>
                      <a:pt x="55" y="145"/>
                    </a:lnTo>
                    <a:lnTo>
                      <a:pt x="56" y="143"/>
                    </a:lnTo>
                    <a:lnTo>
                      <a:pt x="57" y="139"/>
                    </a:lnTo>
                    <a:lnTo>
                      <a:pt x="57" y="134"/>
                    </a:lnTo>
                    <a:lnTo>
                      <a:pt x="57" y="130"/>
                    </a:lnTo>
                    <a:lnTo>
                      <a:pt x="55" y="125"/>
                    </a:lnTo>
                    <a:lnTo>
                      <a:pt x="54" y="123"/>
                    </a:lnTo>
                    <a:lnTo>
                      <a:pt x="52" y="121"/>
                    </a:lnTo>
                    <a:lnTo>
                      <a:pt x="51" y="121"/>
                    </a:lnTo>
                    <a:lnTo>
                      <a:pt x="47" y="121"/>
                    </a:lnTo>
                    <a:lnTo>
                      <a:pt x="45" y="122"/>
                    </a:lnTo>
                    <a:lnTo>
                      <a:pt x="43" y="125"/>
                    </a:lnTo>
                    <a:lnTo>
                      <a:pt x="36" y="130"/>
                    </a:lnTo>
                    <a:lnTo>
                      <a:pt x="34" y="136"/>
                    </a:lnTo>
                    <a:lnTo>
                      <a:pt x="34" y="151"/>
                    </a:lnTo>
                    <a:lnTo>
                      <a:pt x="32" y="153"/>
                    </a:lnTo>
                    <a:lnTo>
                      <a:pt x="31" y="153"/>
                    </a:lnTo>
                    <a:lnTo>
                      <a:pt x="31" y="154"/>
                    </a:lnTo>
                    <a:lnTo>
                      <a:pt x="31" y="156"/>
                    </a:lnTo>
                    <a:lnTo>
                      <a:pt x="29" y="157"/>
                    </a:lnTo>
                    <a:lnTo>
                      <a:pt x="27" y="159"/>
                    </a:lnTo>
                    <a:lnTo>
                      <a:pt x="23" y="160"/>
                    </a:lnTo>
                    <a:lnTo>
                      <a:pt x="20" y="166"/>
                    </a:lnTo>
                    <a:lnTo>
                      <a:pt x="14" y="177"/>
                    </a:lnTo>
                    <a:lnTo>
                      <a:pt x="8" y="181"/>
                    </a:lnTo>
                    <a:lnTo>
                      <a:pt x="3" y="181"/>
                    </a:lnTo>
                    <a:lnTo>
                      <a:pt x="1" y="180"/>
                    </a:lnTo>
                    <a:lnTo>
                      <a:pt x="0" y="18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Freeform 397">
                <a:extLst>
                  <a:ext uri="{FF2B5EF4-FFF2-40B4-BE49-F238E27FC236}">
                    <a16:creationId xmlns:a16="http://schemas.microsoft.com/office/drawing/2014/main" id="{957C5F19-3603-26BE-343B-231BE71C01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797"/>
                <a:ext cx="113" cy="55"/>
              </a:xfrm>
              <a:custGeom>
                <a:avLst/>
                <a:gdLst>
                  <a:gd name="T0" fmla="*/ 296 w 338"/>
                  <a:gd name="T1" fmla="*/ 73 h 165"/>
                  <a:gd name="T2" fmla="*/ 276 w 338"/>
                  <a:gd name="T3" fmla="*/ 72 h 165"/>
                  <a:gd name="T4" fmla="*/ 263 w 338"/>
                  <a:gd name="T5" fmla="*/ 68 h 165"/>
                  <a:gd name="T6" fmla="*/ 253 w 338"/>
                  <a:gd name="T7" fmla="*/ 56 h 165"/>
                  <a:gd name="T8" fmla="*/ 262 w 338"/>
                  <a:gd name="T9" fmla="*/ 43 h 165"/>
                  <a:gd name="T10" fmla="*/ 273 w 338"/>
                  <a:gd name="T11" fmla="*/ 45 h 165"/>
                  <a:gd name="T12" fmla="*/ 280 w 338"/>
                  <a:gd name="T13" fmla="*/ 41 h 165"/>
                  <a:gd name="T14" fmla="*/ 281 w 338"/>
                  <a:gd name="T15" fmla="*/ 23 h 165"/>
                  <a:gd name="T16" fmla="*/ 268 w 338"/>
                  <a:gd name="T17" fmla="*/ 4 h 165"/>
                  <a:gd name="T18" fmla="*/ 253 w 338"/>
                  <a:gd name="T19" fmla="*/ 3 h 165"/>
                  <a:gd name="T20" fmla="*/ 235 w 338"/>
                  <a:gd name="T21" fmla="*/ 22 h 165"/>
                  <a:gd name="T22" fmla="*/ 227 w 338"/>
                  <a:gd name="T23" fmla="*/ 25 h 165"/>
                  <a:gd name="T24" fmla="*/ 221 w 338"/>
                  <a:gd name="T25" fmla="*/ 22 h 165"/>
                  <a:gd name="T26" fmla="*/ 213 w 338"/>
                  <a:gd name="T27" fmla="*/ 5 h 165"/>
                  <a:gd name="T28" fmla="*/ 207 w 338"/>
                  <a:gd name="T29" fmla="*/ 6 h 165"/>
                  <a:gd name="T30" fmla="*/ 204 w 338"/>
                  <a:gd name="T31" fmla="*/ 20 h 165"/>
                  <a:gd name="T32" fmla="*/ 194 w 338"/>
                  <a:gd name="T33" fmla="*/ 24 h 165"/>
                  <a:gd name="T34" fmla="*/ 187 w 338"/>
                  <a:gd name="T35" fmla="*/ 32 h 165"/>
                  <a:gd name="T36" fmla="*/ 203 w 338"/>
                  <a:gd name="T37" fmla="*/ 56 h 165"/>
                  <a:gd name="T38" fmla="*/ 199 w 338"/>
                  <a:gd name="T39" fmla="*/ 71 h 165"/>
                  <a:gd name="T40" fmla="*/ 198 w 338"/>
                  <a:gd name="T41" fmla="*/ 74 h 165"/>
                  <a:gd name="T42" fmla="*/ 167 w 338"/>
                  <a:gd name="T43" fmla="*/ 90 h 165"/>
                  <a:gd name="T44" fmla="*/ 162 w 338"/>
                  <a:gd name="T45" fmla="*/ 75 h 165"/>
                  <a:gd name="T46" fmla="*/ 160 w 338"/>
                  <a:gd name="T47" fmla="*/ 66 h 165"/>
                  <a:gd name="T48" fmla="*/ 157 w 338"/>
                  <a:gd name="T49" fmla="*/ 69 h 165"/>
                  <a:gd name="T50" fmla="*/ 149 w 338"/>
                  <a:gd name="T51" fmla="*/ 86 h 165"/>
                  <a:gd name="T52" fmla="*/ 139 w 338"/>
                  <a:gd name="T53" fmla="*/ 100 h 165"/>
                  <a:gd name="T54" fmla="*/ 133 w 338"/>
                  <a:gd name="T55" fmla="*/ 125 h 165"/>
                  <a:gd name="T56" fmla="*/ 116 w 338"/>
                  <a:gd name="T57" fmla="*/ 134 h 165"/>
                  <a:gd name="T58" fmla="*/ 119 w 338"/>
                  <a:gd name="T59" fmla="*/ 128 h 165"/>
                  <a:gd name="T60" fmla="*/ 116 w 338"/>
                  <a:gd name="T61" fmla="*/ 120 h 165"/>
                  <a:gd name="T62" fmla="*/ 97 w 338"/>
                  <a:gd name="T63" fmla="*/ 109 h 165"/>
                  <a:gd name="T64" fmla="*/ 92 w 338"/>
                  <a:gd name="T65" fmla="*/ 76 h 165"/>
                  <a:gd name="T66" fmla="*/ 79 w 338"/>
                  <a:gd name="T67" fmla="*/ 80 h 165"/>
                  <a:gd name="T68" fmla="*/ 79 w 338"/>
                  <a:gd name="T69" fmla="*/ 94 h 165"/>
                  <a:gd name="T70" fmla="*/ 72 w 338"/>
                  <a:gd name="T71" fmla="*/ 103 h 165"/>
                  <a:gd name="T72" fmla="*/ 66 w 338"/>
                  <a:gd name="T73" fmla="*/ 108 h 165"/>
                  <a:gd name="T74" fmla="*/ 49 w 338"/>
                  <a:gd name="T75" fmla="*/ 109 h 165"/>
                  <a:gd name="T76" fmla="*/ 32 w 338"/>
                  <a:gd name="T77" fmla="*/ 111 h 165"/>
                  <a:gd name="T78" fmla="*/ 29 w 338"/>
                  <a:gd name="T79" fmla="*/ 124 h 165"/>
                  <a:gd name="T80" fmla="*/ 41 w 338"/>
                  <a:gd name="T81" fmla="*/ 130 h 165"/>
                  <a:gd name="T82" fmla="*/ 63 w 338"/>
                  <a:gd name="T83" fmla="*/ 131 h 165"/>
                  <a:gd name="T84" fmla="*/ 66 w 338"/>
                  <a:gd name="T85" fmla="*/ 144 h 165"/>
                  <a:gd name="T86" fmla="*/ 59 w 338"/>
                  <a:gd name="T87" fmla="*/ 154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38" h="165">
                    <a:moveTo>
                      <a:pt x="338" y="80"/>
                    </a:moveTo>
                    <a:lnTo>
                      <a:pt x="306" y="74"/>
                    </a:lnTo>
                    <a:lnTo>
                      <a:pt x="296" y="73"/>
                    </a:lnTo>
                    <a:lnTo>
                      <a:pt x="289" y="74"/>
                    </a:lnTo>
                    <a:lnTo>
                      <a:pt x="279" y="73"/>
                    </a:lnTo>
                    <a:lnTo>
                      <a:pt x="276" y="72"/>
                    </a:lnTo>
                    <a:lnTo>
                      <a:pt x="275" y="72"/>
                    </a:lnTo>
                    <a:lnTo>
                      <a:pt x="269" y="69"/>
                    </a:lnTo>
                    <a:lnTo>
                      <a:pt x="263" y="68"/>
                    </a:lnTo>
                    <a:lnTo>
                      <a:pt x="259" y="69"/>
                    </a:lnTo>
                    <a:lnTo>
                      <a:pt x="254" y="60"/>
                    </a:lnTo>
                    <a:lnTo>
                      <a:pt x="253" y="56"/>
                    </a:lnTo>
                    <a:lnTo>
                      <a:pt x="256" y="52"/>
                    </a:lnTo>
                    <a:lnTo>
                      <a:pt x="258" y="47"/>
                    </a:lnTo>
                    <a:lnTo>
                      <a:pt x="262" y="43"/>
                    </a:lnTo>
                    <a:lnTo>
                      <a:pt x="264" y="42"/>
                    </a:lnTo>
                    <a:lnTo>
                      <a:pt x="269" y="44"/>
                    </a:lnTo>
                    <a:lnTo>
                      <a:pt x="273" y="45"/>
                    </a:lnTo>
                    <a:lnTo>
                      <a:pt x="275" y="44"/>
                    </a:lnTo>
                    <a:lnTo>
                      <a:pt x="278" y="44"/>
                    </a:lnTo>
                    <a:lnTo>
                      <a:pt x="280" y="41"/>
                    </a:lnTo>
                    <a:lnTo>
                      <a:pt x="281" y="37"/>
                    </a:lnTo>
                    <a:lnTo>
                      <a:pt x="281" y="31"/>
                    </a:lnTo>
                    <a:lnTo>
                      <a:pt x="281" y="23"/>
                    </a:lnTo>
                    <a:lnTo>
                      <a:pt x="279" y="17"/>
                    </a:lnTo>
                    <a:lnTo>
                      <a:pt x="276" y="12"/>
                    </a:lnTo>
                    <a:lnTo>
                      <a:pt x="268" y="4"/>
                    </a:lnTo>
                    <a:lnTo>
                      <a:pt x="262" y="1"/>
                    </a:lnTo>
                    <a:lnTo>
                      <a:pt x="258" y="0"/>
                    </a:lnTo>
                    <a:lnTo>
                      <a:pt x="253" y="3"/>
                    </a:lnTo>
                    <a:lnTo>
                      <a:pt x="241" y="18"/>
                    </a:lnTo>
                    <a:lnTo>
                      <a:pt x="237" y="21"/>
                    </a:lnTo>
                    <a:lnTo>
                      <a:pt x="235" y="22"/>
                    </a:lnTo>
                    <a:lnTo>
                      <a:pt x="234" y="24"/>
                    </a:lnTo>
                    <a:lnTo>
                      <a:pt x="230" y="25"/>
                    </a:lnTo>
                    <a:lnTo>
                      <a:pt x="227" y="25"/>
                    </a:lnTo>
                    <a:lnTo>
                      <a:pt x="226" y="25"/>
                    </a:lnTo>
                    <a:lnTo>
                      <a:pt x="226" y="26"/>
                    </a:lnTo>
                    <a:lnTo>
                      <a:pt x="221" y="22"/>
                    </a:lnTo>
                    <a:lnTo>
                      <a:pt x="219" y="19"/>
                    </a:lnTo>
                    <a:lnTo>
                      <a:pt x="218" y="15"/>
                    </a:lnTo>
                    <a:lnTo>
                      <a:pt x="213" y="5"/>
                    </a:lnTo>
                    <a:lnTo>
                      <a:pt x="211" y="2"/>
                    </a:lnTo>
                    <a:lnTo>
                      <a:pt x="211" y="3"/>
                    </a:lnTo>
                    <a:lnTo>
                      <a:pt x="207" y="6"/>
                    </a:lnTo>
                    <a:lnTo>
                      <a:pt x="206" y="10"/>
                    </a:lnTo>
                    <a:lnTo>
                      <a:pt x="206" y="17"/>
                    </a:lnTo>
                    <a:lnTo>
                      <a:pt x="204" y="20"/>
                    </a:lnTo>
                    <a:lnTo>
                      <a:pt x="202" y="22"/>
                    </a:lnTo>
                    <a:lnTo>
                      <a:pt x="200" y="24"/>
                    </a:lnTo>
                    <a:lnTo>
                      <a:pt x="194" y="24"/>
                    </a:lnTo>
                    <a:lnTo>
                      <a:pt x="191" y="25"/>
                    </a:lnTo>
                    <a:lnTo>
                      <a:pt x="188" y="29"/>
                    </a:lnTo>
                    <a:lnTo>
                      <a:pt x="187" y="32"/>
                    </a:lnTo>
                    <a:lnTo>
                      <a:pt x="195" y="39"/>
                    </a:lnTo>
                    <a:lnTo>
                      <a:pt x="199" y="45"/>
                    </a:lnTo>
                    <a:lnTo>
                      <a:pt x="203" y="56"/>
                    </a:lnTo>
                    <a:lnTo>
                      <a:pt x="203" y="64"/>
                    </a:lnTo>
                    <a:lnTo>
                      <a:pt x="201" y="69"/>
                    </a:lnTo>
                    <a:lnTo>
                      <a:pt x="199" y="71"/>
                    </a:lnTo>
                    <a:lnTo>
                      <a:pt x="198" y="71"/>
                    </a:lnTo>
                    <a:lnTo>
                      <a:pt x="198" y="72"/>
                    </a:lnTo>
                    <a:lnTo>
                      <a:pt x="198" y="74"/>
                    </a:lnTo>
                    <a:lnTo>
                      <a:pt x="180" y="89"/>
                    </a:lnTo>
                    <a:lnTo>
                      <a:pt x="172" y="91"/>
                    </a:lnTo>
                    <a:lnTo>
                      <a:pt x="167" y="90"/>
                    </a:lnTo>
                    <a:lnTo>
                      <a:pt x="165" y="88"/>
                    </a:lnTo>
                    <a:lnTo>
                      <a:pt x="162" y="82"/>
                    </a:lnTo>
                    <a:lnTo>
                      <a:pt x="162" y="75"/>
                    </a:lnTo>
                    <a:lnTo>
                      <a:pt x="161" y="70"/>
                    </a:lnTo>
                    <a:lnTo>
                      <a:pt x="161" y="68"/>
                    </a:lnTo>
                    <a:lnTo>
                      <a:pt x="160" y="66"/>
                    </a:lnTo>
                    <a:lnTo>
                      <a:pt x="160" y="67"/>
                    </a:lnTo>
                    <a:lnTo>
                      <a:pt x="158" y="67"/>
                    </a:lnTo>
                    <a:lnTo>
                      <a:pt x="157" y="69"/>
                    </a:lnTo>
                    <a:lnTo>
                      <a:pt x="155" y="76"/>
                    </a:lnTo>
                    <a:lnTo>
                      <a:pt x="153" y="81"/>
                    </a:lnTo>
                    <a:lnTo>
                      <a:pt x="149" y="86"/>
                    </a:lnTo>
                    <a:lnTo>
                      <a:pt x="146" y="92"/>
                    </a:lnTo>
                    <a:lnTo>
                      <a:pt x="141" y="98"/>
                    </a:lnTo>
                    <a:lnTo>
                      <a:pt x="139" y="100"/>
                    </a:lnTo>
                    <a:lnTo>
                      <a:pt x="139" y="103"/>
                    </a:lnTo>
                    <a:lnTo>
                      <a:pt x="136" y="120"/>
                    </a:lnTo>
                    <a:lnTo>
                      <a:pt x="133" y="125"/>
                    </a:lnTo>
                    <a:lnTo>
                      <a:pt x="126" y="131"/>
                    </a:lnTo>
                    <a:lnTo>
                      <a:pt x="119" y="133"/>
                    </a:lnTo>
                    <a:lnTo>
                      <a:pt x="116" y="134"/>
                    </a:lnTo>
                    <a:lnTo>
                      <a:pt x="115" y="133"/>
                    </a:lnTo>
                    <a:lnTo>
                      <a:pt x="116" y="132"/>
                    </a:lnTo>
                    <a:lnTo>
                      <a:pt x="119" y="128"/>
                    </a:lnTo>
                    <a:lnTo>
                      <a:pt x="119" y="122"/>
                    </a:lnTo>
                    <a:lnTo>
                      <a:pt x="117" y="120"/>
                    </a:lnTo>
                    <a:lnTo>
                      <a:pt x="116" y="120"/>
                    </a:lnTo>
                    <a:lnTo>
                      <a:pt x="103" y="117"/>
                    </a:lnTo>
                    <a:lnTo>
                      <a:pt x="98" y="114"/>
                    </a:lnTo>
                    <a:lnTo>
                      <a:pt x="97" y="109"/>
                    </a:lnTo>
                    <a:lnTo>
                      <a:pt x="97" y="81"/>
                    </a:lnTo>
                    <a:lnTo>
                      <a:pt x="96" y="77"/>
                    </a:lnTo>
                    <a:lnTo>
                      <a:pt x="92" y="76"/>
                    </a:lnTo>
                    <a:lnTo>
                      <a:pt x="88" y="75"/>
                    </a:lnTo>
                    <a:lnTo>
                      <a:pt x="83" y="77"/>
                    </a:lnTo>
                    <a:lnTo>
                      <a:pt x="79" y="80"/>
                    </a:lnTo>
                    <a:lnTo>
                      <a:pt x="78" y="83"/>
                    </a:lnTo>
                    <a:lnTo>
                      <a:pt x="79" y="89"/>
                    </a:lnTo>
                    <a:lnTo>
                      <a:pt x="79" y="94"/>
                    </a:lnTo>
                    <a:lnTo>
                      <a:pt x="78" y="96"/>
                    </a:lnTo>
                    <a:lnTo>
                      <a:pt x="78" y="99"/>
                    </a:lnTo>
                    <a:lnTo>
                      <a:pt x="72" y="103"/>
                    </a:lnTo>
                    <a:lnTo>
                      <a:pt x="70" y="105"/>
                    </a:lnTo>
                    <a:lnTo>
                      <a:pt x="70" y="106"/>
                    </a:lnTo>
                    <a:lnTo>
                      <a:pt x="66" y="108"/>
                    </a:lnTo>
                    <a:lnTo>
                      <a:pt x="62" y="109"/>
                    </a:lnTo>
                    <a:lnTo>
                      <a:pt x="56" y="109"/>
                    </a:lnTo>
                    <a:lnTo>
                      <a:pt x="49" y="109"/>
                    </a:lnTo>
                    <a:lnTo>
                      <a:pt x="42" y="108"/>
                    </a:lnTo>
                    <a:lnTo>
                      <a:pt x="37" y="109"/>
                    </a:lnTo>
                    <a:lnTo>
                      <a:pt x="32" y="111"/>
                    </a:lnTo>
                    <a:lnTo>
                      <a:pt x="31" y="115"/>
                    </a:lnTo>
                    <a:lnTo>
                      <a:pt x="29" y="119"/>
                    </a:lnTo>
                    <a:lnTo>
                      <a:pt x="29" y="124"/>
                    </a:lnTo>
                    <a:lnTo>
                      <a:pt x="30" y="126"/>
                    </a:lnTo>
                    <a:lnTo>
                      <a:pt x="33" y="128"/>
                    </a:lnTo>
                    <a:lnTo>
                      <a:pt x="41" y="130"/>
                    </a:lnTo>
                    <a:lnTo>
                      <a:pt x="51" y="131"/>
                    </a:lnTo>
                    <a:lnTo>
                      <a:pt x="58" y="130"/>
                    </a:lnTo>
                    <a:lnTo>
                      <a:pt x="63" y="131"/>
                    </a:lnTo>
                    <a:lnTo>
                      <a:pt x="66" y="134"/>
                    </a:lnTo>
                    <a:lnTo>
                      <a:pt x="67" y="141"/>
                    </a:lnTo>
                    <a:lnTo>
                      <a:pt x="66" y="144"/>
                    </a:lnTo>
                    <a:lnTo>
                      <a:pt x="66" y="147"/>
                    </a:lnTo>
                    <a:lnTo>
                      <a:pt x="63" y="151"/>
                    </a:lnTo>
                    <a:lnTo>
                      <a:pt x="59" y="154"/>
                    </a:lnTo>
                    <a:lnTo>
                      <a:pt x="53" y="156"/>
                    </a:lnTo>
                    <a:lnTo>
                      <a:pt x="0" y="165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Freeform 398">
                <a:extLst>
                  <a:ext uri="{FF2B5EF4-FFF2-40B4-BE49-F238E27FC236}">
                    <a16:creationId xmlns:a16="http://schemas.microsoft.com/office/drawing/2014/main" id="{F956EE3F-0075-9C99-CF91-9E4363B5F7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1" y="852"/>
                <a:ext cx="69" cy="33"/>
              </a:xfrm>
              <a:custGeom>
                <a:avLst/>
                <a:gdLst>
                  <a:gd name="T0" fmla="*/ 198 w 209"/>
                  <a:gd name="T1" fmla="*/ 3 h 100"/>
                  <a:gd name="T2" fmla="*/ 187 w 209"/>
                  <a:gd name="T3" fmla="*/ 9 h 100"/>
                  <a:gd name="T4" fmla="*/ 180 w 209"/>
                  <a:gd name="T5" fmla="*/ 13 h 100"/>
                  <a:gd name="T6" fmla="*/ 174 w 209"/>
                  <a:gd name="T7" fmla="*/ 14 h 100"/>
                  <a:gd name="T8" fmla="*/ 173 w 209"/>
                  <a:gd name="T9" fmla="*/ 16 h 100"/>
                  <a:gd name="T10" fmla="*/ 158 w 209"/>
                  <a:gd name="T11" fmla="*/ 12 h 100"/>
                  <a:gd name="T12" fmla="*/ 139 w 209"/>
                  <a:gd name="T13" fmla="*/ 6 h 100"/>
                  <a:gd name="T14" fmla="*/ 119 w 209"/>
                  <a:gd name="T15" fmla="*/ 10 h 100"/>
                  <a:gd name="T16" fmla="*/ 109 w 209"/>
                  <a:gd name="T17" fmla="*/ 17 h 100"/>
                  <a:gd name="T18" fmla="*/ 98 w 209"/>
                  <a:gd name="T19" fmla="*/ 20 h 100"/>
                  <a:gd name="T20" fmla="*/ 86 w 209"/>
                  <a:gd name="T21" fmla="*/ 20 h 100"/>
                  <a:gd name="T22" fmla="*/ 82 w 209"/>
                  <a:gd name="T23" fmla="*/ 23 h 100"/>
                  <a:gd name="T24" fmla="*/ 81 w 209"/>
                  <a:gd name="T25" fmla="*/ 31 h 100"/>
                  <a:gd name="T26" fmla="*/ 83 w 209"/>
                  <a:gd name="T27" fmla="*/ 39 h 100"/>
                  <a:gd name="T28" fmla="*/ 83 w 209"/>
                  <a:gd name="T29" fmla="*/ 42 h 100"/>
                  <a:gd name="T30" fmla="*/ 82 w 209"/>
                  <a:gd name="T31" fmla="*/ 43 h 100"/>
                  <a:gd name="T32" fmla="*/ 80 w 209"/>
                  <a:gd name="T33" fmla="*/ 45 h 100"/>
                  <a:gd name="T34" fmla="*/ 79 w 209"/>
                  <a:gd name="T35" fmla="*/ 46 h 100"/>
                  <a:gd name="T36" fmla="*/ 57 w 209"/>
                  <a:gd name="T37" fmla="*/ 45 h 100"/>
                  <a:gd name="T38" fmla="*/ 46 w 209"/>
                  <a:gd name="T39" fmla="*/ 47 h 100"/>
                  <a:gd name="T40" fmla="*/ 50 w 209"/>
                  <a:gd name="T41" fmla="*/ 60 h 100"/>
                  <a:gd name="T42" fmla="*/ 59 w 209"/>
                  <a:gd name="T43" fmla="*/ 64 h 100"/>
                  <a:gd name="T44" fmla="*/ 81 w 209"/>
                  <a:gd name="T45" fmla="*/ 69 h 100"/>
                  <a:gd name="T46" fmla="*/ 87 w 209"/>
                  <a:gd name="T47" fmla="*/ 78 h 100"/>
                  <a:gd name="T48" fmla="*/ 87 w 209"/>
                  <a:gd name="T49" fmla="*/ 87 h 100"/>
                  <a:gd name="T50" fmla="*/ 86 w 209"/>
                  <a:gd name="T51" fmla="*/ 88 h 100"/>
                  <a:gd name="T52" fmla="*/ 84 w 209"/>
                  <a:gd name="T53" fmla="*/ 93 h 100"/>
                  <a:gd name="T54" fmla="*/ 83 w 209"/>
                  <a:gd name="T55" fmla="*/ 94 h 100"/>
                  <a:gd name="T56" fmla="*/ 79 w 209"/>
                  <a:gd name="T57" fmla="*/ 97 h 100"/>
                  <a:gd name="T58" fmla="*/ 71 w 209"/>
                  <a:gd name="T59" fmla="*/ 99 h 100"/>
                  <a:gd name="T60" fmla="*/ 60 w 209"/>
                  <a:gd name="T61" fmla="*/ 98 h 100"/>
                  <a:gd name="T62" fmla="*/ 51 w 209"/>
                  <a:gd name="T63" fmla="*/ 92 h 100"/>
                  <a:gd name="T64" fmla="*/ 47 w 209"/>
                  <a:gd name="T65" fmla="*/ 78 h 100"/>
                  <a:gd name="T66" fmla="*/ 35 w 209"/>
                  <a:gd name="T67" fmla="*/ 65 h 100"/>
                  <a:gd name="T68" fmla="*/ 0 w 209"/>
                  <a:gd name="T69" fmla="*/ 6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09" h="100">
                    <a:moveTo>
                      <a:pt x="209" y="0"/>
                    </a:moveTo>
                    <a:lnTo>
                      <a:pt x="198" y="3"/>
                    </a:lnTo>
                    <a:lnTo>
                      <a:pt x="191" y="4"/>
                    </a:lnTo>
                    <a:lnTo>
                      <a:pt x="187" y="9"/>
                    </a:lnTo>
                    <a:lnTo>
                      <a:pt x="183" y="11"/>
                    </a:lnTo>
                    <a:lnTo>
                      <a:pt x="180" y="13"/>
                    </a:lnTo>
                    <a:lnTo>
                      <a:pt x="176" y="14"/>
                    </a:lnTo>
                    <a:lnTo>
                      <a:pt x="174" y="14"/>
                    </a:lnTo>
                    <a:lnTo>
                      <a:pt x="173" y="14"/>
                    </a:lnTo>
                    <a:lnTo>
                      <a:pt x="173" y="16"/>
                    </a:lnTo>
                    <a:lnTo>
                      <a:pt x="163" y="14"/>
                    </a:lnTo>
                    <a:lnTo>
                      <a:pt x="158" y="12"/>
                    </a:lnTo>
                    <a:lnTo>
                      <a:pt x="150" y="8"/>
                    </a:lnTo>
                    <a:lnTo>
                      <a:pt x="139" y="6"/>
                    </a:lnTo>
                    <a:lnTo>
                      <a:pt x="125" y="8"/>
                    </a:lnTo>
                    <a:lnTo>
                      <a:pt x="119" y="10"/>
                    </a:lnTo>
                    <a:lnTo>
                      <a:pt x="115" y="14"/>
                    </a:lnTo>
                    <a:lnTo>
                      <a:pt x="109" y="17"/>
                    </a:lnTo>
                    <a:lnTo>
                      <a:pt x="104" y="19"/>
                    </a:lnTo>
                    <a:lnTo>
                      <a:pt x="98" y="20"/>
                    </a:lnTo>
                    <a:lnTo>
                      <a:pt x="91" y="21"/>
                    </a:lnTo>
                    <a:lnTo>
                      <a:pt x="86" y="20"/>
                    </a:lnTo>
                    <a:lnTo>
                      <a:pt x="84" y="21"/>
                    </a:lnTo>
                    <a:lnTo>
                      <a:pt x="82" y="23"/>
                    </a:lnTo>
                    <a:lnTo>
                      <a:pt x="82" y="27"/>
                    </a:lnTo>
                    <a:lnTo>
                      <a:pt x="81" y="31"/>
                    </a:lnTo>
                    <a:lnTo>
                      <a:pt x="84" y="39"/>
                    </a:lnTo>
                    <a:lnTo>
                      <a:pt x="83" y="39"/>
                    </a:lnTo>
                    <a:lnTo>
                      <a:pt x="83" y="40"/>
                    </a:lnTo>
                    <a:lnTo>
                      <a:pt x="83" y="42"/>
                    </a:lnTo>
                    <a:lnTo>
                      <a:pt x="82" y="42"/>
                    </a:lnTo>
                    <a:lnTo>
                      <a:pt x="82" y="43"/>
                    </a:lnTo>
                    <a:lnTo>
                      <a:pt x="82" y="45"/>
                    </a:lnTo>
                    <a:lnTo>
                      <a:pt x="80" y="45"/>
                    </a:lnTo>
                    <a:lnTo>
                      <a:pt x="79" y="45"/>
                    </a:lnTo>
                    <a:lnTo>
                      <a:pt x="79" y="46"/>
                    </a:lnTo>
                    <a:lnTo>
                      <a:pt x="76" y="46"/>
                    </a:lnTo>
                    <a:lnTo>
                      <a:pt x="57" y="45"/>
                    </a:lnTo>
                    <a:lnTo>
                      <a:pt x="49" y="44"/>
                    </a:lnTo>
                    <a:lnTo>
                      <a:pt x="46" y="47"/>
                    </a:lnTo>
                    <a:lnTo>
                      <a:pt x="46" y="52"/>
                    </a:lnTo>
                    <a:lnTo>
                      <a:pt x="50" y="60"/>
                    </a:lnTo>
                    <a:lnTo>
                      <a:pt x="54" y="62"/>
                    </a:lnTo>
                    <a:lnTo>
                      <a:pt x="59" y="64"/>
                    </a:lnTo>
                    <a:lnTo>
                      <a:pt x="77" y="68"/>
                    </a:lnTo>
                    <a:lnTo>
                      <a:pt x="81" y="69"/>
                    </a:lnTo>
                    <a:lnTo>
                      <a:pt x="85" y="73"/>
                    </a:lnTo>
                    <a:lnTo>
                      <a:pt x="87" y="78"/>
                    </a:lnTo>
                    <a:lnTo>
                      <a:pt x="88" y="85"/>
                    </a:lnTo>
                    <a:lnTo>
                      <a:pt x="87" y="87"/>
                    </a:lnTo>
                    <a:lnTo>
                      <a:pt x="86" y="87"/>
                    </a:lnTo>
                    <a:lnTo>
                      <a:pt x="86" y="88"/>
                    </a:lnTo>
                    <a:lnTo>
                      <a:pt x="86" y="90"/>
                    </a:lnTo>
                    <a:lnTo>
                      <a:pt x="84" y="93"/>
                    </a:lnTo>
                    <a:lnTo>
                      <a:pt x="83" y="93"/>
                    </a:lnTo>
                    <a:lnTo>
                      <a:pt x="83" y="94"/>
                    </a:lnTo>
                    <a:lnTo>
                      <a:pt x="83" y="96"/>
                    </a:lnTo>
                    <a:lnTo>
                      <a:pt x="79" y="97"/>
                    </a:lnTo>
                    <a:lnTo>
                      <a:pt x="76" y="99"/>
                    </a:lnTo>
                    <a:lnTo>
                      <a:pt x="71" y="99"/>
                    </a:lnTo>
                    <a:lnTo>
                      <a:pt x="67" y="100"/>
                    </a:lnTo>
                    <a:lnTo>
                      <a:pt x="60" y="98"/>
                    </a:lnTo>
                    <a:lnTo>
                      <a:pt x="55" y="96"/>
                    </a:lnTo>
                    <a:lnTo>
                      <a:pt x="51" y="92"/>
                    </a:lnTo>
                    <a:lnTo>
                      <a:pt x="50" y="86"/>
                    </a:lnTo>
                    <a:lnTo>
                      <a:pt x="47" y="78"/>
                    </a:lnTo>
                    <a:lnTo>
                      <a:pt x="42" y="70"/>
                    </a:lnTo>
                    <a:lnTo>
                      <a:pt x="35" y="65"/>
                    </a:lnTo>
                    <a:lnTo>
                      <a:pt x="26" y="64"/>
                    </a:lnTo>
                    <a:lnTo>
                      <a:pt x="0" y="62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399">
                <a:extLst>
                  <a:ext uri="{FF2B5EF4-FFF2-40B4-BE49-F238E27FC236}">
                    <a16:creationId xmlns:a16="http://schemas.microsoft.com/office/drawing/2014/main" id="{867DD27F-6AD6-0ABF-E232-062C756A30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0" y="1171"/>
                <a:ext cx="37" cy="79"/>
              </a:xfrm>
              <a:custGeom>
                <a:avLst/>
                <a:gdLst>
                  <a:gd name="T0" fmla="*/ 99 w 111"/>
                  <a:gd name="T1" fmla="*/ 239 h 239"/>
                  <a:gd name="T2" fmla="*/ 107 w 111"/>
                  <a:gd name="T3" fmla="*/ 235 h 239"/>
                  <a:gd name="T4" fmla="*/ 107 w 111"/>
                  <a:gd name="T5" fmla="*/ 232 h 239"/>
                  <a:gd name="T6" fmla="*/ 108 w 111"/>
                  <a:gd name="T7" fmla="*/ 229 h 239"/>
                  <a:gd name="T8" fmla="*/ 108 w 111"/>
                  <a:gd name="T9" fmla="*/ 223 h 239"/>
                  <a:gd name="T10" fmla="*/ 111 w 111"/>
                  <a:gd name="T11" fmla="*/ 216 h 239"/>
                  <a:gd name="T12" fmla="*/ 111 w 111"/>
                  <a:gd name="T13" fmla="*/ 204 h 239"/>
                  <a:gd name="T14" fmla="*/ 111 w 111"/>
                  <a:gd name="T15" fmla="*/ 197 h 239"/>
                  <a:gd name="T16" fmla="*/ 110 w 111"/>
                  <a:gd name="T17" fmla="*/ 192 h 239"/>
                  <a:gd name="T18" fmla="*/ 110 w 111"/>
                  <a:gd name="T19" fmla="*/ 190 h 239"/>
                  <a:gd name="T20" fmla="*/ 106 w 111"/>
                  <a:gd name="T21" fmla="*/ 183 h 239"/>
                  <a:gd name="T22" fmla="*/ 102 w 111"/>
                  <a:gd name="T23" fmla="*/ 179 h 239"/>
                  <a:gd name="T24" fmla="*/ 97 w 111"/>
                  <a:gd name="T25" fmla="*/ 173 h 239"/>
                  <a:gd name="T26" fmla="*/ 91 w 111"/>
                  <a:gd name="T27" fmla="*/ 169 h 239"/>
                  <a:gd name="T28" fmla="*/ 79 w 111"/>
                  <a:gd name="T29" fmla="*/ 158 h 239"/>
                  <a:gd name="T30" fmla="*/ 74 w 111"/>
                  <a:gd name="T31" fmla="*/ 148 h 239"/>
                  <a:gd name="T32" fmla="*/ 69 w 111"/>
                  <a:gd name="T33" fmla="*/ 140 h 239"/>
                  <a:gd name="T34" fmla="*/ 61 w 111"/>
                  <a:gd name="T35" fmla="*/ 135 h 239"/>
                  <a:gd name="T36" fmla="*/ 56 w 111"/>
                  <a:gd name="T37" fmla="*/ 132 h 239"/>
                  <a:gd name="T38" fmla="*/ 54 w 111"/>
                  <a:gd name="T39" fmla="*/ 130 h 239"/>
                  <a:gd name="T40" fmla="*/ 51 w 111"/>
                  <a:gd name="T41" fmla="*/ 125 h 239"/>
                  <a:gd name="T42" fmla="*/ 53 w 111"/>
                  <a:gd name="T43" fmla="*/ 121 h 239"/>
                  <a:gd name="T44" fmla="*/ 53 w 111"/>
                  <a:gd name="T45" fmla="*/ 111 h 239"/>
                  <a:gd name="T46" fmla="*/ 49 w 111"/>
                  <a:gd name="T47" fmla="*/ 101 h 239"/>
                  <a:gd name="T48" fmla="*/ 43 w 111"/>
                  <a:gd name="T49" fmla="*/ 90 h 239"/>
                  <a:gd name="T50" fmla="*/ 39 w 111"/>
                  <a:gd name="T51" fmla="*/ 83 h 239"/>
                  <a:gd name="T52" fmla="*/ 35 w 111"/>
                  <a:gd name="T53" fmla="*/ 76 h 239"/>
                  <a:gd name="T54" fmla="*/ 34 w 111"/>
                  <a:gd name="T55" fmla="*/ 70 h 239"/>
                  <a:gd name="T56" fmla="*/ 29 w 111"/>
                  <a:gd name="T57" fmla="*/ 58 h 239"/>
                  <a:gd name="T58" fmla="*/ 26 w 111"/>
                  <a:gd name="T59" fmla="*/ 41 h 239"/>
                  <a:gd name="T60" fmla="*/ 24 w 111"/>
                  <a:gd name="T61" fmla="*/ 35 h 239"/>
                  <a:gd name="T62" fmla="*/ 21 w 111"/>
                  <a:gd name="T63" fmla="*/ 29 h 239"/>
                  <a:gd name="T64" fmla="*/ 16 w 111"/>
                  <a:gd name="T65" fmla="*/ 23 h 239"/>
                  <a:gd name="T66" fmla="*/ 9 w 111"/>
                  <a:gd name="T67" fmla="*/ 19 h 239"/>
                  <a:gd name="T68" fmla="*/ 4 w 111"/>
                  <a:gd name="T69" fmla="*/ 12 h 239"/>
                  <a:gd name="T70" fmla="*/ 1 w 111"/>
                  <a:gd name="T71" fmla="*/ 8 h 239"/>
                  <a:gd name="T72" fmla="*/ 0 w 111"/>
                  <a:gd name="T73" fmla="*/ 4 h 239"/>
                  <a:gd name="T74" fmla="*/ 2 w 111"/>
                  <a:gd name="T75" fmla="*/ 0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1" h="239">
                    <a:moveTo>
                      <a:pt x="99" y="239"/>
                    </a:moveTo>
                    <a:lnTo>
                      <a:pt x="107" y="235"/>
                    </a:lnTo>
                    <a:lnTo>
                      <a:pt x="107" y="232"/>
                    </a:lnTo>
                    <a:lnTo>
                      <a:pt x="108" y="229"/>
                    </a:lnTo>
                    <a:lnTo>
                      <a:pt x="108" y="223"/>
                    </a:lnTo>
                    <a:lnTo>
                      <a:pt x="111" y="216"/>
                    </a:lnTo>
                    <a:lnTo>
                      <a:pt x="111" y="204"/>
                    </a:lnTo>
                    <a:lnTo>
                      <a:pt x="111" y="197"/>
                    </a:lnTo>
                    <a:lnTo>
                      <a:pt x="110" y="192"/>
                    </a:lnTo>
                    <a:lnTo>
                      <a:pt x="110" y="190"/>
                    </a:lnTo>
                    <a:lnTo>
                      <a:pt x="106" y="183"/>
                    </a:lnTo>
                    <a:lnTo>
                      <a:pt x="102" y="179"/>
                    </a:lnTo>
                    <a:lnTo>
                      <a:pt x="97" y="173"/>
                    </a:lnTo>
                    <a:lnTo>
                      <a:pt x="91" y="169"/>
                    </a:lnTo>
                    <a:lnTo>
                      <a:pt x="79" y="158"/>
                    </a:lnTo>
                    <a:lnTo>
                      <a:pt x="74" y="148"/>
                    </a:lnTo>
                    <a:lnTo>
                      <a:pt x="69" y="140"/>
                    </a:lnTo>
                    <a:lnTo>
                      <a:pt x="61" y="135"/>
                    </a:lnTo>
                    <a:lnTo>
                      <a:pt x="56" y="132"/>
                    </a:lnTo>
                    <a:lnTo>
                      <a:pt x="54" y="130"/>
                    </a:lnTo>
                    <a:lnTo>
                      <a:pt x="51" y="125"/>
                    </a:lnTo>
                    <a:lnTo>
                      <a:pt x="53" y="121"/>
                    </a:lnTo>
                    <a:lnTo>
                      <a:pt x="53" y="111"/>
                    </a:lnTo>
                    <a:lnTo>
                      <a:pt x="49" y="101"/>
                    </a:lnTo>
                    <a:lnTo>
                      <a:pt x="43" y="90"/>
                    </a:lnTo>
                    <a:lnTo>
                      <a:pt x="39" y="83"/>
                    </a:lnTo>
                    <a:lnTo>
                      <a:pt x="35" y="76"/>
                    </a:lnTo>
                    <a:lnTo>
                      <a:pt x="34" y="70"/>
                    </a:lnTo>
                    <a:lnTo>
                      <a:pt x="29" y="58"/>
                    </a:lnTo>
                    <a:lnTo>
                      <a:pt x="26" y="41"/>
                    </a:lnTo>
                    <a:lnTo>
                      <a:pt x="24" y="35"/>
                    </a:lnTo>
                    <a:lnTo>
                      <a:pt x="21" y="29"/>
                    </a:lnTo>
                    <a:lnTo>
                      <a:pt x="16" y="23"/>
                    </a:lnTo>
                    <a:lnTo>
                      <a:pt x="9" y="19"/>
                    </a:lnTo>
                    <a:lnTo>
                      <a:pt x="4" y="12"/>
                    </a:lnTo>
                    <a:lnTo>
                      <a:pt x="1" y="8"/>
                    </a:lnTo>
                    <a:lnTo>
                      <a:pt x="0" y="4"/>
                    </a:lnTo>
                    <a:lnTo>
                      <a:pt x="2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400">
                <a:extLst>
                  <a:ext uri="{FF2B5EF4-FFF2-40B4-BE49-F238E27FC236}">
                    <a16:creationId xmlns:a16="http://schemas.microsoft.com/office/drawing/2014/main" id="{9325377C-AB72-58BF-4631-106CDA499F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" y="2510"/>
                <a:ext cx="168" cy="55"/>
              </a:xfrm>
              <a:custGeom>
                <a:avLst/>
                <a:gdLst>
                  <a:gd name="T0" fmla="*/ 491 w 504"/>
                  <a:gd name="T1" fmla="*/ 100 h 164"/>
                  <a:gd name="T2" fmla="*/ 479 w 504"/>
                  <a:gd name="T3" fmla="*/ 98 h 164"/>
                  <a:gd name="T4" fmla="*/ 479 w 504"/>
                  <a:gd name="T5" fmla="*/ 107 h 164"/>
                  <a:gd name="T6" fmla="*/ 474 w 504"/>
                  <a:gd name="T7" fmla="*/ 109 h 164"/>
                  <a:gd name="T8" fmla="*/ 470 w 504"/>
                  <a:gd name="T9" fmla="*/ 113 h 164"/>
                  <a:gd name="T10" fmla="*/ 456 w 504"/>
                  <a:gd name="T11" fmla="*/ 128 h 164"/>
                  <a:gd name="T12" fmla="*/ 454 w 504"/>
                  <a:gd name="T13" fmla="*/ 138 h 164"/>
                  <a:gd name="T14" fmla="*/ 457 w 504"/>
                  <a:gd name="T15" fmla="*/ 157 h 164"/>
                  <a:gd name="T16" fmla="*/ 435 w 504"/>
                  <a:gd name="T17" fmla="*/ 164 h 164"/>
                  <a:gd name="T18" fmla="*/ 422 w 504"/>
                  <a:gd name="T19" fmla="*/ 156 h 164"/>
                  <a:gd name="T20" fmla="*/ 418 w 504"/>
                  <a:gd name="T21" fmla="*/ 161 h 164"/>
                  <a:gd name="T22" fmla="*/ 405 w 504"/>
                  <a:gd name="T23" fmla="*/ 156 h 164"/>
                  <a:gd name="T24" fmla="*/ 373 w 504"/>
                  <a:gd name="T25" fmla="*/ 157 h 164"/>
                  <a:gd name="T26" fmla="*/ 364 w 504"/>
                  <a:gd name="T27" fmla="*/ 152 h 164"/>
                  <a:gd name="T28" fmla="*/ 368 w 504"/>
                  <a:gd name="T29" fmla="*/ 149 h 164"/>
                  <a:gd name="T30" fmla="*/ 369 w 504"/>
                  <a:gd name="T31" fmla="*/ 142 h 164"/>
                  <a:gd name="T32" fmla="*/ 365 w 504"/>
                  <a:gd name="T33" fmla="*/ 133 h 164"/>
                  <a:gd name="T34" fmla="*/ 354 w 504"/>
                  <a:gd name="T35" fmla="*/ 124 h 164"/>
                  <a:gd name="T36" fmla="*/ 313 w 504"/>
                  <a:gd name="T37" fmla="*/ 122 h 164"/>
                  <a:gd name="T38" fmla="*/ 305 w 504"/>
                  <a:gd name="T39" fmla="*/ 115 h 164"/>
                  <a:gd name="T40" fmla="*/ 287 w 504"/>
                  <a:gd name="T41" fmla="*/ 111 h 164"/>
                  <a:gd name="T42" fmla="*/ 271 w 504"/>
                  <a:gd name="T43" fmla="*/ 124 h 164"/>
                  <a:gd name="T44" fmla="*/ 252 w 504"/>
                  <a:gd name="T45" fmla="*/ 132 h 164"/>
                  <a:gd name="T46" fmla="*/ 245 w 504"/>
                  <a:gd name="T47" fmla="*/ 116 h 164"/>
                  <a:gd name="T48" fmla="*/ 237 w 504"/>
                  <a:gd name="T49" fmla="*/ 117 h 164"/>
                  <a:gd name="T50" fmla="*/ 229 w 504"/>
                  <a:gd name="T51" fmla="*/ 119 h 164"/>
                  <a:gd name="T52" fmla="*/ 233 w 504"/>
                  <a:gd name="T53" fmla="*/ 101 h 164"/>
                  <a:gd name="T54" fmla="*/ 231 w 504"/>
                  <a:gd name="T55" fmla="*/ 96 h 164"/>
                  <a:gd name="T56" fmla="*/ 219 w 504"/>
                  <a:gd name="T57" fmla="*/ 99 h 164"/>
                  <a:gd name="T58" fmla="*/ 215 w 504"/>
                  <a:gd name="T59" fmla="*/ 88 h 164"/>
                  <a:gd name="T60" fmla="*/ 213 w 504"/>
                  <a:gd name="T61" fmla="*/ 83 h 164"/>
                  <a:gd name="T62" fmla="*/ 203 w 504"/>
                  <a:gd name="T63" fmla="*/ 92 h 164"/>
                  <a:gd name="T64" fmla="*/ 196 w 504"/>
                  <a:gd name="T65" fmla="*/ 82 h 164"/>
                  <a:gd name="T66" fmla="*/ 186 w 504"/>
                  <a:gd name="T67" fmla="*/ 73 h 164"/>
                  <a:gd name="T68" fmla="*/ 183 w 504"/>
                  <a:gd name="T69" fmla="*/ 73 h 164"/>
                  <a:gd name="T70" fmla="*/ 181 w 504"/>
                  <a:gd name="T71" fmla="*/ 81 h 164"/>
                  <a:gd name="T72" fmla="*/ 172 w 504"/>
                  <a:gd name="T73" fmla="*/ 78 h 164"/>
                  <a:gd name="T74" fmla="*/ 168 w 504"/>
                  <a:gd name="T75" fmla="*/ 74 h 164"/>
                  <a:gd name="T76" fmla="*/ 164 w 504"/>
                  <a:gd name="T77" fmla="*/ 70 h 164"/>
                  <a:gd name="T78" fmla="*/ 146 w 504"/>
                  <a:gd name="T79" fmla="*/ 75 h 164"/>
                  <a:gd name="T80" fmla="*/ 136 w 504"/>
                  <a:gd name="T81" fmla="*/ 71 h 164"/>
                  <a:gd name="T82" fmla="*/ 130 w 504"/>
                  <a:gd name="T83" fmla="*/ 79 h 164"/>
                  <a:gd name="T84" fmla="*/ 115 w 504"/>
                  <a:gd name="T85" fmla="*/ 69 h 164"/>
                  <a:gd name="T86" fmla="*/ 97 w 504"/>
                  <a:gd name="T87" fmla="*/ 62 h 164"/>
                  <a:gd name="T88" fmla="*/ 89 w 504"/>
                  <a:gd name="T89" fmla="*/ 56 h 164"/>
                  <a:gd name="T90" fmla="*/ 73 w 504"/>
                  <a:gd name="T91" fmla="*/ 53 h 164"/>
                  <a:gd name="T92" fmla="*/ 59 w 504"/>
                  <a:gd name="T93" fmla="*/ 39 h 164"/>
                  <a:gd name="T94" fmla="*/ 31 w 504"/>
                  <a:gd name="T95" fmla="*/ 37 h 164"/>
                  <a:gd name="T96" fmla="*/ 25 w 504"/>
                  <a:gd name="T97" fmla="*/ 30 h 164"/>
                  <a:gd name="T98" fmla="*/ 12 w 504"/>
                  <a:gd name="T99" fmla="*/ 23 h 164"/>
                  <a:gd name="T100" fmla="*/ 4 w 504"/>
                  <a:gd name="T101" fmla="*/ 8 h 164"/>
                  <a:gd name="T102" fmla="*/ 0 w 504"/>
                  <a:gd name="T103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04" h="164">
                    <a:moveTo>
                      <a:pt x="504" y="92"/>
                    </a:moveTo>
                    <a:lnTo>
                      <a:pt x="500" y="91"/>
                    </a:lnTo>
                    <a:lnTo>
                      <a:pt x="496" y="94"/>
                    </a:lnTo>
                    <a:lnTo>
                      <a:pt x="491" y="100"/>
                    </a:lnTo>
                    <a:lnTo>
                      <a:pt x="489" y="100"/>
                    </a:lnTo>
                    <a:lnTo>
                      <a:pt x="486" y="98"/>
                    </a:lnTo>
                    <a:lnTo>
                      <a:pt x="482" y="96"/>
                    </a:lnTo>
                    <a:lnTo>
                      <a:pt x="479" y="98"/>
                    </a:lnTo>
                    <a:lnTo>
                      <a:pt x="480" y="103"/>
                    </a:lnTo>
                    <a:lnTo>
                      <a:pt x="479" y="103"/>
                    </a:lnTo>
                    <a:lnTo>
                      <a:pt x="479" y="104"/>
                    </a:lnTo>
                    <a:lnTo>
                      <a:pt x="479" y="107"/>
                    </a:lnTo>
                    <a:lnTo>
                      <a:pt x="478" y="107"/>
                    </a:lnTo>
                    <a:lnTo>
                      <a:pt x="477" y="107"/>
                    </a:lnTo>
                    <a:lnTo>
                      <a:pt x="477" y="108"/>
                    </a:lnTo>
                    <a:lnTo>
                      <a:pt x="474" y="109"/>
                    </a:lnTo>
                    <a:lnTo>
                      <a:pt x="473" y="112"/>
                    </a:lnTo>
                    <a:lnTo>
                      <a:pt x="471" y="112"/>
                    </a:lnTo>
                    <a:lnTo>
                      <a:pt x="470" y="112"/>
                    </a:lnTo>
                    <a:lnTo>
                      <a:pt x="470" y="113"/>
                    </a:lnTo>
                    <a:lnTo>
                      <a:pt x="467" y="114"/>
                    </a:lnTo>
                    <a:lnTo>
                      <a:pt x="463" y="115"/>
                    </a:lnTo>
                    <a:lnTo>
                      <a:pt x="459" y="123"/>
                    </a:lnTo>
                    <a:lnTo>
                      <a:pt x="456" y="128"/>
                    </a:lnTo>
                    <a:lnTo>
                      <a:pt x="457" y="130"/>
                    </a:lnTo>
                    <a:lnTo>
                      <a:pt x="457" y="134"/>
                    </a:lnTo>
                    <a:lnTo>
                      <a:pt x="457" y="136"/>
                    </a:lnTo>
                    <a:lnTo>
                      <a:pt x="454" y="138"/>
                    </a:lnTo>
                    <a:lnTo>
                      <a:pt x="453" y="140"/>
                    </a:lnTo>
                    <a:lnTo>
                      <a:pt x="457" y="151"/>
                    </a:lnTo>
                    <a:lnTo>
                      <a:pt x="457" y="154"/>
                    </a:lnTo>
                    <a:lnTo>
                      <a:pt x="457" y="157"/>
                    </a:lnTo>
                    <a:lnTo>
                      <a:pt x="455" y="159"/>
                    </a:lnTo>
                    <a:lnTo>
                      <a:pt x="453" y="160"/>
                    </a:lnTo>
                    <a:lnTo>
                      <a:pt x="440" y="164"/>
                    </a:lnTo>
                    <a:lnTo>
                      <a:pt x="435" y="164"/>
                    </a:lnTo>
                    <a:lnTo>
                      <a:pt x="431" y="162"/>
                    </a:lnTo>
                    <a:lnTo>
                      <a:pt x="426" y="159"/>
                    </a:lnTo>
                    <a:lnTo>
                      <a:pt x="423" y="156"/>
                    </a:lnTo>
                    <a:lnTo>
                      <a:pt x="422" y="156"/>
                    </a:lnTo>
                    <a:lnTo>
                      <a:pt x="421" y="157"/>
                    </a:lnTo>
                    <a:lnTo>
                      <a:pt x="421" y="160"/>
                    </a:lnTo>
                    <a:lnTo>
                      <a:pt x="419" y="161"/>
                    </a:lnTo>
                    <a:lnTo>
                      <a:pt x="418" y="161"/>
                    </a:lnTo>
                    <a:lnTo>
                      <a:pt x="418" y="162"/>
                    </a:lnTo>
                    <a:lnTo>
                      <a:pt x="415" y="162"/>
                    </a:lnTo>
                    <a:lnTo>
                      <a:pt x="413" y="162"/>
                    </a:lnTo>
                    <a:lnTo>
                      <a:pt x="405" y="156"/>
                    </a:lnTo>
                    <a:lnTo>
                      <a:pt x="393" y="151"/>
                    </a:lnTo>
                    <a:lnTo>
                      <a:pt x="384" y="151"/>
                    </a:lnTo>
                    <a:lnTo>
                      <a:pt x="378" y="154"/>
                    </a:lnTo>
                    <a:lnTo>
                      <a:pt x="373" y="157"/>
                    </a:lnTo>
                    <a:lnTo>
                      <a:pt x="369" y="158"/>
                    </a:lnTo>
                    <a:lnTo>
                      <a:pt x="364" y="156"/>
                    </a:lnTo>
                    <a:lnTo>
                      <a:pt x="363" y="154"/>
                    </a:lnTo>
                    <a:lnTo>
                      <a:pt x="364" y="152"/>
                    </a:lnTo>
                    <a:lnTo>
                      <a:pt x="365" y="151"/>
                    </a:lnTo>
                    <a:lnTo>
                      <a:pt x="368" y="151"/>
                    </a:lnTo>
                    <a:lnTo>
                      <a:pt x="368" y="150"/>
                    </a:lnTo>
                    <a:lnTo>
                      <a:pt x="368" y="149"/>
                    </a:lnTo>
                    <a:lnTo>
                      <a:pt x="369" y="149"/>
                    </a:lnTo>
                    <a:lnTo>
                      <a:pt x="369" y="146"/>
                    </a:lnTo>
                    <a:lnTo>
                      <a:pt x="369" y="143"/>
                    </a:lnTo>
                    <a:lnTo>
                      <a:pt x="369" y="142"/>
                    </a:lnTo>
                    <a:lnTo>
                      <a:pt x="370" y="142"/>
                    </a:lnTo>
                    <a:lnTo>
                      <a:pt x="369" y="137"/>
                    </a:lnTo>
                    <a:lnTo>
                      <a:pt x="368" y="134"/>
                    </a:lnTo>
                    <a:lnTo>
                      <a:pt x="365" y="133"/>
                    </a:lnTo>
                    <a:lnTo>
                      <a:pt x="363" y="134"/>
                    </a:lnTo>
                    <a:lnTo>
                      <a:pt x="359" y="133"/>
                    </a:lnTo>
                    <a:lnTo>
                      <a:pt x="357" y="130"/>
                    </a:lnTo>
                    <a:lnTo>
                      <a:pt x="354" y="124"/>
                    </a:lnTo>
                    <a:lnTo>
                      <a:pt x="349" y="123"/>
                    </a:lnTo>
                    <a:lnTo>
                      <a:pt x="336" y="123"/>
                    </a:lnTo>
                    <a:lnTo>
                      <a:pt x="319" y="123"/>
                    </a:lnTo>
                    <a:lnTo>
                      <a:pt x="313" y="122"/>
                    </a:lnTo>
                    <a:lnTo>
                      <a:pt x="311" y="120"/>
                    </a:lnTo>
                    <a:lnTo>
                      <a:pt x="311" y="119"/>
                    </a:lnTo>
                    <a:lnTo>
                      <a:pt x="307" y="116"/>
                    </a:lnTo>
                    <a:lnTo>
                      <a:pt x="305" y="115"/>
                    </a:lnTo>
                    <a:lnTo>
                      <a:pt x="300" y="113"/>
                    </a:lnTo>
                    <a:lnTo>
                      <a:pt x="296" y="111"/>
                    </a:lnTo>
                    <a:lnTo>
                      <a:pt x="291" y="110"/>
                    </a:lnTo>
                    <a:lnTo>
                      <a:pt x="287" y="111"/>
                    </a:lnTo>
                    <a:lnTo>
                      <a:pt x="279" y="113"/>
                    </a:lnTo>
                    <a:lnTo>
                      <a:pt x="277" y="114"/>
                    </a:lnTo>
                    <a:lnTo>
                      <a:pt x="277" y="116"/>
                    </a:lnTo>
                    <a:lnTo>
                      <a:pt x="271" y="124"/>
                    </a:lnTo>
                    <a:lnTo>
                      <a:pt x="267" y="129"/>
                    </a:lnTo>
                    <a:lnTo>
                      <a:pt x="264" y="131"/>
                    </a:lnTo>
                    <a:lnTo>
                      <a:pt x="260" y="134"/>
                    </a:lnTo>
                    <a:lnTo>
                      <a:pt x="252" y="132"/>
                    </a:lnTo>
                    <a:lnTo>
                      <a:pt x="249" y="130"/>
                    </a:lnTo>
                    <a:lnTo>
                      <a:pt x="247" y="127"/>
                    </a:lnTo>
                    <a:lnTo>
                      <a:pt x="245" y="121"/>
                    </a:lnTo>
                    <a:lnTo>
                      <a:pt x="245" y="116"/>
                    </a:lnTo>
                    <a:lnTo>
                      <a:pt x="240" y="114"/>
                    </a:lnTo>
                    <a:lnTo>
                      <a:pt x="239" y="116"/>
                    </a:lnTo>
                    <a:lnTo>
                      <a:pt x="237" y="116"/>
                    </a:lnTo>
                    <a:lnTo>
                      <a:pt x="237" y="117"/>
                    </a:lnTo>
                    <a:lnTo>
                      <a:pt x="237" y="119"/>
                    </a:lnTo>
                    <a:lnTo>
                      <a:pt x="235" y="120"/>
                    </a:lnTo>
                    <a:lnTo>
                      <a:pt x="233" y="121"/>
                    </a:lnTo>
                    <a:lnTo>
                      <a:pt x="229" y="119"/>
                    </a:lnTo>
                    <a:lnTo>
                      <a:pt x="228" y="116"/>
                    </a:lnTo>
                    <a:lnTo>
                      <a:pt x="229" y="111"/>
                    </a:lnTo>
                    <a:lnTo>
                      <a:pt x="232" y="106"/>
                    </a:lnTo>
                    <a:lnTo>
                      <a:pt x="233" y="101"/>
                    </a:lnTo>
                    <a:lnTo>
                      <a:pt x="234" y="99"/>
                    </a:lnTo>
                    <a:lnTo>
                      <a:pt x="234" y="96"/>
                    </a:lnTo>
                    <a:lnTo>
                      <a:pt x="232" y="95"/>
                    </a:lnTo>
                    <a:lnTo>
                      <a:pt x="231" y="96"/>
                    </a:lnTo>
                    <a:lnTo>
                      <a:pt x="229" y="97"/>
                    </a:lnTo>
                    <a:lnTo>
                      <a:pt x="227" y="100"/>
                    </a:lnTo>
                    <a:lnTo>
                      <a:pt x="223" y="100"/>
                    </a:lnTo>
                    <a:lnTo>
                      <a:pt x="219" y="99"/>
                    </a:lnTo>
                    <a:lnTo>
                      <a:pt x="213" y="96"/>
                    </a:lnTo>
                    <a:lnTo>
                      <a:pt x="212" y="94"/>
                    </a:lnTo>
                    <a:lnTo>
                      <a:pt x="212" y="91"/>
                    </a:lnTo>
                    <a:lnTo>
                      <a:pt x="215" y="88"/>
                    </a:lnTo>
                    <a:lnTo>
                      <a:pt x="216" y="85"/>
                    </a:lnTo>
                    <a:lnTo>
                      <a:pt x="216" y="84"/>
                    </a:lnTo>
                    <a:lnTo>
                      <a:pt x="215" y="83"/>
                    </a:lnTo>
                    <a:lnTo>
                      <a:pt x="213" y="83"/>
                    </a:lnTo>
                    <a:lnTo>
                      <a:pt x="209" y="84"/>
                    </a:lnTo>
                    <a:lnTo>
                      <a:pt x="206" y="91"/>
                    </a:lnTo>
                    <a:lnTo>
                      <a:pt x="204" y="92"/>
                    </a:lnTo>
                    <a:lnTo>
                      <a:pt x="203" y="92"/>
                    </a:lnTo>
                    <a:lnTo>
                      <a:pt x="201" y="90"/>
                    </a:lnTo>
                    <a:lnTo>
                      <a:pt x="200" y="88"/>
                    </a:lnTo>
                    <a:lnTo>
                      <a:pt x="200" y="87"/>
                    </a:lnTo>
                    <a:lnTo>
                      <a:pt x="196" y="82"/>
                    </a:lnTo>
                    <a:lnTo>
                      <a:pt x="194" y="80"/>
                    </a:lnTo>
                    <a:lnTo>
                      <a:pt x="193" y="79"/>
                    </a:lnTo>
                    <a:lnTo>
                      <a:pt x="190" y="77"/>
                    </a:lnTo>
                    <a:lnTo>
                      <a:pt x="186" y="73"/>
                    </a:lnTo>
                    <a:lnTo>
                      <a:pt x="184" y="71"/>
                    </a:lnTo>
                    <a:lnTo>
                      <a:pt x="182" y="70"/>
                    </a:lnTo>
                    <a:lnTo>
                      <a:pt x="182" y="71"/>
                    </a:lnTo>
                    <a:lnTo>
                      <a:pt x="183" y="73"/>
                    </a:lnTo>
                    <a:lnTo>
                      <a:pt x="184" y="76"/>
                    </a:lnTo>
                    <a:lnTo>
                      <a:pt x="187" y="81"/>
                    </a:lnTo>
                    <a:lnTo>
                      <a:pt x="182" y="83"/>
                    </a:lnTo>
                    <a:lnTo>
                      <a:pt x="181" y="81"/>
                    </a:lnTo>
                    <a:lnTo>
                      <a:pt x="178" y="78"/>
                    </a:lnTo>
                    <a:lnTo>
                      <a:pt x="177" y="77"/>
                    </a:lnTo>
                    <a:lnTo>
                      <a:pt x="174" y="76"/>
                    </a:lnTo>
                    <a:lnTo>
                      <a:pt x="172" y="78"/>
                    </a:lnTo>
                    <a:lnTo>
                      <a:pt x="168" y="79"/>
                    </a:lnTo>
                    <a:lnTo>
                      <a:pt x="167" y="79"/>
                    </a:lnTo>
                    <a:lnTo>
                      <a:pt x="166" y="77"/>
                    </a:lnTo>
                    <a:lnTo>
                      <a:pt x="168" y="74"/>
                    </a:lnTo>
                    <a:lnTo>
                      <a:pt x="169" y="72"/>
                    </a:lnTo>
                    <a:lnTo>
                      <a:pt x="169" y="71"/>
                    </a:lnTo>
                    <a:lnTo>
                      <a:pt x="167" y="70"/>
                    </a:lnTo>
                    <a:lnTo>
                      <a:pt x="164" y="70"/>
                    </a:lnTo>
                    <a:lnTo>
                      <a:pt x="158" y="71"/>
                    </a:lnTo>
                    <a:lnTo>
                      <a:pt x="154" y="76"/>
                    </a:lnTo>
                    <a:lnTo>
                      <a:pt x="148" y="76"/>
                    </a:lnTo>
                    <a:lnTo>
                      <a:pt x="146" y="75"/>
                    </a:lnTo>
                    <a:lnTo>
                      <a:pt x="145" y="75"/>
                    </a:lnTo>
                    <a:lnTo>
                      <a:pt x="143" y="74"/>
                    </a:lnTo>
                    <a:lnTo>
                      <a:pt x="138" y="71"/>
                    </a:lnTo>
                    <a:lnTo>
                      <a:pt x="136" y="71"/>
                    </a:lnTo>
                    <a:lnTo>
                      <a:pt x="133" y="76"/>
                    </a:lnTo>
                    <a:lnTo>
                      <a:pt x="131" y="78"/>
                    </a:lnTo>
                    <a:lnTo>
                      <a:pt x="130" y="78"/>
                    </a:lnTo>
                    <a:lnTo>
                      <a:pt x="130" y="79"/>
                    </a:lnTo>
                    <a:lnTo>
                      <a:pt x="128" y="78"/>
                    </a:lnTo>
                    <a:lnTo>
                      <a:pt x="127" y="77"/>
                    </a:lnTo>
                    <a:lnTo>
                      <a:pt x="125" y="74"/>
                    </a:lnTo>
                    <a:lnTo>
                      <a:pt x="115" y="69"/>
                    </a:lnTo>
                    <a:lnTo>
                      <a:pt x="110" y="65"/>
                    </a:lnTo>
                    <a:lnTo>
                      <a:pt x="104" y="62"/>
                    </a:lnTo>
                    <a:lnTo>
                      <a:pt x="101" y="62"/>
                    </a:lnTo>
                    <a:lnTo>
                      <a:pt x="97" y="62"/>
                    </a:lnTo>
                    <a:lnTo>
                      <a:pt x="93" y="58"/>
                    </a:lnTo>
                    <a:lnTo>
                      <a:pt x="92" y="57"/>
                    </a:lnTo>
                    <a:lnTo>
                      <a:pt x="91" y="57"/>
                    </a:lnTo>
                    <a:lnTo>
                      <a:pt x="89" y="56"/>
                    </a:lnTo>
                    <a:lnTo>
                      <a:pt x="88" y="56"/>
                    </a:lnTo>
                    <a:lnTo>
                      <a:pt x="80" y="54"/>
                    </a:lnTo>
                    <a:lnTo>
                      <a:pt x="76" y="53"/>
                    </a:lnTo>
                    <a:lnTo>
                      <a:pt x="73" y="53"/>
                    </a:lnTo>
                    <a:lnTo>
                      <a:pt x="70" y="51"/>
                    </a:lnTo>
                    <a:lnTo>
                      <a:pt x="68" y="49"/>
                    </a:lnTo>
                    <a:lnTo>
                      <a:pt x="61" y="42"/>
                    </a:lnTo>
                    <a:lnTo>
                      <a:pt x="59" y="39"/>
                    </a:lnTo>
                    <a:lnTo>
                      <a:pt x="57" y="38"/>
                    </a:lnTo>
                    <a:lnTo>
                      <a:pt x="51" y="37"/>
                    </a:lnTo>
                    <a:lnTo>
                      <a:pt x="37" y="39"/>
                    </a:lnTo>
                    <a:lnTo>
                      <a:pt x="31" y="37"/>
                    </a:lnTo>
                    <a:lnTo>
                      <a:pt x="31" y="35"/>
                    </a:lnTo>
                    <a:lnTo>
                      <a:pt x="31" y="32"/>
                    </a:lnTo>
                    <a:lnTo>
                      <a:pt x="30" y="31"/>
                    </a:lnTo>
                    <a:lnTo>
                      <a:pt x="25" y="30"/>
                    </a:lnTo>
                    <a:lnTo>
                      <a:pt x="20" y="30"/>
                    </a:lnTo>
                    <a:lnTo>
                      <a:pt x="16" y="30"/>
                    </a:lnTo>
                    <a:lnTo>
                      <a:pt x="14" y="28"/>
                    </a:lnTo>
                    <a:lnTo>
                      <a:pt x="12" y="23"/>
                    </a:lnTo>
                    <a:lnTo>
                      <a:pt x="11" y="18"/>
                    </a:lnTo>
                    <a:lnTo>
                      <a:pt x="9" y="12"/>
                    </a:lnTo>
                    <a:lnTo>
                      <a:pt x="6" y="11"/>
                    </a:lnTo>
                    <a:lnTo>
                      <a:pt x="4" y="8"/>
                    </a:lnTo>
                    <a:lnTo>
                      <a:pt x="3" y="6"/>
                    </a:lnTo>
                    <a:lnTo>
                      <a:pt x="1" y="3"/>
                    </a:ln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401">
                <a:extLst>
                  <a:ext uri="{FF2B5EF4-FFF2-40B4-BE49-F238E27FC236}">
                    <a16:creationId xmlns:a16="http://schemas.microsoft.com/office/drawing/2014/main" id="{93E546A3-5AE8-7967-4C0F-144B33B0E6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1" y="2481"/>
                <a:ext cx="203" cy="55"/>
              </a:xfrm>
              <a:custGeom>
                <a:avLst/>
                <a:gdLst>
                  <a:gd name="T0" fmla="*/ 601 w 610"/>
                  <a:gd name="T1" fmla="*/ 85 h 166"/>
                  <a:gd name="T2" fmla="*/ 574 w 610"/>
                  <a:gd name="T3" fmla="*/ 52 h 166"/>
                  <a:gd name="T4" fmla="*/ 566 w 610"/>
                  <a:gd name="T5" fmla="*/ 43 h 166"/>
                  <a:gd name="T6" fmla="*/ 551 w 610"/>
                  <a:gd name="T7" fmla="*/ 25 h 166"/>
                  <a:gd name="T8" fmla="*/ 535 w 610"/>
                  <a:gd name="T9" fmla="*/ 11 h 166"/>
                  <a:gd name="T10" fmla="*/ 528 w 610"/>
                  <a:gd name="T11" fmla="*/ 10 h 166"/>
                  <a:gd name="T12" fmla="*/ 500 w 610"/>
                  <a:gd name="T13" fmla="*/ 7 h 166"/>
                  <a:gd name="T14" fmla="*/ 462 w 610"/>
                  <a:gd name="T15" fmla="*/ 13 h 166"/>
                  <a:gd name="T16" fmla="*/ 441 w 610"/>
                  <a:gd name="T17" fmla="*/ 11 h 166"/>
                  <a:gd name="T18" fmla="*/ 424 w 610"/>
                  <a:gd name="T19" fmla="*/ 9 h 166"/>
                  <a:gd name="T20" fmla="*/ 399 w 610"/>
                  <a:gd name="T21" fmla="*/ 9 h 166"/>
                  <a:gd name="T22" fmla="*/ 391 w 610"/>
                  <a:gd name="T23" fmla="*/ 0 h 166"/>
                  <a:gd name="T24" fmla="*/ 373 w 610"/>
                  <a:gd name="T25" fmla="*/ 11 h 166"/>
                  <a:gd name="T26" fmla="*/ 363 w 610"/>
                  <a:gd name="T27" fmla="*/ 19 h 166"/>
                  <a:gd name="T28" fmla="*/ 356 w 610"/>
                  <a:gd name="T29" fmla="*/ 15 h 166"/>
                  <a:gd name="T30" fmla="*/ 342 w 610"/>
                  <a:gd name="T31" fmla="*/ 19 h 166"/>
                  <a:gd name="T32" fmla="*/ 332 w 610"/>
                  <a:gd name="T33" fmla="*/ 14 h 166"/>
                  <a:gd name="T34" fmla="*/ 339 w 610"/>
                  <a:gd name="T35" fmla="*/ 26 h 166"/>
                  <a:gd name="T36" fmla="*/ 337 w 610"/>
                  <a:gd name="T37" fmla="*/ 31 h 166"/>
                  <a:gd name="T38" fmla="*/ 320 w 610"/>
                  <a:gd name="T39" fmla="*/ 28 h 166"/>
                  <a:gd name="T40" fmla="*/ 311 w 610"/>
                  <a:gd name="T41" fmla="*/ 33 h 166"/>
                  <a:gd name="T42" fmla="*/ 295 w 610"/>
                  <a:gd name="T43" fmla="*/ 31 h 166"/>
                  <a:gd name="T44" fmla="*/ 285 w 610"/>
                  <a:gd name="T45" fmla="*/ 40 h 166"/>
                  <a:gd name="T46" fmla="*/ 265 w 610"/>
                  <a:gd name="T47" fmla="*/ 52 h 166"/>
                  <a:gd name="T48" fmla="*/ 278 w 610"/>
                  <a:gd name="T49" fmla="*/ 70 h 166"/>
                  <a:gd name="T50" fmla="*/ 269 w 610"/>
                  <a:gd name="T51" fmla="*/ 74 h 166"/>
                  <a:gd name="T52" fmla="*/ 260 w 610"/>
                  <a:gd name="T53" fmla="*/ 72 h 166"/>
                  <a:gd name="T54" fmla="*/ 243 w 610"/>
                  <a:gd name="T55" fmla="*/ 64 h 166"/>
                  <a:gd name="T56" fmla="*/ 239 w 610"/>
                  <a:gd name="T57" fmla="*/ 71 h 166"/>
                  <a:gd name="T58" fmla="*/ 236 w 610"/>
                  <a:gd name="T59" fmla="*/ 73 h 166"/>
                  <a:gd name="T60" fmla="*/ 216 w 610"/>
                  <a:gd name="T61" fmla="*/ 84 h 166"/>
                  <a:gd name="T62" fmla="*/ 186 w 610"/>
                  <a:gd name="T63" fmla="*/ 83 h 166"/>
                  <a:gd name="T64" fmla="*/ 177 w 610"/>
                  <a:gd name="T65" fmla="*/ 75 h 166"/>
                  <a:gd name="T66" fmla="*/ 164 w 610"/>
                  <a:gd name="T67" fmla="*/ 83 h 166"/>
                  <a:gd name="T68" fmla="*/ 148 w 610"/>
                  <a:gd name="T69" fmla="*/ 72 h 166"/>
                  <a:gd name="T70" fmla="*/ 132 w 610"/>
                  <a:gd name="T71" fmla="*/ 79 h 166"/>
                  <a:gd name="T72" fmla="*/ 127 w 610"/>
                  <a:gd name="T73" fmla="*/ 101 h 166"/>
                  <a:gd name="T74" fmla="*/ 122 w 610"/>
                  <a:gd name="T75" fmla="*/ 102 h 166"/>
                  <a:gd name="T76" fmla="*/ 124 w 610"/>
                  <a:gd name="T77" fmla="*/ 92 h 166"/>
                  <a:gd name="T78" fmla="*/ 127 w 610"/>
                  <a:gd name="T79" fmla="*/ 85 h 166"/>
                  <a:gd name="T80" fmla="*/ 120 w 610"/>
                  <a:gd name="T81" fmla="*/ 79 h 166"/>
                  <a:gd name="T82" fmla="*/ 110 w 610"/>
                  <a:gd name="T83" fmla="*/ 89 h 166"/>
                  <a:gd name="T84" fmla="*/ 93 w 610"/>
                  <a:gd name="T85" fmla="*/ 105 h 166"/>
                  <a:gd name="T86" fmla="*/ 77 w 610"/>
                  <a:gd name="T87" fmla="*/ 105 h 166"/>
                  <a:gd name="T88" fmla="*/ 51 w 610"/>
                  <a:gd name="T89" fmla="*/ 132 h 166"/>
                  <a:gd name="T90" fmla="*/ 40 w 610"/>
                  <a:gd name="T91" fmla="*/ 148 h 166"/>
                  <a:gd name="T92" fmla="*/ 24 w 610"/>
                  <a:gd name="T93" fmla="*/ 151 h 166"/>
                  <a:gd name="T94" fmla="*/ 13 w 610"/>
                  <a:gd name="T95" fmla="*/ 163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10" h="166">
                    <a:moveTo>
                      <a:pt x="610" y="89"/>
                    </a:moveTo>
                    <a:lnTo>
                      <a:pt x="608" y="88"/>
                    </a:lnTo>
                    <a:lnTo>
                      <a:pt x="605" y="88"/>
                    </a:lnTo>
                    <a:lnTo>
                      <a:pt x="601" y="85"/>
                    </a:lnTo>
                    <a:lnTo>
                      <a:pt x="597" y="81"/>
                    </a:lnTo>
                    <a:lnTo>
                      <a:pt x="581" y="60"/>
                    </a:lnTo>
                    <a:lnTo>
                      <a:pt x="577" y="55"/>
                    </a:lnTo>
                    <a:lnTo>
                      <a:pt x="574" y="52"/>
                    </a:lnTo>
                    <a:lnTo>
                      <a:pt x="570" y="50"/>
                    </a:lnTo>
                    <a:lnTo>
                      <a:pt x="568" y="48"/>
                    </a:lnTo>
                    <a:lnTo>
                      <a:pt x="566" y="45"/>
                    </a:lnTo>
                    <a:lnTo>
                      <a:pt x="566" y="43"/>
                    </a:lnTo>
                    <a:lnTo>
                      <a:pt x="558" y="38"/>
                    </a:lnTo>
                    <a:lnTo>
                      <a:pt x="555" y="35"/>
                    </a:lnTo>
                    <a:lnTo>
                      <a:pt x="552" y="28"/>
                    </a:lnTo>
                    <a:lnTo>
                      <a:pt x="551" y="25"/>
                    </a:lnTo>
                    <a:lnTo>
                      <a:pt x="548" y="17"/>
                    </a:lnTo>
                    <a:lnTo>
                      <a:pt x="542" y="11"/>
                    </a:lnTo>
                    <a:lnTo>
                      <a:pt x="537" y="12"/>
                    </a:lnTo>
                    <a:lnTo>
                      <a:pt x="535" y="11"/>
                    </a:lnTo>
                    <a:lnTo>
                      <a:pt x="533" y="11"/>
                    </a:lnTo>
                    <a:lnTo>
                      <a:pt x="531" y="10"/>
                    </a:lnTo>
                    <a:lnTo>
                      <a:pt x="530" y="10"/>
                    </a:lnTo>
                    <a:lnTo>
                      <a:pt x="528" y="10"/>
                    </a:lnTo>
                    <a:lnTo>
                      <a:pt x="523" y="8"/>
                    </a:lnTo>
                    <a:lnTo>
                      <a:pt x="516" y="7"/>
                    </a:lnTo>
                    <a:lnTo>
                      <a:pt x="509" y="6"/>
                    </a:lnTo>
                    <a:lnTo>
                      <a:pt x="500" y="7"/>
                    </a:lnTo>
                    <a:lnTo>
                      <a:pt x="486" y="9"/>
                    </a:lnTo>
                    <a:lnTo>
                      <a:pt x="475" y="13"/>
                    </a:lnTo>
                    <a:lnTo>
                      <a:pt x="468" y="13"/>
                    </a:lnTo>
                    <a:lnTo>
                      <a:pt x="462" y="13"/>
                    </a:lnTo>
                    <a:lnTo>
                      <a:pt x="455" y="9"/>
                    </a:lnTo>
                    <a:lnTo>
                      <a:pt x="449" y="7"/>
                    </a:lnTo>
                    <a:lnTo>
                      <a:pt x="444" y="8"/>
                    </a:lnTo>
                    <a:lnTo>
                      <a:pt x="441" y="11"/>
                    </a:lnTo>
                    <a:lnTo>
                      <a:pt x="434" y="13"/>
                    </a:lnTo>
                    <a:lnTo>
                      <a:pt x="431" y="12"/>
                    </a:lnTo>
                    <a:lnTo>
                      <a:pt x="430" y="12"/>
                    </a:lnTo>
                    <a:lnTo>
                      <a:pt x="424" y="9"/>
                    </a:lnTo>
                    <a:lnTo>
                      <a:pt x="423" y="9"/>
                    </a:lnTo>
                    <a:lnTo>
                      <a:pt x="412" y="6"/>
                    </a:lnTo>
                    <a:lnTo>
                      <a:pt x="405" y="6"/>
                    </a:lnTo>
                    <a:lnTo>
                      <a:pt x="399" y="9"/>
                    </a:lnTo>
                    <a:lnTo>
                      <a:pt x="397" y="9"/>
                    </a:lnTo>
                    <a:lnTo>
                      <a:pt x="395" y="8"/>
                    </a:lnTo>
                    <a:lnTo>
                      <a:pt x="393" y="5"/>
                    </a:lnTo>
                    <a:lnTo>
                      <a:pt x="391" y="0"/>
                    </a:lnTo>
                    <a:lnTo>
                      <a:pt x="386" y="1"/>
                    </a:lnTo>
                    <a:lnTo>
                      <a:pt x="385" y="7"/>
                    </a:lnTo>
                    <a:lnTo>
                      <a:pt x="379" y="10"/>
                    </a:lnTo>
                    <a:lnTo>
                      <a:pt x="373" y="11"/>
                    </a:lnTo>
                    <a:lnTo>
                      <a:pt x="367" y="12"/>
                    </a:lnTo>
                    <a:lnTo>
                      <a:pt x="365" y="14"/>
                    </a:lnTo>
                    <a:lnTo>
                      <a:pt x="365" y="19"/>
                    </a:lnTo>
                    <a:lnTo>
                      <a:pt x="363" y="19"/>
                    </a:lnTo>
                    <a:lnTo>
                      <a:pt x="362" y="19"/>
                    </a:lnTo>
                    <a:lnTo>
                      <a:pt x="360" y="18"/>
                    </a:lnTo>
                    <a:lnTo>
                      <a:pt x="359" y="17"/>
                    </a:lnTo>
                    <a:lnTo>
                      <a:pt x="356" y="15"/>
                    </a:lnTo>
                    <a:lnTo>
                      <a:pt x="353" y="16"/>
                    </a:lnTo>
                    <a:lnTo>
                      <a:pt x="348" y="17"/>
                    </a:lnTo>
                    <a:lnTo>
                      <a:pt x="344" y="20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7" y="12"/>
                    </a:lnTo>
                    <a:lnTo>
                      <a:pt x="335" y="12"/>
                    </a:lnTo>
                    <a:lnTo>
                      <a:pt x="332" y="14"/>
                    </a:lnTo>
                    <a:lnTo>
                      <a:pt x="332" y="16"/>
                    </a:lnTo>
                    <a:lnTo>
                      <a:pt x="333" y="19"/>
                    </a:lnTo>
                    <a:lnTo>
                      <a:pt x="338" y="24"/>
                    </a:lnTo>
                    <a:lnTo>
                      <a:pt x="339" y="26"/>
                    </a:lnTo>
                    <a:lnTo>
                      <a:pt x="339" y="28"/>
                    </a:lnTo>
                    <a:lnTo>
                      <a:pt x="338" y="30"/>
                    </a:lnTo>
                    <a:lnTo>
                      <a:pt x="337" y="30"/>
                    </a:lnTo>
                    <a:lnTo>
                      <a:pt x="337" y="31"/>
                    </a:lnTo>
                    <a:lnTo>
                      <a:pt x="337" y="33"/>
                    </a:lnTo>
                    <a:lnTo>
                      <a:pt x="331" y="31"/>
                    </a:lnTo>
                    <a:lnTo>
                      <a:pt x="324" y="25"/>
                    </a:lnTo>
                    <a:lnTo>
                      <a:pt x="320" y="28"/>
                    </a:lnTo>
                    <a:lnTo>
                      <a:pt x="318" y="33"/>
                    </a:lnTo>
                    <a:lnTo>
                      <a:pt x="314" y="33"/>
                    </a:lnTo>
                    <a:lnTo>
                      <a:pt x="312" y="33"/>
                    </a:lnTo>
                    <a:lnTo>
                      <a:pt x="311" y="33"/>
                    </a:lnTo>
                    <a:lnTo>
                      <a:pt x="311" y="34"/>
                    </a:lnTo>
                    <a:lnTo>
                      <a:pt x="304" y="33"/>
                    </a:lnTo>
                    <a:lnTo>
                      <a:pt x="299" y="30"/>
                    </a:lnTo>
                    <a:lnTo>
                      <a:pt x="295" y="31"/>
                    </a:lnTo>
                    <a:lnTo>
                      <a:pt x="292" y="34"/>
                    </a:lnTo>
                    <a:lnTo>
                      <a:pt x="290" y="39"/>
                    </a:lnTo>
                    <a:lnTo>
                      <a:pt x="288" y="39"/>
                    </a:lnTo>
                    <a:lnTo>
                      <a:pt x="285" y="40"/>
                    </a:lnTo>
                    <a:lnTo>
                      <a:pt x="280" y="43"/>
                    </a:lnTo>
                    <a:lnTo>
                      <a:pt x="273" y="45"/>
                    </a:lnTo>
                    <a:lnTo>
                      <a:pt x="267" y="46"/>
                    </a:lnTo>
                    <a:lnTo>
                      <a:pt x="265" y="52"/>
                    </a:lnTo>
                    <a:lnTo>
                      <a:pt x="266" y="55"/>
                    </a:lnTo>
                    <a:lnTo>
                      <a:pt x="276" y="59"/>
                    </a:lnTo>
                    <a:lnTo>
                      <a:pt x="278" y="63"/>
                    </a:lnTo>
                    <a:lnTo>
                      <a:pt x="278" y="70"/>
                    </a:lnTo>
                    <a:lnTo>
                      <a:pt x="275" y="72"/>
                    </a:lnTo>
                    <a:lnTo>
                      <a:pt x="273" y="74"/>
                    </a:lnTo>
                    <a:lnTo>
                      <a:pt x="270" y="74"/>
                    </a:lnTo>
                    <a:lnTo>
                      <a:pt x="269" y="74"/>
                    </a:lnTo>
                    <a:lnTo>
                      <a:pt x="269" y="75"/>
                    </a:lnTo>
                    <a:lnTo>
                      <a:pt x="267" y="76"/>
                    </a:lnTo>
                    <a:lnTo>
                      <a:pt x="264" y="74"/>
                    </a:lnTo>
                    <a:lnTo>
                      <a:pt x="260" y="72"/>
                    </a:lnTo>
                    <a:lnTo>
                      <a:pt x="255" y="68"/>
                    </a:lnTo>
                    <a:lnTo>
                      <a:pt x="249" y="64"/>
                    </a:lnTo>
                    <a:lnTo>
                      <a:pt x="245" y="63"/>
                    </a:lnTo>
                    <a:lnTo>
                      <a:pt x="243" y="64"/>
                    </a:lnTo>
                    <a:lnTo>
                      <a:pt x="241" y="66"/>
                    </a:lnTo>
                    <a:lnTo>
                      <a:pt x="241" y="71"/>
                    </a:lnTo>
                    <a:lnTo>
                      <a:pt x="240" y="71"/>
                    </a:lnTo>
                    <a:lnTo>
                      <a:pt x="239" y="71"/>
                    </a:lnTo>
                    <a:lnTo>
                      <a:pt x="239" y="72"/>
                    </a:lnTo>
                    <a:lnTo>
                      <a:pt x="237" y="72"/>
                    </a:lnTo>
                    <a:lnTo>
                      <a:pt x="236" y="72"/>
                    </a:lnTo>
                    <a:lnTo>
                      <a:pt x="236" y="73"/>
                    </a:lnTo>
                    <a:lnTo>
                      <a:pt x="227" y="73"/>
                    </a:lnTo>
                    <a:lnTo>
                      <a:pt x="222" y="74"/>
                    </a:lnTo>
                    <a:lnTo>
                      <a:pt x="220" y="79"/>
                    </a:lnTo>
                    <a:lnTo>
                      <a:pt x="216" y="84"/>
                    </a:lnTo>
                    <a:lnTo>
                      <a:pt x="201" y="85"/>
                    </a:lnTo>
                    <a:lnTo>
                      <a:pt x="193" y="84"/>
                    </a:lnTo>
                    <a:lnTo>
                      <a:pt x="189" y="84"/>
                    </a:lnTo>
                    <a:lnTo>
                      <a:pt x="186" y="83"/>
                    </a:lnTo>
                    <a:lnTo>
                      <a:pt x="185" y="82"/>
                    </a:lnTo>
                    <a:lnTo>
                      <a:pt x="181" y="76"/>
                    </a:lnTo>
                    <a:lnTo>
                      <a:pt x="179" y="74"/>
                    </a:lnTo>
                    <a:lnTo>
                      <a:pt x="177" y="75"/>
                    </a:lnTo>
                    <a:lnTo>
                      <a:pt x="174" y="76"/>
                    </a:lnTo>
                    <a:lnTo>
                      <a:pt x="172" y="79"/>
                    </a:lnTo>
                    <a:lnTo>
                      <a:pt x="168" y="83"/>
                    </a:lnTo>
                    <a:lnTo>
                      <a:pt x="164" y="83"/>
                    </a:lnTo>
                    <a:lnTo>
                      <a:pt x="160" y="81"/>
                    </a:lnTo>
                    <a:lnTo>
                      <a:pt x="156" y="78"/>
                    </a:lnTo>
                    <a:lnTo>
                      <a:pt x="154" y="76"/>
                    </a:lnTo>
                    <a:lnTo>
                      <a:pt x="148" y="72"/>
                    </a:lnTo>
                    <a:lnTo>
                      <a:pt x="145" y="71"/>
                    </a:lnTo>
                    <a:lnTo>
                      <a:pt x="143" y="72"/>
                    </a:lnTo>
                    <a:lnTo>
                      <a:pt x="135" y="73"/>
                    </a:lnTo>
                    <a:lnTo>
                      <a:pt x="132" y="79"/>
                    </a:lnTo>
                    <a:lnTo>
                      <a:pt x="131" y="85"/>
                    </a:lnTo>
                    <a:lnTo>
                      <a:pt x="131" y="95"/>
                    </a:lnTo>
                    <a:lnTo>
                      <a:pt x="129" y="98"/>
                    </a:lnTo>
                    <a:lnTo>
                      <a:pt x="127" y="101"/>
                    </a:lnTo>
                    <a:lnTo>
                      <a:pt x="125" y="101"/>
                    </a:lnTo>
                    <a:lnTo>
                      <a:pt x="124" y="101"/>
                    </a:lnTo>
                    <a:lnTo>
                      <a:pt x="124" y="102"/>
                    </a:lnTo>
                    <a:lnTo>
                      <a:pt x="122" y="102"/>
                    </a:lnTo>
                    <a:lnTo>
                      <a:pt x="117" y="97"/>
                    </a:lnTo>
                    <a:lnTo>
                      <a:pt x="116" y="95"/>
                    </a:lnTo>
                    <a:lnTo>
                      <a:pt x="118" y="93"/>
                    </a:lnTo>
                    <a:lnTo>
                      <a:pt x="124" y="92"/>
                    </a:lnTo>
                    <a:lnTo>
                      <a:pt x="127" y="90"/>
                    </a:lnTo>
                    <a:lnTo>
                      <a:pt x="128" y="88"/>
                    </a:lnTo>
                    <a:lnTo>
                      <a:pt x="127" y="86"/>
                    </a:lnTo>
                    <a:lnTo>
                      <a:pt x="127" y="85"/>
                    </a:lnTo>
                    <a:lnTo>
                      <a:pt x="126" y="83"/>
                    </a:lnTo>
                    <a:lnTo>
                      <a:pt x="124" y="79"/>
                    </a:lnTo>
                    <a:lnTo>
                      <a:pt x="122" y="78"/>
                    </a:lnTo>
                    <a:lnTo>
                      <a:pt x="120" y="79"/>
                    </a:lnTo>
                    <a:lnTo>
                      <a:pt x="117" y="85"/>
                    </a:lnTo>
                    <a:lnTo>
                      <a:pt x="115" y="87"/>
                    </a:lnTo>
                    <a:lnTo>
                      <a:pt x="113" y="89"/>
                    </a:lnTo>
                    <a:lnTo>
                      <a:pt x="110" y="89"/>
                    </a:lnTo>
                    <a:lnTo>
                      <a:pt x="107" y="89"/>
                    </a:lnTo>
                    <a:lnTo>
                      <a:pt x="102" y="94"/>
                    </a:lnTo>
                    <a:lnTo>
                      <a:pt x="102" y="102"/>
                    </a:lnTo>
                    <a:lnTo>
                      <a:pt x="93" y="105"/>
                    </a:lnTo>
                    <a:lnTo>
                      <a:pt x="88" y="105"/>
                    </a:lnTo>
                    <a:lnTo>
                      <a:pt x="84" y="105"/>
                    </a:lnTo>
                    <a:lnTo>
                      <a:pt x="81" y="104"/>
                    </a:lnTo>
                    <a:lnTo>
                      <a:pt x="77" y="105"/>
                    </a:lnTo>
                    <a:lnTo>
                      <a:pt x="67" y="110"/>
                    </a:lnTo>
                    <a:lnTo>
                      <a:pt x="59" y="121"/>
                    </a:lnTo>
                    <a:lnTo>
                      <a:pt x="54" y="127"/>
                    </a:lnTo>
                    <a:lnTo>
                      <a:pt x="51" y="132"/>
                    </a:lnTo>
                    <a:lnTo>
                      <a:pt x="49" y="136"/>
                    </a:lnTo>
                    <a:lnTo>
                      <a:pt x="49" y="141"/>
                    </a:lnTo>
                    <a:lnTo>
                      <a:pt x="45" y="145"/>
                    </a:lnTo>
                    <a:lnTo>
                      <a:pt x="40" y="148"/>
                    </a:lnTo>
                    <a:lnTo>
                      <a:pt x="34" y="149"/>
                    </a:lnTo>
                    <a:lnTo>
                      <a:pt x="31" y="149"/>
                    </a:lnTo>
                    <a:lnTo>
                      <a:pt x="29" y="150"/>
                    </a:lnTo>
                    <a:lnTo>
                      <a:pt x="24" y="151"/>
                    </a:lnTo>
                    <a:lnTo>
                      <a:pt x="18" y="157"/>
                    </a:lnTo>
                    <a:lnTo>
                      <a:pt x="16" y="158"/>
                    </a:lnTo>
                    <a:lnTo>
                      <a:pt x="15" y="160"/>
                    </a:lnTo>
                    <a:lnTo>
                      <a:pt x="13" y="163"/>
                    </a:lnTo>
                    <a:lnTo>
                      <a:pt x="9" y="165"/>
                    </a:lnTo>
                    <a:lnTo>
                      <a:pt x="2" y="165"/>
                    </a:lnTo>
                    <a:lnTo>
                      <a:pt x="0" y="166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402">
                <a:extLst>
                  <a:ext uri="{FF2B5EF4-FFF2-40B4-BE49-F238E27FC236}">
                    <a16:creationId xmlns:a16="http://schemas.microsoft.com/office/drawing/2014/main" id="{7124B5EE-E6CE-FD5C-638C-355C1A11F2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534"/>
                <a:ext cx="190" cy="24"/>
              </a:xfrm>
              <a:custGeom>
                <a:avLst/>
                <a:gdLst>
                  <a:gd name="T0" fmla="*/ 570 w 571"/>
                  <a:gd name="T1" fmla="*/ 19 h 72"/>
                  <a:gd name="T2" fmla="*/ 570 w 571"/>
                  <a:gd name="T3" fmla="*/ 26 h 72"/>
                  <a:gd name="T4" fmla="*/ 563 w 571"/>
                  <a:gd name="T5" fmla="*/ 26 h 72"/>
                  <a:gd name="T6" fmla="*/ 554 w 571"/>
                  <a:gd name="T7" fmla="*/ 5 h 72"/>
                  <a:gd name="T8" fmla="*/ 540 w 571"/>
                  <a:gd name="T9" fmla="*/ 11 h 72"/>
                  <a:gd name="T10" fmla="*/ 540 w 571"/>
                  <a:gd name="T11" fmla="*/ 29 h 72"/>
                  <a:gd name="T12" fmla="*/ 532 w 571"/>
                  <a:gd name="T13" fmla="*/ 28 h 72"/>
                  <a:gd name="T14" fmla="*/ 508 w 571"/>
                  <a:gd name="T15" fmla="*/ 28 h 72"/>
                  <a:gd name="T16" fmla="*/ 512 w 571"/>
                  <a:gd name="T17" fmla="*/ 48 h 72"/>
                  <a:gd name="T18" fmla="*/ 501 w 571"/>
                  <a:gd name="T19" fmla="*/ 54 h 72"/>
                  <a:gd name="T20" fmla="*/ 497 w 571"/>
                  <a:gd name="T21" fmla="*/ 39 h 72"/>
                  <a:gd name="T22" fmla="*/ 486 w 571"/>
                  <a:gd name="T23" fmla="*/ 47 h 72"/>
                  <a:gd name="T24" fmla="*/ 476 w 571"/>
                  <a:gd name="T25" fmla="*/ 45 h 72"/>
                  <a:gd name="T26" fmla="*/ 469 w 571"/>
                  <a:gd name="T27" fmla="*/ 34 h 72"/>
                  <a:gd name="T28" fmla="*/ 464 w 571"/>
                  <a:gd name="T29" fmla="*/ 48 h 72"/>
                  <a:gd name="T30" fmla="*/ 454 w 571"/>
                  <a:gd name="T31" fmla="*/ 51 h 72"/>
                  <a:gd name="T32" fmla="*/ 448 w 571"/>
                  <a:gd name="T33" fmla="*/ 41 h 72"/>
                  <a:gd name="T34" fmla="*/ 440 w 571"/>
                  <a:gd name="T35" fmla="*/ 54 h 72"/>
                  <a:gd name="T36" fmla="*/ 428 w 571"/>
                  <a:gd name="T37" fmla="*/ 45 h 72"/>
                  <a:gd name="T38" fmla="*/ 422 w 571"/>
                  <a:gd name="T39" fmla="*/ 52 h 72"/>
                  <a:gd name="T40" fmla="*/ 409 w 571"/>
                  <a:gd name="T41" fmla="*/ 46 h 72"/>
                  <a:gd name="T42" fmla="*/ 394 w 571"/>
                  <a:gd name="T43" fmla="*/ 50 h 72"/>
                  <a:gd name="T44" fmla="*/ 380 w 571"/>
                  <a:gd name="T45" fmla="*/ 53 h 72"/>
                  <a:gd name="T46" fmla="*/ 367 w 571"/>
                  <a:gd name="T47" fmla="*/ 44 h 72"/>
                  <a:gd name="T48" fmla="*/ 350 w 571"/>
                  <a:gd name="T49" fmla="*/ 38 h 72"/>
                  <a:gd name="T50" fmla="*/ 344 w 571"/>
                  <a:gd name="T51" fmla="*/ 30 h 72"/>
                  <a:gd name="T52" fmla="*/ 320 w 571"/>
                  <a:gd name="T53" fmla="*/ 21 h 72"/>
                  <a:gd name="T54" fmla="*/ 307 w 571"/>
                  <a:gd name="T55" fmla="*/ 46 h 72"/>
                  <a:gd name="T56" fmla="*/ 294 w 571"/>
                  <a:gd name="T57" fmla="*/ 46 h 72"/>
                  <a:gd name="T58" fmla="*/ 284 w 571"/>
                  <a:gd name="T59" fmla="*/ 30 h 72"/>
                  <a:gd name="T60" fmla="*/ 277 w 571"/>
                  <a:gd name="T61" fmla="*/ 44 h 72"/>
                  <a:gd name="T62" fmla="*/ 274 w 571"/>
                  <a:gd name="T63" fmla="*/ 31 h 72"/>
                  <a:gd name="T64" fmla="*/ 267 w 571"/>
                  <a:gd name="T65" fmla="*/ 23 h 72"/>
                  <a:gd name="T66" fmla="*/ 264 w 571"/>
                  <a:gd name="T67" fmla="*/ 39 h 72"/>
                  <a:gd name="T68" fmla="*/ 258 w 571"/>
                  <a:gd name="T69" fmla="*/ 45 h 72"/>
                  <a:gd name="T70" fmla="*/ 251 w 571"/>
                  <a:gd name="T71" fmla="*/ 42 h 72"/>
                  <a:gd name="T72" fmla="*/ 227 w 571"/>
                  <a:gd name="T73" fmla="*/ 52 h 72"/>
                  <a:gd name="T74" fmla="*/ 209 w 571"/>
                  <a:gd name="T75" fmla="*/ 48 h 72"/>
                  <a:gd name="T76" fmla="*/ 193 w 571"/>
                  <a:gd name="T77" fmla="*/ 34 h 72"/>
                  <a:gd name="T78" fmla="*/ 172 w 571"/>
                  <a:gd name="T79" fmla="*/ 50 h 72"/>
                  <a:gd name="T80" fmla="*/ 175 w 571"/>
                  <a:gd name="T81" fmla="*/ 68 h 72"/>
                  <a:gd name="T82" fmla="*/ 159 w 571"/>
                  <a:gd name="T83" fmla="*/ 71 h 72"/>
                  <a:gd name="T84" fmla="*/ 152 w 571"/>
                  <a:gd name="T85" fmla="*/ 42 h 72"/>
                  <a:gd name="T86" fmla="*/ 139 w 571"/>
                  <a:gd name="T87" fmla="*/ 32 h 72"/>
                  <a:gd name="T88" fmla="*/ 128 w 571"/>
                  <a:gd name="T89" fmla="*/ 13 h 72"/>
                  <a:gd name="T90" fmla="*/ 124 w 571"/>
                  <a:gd name="T91" fmla="*/ 28 h 72"/>
                  <a:gd name="T92" fmla="*/ 113 w 571"/>
                  <a:gd name="T93" fmla="*/ 30 h 72"/>
                  <a:gd name="T94" fmla="*/ 118 w 571"/>
                  <a:gd name="T95" fmla="*/ 38 h 72"/>
                  <a:gd name="T96" fmla="*/ 107 w 571"/>
                  <a:gd name="T97" fmla="*/ 37 h 72"/>
                  <a:gd name="T98" fmla="*/ 97 w 571"/>
                  <a:gd name="T99" fmla="*/ 29 h 72"/>
                  <a:gd name="T100" fmla="*/ 77 w 571"/>
                  <a:gd name="T101" fmla="*/ 21 h 72"/>
                  <a:gd name="T102" fmla="*/ 79 w 571"/>
                  <a:gd name="T103" fmla="*/ 2 h 72"/>
                  <a:gd name="T104" fmla="*/ 66 w 571"/>
                  <a:gd name="T105" fmla="*/ 3 h 72"/>
                  <a:gd name="T106" fmla="*/ 52 w 571"/>
                  <a:gd name="T107" fmla="*/ 17 h 72"/>
                  <a:gd name="T108" fmla="*/ 47 w 571"/>
                  <a:gd name="T109" fmla="*/ 25 h 72"/>
                  <a:gd name="T110" fmla="*/ 54 w 571"/>
                  <a:gd name="T111" fmla="*/ 43 h 72"/>
                  <a:gd name="T112" fmla="*/ 48 w 571"/>
                  <a:gd name="T113" fmla="*/ 45 h 72"/>
                  <a:gd name="T114" fmla="*/ 42 w 571"/>
                  <a:gd name="T115" fmla="*/ 40 h 72"/>
                  <a:gd name="T116" fmla="*/ 37 w 571"/>
                  <a:gd name="T117" fmla="*/ 22 h 72"/>
                  <a:gd name="T118" fmla="*/ 9 w 571"/>
                  <a:gd name="T119" fmla="*/ 28 h 72"/>
                  <a:gd name="T120" fmla="*/ 3 w 571"/>
                  <a:gd name="T121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71" h="72">
                    <a:moveTo>
                      <a:pt x="565" y="7"/>
                    </a:moveTo>
                    <a:lnTo>
                      <a:pt x="563" y="10"/>
                    </a:lnTo>
                    <a:lnTo>
                      <a:pt x="569" y="17"/>
                    </a:lnTo>
                    <a:lnTo>
                      <a:pt x="570" y="19"/>
                    </a:lnTo>
                    <a:lnTo>
                      <a:pt x="571" y="23"/>
                    </a:lnTo>
                    <a:lnTo>
                      <a:pt x="570" y="23"/>
                    </a:lnTo>
                    <a:lnTo>
                      <a:pt x="570" y="24"/>
                    </a:lnTo>
                    <a:lnTo>
                      <a:pt x="570" y="26"/>
                    </a:lnTo>
                    <a:lnTo>
                      <a:pt x="569" y="26"/>
                    </a:lnTo>
                    <a:lnTo>
                      <a:pt x="569" y="27"/>
                    </a:lnTo>
                    <a:lnTo>
                      <a:pt x="565" y="27"/>
                    </a:lnTo>
                    <a:lnTo>
                      <a:pt x="563" y="26"/>
                    </a:lnTo>
                    <a:lnTo>
                      <a:pt x="562" y="26"/>
                    </a:lnTo>
                    <a:lnTo>
                      <a:pt x="560" y="17"/>
                    </a:lnTo>
                    <a:lnTo>
                      <a:pt x="557" y="8"/>
                    </a:lnTo>
                    <a:lnTo>
                      <a:pt x="554" y="5"/>
                    </a:lnTo>
                    <a:lnTo>
                      <a:pt x="551" y="4"/>
                    </a:lnTo>
                    <a:lnTo>
                      <a:pt x="546" y="5"/>
                    </a:lnTo>
                    <a:lnTo>
                      <a:pt x="542" y="9"/>
                    </a:lnTo>
                    <a:lnTo>
                      <a:pt x="540" y="11"/>
                    </a:lnTo>
                    <a:lnTo>
                      <a:pt x="540" y="15"/>
                    </a:lnTo>
                    <a:lnTo>
                      <a:pt x="540" y="21"/>
                    </a:lnTo>
                    <a:lnTo>
                      <a:pt x="542" y="28"/>
                    </a:lnTo>
                    <a:lnTo>
                      <a:pt x="540" y="29"/>
                    </a:lnTo>
                    <a:lnTo>
                      <a:pt x="537" y="29"/>
                    </a:lnTo>
                    <a:lnTo>
                      <a:pt x="535" y="28"/>
                    </a:lnTo>
                    <a:lnTo>
                      <a:pt x="534" y="28"/>
                    </a:lnTo>
                    <a:lnTo>
                      <a:pt x="532" y="28"/>
                    </a:lnTo>
                    <a:lnTo>
                      <a:pt x="524" y="26"/>
                    </a:lnTo>
                    <a:lnTo>
                      <a:pt x="517" y="24"/>
                    </a:lnTo>
                    <a:lnTo>
                      <a:pt x="513" y="25"/>
                    </a:lnTo>
                    <a:lnTo>
                      <a:pt x="508" y="28"/>
                    </a:lnTo>
                    <a:lnTo>
                      <a:pt x="506" y="34"/>
                    </a:lnTo>
                    <a:lnTo>
                      <a:pt x="506" y="39"/>
                    </a:lnTo>
                    <a:lnTo>
                      <a:pt x="512" y="45"/>
                    </a:lnTo>
                    <a:lnTo>
                      <a:pt x="512" y="48"/>
                    </a:lnTo>
                    <a:lnTo>
                      <a:pt x="510" y="53"/>
                    </a:lnTo>
                    <a:lnTo>
                      <a:pt x="507" y="56"/>
                    </a:lnTo>
                    <a:lnTo>
                      <a:pt x="503" y="57"/>
                    </a:lnTo>
                    <a:lnTo>
                      <a:pt x="501" y="54"/>
                    </a:lnTo>
                    <a:lnTo>
                      <a:pt x="500" y="51"/>
                    </a:lnTo>
                    <a:lnTo>
                      <a:pt x="499" y="43"/>
                    </a:lnTo>
                    <a:lnTo>
                      <a:pt x="498" y="40"/>
                    </a:lnTo>
                    <a:lnTo>
                      <a:pt x="497" y="39"/>
                    </a:lnTo>
                    <a:lnTo>
                      <a:pt x="493" y="38"/>
                    </a:lnTo>
                    <a:lnTo>
                      <a:pt x="490" y="40"/>
                    </a:lnTo>
                    <a:lnTo>
                      <a:pt x="488" y="46"/>
                    </a:lnTo>
                    <a:lnTo>
                      <a:pt x="486" y="47"/>
                    </a:lnTo>
                    <a:lnTo>
                      <a:pt x="485" y="49"/>
                    </a:lnTo>
                    <a:lnTo>
                      <a:pt x="483" y="51"/>
                    </a:lnTo>
                    <a:lnTo>
                      <a:pt x="479" y="49"/>
                    </a:lnTo>
                    <a:lnTo>
                      <a:pt x="476" y="45"/>
                    </a:lnTo>
                    <a:lnTo>
                      <a:pt x="474" y="39"/>
                    </a:lnTo>
                    <a:lnTo>
                      <a:pt x="472" y="36"/>
                    </a:lnTo>
                    <a:lnTo>
                      <a:pt x="470" y="33"/>
                    </a:lnTo>
                    <a:lnTo>
                      <a:pt x="469" y="34"/>
                    </a:lnTo>
                    <a:lnTo>
                      <a:pt x="466" y="37"/>
                    </a:lnTo>
                    <a:lnTo>
                      <a:pt x="465" y="43"/>
                    </a:lnTo>
                    <a:lnTo>
                      <a:pt x="464" y="45"/>
                    </a:lnTo>
                    <a:lnTo>
                      <a:pt x="464" y="48"/>
                    </a:lnTo>
                    <a:lnTo>
                      <a:pt x="464" y="50"/>
                    </a:lnTo>
                    <a:lnTo>
                      <a:pt x="461" y="52"/>
                    </a:lnTo>
                    <a:lnTo>
                      <a:pt x="457" y="53"/>
                    </a:lnTo>
                    <a:lnTo>
                      <a:pt x="454" y="51"/>
                    </a:lnTo>
                    <a:lnTo>
                      <a:pt x="451" y="48"/>
                    </a:lnTo>
                    <a:lnTo>
                      <a:pt x="450" y="44"/>
                    </a:lnTo>
                    <a:lnTo>
                      <a:pt x="451" y="40"/>
                    </a:lnTo>
                    <a:lnTo>
                      <a:pt x="448" y="41"/>
                    </a:lnTo>
                    <a:lnTo>
                      <a:pt x="448" y="47"/>
                    </a:lnTo>
                    <a:lnTo>
                      <a:pt x="446" y="50"/>
                    </a:lnTo>
                    <a:lnTo>
                      <a:pt x="442" y="54"/>
                    </a:lnTo>
                    <a:lnTo>
                      <a:pt x="440" y="54"/>
                    </a:lnTo>
                    <a:lnTo>
                      <a:pt x="438" y="53"/>
                    </a:lnTo>
                    <a:lnTo>
                      <a:pt x="435" y="49"/>
                    </a:lnTo>
                    <a:lnTo>
                      <a:pt x="430" y="46"/>
                    </a:lnTo>
                    <a:lnTo>
                      <a:pt x="428" y="45"/>
                    </a:lnTo>
                    <a:lnTo>
                      <a:pt x="426" y="46"/>
                    </a:lnTo>
                    <a:lnTo>
                      <a:pt x="425" y="49"/>
                    </a:lnTo>
                    <a:lnTo>
                      <a:pt x="423" y="50"/>
                    </a:lnTo>
                    <a:lnTo>
                      <a:pt x="422" y="52"/>
                    </a:lnTo>
                    <a:lnTo>
                      <a:pt x="420" y="53"/>
                    </a:lnTo>
                    <a:lnTo>
                      <a:pt x="416" y="52"/>
                    </a:lnTo>
                    <a:lnTo>
                      <a:pt x="413" y="51"/>
                    </a:lnTo>
                    <a:lnTo>
                      <a:pt x="409" y="46"/>
                    </a:lnTo>
                    <a:lnTo>
                      <a:pt x="405" y="45"/>
                    </a:lnTo>
                    <a:lnTo>
                      <a:pt x="401" y="46"/>
                    </a:lnTo>
                    <a:lnTo>
                      <a:pt x="399" y="49"/>
                    </a:lnTo>
                    <a:lnTo>
                      <a:pt x="394" y="50"/>
                    </a:lnTo>
                    <a:lnTo>
                      <a:pt x="391" y="52"/>
                    </a:lnTo>
                    <a:lnTo>
                      <a:pt x="387" y="53"/>
                    </a:lnTo>
                    <a:lnTo>
                      <a:pt x="384" y="56"/>
                    </a:lnTo>
                    <a:lnTo>
                      <a:pt x="380" y="53"/>
                    </a:lnTo>
                    <a:lnTo>
                      <a:pt x="375" y="47"/>
                    </a:lnTo>
                    <a:lnTo>
                      <a:pt x="371" y="42"/>
                    </a:lnTo>
                    <a:lnTo>
                      <a:pt x="369" y="41"/>
                    </a:lnTo>
                    <a:lnTo>
                      <a:pt x="367" y="44"/>
                    </a:lnTo>
                    <a:lnTo>
                      <a:pt x="363" y="45"/>
                    </a:lnTo>
                    <a:lnTo>
                      <a:pt x="359" y="43"/>
                    </a:lnTo>
                    <a:lnTo>
                      <a:pt x="354" y="38"/>
                    </a:lnTo>
                    <a:lnTo>
                      <a:pt x="350" y="38"/>
                    </a:lnTo>
                    <a:lnTo>
                      <a:pt x="345" y="38"/>
                    </a:lnTo>
                    <a:lnTo>
                      <a:pt x="343" y="37"/>
                    </a:lnTo>
                    <a:lnTo>
                      <a:pt x="342" y="33"/>
                    </a:lnTo>
                    <a:lnTo>
                      <a:pt x="344" y="30"/>
                    </a:lnTo>
                    <a:lnTo>
                      <a:pt x="342" y="26"/>
                    </a:lnTo>
                    <a:lnTo>
                      <a:pt x="337" y="23"/>
                    </a:lnTo>
                    <a:lnTo>
                      <a:pt x="328" y="20"/>
                    </a:lnTo>
                    <a:lnTo>
                      <a:pt x="320" y="21"/>
                    </a:lnTo>
                    <a:lnTo>
                      <a:pt x="314" y="24"/>
                    </a:lnTo>
                    <a:lnTo>
                      <a:pt x="313" y="29"/>
                    </a:lnTo>
                    <a:lnTo>
                      <a:pt x="309" y="44"/>
                    </a:lnTo>
                    <a:lnTo>
                      <a:pt x="307" y="46"/>
                    </a:lnTo>
                    <a:lnTo>
                      <a:pt x="305" y="48"/>
                    </a:lnTo>
                    <a:lnTo>
                      <a:pt x="302" y="48"/>
                    </a:lnTo>
                    <a:lnTo>
                      <a:pt x="298" y="48"/>
                    </a:lnTo>
                    <a:lnTo>
                      <a:pt x="294" y="46"/>
                    </a:lnTo>
                    <a:lnTo>
                      <a:pt x="292" y="45"/>
                    </a:lnTo>
                    <a:lnTo>
                      <a:pt x="291" y="41"/>
                    </a:lnTo>
                    <a:lnTo>
                      <a:pt x="287" y="32"/>
                    </a:lnTo>
                    <a:lnTo>
                      <a:pt x="284" y="30"/>
                    </a:lnTo>
                    <a:lnTo>
                      <a:pt x="282" y="32"/>
                    </a:lnTo>
                    <a:lnTo>
                      <a:pt x="280" y="40"/>
                    </a:lnTo>
                    <a:lnTo>
                      <a:pt x="278" y="42"/>
                    </a:lnTo>
                    <a:lnTo>
                      <a:pt x="277" y="44"/>
                    </a:lnTo>
                    <a:lnTo>
                      <a:pt x="275" y="44"/>
                    </a:lnTo>
                    <a:lnTo>
                      <a:pt x="274" y="44"/>
                    </a:lnTo>
                    <a:lnTo>
                      <a:pt x="271" y="38"/>
                    </a:lnTo>
                    <a:lnTo>
                      <a:pt x="274" y="31"/>
                    </a:lnTo>
                    <a:lnTo>
                      <a:pt x="275" y="26"/>
                    </a:lnTo>
                    <a:lnTo>
                      <a:pt x="273" y="23"/>
                    </a:lnTo>
                    <a:lnTo>
                      <a:pt x="269" y="22"/>
                    </a:lnTo>
                    <a:lnTo>
                      <a:pt x="267" y="23"/>
                    </a:lnTo>
                    <a:lnTo>
                      <a:pt x="265" y="26"/>
                    </a:lnTo>
                    <a:lnTo>
                      <a:pt x="265" y="33"/>
                    </a:lnTo>
                    <a:lnTo>
                      <a:pt x="264" y="36"/>
                    </a:lnTo>
                    <a:lnTo>
                      <a:pt x="264" y="39"/>
                    </a:lnTo>
                    <a:lnTo>
                      <a:pt x="262" y="44"/>
                    </a:lnTo>
                    <a:lnTo>
                      <a:pt x="259" y="44"/>
                    </a:lnTo>
                    <a:lnTo>
                      <a:pt x="258" y="44"/>
                    </a:lnTo>
                    <a:lnTo>
                      <a:pt x="258" y="45"/>
                    </a:lnTo>
                    <a:lnTo>
                      <a:pt x="256" y="45"/>
                    </a:lnTo>
                    <a:lnTo>
                      <a:pt x="255" y="45"/>
                    </a:lnTo>
                    <a:lnTo>
                      <a:pt x="255" y="46"/>
                    </a:lnTo>
                    <a:lnTo>
                      <a:pt x="251" y="42"/>
                    </a:lnTo>
                    <a:lnTo>
                      <a:pt x="247" y="44"/>
                    </a:lnTo>
                    <a:lnTo>
                      <a:pt x="243" y="47"/>
                    </a:lnTo>
                    <a:lnTo>
                      <a:pt x="239" y="49"/>
                    </a:lnTo>
                    <a:lnTo>
                      <a:pt x="227" y="52"/>
                    </a:lnTo>
                    <a:lnTo>
                      <a:pt x="216" y="53"/>
                    </a:lnTo>
                    <a:lnTo>
                      <a:pt x="212" y="51"/>
                    </a:lnTo>
                    <a:lnTo>
                      <a:pt x="210" y="49"/>
                    </a:lnTo>
                    <a:lnTo>
                      <a:pt x="209" y="48"/>
                    </a:lnTo>
                    <a:lnTo>
                      <a:pt x="205" y="44"/>
                    </a:lnTo>
                    <a:lnTo>
                      <a:pt x="202" y="41"/>
                    </a:lnTo>
                    <a:lnTo>
                      <a:pt x="201" y="39"/>
                    </a:lnTo>
                    <a:lnTo>
                      <a:pt x="193" y="34"/>
                    </a:lnTo>
                    <a:lnTo>
                      <a:pt x="187" y="34"/>
                    </a:lnTo>
                    <a:lnTo>
                      <a:pt x="180" y="37"/>
                    </a:lnTo>
                    <a:lnTo>
                      <a:pt x="175" y="43"/>
                    </a:lnTo>
                    <a:lnTo>
                      <a:pt x="172" y="50"/>
                    </a:lnTo>
                    <a:lnTo>
                      <a:pt x="172" y="56"/>
                    </a:lnTo>
                    <a:lnTo>
                      <a:pt x="174" y="63"/>
                    </a:lnTo>
                    <a:lnTo>
                      <a:pt x="175" y="65"/>
                    </a:lnTo>
                    <a:lnTo>
                      <a:pt x="175" y="68"/>
                    </a:lnTo>
                    <a:lnTo>
                      <a:pt x="173" y="70"/>
                    </a:lnTo>
                    <a:lnTo>
                      <a:pt x="171" y="72"/>
                    </a:lnTo>
                    <a:lnTo>
                      <a:pt x="161" y="71"/>
                    </a:lnTo>
                    <a:lnTo>
                      <a:pt x="159" y="71"/>
                    </a:lnTo>
                    <a:lnTo>
                      <a:pt x="156" y="60"/>
                    </a:lnTo>
                    <a:lnTo>
                      <a:pt x="154" y="51"/>
                    </a:lnTo>
                    <a:lnTo>
                      <a:pt x="152" y="45"/>
                    </a:lnTo>
                    <a:lnTo>
                      <a:pt x="152" y="42"/>
                    </a:lnTo>
                    <a:lnTo>
                      <a:pt x="148" y="38"/>
                    </a:lnTo>
                    <a:lnTo>
                      <a:pt x="144" y="36"/>
                    </a:lnTo>
                    <a:lnTo>
                      <a:pt x="142" y="34"/>
                    </a:lnTo>
                    <a:lnTo>
                      <a:pt x="139" y="32"/>
                    </a:lnTo>
                    <a:lnTo>
                      <a:pt x="139" y="28"/>
                    </a:lnTo>
                    <a:lnTo>
                      <a:pt x="134" y="18"/>
                    </a:lnTo>
                    <a:lnTo>
                      <a:pt x="129" y="13"/>
                    </a:lnTo>
                    <a:lnTo>
                      <a:pt x="128" y="13"/>
                    </a:lnTo>
                    <a:lnTo>
                      <a:pt x="125" y="17"/>
                    </a:lnTo>
                    <a:lnTo>
                      <a:pt x="129" y="24"/>
                    </a:lnTo>
                    <a:lnTo>
                      <a:pt x="126" y="28"/>
                    </a:lnTo>
                    <a:lnTo>
                      <a:pt x="124" y="28"/>
                    </a:lnTo>
                    <a:lnTo>
                      <a:pt x="123" y="28"/>
                    </a:lnTo>
                    <a:lnTo>
                      <a:pt x="117" y="26"/>
                    </a:lnTo>
                    <a:lnTo>
                      <a:pt x="115" y="27"/>
                    </a:lnTo>
                    <a:lnTo>
                      <a:pt x="113" y="30"/>
                    </a:lnTo>
                    <a:lnTo>
                      <a:pt x="117" y="34"/>
                    </a:lnTo>
                    <a:lnTo>
                      <a:pt x="118" y="36"/>
                    </a:lnTo>
                    <a:lnTo>
                      <a:pt x="119" y="38"/>
                    </a:lnTo>
                    <a:lnTo>
                      <a:pt x="118" y="38"/>
                    </a:lnTo>
                    <a:lnTo>
                      <a:pt x="118" y="39"/>
                    </a:lnTo>
                    <a:lnTo>
                      <a:pt x="117" y="41"/>
                    </a:lnTo>
                    <a:lnTo>
                      <a:pt x="111" y="41"/>
                    </a:lnTo>
                    <a:lnTo>
                      <a:pt x="107" y="37"/>
                    </a:lnTo>
                    <a:lnTo>
                      <a:pt x="105" y="32"/>
                    </a:lnTo>
                    <a:lnTo>
                      <a:pt x="105" y="27"/>
                    </a:lnTo>
                    <a:lnTo>
                      <a:pt x="101" y="26"/>
                    </a:lnTo>
                    <a:lnTo>
                      <a:pt x="97" y="29"/>
                    </a:lnTo>
                    <a:lnTo>
                      <a:pt x="90" y="30"/>
                    </a:lnTo>
                    <a:lnTo>
                      <a:pt x="84" y="29"/>
                    </a:lnTo>
                    <a:lnTo>
                      <a:pt x="80" y="26"/>
                    </a:lnTo>
                    <a:lnTo>
                      <a:pt x="77" y="21"/>
                    </a:lnTo>
                    <a:lnTo>
                      <a:pt x="79" y="11"/>
                    </a:lnTo>
                    <a:lnTo>
                      <a:pt x="79" y="7"/>
                    </a:lnTo>
                    <a:lnTo>
                      <a:pt x="80" y="5"/>
                    </a:lnTo>
                    <a:lnTo>
                      <a:pt x="79" y="2"/>
                    </a:lnTo>
                    <a:lnTo>
                      <a:pt x="77" y="1"/>
                    </a:lnTo>
                    <a:lnTo>
                      <a:pt x="74" y="0"/>
                    </a:lnTo>
                    <a:lnTo>
                      <a:pt x="71" y="1"/>
                    </a:lnTo>
                    <a:lnTo>
                      <a:pt x="66" y="3"/>
                    </a:lnTo>
                    <a:lnTo>
                      <a:pt x="64" y="10"/>
                    </a:lnTo>
                    <a:lnTo>
                      <a:pt x="59" y="22"/>
                    </a:lnTo>
                    <a:lnTo>
                      <a:pt x="54" y="20"/>
                    </a:lnTo>
                    <a:lnTo>
                      <a:pt x="52" y="17"/>
                    </a:lnTo>
                    <a:lnTo>
                      <a:pt x="52" y="12"/>
                    </a:lnTo>
                    <a:lnTo>
                      <a:pt x="47" y="13"/>
                    </a:lnTo>
                    <a:lnTo>
                      <a:pt x="46" y="20"/>
                    </a:lnTo>
                    <a:lnTo>
                      <a:pt x="47" y="25"/>
                    </a:lnTo>
                    <a:lnTo>
                      <a:pt x="52" y="31"/>
                    </a:lnTo>
                    <a:lnTo>
                      <a:pt x="52" y="32"/>
                    </a:lnTo>
                    <a:lnTo>
                      <a:pt x="53" y="36"/>
                    </a:lnTo>
                    <a:lnTo>
                      <a:pt x="54" y="43"/>
                    </a:lnTo>
                    <a:lnTo>
                      <a:pt x="52" y="43"/>
                    </a:lnTo>
                    <a:lnTo>
                      <a:pt x="51" y="43"/>
                    </a:lnTo>
                    <a:lnTo>
                      <a:pt x="51" y="44"/>
                    </a:lnTo>
                    <a:lnTo>
                      <a:pt x="48" y="45"/>
                    </a:lnTo>
                    <a:lnTo>
                      <a:pt x="45" y="45"/>
                    </a:lnTo>
                    <a:lnTo>
                      <a:pt x="43" y="45"/>
                    </a:lnTo>
                    <a:lnTo>
                      <a:pt x="42" y="43"/>
                    </a:lnTo>
                    <a:lnTo>
                      <a:pt x="42" y="40"/>
                    </a:lnTo>
                    <a:lnTo>
                      <a:pt x="41" y="36"/>
                    </a:lnTo>
                    <a:lnTo>
                      <a:pt x="41" y="30"/>
                    </a:lnTo>
                    <a:lnTo>
                      <a:pt x="39" y="25"/>
                    </a:lnTo>
                    <a:lnTo>
                      <a:pt x="37" y="22"/>
                    </a:lnTo>
                    <a:lnTo>
                      <a:pt x="30" y="17"/>
                    </a:lnTo>
                    <a:lnTo>
                      <a:pt x="21" y="15"/>
                    </a:lnTo>
                    <a:lnTo>
                      <a:pt x="14" y="23"/>
                    </a:lnTo>
                    <a:lnTo>
                      <a:pt x="9" y="28"/>
                    </a:lnTo>
                    <a:lnTo>
                      <a:pt x="7" y="33"/>
                    </a:lnTo>
                    <a:lnTo>
                      <a:pt x="6" y="37"/>
                    </a:lnTo>
                    <a:lnTo>
                      <a:pt x="6" y="38"/>
                    </a:lnTo>
                    <a:lnTo>
                      <a:pt x="3" y="36"/>
                    </a:lnTo>
                    <a:lnTo>
                      <a:pt x="1" y="32"/>
                    </a:lnTo>
                    <a:lnTo>
                      <a:pt x="0" y="25"/>
                    </a:lnTo>
                    <a:lnTo>
                      <a:pt x="0" y="18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403">
                <a:extLst>
                  <a:ext uri="{FF2B5EF4-FFF2-40B4-BE49-F238E27FC236}">
                    <a16:creationId xmlns:a16="http://schemas.microsoft.com/office/drawing/2014/main" id="{0BA4400E-7381-E8A3-954E-E8EBB6192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9" y="2528"/>
                <a:ext cx="254" cy="76"/>
              </a:xfrm>
              <a:custGeom>
                <a:avLst/>
                <a:gdLst>
                  <a:gd name="T0" fmla="*/ 760 w 761"/>
                  <a:gd name="T1" fmla="*/ 29 h 227"/>
                  <a:gd name="T2" fmla="*/ 745 w 761"/>
                  <a:gd name="T3" fmla="*/ 18 h 227"/>
                  <a:gd name="T4" fmla="*/ 727 w 761"/>
                  <a:gd name="T5" fmla="*/ 39 h 227"/>
                  <a:gd name="T6" fmla="*/ 725 w 761"/>
                  <a:gd name="T7" fmla="*/ 55 h 227"/>
                  <a:gd name="T8" fmla="*/ 718 w 761"/>
                  <a:gd name="T9" fmla="*/ 44 h 227"/>
                  <a:gd name="T10" fmla="*/ 716 w 761"/>
                  <a:gd name="T11" fmla="*/ 19 h 227"/>
                  <a:gd name="T12" fmla="*/ 700 w 761"/>
                  <a:gd name="T13" fmla="*/ 5 h 227"/>
                  <a:gd name="T14" fmla="*/ 689 w 761"/>
                  <a:gd name="T15" fmla="*/ 21 h 227"/>
                  <a:gd name="T16" fmla="*/ 689 w 761"/>
                  <a:gd name="T17" fmla="*/ 38 h 227"/>
                  <a:gd name="T18" fmla="*/ 681 w 761"/>
                  <a:gd name="T19" fmla="*/ 40 h 227"/>
                  <a:gd name="T20" fmla="*/ 681 w 761"/>
                  <a:gd name="T21" fmla="*/ 21 h 227"/>
                  <a:gd name="T22" fmla="*/ 670 w 761"/>
                  <a:gd name="T23" fmla="*/ 4 h 227"/>
                  <a:gd name="T24" fmla="*/ 648 w 761"/>
                  <a:gd name="T25" fmla="*/ 16 h 227"/>
                  <a:gd name="T26" fmla="*/ 635 w 761"/>
                  <a:gd name="T27" fmla="*/ 21 h 227"/>
                  <a:gd name="T28" fmla="*/ 624 w 761"/>
                  <a:gd name="T29" fmla="*/ 4 h 227"/>
                  <a:gd name="T30" fmla="*/ 613 w 761"/>
                  <a:gd name="T31" fmla="*/ 1 h 227"/>
                  <a:gd name="T32" fmla="*/ 608 w 761"/>
                  <a:gd name="T33" fmla="*/ 25 h 227"/>
                  <a:gd name="T34" fmla="*/ 597 w 761"/>
                  <a:gd name="T35" fmla="*/ 41 h 227"/>
                  <a:gd name="T36" fmla="*/ 590 w 761"/>
                  <a:gd name="T37" fmla="*/ 42 h 227"/>
                  <a:gd name="T38" fmla="*/ 571 w 761"/>
                  <a:gd name="T39" fmla="*/ 31 h 227"/>
                  <a:gd name="T40" fmla="*/ 563 w 761"/>
                  <a:gd name="T41" fmla="*/ 25 h 227"/>
                  <a:gd name="T42" fmla="*/ 551 w 761"/>
                  <a:gd name="T43" fmla="*/ 18 h 227"/>
                  <a:gd name="T44" fmla="*/ 532 w 761"/>
                  <a:gd name="T45" fmla="*/ 35 h 227"/>
                  <a:gd name="T46" fmla="*/ 491 w 761"/>
                  <a:gd name="T47" fmla="*/ 60 h 227"/>
                  <a:gd name="T48" fmla="*/ 481 w 761"/>
                  <a:gd name="T49" fmla="*/ 83 h 227"/>
                  <a:gd name="T50" fmla="*/ 461 w 761"/>
                  <a:gd name="T51" fmla="*/ 88 h 227"/>
                  <a:gd name="T52" fmla="*/ 436 w 761"/>
                  <a:gd name="T53" fmla="*/ 102 h 227"/>
                  <a:gd name="T54" fmla="*/ 422 w 761"/>
                  <a:gd name="T55" fmla="*/ 120 h 227"/>
                  <a:gd name="T56" fmla="*/ 384 w 761"/>
                  <a:gd name="T57" fmla="*/ 130 h 227"/>
                  <a:gd name="T58" fmla="*/ 369 w 761"/>
                  <a:gd name="T59" fmla="*/ 121 h 227"/>
                  <a:gd name="T60" fmla="*/ 337 w 761"/>
                  <a:gd name="T61" fmla="*/ 117 h 227"/>
                  <a:gd name="T62" fmla="*/ 323 w 761"/>
                  <a:gd name="T63" fmla="*/ 116 h 227"/>
                  <a:gd name="T64" fmla="*/ 316 w 761"/>
                  <a:gd name="T65" fmla="*/ 98 h 227"/>
                  <a:gd name="T66" fmla="*/ 308 w 761"/>
                  <a:gd name="T67" fmla="*/ 86 h 227"/>
                  <a:gd name="T68" fmla="*/ 288 w 761"/>
                  <a:gd name="T69" fmla="*/ 92 h 227"/>
                  <a:gd name="T70" fmla="*/ 278 w 761"/>
                  <a:gd name="T71" fmla="*/ 98 h 227"/>
                  <a:gd name="T72" fmla="*/ 268 w 761"/>
                  <a:gd name="T73" fmla="*/ 92 h 227"/>
                  <a:gd name="T74" fmla="*/ 249 w 761"/>
                  <a:gd name="T75" fmla="*/ 68 h 227"/>
                  <a:gd name="T76" fmla="*/ 239 w 761"/>
                  <a:gd name="T77" fmla="*/ 73 h 227"/>
                  <a:gd name="T78" fmla="*/ 220 w 761"/>
                  <a:gd name="T79" fmla="*/ 83 h 227"/>
                  <a:gd name="T80" fmla="*/ 223 w 761"/>
                  <a:gd name="T81" fmla="*/ 109 h 227"/>
                  <a:gd name="T82" fmla="*/ 221 w 761"/>
                  <a:gd name="T83" fmla="*/ 116 h 227"/>
                  <a:gd name="T84" fmla="*/ 212 w 761"/>
                  <a:gd name="T85" fmla="*/ 120 h 227"/>
                  <a:gd name="T86" fmla="*/ 195 w 761"/>
                  <a:gd name="T87" fmla="*/ 123 h 227"/>
                  <a:gd name="T88" fmla="*/ 173 w 761"/>
                  <a:gd name="T89" fmla="*/ 134 h 227"/>
                  <a:gd name="T90" fmla="*/ 166 w 761"/>
                  <a:gd name="T91" fmla="*/ 137 h 227"/>
                  <a:gd name="T92" fmla="*/ 156 w 761"/>
                  <a:gd name="T93" fmla="*/ 135 h 227"/>
                  <a:gd name="T94" fmla="*/ 138 w 761"/>
                  <a:gd name="T95" fmla="*/ 122 h 227"/>
                  <a:gd name="T96" fmla="*/ 130 w 761"/>
                  <a:gd name="T97" fmla="*/ 140 h 227"/>
                  <a:gd name="T98" fmla="*/ 120 w 761"/>
                  <a:gd name="T99" fmla="*/ 140 h 227"/>
                  <a:gd name="T100" fmla="*/ 88 w 761"/>
                  <a:gd name="T101" fmla="*/ 156 h 227"/>
                  <a:gd name="T102" fmla="*/ 74 w 761"/>
                  <a:gd name="T103" fmla="*/ 161 h 227"/>
                  <a:gd name="T104" fmla="*/ 48 w 761"/>
                  <a:gd name="T105" fmla="*/ 161 h 227"/>
                  <a:gd name="T106" fmla="*/ 36 w 761"/>
                  <a:gd name="T107" fmla="*/ 179 h 227"/>
                  <a:gd name="T108" fmla="*/ 29 w 761"/>
                  <a:gd name="T109" fmla="*/ 201 h 227"/>
                  <a:gd name="T110" fmla="*/ 31 w 761"/>
                  <a:gd name="T111" fmla="*/ 213 h 227"/>
                  <a:gd name="T112" fmla="*/ 22 w 761"/>
                  <a:gd name="T113" fmla="*/ 222 h 227"/>
                  <a:gd name="T114" fmla="*/ 7 w 761"/>
                  <a:gd name="T115" fmla="*/ 226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61" h="227">
                    <a:moveTo>
                      <a:pt x="761" y="35"/>
                    </a:moveTo>
                    <a:lnTo>
                      <a:pt x="760" y="32"/>
                    </a:lnTo>
                    <a:lnTo>
                      <a:pt x="760" y="31"/>
                    </a:lnTo>
                    <a:lnTo>
                      <a:pt x="760" y="29"/>
                    </a:lnTo>
                    <a:lnTo>
                      <a:pt x="758" y="26"/>
                    </a:lnTo>
                    <a:lnTo>
                      <a:pt x="756" y="24"/>
                    </a:lnTo>
                    <a:lnTo>
                      <a:pt x="749" y="19"/>
                    </a:lnTo>
                    <a:lnTo>
                      <a:pt x="745" y="18"/>
                    </a:lnTo>
                    <a:lnTo>
                      <a:pt x="736" y="21"/>
                    </a:lnTo>
                    <a:lnTo>
                      <a:pt x="731" y="24"/>
                    </a:lnTo>
                    <a:lnTo>
                      <a:pt x="729" y="31"/>
                    </a:lnTo>
                    <a:lnTo>
                      <a:pt x="727" y="39"/>
                    </a:lnTo>
                    <a:lnTo>
                      <a:pt x="730" y="50"/>
                    </a:lnTo>
                    <a:lnTo>
                      <a:pt x="728" y="51"/>
                    </a:lnTo>
                    <a:lnTo>
                      <a:pt x="727" y="54"/>
                    </a:lnTo>
                    <a:lnTo>
                      <a:pt x="725" y="55"/>
                    </a:lnTo>
                    <a:lnTo>
                      <a:pt x="721" y="53"/>
                    </a:lnTo>
                    <a:lnTo>
                      <a:pt x="719" y="49"/>
                    </a:lnTo>
                    <a:lnTo>
                      <a:pt x="718" y="47"/>
                    </a:lnTo>
                    <a:lnTo>
                      <a:pt x="718" y="44"/>
                    </a:lnTo>
                    <a:lnTo>
                      <a:pt x="718" y="39"/>
                    </a:lnTo>
                    <a:lnTo>
                      <a:pt x="718" y="32"/>
                    </a:lnTo>
                    <a:lnTo>
                      <a:pt x="718" y="24"/>
                    </a:lnTo>
                    <a:lnTo>
                      <a:pt x="716" y="19"/>
                    </a:lnTo>
                    <a:lnTo>
                      <a:pt x="713" y="15"/>
                    </a:lnTo>
                    <a:lnTo>
                      <a:pt x="707" y="8"/>
                    </a:lnTo>
                    <a:lnTo>
                      <a:pt x="703" y="6"/>
                    </a:lnTo>
                    <a:lnTo>
                      <a:pt x="700" y="5"/>
                    </a:lnTo>
                    <a:lnTo>
                      <a:pt x="698" y="6"/>
                    </a:lnTo>
                    <a:lnTo>
                      <a:pt x="693" y="11"/>
                    </a:lnTo>
                    <a:lnTo>
                      <a:pt x="690" y="16"/>
                    </a:lnTo>
                    <a:lnTo>
                      <a:pt x="689" y="21"/>
                    </a:lnTo>
                    <a:lnTo>
                      <a:pt x="694" y="34"/>
                    </a:lnTo>
                    <a:lnTo>
                      <a:pt x="692" y="35"/>
                    </a:lnTo>
                    <a:lnTo>
                      <a:pt x="691" y="37"/>
                    </a:lnTo>
                    <a:lnTo>
                      <a:pt x="689" y="38"/>
                    </a:lnTo>
                    <a:lnTo>
                      <a:pt x="688" y="40"/>
                    </a:lnTo>
                    <a:lnTo>
                      <a:pt x="684" y="41"/>
                    </a:lnTo>
                    <a:lnTo>
                      <a:pt x="682" y="40"/>
                    </a:lnTo>
                    <a:lnTo>
                      <a:pt x="681" y="40"/>
                    </a:lnTo>
                    <a:lnTo>
                      <a:pt x="679" y="37"/>
                    </a:lnTo>
                    <a:lnTo>
                      <a:pt x="679" y="32"/>
                    </a:lnTo>
                    <a:lnTo>
                      <a:pt x="679" y="27"/>
                    </a:lnTo>
                    <a:lnTo>
                      <a:pt x="681" y="21"/>
                    </a:lnTo>
                    <a:lnTo>
                      <a:pt x="681" y="13"/>
                    </a:lnTo>
                    <a:lnTo>
                      <a:pt x="680" y="8"/>
                    </a:lnTo>
                    <a:lnTo>
                      <a:pt x="675" y="5"/>
                    </a:lnTo>
                    <a:lnTo>
                      <a:pt x="670" y="4"/>
                    </a:lnTo>
                    <a:lnTo>
                      <a:pt x="663" y="3"/>
                    </a:lnTo>
                    <a:lnTo>
                      <a:pt x="657" y="5"/>
                    </a:lnTo>
                    <a:lnTo>
                      <a:pt x="652" y="8"/>
                    </a:lnTo>
                    <a:lnTo>
                      <a:pt x="648" y="16"/>
                    </a:lnTo>
                    <a:lnTo>
                      <a:pt x="644" y="18"/>
                    </a:lnTo>
                    <a:lnTo>
                      <a:pt x="641" y="20"/>
                    </a:lnTo>
                    <a:lnTo>
                      <a:pt x="637" y="20"/>
                    </a:lnTo>
                    <a:lnTo>
                      <a:pt x="635" y="21"/>
                    </a:lnTo>
                    <a:lnTo>
                      <a:pt x="631" y="21"/>
                    </a:lnTo>
                    <a:lnTo>
                      <a:pt x="626" y="17"/>
                    </a:lnTo>
                    <a:lnTo>
                      <a:pt x="625" y="8"/>
                    </a:lnTo>
                    <a:lnTo>
                      <a:pt x="624" y="4"/>
                    </a:lnTo>
                    <a:lnTo>
                      <a:pt x="623" y="2"/>
                    </a:lnTo>
                    <a:lnTo>
                      <a:pt x="619" y="0"/>
                    </a:lnTo>
                    <a:lnTo>
                      <a:pt x="617" y="0"/>
                    </a:lnTo>
                    <a:lnTo>
                      <a:pt x="613" y="1"/>
                    </a:lnTo>
                    <a:lnTo>
                      <a:pt x="611" y="4"/>
                    </a:lnTo>
                    <a:lnTo>
                      <a:pt x="609" y="9"/>
                    </a:lnTo>
                    <a:lnTo>
                      <a:pt x="609" y="18"/>
                    </a:lnTo>
                    <a:lnTo>
                      <a:pt x="608" y="25"/>
                    </a:lnTo>
                    <a:lnTo>
                      <a:pt x="610" y="37"/>
                    </a:lnTo>
                    <a:lnTo>
                      <a:pt x="607" y="39"/>
                    </a:lnTo>
                    <a:lnTo>
                      <a:pt x="604" y="41"/>
                    </a:lnTo>
                    <a:lnTo>
                      <a:pt x="597" y="41"/>
                    </a:lnTo>
                    <a:lnTo>
                      <a:pt x="593" y="41"/>
                    </a:lnTo>
                    <a:lnTo>
                      <a:pt x="591" y="41"/>
                    </a:lnTo>
                    <a:lnTo>
                      <a:pt x="590" y="41"/>
                    </a:lnTo>
                    <a:lnTo>
                      <a:pt x="590" y="42"/>
                    </a:lnTo>
                    <a:lnTo>
                      <a:pt x="585" y="40"/>
                    </a:lnTo>
                    <a:lnTo>
                      <a:pt x="580" y="38"/>
                    </a:lnTo>
                    <a:lnTo>
                      <a:pt x="574" y="34"/>
                    </a:lnTo>
                    <a:lnTo>
                      <a:pt x="571" y="31"/>
                    </a:lnTo>
                    <a:lnTo>
                      <a:pt x="569" y="30"/>
                    </a:lnTo>
                    <a:lnTo>
                      <a:pt x="567" y="28"/>
                    </a:lnTo>
                    <a:lnTo>
                      <a:pt x="566" y="27"/>
                    </a:lnTo>
                    <a:lnTo>
                      <a:pt x="563" y="25"/>
                    </a:lnTo>
                    <a:lnTo>
                      <a:pt x="558" y="21"/>
                    </a:lnTo>
                    <a:lnTo>
                      <a:pt x="556" y="19"/>
                    </a:lnTo>
                    <a:lnTo>
                      <a:pt x="555" y="18"/>
                    </a:lnTo>
                    <a:lnTo>
                      <a:pt x="551" y="18"/>
                    </a:lnTo>
                    <a:lnTo>
                      <a:pt x="548" y="21"/>
                    </a:lnTo>
                    <a:lnTo>
                      <a:pt x="542" y="24"/>
                    </a:lnTo>
                    <a:lnTo>
                      <a:pt x="538" y="31"/>
                    </a:lnTo>
                    <a:lnTo>
                      <a:pt x="532" y="35"/>
                    </a:lnTo>
                    <a:lnTo>
                      <a:pt x="523" y="42"/>
                    </a:lnTo>
                    <a:lnTo>
                      <a:pt x="507" y="47"/>
                    </a:lnTo>
                    <a:lnTo>
                      <a:pt x="497" y="51"/>
                    </a:lnTo>
                    <a:lnTo>
                      <a:pt x="491" y="60"/>
                    </a:lnTo>
                    <a:lnTo>
                      <a:pt x="487" y="67"/>
                    </a:lnTo>
                    <a:lnTo>
                      <a:pt x="487" y="77"/>
                    </a:lnTo>
                    <a:lnTo>
                      <a:pt x="484" y="81"/>
                    </a:lnTo>
                    <a:lnTo>
                      <a:pt x="481" y="83"/>
                    </a:lnTo>
                    <a:lnTo>
                      <a:pt x="479" y="84"/>
                    </a:lnTo>
                    <a:lnTo>
                      <a:pt x="478" y="86"/>
                    </a:lnTo>
                    <a:lnTo>
                      <a:pt x="470" y="88"/>
                    </a:lnTo>
                    <a:lnTo>
                      <a:pt x="461" y="88"/>
                    </a:lnTo>
                    <a:lnTo>
                      <a:pt x="457" y="87"/>
                    </a:lnTo>
                    <a:lnTo>
                      <a:pt x="452" y="90"/>
                    </a:lnTo>
                    <a:lnTo>
                      <a:pt x="444" y="95"/>
                    </a:lnTo>
                    <a:lnTo>
                      <a:pt x="436" y="102"/>
                    </a:lnTo>
                    <a:lnTo>
                      <a:pt x="433" y="103"/>
                    </a:lnTo>
                    <a:lnTo>
                      <a:pt x="430" y="107"/>
                    </a:lnTo>
                    <a:lnTo>
                      <a:pt x="425" y="113"/>
                    </a:lnTo>
                    <a:lnTo>
                      <a:pt x="422" y="120"/>
                    </a:lnTo>
                    <a:lnTo>
                      <a:pt x="415" y="124"/>
                    </a:lnTo>
                    <a:lnTo>
                      <a:pt x="409" y="127"/>
                    </a:lnTo>
                    <a:lnTo>
                      <a:pt x="390" y="130"/>
                    </a:lnTo>
                    <a:lnTo>
                      <a:pt x="384" y="130"/>
                    </a:lnTo>
                    <a:lnTo>
                      <a:pt x="380" y="128"/>
                    </a:lnTo>
                    <a:lnTo>
                      <a:pt x="376" y="126"/>
                    </a:lnTo>
                    <a:lnTo>
                      <a:pt x="374" y="123"/>
                    </a:lnTo>
                    <a:lnTo>
                      <a:pt x="369" y="121"/>
                    </a:lnTo>
                    <a:lnTo>
                      <a:pt x="364" y="119"/>
                    </a:lnTo>
                    <a:lnTo>
                      <a:pt x="356" y="117"/>
                    </a:lnTo>
                    <a:lnTo>
                      <a:pt x="346" y="117"/>
                    </a:lnTo>
                    <a:lnTo>
                      <a:pt x="337" y="117"/>
                    </a:lnTo>
                    <a:lnTo>
                      <a:pt x="328" y="120"/>
                    </a:lnTo>
                    <a:lnTo>
                      <a:pt x="326" y="119"/>
                    </a:lnTo>
                    <a:lnTo>
                      <a:pt x="325" y="119"/>
                    </a:lnTo>
                    <a:lnTo>
                      <a:pt x="323" y="116"/>
                    </a:lnTo>
                    <a:lnTo>
                      <a:pt x="319" y="112"/>
                    </a:lnTo>
                    <a:lnTo>
                      <a:pt x="317" y="108"/>
                    </a:lnTo>
                    <a:lnTo>
                      <a:pt x="316" y="106"/>
                    </a:lnTo>
                    <a:lnTo>
                      <a:pt x="316" y="98"/>
                    </a:lnTo>
                    <a:lnTo>
                      <a:pt x="317" y="94"/>
                    </a:lnTo>
                    <a:lnTo>
                      <a:pt x="315" y="89"/>
                    </a:lnTo>
                    <a:lnTo>
                      <a:pt x="312" y="87"/>
                    </a:lnTo>
                    <a:lnTo>
                      <a:pt x="308" y="86"/>
                    </a:lnTo>
                    <a:lnTo>
                      <a:pt x="305" y="87"/>
                    </a:lnTo>
                    <a:lnTo>
                      <a:pt x="298" y="88"/>
                    </a:lnTo>
                    <a:lnTo>
                      <a:pt x="292" y="90"/>
                    </a:lnTo>
                    <a:lnTo>
                      <a:pt x="288" y="92"/>
                    </a:lnTo>
                    <a:lnTo>
                      <a:pt x="287" y="94"/>
                    </a:lnTo>
                    <a:lnTo>
                      <a:pt x="284" y="96"/>
                    </a:lnTo>
                    <a:lnTo>
                      <a:pt x="282" y="98"/>
                    </a:lnTo>
                    <a:lnTo>
                      <a:pt x="278" y="98"/>
                    </a:lnTo>
                    <a:lnTo>
                      <a:pt x="276" y="97"/>
                    </a:lnTo>
                    <a:lnTo>
                      <a:pt x="275" y="97"/>
                    </a:lnTo>
                    <a:lnTo>
                      <a:pt x="272" y="95"/>
                    </a:lnTo>
                    <a:lnTo>
                      <a:pt x="268" y="92"/>
                    </a:lnTo>
                    <a:lnTo>
                      <a:pt x="266" y="89"/>
                    </a:lnTo>
                    <a:lnTo>
                      <a:pt x="265" y="88"/>
                    </a:lnTo>
                    <a:lnTo>
                      <a:pt x="251" y="70"/>
                    </a:lnTo>
                    <a:lnTo>
                      <a:pt x="249" y="68"/>
                    </a:lnTo>
                    <a:lnTo>
                      <a:pt x="248" y="68"/>
                    </a:lnTo>
                    <a:lnTo>
                      <a:pt x="246" y="68"/>
                    </a:lnTo>
                    <a:lnTo>
                      <a:pt x="244" y="70"/>
                    </a:lnTo>
                    <a:lnTo>
                      <a:pt x="239" y="73"/>
                    </a:lnTo>
                    <a:lnTo>
                      <a:pt x="235" y="74"/>
                    </a:lnTo>
                    <a:lnTo>
                      <a:pt x="228" y="74"/>
                    </a:lnTo>
                    <a:lnTo>
                      <a:pt x="222" y="78"/>
                    </a:lnTo>
                    <a:lnTo>
                      <a:pt x="220" y="83"/>
                    </a:lnTo>
                    <a:lnTo>
                      <a:pt x="220" y="87"/>
                    </a:lnTo>
                    <a:lnTo>
                      <a:pt x="223" y="94"/>
                    </a:lnTo>
                    <a:lnTo>
                      <a:pt x="223" y="106"/>
                    </a:lnTo>
                    <a:lnTo>
                      <a:pt x="223" y="109"/>
                    </a:lnTo>
                    <a:lnTo>
                      <a:pt x="223" y="113"/>
                    </a:lnTo>
                    <a:lnTo>
                      <a:pt x="222" y="115"/>
                    </a:lnTo>
                    <a:lnTo>
                      <a:pt x="221" y="115"/>
                    </a:lnTo>
                    <a:lnTo>
                      <a:pt x="221" y="116"/>
                    </a:lnTo>
                    <a:lnTo>
                      <a:pt x="221" y="118"/>
                    </a:lnTo>
                    <a:lnTo>
                      <a:pt x="215" y="120"/>
                    </a:lnTo>
                    <a:lnTo>
                      <a:pt x="213" y="120"/>
                    </a:lnTo>
                    <a:lnTo>
                      <a:pt x="212" y="120"/>
                    </a:lnTo>
                    <a:lnTo>
                      <a:pt x="212" y="121"/>
                    </a:lnTo>
                    <a:lnTo>
                      <a:pt x="210" y="123"/>
                    </a:lnTo>
                    <a:lnTo>
                      <a:pt x="201" y="125"/>
                    </a:lnTo>
                    <a:lnTo>
                      <a:pt x="195" y="123"/>
                    </a:lnTo>
                    <a:lnTo>
                      <a:pt x="189" y="121"/>
                    </a:lnTo>
                    <a:lnTo>
                      <a:pt x="185" y="123"/>
                    </a:lnTo>
                    <a:lnTo>
                      <a:pt x="179" y="126"/>
                    </a:lnTo>
                    <a:lnTo>
                      <a:pt x="173" y="134"/>
                    </a:lnTo>
                    <a:lnTo>
                      <a:pt x="169" y="136"/>
                    </a:lnTo>
                    <a:lnTo>
                      <a:pt x="167" y="136"/>
                    </a:lnTo>
                    <a:lnTo>
                      <a:pt x="166" y="136"/>
                    </a:lnTo>
                    <a:lnTo>
                      <a:pt x="166" y="137"/>
                    </a:lnTo>
                    <a:lnTo>
                      <a:pt x="164" y="136"/>
                    </a:lnTo>
                    <a:lnTo>
                      <a:pt x="163" y="136"/>
                    </a:lnTo>
                    <a:lnTo>
                      <a:pt x="161" y="136"/>
                    </a:lnTo>
                    <a:lnTo>
                      <a:pt x="156" y="135"/>
                    </a:lnTo>
                    <a:lnTo>
                      <a:pt x="152" y="133"/>
                    </a:lnTo>
                    <a:lnTo>
                      <a:pt x="150" y="130"/>
                    </a:lnTo>
                    <a:lnTo>
                      <a:pt x="144" y="121"/>
                    </a:lnTo>
                    <a:lnTo>
                      <a:pt x="138" y="122"/>
                    </a:lnTo>
                    <a:lnTo>
                      <a:pt x="137" y="132"/>
                    </a:lnTo>
                    <a:lnTo>
                      <a:pt x="135" y="135"/>
                    </a:lnTo>
                    <a:lnTo>
                      <a:pt x="133" y="138"/>
                    </a:lnTo>
                    <a:lnTo>
                      <a:pt x="130" y="140"/>
                    </a:lnTo>
                    <a:lnTo>
                      <a:pt x="128" y="140"/>
                    </a:lnTo>
                    <a:lnTo>
                      <a:pt x="127" y="140"/>
                    </a:lnTo>
                    <a:lnTo>
                      <a:pt x="127" y="141"/>
                    </a:lnTo>
                    <a:lnTo>
                      <a:pt x="120" y="140"/>
                    </a:lnTo>
                    <a:lnTo>
                      <a:pt x="114" y="138"/>
                    </a:lnTo>
                    <a:lnTo>
                      <a:pt x="108" y="137"/>
                    </a:lnTo>
                    <a:lnTo>
                      <a:pt x="103" y="141"/>
                    </a:lnTo>
                    <a:lnTo>
                      <a:pt x="88" y="156"/>
                    </a:lnTo>
                    <a:lnTo>
                      <a:pt x="84" y="158"/>
                    </a:lnTo>
                    <a:lnTo>
                      <a:pt x="79" y="160"/>
                    </a:lnTo>
                    <a:lnTo>
                      <a:pt x="76" y="160"/>
                    </a:lnTo>
                    <a:lnTo>
                      <a:pt x="74" y="161"/>
                    </a:lnTo>
                    <a:lnTo>
                      <a:pt x="71" y="161"/>
                    </a:lnTo>
                    <a:lnTo>
                      <a:pt x="69" y="162"/>
                    </a:lnTo>
                    <a:lnTo>
                      <a:pt x="53" y="161"/>
                    </a:lnTo>
                    <a:lnTo>
                      <a:pt x="48" y="161"/>
                    </a:lnTo>
                    <a:lnTo>
                      <a:pt x="45" y="163"/>
                    </a:lnTo>
                    <a:lnTo>
                      <a:pt x="41" y="166"/>
                    </a:lnTo>
                    <a:lnTo>
                      <a:pt x="40" y="172"/>
                    </a:lnTo>
                    <a:lnTo>
                      <a:pt x="36" y="179"/>
                    </a:lnTo>
                    <a:lnTo>
                      <a:pt x="30" y="189"/>
                    </a:lnTo>
                    <a:lnTo>
                      <a:pt x="26" y="193"/>
                    </a:lnTo>
                    <a:lnTo>
                      <a:pt x="28" y="197"/>
                    </a:lnTo>
                    <a:lnTo>
                      <a:pt x="29" y="201"/>
                    </a:lnTo>
                    <a:lnTo>
                      <a:pt x="31" y="206"/>
                    </a:lnTo>
                    <a:lnTo>
                      <a:pt x="32" y="208"/>
                    </a:lnTo>
                    <a:lnTo>
                      <a:pt x="33" y="210"/>
                    </a:lnTo>
                    <a:lnTo>
                      <a:pt x="31" y="213"/>
                    </a:lnTo>
                    <a:lnTo>
                      <a:pt x="30" y="217"/>
                    </a:lnTo>
                    <a:lnTo>
                      <a:pt x="26" y="222"/>
                    </a:lnTo>
                    <a:lnTo>
                      <a:pt x="23" y="222"/>
                    </a:lnTo>
                    <a:lnTo>
                      <a:pt x="22" y="222"/>
                    </a:lnTo>
                    <a:lnTo>
                      <a:pt x="22" y="223"/>
                    </a:lnTo>
                    <a:lnTo>
                      <a:pt x="20" y="226"/>
                    </a:lnTo>
                    <a:lnTo>
                      <a:pt x="14" y="227"/>
                    </a:lnTo>
                    <a:lnTo>
                      <a:pt x="7" y="226"/>
                    </a:lnTo>
                    <a:lnTo>
                      <a:pt x="3" y="225"/>
                    </a:lnTo>
                    <a:lnTo>
                      <a:pt x="0" y="221"/>
                    </a:lnTo>
                    <a:lnTo>
                      <a:pt x="1" y="217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Freeform 404">
                <a:extLst>
                  <a:ext uri="{FF2B5EF4-FFF2-40B4-BE49-F238E27FC236}">
                    <a16:creationId xmlns:a16="http://schemas.microsoft.com/office/drawing/2014/main" id="{DDC6CD6E-B060-DFA2-D2D8-D0D787F9A3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7" y="2521"/>
                <a:ext cx="27" cy="8"/>
              </a:xfrm>
              <a:custGeom>
                <a:avLst/>
                <a:gdLst>
                  <a:gd name="T0" fmla="*/ 82 w 82"/>
                  <a:gd name="T1" fmla="*/ 12 h 24"/>
                  <a:gd name="T2" fmla="*/ 78 w 82"/>
                  <a:gd name="T3" fmla="*/ 5 h 24"/>
                  <a:gd name="T4" fmla="*/ 76 w 82"/>
                  <a:gd name="T5" fmla="*/ 2 h 24"/>
                  <a:gd name="T6" fmla="*/ 75 w 82"/>
                  <a:gd name="T7" fmla="*/ 1 h 24"/>
                  <a:gd name="T8" fmla="*/ 70 w 82"/>
                  <a:gd name="T9" fmla="*/ 0 h 24"/>
                  <a:gd name="T10" fmla="*/ 68 w 82"/>
                  <a:gd name="T11" fmla="*/ 1 h 24"/>
                  <a:gd name="T12" fmla="*/ 61 w 82"/>
                  <a:gd name="T13" fmla="*/ 1 h 24"/>
                  <a:gd name="T14" fmla="*/ 56 w 82"/>
                  <a:gd name="T15" fmla="*/ 1 h 24"/>
                  <a:gd name="T16" fmla="*/ 51 w 82"/>
                  <a:gd name="T17" fmla="*/ 2 h 24"/>
                  <a:gd name="T18" fmla="*/ 40 w 82"/>
                  <a:gd name="T19" fmla="*/ 3 h 24"/>
                  <a:gd name="T20" fmla="*/ 30 w 82"/>
                  <a:gd name="T21" fmla="*/ 8 h 24"/>
                  <a:gd name="T22" fmla="*/ 22 w 82"/>
                  <a:gd name="T23" fmla="*/ 11 h 24"/>
                  <a:gd name="T24" fmla="*/ 14 w 82"/>
                  <a:gd name="T25" fmla="*/ 12 h 24"/>
                  <a:gd name="T26" fmla="*/ 6 w 82"/>
                  <a:gd name="T27" fmla="*/ 14 h 24"/>
                  <a:gd name="T28" fmla="*/ 0 w 82"/>
                  <a:gd name="T2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2" h="24">
                    <a:moveTo>
                      <a:pt x="82" y="12"/>
                    </a:moveTo>
                    <a:lnTo>
                      <a:pt x="78" y="5"/>
                    </a:lnTo>
                    <a:lnTo>
                      <a:pt x="76" y="2"/>
                    </a:lnTo>
                    <a:lnTo>
                      <a:pt x="75" y="1"/>
                    </a:lnTo>
                    <a:lnTo>
                      <a:pt x="70" y="0"/>
                    </a:lnTo>
                    <a:lnTo>
                      <a:pt x="68" y="1"/>
                    </a:lnTo>
                    <a:lnTo>
                      <a:pt x="61" y="1"/>
                    </a:lnTo>
                    <a:lnTo>
                      <a:pt x="56" y="1"/>
                    </a:lnTo>
                    <a:lnTo>
                      <a:pt x="51" y="2"/>
                    </a:lnTo>
                    <a:lnTo>
                      <a:pt x="40" y="3"/>
                    </a:lnTo>
                    <a:lnTo>
                      <a:pt x="30" y="8"/>
                    </a:lnTo>
                    <a:lnTo>
                      <a:pt x="22" y="11"/>
                    </a:lnTo>
                    <a:lnTo>
                      <a:pt x="14" y="12"/>
                    </a:lnTo>
                    <a:lnTo>
                      <a:pt x="6" y="14"/>
                    </a:lnTo>
                    <a:lnTo>
                      <a:pt x="0" y="24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405">
                <a:extLst>
                  <a:ext uri="{FF2B5EF4-FFF2-40B4-BE49-F238E27FC236}">
                    <a16:creationId xmlns:a16="http://schemas.microsoft.com/office/drawing/2014/main" id="{F8097637-937F-6F49-51B3-794FF87FA2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1" y="1437"/>
                <a:ext cx="39" cy="87"/>
              </a:xfrm>
              <a:custGeom>
                <a:avLst/>
                <a:gdLst>
                  <a:gd name="T0" fmla="*/ 106 w 117"/>
                  <a:gd name="T1" fmla="*/ 4 h 260"/>
                  <a:gd name="T2" fmla="*/ 96 w 117"/>
                  <a:gd name="T3" fmla="*/ 8 h 260"/>
                  <a:gd name="T4" fmla="*/ 90 w 117"/>
                  <a:gd name="T5" fmla="*/ 9 h 260"/>
                  <a:gd name="T6" fmla="*/ 83 w 117"/>
                  <a:gd name="T7" fmla="*/ 9 h 260"/>
                  <a:gd name="T8" fmla="*/ 84 w 117"/>
                  <a:gd name="T9" fmla="*/ 16 h 260"/>
                  <a:gd name="T10" fmla="*/ 83 w 117"/>
                  <a:gd name="T11" fmla="*/ 24 h 260"/>
                  <a:gd name="T12" fmla="*/ 78 w 117"/>
                  <a:gd name="T13" fmla="*/ 36 h 260"/>
                  <a:gd name="T14" fmla="*/ 71 w 117"/>
                  <a:gd name="T15" fmla="*/ 46 h 260"/>
                  <a:gd name="T16" fmla="*/ 70 w 117"/>
                  <a:gd name="T17" fmla="*/ 57 h 260"/>
                  <a:gd name="T18" fmla="*/ 65 w 117"/>
                  <a:gd name="T19" fmla="*/ 62 h 260"/>
                  <a:gd name="T20" fmla="*/ 62 w 117"/>
                  <a:gd name="T21" fmla="*/ 65 h 260"/>
                  <a:gd name="T22" fmla="*/ 56 w 117"/>
                  <a:gd name="T23" fmla="*/ 71 h 260"/>
                  <a:gd name="T24" fmla="*/ 63 w 117"/>
                  <a:gd name="T25" fmla="*/ 83 h 260"/>
                  <a:gd name="T26" fmla="*/ 67 w 117"/>
                  <a:gd name="T27" fmla="*/ 91 h 260"/>
                  <a:gd name="T28" fmla="*/ 68 w 117"/>
                  <a:gd name="T29" fmla="*/ 99 h 260"/>
                  <a:gd name="T30" fmla="*/ 58 w 117"/>
                  <a:gd name="T31" fmla="*/ 107 h 260"/>
                  <a:gd name="T32" fmla="*/ 56 w 117"/>
                  <a:gd name="T33" fmla="*/ 114 h 260"/>
                  <a:gd name="T34" fmla="*/ 64 w 117"/>
                  <a:gd name="T35" fmla="*/ 116 h 260"/>
                  <a:gd name="T36" fmla="*/ 67 w 117"/>
                  <a:gd name="T37" fmla="*/ 121 h 260"/>
                  <a:gd name="T38" fmla="*/ 66 w 117"/>
                  <a:gd name="T39" fmla="*/ 131 h 260"/>
                  <a:gd name="T40" fmla="*/ 62 w 117"/>
                  <a:gd name="T41" fmla="*/ 135 h 260"/>
                  <a:gd name="T42" fmla="*/ 61 w 117"/>
                  <a:gd name="T43" fmla="*/ 136 h 260"/>
                  <a:gd name="T44" fmla="*/ 53 w 117"/>
                  <a:gd name="T45" fmla="*/ 133 h 260"/>
                  <a:gd name="T46" fmla="*/ 49 w 117"/>
                  <a:gd name="T47" fmla="*/ 138 h 260"/>
                  <a:gd name="T48" fmla="*/ 50 w 117"/>
                  <a:gd name="T49" fmla="*/ 148 h 260"/>
                  <a:gd name="T50" fmla="*/ 49 w 117"/>
                  <a:gd name="T51" fmla="*/ 153 h 260"/>
                  <a:gd name="T52" fmla="*/ 49 w 117"/>
                  <a:gd name="T53" fmla="*/ 156 h 260"/>
                  <a:gd name="T54" fmla="*/ 47 w 117"/>
                  <a:gd name="T55" fmla="*/ 161 h 260"/>
                  <a:gd name="T56" fmla="*/ 44 w 117"/>
                  <a:gd name="T57" fmla="*/ 163 h 260"/>
                  <a:gd name="T58" fmla="*/ 43 w 117"/>
                  <a:gd name="T59" fmla="*/ 164 h 260"/>
                  <a:gd name="T60" fmla="*/ 35 w 117"/>
                  <a:gd name="T61" fmla="*/ 166 h 260"/>
                  <a:gd name="T62" fmla="*/ 30 w 117"/>
                  <a:gd name="T63" fmla="*/ 174 h 260"/>
                  <a:gd name="T64" fmla="*/ 30 w 117"/>
                  <a:gd name="T65" fmla="*/ 186 h 260"/>
                  <a:gd name="T66" fmla="*/ 37 w 117"/>
                  <a:gd name="T67" fmla="*/ 204 h 260"/>
                  <a:gd name="T68" fmla="*/ 43 w 117"/>
                  <a:gd name="T69" fmla="*/ 224 h 260"/>
                  <a:gd name="T70" fmla="*/ 42 w 117"/>
                  <a:gd name="T71" fmla="*/ 225 h 260"/>
                  <a:gd name="T72" fmla="*/ 41 w 117"/>
                  <a:gd name="T73" fmla="*/ 232 h 260"/>
                  <a:gd name="T74" fmla="*/ 35 w 117"/>
                  <a:gd name="T75" fmla="*/ 235 h 260"/>
                  <a:gd name="T76" fmla="*/ 30 w 117"/>
                  <a:gd name="T77" fmla="*/ 238 h 260"/>
                  <a:gd name="T78" fmla="*/ 21 w 117"/>
                  <a:gd name="T79" fmla="*/ 240 h 260"/>
                  <a:gd name="T80" fmla="*/ 6 w 117"/>
                  <a:gd name="T81" fmla="*/ 255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7" h="260">
                    <a:moveTo>
                      <a:pt x="117" y="0"/>
                    </a:moveTo>
                    <a:lnTo>
                      <a:pt x="106" y="4"/>
                    </a:lnTo>
                    <a:lnTo>
                      <a:pt x="100" y="6"/>
                    </a:lnTo>
                    <a:lnTo>
                      <a:pt x="96" y="8"/>
                    </a:lnTo>
                    <a:lnTo>
                      <a:pt x="91" y="8"/>
                    </a:lnTo>
                    <a:lnTo>
                      <a:pt x="90" y="9"/>
                    </a:lnTo>
                    <a:lnTo>
                      <a:pt x="85" y="8"/>
                    </a:lnTo>
                    <a:lnTo>
                      <a:pt x="83" y="9"/>
                    </a:lnTo>
                    <a:lnTo>
                      <a:pt x="82" y="11"/>
                    </a:lnTo>
                    <a:lnTo>
                      <a:pt x="84" y="16"/>
                    </a:lnTo>
                    <a:lnTo>
                      <a:pt x="84" y="20"/>
                    </a:lnTo>
                    <a:lnTo>
                      <a:pt x="83" y="24"/>
                    </a:lnTo>
                    <a:lnTo>
                      <a:pt x="81" y="29"/>
                    </a:lnTo>
                    <a:lnTo>
                      <a:pt x="78" y="36"/>
                    </a:lnTo>
                    <a:lnTo>
                      <a:pt x="73" y="41"/>
                    </a:lnTo>
                    <a:lnTo>
                      <a:pt x="71" y="46"/>
                    </a:lnTo>
                    <a:lnTo>
                      <a:pt x="71" y="54"/>
                    </a:lnTo>
                    <a:lnTo>
                      <a:pt x="70" y="57"/>
                    </a:lnTo>
                    <a:lnTo>
                      <a:pt x="68" y="60"/>
                    </a:lnTo>
                    <a:lnTo>
                      <a:pt x="65" y="62"/>
                    </a:lnTo>
                    <a:lnTo>
                      <a:pt x="63" y="63"/>
                    </a:lnTo>
                    <a:lnTo>
                      <a:pt x="62" y="65"/>
                    </a:lnTo>
                    <a:lnTo>
                      <a:pt x="57" y="67"/>
                    </a:lnTo>
                    <a:lnTo>
                      <a:pt x="56" y="71"/>
                    </a:lnTo>
                    <a:lnTo>
                      <a:pt x="58" y="76"/>
                    </a:lnTo>
                    <a:lnTo>
                      <a:pt x="63" y="83"/>
                    </a:lnTo>
                    <a:lnTo>
                      <a:pt x="66" y="89"/>
                    </a:lnTo>
                    <a:lnTo>
                      <a:pt x="67" y="91"/>
                    </a:lnTo>
                    <a:lnTo>
                      <a:pt x="69" y="95"/>
                    </a:lnTo>
                    <a:lnTo>
                      <a:pt x="68" y="99"/>
                    </a:lnTo>
                    <a:lnTo>
                      <a:pt x="66" y="103"/>
                    </a:lnTo>
                    <a:lnTo>
                      <a:pt x="58" y="107"/>
                    </a:lnTo>
                    <a:lnTo>
                      <a:pt x="54" y="111"/>
                    </a:lnTo>
                    <a:lnTo>
                      <a:pt x="56" y="114"/>
                    </a:lnTo>
                    <a:lnTo>
                      <a:pt x="62" y="116"/>
                    </a:lnTo>
                    <a:lnTo>
                      <a:pt x="64" y="116"/>
                    </a:lnTo>
                    <a:lnTo>
                      <a:pt x="66" y="118"/>
                    </a:lnTo>
                    <a:lnTo>
                      <a:pt x="67" y="121"/>
                    </a:lnTo>
                    <a:lnTo>
                      <a:pt x="68" y="126"/>
                    </a:lnTo>
                    <a:lnTo>
                      <a:pt x="66" y="131"/>
                    </a:lnTo>
                    <a:lnTo>
                      <a:pt x="64" y="135"/>
                    </a:lnTo>
                    <a:lnTo>
                      <a:pt x="62" y="135"/>
                    </a:lnTo>
                    <a:lnTo>
                      <a:pt x="61" y="135"/>
                    </a:lnTo>
                    <a:lnTo>
                      <a:pt x="61" y="136"/>
                    </a:lnTo>
                    <a:lnTo>
                      <a:pt x="59" y="135"/>
                    </a:lnTo>
                    <a:lnTo>
                      <a:pt x="53" y="133"/>
                    </a:lnTo>
                    <a:lnTo>
                      <a:pt x="50" y="134"/>
                    </a:lnTo>
                    <a:lnTo>
                      <a:pt x="49" y="138"/>
                    </a:lnTo>
                    <a:lnTo>
                      <a:pt x="50" y="145"/>
                    </a:lnTo>
                    <a:lnTo>
                      <a:pt x="50" y="148"/>
                    </a:lnTo>
                    <a:lnTo>
                      <a:pt x="50" y="153"/>
                    </a:lnTo>
                    <a:lnTo>
                      <a:pt x="49" y="153"/>
                    </a:lnTo>
                    <a:lnTo>
                      <a:pt x="49" y="154"/>
                    </a:lnTo>
                    <a:lnTo>
                      <a:pt x="49" y="156"/>
                    </a:lnTo>
                    <a:lnTo>
                      <a:pt x="49" y="160"/>
                    </a:lnTo>
                    <a:lnTo>
                      <a:pt x="47" y="161"/>
                    </a:lnTo>
                    <a:lnTo>
                      <a:pt x="46" y="163"/>
                    </a:lnTo>
                    <a:lnTo>
                      <a:pt x="44" y="163"/>
                    </a:lnTo>
                    <a:lnTo>
                      <a:pt x="43" y="163"/>
                    </a:lnTo>
                    <a:lnTo>
                      <a:pt x="43" y="164"/>
                    </a:lnTo>
                    <a:lnTo>
                      <a:pt x="41" y="166"/>
                    </a:lnTo>
                    <a:lnTo>
                      <a:pt x="35" y="166"/>
                    </a:lnTo>
                    <a:lnTo>
                      <a:pt x="32" y="169"/>
                    </a:lnTo>
                    <a:lnTo>
                      <a:pt x="30" y="174"/>
                    </a:lnTo>
                    <a:lnTo>
                      <a:pt x="30" y="181"/>
                    </a:lnTo>
                    <a:lnTo>
                      <a:pt x="30" y="186"/>
                    </a:lnTo>
                    <a:lnTo>
                      <a:pt x="33" y="195"/>
                    </a:lnTo>
                    <a:lnTo>
                      <a:pt x="37" y="204"/>
                    </a:lnTo>
                    <a:lnTo>
                      <a:pt x="43" y="216"/>
                    </a:lnTo>
                    <a:lnTo>
                      <a:pt x="43" y="224"/>
                    </a:lnTo>
                    <a:lnTo>
                      <a:pt x="42" y="224"/>
                    </a:lnTo>
                    <a:lnTo>
                      <a:pt x="42" y="225"/>
                    </a:lnTo>
                    <a:lnTo>
                      <a:pt x="42" y="227"/>
                    </a:lnTo>
                    <a:lnTo>
                      <a:pt x="41" y="232"/>
                    </a:lnTo>
                    <a:lnTo>
                      <a:pt x="38" y="234"/>
                    </a:lnTo>
                    <a:lnTo>
                      <a:pt x="35" y="235"/>
                    </a:lnTo>
                    <a:lnTo>
                      <a:pt x="34" y="237"/>
                    </a:lnTo>
                    <a:lnTo>
                      <a:pt x="30" y="238"/>
                    </a:lnTo>
                    <a:lnTo>
                      <a:pt x="26" y="240"/>
                    </a:lnTo>
                    <a:lnTo>
                      <a:pt x="21" y="240"/>
                    </a:lnTo>
                    <a:lnTo>
                      <a:pt x="16" y="243"/>
                    </a:lnTo>
                    <a:lnTo>
                      <a:pt x="6" y="255"/>
                    </a:lnTo>
                    <a:lnTo>
                      <a:pt x="0" y="26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BCF7AC0D-97D8-99F7-FC43-270B016B07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57" y="398"/>
              <a:ext cx="3295" cy="2902"/>
              <a:chOff x="2357" y="398"/>
              <a:chExt cx="3295" cy="2902"/>
            </a:xfrm>
          </p:grpSpPr>
          <p:sp>
            <p:nvSpPr>
              <p:cNvPr id="286" name="Freeform 407">
                <a:extLst>
                  <a:ext uri="{FF2B5EF4-FFF2-40B4-BE49-F238E27FC236}">
                    <a16:creationId xmlns:a16="http://schemas.microsoft.com/office/drawing/2014/main" id="{987BB5CB-DB03-2514-9C66-CA3DC2D2F8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7" y="1831"/>
                <a:ext cx="29" cy="150"/>
              </a:xfrm>
              <a:custGeom>
                <a:avLst/>
                <a:gdLst>
                  <a:gd name="T0" fmla="*/ 22 w 87"/>
                  <a:gd name="T1" fmla="*/ 449 h 449"/>
                  <a:gd name="T2" fmla="*/ 19 w 87"/>
                  <a:gd name="T3" fmla="*/ 448 h 449"/>
                  <a:gd name="T4" fmla="*/ 14 w 87"/>
                  <a:gd name="T5" fmla="*/ 446 h 449"/>
                  <a:gd name="T6" fmla="*/ 4 w 87"/>
                  <a:gd name="T7" fmla="*/ 444 h 449"/>
                  <a:gd name="T8" fmla="*/ 0 w 87"/>
                  <a:gd name="T9" fmla="*/ 432 h 449"/>
                  <a:gd name="T10" fmla="*/ 18 w 87"/>
                  <a:gd name="T11" fmla="*/ 414 h 449"/>
                  <a:gd name="T12" fmla="*/ 19 w 87"/>
                  <a:gd name="T13" fmla="*/ 404 h 449"/>
                  <a:gd name="T14" fmla="*/ 19 w 87"/>
                  <a:gd name="T15" fmla="*/ 400 h 449"/>
                  <a:gd name="T16" fmla="*/ 18 w 87"/>
                  <a:gd name="T17" fmla="*/ 397 h 449"/>
                  <a:gd name="T18" fmla="*/ 16 w 87"/>
                  <a:gd name="T19" fmla="*/ 390 h 449"/>
                  <a:gd name="T20" fmla="*/ 16 w 87"/>
                  <a:gd name="T21" fmla="*/ 379 h 449"/>
                  <a:gd name="T22" fmla="*/ 13 w 87"/>
                  <a:gd name="T23" fmla="*/ 356 h 449"/>
                  <a:gd name="T24" fmla="*/ 13 w 87"/>
                  <a:gd name="T25" fmla="*/ 341 h 449"/>
                  <a:gd name="T26" fmla="*/ 6 w 87"/>
                  <a:gd name="T27" fmla="*/ 322 h 449"/>
                  <a:gd name="T28" fmla="*/ 10 w 87"/>
                  <a:gd name="T29" fmla="*/ 315 h 449"/>
                  <a:gd name="T30" fmla="*/ 19 w 87"/>
                  <a:gd name="T31" fmla="*/ 304 h 449"/>
                  <a:gd name="T32" fmla="*/ 23 w 87"/>
                  <a:gd name="T33" fmla="*/ 297 h 449"/>
                  <a:gd name="T34" fmla="*/ 23 w 87"/>
                  <a:gd name="T35" fmla="*/ 294 h 449"/>
                  <a:gd name="T36" fmla="*/ 20 w 87"/>
                  <a:gd name="T37" fmla="*/ 285 h 449"/>
                  <a:gd name="T38" fmla="*/ 13 w 87"/>
                  <a:gd name="T39" fmla="*/ 273 h 449"/>
                  <a:gd name="T40" fmla="*/ 21 w 87"/>
                  <a:gd name="T41" fmla="*/ 257 h 449"/>
                  <a:gd name="T42" fmla="*/ 29 w 87"/>
                  <a:gd name="T43" fmla="*/ 245 h 449"/>
                  <a:gd name="T44" fmla="*/ 30 w 87"/>
                  <a:gd name="T45" fmla="*/ 240 h 449"/>
                  <a:gd name="T46" fmla="*/ 51 w 87"/>
                  <a:gd name="T47" fmla="*/ 211 h 449"/>
                  <a:gd name="T48" fmla="*/ 50 w 87"/>
                  <a:gd name="T49" fmla="*/ 188 h 449"/>
                  <a:gd name="T50" fmla="*/ 43 w 87"/>
                  <a:gd name="T51" fmla="*/ 183 h 449"/>
                  <a:gd name="T52" fmla="*/ 37 w 87"/>
                  <a:gd name="T53" fmla="*/ 172 h 449"/>
                  <a:gd name="T54" fmla="*/ 36 w 87"/>
                  <a:gd name="T55" fmla="*/ 152 h 449"/>
                  <a:gd name="T56" fmla="*/ 42 w 87"/>
                  <a:gd name="T57" fmla="*/ 143 h 449"/>
                  <a:gd name="T58" fmla="*/ 42 w 87"/>
                  <a:gd name="T59" fmla="*/ 140 h 449"/>
                  <a:gd name="T60" fmla="*/ 44 w 87"/>
                  <a:gd name="T61" fmla="*/ 138 h 449"/>
                  <a:gd name="T62" fmla="*/ 52 w 87"/>
                  <a:gd name="T63" fmla="*/ 103 h 449"/>
                  <a:gd name="T64" fmla="*/ 59 w 87"/>
                  <a:gd name="T65" fmla="*/ 74 h 449"/>
                  <a:gd name="T66" fmla="*/ 73 w 87"/>
                  <a:gd name="T67" fmla="*/ 42 h 449"/>
                  <a:gd name="T68" fmla="*/ 78 w 87"/>
                  <a:gd name="T69" fmla="*/ 16 h 449"/>
                  <a:gd name="T70" fmla="*/ 87 w 87"/>
                  <a:gd name="T71" fmla="*/ 0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7" h="449">
                    <a:moveTo>
                      <a:pt x="29" y="448"/>
                    </a:moveTo>
                    <a:lnTo>
                      <a:pt x="22" y="449"/>
                    </a:lnTo>
                    <a:lnTo>
                      <a:pt x="20" y="448"/>
                    </a:lnTo>
                    <a:lnTo>
                      <a:pt x="19" y="448"/>
                    </a:lnTo>
                    <a:lnTo>
                      <a:pt x="17" y="447"/>
                    </a:lnTo>
                    <a:lnTo>
                      <a:pt x="14" y="446"/>
                    </a:lnTo>
                    <a:lnTo>
                      <a:pt x="10" y="446"/>
                    </a:lnTo>
                    <a:lnTo>
                      <a:pt x="4" y="444"/>
                    </a:lnTo>
                    <a:lnTo>
                      <a:pt x="0" y="436"/>
                    </a:lnTo>
                    <a:lnTo>
                      <a:pt x="0" y="432"/>
                    </a:lnTo>
                    <a:lnTo>
                      <a:pt x="4" y="428"/>
                    </a:lnTo>
                    <a:lnTo>
                      <a:pt x="18" y="414"/>
                    </a:lnTo>
                    <a:lnTo>
                      <a:pt x="20" y="406"/>
                    </a:lnTo>
                    <a:lnTo>
                      <a:pt x="19" y="404"/>
                    </a:lnTo>
                    <a:lnTo>
                      <a:pt x="19" y="402"/>
                    </a:lnTo>
                    <a:lnTo>
                      <a:pt x="19" y="400"/>
                    </a:lnTo>
                    <a:lnTo>
                      <a:pt x="18" y="398"/>
                    </a:lnTo>
                    <a:lnTo>
                      <a:pt x="18" y="397"/>
                    </a:lnTo>
                    <a:lnTo>
                      <a:pt x="18" y="395"/>
                    </a:lnTo>
                    <a:lnTo>
                      <a:pt x="16" y="390"/>
                    </a:lnTo>
                    <a:lnTo>
                      <a:pt x="17" y="386"/>
                    </a:lnTo>
                    <a:lnTo>
                      <a:pt x="16" y="379"/>
                    </a:lnTo>
                    <a:lnTo>
                      <a:pt x="16" y="372"/>
                    </a:lnTo>
                    <a:lnTo>
                      <a:pt x="13" y="356"/>
                    </a:lnTo>
                    <a:lnTo>
                      <a:pt x="11" y="351"/>
                    </a:lnTo>
                    <a:lnTo>
                      <a:pt x="13" y="341"/>
                    </a:lnTo>
                    <a:lnTo>
                      <a:pt x="13" y="334"/>
                    </a:lnTo>
                    <a:lnTo>
                      <a:pt x="6" y="322"/>
                    </a:lnTo>
                    <a:lnTo>
                      <a:pt x="5" y="317"/>
                    </a:lnTo>
                    <a:lnTo>
                      <a:pt x="10" y="315"/>
                    </a:lnTo>
                    <a:lnTo>
                      <a:pt x="15" y="310"/>
                    </a:lnTo>
                    <a:lnTo>
                      <a:pt x="19" y="304"/>
                    </a:lnTo>
                    <a:lnTo>
                      <a:pt x="22" y="301"/>
                    </a:lnTo>
                    <a:lnTo>
                      <a:pt x="23" y="297"/>
                    </a:lnTo>
                    <a:lnTo>
                      <a:pt x="23" y="295"/>
                    </a:lnTo>
                    <a:lnTo>
                      <a:pt x="23" y="294"/>
                    </a:lnTo>
                    <a:lnTo>
                      <a:pt x="22" y="290"/>
                    </a:lnTo>
                    <a:lnTo>
                      <a:pt x="20" y="285"/>
                    </a:lnTo>
                    <a:lnTo>
                      <a:pt x="16" y="279"/>
                    </a:lnTo>
                    <a:lnTo>
                      <a:pt x="13" y="273"/>
                    </a:lnTo>
                    <a:lnTo>
                      <a:pt x="15" y="266"/>
                    </a:lnTo>
                    <a:lnTo>
                      <a:pt x="21" y="257"/>
                    </a:lnTo>
                    <a:lnTo>
                      <a:pt x="29" y="248"/>
                    </a:lnTo>
                    <a:lnTo>
                      <a:pt x="29" y="245"/>
                    </a:lnTo>
                    <a:lnTo>
                      <a:pt x="29" y="242"/>
                    </a:lnTo>
                    <a:lnTo>
                      <a:pt x="30" y="240"/>
                    </a:lnTo>
                    <a:lnTo>
                      <a:pt x="33" y="233"/>
                    </a:lnTo>
                    <a:lnTo>
                      <a:pt x="51" y="211"/>
                    </a:lnTo>
                    <a:lnTo>
                      <a:pt x="54" y="194"/>
                    </a:lnTo>
                    <a:lnTo>
                      <a:pt x="50" y="188"/>
                    </a:lnTo>
                    <a:lnTo>
                      <a:pt x="46" y="184"/>
                    </a:lnTo>
                    <a:lnTo>
                      <a:pt x="43" y="183"/>
                    </a:lnTo>
                    <a:lnTo>
                      <a:pt x="39" y="179"/>
                    </a:lnTo>
                    <a:lnTo>
                      <a:pt x="37" y="172"/>
                    </a:lnTo>
                    <a:lnTo>
                      <a:pt x="34" y="158"/>
                    </a:lnTo>
                    <a:lnTo>
                      <a:pt x="36" y="152"/>
                    </a:lnTo>
                    <a:lnTo>
                      <a:pt x="38" y="146"/>
                    </a:lnTo>
                    <a:lnTo>
                      <a:pt x="42" y="143"/>
                    </a:lnTo>
                    <a:lnTo>
                      <a:pt x="42" y="141"/>
                    </a:lnTo>
                    <a:lnTo>
                      <a:pt x="42" y="140"/>
                    </a:lnTo>
                    <a:lnTo>
                      <a:pt x="43" y="140"/>
                    </a:lnTo>
                    <a:lnTo>
                      <a:pt x="44" y="138"/>
                    </a:lnTo>
                    <a:lnTo>
                      <a:pt x="44" y="122"/>
                    </a:lnTo>
                    <a:lnTo>
                      <a:pt x="52" y="103"/>
                    </a:lnTo>
                    <a:lnTo>
                      <a:pt x="57" y="96"/>
                    </a:lnTo>
                    <a:lnTo>
                      <a:pt x="59" y="74"/>
                    </a:lnTo>
                    <a:lnTo>
                      <a:pt x="70" y="52"/>
                    </a:lnTo>
                    <a:lnTo>
                      <a:pt x="73" y="42"/>
                    </a:lnTo>
                    <a:lnTo>
                      <a:pt x="75" y="31"/>
                    </a:lnTo>
                    <a:lnTo>
                      <a:pt x="78" y="16"/>
                    </a:lnTo>
                    <a:lnTo>
                      <a:pt x="81" y="8"/>
                    </a:lnTo>
                    <a:lnTo>
                      <a:pt x="87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408">
                <a:extLst>
                  <a:ext uri="{FF2B5EF4-FFF2-40B4-BE49-F238E27FC236}">
                    <a16:creationId xmlns:a16="http://schemas.microsoft.com/office/drawing/2014/main" id="{BDBB1C19-A82C-9F88-C5F3-CE32231A6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524"/>
                <a:ext cx="69" cy="73"/>
              </a:xfrm>
              <a:custGeom>
                <a:avLst/>
                <a:gdLst>
                  <a:gd name="T0" fmla="*/ 198 w 206"/>
                  <a:gd name="T1" fmla="*/ 2 h 218"/>
                  <a:gd name="T2" fmla="*/ 190 w 206"/>
                  <a:gd name="T3" fmla="*/ 6 h 218"/>
                  <a:gd name="T4" fmla="*/ 157 w 206"/>
                  <a:gd name="T5" fmla="*/ 11 h 218"/>
                  <a:gd name="T6" fmla="*/ 153 w 206"/>
                  <a:gd name="T7" fmla="*/ 19 h 218"/>
                  <a:gd name="T8" fmla="*/ 150 w 206"/>
                  <a:gd name="T9" fmla="*/ 22 h 218"/>
                  <a:gd name="T10" fmla="*/ 145 w 206"/>
                  <a:gd name="T11" fmla="*/ 26 h 218"/>
                  <a:gd name="T12" fmla="*/ 144 w 206"/>
                  <a:gd name="T13" fmla="*/ 27 h 218"/>
                  <a:gd name="T14" fmla="*/ 137 w 206"/>
                  <a:gd name="T15" fmla="*/ 27 h 218"/>
                  <a:gd name="T16" fmla="*/ 128 w 206"/>
                  <a:gd name="T17" fmla="*/ 32 h 218"/>
                  <a:gd name="T18" fmla="*/ 115 w 206"/>
                  <a:gd name="T19" fmla="*/ 46 h 218"/>
                  <a:gd name="T20" fmla="*/ 103 w 206"/>
                  <a:gd name="T21" fmla="*/ 51 h 218"/>
                  <a:gd name="T22" fmla="*/ 94 w 206"/>
                  <a:gd name="T23" fmla="*/ 47 h 218"/>
                  <a:gd name="T24" fmla="*/ 87 w 206"/>
                  <a:gd name="T25" fmla="*/ 44 h 218"/>
                  <a:gd name="T26" fmla="*/ 77 w 206"/>
                  <a:gd name="T27" fmla="*/ 47 h 218"/>
                  <a:gd name="T28" fmla="*/ 74 w 206"/>
                  <a:gd name="T29" fmla="*/ 50 h 218"/>
                  <a:gd name="T30" fmla="*/ 68 w 206"/>
                  <a:gd name="T31" fmla="*/ 61 h 218"/>
                  <a:gd name="T32" fmla="*/ 62 w 206"/>
                  <a:gd name="T33" fmla="*/ 67 h 218"/>
                  <a:gd name="T34" fmla="*/ 57 w 206"/>
                  <a:gd name="T35" fmla="*/ 71 h 218"/>
                  <a:gd name="T36" fmla="*/ 54 w 206"/>
                  <a:gd name="T37" fmla="*/ 71 h 218"/>
                  <a:gd name="T38" fmla="*/ 49 w 206"/>
                  <a:gd name="T39" fmla="*/ 71 h 218"/>
                  <a:gd name="T40" fmla="*/ 47 w 206"/>
                  <a:gd name="T41" fmla="*/ 78 h 218"/>
                  <a:gd name="T42" fmla="*/ 52 w 206"/>
                  <a:gd name="T43" fmla="*/ 94 h 218"/>
                  <a:gd name="T44" fmla="*/ 60 w 206"/>
                  <a:gd name="T45" fmla="*/ 109 h 218"/>
                  <a:gd name="T46" fmla="*/ 66 w 206"/>
                  <a:gd name="T47" fmla="*/ 123 h 218"/>
                  <a:gd name="T48" fmla="*/ 74 w 206"/>
                  <a:gd name="T49" fmla="*/ 134 h 218"/>
                  <a:gd name="T50" fmla="*/ 71 w 206"/>
                  <a:gd name="T51" fmla="*/ 140 h 218"/>
                  <a:gd name="T52" fmla="*/ 66 w 206"/>
                  <a:gd name="T53" fmla="*/ 146 h 218"/>
                  <a:gd name="T54" fmla="*/ 63 w 206"/>
                  <a:gd name="T55" fmla="*/ 161 h 218"/>
                  <a:gd name="T56" fmla="*/ 61 w 206"/>
                  <a:gd name="T57" fmla="*/ 163 h 218"/>
                  <a:gd name="T58" fmla="*/ 61 w 206"/>
                  <a:gd name="T59" fmla="*/ 166 h 218"/>
                  <a:gd name="T60" fmla="*/ 54 w 206"/>
                  <a:gd name="T61" fmla="*/ 170 h 218"/>
                  <a:gd name="T62" fmla="*/ 48 w 206"/>
                  <a:gd name="T63" fmla="*/ 172 h 218"/>
                  <a:gd name="T64" fmla="*/ 47 w 206"/>
                  <a:gd name="T65" fmla="*/ 182 h 218"/>
                  <a:gd name="T66" fmla="*/ 34 w 206"/>
                  <a:gd name="T67" fmla="*/ 200 h 218"/>
                  <a:gd name="T68" fmla="*/ 26 w 206"/>
                  <a:gd name="T69" fmla="*/ 203 h 218"/>
                  <a:gd name="T70" fmla="*/ 21 w 206"/>
                  <a:gd name="T71" fmla="*/ 202 h 218"/>
                  <a:gd name="T72" fmla="*/ 11 w 206"/>
                  <a:gd name="T73" fmla="*/ 198 h 218"/>
                  <a:gd name="T74" fmla="*/ 0 w 206"/>
                  <a:gd name="T75" fmla="*/ 209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06" h="218">
                    <a:moveTo>
                      <a:pt x="206" y="0"/>
                    </a:moveTo>
                    <a:lnTo>
                      <a:pt x="198" y="2"/>
                    </a:lnTo>
                    <a:lnTo>
                      <a:pt x="194" y="3"/>
                    </a:lnTo>
                    <a:lnTo>
                      <a:pt x="190" y="6"/>
                    </a:lnTo>
                    <a:lnTo>
                      <a:pt x="167" y="9"/>
                    </a:lnTo>
                    <a:lnTo>
                      <a:pt x="157" y="11"/>
                    </a:lnTo>
                    <a:lnTo>
                      <a:pt x="154" y="14"/>
                    </a:lnTo>
                    <a:lnTo>
                      <a:pt x="153" y="19"/>
                    </a:lnTo>
                    <a:lnTo>
                      <a:pt x="151" y="20"/>
                    </a:lnTo>
                    <a:lnTo>
                      <a:pt x="150" y="22"/>
                    </a:lnTo>
                    <a:lnTo>
                      <a:pt x="148" y="26"/>
                    </a:lnTo>
                    <a:lnTo>
                      <a:pt x="145" y="26"/>
                    </a:lnTo>
                    <a:lnTo>
                      <a:pt x="144" y="26"/>
                    </a:lnTo>
                    <a:lnTo>
                      <a:pt x="144" y="27"/>
                    </a:lnTo>
                    <a:lnTo>
                      <a:pt x="142" y="28"/>
                    </a:lnTo>
                    <a:lnTo>
                      <a:pt x="137" y="27"/>
                    </a:lnTo>
                    <a:lnTo>
                      <a:pt x="133" y="29"/>
                    </a:lnTo>
                    <a:lnTo>
                      <a:pt x="128" y="32"/>
                    </a:lnTo>
                    <a:lnTo>
                      <a:pt x="123" y="37"/>
                    </a:lnTo>
                    <a:lnTo>
                      <a:pt x="115" y="46"/>
                    </a:lnTo>
                    <a:lnTo>
                      <a:pt x="107" y="51"/>
                    </a:lnTo>
                    <a:lnTo>
                      <a:pt x="103" y="51"/>
                    </a:lnTo>
                    <a:lnTo>
                      <a:pt x="100" y="51"/>
                    </a:lnTo>
                    <a:lnTo>
                      <a:pt x="94" y="47"/>
                    </a:lnTo>
                    <a:lnTo>
                      <a:pt x="91" y="44"/>
                    </a:lnTo>
                    <a:lnTo>
                      <a:pt x="87" y="44"/>
                    </a:lnTo>
                    <a:lnTo>
                      <a:pt x="82" y="44"/>
                    </a:lnTo>
                    <a:lnTo>
                      <a:pt x="77" y="47"/>
                    </a:lnTo>
                    <a:lnTo>
                      <a:pt x="75" y="47"/>
                    </a:lnTo>
                    <a:lnTo>
                      <a:pt x="74" y="50"/>
                    </a:lnTo>
                    <a:lnTo>
                      <a:pt x="71" y="54"/>
                    </a:lnTo>
                    <a:lnTo>
                      <a:pt x="68" y="61"/>
                    </a:lnTo>
                    <a:lnTo>
                      <a:pt x="64" y="66"/>
                    </a:lnTo>
                    <a:lnTo>
                      <a:pt x="62" y="67"/>
                    </a:lnTo>
                    <a:lnTo>
                      <a:pt x="61" y="69"/>
                    </a:lnTo>
                    <a:lnTo>
                      <a:pt x="57" y="71"/>
                    </a:lnTo>
                    <a:lnTo>
                      <a:pt x="55" y="71"/>
                    </a:lnTo>
                    <a:lnTo>
                      <a:pt x="54" y="71"/>
                    </a:lnTo>
                    <a:lnTo>
                      <a:pt x="54" y="72"/>
                    </a:lnTo>
                    <a:lnTo>
                      <a:pt x="49" y="71"/>
                    </a:lnTo>
                    <a:lnTo>
                      <a:pt x="48" y="74"/>
                    </a:lnTo>
                    <a:lnTo>
                      <a:pt x="47" y="78"/>
                    </a:lnTo>
                    <a:lnTo>
                      <a:pt x="49" y="86"/>
                    </a:lnTo>
                    <a:lnTo>
                      <a:pt x="52" y="94"/>
                    </a:lnTo>
                    <a:lnTo>
                      <a:pt x="59" y="106"/>
                    </a:lnTo>
                    <a:lnTo>
                      <a:pt x="60" y="109"/>
                    </a:lnTo>
                    <a:lnTo>
                      <a:pt x="63" y="115"/>
                    </a:lnTo>
                    <a:lnTo>
                      <a:pt x="66" y="123"/>
                    </a:lnTo>
                    <a:lnTo>
                      <a:pt x="73" y="132"/>
                    </a:lnTo>
                    <a:lnTo>
                      <a:pt x="74" y="134"/>
                    </a:lnTo>
                    <a:lnTo>
                      <a:pt x="73" y="138"/>
                    </a:lnTo>
                    <a:lnTo>
                      <a:pt x="71" y="140"/>
                    </a:lnTo>
                    <a:lnTo>
                      <a:pt x="69" y="142"/>
                    </a:lnTo>
                    <a:lnTo>
                      <a:pt x="66" y="146"/>
                    </a:lnTo>
                    <a:lnTo>
                      <a:pt x="62" y="151"/>
                    </a:lnTo>
                    <a:lnTo>
                      <a:pt x="63" y="161"/>
                    </a:lnTo>
                    <a:lnTo>
                      <a:pt x="62" y="163"/>
                    </a:lnTo>
                    <a:lnTo>
                      <a:pt x="61" y="163"/>
                    </a:lnTo>
                    <a:lnTo>
                      <a:pt x="61" y="164"/>
                    </a:lnTo>
                    <a:lnTo>
                      <a:pt x="61" y="166"/>
                    </a:lnTo>
                    <a:lnTo>
                      <a:pt x="58" y="168"/>
                    </a:lnTo>
                    <a:lnTo>
                      <a:pt x="54" y="170"/>
                    </a:lnTo>
                    <a:lnTo>
                      <a:pt x="49" y="170"/>
                    </a:lnTo>
                    <a:lnTo>
                      <a:pt x="48" y="172"/>
                    </a:lnTo>
                    <a:lnTo>
                      <a:pt x="49" y="180"/>
                    </a:lnTo>
                    <a:lnTo>
                      <a:pt x="47" y="182"/>
                    </a:lnTo>
                    <a:lnTo>
                      <a:pt x="45" y="188"/>
                    </a:lnTo>
                    <a:lnTo>
                      <a:pt x="34" y="200"/>
                    </a:lnTo>
                    <a:lnTo>
                      <a:pt x="29" y="202"/>
                    </a:lnTo>
                    <a:lnTo>
                      <a:pt x="26" y="203"/>
                    </a:lnTo>
                    <a:lnTo>
                      <a:pt x="23" y="203"/>
                    </a:lnTo>
                    <a:lnTo>
                      <a:pt x="21" y="202"/>
                    </a:lnTo>
                    <a:lnTo>
                      <a:pt x="16" y="199"/>
                    </a:lnTo>
                    <a:lnTo>
                      <a:pt x="11" y="198"/>
                    </a:lnTo>
                    <a:lnTo>
                      <a:pt x="4" y="203"/>
                    </a:lnTo>
                    <a:lnTo>
                      <a:pt x="0" y="209"/>
                    </a:lnTo>
                    <a:lnTo>
                      <a:pt x="2" y="218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409">
                <a:extLst>
                  <a:ext uri="{FF2B5EF4-FFF2-40B4-BE49-F238E27FC236}">
                    <a16:creationId xmlns:a16="http://schemas.microsoft.com/office/drawing/2014/main" id="{B99B6442-117E-853C-230C-DDDE2CABF8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1979"/>
                <a:ext cx="26" cy="80"/>
              </a:xfrm>
              <a:custGeom>
                <a:avLst/>
                <a:gdLst>
                  <a:gd name="T0" fmla="*/ 55 w 77"/>
                  <a:gd name="T1" fmla="*/ 240 h 240"/>
                  <a:gd name="T2" fmla="*/ 44 w 77"/>
                  <a:gd name="T3" fmla="*/ 236 h 240"/>
                  <a:gd name="T4" fmla="*/ 40 w 77"/>
                  <a:gd name="T5" fmla="*/ 234 h 240"/>
                  <a:gd name="T6" fmla="*/ 38 w 77"/>
                  <a:gd name="T7" fmla="*/ 233 h 240"/>
                  <a:gd name="T8" fmla="*/ 35 w 77"/>
                  <a:gd name="T9" fmla="*/ 229 h 240"/>
                  <a:gd name="T10" fmla="*/ 39 w 77"/>
                  <a:gd name="T11" fmla="*/ 224 h 240"/>
                  <a:gd name="T12" fmla="*/ 53 w 77"/>
                  <a:gd name="T13" fmla="*/ 209 h 240"/>
                  <a:gd name="T14" fmla="*/ 54 w 77"/>
                  <a:gd name="T15" fmla="*/ 203 h 240"/>
                  <a:gd name="T16" fmla="*/ 55 w 77"/>
                  <a:gd name="T17" fmla="*/ 199 h 240"/>
                  <a:gd name="T18" fmla="*/ 52 w 77"/>
                  <a:gd name="T19" fmla="*/ 196 h 240"/>
                  <a:gd name="T20" fmla="*/ 50 w 77"/>
                  <a:gd name="T21" fmla="*/ 196 h 240"/>
                  <a:gd name="T22" fmla="*/ 47 w 77"/>
                  <a:gd name="T23" fmla="*/ 196 h 240"/>
                  <a:gd name="T24" fmla="*/ 45 w 77"/>
                  <a:gd name="T25" fmla="*/ 195 h 240"/>
                  <a:gd name="T26" fmla="*/ 44 w 77"/>
                  <a:gd name="T27" fmla="*/ 193 h 240"/>
                  <a:gd name="T28" fmla="*/ 44 w 77"/>
                  <a:gd name="T29" fmla="*/ 190 h 240"/>
                  <a:gd name="T30" fmla="*/ 47 w 77"/>
                  <a:gd name="T31" fmla="*/ 180 h 240"/>
                  <a:gd name="T32" fmla="*/ 51 w 77"/>
                  <a:gd name="T33" fmla="*/ 174 h 240"/>
                  <a:gd name="T34" fmla="*/ 55 w 77"/>
                  <a:gd name="T35" fmla="*/ 171 h 240"/>
                  <a:gd name="T36" fmla="*/ 58 w 77"/>
                  <a:gd name="T37" fmla="*/ 167 h 240"/>
                  <a:gd name="T38" fmla="*/ 60 w 77"/>
                  <a:gd name="T39" fmla="*/ 166 h 240"/>
                  <a:gd name="T40" fmla="*/ 65 w 77"/>
                  <a:gd name="T41" fmla="*/ 160 h 240"/>
                  <a:gd name="T42" fmla="*/ 68 w 77"/>
                  <a:gd name="T43" fmla="*/ 154 h 240"/>
                  <a:gd name="T44" fmla="*/ 69 w 77"/>
                  <a:gd name="T45" fmla="*/ 147 h 240"/>
                  <a:gd name="T46" fmla="*/ 74 w 77"/>
                  <a:gd name="T47" fmla="*/ 142 h 240"/>
                  <a:gd name="T48" fmla="*/ 74 w 77"/>
                  <a:gd name="T49" fmla="*/ 140 h 240"/>
                  <a:gd name="T50" fmla="*/ 74 w 77"/>
                  <a:gd name="T51" fmla="*/ 139 h 240"/>
                  <a:gd name="T52" fmla="*/ 75 w 77"/>
                  <a:gd name="T53" fmla="*/ 139 h 240"/>
                  <a:gd name="T54" fmla="*/ 77 w 77"/>
                  <a:gd name="T55" fmla="*/ 137 h 240"/>
                  <a:gd name="T56" fmla="*/ 77 w 77"/>
                  <a:gd name="T57" fmla="*/ 130 h 240"/>
                  <a:gd name="T58" fmla="*/ 72 w 77"/>
                  <a:gd name="T59" fmla="*/ 124 h 240"/>
                  <a:gd name="T60" fmla="*/ 65 w 77"/>
                  <a:gd name="T61" fmla="*/ 118 h 240"/>
                  <a:gd name="T62" fmla="*/ 62 w 77"/>
                  <a:gd name="T63" fmla="*/ 115 h 240"/>
                  <a:gd name="T64" fmla="*/ 61 w 77"/>
                  <a:gd name="T65" fmla="*/ 110 h 240"/>
                  <a:gd name="T66" fmla="*/ 60 w 77"/>
                  <a:gd name="T67" fmla="*/ 105 h 240"/>
                  <a:gd name="T68" fmla="*/ 62 w 77"/>
                  <a:gd name="T69" fmla="*/ 99 h 240"/>
                  <a:gd name="T70" fmla="*/ 62 w 77"/>
                  <a:gd name="T71" fmla="*/ 90 h 240"/>
                  <a:gd name="T72" fmla="*/ 63 w 77"/>
                  <a:gd name="T73" fmla="*/ 84 h 240"/>
                  <a:gd name="T74" fmla="*/ 62 w 77"/>
                  <a:gd name="T75" fmla="*/ 79 h 240"/>
                  <a:gd name="T76" fmla="*/ 62 w 77"/>
                  <a:gd name="T77" fmla="*/ 76 h 240"/>
                  <a:gd name="T78" fmla="*/ 60 w 77"/>
                  <a:gd name="T79" fmla="*/ 70 h 240"/>
                  <a:gd name="T80" fmla="*/ 56 w 77"/>
                  <a:gd name="T81" fmla="*/ 67 h 240"/>
                  <a:gd name="T82" fmla="*/ 48 w 77"/>
                  <a:gd name="T83" fmla="*/ 62 h 240"/>
                  <a:gd name="T84" fmla="*/ 43 w 77"/>
                  <a:gd name="T85" fmla="*/ 57 h 240"/>
                  <a:gd name="T86" fmla="*/ 40 w 77"/>
                  <a:gd name="T87" fmla="*/ 53 h 240"/>
                  <a:gd name="T88" fmla="*/ 36 w 77"/>
                  <a:gd name="T89" fmla="*/ 49 h 240"/>
                  <a:gd name="T90" fmla="*/ 33 w 77"/>
                  <a:gd name="T91" fmla="*/ 44 h 240"/>
                  <a:gd name="T92" fmla="*/ 34 w 77"/>
                  <a:gd name="T93" fmla="*/ 40 h 240"/>
                  <a:gd name="T94" fmla="*/ 36 w 77"/>
                  <a:gd name="T95" fmla="*/ 34 h 240"/>
                  <a:gd name="T96" fmla="*/ 38 w 77"/>
                  <a:gd name="T97" fmla="*/ 30 h 240"/>
                  <a:gd name="T98" fmla="*/ 38 w 77"/>
                  <a:gd name="T99" fmla="*/ 23 h 240"/>
                  <a:gd name="T100" fmla="*/ 34 w 77"/>
                  <a:gd name="T101" fmla="*/ 20 h 240"/>
                  <a:gd name="T102" fmla="*/ 28 w 77"/>
                  <a:gd name="T103" fmla="*/ 20 h 240"/>
                  <a:gd name="T104" fmla="*/ 23 w 77"/>
                  <a:gd name="T105" fmla="*/ 18 h 240"/>
                  <a:gd name="T106" fmla="*/ 21 w 77"/>
                  <a:gd name="T107" fmla="*/ 17 h 240"/>
                  <a:gd name="T108" fmla="*/ 15 w 77"/>
                  <a:gd name="T109" fmla="*/ 7 h 240"/>
                  <a:gd name="T110" fmla="*/ 12 w 77"/>
                  <a:gd name="T111" fmla="*/ 2 h 240"/>
                  <a:gd name="T112" fmla="*/ 9 w 77"/>
                  <a:gd name="T113" fmla="*/ 1 h 240"/>
                  <a:gd name="T114" fmla="*/ 6 w 77"/>
                  <a:gd name="T115" fmla="*/ 0 h 240"/>
                  <a:gd name="T116" fmla="*/ 4 w 77"/>
                  <a:gd name="T117" fmla="*/ 1 h 240"/>
                  <a:gd name="T118" fmla="*/ 0 w 77"/>
                  <a:gd name="T119" fmla="*/ 4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7" h="240">
                    <a:moveTo>
                      <a:pt x="55" y="240"/>
                    </a:moveTo>
                    <a:lnTo>
                      <a:pt x="44" y="236"/>
                    </a:lnTo>
                    <a:lnTo>
                      <a:pt x="40" y="234"/>
                    </a:lnTo>
                    <a:lnTo>
                      <a:pt x="38" y="233"/>
                    </a:lnTo>
                    <a:lnTo>
                      <a:pt x="35" y="229"/>
                    </a:lnTo>
                    <a:lnTo>
                      <a:pt x="39" y="224"/>
                    </a:lnTo>
                    <a:lnTo>
                      <a:pt x="53" y="209"/>
                    </a:lnTo>
                    <a:lnTo>
                      <a:pt x="54" y="203"/>
                    </a:lnTo>
                    <a:lnTo>
                      <a:pt x="55" y="199"/>
                    </a:lnTo>
                    <a:lnTo>
                      <a:pt x="52" y="196"/>
                    </a:lnTo>
                    <a:lnTo>
                      <a:pt x="50" y="196"/>
                    </a:lnTo>
                    <a:lnTo>
                      <a:pt x="47" y="196"/>
                    </a:lnTo>
                    <a:lnTo>
                      <a:pt x="45" y="195"/>
                    </a:lnTo>
                    <a:lnTo>
                      <a:pt x="44" y="193"/>
                    </a:lnTo>
                    <a:lnTo>
                      <a:pt x="44" y="190"/>
                    </a:lnTo>
                    <a:lnTo>
                      <a:pt x="47" y="180"/>
                    </a:lnTo>
                    <a:lnTo>
                      <a:pt x="51" y="174"/>
                    </a:lnTo>
                    <a:lnTo>
                      <a:pt x="55" y="171"/>
                    </a:lnTo>
                    <a:lnTo>
                      <a:pt x="58" y="167"/>
                    </a:lnTo>
                    <a:lnTo>
                      <a:pt x="60" y="166"/>
                    </a:lnTo>
                    <a:lnTo>
                      <a:pt x="65" y="160"/>
                    </a:lnTo>
                    <a:lnTo>
                      <a:pt x="68" y="154"/>
                    </a:lnTo>
                    <a:lnTo>
                      <a:pt x="69" y="147"/>
                    </a:lnTo>
                    <a:lnTo>
                      <a:pt x="74" y="142"/>
                    </a:lnTo>
                    <a:lnTo>
                      <a:pt x="74" y="140"/>
                    </a:lnTo>
                    <a:lnTo>
                      <a:pt x="74" y="139"/>
                    </a:lnTo>
                    <a:lnTo>
                      <a:pt x="75" y="139"/>
                    </a:lnTo>
                    <a:lnTo>
                      <a:pt x="77" y="137"/>
                    </a:lnTo>
                    <a:lnTo>
                      <a:pt x="77" y="130"/>
                    </a:lnTo>
                    <a:lnTo>
                      <a:pt x="72" y="124"/>
                    </a:lnTo>
                    <a:lnTo>
                      <a:pt x="65" y="118"/>
                    </a:lnTo>
                    <a:lnTo>
                      <a:pt x="62" y="115"/>
                    </a:lnTo>
                    <a:lnTo>
                      <a:pt x="61" y="110"/>
                    </a:lnTo>
                    <a:lnTo>
                      <a:pt x="60" y="105"/>
                    </a:lnTo>
                    <a:lnTo>
                      <a:pt x="62" y="99"/>
                    </a:lnTo>
                    <a:lnTo>
                      <a:pt x="62" y="90"/>
                    </a:lnTo>
                    <a:lnTo>
                      <a:pt x="63" y="84"/>
                    </a:lnTo>
                    <a:lnTo>
                      <a:pt x="62" y="79"/>
                    </a:lnTo>
                    <a:lnTo>
                      <a:pt x="62" y="76"/>
                    </a:lnTo>
                    <a:lnTo>
                      <a:pt x="60" y="70"/>
                    </a:lnTo>
                    <a:lnTo>
                      <a:pt x="56" y="67"/>
                    </a:lnTo>
                    <a:lnTo>
                      <a:pt x="48" y="62"/>
                    </a:lnTo>
                    <a:lnTo>
                      <a:pt x="43" y="57"/>
                    </a:lnTo>
                    <a:lnTo>
                      <a:pt x="40" y="53"/>
                    </a:lnTo>
                    <a:lnTo>
                      <a:pt x="36" y="49"/>
                    </a:lnTo>
                    <a:lnTo>
                      <a:pt x="33" y="44"/>
                    </a:lnTo>
                    <a:lnTo>
                      <a:pt x="34" y="40"/>
                    </a:lnTo>
                    <a:lnTo>
                      <a:pt x="36" y="34"/>
                    </a:lnTo>
                    <a:lnTo>
                      <a:pt x="38" y="30"/>
                    </a:lnTo>
                    <a:lnTo>
                      <a:pt x="38" y="23"/>
                    </a:lnTo>
                    <a:lnTo>
                      <a:pt x="34" y="20"/>
                    </a:lnTo>
                    <a:lnTo>
                      <a:pt x="28" y="20"/>
                    </a:lnTo>
                    <a:lnTo>
                      <a:pt x="23" y="18"/>
                    </a:lnTo>
                    <a:lnTo>
                      <a:pt x="21" y="17"/>
                    </a:lnTo>
                    <a:lnTo>
                      <a:pt x="15" y="7"/>
                    </a:lnTo>
                    <a:lnTo>
                      <a:pt x="12" y="2"/>
                    </a:lnTo>
                    <a:lnTo>
                      <a:pt x="9" y="1"/>
                    </a:lnTo>
                    <a:lnTo>
                      <a:pt x="6" y="0"/>
                    </a:lnTo>
                    <a:lnTo>
                      <a:pt x="4" y="1"/>
                    </a:lnTo>
                    <a:lnTo>
                      <a:pt x="0" y="4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410">
                <a:extLst>
                  <a:ext uri="{FF2B5EF4-FFF2-40B4-BE49-F238E27FC236}">
                    <a16:creationId xmlns:a16="http://schemas.microsoft.com/office/drawing/2014/main" id="{DD8FCFC4-59FE-4997-66A3-4FBBCE13AB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7" y="1597"/>
                <a:ext cx="47" cy="55"/>
              </a:xfrm>
              <a:custGeom>
                <a:avLst/>
                <a:gdLst>
                  <a:gd name="T0" fmla="*/ 2 w 141"/>
                  <a:gd name="T1" fmla="*/ 161 h 164"/>
                  <a:gd name="T2" fmla="*/ 5 w 141"/>
                  <a:gd name="T3" fmla="*/ 157 h 164"/>
                  <a:gd name="T4" fmla="*/ 6 w 141"/>
                  <a:gd name="T5" fmla="*/ 156 h 164"/>
                  <a:gd name="T6" fmla="*/ 7 w 141"/>
                  <a:gd name="T7" fmla="*/ 149 h 164"/>
                  <a:gd name="T8" fmla="*/ 13 w 141"/>
                  <a:gd name="T9" fmla="*/ 144 h 164"/>
                  <a:gd name="T10" fmla="*/ 23 w 141"/>
                  <a:gd name="T11" fmla="*/ 149 h 164"/>
                  <a:gd name="T12" fmla="*/ 31 w 141"/>
                  <a:gd name="T13" fmla="*/ 148 h 164"/>
                  <a:gd name="T14" fmla="*/ 39 w 141"/>
                  <a:gd name="T15" fmla="*/ 139 h 164"/>
                  <a:gd name="T16" fmla="*/ 49 w 141"/>
                  <a:gd name="T17" fmla="*/ 132 h 164"/>
                  <a:gd name="T18" fmla="*/ 53 w 141"/>
                  <a:gd name="T19" fmla="*/ 126 h 164"/>
                  <a:gd name="T20" fmla="*/ 55 w 141"/>
                  <a:gd name="T21" fmla="*/ 118 h 164"/>
                  <a:gd name="T22" fmla="*/ 68 w 141"/>
                  <a:gd name="T23" fmla="*/ 105 h 164"/>
                  <a:gd name="T24" fmla="*/ 70 w 141"/>
                  <a:gd name="T25" fmla="*/ 100 h 164"/>
                  <a:gd name="T26" fmla="*/ 73 w 141"/>
                  <a:gd name="T27" fmla="*/ 88 h 164"/>
                  <a:gd name="T28" fmla="*/ 69 w 141"/>
                  <a:gd name="T29" fmla="*/ 81 h 164"/>
                  <a:gd name="T30" fmla="*/ 65 w 141"/>
                  <a:gd name="T31" fmla="*/ 72 h 164"/>
                  <a:gd name="T32" fmla="*/ 69 w 141"/>
                  <a:gd name="T33" fmla="*/ 64 h 164"/>
                  <a:gd name="T34" fmla="*/ 69 w 141"/>
                  <a:gd name="T35" fmla="*/ 58 h 164"/>
                  <a:gd name="T36" fmla="*/ 62 w 141"/>
                  <a:gd name="T37" fmla="*/ 51 h 164"/>
                  <a:gd name="T38" fmla="*/ 63 w 141"/>
                  <a:gd name="T39" fmla="*/ 43 h 164"/>
                  <a:gd name="T40" fmla="*/ 76 w 141"/>
                  <a:gd name="T41" fmla="*/ 35 h 164"/>
                  <a:gd name="T42" fmla="*/ 83 w 141"/>
                  <a:gd name="T43" fmla="*/ 32 h 164"/>
                  <a:gd name="T44" fmla="*/ 88 w 141"/>
                  <a:gd name="T45" fmla="*/ 33 h 164"/>
                  <a:gd name="T46" fmla="*/ 95 w 141"/>
                  <a:gd name="T47" fmla="*/ 30 h 164"/>
                  <a:gd name="T48" fmla="*/ 101 w 141"/>
                  <a:gd name="T49" fmla="*/ 23 h 164"/>
                  <a:gd name="T50" fmla="*/ 109 w 141"/>
                  <a:gd name="T51" fmla="*/ 20 h 164"/>
                  <a:gd name="T52" fmla="*/ 121 w 141"/>
                  <a:gd name="T53" fmla="*/ 26 h 164"/>
                  <a:gd name="T54" fmla="*/ 128 w 141"/>
                  <a:gd name="T55" fmla="*/ 27 h 164"/>
                  <a:gd name="T56" fmla="*/ 134 w 141"/>
                  <a:gd name="T57" fmla="*/ 26 h 164"/>
                  <a:gd name="T58" fmla="*/ 136 w 141"/>
                  <a:gd name="T59" fmla="*/ 24 h 164"/>
                  <a:gd name="T60" fmla="*/ 139 w 141"/>
                  <a:gd name="T61" fmla="*/ 24 h 164"/>
                  <a:gd name="T62" fmla="*/ 140 w 141"/>
                  <a:gd name="T63" fmla="*/ 17 h 164"/>
                  <a:gd name="T64" fmla="*/ 140 w 141"/>
                  <a:gd name="T65" fmla="*/ 10 h 164"/>
                  <a:gd name="T66" fmla="*/ 138 w 141"/>
                  <a:gd name="T6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41" h="164">
                    <a:moveTo>
                      <a:pt x="0" y="164"/>
                    </a:moveTo>
                    <a:lnTo>
                      <a:pt x="2" y="161"/>
                    </a:lnTo>
                    <a:lnTo>
                      <a:pt x="5" y="159"/>
                    </a:lnTo>
                    <a:lnTo>
                      <a:pt x="5" y="157"/>
                    </a:lnTo>
                    <a:lnTo>
                      <a:pt x="5" y="156"/>
                    </a:lnTo>
                    <a:lnTo>
                      <a:pt x="6" y="156"/>
                    </a:lnTo>
                    <a:lnTo>
                      <a:pt x="7" y="154"/>
                    </a:lnTo>
                    <a:lnTo>
                      <a:pt x="7" y="149"/>
                    </a:lnTo>
                    <a:lnTo>
                      <a:pt x="11" y="145"/>
                    </a:lnTo>
                    <a:lnTo>
                      <a:pt x="13" y="144"/>
                    </a:lnTo>
                    <a:lnTo>
                      <a:pt x="19" y="147"/>
                    </a:lnTo>
                    <a:lnTo>
                      <a:pt x="23" y="149"/>
                    </a:lnTo>
                    <a:lnTo>
                      <a:pt x="27" y="152"/>
                    </a:lnTo>
                    <a:lnTo>
                      <a:pt x="31" y="148"/>
                    </a:lnTo>
                    <a:lnTo>
                      <a:pt x="38" y="142"/>
                    </a:lnTo>
                    <a:lnTo>
                      <a:pt x="39" y="139"/>
                    </a:lnTo>
                    <a:lnTo>
                      <a:pt x="41" y="138"/>
                    </a:lnTo>
                    <a:lnTo>
                      <a:pt x="49" y="132"/>
                    </a:lnTo>
                    <a:lnTo>
                      <a:pt x="49" y="129"/>
                    </a:lnTo>
                    <a:lnTo>
                      <a:pt x="53" y="126"/>
                    </a:lnTo>
                    <a:lnTo>
                      <a:pt x="54" y="122"/>
                    </a:lnTo>
                    <a:lnTo>
                      <a:pt x="55" y="118"/>
                    </a:lnTo>
                    <a:lnTo>
                      <a:pt x="58" y="115"/>
                    </a:lnTo>
                    <a:lnTo>
                      <a:pt x="68" y="105"/>
                    </a:lnTo>
                    <a:lnTo>
                      <a:pt x="68" y="103"/>
                    </a:lnTo>
                    <a:lnTo>
                      <a:pt x="70" y="100"/>
                    </a:lnTo>
                    <a:lnTo>
                      <a:pt x="70" y="95"/>
                    </a:lnTo>
                    <a:lnTo>
                      <a:pt x="73" y="88"/>
                    </a:lnTo>
                    <a:lnTo>
                      <a:pt x="72" y="84"/>
                    </a:lnTo>
                    <a:lnTo>
                      <a:pt x="69" y="81"/>
                    </a:lnTo>
                    <a:lnTo>
                      <a:pt x="68" y="79"/>
                    </a:lnTo>
                    <a:lnTo>
                      <a:pt x="65" y="72"/>
                    </a:lnTo>
                    <a:lnTo>
                      <a:pt x="67" y="68"/>
                    </a:lnTo>
                    <a:lnTo>
                      <a:pt x="69" y="64"/>
                    </a:lnTo>
                    <a:lnTo>
                      <a:pt x="70" y="61"/>
                    </a:lnTo>
                    <a:lnTo>
                      <a:pt x="69" y="58"/>
                    </a:lnTo>
                    <a:lnTo>
                      <a:pt x="67" y="56"/>
                    </a:lnTo>
                    <a:lnTo>
                      <a:pt x="62" y="51"/>
                    </a:lnTo>
                    <a:lnTo>
                      <a:pt x="61" y="47"/>
                    </a:lnTo>
                    <a:lnTo>
                      <a:pt x="63" y="43"/>
                    </a:lnTo>
                    <a:lnTo>
                      <a:pt x="70" y="39"/>
                    </a:lnTo>
                    <a:lnTo>
                      <a:pt x="76" y="35"/>
                    </a:lnTo>
                    <a:lnTo>
                      <a:pt x="80" y="33"/>
                    </a:lnTo>
                    <a:lnTo>
                      <a:pt x="83" y="32"/>
                    </a:lnTo>
                    <a:lnTo>
                      <a:pt x="86" y="33"/>
                    </a:lnTo>
                    <a:lnTo>
                      <a:pt x="88" y="33"/>
                    </a:lnTo>
                    <a:lnTo>
                      <a:pt x="93" y="32"/>
                    </a:lnTo>
                    <a:lnTo>
                      <a:pt x="95" y="30"/>
                    </a:lnTo>
                    <a:lnTo>
                      <a:pt x="98" y="28"/>
                    </a:lnTo>
                    <a:lnTo>
                      <a:pt x="101" y="23"/>
                    </a:lnTo>
                    <a:lnTo>
                      <a:pt x="105" y="21"/>
                    </a:lnTo>
                    <a:lnTo>
                      <a:pt x="109" y="20"/>
                    </a:lnTo>
                    <a:lnTo>
                      <a:pt x="115" y="23"/>
                    </a:lnTo>
                    <a:lnTo>
                      <a:pt x="121" y="26"/>
                    </a:lnTo>
                    <a:lnTo>
                      <a:pt x="124" y="26"/>
                    </a:lnTo>
                    <a:lnTo>
                      <a:pt x="128" y="27"/>
                    </a:lnTo>
                    <a:lnTo>
                      <a:pt x="131" y="26"/>
                    </a:lnTo>
                    <a:lnTo>
                      <a:pt x="134" y="26"/>
                    </a:lnTo>
                    <a:lnTo>
                      <a:pt x="136" y="25"/>
                    </a:lnTo>
                    <a:lnTo>
                      <a:pt x="136" y="24"/>
                    </a:lnTo>
                    <a:lnTo>
                      <a:pt x="137" y="24"/>
                    </a:lnTo>
                    <a:lnTo>
                      <a:pt x="139" y="24"/>
                    </a:lnTo>
                    <a:lnTo>
                      <a:pt x="140" y="20"/>
                    </a:lnTo>
                    <a:lnTo>
                      <a:pt x="140" y="17"/>
                    </a:lnTo>
                    <a:lnTo>
                      <a:pt x="141" y="14"/>
                    </a:lnTo>
                    <a:lnTo>
                      <a:pt x="140" y="10"/>
                    </a:lnTo>
                    <a:lnTo>
                      <a:pt x="140" y="7"/>
                    </a:lnTo>
                    <a:lnTo>
                      <a:pt x="138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411">
                <a:extLst>
                  <a:ext uri="{FF2B5EF4-FFF2-40B4-BE49-F238E27FC236}">
                    <a16:creationId xmlns:a16="http://schemas.microsoft.com/office/drawing/2014/main" id="{56467BD6-56C3-A5E2-6ECF-CB478A0995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2" y="1652"/>
                <a:ext cx="8" cy="12"/>
              </a:xfrm>
              <a:custGeom>
                <a:avLst/>
                <a:gdLst>
                  <a:gd name="T0" fmla="*/ 24 w 24"/>
                  <a:gd name="T1" fmla="*/ 35 h 35"/>
                  <a:gd name="T2" fmla="*/ 23 w 24"/>
                  <a:gd name="T3" fmla="*/ 26 h 35"/>
                  <a:gd name="T4" fmla="*/ 21 w 24"/>
                  <a:gd name="T5" fmla="*/ 20 h 35"/>
                  <a:gd name="T6" fmla="*/ 20 w 24"/>
                  <a:gd name="T7" fmla="*/ 18 h 35"/>
                  <a:gd name="T8" fmla="*/ 20 w 24"/>
                  <a:gd name="T9" fmla="*/ 17 h 35"/>
                  <a:gd name="T10" fmla="*/ 20 w 24"/>
                  <a:gd name="T11" fmla="*/ 15 h 35"/>
                  <a:gd name="T12" fmla="*/ 18 w 24"/>
                  <a:gd name="T13" fmla="*/ 11 h 35"/>
                  <a:gd name="T14" fmla="*/ 17 w 24"/>
                  <a:gd name="T15" fmla="*/ 9 h 35"/>
                  <a:gd name="T16" fmla="*/ 17 w 24"/>
                  <a:gd name="T17" fmla="*/ 8 h 35"/>
                  <a:gd name="T18" fmla="*/ 15 w 24"/>
                  <a:gd name="T19" fmla="*/ 0 h 35"/>
                  <a:gd name="T20" fmla="*/ 14 w 24"/>
                  <a:gd name="T21" fmla="*/ 0 h 35"/>
                  <a:gd name="T22" fmla="*/ 6 w 24"/>
                  <a:gd name="T23" fmla="*/ 6 h 35"/>
                  <a:gd name="T24" fmla="*/ 3 w 24"/>
                  <a:gd name="T25" fmla="*/ 11 h 35"/>
                  <a:gd name="T26" fmla="*/ 0 w 24"/>
                  <a:gd name="T27" fmla="*/ 13 h 35"/>
                  <a:gd name="T28" fmla="*/ 1 w 24"/>
                  <a:gd name="T29" fmla="*/ 17 h 35"/>
                  <a:gd name="T30" fmla="*/ 1 w 24"/>
                  <a:gd name="T31" fmla="*/ 22 h 35"/>
                  <a:gd name="T32" fmla="*/ 3 w 24"/>
                  <a:gd name="T33" fmla="*/ 26 h 35"/>
                  <a:gd name="T34" fmla="*/ 13 w 24"/>
                  <a:gd name="T35" fmla="*/ 33 h 35"/>
                  <a:gd name="T36" fmla="*/ 24 w 24"/>
                  <a:gd name="T37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4" h="35">
                    <a:moveTo>
                      <a:pt x="24" y="35"/>
                    </a:moveTo>
                    <a:lnTo>
                      <a:pt x="23" y="26"/>
                    </a:lnTo>
                    <a:lnTo>
                      <a:pt x="21" y="20"/>
                    </a:lnTo>
                    <a:lnTo>
                      <a:pt x="20" y="18"/>
                    </a:lnTo>
                    <a:lnTo>
                      <a:pt x="20" y="17"/>
                    </a:lnTo>
                    <a:lnTo>
                      <a:pt x="20" y="15"/>
                    </a:lnTo>
                    <a:lnTo>
                      <a:pt x="18" y="11"/>
                    </a:lnTo>
                    <a:lnTo>
                      <a:pt x="17" y="9"/>
                    </a:lnTo>
                    <a:lnTo>
                      <a:pt x="17" y="8"/>
                    </a:lnTo>
                    <a:lnTo>
                      <a:pt x="15" y="0"/>
                    </a:lnTo>
                    <a:lnTo>
                      <a:pt x="14" y="0"/>
                    </a:lnTo>
                    <a:lnTo>
                      <a:pt x="6" y="6"/>
                    </a:lnTo>
                    <a:lnTo>
                      <a:pt x="3" y="11"/>
                    </a:lnTo>
                    <a:lnTo>
                      <a:pt x="0" y="13"/>
                    </a:lnTo>
                    <a:lnTo>
                      <a:pt x="1" y="17"/>
                    </a:lnTo>
                    <a:lnTo>
                      <a:pt x="1" y="22"/>
                    </a:lnTo>
                    <a:lnTo>
                      <a:pt x="3" y="26"/>
                    </a:lnTo>
                    <a:lnTo>
                      <a:pt x="13" y="33"/>
                    </a:lnTo>
                    <a:lnTo>
                      <a:pt x="24" y="35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412">
                <a:extLst>
                  <a:ext uri="{FF2B5EF4-FFF2-40B4-BE49-F238E27FC236}">
                    <a16:creationId xmlns:a16="http://schemas.microsoft.com/office/drawing/2014/main" id="{E3A11ED7-D055-D144-2AD4-7516AAD597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1664"/>
                <a:ext cx="25" cy="167"/>
              </a:xfrm>
              <a:custGeom>
                <a:avLst/>
                <a:gdLst>
                  <a:gd name="T0" fmla="*/ 3 w 76"/>
                  <a:gd name="T1" fmla="*/ 493 h 503"/>
                  <a:gd name="T2" fmla="*/ 4 w 76"/>
                  <a:gd name="T3" fmla="*/ 469 h 503"/>
                  <a:gd name="T4" fmla="*/ 16 w 76"/>
                  <a:gd name="T5" fmla="*/ 434 h 503"/>
                  <a:gd name="T6" fmla="*/ 29 w 76"/>
                  <a:gd name="T7" fmla="*/ 405 h 503"/>
                  <a:gd name="T8" fmla="*/ 32 w 76"/>
                  <a:gd name="T9" fmla="*/ 365 h 503"/>
                  <a:gd name="T10" fmla="*/ 36 w 76"/>
                  <a:gd name="T11" fmla="*/ 355 h 503"/>
                  <a:gd name="T12" fmla="*/ 45 w 76"/>
                  <a:gd name="T13" fmla="*/ 346 h 503"/>
                  <a:gd name="T14" fmla="*/ 45 w 76"/>
                  <a:gd name="T15" fmla="*/ 343 h 503"/>
                  <a:gd name="T16" fmla="*/ 48 w 76"/>
                  <a:gd name="T17" fmla="*/ 341 h 503"/>
                  <a:gd name="T18" fmla="*/ 48 w 76"/>
                  <a:gd name="T19" fmla="*/ 335 h 503"/>
                  <a:gd name="T20" fmla="*/ 49 w 76"/>
                  <a:gd name="T21" fmla="*/ 334 h 503"/>
                  <a:gd name="T22" fmla="*/ 49 w 76"/>
                  <a:gd name="T23" fmla="*/ 311 h 503"/>
                  <a:gd name="T24" fmla="*/ 53 w 76"/>
                  <a:gd name="T25" fmla="*/ 303 h 503"/>
                  <a:gd name="T26" fmla="*/ 59 w 76"/>
                  <a:gd name="T27" fmla="*/ 297 h 503"/>
                  <a:gd name="T28" fmla="*/ 63 w 76"/>
                  <a:gd name="T29" fmla="*/ 282 h 503"/>
                  <a:gd name="T30" fmla="*/ 66 w 76"/>
                  <a:gd name="T31" fmla="*/ 273 h 503"/>
                  <a:gd name="T32" fmla="*/ 66 w 76"/>
                  <a:gd name="T33" fmla="*/ 264 h 503"/>
                  <a:gd name="T34" fmla="*/ 62 w 76"/>
                  <a:gd name="T35" fmla="*/ 244 h 503"/>
                  <a:gd name="T36" fmla="*/ 53 w 76"/>
                  <a:gd name="T37" fmla="*/ 226 h 503"/>
                  <a:gd name="T38" fmla="*/ 49 w 76"/>
                  <a:gd name="T39" fmla="*/ 215 h 503"/>
                  <a:gd name="T40" fmla="*/ 47 w 76"/>
                  <a:gd name="T41" fmla="*/ 205 h 503"/>
                  <a:gd name="T42" fmla="*/ 54 w 76"/>
                  <a:gd name="T43" fmla="*/ 182 h 503"/>
                  <a:gd name="T44" fmla="*/ 60 w 76"/>
                  <a:gd name="T45" fmla="*/ 172 h 503"/>
                  <a:gd name="T46" fmla="*/ 73 w 76"/>
                  <a:gd name="T47" fmla="*/ 147 h 503"/>
                  <a:gd name="T48" fmla="*/ 74 w 76"/>
                  <a:gd name="T49" fmla="*/ 142 h 503"/>
                  <a:gd name="T50" fmla="*/ 74 w 76"/>
                  <a:gd name="T51" fmla="*/ 136 h 503"/>
                  <a:gd name="T52" fmla="*/ 76 w 76"/>
                  <a:gd name="T53" fmla="*/ 135 h 503"/>
                  <a:gd name="T54" fmla="*/ 63 w 76"/>
                  <a:gd name="T55" fmla="*/ 71 h 503"/>
                  <a:gd name="T56" fmla="*/ 61 w 76"/>
                  <a:gd name="T57" fmla="*/ 67 h 503"/>
                  <a:gd name="T58" fmla="*/ 58 w 76"/>
                  <a:gd name="T59" fmla="*/ 58 h 503"/>
                  <a:gd name="T60" fmla="*/ 52 w 76"/>
                  <a:gd name="T61" fmla="*/ 50 h 503"/>
                  <a:gd name="T62" fmla="*/ 43 w 76"/>
                  <a:gd name="T63" fmla="*/ 44 h 503"/>
                  <a:gd name="T64" fmla="*/ 33 w 76"/>
                  <a:gd name="T65" fmla="*/ 35 h 503"/>
                  <a:gd name="T66" fmla="*/ 23 w 76"/>
                  <a:gd name="T67" fmla="*/ 29 h 503"/>
                  <a:gd name="T68" fmla="*/ 15 w 76"/>
                  <a:gd name="T69" fmla="*/ 28 h 503"/>
                  <a:gd name="T70" fmla="*/ 13 w 76"/>
                  <a:gd name="T71" fmla="*/ 21 h 503"/>
                  <a:gd name="T72" fmla="*/ 13 w 76"/>
                  <a:gd name="T73" fmla="*/ 4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6" h="503">
                    <a:moveTo>
                      <a:pt x="0" y="503"/>
                    </a:moveTo>
                    <a:lnTo>
                      <a:pt x="3" y="493"/>
                    </a:lnTo>
                    <a:lnTo>
                      <a:pt x="4" y="483"/>
                    </a:lnTo>
                    <a:lnTo>
                      <a:pt x="4" y="469"/>
                    </a:lnTo>
                    <a:lnTo>
                      <a:pt x="7" y="455"/>
                    </a:lnTo>
                    <a:lnTo>
                      <a:pt x="16" y="434"/>
                    </a:lnTo>
                    <a:lnTo>
                      <a:pt x="23" y="420"/>
                    </a:lnTo>
                    <a:lnTo>
                      <a:pt x="29" y="405"/>
                    </a:lnTo>
                    <a:lnTo>
                      <a:pt x="32" y="374"/>
                    </a:lnTo>
                    <a:lnTo>
                      <a:pt x="32" y="365"/>
                    </a:lnTo>
                    <a:lnTo>
                      <a:pt x="34" y="360"/>
                    </a:lnTo>
                    <a:lnTo>
                      <a:pt x="36" y="355"/>
                    </a:lnTo>
                    <a:lnTo>
                      <a:pt x="41" y="351"/>
                    </a:lnTo>
                    <a:lnTo>
                      <a:pt x="45" y="346"/>
                    </a:lnTo>
                    <a:lnTo>
                      <a:pt x="45" y="344"/>
                    </a:lnTo>
                    <a:lnTo>
                      <a:pt x="45" y="343"/>
                    </a:lnTo>
                    <a:lnTo>
                      <a:pt x="46" y="343"/>
                    </a:lnTo>
                    <a:lnTo>
                      <a:pt x="48" y="341"/>
                    </a:lnTo>
                    <a:lnTo>
                      <a:pt x="48" y="337"/>
                    </a:lnTo>
                    <a:lnTo>
                      <a:pt x="48" y="335"/>
                    </a:lnTo>
                    <a:lnTo>
                      <a:pt x="48" y="334"/>
                    </a:lnTo>
                    <a:lnTo>
                      <a:pt x="49" y="334"/>
                    </a:lnTo>
                    <a:lnTo>
                      <a:pt x="49" y="325"/>
                    </a:lnTo>
                    <a:lnTo>
                      <a:pt x="49" y="311"/>
                    </a:lnTo>
                    <a:lnTo>
                      <a:pt x="50" y="306"/>
                    </a:lnTo>
                    <a:lnTo>
                      <a:pt x="53" y="303"/>
                    </a:lnTo>
                    <a:lnTo>
                      <a:pt x="57" y="299"/>
                    </a:lnTo>
                    <a:lnTo>
                      <a:pt x="59" y="297"/>
                    </a:lnTo>
                    <a:lnTo>
                      <a:pt x="60" y="287"/>
                    </a:lnTo>
                    <a:lnTo>
                      <a:pt x="63" y="282"/>
                    </a:lnTo>
                    <a:lnTo>
                      <a:pt x="65" y="278"/>
                    </a:lnTo>
                    <a:lnTo>
                      <a:pt x="66" y="273"/>
                    </a:lnTo>
                    <a:lnTo>
                      <a:pt x="66" y="268"/>
                    </a:lnTo>
                    <a:lnTo>
                      <a:pt x="66" y="264"/>
                    </a:lnTo>
                    <a:lnTo>
                      <a:pt x="64" y="251"/>
                    </a:lnTo>
                    <a:lnTo>
                      <a:pt x="62" y="244"/>
                    </a:lnTo>
                    <a:lnTo>
                      <a:pt x="58" y="234"/>
                    </a:lnTo>
                    <a:lnTo>
                      <a:pt x="53" y="226"/>
                    </a:lnTo>
                    <a:lnTo>
                      <a:pt x="50" y="220"/>
                    </a:lnTo>
                    <a:lnTo>
                      <a:pt x="49" y="215"/>
                    </a:lnTo>
                    <a:lnTo>
                      <a:pt x="47" y="210"/>
                    </a:lnTo>
                    <a:lnTo>
                      <a:pt x="47" y="205"/>
                    </a:lnTo>
                    <a:lnTo>
                      <a:pt x="51" y="189"/>
                    </a:lnTo>
                    <a:lnTo>
                      <a:pt x="54" y="182"/>
                    </a:lnTo>
                    <a:lnTo>
                      <a:pt x="58" y="176"/>
                    </a:lnTo>
                    <a:lnTo>
                      <a:pt x="60" y="172"/>
                    </a:lnTo>
                    <a:lnTo>
                      <a:pt x="63" y="171"/>
                    </a:lnTo>
                    <a:lnTo>
                      <a:pt x="73" y="147"/>
                    </a:lnTo>
                    <a:lnTo>
                      <a:pt x="73" y="144"/>
                    </a:lnTo>
                    <a:lnTo>
                      <a:pt x="74" y="142"/>
                    </a:lnTo>
                    <a:lnTo>
                      <a:pt x="74" y="138"/>
                    </a:lnTo>
                    <a:lnTo>
                      <a:pt x="74" y="136"/>
                    </a:lnTo>
                    <a:lnTo>
                      <a:pt x="74" y="135"/>
                    </a:lnTo>
                    <a:lnTo>
                      <a:pt x="76" y="135"/>
                    </a:lnTo>
                    <a:lnTo>
                      <a:pt x="65" y="79"/>
                    </a:lnTo>
                    <a:lnTo>
                      <a:pt x="63" y="71"/>
                    </a:lnTo>
                    <a:lnTo>
                      <a:pt x="63" y="68"/>
                    </a:lnTo>
                    <a:lnTo>
                      <a:pt x="61" y="67"/>
                    </a:lnTo>
                    <a:lnTo>
                      <a:pt x="60" y="64"/>
                    </a:lnTo>
                    <a:lnTo>
                      <a:pt x="58" y="58"/>
                    </a:lnTo>
                    <a:lnTo>
                      <a:pt x="55" y="54"/>
                    </a:lnTo>
                    <a:lnTo>
                      <a:pt x="52" y="50"/>
                    </a:lnTo>
                    <a:lnTo>
                      <a:pt x="48" y="47"/>
                    </a:lnTo>
                    <a:lnTo>
                      <a:pt x="43" y="44"/>
                    </a:lnTo>
                    <a:lnTo>
                      <a:pt x="38" y="40"/>
                    </a:lnTo>
                    <a:lnTo>
                      <a:pt x="33" y="35"/>
                    </a:lnTo>
                    <a:lnTo>
                      <a:pt x="27" y="30"/>
                    </a:lnTo>
                    <a:lnTo>
                      <a:pt x="23" y="29"/>
                    </a:lnTo>
                    <a:lnTo>
                      <a:pt x="20" y="30"/>
                    </a:lnTo>
                    <a:lnTo>
                      <a:pt x="15" y="28"/>
                    </a:lnTo>
                    <a:lnTo>
                      <a:pt x="14" y="25"/>
                    </a:lnTo>
                    <a:lnTo>
                      <a:pt x="13" y="21"/>
                    </a:lnTo>
                    <a:lnTo>
                      <a:pt x="15" y="16"/>
                    </a:lnTo>
                    <a:lnTo>
                      <a:pt x="13" y="4"/>
                    </a:lnTo>
                    <a:lnTo>
                      <a:pt x="13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413">
                <a:extLst>
                  <a:ext uri="{FF2B5EF4-FFF2-40B4-BE49-F238E27FC236}">
                    <a16:creationId xmlns:a16="http://schemas.microsoft.com/office/drawing/2014/main" id="{BBBBABB3-3330-0C33-8071-C8A982C17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" y="1135"/>
                <a:ext cx="69" cy="46"/>
              </a:xfrm>
              <a:custGeom>
                <a:avLst/>
                <a:gdLst>
                  <a:gd name="T0" fmla="*/ 203 w 209"/>
                  <a:gd name="T1" fmla="*/ 10 h 136"/>
                  <a:gd name="T2" fmla="*/ 200 w 209"/>
                  <a:gd name="T3" fmla="*/ 14 h 136"/>
                  <a:gd name="T4" fmla="*/ 196 w 209"/>
                  <a:gd name="T5" fmla="*/ 16 h 136"/>
                  <a:gd name="T6" fmla="*/ 195 w 209"/>
                  <a:gd name="T7" fmla="*/ 17 h 136"/>
                  <a:gd name="T8" fmla="*/ 181 w 209"/>
                  <a:gd name="T9" fmla="*/ 19 h 136"/>
                  <a:gd name="T10" fmla="*/ 161 w 209"/>
                  <a:gd name="T11" fmla="*/ 21 h 136"/>
                  <a:gd name="T12" fmla="*/ 156 w 209"/>
                  <a:gd name="T13" fmla="*/ 16 h 136"/>
                  <a:gd name="T14" fmla="*/ 141 w 209"/>
                  <a:gd name="T15" fmla="*/ 3 h 136"/>
                  <a:gd name="T16" fmla="*/ 128 w 209"/>
                  <a:gd name="T17" fmla="*/ 1 h 136"/>
                  <a:gd name="T18" fmla="*/ 125 w 209"/>
                  <a:gd name="T19" fmla="*/ 1 h 136"/>
                  <a:gd name="T20" fmla="*/ 116 w 209"/>
                  <a:gd name="T21" fmla="*/ 0 h 136"/>
                  <a:gd name="T22" fmla="*/ 109 w 209"/>
                  <a:gd name="T23" fmla="*/ 3 h 136"/>
                  <a:gd name="T24" fmla="*/ 108 w 209"/>
                  <a:gd name="T25" fmla="*/ 14 h 136"/>
                  <a:gd name="T26" fmla="*/ 107 w 209"/>
                  <a:gd name="T27" fmla="*/ 31 h 136"/>
                  <a:gd name="T28" fmla="*/ 98 w 209"/>
                  <a:gd name="T29" fmla="*/ 45 h 136"/>
                  <a:gd name="T30" fmla="*/ 93 w 209"/>
                  <a:gd name="T31" fmla="*/ 56 h 136"/>
                  <a:gd name="T32" fmla="*/ 83 w 209"/>
                  <a:gd name="T33" fmla="*/ 66 h 136"/>
                  <a:gd name="T34" fmla="*/ 74 w 209"/>
                  <a:gd name="T35" fmla="*/ 70 h 136"/>
                  <a:gd name="T36" fmla="*/ 67 w 209"/>
                  <a:gd name="T37" fmla="*/ 72 h 136"/>
                  <a:gd name="T38" fmla="*/ 58 w 209"/>
                  <a:gd name="T39" fmla="*/ 73 h 136"/>
                  <a:gd name="T40" fmla="*/ 51 w 209"/>
                  <a:gd name="T41" fmla="*/ 73 h 136"/>
                  <a:gd name="T42" fmla="*/ 54 w 209"/>
                  <a:gd name="T43" fmla="*/ 78 h 136"/>
                  <a:gd name="T44" fmla="*/ 62 w 209"/>
                  <a:gd name="T45" fmla="*/ 83 h 136"/>
                  <a:gd name="T46" fmla="*/ 60 w 209"/>
                  <a:gd name="T47" fmla="*/ 83 h 136"/>
                  <a:gd name="T48" fmla="*/ 57 w 209"/>
                  <a:gd name="T49" fmla="*/ 84 h 136"/>
                  <a:gd name="T50" fmla="*/ 54 w 209"/>
                  <a:gd name="T51" fmla="*/ 84 h 136"/>
                  <a:gd name="T52" fmla="*/ 48 w 209"/>
                  <a:gd name="T53" fmla="*/ 85 h 136"/>
                  <a:gd name="T54" fmla="*/ 42 w 209"/>
                  <a:gd name="T55" fmla="*/ 89 h 136"/>
                  <a:gd name="T56" fmla="*/ 38 w 209"/>
                  <a:gd name="T57" fmla="*/ 95 h 136"/>
                  <a:gd name="T58" fmla="*/ 28 w 209"/>
                  <a:gd name="T59" fmla="*/ 97 h 136"/>
                  <a:gd name="T60" fmla="*/ 25 w 209"/>
                  <a:gd name="T61" fmla="*/ 97 h 136"/>
                  <a:gd name="T62" fmla="*/ 18 w 209"/>
                  <a:gd name="T63" fmla="*/ 98 h 136"/>
                  <a:gd name="T64" fmla="*/ 11 w 209"/>
                  <a:gd name="T65" fmla="*/ 100 h 136"/>
                  <a:gd name="T66" fmla="*/ 9 w 209"/>
                  <a:gd name="T67" fmla="*/ 114 h 136"/>
                  <a:gd name="T68" fmla="*/ 6 w 209"/>
                  <a:gd name="T69" fmla="*/ 125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09" h="136">
                    <a:moveTo>
                      <a:pt x="209" y="7"/>
                    </a:moveTo>
                    <a:lnTo>
                      <a:pt x="203" y="10"/>
                    </a:lnTo>
                    <a:lnTo>
                      <a:pt x="202" y="13"/>
                    </a:lnTo>
                    <a:lnTo>
                      <a:pt x="200" y="14"/>
                    </a:lnTo>
                    <a:lnTo>
                      <a:pt x="198" y="16"/>
                    </a:lnTo>
                    <a:lnTo>
                      <a:pt x="196" y="16"/>
                    </a:lnTo>
                    <a:lnTo>
                      <a:pt x="195" y="16"/>
                    </a:lnTo>
                    <a:lnTo>
                      <a:pt x="195" y="17"/>
                    </a:lnTo>
                    <a:lnTo>
                      <a:pt x="191" y="18"/>
                    </a:lnTo>
                    <a:lnTo>
                      <a:pt x="181" y="19"/>
                    </a:lnTo>
                    <a:lnTo>
                      <a:pt x="169" y="21"/>
                    </a:lnTo>
                    <a:lnTo>
                      <a:pt x="161" y="21"/>
                    </a:lnTo>
                    <a:lnTo>
                      <a:pt x="158" y="19"/>
                    </a:lnTo>
                    <a:lnTo>
                      <a:pt x="156" y="16"/>
                    </a:lnTo>
                    <a:lnTo>
                      <a:pt x="147" y="7"/>
                    </a:lnTo>
                    <a:lnTo>
                      <a:pt x="141" y="3"/>
                    </a:lnTo>
                    <a:lnTo>
                      <a:pt x="131" y="2"/>
                    </a:lnTo>
                    <a:lnTo>
                      <a:pt x="128" y="1"/>
                    </a:lnTo>
                    <a:lnTo>
                      <a:pt x="127" y="1"/>
                    </a:lnTo>
                    <a:lnTo>
                      <a:pt x="125" y="1"/>
                    </a:lnTo>
                    <a:lnTo>
                      <a:pt x="121" y="1"/>
                    </a:lnTo>
                    <a:lnTo>
                      <a:pt x="116" y="0"/>
                    </a:lnTo>
                    <a:lnTo>
                      <a:pt x="113" y="1"/>
                    </a:lnTo>
                    <a:lnTo>
                      <a:pt x="109" y="3"/>
                    </a:lnTo>
                    <a:lnTo>
                      <a:pt x="109" y="8"/>
                    </a:lnTo>
                    <a:lnTo>
                      <a:pt x="108" y="14"/>
                    </a:lnTo>
                    <a:lnTo>
                      <a:pt x="111" y="24"/>
                    </a:lnTo>
                    <a:lnTo>
                      <a:pt x="107" y="31"/>
                    </a:lnTo>
                    <a:lnTo>
                      <a:pt x="102" y="40"/>
                    </a:lnTo>
                    <a:lnTo>
                      <a:pt x="98" y="45"/>
                    </a:lnTo>
                    <a:lnTo>
                      <a:pt x="96" y="52"/>
                    </a:lnTo>
                    <a:lnTo>
                      <a:pt x="93" y="56"/>
                    </a:lnTo>
                    <a:lnTo>
                      <a:pt x="88" y="61"/>
                    </a:lnTo>
                    <a:lnTo>
                      <a:pt x="83" y="66"/>
                    </a:lnTo>
                    <a:lnTo>
                      <a:pt x="77" y="70"/>
                    </a:lnTo>
                    <a:lnTo>
                      <a:pt x="74" y="70"/>
                    </a:lnTo>
                    <a:lnTo>
                      <a:pt x="71" y="71"/>
                    </a:lnTo>
                    <a:lnTo>
                      <a:pt x="67" y="72"/>
                    </a:lnTo>
                    <a:lnTo>
                      <a:pt x="62" y="72"/>
                    </a:lnTo>
                    <a:lnTo>
                      <a:pt x="58" y="73"/>
                    </a:lnTo>
                    <a:lnTo>
                      <a:pt x="52" y="72"/>
                    </a:lnTo>
                    <a:lnTo>
                      <a:pt x="51" y="73"/>
                    </a:lnTo>
                    <a:lnTo>
                      <a:pt x="50" y="74"/>
                    </a:lnTo>
                    <a:lnTo>
                      <a:pt x="54" y="78"/>
                    </a:lnTo>
                    <a:lnTo>
                      <a:pt x="60" y="80"/>
                    </a:lnTo>
                    <a:lnTo>
                      <a:pt x="62" y="83"/>
                    </a:lnTo>
                    <a:lnTo>
                      <a:pt x="61" y="83"/>
                    </a:lnTo>
                    <a:lnTo>
                      <a:pt x="60" y="83"/>
                    </a:lnTo>
                    <a:lnTo>
                      <a:pt x="60" y="84"/>
                    </a:lnTo>
                    <a:lnTo>
                      <a:pt x="57" y="84"/>
                    </a:lnTo>
                    <a:lnTo>
                      <a:pt x="55" y="84"/>
                    </a:lnTo>
                    <a:lnTo>
                      <a:pt x="54" y="84"/>
                    </a:lnTo>
                    <a:lnTo>
                      <a:pt x="54" y="85"/>
                    </a:lnTo>
                    <a:lnTo>
                      <a:pt x="48" y="85"/>
                    </a:lnTo>
                    <a:lnTo>
                      <a:pt x="45" y="87"/>
                    </a:lnTo>
                    <a:lnTo>
                      <a:pt x="42" y="89"/>
                    </a:lnTo>
                    <a:lnTo>
                      <a:pt x="41" y="93"/>
                    </a:lnTo>
                    <a:lnTo>
                      <a:pt x="38" y="95"/>
                    </a:lnTo>
                    <a:lnTo>
                      <a:pt x="32" y="97"/>
                    </a:lnTo>
                    <a:lnTo>
                      <a:pt x="28" y="97"/>
                    </a:lnTo>
                    <a:lnTo>
                      <a:pt x="26" y="97"/>
                    </a:lnTo>
                    <a:lnTo>
                      <a:pt x="25" y="97"/>
                    </a:lnTo>
                    <a:lnTo>
                      <a:pt x="25" y="98"/>
                    </a:lnTo>
                    <a:lnTo>
                      <a:pt x="18" y="98"/>
                    </a:lnTo>
                    <a:lnTo>
                      <a:pt x="13" y="97"/>
                    </a:lnTo>
                    <a:lnTo>
                      <a:pt x="11" y="100"/>
                    </a:lnTo>
                    <a:lnTo>
                      <a:pt x="9" y="106"/>
                    </a:lnTo>
                    <a:lnTo>
                      <a:pt x="9" y="114"/>
                    </a:lnTo>
                    <a:lnTo>
                      <a:pt x="8" y="118"/>
                    </a:lnTo>
                    <a:lnTo>
                      <a:pt x="6" y="125"/>
                    </a:lnTo>
                    <a:lnTo>
                      <a:pt x="0" y="136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414">
                <a:extLst>
                  <a:ext uri="{FF2B5EF4-FFF2-40B4-BE49-F238E27FC236}">
                    <a16:creationId xmlns:a16="http://schemas.microsoft.com/office/drawing/2014/main" id="{171EC5CB-1673-A7BB-E781-329B711CE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1362"/>
                <a:ext cx="348" cy="171"/>
              </a:xfrm>
              <a:custGeom>
                <a:avLst/>
                <a:gdLst>
                  <a:gd name="T0" fmla="*/ 23 w 1046"/>
                  <a:gd name="T1" fmla="*/ 513 h 514"/>
                  <a:gd name="T2" fmla="*/ 41 w 1046"/>
                  <a:gd name="T3" fmla="*/ 495 h 514"/>
                  <a:gd name="T4" fmla="*/ 66 w 1046"/>
                  <a:gd name="T5" fmla="*/ 456 h 514"/>
                  <a:gd name="T6" fmla="*/ 86 w 1046"/>
                  <a:gd name="T7" fmla="*/ 446 h 514"/>
                  <a:gd name="T8" fmla="*/ 106 w 1046"/>
                  <a:gd name="T9" fmla="*/ 447 h 514"/>
                  <a:gd name="T10" fmla="*/ 122 w 1046"/>
                  <a:gd name="T11" fmla="*/ 437 h 514"/>
                  <a:gd name="T12" fmla="*/ 160 w 1046"/>
                  <a:gd name="T13" fmla="*/ 432 h 514"/>
                  <a:gd name="T14" fmla="*/ 173 w 1046"/>
                  <a:gd name="T15" fmla="*/ 433 h 514"/>
                  <a:gd name="T16" fmla="*/ 184 w 1046"/>
                  <a:gd name="T17" fmla="*/ 439 h 514"/>
                  <a:gd name="T18" fmla="*/ 210 w 1046"/>
                  <a:gd name="T19" fmla="*/ 426 h 514"/>
                  <a:gd name="T20" fmla="*/ 238 w 1046"/>
                  <a:gd name="T21" fmla="*/ 400 h 514"/>
                  <a:gd name="T22" fmla="*/ 267 w 1046"/>
                  <a:gd name="T23" fmla="*/ 406 h 514"/>
                  <a:gd name="T24" fmla="*/ 289 w 1046"/>
                  <a:gd name="T25" fmla="*/ 420 h 514"/>
                  <a:gd name="T26" fmla="*/ 275 w 1046"/>
                  <a:gd name="T27" fmla="*/ 441 h 514"/>
                  <a:gd name="T28" fmla="*/ 303 w 1046"/>
                  <a:gd name="T29" fmla="*/ 439 h 514"/>
                  <a:gd name="T30" fmla="*/ 323 w 1046"/>
                  <a:gd name="T31" fmla="*/ 406 h 514"/>
                  <a:gd name="T32" fmla="*/ 316 w 1046"/>
                  <a:gd name="T33" fmla="*/ 385 h 514"/>
                  <a:gd name="T34" fmla="*/ 346 w 1046"/>
                  <a:gd name="T35" fmla="*/ 399 h 514"/>
                  <a:gd name="T36" fmla="*/ 381 w 1046"/>
                  <a:gd name="T37" fmla="*/ 372 h 514"/>
                  <a:gd name="T38" fmla="*/ 361 w 1046"/>
                  <a:gd name="T39" fmla="*/ 372 h 514"/>
                  <a:gd name="T40" fmla="*/ 382 w 1046"/>
                  <a:gd name="T41" fmla="*/ 360 h 514"/>
                  <a:gd name="T42" fmla="*/ 394 w 1046"/>
                  <a:gd name="T43" fmla="*/ 356 h 514"/>
                  <a:gd name="T44" fmla="*/ 414 w 1046"/>
                  <a:gd name="T45" fmla="*/ 339 h 514"/>
                  <a:gd name="T46" fmla="*/ 408 w 1046"/>
                  <a:gd name="T47" fmla="*/ 325 h 514"/>
                  <a:gd name="T48" fmla="*/ 422 w 1046"/>
                  <a:gd name="T49" fmla="*/ 317 h 514"/>
                  <a:gd name="T50" fmla="*/ 444 w 1046"/>
                  <a:gd name="T51" fmla="*/ 327 h 514"/>
                  <a:gd name="T52" fmla="*/ 465 w 1046"/>
                  <a:gd name="T53" fmla="*/ 299 h 514"/>
                  <a:gd name="T54" fmla="*/ 467 w 1046"/>
                  <a:gd name="T55" fmla="*/ 282 h 514"/>
                  <a:gd name="T56" fmla="*/ 491 w 1046"/>
                  <a:gd name="T57" fmla="*/ 278 h 514"/>
                  <a:gd name="T58" fmla="*/ 526 w 1046"/>
                  <a:gd name="T59" fmla="*/ 257 h 514"/>
                  <a:gd name="T60" fmla="*/ 557 w 1046"/>
                  <a:gd name="T61" fmla="*/ 252 h 514"/>
                  <a:gd name="T62" fmla="*/ 567 w 1046"/>
                  <a:gd name="T63" fmla="*/ 240 h 514"/>
                  <a:gd name="T64" fmla="*/ 597 w 1046"/>
                  <a:gd name="T65" fmla="*/ 229 h 514"/>
                  <a:gd name="T66" fmla="*/ 638 w 1046"/>
                  <a:gd name="T67" fmla="*/ 196 h 514"/>
                  <a:gd name="T68" fmla="*/ 677 w 1046"/>
                  <a:gd name="T69" fmla="*/ 192 h 514"/>
                  <a:gd name="T70" fmla="*/ 693 w 1046"/>
                  <a:gd name="T71" fmla="*/ 176 h 514"/>
                  <a:gd name="T72" fmla="*/ 718 w 1046"/>
                  <a:gd name="T73" fmla="*/ 164 h 514"/>
                  <a:gd name="T74" fmla="*/ 740 w 1046"/>
                  <a:gd name="T75" fmla="*/ 155 h 514"/>
                  <a:gd name="T76" fmla="*/ 767 w 1046"/>
                  <a:gd name="T77" fmla="*/ 152 h 514"/>
                  <a:gd name="T78" fmla="*/ 784 w 1046"/>
                  <a:gd name="T79" fmla="*/ 132 h 514"/>
                  <a:gd name="T80" fmla="*/ 793 w 1046"/>
                  <a:gd name="T81" fmla="*/ 105 h 514"/>
                  <a:gd name="T82" fmla="*/ 819 w 1046"/>
                  <a:gd name="T83" fmla="*/ 97 h 514"/>
                  <a:gd name="T84" fmla="*/ 828 w 1046"/>
                  <a:gd name="T85" fmla="*/ 89 h 514"/>
                  <a:gd name="T86" fmla="*/ 800 w 1046"/>
                  <a:gd name="T87" fmla="*/ 69 h 514"/>
                  <a:gd name="T88" fmla="*/ 834 w 1046"/>
                  <a:gd name="T89" fmla="*/ 64 h 514"/>
                  <a:gd name="T90" fmla="*/ 851 w 1046"/>
                  <a:gd name="T91" fmla="*/ 46 h 514"/>
                  <a:gd name="T92" fmla="*/ 870 w 1046"/>
                  <a:gd name="T93" fmla="*/ 78 h 514"/>
                  <a:gd name="T94" fmla="*/ 881 w 1046"/>
                  <a:gd name="T95" fmla="*/ 68 h 514"/>
                  <a:gd name="T96" fmla="*/ 911 w 1046"/>
                  <a:gd name="T97" fmla="*/ 45 h 514"/>
                  <a:gd name="T98" fmla="*/ 929 w 1046"/>
                  <a:gd name="T99" fmla="*/ 36 h 514"/>
                  <a:gd name="T100" fmla="*/ 946 w 1046"/>
                  <a:gd name="T101" fmla="*/ 22 h 514"/>
                  <a:gd name="T102" fmla="*/ 986 w 1046"/>
                  <a:gd name="T103" fmla="*/ 9 h 514"/>
                  <a:gd name="T104" fmla="*/ 998 w 1046"/>
                  <a:gd name="T105" fmla="*/ 8 h 514"/>
                  <a:gd name="T106" fmla="*/ 1019 w 1046"/>
                  <a:gd name="T107" fmla="*/ 6 h 514"/>
                  <a:gd name="T108" fmla="*/ 1043 w 1046"/>
                  <a:gd name="T109" fmla="*/ 9 h 514"/>
                  <a:gd name="T110" fmla="*/ 1044 w 1046"/>
                  <a:gd name="T111" fmla="*/ 40 h 514"/>
                  <a:gd name="T112" fmla="*/ 1025 w 1046"/>
                  <a:gd name="T113" fmla="*/ 44 h 514"/>
                  <a:gd name="T114" fmla="*/ 1006 w 1046"/>
                  <a:gd name="T115" fmla="*/ 57 h 514"/>
                  <a:gd name="T116" fmla="*/ 1008 w 1046"/>
                  <a:gd name="T117" fmla="*/ 81 h 514"/>
                  <a:gd name="T118" fmla="*/ 997 w 1046"/>
                  <a:gd name="T119" fmla="*/ 98 h 514"/>
                  <a:gd name="T120" fmla="*/ 999 w 1046"/>
                  <a:gd name="T121" fmla="*/ 124 h 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46" h="514">
                    <a:moveTo>
                      <a:pt x="0" y="514"/>
                    </a:moveTo>
                    <a:lnTo>
                      <a:pt x="5" y="507"/>
                    </a:lnTo>
                    <a:lnTo>
                      <a:pt x="7" y="505"/>
                    </a:lnTo>
                    <a:lnTo>
                      <a:pt x="11" y="506"/>
                    </a:lnTo>
                    <a:lnTo>
                      <a:pt x="16" y="507"/>
                    </a:lnTo>
                    <a:lnTo>
                      <a:pt x="23" y="513"/>
                    </a:lnTo>
                    <a:lnTo>
                      <a:pt x="25" y="514"/>
                    </a:lnTo>
                    <a:lnTo>
                      <a:pt x="29" y="513"/>
                    </a:lnTo>
                    <a:lnTo>
                      <a:pt x="30" y="510"/>
                    </a:lnTo>
                    <a:lnTo>
                      <a:pt x="32" y="509"/>
                    </a:lnTo>
                    <a:lnTo>
                      <a:pt x="37" y="506"/>
                    </a:lnTo>
                    <a:lnTo>
                      <a:pt x="41" y="495"/>
                    </a:lnTo>
                    <a:lnTo>
                      <a:pt x="45" y="487"/>
                    </a:lnTo>
                    <a:lnTo>
                      <a:pt x="48" y="481"/>
                    </a:lnTo>
                    <a:lnTo>
                      <a:pt x="51" y="478"/>
                    </a:lnTo>
                    <a:lnTo>
                      <a:pt x="57" y="467"/>
                    </a:lnTo>
                    <a:lnTo>
                      <a:pt x="64" y="460"/>
                    </a:lnTo>
                    <a:lnTo>
                      <a:pt x="66" y="456"/>
                    </a:lnTo>
                    <a:lnTo>
                      <a:pt x="69" y="453"/>
                    </a:lnTo>
                    <a:lnTo>
                      <a:pt x="71" y="452"/>
                    </a:lnTo>
                    <a:lnTo>
                      <a:pt x="75" y="454"/>
                    </a:lnTo>
                    <a:lnTo>
                      <a:pt x="79" y="454"/>
                    </a:lnTo>
                    <a:lnTo>
                      <a:pt x="84" y="450"/>
                    </a:lnTo>
                    <a:lnTo>
                      <a:pt x="86" y="446"/>
                    </a:lnTo>
                    <a:lnTo>
                      <a:pt x="90" y="445"/>
                    </a:lnTo>
                    <a:lnTo>
                      <a:pt x="95" y="444"/>
                    </a:lnTo>
                    <a:lnTo>
                      <a:pt x="101" y="446"/>
                    </a:lnTo>
                    <a:lnTo>
                      <a:pt x="103" y="446"/>
                    </a:lnTo>
                    <a:lnTo>
                      <a:pt x="104" y="446"/>
                    </a:lnTo>
                    <a:lnTo>
                      <a:pt x="106" y="447"/>
                    </a:lnTo>
                    <a:lnTo>
                      <a:pt x="112" y="447"/>
                    </a:lnTo>
                    <a:lnTo>
                      <a:pt x="112" y="446"/>
                    </a:lnTo>
                    <a:lnTo>
                      <a:pt x="113" y="446"/>
                    </a:lnTo>
                    <a:lnTo>
                      <a:pt x="114" y="444"/>
                    </a:lnTo>
                    <a:lnTo>
                      <a:pt x="115" y="440"/>
                    </a:lnTo>
                    <a:lnTo>
                      <a:pt x="122" y="437"/>
                    </a:lnTo>
                    <a:lnTo>
                      <a:pt x="128" y="437"/>
                    </a:lnTo>
                    <a:lnTo>
                      <a:pt x="135" y="440"/>
                    </a:lnTo>
                    <a:lnTo>
                      <a:pt x="140" y="442"/>
                    </a:lnTo>
                    <a:lnTo>
                      <a:pt x="148" y="440"/>
                    </a:lnTo>
                    <a:lnTo>
                      <a:pt x="155" y="434"/>
                    </a:lnTo>
                    <a:lnTo>
                      <a:pt x="160" y="432"/>
                    </a:lnTo>
                    <a:lnTo>
                      <a:pt x="163" y="430"/>
                    </a:lnTo>
                    <a:lnTo>
                      <a:pt x="166" y="430"/>
                    </a:lnTo>
                    <a:lnTo>
                      <a:pt x="170" y="428"/>
                    </a:lnTo>
                    <a:lnTo>
                      <a:pt x="172" y="429"/>
                    </a:lnTo>
                    <a:lnTo>
                      <a:pt x="173" y="430"/>
                    </a:lnTo>
                    <a:lnTo>
                      <a:pt x="173" y="433"/>
                    </a:lnTo>
                    <a:lnTo>
                      <a:pt x="172" y="438"/>
                    </a:lnTo>
                    <a:lnTo>
                      <a:pt x="173" y="442"/>
                    </a:lnTo>
                    <a:lnTo>
                      <a:pt x="174" y="442"/>
                    </a:lnTo>
                    <a:lnTo>
                      <a:pt x="177" y="442"/>
                    </a:lnTo>
                    <a:lnTo>
                      <a:pt x="180" y="441"/>
                    </a:lnTo>
                    <a:lnTo>
                      <a:pt x="184" y="439"/>
                    </a:lnTo>
                    <a:lnTo>
                      <a:pt x="189" y="433"/>
                    </a:lnTo>
                    <a:lnTo>
                      <a:pt x="194" y="431"/>
                    </a:lnTo>
                    <a:lnTo>
                      <a:pt x="198" y="429"/>
                    </a:lnTo>
                    <a:lnTo>
                      <a:pt x="203" y="429"/>
                    </a:lnTo>
                    <a:lnTo>
                      <a:pt x="208" y="427"/>
                    </a:lnTo>
                    <a:lnTo>
                      <a:pt x="210" y="426"/>
                    </a:lnTo>
                    <a:lnTo>
                      <a:pt x="213" y="426"/>
                    </a:lnTo>
                    <a:lnTo>
                      <a:pt x="214" y="424"/>
                    </a:lnTo>
                    <a:lnTo>
                      <a:pt x="216" y="423"/>
                    </a:lnTo>
                    <a:lnTo>
                      <a:pt x="219" y="421"/>
                    </a:lnTo>
                    <a:lnTo>
                      <a:pt x="234" y="405"/>
                    </a:lnTo>
                    <a:lnTo>
                      <a:pt x="238" y="400"/>
                    </a:lnTo>
                    <a:lnTo>
                      <a:pt x="242" y="399"/>
                    </a:lnTo>
                    <a:lnTo>
                      <a:pt x="247" y="400"/>
                    </a:lnTo>
                    <a:lnTo>
                      <a:pt x="253" y="405"/>
                    </a:lnTo>
                    <a:lnTo>
                      <a:pt x="254" y="405"/>
                    </a:lnTo>
                    <a:lnTo>
                      <a:pt x="259" y="405"/>
                    </a:lnTo>
                    <a:lnTo>
                      <a:pt x="267" y="406"/>
                    </a:lnTo>
                    <a:lnTo>
                      <a:pt x="277" y="408"/>
                    </a:lnTo>
                    <a:lnTo>
                      <a:pt x="286" y="409"/>
                    </a:lnTo>
                    <a:lnTo>
                      <a:pt x="288" y="410"/>
                    </a:lnTo>
                    <a:lnTo>
                      <a:pt x="290" y="413"/>
                    </a:lnTo>
                    <a:lnTo>
                      <a:pt x="290" y="415"/>
                    </a:lnTo>
                    <a:lnTo>
                      <a:pt x="289" y="420"/>
                    </a:lnTo>
                    <a:lnTo>
                      <a:pt x="287" y="424"/>
                    </a:lnTo>
                    <a:lnTo>
                      <a:pt x="284" y="429"/>
                    </a:lnTo>
                    <a:lnTo>
                      <a:pt x="278" y="434"/>
                    </a:lnTo>
                    <a:lnTo>
                      <a:pt x="276" y="437"/>
                    </a:lnTo>
                    <a:lnTo>
                      <a:pt x="276" y="440"/>
                    </a:lnTo>
                    <a:lnTo>
                      <a:pt x="275" y="441"/>
                    </a:lnTo>
                    <a:lnTo>
                      <a:pt x="276" y="443"/>
                    </a:lnTo>
                    <a:lnTo>
                      <a:pt x="279" y="446"/>
                    </a:lnTo>
                    <a:lnTo>
                      <a:pt x="285" y="446"/>
                    </a:lnTo>
                    <a:lnTo>
                      <a:pt x="289" y="444"/>
                    </a:lnTo>
                    <a:lnTo>
                      <a:pt x="295" y="443"/>
                    </a:lnTo>
                    <a:lnTo>
                      <a:pt x="303" y="439"/>
                    </a:lnTo>
                    <a:lnTo>
                      <a:pt x="308" y="435"/>
                    </a:lnTo>
                    <a:lnTo>
                      <a:pt x="311" y="432"/>
                    </a:lnTo>
                    <a:lnTo>
                      <a:pt x="314" y="430"/>
                    </a:lnTo>
                    <a:lnTo>
                      <a:pt x="323" y="414"/>
                    </a:lnTo>
                    <a:lnTo>
                      <a:pt x="323" y="409"/>
                    </a:lnTo>
                    <a:lnTo>
                      <a:pt x="323" y="406"/>
                    </a:lnTo>
                    <a:lnTo>
                      <a:pt x="322" y="403"/>
                    </a:lnTo>
                    <a:lnTo>
                      <a:pt x="319" y="402"/>
                    </a:lnTo>
                    <a:lnTo>
                      <a:pt x="312" y="395"/>
                    </a:lnTo>
                    <a:lnTo>
                      <a:pt x="312" y="389"/>
                    </a:lnTo>
                    <a:lnTo>
                      <a:pt x="313" y="385"/>
                    </a:lnTo>
                    <a:lnTo>
                      <a:pt x="316" y="385"/>
                    </a:lnTo>
                    <a:lnTo>
                      <a:pt x="320" y="387"/>
                    </a:lnTo>
                    <a:lnTo>
                      <a:pt x="327" y="393"/>
                    </a:lnTo>
                    <a:lnTo>
                      <a:pt x="330" y="396"/>
                    </a:lnTo>
                    <a:lnTo>
                      <a:pt x="334" y="399"/>
                    </a:lnTo>
                    <a:lnTo>
                      <a:pt x="339" y="400"/>
                    </a:lnTo>
                    <a:lnTo>
                      <a:pt x="346" y="399"/>
                    </a:lnTo>
                    <a:lnTo>
                      <a:pt x="357" y="389"/>
                    </a:lnTo>
                    <a:lnTo>
                      <a:pt x="367" y="384"/>
                    </a:lnTo>
                    <a:lnTo>
                      <a:pt x="372" y="379"/>
                    </a:lnTo>
                    <a:lnTo>
                      <a:pt x="376" y="375"/>
                    </a:lnTo>
                    <a:lnTo>
                      <a:pt x="380" y="373"/>
                    </a:lnTo>
                    <a:lnTo>
                      <a:pt x="381" y="372"/>
                    </a:lnTo>
                    <a:lnTo>
                      <a:pt x="380" y="371"/>
                    </a:lnTo>
                    <a:lnTo>
                      <a:pt x="376" y="371"/>
                    </a:lnTo>
                    <a:lnTo>
                      <a:pt x="372" y="372"/>
                    </a:lnTo>
                    <a:lnTo>
                      <a:pt x="367" y="374"/>
                    </a:lnTo>
                    <a:lnTo>
                      <a:pt x="362" y="374"/>
                    </a:lnTo>
                    <a:lnTo>
                      <a:pt x="361" y="372"/>
                    </a:lnTo>
                    <a:lnTo>
                      <a:pt x="359" y="368"/>
                    </a:lnTo>
                    <a:lnTo>
                      <a:pt x="363" y="366"/>
                    </a:lnTo>
                    <a:lnTo>
                      <a:pt x="366" y="364"/>
                    </a:lnTo>
                    <a:lnTo>
                      <a:pt x="373" y="363"/>
                    </a:lnTo>
                    <a:lnTo>
                      <a:pt x="382" y="361"/>
                    </a:lnTo>
                    <a:lnTo>
                      <a:pt x="382" y="360"/>
                    </a:lnTo>
                    <a:lnTo>
                      <a:pt x="383" y="360"/>
                    </a:lnTo>
                    <a:lnTo>
                      <a:pt x="385" y="360"/>
                    </a:lnTo>
                    <a:lnTo>
                      <a:pt x="389" y="360"/>
                    </a:lnTo>
                    <a:lnTo>
                      <a:pt x="393" y="357"/>
                    </a:lnTo>
                    <a:lnTo>
                      <a:pt x="393" y="356"/>
                    </a:lnTo>
                    <a:lnTo>
                      <a:pt x="394" y="356"/>
                    </a:lnTo>
                    <a:lnTo>
                      <a:pt x="395" y="356"/>
                    </a:lnTo>
                    <a:lnTo>
                      <a:pt x="401" y="347"/>
                    </a:lnTo>
                    <a:lnTo>
                      <a:pt x="410" y="343"/>
                    </a:lnTo>
                    <a:lnTo>
                      <a:pt x="413" y="341"/>
                    </a:lnTo>
                    <a:lnTo>
                      <a:pt x="413" y="339"/>
                    </a:lnTo>
                    <a:lnTo>
                      <a:pt x="414" y="339"/>
                    </a:lnTo>
                    <a:lnTo>
                      <a:pt x="416" y="339"/>
                    </a:lnTo>
                    <a:lnTo>
                      <a:pt x="421" y="337"/>
                    </a:lnTo>
                    <a:lnTo>
                      <a:pt x="421" y="333"/>
                    </a:lnTo>
                    <a:lnTo>
                      <a:pt x="416" y="331"/>
                    </a:lnTo>
                    <a:lnTo>
                      <a:pt x="410" y="327"/>
                    </a:lnTo>
                    <a:lnTo>
                      <a:pt x="408" y="325"/>
                    </a:lnTo>
                    <a:lnTo>
                      <a:pt x="408" y="324"/>
                    </a:lnTo>
                    <a:lnTo>
                      <a:pt x="409" y="319"/>
                    </a:lnTo>
                    <a:lnTo>
                      <a:pt x="411" y="317"/>
                    </a:lnTo>
                    <a:lnTo>
                      <a:pt x="415" y="316"/>
                    </a:lnTo>
                    <a:lnTo>
                      <a:pt x="418" y="315"/>
                    </a:lnTo>
                    <a:lnTo>
                      <a:pt x="422" y="317"/>
                    </a:lnTo>
                    <a:lnTo>
                      <a:pt x="426" y="320"/>
                    </a:lnTo>
                    <a:lnTo>
                      <a:pt x="430" y="328"/>
                    </a:lnTo>
                    <a:lnTo>
                      <a:pt x="433" y="331"/>
                    </a:lnTo>
                    <a:lnTo>
                      <a:pt x="439" y="332"/>
                    </a:lnTo>
                    <a:lnTo>
                      <a:pt x="443" y="329"/>
                    </a:lnTo>
                    <a:lnTo>
                      <a:pt x="444" y="327"/>
                    </a:lnTo>
                    <a:lnTo>
                      <a:pt x="446" y="326"/>
                    </a:lnTo>
                    <a:lnTo>
                      <a:pt x="449" y="313"/>
                    </a:lnTo>
                    <a:lnTo>
                      <a:pt x="452" y="308"/>
                    </a:lnTo>
                    <a:lnTo>
                      <a:pt x="458" y="306"/>
                    </a:lnTo>
                    <a:lnTo>
                      <a:pt x="462" y="301"/>
                    </a:lnTo>
                    <a:lnTo>
                      <a:pt x="465" y="299"/>
                    </a:lnTo>
                    <a:lnTo>
                      <a:pt x="464" y="297"/>
                    </a:lnTo>
                    <a:lnTo>
                      <a:pt x="462" y="295"/>
                    </a:lnTo>
                    <a:lnTo>
                      <a:pt x="459" y="292"/>
                    </a:lnTo>
                    <a:lnTo>
                      <a:pt x="458" y="290"/>
                    </a:lnTo>
                    <a:lnTo>
                      <a:pt x="461" y="286"/>
                    </a:lnTo>
                    <a:lnTo>
                      <a:pt x="467" y="282"/>
                    </a:lnTo>
                    <a:lnTo>
                      <a:pt x="478" y="281"/>
                    </a:lnTo>
                    <a:lnTo>
                      <a:pt x="483" y="281"/>
                    </a:lnTo>
                    <a:lnTo>
                      <a:pt x="487" y="281"/>
                    </a:lnTo>
                    <a:lnTo>
                      <a:pt x="490" y="279"/>
                    </a:lnTo>
                    <a:lnTo>
                      <a:pt x="490" y="278"/>
                    </a:lnTo>
                    <a:lnTo>
                      <a:pt x="491" y="278"/>
                    </a:lnTo>
                    <a:lnTo>
                      <a:pt x="493" y="278"/>
                    </a:lnTo>
                    <a:lnTo>
                      <a:pt x="495" y="273"/>
                    </a:lnTo>
                    <a:lnTo>
                      <a:pt x="498" y="270"/>
                    </a:lnTo>
                    <a:lnTo>
                      <a:pt x="506" y="265"/>
                    </a:lnTo>
                    <a:lnTo>
                      <a:pt x="517" y="259"/>
                    </a:lnTo>
                    <a:lnTo>
                      <a:pt x="526" y="257"/>
                    </a:lnTo>
                    <a:lnTo>
                      <a:pt x="534" y="255"/>
                    </a:lnTo>
                    <a:lnTo>
                      <a:pt x="540" y="256"/>
                    </a:lnTo>
                    <a:lnTo>
                      <a:pt x="547" y="256"/>
                    </a:lnTo>
                    <a:lnTo>
                      <a:pt x="549" y="255"/>
                    </a:lnTo>
                    <a:lnTo>
                      <a:pt x="553" y="255"/>
                    </a:lnTo>
                    <a:lnTo>
                      <a:pt x="557" y="252"/>
                    </a:lnTo>
                    <a:lnTo>
                      <a:pt x="558" y="250"/>
                    </a:lnTo>
                    <a:lnTo>
                      <a:pt x="560" y="249"/>
                    </a:lnTo>
                    <a:lnTo>
                      <a:pt x="560" y="243"/>
                    </a:lnTo>
                    <a:lnTo>
                      <a:pt x="562" y="240"/>
                    </a:lnTo>
                    <a:lnTo>
                      <a:pt x="564" y="239"/>
                    </a:lnTo>
                    <a:lnTo>
                      <a:pt x="567" y="240"/>
                    </a:lnTo>
                    <a:lnTo>
                      <a:pt x="572" y="242"/>
                    </a:lnTo>
                    <a:lnTo>
                      <a:pt x="576" y="244"/>
                    </a:lnTo>
                    <a:lnTo>
                      <a:pt x="578" y="244"/>
                    </a:lnTo>
                    <a:lnTo>
                      <a:pt x="580" y="244"/>
                    </a:lnTo>
                    <a:lnTo>
                      <a:pt x="589" y="236"/>
                    </a:lnTo>
                    <a:lnTo>
                      <a:pt x="597" y="229"/>
                    </a:lnTo>
                    <a:lnTo>
                      <a:pt x="605" y="219"/>
                    </a:lnTo>
                    <a:lnTo>
                      <a:pt x="614" y="216"/>
                    </a:lnTo>
                    <a:lnTo>
                      <a:pt x="620" y="213"/>
                    </a:lnTo>
                    <a:lnTo>
                      <a:pt x="630" y="209"/>
                    </a:lnTo>
                    <a:lnTo>
                      <a:pt x="634" y="201"/>
                    </a:lnTo>
                    <a:lnTo>
                      <a:pt x="638" y="196"/>
                    </a:lnTo>
                    <a:lnTo>
                      <a:pt x="641" y="192"/>
                    </a:lnTo>
                    <a:lnTo>
                      <a:pt x="645" y="191"/>
                    </a:lnTo>
                    <a:lnTo>
                      <a:pt x="654" y="188"/>
                    </a:lnTo>
                    <a:lnTo>
                      <a:pt x="664" y="192"/>
                    </a:lnTo>
                    <a:lnTo>
                      <a:pt x="671" y="194"/>
                    </a:lnTo>
                    <a:lnTo>
                      <a:pt x="677" y="192"/>
                    </a:lnTo>
                    <a:lnTo>
                      <a:pt x="683" y="184"/>
                    </a:lnTo>
                    <a:lnTo>
                      <a:pt x="685" y="181"/>
                    </a:lnTo>
                    <a:lnTo>
                      <a:pt x="684" y="177"/>
                    </a:lnTo>
                    <a:lnTo>
                      <a:pt x="685" y="176"/>
                    </a:lnTo>
                    <a:lnTo>
                      <a:pt x="688" y="175"/>
                    </a:lnTo>
                    <a:lnTo>
                      <a:pt x="693" y="176"/>
                    </a:lnTo>
                    <a:lnTo>
                      <a:pt x="694" y="175"/>
                    </a:lnTo>
                    <a:lnTo>
                      <a:pt x="699" y="174"/>
                    </a:lnTo>
                    <a:lnTo>
                      <a:pt x="704" y="172"/>
                    </a:lnTo>
                    <a:lnTo>
                      <a:pt x="714" y="170"/>
                    </a:lnTo>
                    <a:lnTo>
                      <a:pt x="716" y="167"/>
                    </a:lnTo>
                    <a:lnTo>
                      <a:pt x="718" y="164"/>
                    </a:lnTo>
                    <a:lnTo>
                      <a:pt x="723" y="156"/>
                    </a:lnTo>
                    <a:lnTo>
                      <a:pt x="725" y="153"/>
                    </a:lnTo>
                    <a:lnTo>
                      <a:pt x="728" y="152"/>
                    </a:lnTo>
                    <a:lnTo>
                      <a:pt x="732" y="152"/>
                    </a:lnTo>
                    <a:lnTo>
                      <a:pt x="738" y="155"/>
                    </a:lnTo>
                    <a:lnTo>
                      <a:pt x="740" y="155"/>
                    </a:lnTo>
                    <a:lnTo>
                      <a:pt x="744" y="155"/>
                    </a:lnTo>
                    <a:lnTo>
                      <a:pt x="750" y="152"/>
                    </a:lnTo>
                    <a:lnTo>
                      <a:pt x="751" y="150"/>
                    </a:lnTo>
                    <a:lnTo>
                      <a:pt x="755" y="150"/>
                    </a:lnTo>
                    <a:lnTo>
                      <a:pt x="759" y="150"/>
                    </a:lnTo>
                    <a:lnTo>
                      <a:pt x="767" y="152"/>
                    </a:lnTo>
                    <a:lnTo>
                      <a:pt x="775" y="152"/>
                    </a:lnTo>
                    <a:lnTo>
                      <a:pt x="784" y="147"/>
                    </a:lnTo>
                    <a:lnTo>
                      <a:pt x="787" y="142"/>
                    </a:lnTo>
                    <a:lnTo>
                      <a:pt x="788" y="138"/>
                    </a:lnTo>
                    <a:lnTo>
                      <a:pt x="787" y="134"/>
                    </a:lnTo>
                    <a:lnTo>
                      <a:pt x="784" y="132"/>
                    </a:lnTo>
                    <a:lnTo>
                      <a:pt x="780" y="125"/>
                    </a:lnTo>
                    <a:lnTo>
                      <a:pt x="785" y="120"/>
                    </a:lnTo>
                    <a:lnTo>
                      <a:pt x="788" y="114"/>
                    </a:lnTo>
                    <a:lnTo>
                      <a:pt x="791" y="109"/>
                    </a:lnTo>
                    <a:lnTo>
                      <a:pt x="792" y="106"/>
                    </a:lnTo>
                    <a:lnTo>
                      <a:pt x="793" y="105"/>
                    </a:lnTo>
                    <a:lnTo>
                      <a:pt x="793" y="101"/>
                    </a:lnTo>
                    <a:lnTo>
                      <a:pt x="795" y="99"/>
                    </a:lnTo>
                    <a:lnTo>
                      <a:pt x="803" y="98"/>
                    </a:lnTo>
                    <a:lnTo>
                      <a:pt x="808" y="98"/>
                    </a:lnTo>
                    <a:lnTo>
                      <a:pt x="812" y="97"/>
                    </a:lnTo>
                    <a:lnTo>
                      <a:pt x="819" y="97"/>
                    </a:lnTo>
                    <a:lnTo>
                      <a:pt x="823" y="95"/>
                    </a:lnTo>
                    <a:lnTo>
                      <a:pt x="823" y="94"/>
                    </a:lnTo>
                    <a:lnTo>
                      <a:pt x="824" y="94"/>
                    </a:lnTo>
                    <a:lnTo>
                      <a:pt x="826" y="94"/>
                    </a:lnTo>
                    <a:lnTo>
                      <a:pt x="827" y="91"/>
                    </a:lnTo>
                    <a:lnTo>
                      <a:pt x="828" y="89"/>
                    </a:lnTo>
                    <a:lnTo>
                      <a:pt x="827" y="85"/>
                    </a:lnTo>
                    <a:lnTo>
                      <a:pt x="824" y="83"/>
                    </a:lnTo>
                    <a:lnTo>
                      <a:pt x="818" y="79"/>
                    </a:lnTo>
                    <a:lnTo>
                      <a:pt x="813" y="77"/>
                    </a:lnTo>
                    <a:lnTo>
                      <a:pt x="804" y="72"/>
                    </a:lnTo>
                    <a:lnTo>
                      <a:pt x="800" y="69"/>
                    </a:lnTo>
                    <a:lnTo>
                      <a:pt x="803" y="66"/>
                    </a:lnTo>
                    <a:lnTo>
                      <a:pt x="812" y="65"/>
                    </a:lnTo>
                    <a:lnTo>
                      <a:pt x="821" y="65"/>
                    </a:lnTo>
                    <a:lnTo>
                      <a:pt x="828" y="66"/>
                    </a:lnTo>
                    <a:lnTo>
                      <a:pt x="830" y="65"/>
                    </a:lnTo>
                    <a:lnTo>
                      <a:pt x="834" y="64"/>
                    </a:lnTo>
                    <a:lnTo>
                      <a:pt x="835" y="62"/>
                    </a:lnTo>
                    <a:lnTo>
                      <a:pt x="837" y="61"/>
                    </a:lnTo>
                    <a:lnTo>
                      <a:pt x="842" y="56"/>
                    </a:lnTo>
                    <a:lnTo>
                      <a:pt x="844" y="50"/>
                    </a:lnTo>
                    <a:lnTo>
                      <a:pt x="847" y="47"/>
                    </a:lnTo>
                    <a:lnTo>
                      <a:pt x="851" y="46"/>
                    </a:lnTo>
                    <a:lnTo>
                      <a:pt x="855" y="49"/>
                    </a:lnTo>
                    <a:lnTo>
                      <a:pt x="857" y="55"/>
                    </a:lnTo>
                    <a:lnTo>
                      <a:pt x="860" y="66"/>
                    </a:lnTo>
                    <a:lnTo>
                      <a:pt x="861" y="71"/>
                    </a:lnTo>
                    <a:lnTo>
                      <a:pt x="865" y="76"/>
                    </a:lnTo>
                    <a:lnTo>
                      <a:pt x="870" y="78"/>
                    </a:lnTo>
                    <a:lnTo>
                      <a:pt x="880" y="80"/>
                    </a:lnTo>
                    <a:lnTo>
                      <a:pt x="882" y="79"/>
                    </a:lnTo>
                    <a:lnTo>
                      <a:pt x="884" y="79"/>
                    </a:lnTo>
                    <a:lnTo>
                      <a:pt x="886" y="77"/>
                    </a:lnTo>
                    <a:lnTo>
                      <a:pt x="884" y="72"/>
                    </a:lnTo>
                    <a:lnTo>
                      <a:pt x="881" y="68"/>
                    </a:lnTo>
                    <a:lnTo>
                      <a:pt x="876" y="61"/>
                    </a:lnTo>
                    <a:lnTo>
                      <a:pt x="877" y="55"/>
                    </a:lnTo>
                    <a:lnTo>
                      <a:pt x="882" y="52"/>
                    </a:lnTo>
                    <a:lnTo>
                      <a:pt x="891" y="50"/>
                    </a:lnTo>
                    <a:lnTo>
                      <a:pt x="909" y="46"/>
                    </a:lnTo>
                    <a:lnTo>
                      <a:pt x="911" y="45"/>
                    </a:lnTo>
                    <a:lnTo>
                      <a:pt x="914" y="45"/>
                    </a:lnTo>
                    <a:lnTo>
                      <a:pt x="917" y="44"/>
                    </a:lnTo>
                    <a:lnTo>
                      <a:pt x="920" y="44"/>
                    </a:lnTo>
                    <a:lnTo>
                      <a:pt x="923" y="42"/>
                    </a:lnTo>
                    <a:lnTo>
                      <a:pt x="927" y="41"/>
                    </a:lnTo>
                    <a:lnTo>
                      <a:pt x="929" y="36"/>
                    </a:lnTo>
                    <a:lnTo>
                      <a:pt x="932" y="32"/>
                    </a:lnTo>
                    <a:lnTo>
                      <a:pt x="933" y="30"/>
                    </a:lnTo>
                    <a:lnTo>
                      <a:pt x="936" y="31"/>
                    </a:lnTo>
                    <a:lnTo>
                      <a:pt x="941" y="27"/>
                    </a:lnTo>
                    <a:lnTo>
                      <a:pt x="943" y="24"/>
                    </a:lnTo>
                    <a:lnTo>
                      <a:pt x="946" y="22"/>
                    </a:lnTo>
                    <a:lnTo>
                      <a:pt x="951" y="17"/>
                    </a:lnTo>
                    <a:lnTo>
                      <a:pt x="961" y="16"/>
                    </a:lnTo>
                    <a:lnTo>
                      <a:pt x="979" y="17"/>
                    </a:lnTo>
                    <a:lnTo>
                      <a:pt x="981" y="14"/>
                    </a:lnTo>
                    <a:lnTo>
                      <a:pt x="984" y="12"/>
                    </a:lnTo>
                    <a:lnTo>
                      <a:pt x="986" y="9"/>
                    </a:lnTo>
                    <a:lnTo>
                      <a:pt x="987" y="7"/>
                    </a:lnTo>
                    <a:lnTo>
                      <a:pt x="989" y="6"/>
                    </a:lnTo>
                    <a:lnTo>
                      <a:pt x="990" y="1"/>
                    </a:lnTo>
                    <a:lnTo>
                      <a:pt x="992" y="0"/>
                    </a:lnTo>
                    <a:lnTo>
                      <a:pt x="995" y="2"/>
                    </a:lnTo>
                    <a:lnTo>
                      <a:pt x="998" y="8"/>
                    </a:lnTo>
                    <a:lnTo>
                      <a:pt x="1000" y="11"/>
                    </a:lnTo>
                    <a:lnTo>
                      <a:pt x="1002" y="12"/>
                    </a:lnTo>
                    <a:lnTo>
                      <a:pt x="1004" y="12"/>
                    </a:lnTo>
                    <a:lnTo>
                      <a:pt x="1006" y="11"/>
                    </a:lnTo>
                    <a:lnTo>
                      <a:pt x="1013" y="6"/>
                    </a:lnTo>
                    <a:lnTo>
                      <a:pt x="1019" y="6"/>
                    </a:lnTo>
                    <a:lnTo>
                      <a:pt x="1025" y="7"/>
                    </a:lnTo>
                    <a:lnTo>
                      <a:pt x="1034" y="6"/>
                    </a:lnTo>
                    <a:lnTo>
                      <a:pt x="1037" y="4"/>
                    </a:lnTo>
                    <a:lnTo>
                      <a:pt x="1040" y="4"/>
                    </a:lnTo>
                    <a:lnTo>
                      <a:pt x="1042" y="5"/>
                    </a:lnTo>
                    <a:lnTo>
                      <a:pt x="1043" y="9"/>
                    </a:lnTo>
                    <a:lnTo>
                      <a:pt x="1043" y="17"/>
                    </a:lnTo>
                    <a:lnTo>
                      <a:pt x="1046" y="29"/>
                    </a:lnTo>
                    <a:lnTo>
                      <a:pt x="1045" y="31"/>
                    </a:lnTo>
                    <a:lnTo>
                      <a:pt x="1045" y="35"/>
                    </a:lnTo>
                    <a:lnTo>
                      <a:pt x="1044" y="37"/>
                    </a:lnTo>
                    <a:lnTo>
                      <a:pt x="1044" y="40"/>
                    </a:lnTo>
                    <a:lnTo>
                      <a:pt x="1041" y="44"/>
                    </a:lnTo>
                    <a:lnTo>
                      <a:pt x="1038" y="48"/>
                    </a:lnTo>
                    <a:lnTo>
                      <a:pt x="1033" y="49"/>
                    </a:lnTo>
                    <a:lnTo>
                      <a:pt x="1029" y="49"/>
                    </a:lnTo>
                    <a:lnTo>
                      <a:pt x="1026" y="47"/>
                    </a:lnTo>
                    <a:lnTo>
                      <a:pt x="1025" y="44"/>
                    </a:lnTo>
                    <a:lnTo>
                      <a:pt x="1021" y="37"/>
                    </a:lnTo>
                    <a:lnTo>
                      <a:pt x="1018" y="36"/>
                    </a:lnTo>
                    <a:lnTo>
                      <a:pt x="1016" y="38"/>
                    </a:lnTo>
                    <a:lnTo>
                      <a:pt x="1010" y="41"/>
                    </a:lnTo>
                    <a:lnTo>
                      <a:pt x="1008" y="48"/>
                    </a:lnTo>
                    <a:lnTo>
                      <a:pt x="1006" y="57"/>
                    </a:lnTo>
                    <a:lnTo>
                      <a:pt x="1007" y="61"/>
                    </a:lnTo>
                    <a:lnTo>
                      <a:pt x="1009" y="65"/>
                    </a:lnTo>
                    <a:lnTo>
                      <a:pt x="1009" y="70"/>
                    </a:lnTo>
                    <a:lnTo>
                      <a:pt x="1008" y="74"/>
                    </a:lnTo>
                    <a:lnTo>
                      <a:pt x="1009" y="81"/>
                    </a:lnTo>
                    <a:lnTo>
                      <a:pt x="1008" y="81"/>
                    </a:lnTo>
                    <a:lnTo>
                      <a:pt x="1008" y="82"/>
                    </a:lnTo>
                    <a:lnTo>
                      <a:pt x="1008" y="84"/>
                    </a:lnTo>
                    <a:lnTo>
                      <a:pt x="1007" y="88"/>
                    </a:lnTo>
                    <a:lnTo>
                      <a:pt x="1005" y="90"/>
                    </a:lnTo>
                    <a:lnTo>
                      <a:pt x="1002" y="95"/>
                    </a:lnTo>
                    <a:lnTo>
                      <a:pt x="997" y="98"/>
                    </a:lnTo>
                    <a:lnTo>
                      <a:pt x="994" y="102"/>
                    </a:lnTo>
                    <a:lnTo>
                      <a:pt x="992" y="106"/>
                    </a:lnTo>
                    <a:lnTo>
                      <a:pt x="996" y="110"/>
                    </a:lnTo>
                    <a:lnTo>
                      <a:pt x="996" y="112"/>
                    </a:lnTo>
                    <a:lnTo>
                      <a:pt x="997" y="115"/>
                    </a:lnTo>
                    <a:lnTo>
                      <a:pt x="999" y="124"/>
                    </a:lnTo>
                    <a:lnTo>
                      <a:pt x="997" y="131"/>
                    </a:lnTo>
                    <a:lnTo>
                      <a:pt x="990" y="138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415">
                <a:extLst>
                  <a:ext uri="{FF2B5EF4-FFF2-40B4-BE49-F238E27FC236}">
                    <a16:creationId xmlns:a16="http://schemas.microsoft.com/office/drawing/2014/main" id="{84F03229-E644-6B51-39FB-D27B56A878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5" y="1404"/>
                <a:ext cx="108" cy="99"/>
              </a:xfrm>
              <a:custGeom>
                <a:avLst/>
                <a:gdLst>
                  <a:gd name="T0" fmla="*/ 0 w 324"/>
                  <a:gd name="T1" fmla="*/ 19 h 297"/>
                  <a:gd name="T2" fmla="*/ 3 w 324"/>
                  <a:gd name="T3" fmla="*/ 36 h 297"/>
                  <a:gd name="T4" fmla="*/ 2 w 324"/>
                  <a:gd name="T5" fmla="*/ 51 h 297"/>
                  <a:gd name="T6" fmla="*/ 20 w 324"/>
                  <a:gd name="T7" fmla="*/ 62 h 297"/>
                  <a:gd name="T8" fmla="*/ 36 w 324"/>
                  <a:gd name="T9" fmla="*/ 67 h 297"/>
                  <a:gd name="T10" fmla="*/ 48 w 324"/>
                  <a:gd name="T11" fmla="*/ 69 h 297"/>
                  <a:gd name="T12" fmla="*/ 58 w 324"/>
                  <a:gd name="T13" fmla="*/ 64 h 297"/>
                  <a:gd name="T14" fmla="*/ 73 w 324"/>
                  <a:gd name="T15" fmla="*/ 62 h 297"/>
                  <a:gd name="T16" fmla="*/ 81 w 324"/>
                  <a:gd name="T17" fmla="*/ 61 h 297"/>
                  <a:gd name="T18" fmla="*/ 92 w 324"/>
                  <a:gd name="T19" fmla="*/ 60 h 297"/>
                  <a:gd name="T20" fmla="*/ 92 w 324"/>
                  <a:gd name="T21" fmla="*/ 55 h 297"/>
                  <a:gd name="T22" fmla="*/ 101 w 324"/>
                  <a:gd name="T23" fmla="*/ 38 h 297"/>
                  <a:gd name="T24" fmla="*/ 115 w 324"/>
                  <a:gd name="T25" fmla="*/ 33 h 297"/>
                  <a:gd name="T26" fmla="*/ 126 w 324"/>
                  <a:gd name="T27" fmla="*/ 32 h 297"/>
                  <a:gd name="T28" fmla="*/ 143 w 324"/>
                  <a:gd name="T29" fmla="*/ 42 h 297"/>
                  <a:gd name="T30" fmla="*/ 166 w 324"/>
                  <a:gd name="T31" fmla="*/ 36 h 297"/>
                  <a:gd name="T32" fmla="*/ 173 w 324"/>
                  <a:gd name="T33" fmla="*/ 32 h 297"/>
                  <a:gd name="T34" fmla="*/ 188 w 324"/>
                  <a:gd name="T35" fmla="*/ 35 h 297"/>
                  <a:gd name="T36" fmla="*/ 209 w 324"/>
                  <a:gd name="T37" fmla="*/ 34 h 297"/>
                  <a:gd name="T38" fmla="*/ 222 w 324"/>
                  <a:gd name="T39" fmla="*/ 24 h 297"/>
                  <a:gd name="T40" fmla="*/ 238 w 324"/>
                  <a:gd name="T41" fmla="*/ 29 h 297"/>
                  <a:gd name="T42" fmla="*/ 245 w 324"/>
                  <a:gd name="T43" fmla="*/ 23 h 297"/>
                  <a:gd name="T44" fmla="*/ 254 w 324"/>
                  <a:gd name="T45" fmla="*/ 24 h 297"/>
                  <a:gd name="T46" fmla="*/ 263 w 324"/>
                  <a:gd name="T47" fmla="*/ 20 h 297"/>
                  <a:gd name="T48" fmla="*/ 277 w 324"/>
                  <a:gd name="T49" fmla="*/ 14 h 297"/>
                  <a:gd name="T50" fmla="*/ 302 w 324"/>
                  <a:gd name="T51" fmla="*/ 11 h 297"/>
                  <a:gd name="T52" fmla="*/ 321 w 324"/>
                  <a:gd name="T53" fmla="*/ 1 h 297"/>
                  <a:gd name="T54" fmla="*/ 324 w 324"/>
                  <a:gd name="T55" fmla="*/ 19 h 297"/>
                  <a:gd name="T56" fmla="*/ 316 w 324"/>
                  <a:gd name="T57" fmla="*/ 24 h 297"/>
                  <a:gd name="T58" fmla="*/ 309 w 324"/>
                  <a:gd name="T59" fmla="*/ 38 h 297"/>
                  <a:gd name="T60" fmla="*/ 300 w 324"/>
                  <a:gd name="T61" fmla="*/ 36 h 297"/>
                  <a:gd name="T62" fmla="*/ 300 w 324"/>
                  <a:gd name="T63" fmla="*/ 44 h 297"/>
                  <a:gd name="T64" fmla="*/ 289 w 324"/>
                  <a:gd name="T65" fmla="*/ 49 h 297"/>
                  <a:gd name="T66" fmla="*/ 277 w 324"/>
                  <a:gd name="T67" fmla="*/ 58 h 297"/>
                  <a:gd name="T68" fmla="*/ 261 w 324"/>
                  <a:gd name="T69" fmla="*/ 61 h 297"/>
                  <a:gd name="T70" fmla="*/ 235 w 324"/>
                  <a:gd name="T71" fmla="*/ 75 h 297"/>
                  <a:gd name="T72" fmla="*/ 222 w 324"/>
                  <a:gd name="T73" fmla="*/ 65 h 297"/>
                  <a:gd name="T74" fmla="*/ 220 w 324"/>
                  <a:gd name="T75" fmla="*/ 73 h 297"/>
                  <a:gd name="T76" fmla="*/ 215 w 324"/>
                  <a:gd name="T77" fmla="*/ 77 h 297"/>
                  <a:gd name="T78" fmla="*/ 202 w 324"/>
                  <a:gd name="T79" fmla="*/ 83 h 297"/>
                  <a:gd name="T80" fmla="*/ 178 w 324"/>
                  <a:gd name="T81" fmla="*/ 91 h 297"/>
                  <a:gd name="T82" fmla="*/ 153 w 324"/>
                  <a:gd name="T83" fmla="*/ 98 h 297"/>
                  <a:gd name="T84" fmla="*/ 156 w 324"/>
                  <a:gd name="T85" fmla="*/ 121 h 297"/>
                  <a:gd name="T86" fmla="*/ 159 w 324"/>
                  <a:gd name="T87" fmla="*/ 130 h 297"/>
                  <a:gd name="T88" fmla="*/ 161 w 324"/>
                  <a:gd name="T89" fmla="*/ 148 h 297"/>
                  <a:gd name="T90" fmla="*/ 150 w 324"/>
                  <a:gd name="T91" fmla="*/ 166 h 297"/>
                  <a:gd name="T92" fmla="*/ 140 w 324"/>
                  <a:gd name="T93" fmla="*/ 173 h 297"/>
                  <a:gd name="T94" fmla="*/ 137 w 324"/>
                  <a:gd name="T95" fmla="*/ 179 h 297"/>
                  <a:gd name="T96" fmla="*/ 129 w 324"/>
                  <a:gd name="T97" fmla="*/ 185 h 297"/>
                  <a:gd name="T98" fmla="*/ 107 w 324"/>
                  <a:gd name="T99" fmla="*/ 213 h 297"/>
                  <a:gd name="T100" fmla="*/ 105 w 324"/>
                  <a:gd name="T101" fmla="*/ 218 h 297"/>
                  <a:gd name="T102" fmla="*/ 78 w 324"/>
                  <a:gd name="T103" fmla="*/ 240 h 297"/>
                  <a:gd name="T104" fmla="*/ 88 w 324"/>
                  <a:gd name="T105" fmla="*/ 244 h 297"/>
                  <a:gd name="T106" fmla="*/ 86 w 324"/>
                  <a:gd name="T107" fmla="*/ 254 h 297"/>
                  <a:gd name="T108" fmla="*/ 37 w 324"/>
                  <a:gd name="T109" fmla="*/ 294 h 297"/>
                  <a:gd name="T110" fmla="*/ 32 w 324"/>
                  <a:gd name="T111" fmla="*/ 297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24" h="297">
                    <a:moveTo>
                      <a:pt x="4" y="10"/>
                    </a:moveTo>
                    <a:lnTo>
                      <a:pt x="1" y="11"/>
                    </a:lnTo>
                    <a:lnTo>
                      <a:pt x="0" y="15"/>
                    </a:lnTo>
                    <a:lnTo>
                      <a:pt x="0" y="19"/>
                    </a:lnTo>
                    <a:lnTo>
                      <a:pt x="2" y="27"/>
                    </a:lnTo>
                    <a:lnTo>
                      <a:pt x="3" y="33"/>
                    </a:lnTo>
                    <a:lnTo>
                      <a:pt x="3" y="35"/>
                    </a:lnTo>
                    <a:lnTo>
                      <a:pt x="3" y="36"/>
                    </a:lnTo>
                    <a:lnTo>
                      <a:pt x="4" y="38"/>
                    </a:lnTo>
                    <a:lnTo>
                      <a:pt x="3" y="43"/>
                    </a:lnTo>
                    <a:lnTo>
                      <a:pt x="3" y="46"/>
                    </a:lnTo>
                    <a:lnTo>
                      <a:pt x="2" y="51"/>
                    </a:lnTo>
                    <a:lnTo>
                      <a:pt x="5" y="57"/>
                    </a:lnTo>
                    <a:lnTo>
                      <a:pt x="10" y="61"/>
                    </a:lnTo>
                    <a:lnTo>
                      <a:pt x="16" y="62"/>
                    </a:lnTo>
                    <a:lnTo>
                      <a:pt x="20" y="62"/>
                    </a:lnTo>
                    <a:lnTo>
                      <a:pt x="27" y="65"/>
                    </a:lnTo>
                    <a:lnTo>
                      <a:pt x="30" y="67"/>
                    </a:lnTo>
                    <a:lnTo>
                      <a:pt x="34" y="68"/>
                    </a:lnTo>
                    <a:lnTo>
                      <a:pt x="36" y="67"/>
                    </a:lnTo>
                    <a:lnTo>
                      <a:pt x="40" y="65"/>
                    </a:lnTo>
                    <a:lnTo>
                      <a:pt x="41" y="63"/>
                    </a:lnTo>
                    <a:lnTo>
                      <a:pt x="43" y="64"/>
                    </a:lnTo>
                    <a:lnTo>
                      <a:pt x="48" y="69"/>
                    </a:lnTo>
                    <a:lnTo>
                      <a:pt x="48" y="70"/>
                    </a:lnTo>
                    <a:lnTo>
                      <a:pt x="50" y="69"/>
                    </a:lnTo>
                    <a:lnTo>
                      <a:pt x="53" y="67"/>
                    </a:lnTo>
                    <a:lnTo>
                      <a:pt x="58" y="64"/>
                    </a:lnTo>
                    <a:lnTo>
                      <a:pt x="62" y="60"/>
                    </a:lnTo>
                    <a:lnTo>
                      <a:pt x="70" y="62"/>
                    </a:lnTo>
                    <a:lnTo>
                      <a:pt x="72" y="62"/>
                    </a:lnTo>
                    <a:lnTo>
                      <a:pt x="73" y="62"/>
                    </a:lnTo>
                    <a:lnTo>
                      <a:pt x="75" y="63"/>
                    </a:lnTo>
                    <a:lnTo>
                      <a:pt x="77" y="62"/>
                    </a:lnTo>
                    <a:lnTo>
                      <a:pt x="79" y="62"/>
                    </a:lnTo>
                    <a:lnTo>
                      <a:pt x="81" y="61"/>
                    </a:lnTo>
                    <a:lnTo>
                      <a:pt x="89" y="61"/>
                    </a:lnTo>
                    <a:lnTo>
                      <a:pt x="89" y="60"/>
                    </a:lnTo>
                    <a:lnTo>
                      <a:pt x="90" y="60"/>
                    </a:lnTo>
                    <a:lnTo>
                      <a:pt x="92" y="60"/>
                    </a:lnTo>
                    <a:lnTo>
                      <a:pt x="92" y="58"/>
                    </a:lnTo>
                    <a:lnTo>
                      <a:pt x="93" y="58"/>
                    </a:lnTo>
                    <a:lnTo>
                      <a:pt x="93" y="56"/>
                    </a:lnTo>
                    <a:lnTo>
                      <a:pt x="92" y="55"/>
                    </a:lnTo>
                    <a:lnTo>
                      <a:pt x="90" y="49"/>
                    </a:lnTo>
                    <a:lnTo>
                      <a:pt x="94" y="45"/>
                    </a:lnTo>
                    <a:lnTo>
                      <a:pt x="97" y="41"/>
                    </a:lnTo>
                    <a:lnTo>
                      <a:pt x="101" y="38"/>
                    </a:lnTo>
                    <a:lnTo>
                      <a:pt x="104" y="36"/>
                    </a:lnTo>
                    <a:lnTo>
                      <a:pt x="106" y="36"/>
                    </a:lnTo>
                    <a:lnTo>
                      <a:pt x="115" y="34"/>
                    </a:lnTo>
                    <a:lnTo>
                      <a:pt x="115" y="33"/>
                    </a:lnTo>
                    <a:lnTo>
                      <a:pt x="116" y="33"/>
                    </a:lnTo>
                    <a:lnTo>
                      <a:pt x="118" y="33"/>
                    </a:lnTo>
                    <a:lnTo>
                      <a:pt x="123" y="33"/>
                    </a:lnTo>
                    <a:lnTo>
                      <a:pt x="126" y="32"/>
                    </a:lnTo>
                    <a:lnTo>
                      <a:pt x="130" y="33"/>
                    </a:lnTo>
                    <a:lnTo>
                      <a:pt x="138" y="41"/>
                    </a:lnTo>
                    <a:lnTo>
                      <a:pt x="139" y="41"/>
                    </a:lnTo>
                    <a:lnTo>
                      <a:pt x="143" y="42"/>
                    </a:lnTo>
                    <a:lnTo>
                      <a:pt x="148" y="41"/>
                    </a:lnTo>
                    <a:lnTo>
                      <a:pt x="156" y="41"/>
                    </a:lnTo>
                    <a:lnTo>
                      <a:pt x="164" y="38"/>
                    </a:lnTo>
                    <a:lnTo>
                      <a:pt x="166" y="36"/>
                    </a:lnTo>
                    <a:lnTo>
                      <a:pt x="166" y="35"/>
                    </a:lnTo>
                    <a:lnTo>
                      <a:pt x="167" y="35"/>
                    </a:lnTo>
                    <a:lnTo>
                      <a:pt x="169" y="35"/>
                    </a:lnTo>
                    <a:lnTo>
                      <a:pt x="173" y="32"/>
                    </a:lnTo>
                    <a:lnTo>
                      <a:pt x="179" y="36"/>
                    </a:lnTo>
                    <a:lnTo>
                      <a:pt x="183" y="38"/>
                    </a:lnTo>
                    <a:lnTo>
                      <a:pt x="185" y="37"/>
                    </a:lnTo>
                    <a:lnTo>
                      <a:pt x="188" y="35"/>
                    </a:lnTo>
                    <a:lnTo>
                      <a:pt x="191" y="32"/>
                    </a:lnTo>
                    <a:lnTo>
                      <a:pt x="197" y="34"/>
                    </a:lnTo>
                    <a:lnTo>
                      <a:pt x="202" y="35"/>
                    </a:lnTo>
                    <a:lnTo>
                      <a:pt x="209" y="34"/>
                    </a:lnTo>
                    <a:lnTo>
                      <a:pt x="212" y="32"/>
                    </a:lnTo>
                    <a:lnTo>
                      <a:pt x="216" y="31"/>
                    </a:lnTo>
                    <a:lnTo>
                      <a:pt x="221" y="27"/>
                    </a:lnTo>
                    <a:lnTo>
                      <a:pt x="222" y="24"/>
                    </a:lnTo>
                    <a:lnTo>
                      <a:pt x="225" y="24"/>
                    </a:lnTo>
                    <a:lnTo>
                      <a:pt x="229" y="25"/>
                    </a:lnTo>
                    <a:lnTo>
                      <a:pt x="235" y="28"/>
                    </a:lnTo>
                    <a:lnTo>
                      <a:pt x="238" y="29"/>
                    </a:lnTo>
                    <a:lnTo>
                      <a:pt x="241" y="29"/>
                    </a:lnTo>
                    <a:lnTo>
                      <a:pt x="243" y="28"/>
                    </a:lnTo>
                    <a:lnTo>
                      <a:pt x="245" y="26"/>
                    </a:lnTo>
                    <a:lnTo>
                      <a:pt x="245" y="23"/>
                    </a:lnTo>
                    <a:lnTo>
                      <a:pt x="247" y="22"/>
                    </a:lnTo>
                    <a:lnTo>
                      <a:pt x="249" y="22"/>
                    </a:lnTo>
                    <a:lnTo>
                      <a:pt x="253" y="24"/>
                    </a:lnTo>
                    <a:lnTo>
                      <a:pt x="254" y="24"/>
                    </a:lnTo>
                    <a:lnTo>
                      <a:pt x="257" y="25"/>
                    </a:lnTo>
                    <a:lnTo>
                      <a:pt x="260" y="25"/>
                    </a:lnTo>
                    <a:lnTo>
                      <a:pt x="262" y="23"/>
                    </a:lnTo>
                    <a:lnTo>
                      <a:pt x="263" y="20"/>
                    </a:lnTo>
                    <a:lnTo>
                      <a:pt x="265" y="19"/>
                    </a:lnTo>
                    <a:lnTo>
                      <a:pt x="265" y="17"/>
                    </a:lnTo>
                    <a:lnTo>
                      <a:pt x="268" y="16"/>
                    </a:lnTo>
                    <a:lnTo>
                      <a:pt x="277" y="14"/>
                    </a:lnTo>
                    <a:lnTo>
                      <a:pt x="286" y="11"/>
                    </a:lnTo>
                    <a:lnTo>
                      <a:pt x="296" y="12"/>
                    </a:lnTo>
                    <a:lnTo>
                      <a:pt x="300" y="12"/>
                    </a:lnTo>
                    <a:lnTo>
                      <a:pt x="302" y="11"/>
                    </a:lnTo>
                    <a:lnTo>
                      <a:pt x="305" y="11"/>
                    </a:lnTo>
                    <a:lnTo>
                      <a:pt x="316" y="5"/>
                    </a:lnTo>
                    <a:lnTo>
                      <a:pt x="318" y="0"/>
                    </a:lnTo>
                    <a:lnTo>
                      <a:pt x="321" y="1"/>
                    </a:lnTo>
                    <a:lnTo>
                      <a:pt x="322" y="5"/>
                    </a:lnTo>
                    <a:lnTo>
                      <a:pt x="324" y="12"/>
                    </a:lnTo>
                    <a:lnTo>
                      <a:pt x="324" y="16"/>
                    </a:lnTo>
                    <a:lnTo>
                      <a:pt x="324" y="19"/>
                    </a:lnTo>
                    <a:lnTo>
                      <a:pt x="322" y="20"/>
                    </a:lnTo>
                    <a:lnTo>
                      <a:pt x="321" y="20"/>
                    </a:lnTo>
                    <a:lnTo>
                      <a:pt x="321" y="22"/>
                    </a:lnTo>
                    <a:lnTo>
                      <a:pt x="316" y="24"/>
                    </a:lnTo>
                    <a:lnTo>
                      <a:pt x="315" y="31"/>
                    </a:lnTo>
                    <a:lnTo>
                      <a:pt x="313" y="35"/>
                    </a:lnTo>
                    <a:lnTo>
                      <a:pt x="311" y="38"/>
                    </a:lnTo>
                    <a:lnTo>
                      <a:pt x="309" y="38"/>
                    </a:lnTo>
                    <a:lnTo>
                      <a:pt x="308" y="38"/>
                    </a:lnTo>
                    <a:lnTo>
                      <a:pt x="308" y="39"/>
                    </a:lnTo>
                    <a:lnTo>
                      <a:pt x="305" y="39"/>
                    </a:lnTo>
                    <a:lnTo>
                      <a:pt x="300" y="36"/>
                    </a:lnTo>
                    <a:lnTo>
                      <a:pt x="298" y="36"/>
                    </a:lnTo>
                    <a:lnTo>
                      <a:pt x="297" y="37"/>
                    </a:lnTo>
                    <a:lnTo>
                      <a:pt x="300" y="43"/>
                    </a:lnTo>
                    <a:lnTo>
                      <a:pt x="300" y="44"/>
                    </a:lnTo>
                    <a:lnTo>
                      <a:pt x="299" y="46"/>
                    </a:lnTo>
                    <a:lnTo>
                      <a:pt x="297" y="46"/>
                    </a:lnTo>
                    <a:lnTo>
                      <a:pt x="294" y="47"/>
                    </a:lnTo>
                    <a:lnTo>
                      <a:pt x="289" y="49"/>
                    </a:lnTo>
                    <a:lnTo>
                      <a:pt x="282" y="51"/>
                    </a:lnTo>
                    <a:lnTo>
                      <a:pt x="280" y="55"/>
                    </a:lnTo>
                    <a:lnTo>
                      <a:pt x="278" y="56"/>
                    </a:lnTo>
                    <a:lnTo>
                      <a:pt x="277" y="58"/>
                    </a:lnTo>
                    <a:lnTo>
                      <a:pt x="274" y="58"/>
                    </a:lnTo>
                    <a:lnTo>
                      <a:pt x="273" y="58"/>
                    </a:lnTo>
                    <a:lnTo>
                      <a:pt x="269" y="57"/>
                    </a:lnTo>
                    <a:lnTo>
                      <a:pt x="261" y="61"/>
                    </a:lnTo>
                    <a:lnTo>
                      <a:pt x="251" y="64"/>
                    </a:lnTo>
                    <a:lnTo>
                      <a:pt x="244" y="71"/>
                    </a:lnTo>
                    <a:lnTo>
                      <a:pt x="239" y="74"/>
                    </a:lnTo>
                    <a:lnTo>
                      <a:pt x="235" y="75"/>
                    </a:lnTo>
                    <a:lnTo>
                      <a:pt x="232" y="73"/>
                    </a:lnTo>
                    <a:lnTo>
                      <a:pt x="231" y="70"/>
                    </a:lnTo>
                    <a:lnTo>
                      <a:pt x="225" y="65"/>
                    </a:lnTo>
                    <a:lnTo>
                      <a:pt x="222" y="65"/>
                    </a:lnTo>
                    <a:lnTo>
                      <a:pt x="221" y="67"/>
                    </a:lnTo>
                    <a:lnTo>
                      <a:pt x="220" y="69"/>
                    </a:lnTo>
                    <a:lnTo>
                      <a:pt x="221" y="73"/>
                    </a:lnTo>
                    <a:lnTo>
                      <a:pt x="220" y="73"/>
                    </a:lnTo>
                    <a:lnTo>
                      <a:pt x="220" y="74"/>
                    </a:lnTo>
                    <a:lnTo>
                      <a:pt x="219" y="76"/>
                    </a:lnTo>
                    <a:lnTo>
                      <a:pt x="216" y="77"/>
                    </a:lnTo>
                    <a:lnTo>
                      <a:pt x="215" y="77"/>
                    </a:lnTo>
                    <a:lnTo>
                      <a:pt x="215" y="79"/>
                    </a:lnTo>
                    <a:lnTo>
                      <a:pt x="209" y="79"/>
                    </a:lnTo>
                    <a:lnTo>
                      <a:pt x="205" y="80"/>
                    </a:lnTo>
                    <a:lnTo>
                      <a:pt x="202" y="83"/>
                    </a:lnTo>
                    <a:lnTo>
                      <a:pt x="197" y="85"/>
                    </a:lnTo>
                    <a:lnTo>
                      <a:pt x="191" y="89"/>
                    </a:lnTo>
                    <a:lnTo>
                      <a:pt x="186" y="89"/>
                    </a:lnTo>
                    <a:lnTo>
                      <a:pt x="178" y="91"/>
                    </a:lnTo>
                    <a:lnTo>
                      <a:pt x="172" y="93"/>
                    </a:lnTo>
                    <a:lnTo>
                      <a:pt x="163" y="95"/>
                    </a:lnTo>
                    <a:lnTo>
                      <a:pt x="156" y="95"/>
                    </a:lnTo>
                    <a:lnTo>
                      <a:pt x="153" y="98"/>
                    </a:lnTo>
                    <a:lnTo>
                      <a:pt x="151" y="101"/>
                    </a:lnTo>
                    <a:lnTo>
                      <a:pt x="151" y="106"/>
                    </a:lnTo>
                    <a:lnTo>
                      <a:pt x="152" y="111"/>
                    </a:lnTo>
                    <a:lnTo>
                      <a:pt x="156" y="121"/>
                    </a:lnTo>
                    <a:lnTo>
                      <a:pt x="158" y="125"/>
                    </a:lnTo>
                    <a:lnTo>
                      <a:pt x="158" y="127"/>
                    </a:lnTo>
                    <a:lnTo>
                      <a:pt x="158" y="128"/>
                    </a:lnTo>
                    <a:lnTo>
                      <a:pt x="159" y="130"/>
                    </a:lnTo>
                    <a:lnTo>
                      <a:pt x="159" y="134"/>
                    </a:lnTo>
                    <a:lnTo>
                      <a:pt x="158" y="139"/>
                    </a:lnTo>
                    <a:lnTo>
                      <a:pt x="157" y="143"/>
                    </a:lnTo>
                    <a:lnTo>
                      <a:pt x="161" y="148"/>
                    </a:lnTo>
                    <a:lnTo>
                      <a:pt x="161" y="152"/>
                    </a:lnTo>
                    <a:lnTo>
                      <a:pt x="159" y="159"/>
                    </a:lnTo>
                    <a:lnTo>
                      <a:pt x="152" y="165"/>
                    </a:lnTo>
                    <a:lnTo>
                      <a:pt x="150" y="166"/>
                    </a:lnTo>
                    <a:lnTo>
                      <a:pt x="150" y="167"/>
                    </a:lnTo>
                    <a:lnTo>
                      <a:pt x="145" y="168"/>
                    </a:lnTo>
                    <a:lnTo>
                      <a:pt x="143" y="170"/>
                    </a:lnTo>
                    <a:lnTo>
                      <a:pt x="140" y="173"/>
                    </a:lnTo>
                    <a:lnTo>
                      <a:pt x="139" y="173"/>
                    </a:lnTo>
                    <a:lnTo>
                      <a:pt x="139" y="175"/>
                    </a:lnTo>
                    <a:lnTo>
                      <a:pt x="139" y="177"/>
                    </a:lnTo>
                    <a:lnTo>
                      <a:pt x="137" y="179"/>
                    </a:lnTo>
                    <a:lnTo>
                      <a:pt x="133" y="180"/>
                    </a:lnTo>
                    <a:lnTo>
                      <a:pt x="131" y="182"/>
                    </a:lnTo>
                    <a:lnTo>
                      <a:pt x="129" y="183"/>
                    </a:lnTo>
                    <a:lnTo>
                      <a:pt x="129" y="185"/>
                    </a:lnTo>
                    <a:lnTo>
                      <a:pt x="123" y="190"/>
                    </a:lnTo>
                    <a:lnTo>
                      <a:pt x="114" y="198"/>
                    </a:lnTo>
                    <a:lnTo>
                      <a:pt x="108" y="203"/>
                    </a:lnTo>
                    <a:lnTo>
                      <a:pt x="107" y="213"/>
                    </a:lnTo>
                    <a:lnTo>
                      <a:pt x="106" y="215"/>
                    </a:lnTo>
                    <a:lnTo>
                      <a:pt x="105" y="215"/>
                    </a:lnTo>
                    <a:lnTo>
                      <a:pt x="105" y="216"/>
                    </a:lnTo>
                    <a:lnTo>
                      <a:pt x="105" y="218"/>
                    </a:lnTo>
                    <a:lnTo>
                      <a:pt x="99" y="224"/>
                    </a:lnTo>
                    <a:lnTo>
                      <a:pt x="83" y="237"/>
                    </a:lnTo>
                    <a:lnTo>
                      <a:pt x="79" y="239"/>
                    </a:lnTo>
                    <a:lnTo>
                      <a:pt x="78" y="240"/>
                    </a:lnTo>
                    <a:lnTo>
                      <a:pt x="79" y="242"/>
                    </a:lnTo>
                    <a:lnTo>
                      <a:pt x="81" y="243"/>
                    </a:lnTo>
                    <a:lnTo>
                      <a:pt x="83" y="243"/>
                    </a:lnTo>
                    <a:lnTo>
                      <a:pt x="88" y="244"/>
                    </a:lnTo>
                    <a:lnTo>
                      <a:pt x="89" y="244"/>
                    </a:lnTo>
                    <a:lnTo>
                      <a:pt x="89" y="246"/>
                    </a:lnTo>
                    <a:lnTo>
                      <a:pt x="88" y="249"/>
                    </a:lnTo>
                    <a:lnTo>
                      <a:pt x="86" y="254"/>
                    </a:lnTo>
                    <a:lnTo>
                      <a:pt x="55" y="283"/>
                    </a:lnTo>
                    <a:lnTo>
                      <a:pt x="49" y="287"/>
                    </a:lnTo>
                    <a:lnTo>
                      <a:pt x="43" y="292"/>
                    </a:lnTo>
                    <a:lnTo>
                      <a:pt x="37" y="294"/>
                    </a:lnTo>
                    <a:lnTo>
                      <a:pt x="35" y="294"/>
                    </a:lnTo>
                    <a:lnTo>
                      <a:pt x="34" y="294"/>
                    </a:lnTo>
                    <a:lnTo>
                      <a:pt x="34" y="295"/>
                    </a:lnTo>
                    <a:lnTo>
                      <a:pt x="32" y="297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416">
                <a:extLst>
                  <a:ext uri="{FF2B5EF4-FFF2-40B4-BE49-F238E27FC236}">
                    <a16:creationId xmlns:a16="http://schemas.microsoft.com/office/drawing/2014/main" id="{E9D2C3C6-ED91-6BBF-8B31-5E5A0313C3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533"/>
                <a:ext cx="99" cy="66"/>
              </a:xfrm>
              <a:custGeom>
                <a:avLst/>
                <a:gdLst>
                  <a:gd name="T0" fmla="*/ 0 w 297"/>
                  <a:gd name="T1" fmla="*/ 184 h 198"/>
                  <a:gd name="T2" fmla="*/ 10 w 297"/>
                  <a:gd name="T3" fmla="*/ 177 h 198"/>
                  <a:gd name="T4" fmla="*/ 28 w 297"/>
                  <a:gd name="T5" fmla="*/ 172 h 198"/>
                  <a:gd name="T6" fmla="*/ 35 w 297"/>
                  <a:gd name="T7" fmla="*/ 174 h 198"/>
                  <a:gd name="T8" fmla="*/ 40 w 297"/>
                  <a:gd name="T9" fmla="*/ 180 h 198"/>
                  <a:gd name="T10" fmla="*/ 48 w 297"/>
                  <a:gd name="T11" fmla="*/ 187 h 198"/>
                  <a:gd name="T12" fmla="*/ 60 w 297"/>
                  <a:gd name="T13" fmla="*/ 182 h 198"/>
                  <a:gd name="T14" fmla="*/ 66 w 297"/>
                  <a:gd name="T15" fmla="*/ 182 h 198"/>
                  <a:gd name="T16" fmla="*/ 72 w 297"/>
                  <a:gd name="T17" fmla="*/ 192 h 198"/>
                  <a:gd name="T18" fmla="*/ 75 w 297"/>
                  <a:gd name="T19" fmla="*/ 197 h 198"/>
                  <a:gd name="T20" fmla="*/ 78 w 297"/>
                  <a:gd name="T21" fmla="*/ 197 h 198"/>
                  <a:gd name="T22" fmla="*/ 89 w 297"/>
                  <a:gd name="T23" fmla="*/ 192 h 198"/>
                  <a:gd name="T24" fmla="*/ 96 w 297"/>
                  <a:gd name="T25" fmla="*/ 192 h 198"/>
                  <a:gd name="T26" fmla="*/ 108 w 297"/>
                  <a:gd name="T27" fmla="*/ 183 h 198"/>
                  <a:gd name="T28" fmla="*/ 118 w 297"/>
                  <a:gd name="T29" fmla="*/ 183 h 198"/>
                  <a:gd name="T30" fmla="*/ 124 w 297"/>
                  <a:gd name="T31" fmla="*/ 182 h 198"/>
                  <a:gd name="T32" fmla="*/ 136 w 297"/>
                  <a:gd name="T33" fmla="*/ 178 h 198"/>
                  <a:gd name="T34" fmla="*/ 144 w 297"/>
                  <a:gd name="T35" fmla="*/ 170 h 198"/>
                  <a:gd name="T36" fmla="*/ 150 w 297"/>
                  <a:gd name="T37" fmla="*/ 169 h 198"/>
                  <a:gd name="T38" fmla="*/ 155 w 297"/>
                  <a:gd name="T39" fmla="*/ 180 h 198"/>
                  <a:gd name="T40" fmla="*/ 161 w 297"/>
                  <a:gd name="T41" fmla="*/ 187 h 198"/>
                  <a:gd name="T42" fmla="*/ 194 w 297"/>
                  <a:gd name="T43" fmla="*/ 188 h 198"/>
                  <a:gd name="T44" fmla="*/ 202 w 297"/>
                  <a:gd name="T45" fmla="*/ 184 h 198"/>
                  <a:gd name="T46" fmla="*/ 204 w 297"/>
                  <a:gd name="T47" fmla="*/ 180 h 198"/>
                  <a:gd name="T48" fmla="*/ 204 w 297"/>
                  <a:gd name="T49" fmla="*/ 174 h 198"/>
                  <a:gd name="T50" fmla="*/ 203 w 297"/>
                  <a:gd name="T51" fmla="*/ 165 h 198"/>
                  <a:gd name="T52" fmla="*/ 209 w 297"/>
                  <a:gd name="T53" fmla="*/ 157 h 198"/>
                  <a:gd name="T54" fmla="*/ 217 w 297"/>
                  <a:gd name="T55" fmla="*/ 151 h 198"/>
                  <a:gd name="T56" fmla="*/ 218 w 297"/>
                  <a:gd name="T57" fmla="*/ 150 h 198"/>
                  <a:gd name="T58" fmla="*/ 220 w 297"/>
                  <a:gd name="T59" fmla="*/ 143 h 198"/>
                  <a:gd name="T60" fmla="*/ 213 w 297"/>
                  <a:gd name="T61" fmla="*/ 106 h 198"/>
                  <a:gd name="T62" fmla="*/ 212 w 297"/>
                  <a:gd name="T63" fmla="*/ 97 h 198"/>
                  <a:gd name="T64" fmla="*/ 220 w 297"/>
                  <a:gd name="T65" fmla="*/ 94 h 198"/>
                  <a:gd name="T66" fmla="*/ 221 w 297"/>
                  <a:gd name="T67" fmla="*/ 93 h 198"/>
                  <a:gd name="T68" fmla="*/ 226 w 297"/>
                  <a:gd name="T69" fmla="*/ 93 h 198"/>
                  <a:gd name="T70" fmla="*/ 230 w 297"/>
                  <a:gd name="T71" fmla="*/ 90 h 198"/>
                  <a:gd name="T72" fmla="*/ 241 w 297"/>
                  <a:gd name="T73" fmla="*/ 82 h 198"/>
                  <a:gd name="T74" fmla="*/ 253 w 297"/>
                  <a:gd name="T75" fmla="*/ 89 h 198"/>
                  <a:gd name="T76" fmla="*/ 262 w 297"/>
                  <a:gd name="T77" fmla="*/ 91 h 198"/>
                  <a:gd name="T78" fmla="*/ 263 w 297"/>
                  <a:gd name="T79" fmla="*/ 88 h 198"/>
                  <a:gd name="T80" fmla="*/ 263 w 297"/>
                  <a:gd name="T81" fmla="*/ 86 h 198"/>
                  <a:gd name="T82" fmla="*/ 263 w 297"/>
                  <a:gd name="T83" fmla="*/ 83 h 198"/>
                  <a:gd name="T84" fmla="*/ 265 w 297"/>
                  <a:gd name="T85" fmla="*/ 69 h 198"/>
                  <a:gd name="T86" fmla="*/ 271 w 297"/>
                  <a:gd name="T87" fmla="*/ 58 h 198"/>
                  <a:gd name="T88" fmla="*/ 268 w 297"/>
                  <a:gd name="T89" fmla="*/ 45 h 198"/>
                  <a:gd name="T90" fmla="*/ 270 w 297"/>
                  <a:gd name="T91" fmla="*/ 41 h 198"/>
                  <a:gd name="T92" fmla="*/ 282 w 297"/>
                  <a:gd name="T93" fmla="*/ 34 h 198"/>
                  <a:gd name="T94" fmla="*/ 283 w 297"/>
                  <a:gd name="T95" fmla="*/ 33 h 198"/>
                  <a:gd name="T96" fmla="*/ 287 w 297"/>
                  <a:gd name="T97" fmla="*/ 32 h 198"/>
                  <a:gd name="T98" fmla="*/ 288 w 297"/>
                  <a:gd name="T99" fmla="*/ 27 h 198"/>
                  <a:gd name="T100" fmla="*/ 286 w 297"/>
                  <a:gd name="T101" fmla="*/ 19 h 198"/>
                  <a:gd name="T102" fmla="*/ 291 w 297"/>
                  <a:gd name="T103" fmla="*/ 12 h 198"/>
                  <a:gd name="T104" fmla="*/ 297 w 297"/>
                  <a:gd name="T105" fmla="*/ 6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97" h="198">
                    <a:moveTo>
                      <a:pt x="0" y="186"/>
                    </a:moveTo>
                    <a:lnTo>
                      <a:pt x="0" y="184"/>
                    </a:lnTo>
                    <a:lnTo>
                      <a:pt x="2" y="183"/>
                    </a:lnTo>
                    <a:lnTo>
                      <a:pt x="10" y="177"/>
                    </a:lnTo>
                    <a:lnTo>
                      <a:pt x="16" y="172"/>
                    </a:lnTo>
                    <a:lnTo>
                      <a:pt x="28" y="172"/>
                    </a:lnTo>
                    <a:lnTo>
                      <a:pt x="31" y="172"/>
                    </a:lnTo>
                    <a:lnTo>
                      <a:pt x="35" y="174"/>
                    </a:lnTo>
                    <a:lnTo>
                      <a:pt x="37" y="176"/>
                    </a:lnTo>
                    <a:lnTo>
                      <a:pt x="40" y="180"/>
                    </a:lnTo>
                    <a:lnTo>
                      <a:pt x="42" y="185"/>
                    </a:lnTo>
                    <a:lnTo>
                      <a:pt x="48" y="187"/>
                    </a:lnTo>
                    <a:lnTo>
                      <a:pt x="53" y="186"/>
                    </a:lnTo>
                    <a:lnTo>
                      <a:pt x="60" y="182"/>
                    </a:lnTo>
                    <a:lnTo>
                      <a:pt x="63" y="181"/>
                    </a:lnTo>
                    <a:lnTo>
                      <a:pt x="66" y="182"/>
                    </a:lnTo>
                    <a:lnTo>
                      <a:pt x="72" y="189"/>
                    </a:lnTo>
                    <a:lnTo>
                      <a:pt x="72" y="192"/>
                    </a:lnTo>
                    <a:lnTo>
                      <a:pt x="73" y="194"/>
                    </a:lnTo>
                    <a:lnTo>
                      <a:pt x="75" y="197"/>
                    </a:lnTo>
                    <a:lnTo>
                      <a:pt x="76" y="198"/>
                    </a:lnTo>
                    <a:lnTo>
                      <a:pt x="78" y="197"/>
                    </a:lnTo>
                    <a:lnTo>
                      <a:pt x="82" y="192"/>
                    </a:lnTo>
                    <a:lnTo>
                      <a:pt x="89" y="192"/>
                    </a:lnTo>
                    <a:lnTo>
                      <a:pt x="92" y="192"/>
                    </a:lnTo>
                    <a:lnTo>
                      <a:pt x="96" y="192"/>
                    </a:lnTo>
                    <a:lnTo>
                      <a:pt x="103" y="188"/>
                    </a:lnTo>
                    <a:lnTo>
                      <a:pt x="108" y="183"/>
                    </a:lnTo>
                    <a:lnTo>
                      <a:pt x="112" y="182"/>
                    </a:lnTo>
                    <a:lnTo>
                      <a:pt x="118" y="183"/>
                    </a:lnTo>
                    <a:lnTo>
                      <a:pt x="121" y="182"/>
                    </a:lnTo>
                    <a:lnTo>
                      <a:pt x="124" y="182"/>
                    </a:lnTo>
                    <a:lnTo>
                      <a:pt x="130" y="181"/>
                    </a:lnTo>
                    <a:lnTo>
                      <a:pt x="136" y="178"/>
                    </a:lnTo>
                    <a:lnTo>
                      <a:pt x="143" y="174"/>
                    </a:lnTo>
                    <a:lnTo>
                      <a:pt x="144" y="170"/>
                    </a:lnTo>
                    <a:lnTo>
                      <a:pt x="146" y="169"/>
                    </a:lnTo>
                    <a:lnTo>
                      <a:pt x="150" y="169"/>
                    </a:lnTo>
                    <a:lnTo>
                      <a:pt x="152" y="173"/>
                    </a:lnTo>
                    <a:lnTo>
                      <a:pt x="155" y="180"/>
                    </a:lnTo>
                    <a:lnTo>
                      <a:pt x="159" y="186"/>
                    </a:lnTo>
                    <a:lnTo>
                      <a:pt x="161" y="187"/>
                    </a:lnTo>
                    <a:lnTo>
                      <a:pt x="165" y="188"/>
                    </a:lnTo>
                    <a:lnTo>
                      <a:pt x="194" y="188"/>
                    </a:lnTo>
                    <a:lnTo>
                      <a:pt x="200" y="186"/>
                    </a:lnTo>
                    <a:lnTo>
                      <a:pt x="202" y="184"/>
                    </a:lnTo>
                    <a:lnTo>
                      <a:pt x="204" y="183"/>
                    </a:lnTo>
                    <a:lnTo>
                      <a:pt x="204" y="180"/>
                    </a:lnTo>
                    <a:lnTo>
                      <a:pt x="205" y="178"/>
                    </a:lnTo>
                    <a:lnTo>
                      <a:pt x="204" y="174"/>
                    </a:lnTo>
                    <a:lnTo>
                      <a:pt x="204" y="170"/>
                    </a:lnTo>
                    <a:lnTo>
                      <a:pt x="203" y="165"/>
                    </a:lnTo>
                    <a:lnTo>
                      <a:pt x="206" y="161"/>
                    </a:lnTo>
                    <a:lnTo>
                      <a:pt x="209" y="157"/>
                    </a:lnTo>
                    <a:lnTo>
                      <a:pt x="217" y="154"/>
                    </a:lnTo>
                    <a:lnTo>
                      <a:pt x="217" y="151"/>
                    </a:lnTo>
                    <a:lnTo>
                      <a:pt x="217" y="150"/>
                    </a:lnTo>
                    <a:lnTo>
                      <a:pt x="218" y="150"/>
                    </a:lnTo>
                    <a:lnTo>
                      <a:pt x="220" y="147"/>
                    </a:lnTo>
                    <a:lnTo>
                      <a:pt x="220" y="143"/>
                    </a:lnTo>
                    <a:lnTo>
                      <a:pt x="220" y="138"/>
                    </a:lnTo>
                    <a:lnTo>
                      <a:pt x="213" y="106"/>
                    </a:lnTo>
                    <a:lnTo>
                      <a:pt x="211" y="100"/>
                    </a:lnTo>
                    <a:lnTo>
                      <a:pt x="212" y="97"/>
                    </a:lnTo>
                    <a:lnTo>
                      <a:pt x="214" y="93"/>
                    </a:lnTo>
                    <a:lnTo>
                      <a:pt x="220" y="94"/>
                    </a:lnTo>
                    <a:lnTo>
                      <a:pt x="220" y="93"/>
                    </a:lnTo>
                    <a:lnTo>
                      <a:pt x="221" y="93"/>
                    </a:lnTo>
                    <a:lnTo>
                      <a:pt x="223" y="93"/>
                    </a:lnTo>
                    <a:lnTo>
                      <a:pt x="226" y="93"/>
                    </a:lnTo>
                    <a:lnTo>
                      <a:pt x="228" y="91"/>
                    </a:lnTo>
                    <a:lnTo>
                      <a:pt x="230" y="90"/>
                    </a:lnTo>
                    <a:lnTo>
                      <a:pt x="234" y="83"/>
                    </a:lnTo>
                    <a:lnTo>
                      <a:pt x="241" y="82"/>
                    </a:lnTo>
                    <a:lnTo>
                      <a:pt x="247" y="84"/>
                    </a:lnTo>
                    <a:lnTo>
                      <a:pt x="253" y="89"/>
                    </a:lnTo>
                    <a:lnTo>
                      <a:pt x="258" y="91"/>
                    </a:lnTo>
                    <a:lnTo>
                      <a:pt x="262" y="91"/>
                    </a:lnTo>
                    <a:lnTo>
                      <a:pt x="263" y="89"/>
                    </a:lnTo>
                    <a:lnTo>
                      <a:pt x="263" y="88"/>
                    </a:lnTo>
                    <a:lnTo>
                      <a:pt x="264" y="88"/>
                    </a:lnTo>
                    <a:lnTo>
                      <a:pt x="263" y="86"/>
                    </a:lnTo>
                    <a:lnTo>
                      <a:pt x="263" y="85"/>
                    </a:lnTo>
                    <a:lnTo>
                      <a:pt x="263" y="83"/>
                    </a:lnTo>
                    <a:lnTo>
                      <a:pt x="263" y="74"/>
                    </a:lnTo>
                    <a:lnTo>
                      <a:pt x="265" y="69"/>
                    </a:lnTo>
                    <a:lnTo>
                      <a:pt x="269" y="65"/>
                    </a:lnTo>
                    <a:lnTo>
                      <a:pt x="271" y="58"/>
                    </a:lnTo>
                    <a:lnTo>
                      <a:pt x="271" y="52"/>
                    </a:lnTo>
                    <a:lnTo>
                      <a:pt x="268" y="45"/>
                    </a:lnTo>
                    <a:lnTo>
                      <a:pt x="268" y="42"/>
                    </a:lnTo>
                    <a:lnTo>
                      <a:pt x="270" y="41"/>
                    </a:lnTo>
                    <a:lnTo>
                      <a:pt x="277" y="35"/>
                    </a:lnTo>
                    <a:lnTo>
                      <a:pt x="282" y="34"/>
                    </a:lnTo>
                    <a:lnTo>
                      <a:pt x="282" y="33"/>
                    </a:lnTo>
                    <a:lnTo>
                      <a:pt x="283" y="33"/>
                    </a:lnTo>
                    <a:lnTo>
                      <a:pt x="285" y="33"/>
                    </a:lnTo>
                    <a:lnTo>
                      <a:pt x="287" y="32"/>
                    </a:lnTo>
                    <a:lnTo>
                      <a:pt x="288" y="30"/>
                    </a:lnTo>
                    <a:lnTo>
                      <a:pt x="288" y="27"/>
                    </a:lnTo>
                    <a:lnTo>
                      <a:pt x="286" y="22"/>
                    </a:lnTo>
                    <a:lnTo>
                      <a:pt x="286" y="19"/>
                    </a:lnTo>
                    <a:lnTo>
                      <a:pt x="289" y="15"/>
                    </a:lnTo>
                    <a:lnTo>
                      <a:pt x="291" y="12"/>
                    </a:lnTo>
                    <a:lnTo>
                      <a:pt x="294" y="10"/>
                    </a:lnTo>
                    <a:lnTo>
                      <a:pt x="297" y="6"/>
                    </a:lnTo>
                    <a:lnTo>
                      <a:pt x="297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417">
                <a:extLst>
                  <a:ext uri="{FF2B5EF4-FFF2-40B4-BE49-F238E27FC236}">
                    <a16:creationId xmlns:a16="http://schemas.microsoft.com/office/drawing/2014/main" id="{6B55F097-EEEE-9291-C188-48A14414F5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" y="1595"/>
                <a:ext cx="21" cy="14"/>
              </a:xfrm>
              <a:custGeom>
                <a:avLst/>
                <a:gdLst>
                  <a:gd name="T0" fmla="*/ 63 w 63"/>
                  <a:gd name="T1" fmla="*/ 0 h 42"/>
                  <a:gd name="T2" fmla="*/ 61 w 63"/>
                  <a:gd name="T3" fmla="*/ 1 h 42"/>
                  <a:gd name="T4" fmla="*/ 60 w 63"/>
                  <a:gd name="T5" fmla="*/ 3 h 42"/>
                  <a:gd name="T6" fmla="*/ 56 w 63"/>
                  <a:gd name="T7" fmla="*/ 8 h 42"/>
                  <a:gd name="T8" fmla="*/ 51 w 63"/>
                  <a:gd name="T9" fmla="*/ 13 h 42"/>
                  <a:gd name="T10" fmla="*/ 49 w 63"/>
                  <a:gd name="T11" fmla="*/ 26 h 42"/>
                  <a:gd name="T12" fmla="*/ 46 w 63"/>
                  <a:gd name="T13" fmla="*/ 30 h 42"/>
                  <a:gd name="T14" fmla="*/ 45 w 63"/>
                  <a:gd name="T15" fmla="*/ 30 h 42"/>
                  <a:gd name="T16" fmla="*/ 45 w 63"/>
                  <a:gd name="T17" fmla="*/ 31 h 42"/>
                  <a:gd name="T18" fmla="*/ 45 w 63"/>
                  <a:gd name="T19" fmla="*/ 33 h 42"/>
                  <a:gd name="T20" fmla="*/ 39 w 63"/>
                  <a:gd name="T21" fmla="*/ 40 h 42"/>
                  <a:gd name="T22" fmla="*/ 37 w 63"/>
                  <a:gd name="T23" fmla="*/ 40 h 42"/>
                  <a:gd name="T24" fmla="*/ 36 w 63"/>
                  <a:gd name="T25" fmla="*/ 40 h 42"/>
                  <a:gd name="T26" fmla="*/ 36 w 63"/>
                  <a:gd name="T27" fmla="*/ 41 h 42"/>
                  <a:gd name="T28" fmla="*/ 34 w 63"/>
                  <a:gd name="T29" fmla="*/ 42 h 42"/>
                  <a:gd name="T30" fmla="*/ 30 w 63"/>
                  <a:gd name="T31" fmla="*/ 42 h 42"/>
                  <a:gd name="T32" fmla="*/ 26 w 63"/>
                  <a:gd name="T33" fmla="*/ 42 h 42"/>
                  <a:gd name="T34" fmla="*/ 16 w 63"/>
                  <a:gd name="T35" fmla="*/ 41 h 42"/>
                  <a:gd name="T36" fmla="*/ 8 w 63"/>
                  <a:gd name="T37" fmla="*/ 42 h 42"/>
                  <a:gd name="T38" fmla="*/ 4 w 63"/>
                  <a:gd name="T39" fmla="*/ 42 h 42"/>
                  <a:gd name="T40" fmla="*/ 2 w 63"/>
                  <a:gd name="T41" fmla="*/ 41 h 42"/>
                  <a:gd name="T42" fmla="*/ 0 w 63"/>
                  <a:gd name="T43" fmla="*/ 38 h 42"/>
                  <a:gd name="T44" fmla="*/ 0 w 63"/>
                  <a:gd name="T45" fmla="*/ 3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3" h="42">
                    <a:moveTo>
                      <a:pt x="63" y="0"/>
                    </a:moveTo>
                    <a:lnTo>
                      <a:pt x="61" y="1"/>
                    </a:lnTo>
                    <a:lnTo>
                      <a:pt x="60" y="3"/>
                    </a:lnTo>
                    <a:lnTo>
                      <a:pt x="56" y="8"/>
                    </a:lnTo>
                    <a:lnTo>
                      <a:pt x="51" y="13"/>
                    </a:lnTo>
                    <a:lnTo>
                      <a:pt x="49" y="26"/>
                    </a:lnTo>
                    <a:lnTo>
                      <a:pt x="46" y="30"/>
                    </a:lnTo>
                    <a:lnTo>
                      <a:pt x="45" y="30"/>
                    </a:lnTo>
                    <a:lnTo>
                      <a:pt x="45" y="31"/>
                    </a:lnTo>
                    <a:lnTo>
                      <a:pt x="45" y="33"/>
                    </a:lnTo>
                    <a:lnTo>
                      <a:pt x="39" y="40"/>
                    </a:lnTo>
                    <a:lnTo>
                      <a:pt x="37" y="40"/>
                    </a:lnTo>
                    <a:lnTo>
                      <a:pt x="36" y="40"/>
                    </a:lnTo>
                    <a:lnTo>
                      <a:pt x="36" y="41"/>
                    </a:lnTo>
                    <a:lnTo>
                      <a:pt x="34" y="42"/>
                    </a:lnTo>
                    <a:lnTo>
                      <a:pt x="30" y="42"/>
                    </a:lnTo>
                    <a:lnTo>
                      <a:pt x="26" y="42"/>
                    </a:lnTo>
                    <a:lnTo>
                      <a:pt x="16" y="41"/>
                    </a:lnTo>
                    <a:lnTo>
                      <a:pt x="8" y="42"/>
                    </a:lnTo>
                    <a:lnTo>
                      <a:pt x="4" y="42"/>
                    </a:lnTo>
                    <a:lnTo>
                      <a:pt x="2" y="41"/>
                    </a:lnTo>
                    <a:lnTo>
                      <a:pt x="0" y="38"/>
                    </a:lnTo>
                    <a:lnTo>
                      <a:pt x="0" y="33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418">
                <a:extLst>
                  <a:ext uri="{FF2B5EF4-FFF2-40B4-BE49-F238E27FC236}">
                    <a16:creationId xmlns:a16="http://schemas.microsoft.com/office/drawing/2014/main" id="{9CCBF922-5ADF-3DE7-7EE0-D2086407DC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589"/>
                <a:ext cx="68" cy="10"/>
              </a:xfrm>
              <a:custGeom>
                <a:avLst/>
                <a:gdLst>
                  <a:gd name="T0" fmla="*/ 0 w 205"/>
                  <a:gd name="T1" fmla="*/ 18 h 30"/>
                  <a:gd name="T2" fmla="*/ 0 w 205"/>
                  <a:gd name="T3" fmla="*/ 16 h 30"/>
                  <a:gd name="T4" fmla="*/ 2 w 205"/>
                  <a:gd name="T5" fmla="*/ 14 h 30"/>
                  <a:gd name="T6" fmla="*/ 5 w 205"/>
                  <a:gd name="T7" fmla="*/ 11 h 30"/>
                  <a:gd name="T8" fmla="*/ 9 w 205"/>
                  <a:gd name="T9" fmla="*/ 8 h 30"/>
                  <a:gd name="T10" fmla="*/ 16 w 205"/>
                  <a:gd name="T11" fmla="*/ 3 h 30"/>
                  <a:gd name="T12" fmla="*/ 20 w 205"/>
                  <a:gd name="T13" fmla="*/ 1 h 30"/>
                  <a:gd name="T14" fmla="*/ 27 w 205"/>
                  <a:gd name="T15" fmla="*/ 3 h 30"/>
                  <a:gd name="T16" fmla="*/ 30 w 205"/>
                  <a:gd name="T17" fmla="*/ 3 h 30"/>
                  <a:gd name="T18" fmla="*/ 34 w 205"/>
                  <a:gd name="T19" fmla="*/ 5 h 30"/>
                  <a:gd name="T20" fmla="*/ 40 w 205"/>
                  <a:gd name="T21" fmla="*/ 12 h 30"/>
                  <a:gd name="T22" fmla="*/ 43 w 205"/>
                  <a:gd name="T23" fmla="*/ 17 h 30"/>
                  <a:gd name="T24" fmla="*/ 48 w 205"/>
                  <a:gd name="T25" fmla="*/ 19 h 30"/>
                  <a:gd name="T26" fmla="*/ 53 w 205"/>
                  <a:gd name="T27" fmla="*/ 18 h 30"/>
                  <a:gd name="T28" fmla="*/ 60 w 205"/>
                  <a:gd name="T29" fmla="*/ 14 h 30"/>
                  <a:gd name="T30" fmla="*/ 66 w 205"/>
                  <a:gd name="T31" fmla="*/ 13 h 30"/>
                  <a:gd name="T32" fmla="*/ 68 w 205"/>
                  <a:gd name="T33" fmla="*/ 16 h 30"/>
                  <a:gd name="T34" fmla="*/ 72 w 205"/>
                  <a:gd name="T35" fmla="*/ 22 h 30"/>
                  <a:gd name="T36" fmla="*/ 72 w 205"/>
                  <a:gd name="T37" fmla="*/ 24 h 30"/>
                  <a:gd name="T38" fmla="*/ 73 w 205"/>
                  <a:gd name="T39" fmla="*/ 26 h 30"/>
                  <a:gd name="T40" fmla="*/ 75 w 205"/>
                  <a:gd name="T41" fmla="*/ 29 h 30"/>
                  <a:gd name="T42" fmla="*/ 76 w 205"/>
                  <a:gd name="T43" fmla="*/ 30 h 30"/>
                  <a:gd name="T44" fmla="*/ 78 w 205"/>
                  <a:gd name="T45" fmla="*/ 29 h 30"/>
                  <a:gd name="T46" fmla="*/ 82 w 205"/>
                  <a:gd name="T47" fmla="*/ 23 h 30"/>
                  <a:gd name="T48" fmla="*/ 84 w 205"/>
                  <a:gd name="T49" fmla="*/ 22 h 30"/>
                  <a:gd name="T50" fmla="*/ 88 w 205"/>
                  <a:gd name="T51" fmla="*/ 24 h 30"/>
                  <a:gd name="T52" fmla="*/ 91 w 205"/>
                  <a:gd name="T53" fmla="*/ 24 h 30"/>
                  <a:gd name="T54" fmla="*/ 95 w 205"/>
                  <a:gd name="T55" fmla="*/ 24 h 30"/>
                  <a:gd name="T56" fmla="*/ 98 w 205"/>
                  <a:gd name="T57" fmla="*/ 22 h 30"/>
                  <a:gd name="T58" fmla="*/ 103 w 205"/>
                  <a:gd name="T59" fmla="*/ 20 h 30"/>
                  <a:gd name="T60" fmla="*/ 108 w 205"/>
                  <a:gd name="T61" fmla="*/ 15 h 30"/>
                  <a:gd name="T62" fmla="*/ 112 w 205"/>
                  <a:gd name="T63" fmla="*/ 14 h 30"/>
                  <a:gd name="T64" fmla="*/ 118 w 205"/>
                  <a:gd name="T65" fmla="*/ 15 h 30"/>
                  <a:gd name="T66" fmla="*/ 121 w 205"/>
                  <a:gd name="T67" fmla="*/ 14 h 30"/>
                  <a:gd name="T68" fmla="*/ 124 w 205"/>
                  <a:gd name="T69" fmla="*/ 14 h 30"/>
                  <a:gd name="T70" fmla="*/ 130 w 205"/>
                  <a:gd name="T71" fmla="*/ 12 h 30"/>
                  <a:gd name="T72" fmla="*/ 132 w 205"/>
                  <a:gd name="T73" fmla="*/ 10 h 30"/>
                  <a:gd name="T74" fmla="*/ 132 w 205"/>
                  <a:gd name="T75" fmla="*/ 9 h 30"/>
                  <a:gd name="T76" fmla="*/ 133 w 205"/>
                  <a:gd name="T77" fmla="*/ 9 h 30"/>
                  <a:gd name="T78" fmla="*/ 135 w 205"/>
                  <a:gd name="T79" fmla="*/ 9 h 30"/>
                  <a:gd name="T80" fmla="*/ 142 w 205"/>
                  <a:gd name="T81" fmla="*/ 5 h 30"/>
                  <a:gd name="T82" fmla="*/ 143 w 205"/>
                  <a:gd name="T83" fmla="*/ 1 h 30"/>
                  <a:gd name="T84" fmla="*/ 145 w 205"/>
                  <a:gd name="T85" fmla="*/ 0 h 30"/>
                  <a:gd name="T86" fmla="*/ 149 w 205"/>
                  <a:gd name="T87" fmla="*/ 0 h 30"/>
                  <a:gd name="T88" fmla="*/ 151 w 205"/>
                  <a:gd name="T89" fmla="*/ 4 h 30"/>
                  <a:gd name="T90" fmla="*/ 155 w 205"/>
                  <a:gd name="T91" fmla="*/ 11 h 30"/>
                  <a:gd name="T92" fmla="*/ 159 w 205"/>
                  <a:gd name="T93" fmla="*/ 17 h 30"/>
                  <a:gd name="T94" fmla="*/ 161 w 205"/>
                  <a:gd name="T95" fmla="*/ 19 h 30"/>
                  <a:gd name="T96" fmla="*/ 165 w 205"/>
                  <a:gd name="T97" fmla="*/ 22 h 30"/>
                  <a:gd name="T98" fmla="*/ 194 w 205"/>
                  <a:gd name="T99" fmla="*/ 20 h 30"/>
                  <a:gd name="T100" fmla="*/ 200 w 205"/>
                  <a:gd name="T101" fmla="*/ 18 h 30"/>
                  <a:gd name="T102" fmla="*/ 202 w 205"/>
                  <a:gd name="T103" fmla="*/ 16 h 30"/>
                  <a:gd name="T104" fmla="*/ 204 w 205"/>
                  <a:gd name="T105" fmla="*/ 15 h 30"/>
                  <a:gd name="T106" fmla="*/ 204 w 205"/>
                  <a:gd name="T107" fmla="*/ 12 h 30"/>
                  <a:gd name="T108" fmla="*/ 205 w 205"/>
                  <a:gd name="T109" fmla="*/ 10 h 30"/>
                  <a:gd name="T110" fmla="*/ 204 w 205"/>
                  <a:gd name="T111" fmla="*/ 6 h 30"/>
                  <a:gd name="T112" fmla="*/ 204 w 205"/>
                  <a:gd name="T113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05" h="30">
                    <a:moveTo>
                      <a:pt x="0" y="18"/>
                    </a:moveTo>
                    <a:lnTo>
                      <a:pt x="0" y="16"/>
                    </a:lnTo>
                    <a:lnTo>
                      <a:pt x="2" y="14"/>
                    </a:lnTo>
                    <a:lnTo>
                      <a:pt x="5" y="11"/>
                    </a:lnTo>
                    <a:lnTo>
                      <a:pt x="9" y="8"/>
                    </a:lnTo>
                    <a:lnTo>
                      <a:pt x="16" y="3"/>
                    </a:lnTo>
                    <a:lnTo>
                      <a:pt x="20" y="1"/>
                    </a:lnTo>
                    <a:lnTo>
                      <a:pt x="27" y="3"/>
                    </a:lnTo>
                    <a:lnTo>
                      <a:pt x="30" y="3"/>
                    </a:lnTo>
                    <a:lnTo>
                      <a:pt x="34" y="5"/>
                    </a:lnTo>
                    <a:lnTo>
                      <a:pt x="40" y="12"/>
                    </a:lnTo>
                    <a:lnTo>
                      <a:pt x="43" y="17"/>
                    </a:lnTo>
                    <a:lnTo>
                      <a:pt x="48" y="19"/>
                    </a:lnTo>
                    <a:lnTo>
                      <a:pt x="53" y="18"/>
                    </a:lnTo>
                    <a:lnTo>
                      <a:pt x="60" y="14"/>
                    </a:lnTo>
                    <a:lnTo>
                      <a:pt x="66" y="13"/>
                    </a:lnTo>
                    <a:lnTo>
                      <a:pt x="68" y="16"/>
                    </a:lnTo>
                    <a:lnTo>
                      <a:pt x="72" y="22"/>
                    </a:lnTo>
                    <a:lnTo>
                      <a:pt x="72" y="24"/>
                    </a:lnTo>
                    <a:lnTo>
                      <a:pt x="73" y="26"/>
                    </a:lnTo>
                    <a:lnTo>
                      <a:pt x="75" y="29"/>
                    </a:lnTo>
                    <a:lnTo>
                      <a:pt x="76" y="30"/>
                    </a:lnTo>
                    <a:lnTo>
                      <a:pt x="78" y="29"/>
                    </a:lnTo>
                    <a:lnTo>
                      <a:pt x="82" y="23"/>
                    </a:lnTo>
                    <a:lnTo>
                      <a:pt x="84" y="22"/>
                    </a:lnTo>
                    <a:lnTo>
                      <a:pt x="88" y="24"/>
                    </a:lnTo>
                    <a:lnTo>
                      <a:pt x="91" y="24"/>
                    </a:lnTo>
                    <a:lnTo>
                      <a:pt x="95" y="24"/>
                    </a:lnTo>
                    <a:lnTo>
                      <a:pt x="98" y="22"/>
                    </a:lnTo>
                    <a:lnTo>
                      <a:pt x="103" y="20"/>
                    </a:lnTo>
                    <a:lnTo>
                      <a:pt x="108" y="15"/>
                    </a:lnTo>
                    <a:lnTo>
                      <a:pt x="112" y="14"/>
                    </a:lnTo>
                    <a:lnTo>
                      <a:pt x="118" y="15"/>
                    </a:lnTo>
                    <a:lnTo>
                      <a:pt x="121" y="14"/>
                    </a:lnTo>
                    <a:lnTo>
                      <a:pt x="124" y="14"/>
                    </a:lnTo>
                    <a:lnTo>
                      <a:pt x="130" y="12"/>
                    </a:lnTo>
                    <a:lnTo>
                      <a:pt x="132" y="10"/>
                    </a:lnTo>
                    <a:lnTo>
                      <a:pt x="132" y="9"/>
                    </a:lnTo>
                    <a:lnTo>
                      <a:pt x="133" y="9"/>
                    </a:lnTo>
                    <a:lnTo>
                      <a:pt x="135" y="9"/>
                    </a:lnTo>
                    <a:lnTo>
                      <a:pt x="142" y="5"/>
                    </a:lnTo>
                    <a:lnTo>
                      <a:pt x="143" y="1"/>
                    </a:lnTo>
                    <a:lnTo>
                      <a:pt x="145" y="0"/>
                    </a:lnTo>
                    <a:lnTo>
                      <a:pt x="149" y="0"/>
                    </a:lnTo>
                    <a:lnTo>
                      <a:pt x="151" y="4"/>
                    </a:lnTo>
                    <a:lnTo>
                      <a:pt x="155" y="11"/>
                    </a:lnTo>
                    <a:lnTo>
                      <a:pt x="159" y="17"/>
                    </a:lnTo>
                    <a:lnTo>
                      <a:pt x="161" y="19"/>
                    </a:lnTo>
                    <a:lnTo>
                      <a:pt x="165" y="22"/>
                    </a:lnTo>
                    <a:lnTo>
                      <a:pt x="194" y="20"/>
                    </a:lnTo>
                    <a:lnTo>
                      <a:pt x="200" y="18"/>
                    </a:lnTo>
                    <a:lnTo>
                      <a:pt x="202" y="16"/>
                    </a:lnTo>
                    <a:lnTo>
                      <a:pt x="204" y="15"/>
                    </a:lnTo>
                    <a:lnTo>
                      <a:pt x="204" y="12"/>
                    </a:lnTo>
                    <a:lnTo>
                      <a:pt x="205" y="10"/>
                    </a:lnTo>
                    <a:lnTo>
                      <a:pt x="204" y="6"/>
                    </a:lnTo>
                    <a:lnTo>
                      <a:pt x="204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419">
                <a:extLst>
                  <a:ext uri="{FF2B5EF4-FFF2-40B4-BE49-F238E27FC236}">
                    <a16:creationId xmlns:a16="http://schemas.microsoft.com/office/drawing/2014/main" id="{55EB26B4-AD71-7CDA-A07C-078E625050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6" y="1573"/>
                <a:ext cx="15" cy="27"/>
              </a:xfrm>
              <a:custGeom>
                <a:avLst/>
                <a:gdLst>
                  <a:gd name="T0" fmla="*/ 45 w 45"/>
                  <a:gd name="T1" fmla="*/ 0 h 83"/>
                  <a:gd name="T2" fmla="*/ 33 w 45"/>
                  <a:gd name="T3" fmla="*/ 7 h 83"/>
                  <a:gd name="T4" fmla="*/ 26 w 45"/>
                  <a:gd name="T5" fmla="*/ 17 h 83"/>
                  <a:gd name="T6" fmla="*/ 22 w 45"/>
                  <a:gd name="T7" fmla="*/ 21 h 83"/>
                  <a:gd name="T8" fmla="*/ 19 w 45"/>
                  <a:gd name="T9" fmla="*/ 23 h 83"/>
                  <a:gd name="T10" fmla="*/ 15 w 45"/>
                  <a:gd name="T11" fmla="*/ 22 h 83"/>
                  <a:gd name="T12" fmla="*/ 13 w 45"/>
                  <a:gd name="T13" fmla="*/ 19 h 83"/>
                  <a:gd name="T14" fmla="*/ 11 w 45"/>
                  <a:gd name="T15" fmla="*/ 15 h 83"/>
                  <a:gd name="T16" fmla="*/ 10 w 45"/>
                  <a:gd name="T17" fmla="*/ 14 h 83"/>
                  <a:gd name="T18" fmla="*/ 7 w 45"/>
                  <a:gd name="T19" fmla="*/ 14 h 83"/>
                  <a:gd name="T20" fmla="*/ 5 w 45"/>
                  <a:gd name="T21" fmla="*/ 17 h 83"/>
                  <a:gd name="T22" fmla="*/ 0 w 45"/>
                  <a:gd name="T23" fmla="*/ 22 h 83"/>
                  <a:gd name="T24" fmla="*/ 0 w 45"/>
                  <a:gd name="T25" fmla="*/ 26 h 83"/>
                  <a:gd name="T26" fmla="*/ 1 w 45"/>
                  <a:gd name="T27" fmla="*/ 28 h 83"/>
                  <a:gd name="T28" fmla="*/ 1 w 45"/>
                  <a:gd name="T29" fmla="*/ 29 h 83"/>
                  <a:gd name="T30" fmla="*/ 2 w 45"/>
                  <a:gd name="T31" fmla="*/ 31 h 83"/>
                  <a:gd name="T32" fmla="*/ 2 w 45"/>
                  <a:gd name="T33" fmla="*/ 34 h 83"/>
                  <a:gd name="T34" fmla="*/ 2 w 45"/>
                  <a:gd name="T35" fmla="*/ 35 h 83"/>
                  <a:gd name="T36" fmla="*/ 3 w 45"/>
                  <a:gd name="T37" fmla="*/ 37 h 83"/>
                  <a:gd name="T38" fmla="*/ 2 w 45"/>
                  <a:gd name="T39" fmla="*/ 47 h 83"/>
                  <a:gd name="T40" fmla="*/ 5 w 45"/>
                  <a:gd name="T41" fmla="*/ 54 h 83"/>
                  <a:gd name="T42" fmla="*/ 8 w 45"/>
                  <a:gd name="T43" fmla="*/ 57 h 83"/>
                  <a:gd name="T44" fmla="*/ 11 w 45"/>
                  <a:gd name="T45" fmla="*/ 63 h 83"/>
                  <a:gd name="T46" fmla="*/ 16 w 45"/>
                  <a:gd name="T4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" h="83">
                    <a:moveTo>
                      <a:pt x="45" y="0"/>
                    </a:moveTo>
                    <a:lnTo>
                      <a:pt x="33" y="7"/>
                    </a:lnTo>
                    <a:lnTo>
                      <a:pt x="26" y="17"/>
                    </a:lnTo>
                    <a:lnTo>
                      <a:pt x="22" y="21"/>
                    </a:lnTo>
                    <a:lnTo>
                      <a:pt x="19" y="23"/>
                    </a:lnTo>
                    <a:lnTo>
                      <a:pt x="15" y="22"/>
                    </a:lnTo>
                    <a:lnTo>
                      <a:pt x="13" y="19"/>
                    </a:lnTo>
                    <a:lnTo>
                      <a:pt x="11" y="15"/>
                    </a:lnTo>
                    <a:lnTo>
                      <a:pt x="10" y="14"/>
                    </a:lnTo>
                    <a:lnTo>
                      <a:pt x="7" y="14"/>
                    </a:lnTo>
                    <a:lnTo>
                      <a:pt x="5" y="17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1" y="28"/>
                    </a:lnTo>
                    <a:lnTo>
                      <a:pt x="1" y="29"/>
                    </a:lnTo>
                    <a:lnTo>
                      <a:pt x="2" y="31"/>
                    </a:lnTo>
                    <a:lnTo>
                      <a:pt x="2" y="34"/>
                    </a:lnTo>
                    <a:lnTo>
                      <a:pt x="2" y="35"/>
                    </a:lnTo>
                    <a:lnTo>
                      <a:pt x="3" y="37"/>
                    </a:lnTo>
                    <a:lnTo>
                      <a:pt x="2" y="47"/>
                    </a:lnTo>
                    <a:lnTo>
                      <a:pt x="5" y="54"/>
                    </a:lnTo>
                    <a:lnTo>
                      <a:pt x="8" y="57"/>
                    </a:lnTo>
                    <a:lnTo>
                      <a:pt x="11" y="63"/>
                    </a:lnTo>
                    <a:lnTo>
                      <a:pt x="16" y="83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420">
                <a:extLst>
                  <a:ext uri="{FF2B5EF4-FFF2-40B4-BE49-F238E27FC236}">
                    <a16:creationId xmlns:a16="http://schemas.microsoft.com/office/drawing/2014/main" id="{71275A7D-2894-6EA1-6CDC-CD8FBC5452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4" y="1910"/>
                <a:ext cx="75" cy="261"/>
              </a:xfrm>
              <a:custGeom>
                <a:avLst/>
                <a:gdLst>
                  <a:gd name="T0" fmla="*/ 81 w 226"/>
                  <a:gd name="T1" fmla="*/ 768 h 781"/>
                  <a:gd name="T2" fmla="*/ 63 w 226"/>
                  <a:gd name="T3" fmla="*/ 752 h 781"/>
                  <a:gd name="T4" fmla="*/ 65 w 226"/>
                  <a:gd name="T5" fmla="*/ 728 h 781"/>
                  <a:gd name="T6" fmla="*/ 74 w 226"/>
                  <a:gd name="T7" fmla="*/ 706 h 781"/>
                  <a:gd name="T8" fmla="*/ 71 w 226"/>
                  <a:gd name="T9" fmla="*/ 692 h 781"/>
                  <a:gd name="T10" fmla="*/ 68 w 226"/>
                  <a:gd name="T11" fmla="*/ 665 h 781"/>
                  <a:gd name="T12" fmla="*/ 43 w 226"/>
                  <a:gd name="T13" fmla="*/ 655 h 781"/>
                  <a:gd name="T14" fmla="*/ 33 w 226"/>
                  <a:gd name="T15" fmla="*/ 627 h 781"/>
                  <a:gd name="T16" fmla="*/ 13 w 226"/>
                  <a:gd name="T17" fmla="*/ 614 h 781"/>
                  <a:gd name="T18" fmla="*/ 14 w 226"/>
                  <a:gd name="T19" fmla="*/ 603 h 781"/>
                  <a:gd name="T20" fmla="*/ 16 w 226"/>
                  <a:gd name="T21" fmla="*/ 586 h 781"/>
                  <a:gd name="T22" fmla="*/ 7 w 226"/>
                  <a:gd name="T23" fmla="*/ 569 h 781"/>
                  <a:gd name="T24" fmla="*/ 4 w 226"/>
                  <a:gd name="T25" fmla="*/ 549 h 781"/>
                  <a:gd name="T26" fmla="*/ 3 w 226"/>
                  <a:gd name="T27" fmla="*/ 541 h 781"/>
                  <a:gd name="T28" fmla="*/ 17 w 226"/>
                  <a:gd name="T29" fmla="*/ 528 h 781"/>
                  <a:gd name="T30" fmla="*/ 27 w 226"/>
                  <a:gd name="T31" fmla="*/ 541 h 781"/>
                  <a:gd name="T32" fmla="*/ 21 w 226"/>
                  <a:gd name="T33" fmla="*/ 520 h 781"/>
                  <a:gd name="T34" fmla="*/ 11 w 226"/>
                  <a:gd name="T35" fmla="*/ 511 h 781"/>
                  <a:gd name="T36" fmla="*/ 12 w 226"/>
                  <a:gd name="T37" fmla="*/ 500 h 781"/>
                  <a:gd name="T38" fmla="*/ 18 w 226"/>
                  <a:gd name="T39" fmla="*/ 484 h 781"/>
                  <a:gd name="T40" fmla="*/ 13 w 226"/>
                  <a:gd name="T41" fmla="*/ 475 h 781"/>
                  <a:gd name="T42" fmla="*/ 24 w 226"/>
                  <a:gd name="T43" fmla="*/ 452 h 781"/>
                  <a:gd name="T44" fmla="*/ 18 w 226"/>
                  <a:gd name="T45" fmla="*/ 432 h 781"/>
                  <a:gd name="T46" fmla="*/ 31 w 226"/>
                  <a:gd name="T47" fmla="*/ 427 h 781"/>
                  <a:gd name="T48" fmla="*/ 30 w 226"/>
                  <a:gd name="T49" fmla="*/ 416 h 781"/>
                  <a:gd name="T50" fmla="*/ 42 w 226"/>
                  <a:gd name="T51" fmla="*/ 403 h 781"/>
                  <a:gd name="T52" fmla="*/ 57 w 226"/>
                  <a:gd name="T53" fmla="*/ 386 h 781"/>
                  <a:gd name="T54" fmla="*/ 72 w 226"/>
                  <a:gd name="T55" fmla="*/ 391 h 781"/>
                  <a:gd name="T56" fmla="*/ 72 w 226"/>
                  <a:gd name="T57" fmla="*/ 385 h 781"/>
                  <a:gd name="T58" fmla="*/ 71 w 226"/>
                  <a:gd name="T59" fmla="*/ 356 h 781"/>
                  <a:gd name="T60" fmla="*/ 75 w 226"/>
                  <a:gd name="T61" fmla="*/ 347 h 781"/>
                  <a:gd name="T62" fmla="*/ 91 w 226"/>
                  <a:gd name="T63" fmla="*/ 307 h 781"/>
                  <a:gd name="T64" fmla="*/ 106 w 226"/>
                  <a:gd name="T65" fmla="*/ 286 h 781"/>
                  <a:gd name="T66" fmla="*/ 115 w 226"/>
                  <a:gd name="T67" fmla="*/ 277 h 781"/>
                  <a:gd name="T68" fmla="*/ 122 w 226"/>
                  <a:gd name="T69" fmla="*/ 274 h 781"/>
                  <a:gd name="T70" fmla="*/ 127 w 226"/>
                  <a:gd name="T71" fmla="*/ 267 h 781"/>
                  <a:gd name="T72" fmla="*/ 138 w 226"/>
                  <a:gd name="T73" fmla="*/ 247 h 781"/>
                  <a:gd name="T74" fmla="*/ 156 w 226"/>
                  <a:gd name="T75" fmla="*/ 221 h 781"/>
                  <a:gd name="T76" fmla="*/ 183 w 226"/>
                  <a:gd name="T77" fmla="*/ 212 h 781"/>
                  <a:gd name="T78" fmla="*/ 183 w 226"/>
                  <a:gd name="T79" fmla="*/ 203 h 781"/>
                  <a:gd name="T80" fmla="*/ 194 w 226"/>
                  <a:gd name="T81" fmla="*/ 205 h 781"/>
                  <a:gd name="T82" fmla="*/ 202 w 226"/>
                  <a:gd name="T83" fmla="*/ 201 h 781"/>
                  <a:gd name="T84" fmla="*/ 211 w 226"/>
                  <a:gd name="T85" fmla="*/ 176 h 781"/>
                  <a:gd name="T86" fmla="*/ 208 w 226"/>
                  <a:gd name="T87" fmla="*/ 172 h 781"/>
                  <a:gd name="T88" fmla="*/ 222 w 226"/>
                  <a:gd name="T89" fmla="*/ 143 h 781"/>
                  <a:gd name="T90" fmla="*/ 221 w 226"/>
                  <a:gd name="T91" fmla="*/ 126 h 781"/>
                  <a:gd name="T92" fmla="*/ 211 w 226"/>
                  <a:gd name="T93" fmla="*/ 113 h 781"/>
                  <a:gd name="T94" fmla="*/ 219 w 226"/>
                  <a:gd name="T95" fmla="*/ 110 h 781"/>
                  <a:gd name="T96" fmla="*/ 219 w 226"/>
                  <a:gd name="T97" fmla="*/ 102 h 781"/>
                  <a:gd name="T98" fmla="*/ 213 w 226"/>
                  <a:gd name="T99" fmla="*/ 82 h 781"/>
                  <a:gd name="T100" fmla="*/ 204 w 226"/>
                  <a:gd name="T101" fmla="*/ 66 h 781"/>
                  <a:gd name="T102" fmla="*/ 208 w 226"/>
                  <a:gd name="T103" fmla="*/ 59 h 781"/>
                  <a:gd name="T104" fmla="*/ 199 w 226"/>
                  <a:gd name="T105" fmla="*/ 44 h 781"/>
                  <a:gd name="T106" fmla="*/ 192 w 226"/>
                  <a:gd name="T107" fmla="*/ 36 h 781"/>
                  <a:gd name="T108" fmla="*/ 183 w 226"/>
                  <a:gd name="T109" fmla="*/ 23 h 781"/>
                  <a:gd name="T110" fmla="*/ 190 w 226"/>
                  <a:gd name="T111" fmla="*/ 17 h 781"/>
                  <a:gd name="T112" fmla="*/ 178 w 226"/>
                  <a:gd name="T113" fmla="*/ 7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6" h="781">
                    <a:moveTo>
                      <a:pt x="96" y="781"/>
                    </a:moveTo>
                    <a:lnTo>
                      <a:pt x="90" y="776"/>
                    </a:lnTo>
                    <a:lnTo>
                      <a:pt x="88" y="774"/>
                    </a:lnTo>
                    <a:lnTo>
                      <a:pt x="85" y="769"/>
                    </a:lnTo>
                    <a:lnTo>
                      <a:pt x="81" y="768"/>
                    </a:lnTo>
                    <a:lnTo>
                      <a:pt x="73" y="767"/>
                    </a:lnTo>
                    <a:lnTo>
                      <a:pt x="69" y="768"/>
                    </a:lnTo>
                    <a:lnTo>
                      <a:pt x="65" y="767"/>
                    </a:lnTo>
                    <a:lnTo>
                      <a:pt x="63" y="763"/>
                    </a:lnTo>
                    <a:lnTo>
                      <a:pt x="63" y="752"/>
                    </a:lnTo>
                    <a:lnTo>
                      <a:pt x="67" y="743"/>
                    </a:lnTo>
                    <a:lnTo>
                      <a:pt x="67" y="740"/>
                    </a:lnTo>
                    <a:lnTo>
                      <a:pt x="68" y="737"/>
                    </a:lnTo>
                    <a:lnTo>
                      <a:pt x="66" y="733"/>
                    </a:lnTo>
                    <a:lnTo>
                      <a:pt x="65" y="728"/>
                    </a:lnTo>
                    <a:lnTo>
                      <a:pt x="68" y="724"/>
                    </a:lnTo>
                    <a:lnTo>
                      <a:pt x="70" y="721"/>
                    </a:lnTo>
                    <a:lnTo>
                      <a:pt x="74" y="716"/>
                    </a:lnTo>
                    <a:lnTo>
                      <a:pt x="74" y="711"/>
                    </a:lnTo>
                    <a:lnTo>
                      <a:pt x="74" y="706"/>
                    </a:lnTo>
                    <a:lnTo>
                      <a:pt x="72" y="703"/>
                    </a:lnTo>
                    <a:lnTo>
                      <a:pt x="72" y="697"/>
                    </a:lnTo>
                    <a:lnTo>
                      <a:pt x="71" y="695"/>
                    </a:lnTo>
                    <a:lnTo>
                      <a:pt x="71" y="694"/>
                    </a:lnTo>
                    <a:lnTo>
                      <a:pt x="71" y="692"/>
                    </a:lnTo>
                    <a:lnTo>
                      <a:pt x="70" y="686"/>
                    </a:lnTo>
                    <a:lnTo>
                      <a:pt x="68" y="683"/>
                    </a:lnTo>
                    <a:lnTo>
                      <a:pt x="68" y="679"/>
                    </a:lnTo>
                    <a:lnTo>
                      <a:pt x="69" y="671"/>
                    </a:lnTo>
                    <a:lnTo>
                      <a:pt x="68" y="665"/>
                    </a:lnTo>
                    <a:lnTo>
                      <a:pt x="65" y="661"/>
                    </a:lnTo>
                    <a:lnTo>
                      <a:pt x="60" y="658"/>
                    </a:lnTo>
                    <a:lnTo>
                      <a:pt x="53" y="658"/>
                    </a:lnTo>
                    <a:lnTo>
                      <a:pt x="47" y="656"/>
                    </a:lnTo>
                    <a:lnTo>
                      <a:pt x="43" y="655"/>
                    </a:lnTo>
                    <a:lnTo>
                      <a:pt x="38" y="653"/>
                    </a:lnTo>
                    <a:lnTo>
                      <a:pt x="35" y="642"/>
                    </a:lnTo>
                    <a:lnTo>
                      <a:pt x="36" y="632"/>
                    </a:lnTo>
                    <a:lnTo>
                      <a:pt x="35" y="629"/>
                    </a:lnTo>
                    <a:lnTo>
                      <a:pt x="33" y="627"/>
                    </a:lnTo>
                    <a:lnTo>
                      <a:pt x="28" y="624"/>
                    </a:lnTo>
                    <a:lnTo>
                      <a:pt x="23" y="624"/>
                    </a:lnTo>
                    <a:lnTo>
                      <a:pt x="17" y="621"/>
                    </a:lnTo>
                    <a:lnTo>
                      <a:pt x="14" y="618"/>
                    </a:lnTo>
                    <a:lnTo>
                      <a:pt x="13" y="614"/>
                    </a:lnTo>
                    <a:lnTo>
                      <a:pt x="13" y="612"/>
                    </a:lnTo>
                    <a:lnTo>
                      <a:pt x="15" y="611"/>
                    </a:lnTo>
                    <a:lnTo>
                      <a:pt x="16" y="607"/>
                    </a:lnTo>
                    <a:lnTo>
                      <a:pt x="16" y="604"/>
                    </a:lnTo>
                    <a:lnTo>
                      <a:pt x="14" y="603"/>
                    </a:lnTo>
                    <a:lnTo>
                      <a:pt x="13" y="602"/>
                    </a:lnTo>
                    <a:lnTo>
                      <a:pt x="13" y="600"/>
                    </a:lnTo>
                    <a:lnTo>
                      <a:pt x="13" y="597"/>
                    </a:lnTo>
                    <a:lnTo>
                      <a:pt x="13" y="593"/>
                    </a:lnTo>
                    <a:lnTo>
                      <a:pt x="16" y="586"/>
                    </a:lnTo>
                    <a:lnTo>
                      <a:pt x="17" y="583"/>
                    </a:lnTo>
                    <a:lnTo>
                      <a:pt x="17" y="581"/>
                    </a:lnTo>
                    <a:lnTo>
                      <a:pt x="15" y="579"/>
                    </a:lnTo>
                    <a:lnTo>
                      <a:pt x="10" y="575"/>
                    </a:lnTo>
                    <a:lnTo>
                      <a:pt x="7" y="569"/>
                    </a:lnTo>
                    <a:lnTo>
                      <a:pt x="5" y="562"/>
                    </a:lnTo>
                    <a:lnTo>
                      <a:pt x="3" y="559"/>
                    </a:lnTo>
                    <a:lnTo>
                      <a:pt x="0" y="555"/>
                    </a:lnTo>
                    <a:lnTo>
                      <a:pt x="4" y="551"/>
                    </a:lnTo>
                    <a:lnTo>
                      <a:pt x="4" y="549"/>
                    </a:lnTo>
                    <a:lnTo>
                      <a:pt x="4" y="547"/>
                    </a:lnTo>
                    <a:lnTo>
                      <a:pt x="3" y="545"/>
                    </a:lnTo>
                    <a:lnTo>
                      <a:pt x="3" y="544"/>
                    </a:lnTo>
                    <a:lnTo>
                      <a:pt x="2" y="542"/>
                    </a:lnTo>
                    <a:lnTo>
                      <a:pt x="3" y="541"/>
                    </a:lnTo>
                    <a:lnTo>
                      <a:pt x="6" y="536"/>
                    </a:lnTo>
                    <a:lnTo>
                      <a:pt x="7" y="532"/>
                    </a:lnTo>
                    <a:lnTo>
                      <a:pt x="9" y="530"/>
                    </a:lnTo>
                    <a:lnTo>
                      <a:pt x="13" y="527"/>
                    </a:lnTo>
                    <a:lnTo>
                      <a:pt x="17" y="528"/>
                    </a:lnTo>
                    <a:lnTo>
                      <a:pt x="22" y="534"/>
                    </a:lnTo>
                    <a:lnTo>
                      <a:pt x="23" y="540"/>
                    </a:lnTo>
                    <a:lnTo>
                      <a:pt x="26" y="542"/>
                    </a:lnTo>
                    <a:lnTo>
                      <a:pt x="26" y="541"/>
                    </a:lnTo>
                    <a:lnTo>
                      <a:pt x="27" y="541"/>
                    </a:lnTo>
                    <a:lnTo>
                      <a:pt x="29" y="539"/>
                    </a:lnTo>
                    <a:lnTo>
                      <a:pt x="29" y="528"/>
                    </a:lnTo>
                    <a:lnTo>
                      <a:pt x="27" y="524"/>
                    </a:lnTo>
                    <a:lnTo>
                      <a:pt x="25" y="522"/>
                    </a:lnTo>
                    <a:lnTo>
                      <a:pt x="21" y="520"/>
                    </a:lnTo>
                    <a:lnTo>
                      <a:pt x="16" y="520"/>
                    </a:lnTo>
                    <a:lnTo>
                      <a:pt x="12" y="519"/>
                    </a:lnTo>
                    <a:lnTo>
                      <a:pt x="11" y="517"/>
                    </a:lnTo>
                    <a:lnTo>
                      <a:pt x="10" y="514"/>
                    </a:lnTo>
                    <a:lnTo>
                      <a:pt x="11" y="511"/>
                    </a:lnTo>
                    <a:lnTo>
                      <a:pt x="11" y="506"/>
                    </a:lnTo>
                    <a:lnTo>
                      <a:pt x="11" y="503"/>
                    </a:lnTo>
                    <a:lnTo>
                      <a:pt x="11" y="501"/>
                    </a:lnTo>
                    <a:lnTo>
                      <a:pt x="11" y="500"/>
                    </a:lnTo>
                    <a:lnTo>
                      <a:pt x="12" y="500"/>
                    </a:lnTo>
                    <a:lnTo>
                      <a:pt x="13" y="494"/>
                    </a:lnTo>
                    <a:lnTo>
                      <a:pt x="16" y="490"/>
                    </a:lnTo>
                    <a:lnTo>
                      <a:pt x="18" y="487"/>
                    </a:lnTo>
                    <a:lnTo>
                      <a:pt x="18" y="485"/>
                    </a:lnTo>
                    <a:lnTo>
                      <a:pt x="18" y="484"/>
                    </a:lnTo>
                    <a:lnTo>
                      <a:pt x="19" y="484"/>
                    </a:lnTo>
                    <a:lnTo>
                      <a:pt x="21" y="481"/>
                    </a:lnTo>
                    <a:lnTo>
                      <a:pt x="19" y="480"/>
                    </a:lnTo>
                    <a:lnTo>
                      <a:pt x="15" y="477"/>
                    </a:lnTo>
                    <a:lnTo>
                      <a:pt x="13" y="475"/>
                    </a:lnTo>
                    <a:lnTo>
                      <a:pt x="12" y="473"/>
                    </a:lnTo>
                    <a:lnTo>
                      <a:pt x="13" y="465"/>
                    </a:lnTo>
                    <a:lnTo>
                      <a:pt x="17" y="458"/>
                    </a:lnTo>
                    <a:lnTo>
                      <a:pt x="23" y="455"/>
                    </a:lnTo>
                    <a:lnTo>
                      <a:pt x="24" y="452"/>
                    </a:lnTo>
                    <a:lnTo>
                      <a:pt x="24" y="450"/>
                    </a:lnTo>
                    <a:lnTo>
                      <a:pt x="22" y="446"/>
                    </a:lnTo>
                    <a:lnTo>
                      <a:pt x="18" y="443"/>
                    </a:lnTo>
                    <a:lnTo>
                      <a:pt x="19" y="437"/>
                    </a:lnTo>
                    <a:lnTo>
                      <a:pt x="18" y="432"/>
                    </a:lnTo>
                    <a:lnTo>
                      <a:pt x="19" y="430"/>
                    </a:lnTo>
                    <a:lnTo>
                      <a:pt x="23" y="431"/>
                    </a:lnTo>
                    <a:lnTo>
                      <a:pt x="27" y="431"/>
                    </a:lnTo>
                    <a:lnTo>
                      <a:pt x="29" y="431"/>
                    </a:lnTo>
                    <a:lnTo>
                      <a:pt x="31" y="427"/>
                    </a:lnTo>
                    <a:lnTo>
                      <a:pt x="31" y="425"/>
                    </a:lnTo>
                    <a:lnTo>
                      <a:pt x="31" y="424"/>
                    </a:lnTo>
                    <a:lnTo>
                      <a:pt x="28" y="421"/>
                    </a:lnTo>
                    <a:lnTo>
                      <a:pt x="29" y="419"/>
                    </a:lnTo>
                    <a:lnTo>
                      <a:pt x="30" y="416"/>
                    </a:lnTo>
                    <a:lnTo>
                      <a:pt x="36" y="413"/>
                    </a:lnTo>
                    <a:lnTo>
                      <a:pt x="38" y="411"/>
                    </a:lnTo>
                    <a:lnTo>
                      <a:pt x="42" y="409"/>
                    </a:lnTo>
                    <a:lnTo>
                      <a:pt x="42" y="404"/>
                    </a:lnTo>
                    <a:lnTo>
                      <a:pt x="42" y="403"/>
                    </a:lnTo>
                    <a:lnTo>
                      <a:pt x="38" y="397"/>
                    </a:lnTo>
                    <a:lnTo>
                      <a:pt x="40" y="393"/>
                    </a:lnTo>
                    <a:lnTo>
                      <a:pt x="43" y="391"/>
                    </a:lnTo>
                    <a:lnTo>
                      <a:pt x="48" y="387"/>
                    </a:lnTo>
                    <a:lnTo>
                      <a:pt x="57" y="386"/>
                    </a:lnTo>
                    <a:lnTo>
                      <a:pt x="63" y="385"/>
                    </a:lnTo>
                    <a:lnTo>
                      <a:pt x="67" y="389"/>
                    </a:lnTo>
                    <a:lnTo>
                      <a:pt x="68" y="389"/>
                    </a:lnTo>
                    <a:lnTo>
                      <a:pt x="70" y="390"/>
                    </a:lnTo>
                    <a:lnTo>
                      <a:pt x="72" y="391"/>
                    </a:lnTo>
                    <a:lnTo>
                      <a:pt x="72" y="389"/>
                    </a:lnTo>
                    <a:lnTo>
                      <a:pt x="72" y="388"/>
                    </a:lnTo>
                    <a:lnTo>
                      <a:pt x="73" y="388"/>
                    </a:lnTo>
                    <a:lnTo>
                      <a:pt x="72" y="386"/>
                    </a:lnTo>
                    <a:lnTo>
                      <a:pt x="72" y="385"/>
                    </a:lnTo>
                    <a:lnTo>
                      <a:pt x="65" y="368"/>
                    </a:lnTo>
                    <a:lnTo>
                      <a:pt x="64" y="364"/>
                    </a:lnTo>
                    <a:lnTo>
                      <a:pt x="65" y="362"/>
                    </a:lnTo>
                    <a:lnTo>
                      <a:pt x="69" y="359"/>
                    </a:lnTo>
                    <a:lnTo>
                      <a:pt x="71" y="356"/>
                    </a:lnTo>
                    <a:lnTo>
                      <a:pt x="73" y="354"/>
                    </a:lnTo>
                    <a:lnTo>
                      <a:pt x="74" y="350"/>
                    </a:lnTo>
                    <a:lnTo>
                      <a:pt x="74" y="348"/>
                    </a:lnTo>
                    <a:lnTo>
                      <a:pt x="74" y="347"/>
                    </a:lnTo>
                    <a:lnTo>
                      <a:pt x="75" y="347"/>
                    </a:lnTo>
                    <a:lnTo>
                      <a:pt x="81" y="340"/>
                    </a:lnTo>
                    <a:lnTo>
                      <a:pt x="84" y="334"/>
                    </a:lnTo>
                    <a:lnTo>
                      <a:pt x="87" y="331"/>
                    </a:lnTo>
                    <a:lnTo>
                      <a:pt x="89" y="316"/>
                    </a:lnTo>
                    <a:lnTo>
                      <a:pt x="91" y="307"/>
                    </a:lnTo>
                    <a:lnTo>
                      <a:pt x="91" y="303"/>
                    </a:lnTo>
                    <a:lnTo>
                      <a:pt x="92" y="301"/>
                    </a:lnTo>
                    <a:lnTo>
                      <a:pt x="94" y="299"/>
                    </a:lnTo>
                    <a:lnTo>
                      <a:pt x="102" y="289"/>
                    </a:lnTo>
                    <a:lnTo>
                      <a:pt x="106" y="286"/>
                    </a:lnTo>
                    <a:lnTo>
                      <a:pt x="112" y="285"/>
                    </a:lnTo>
                    <a:lnTo>
                      <a:pt x="115" y="283"/>
                    </a:lnTo>
                    <a:lnTo>
                      <a:pt x="118" y="282"/>
                    </a:lnTo>
                    <a:lnTo>
                      <a:pt x="117" y="279"/>
                    </a:lnTo>
                    <a:lnTo>
                      <a:pt x="115" y="277"/>
                    </a:lnTo>
                    <a:lnTo>
                      <a:pt x="112" y="272"/>
                    </a:lnTo>
                    <a:lnTo>
                      <a:pt x="112" y="271"/>
                    </a:lnTo>
                    <a:lnTo>
                      <a:pt x="115" y="271"/>
                    </a:lnTo>
                    <a:lnTo>
                      <a:pt x="121" y="274"/>
                    </a:lnTo>
                    <a:lnTo>
                      <a:pt x="122" y="274"/>
                    </a:lnTo>
                    <a:lnTo>
                      <a:pt x="124" y="273"/>
                    </a:lnTo>
                    <a:lnTo>
                      <a:pt x="124" y="271"/>
                    </a:lnTo>
                    <a:lnTo>
                      <a:pt x="124" y="270"/>
                    </a:lnTo>
                    <a:lnTo>
                      <a:pt x="125" y="270"/>
                    </a:lnTo>
                    <a:lnTo>
                      <a:pt x="127" y="267"/>
                    </a:lnTo>
                    <a:lnTo>
                      <a:pt x="128" y="260"/>
                    </a:lnTo>
                    <a:lnTo>
                      <a:pt x="133" y="258"/>
                    </a:lnTo>
                    <a:lnTo>
                      <a:pt x="138" y="254"/>
                    </a:lnTo>
                    <a:lnTo>
                      <a:pt x="138" y="252"/>
                    </a:lnTo>
                    <a:lnTo>
                      <a:pt x="138" y="247"/>
                    </a:lnTo>
                    <a:lnTo>
                      <a:pt x="148" y="241"/>
                    </a:lnTo>
                    <a:lnTo>
                      <a:pt x="151" y="231"/>
                    </a:lnTo>
                    <a:lnTo>
                      <a:pt x="151" y="228"/>
                    </a:lnTo>
                    <a:lnTo>
                      <a:pt x="153" y="226"/>
                    </a:lnTo>
                    <a:lnTo>
                      <a:pt x="156" y="221"/>
                    </a:lnTo>
                    <a:lnTo>
                      <a:pt x="160" y="218"/>
                    </a:lnTo>
                    <a:lnTo>
                      <a:pt x="163" y="214"/>
                    </a:lnTo>
                    <a:lnTo>
                      <a:pt x="166" y="213"/>
                    </a:lnTo>
                    <a:lnTo>
                      <a:pt x="181" y="213"/>
                    </a:lnTo>
                    <a:lnTo>
                      <a:pt x="183" y="212"/>
                    </a:lnTo>
                    <a:lnTo>
                      <a:pt x="183" y="211"/>
                    </a:lnTo>
                    <a:lnTo>
                      <a:pt x="184" y="211"/>
                    </a:lnTo>
                    <a:lnTo>
                      <a:pt x="184" y="209"/>
                    </a:lnTo>
                    <a:lnTo>
                      <a:pt x="183" y="207"/>
                    </a:lnTo>
                    <a:lnTo>
                      <a:pt x="183" y="203"/>
                    </a:lnTo>
                    <a:lnTo>
                      <a:pt x="184" y="202"/>
                    </a:lnTo>
                    <a:lnTo>
                      <a:pt x="187" y="203"/>
                    </a:lnTo>
                    <a:lnTo>
                      <a:pt x="190" y="203"/>
                    </a:lnTo>
                    <a:lnTo>
                      <a:pt x="191" y="203"/>
                    </a:lnTo>
                    <a:lnTo>
                      <a:pt x="194" y="205"/>
                    </a:lnTo>
                    <a:lnTo>
                      <a:pt x="195" y="205"/>
                    </a:lnTo>
                    <a:lnTo>
                      <a:pt x="197" y="206"/>
                    </a:lnTo>
                    <a:lnTo>
                      <a:pt x="199" y="205"/>
                    </a:lnTo>
                    <a:lnTo>
                      <a:pt x="200" y="202"/>
                    </a:lnTo>
                    <a:lnTo>
                      <a:pt x="202" y="201"/>
                    </a:lnTo>
                    <a:lnTo>
                      <a:pt x="204" y="191"/>
                    </a:lnTo>
                    <a:lnTo>
                      <a:pt x="204" y="186"/>
                    </a:lnTo>
                    <a:lnTo>
                      <a:pt x="208" y="183"/>
                    </a:lnTo>
                    <a:lnTo>
                      <a:pt x="213" y="179"/>
                    </a:lnTo>
                    <a:lnTo>
                      <a:pt x="211" y="176"/>
                    </a:lnTo>
                    <a:lnTo>
                      <a:pt x="210" y="176"/>
                    </a:lnTo>
                    <a:lnTo>
                      <a:pt x="207" y="175"/>
                    </a:lnTo>
                    <a:lnTo>
                      <a:pt x="206" y="175"/>
                    </a:lnTo>
                    <a:lnTo>
                      <a:pt x="206" y="173"/>
                    </a:lnTo>
                    <a:lnTo>
                      <a:pt x="208" y="172"/>
                    </a:lnTo>
                    <a:lnTo>
                      <a:pt x="214" y="163"/>
                    </a:lnTo>
                    <a:lnTo>
                      <a:pt x="216" y="156"/>
                    </a:lnTo>
                    <a:lnTo>
                      <a:pt x="218" y="153"/>
                    </a:lnTo>
                    <a:lnTo>
                      <a:pt x="219" y="148"/>
                    </a:lnTo>
                    <a:lnTo>
                      <a:pt x="222" y="143"/>
                    </a:lnTo>
                    <a:lnTo>
                      <a:pt x="226" y="138"/>
                    </a:lnTo>
                    <a:lnTo>
                      <a:pt x="226" y="132"/>
                    </a:lnTo>
                    <a:lnTo>
                      <a:pt x="225" y="129"/>
                    </a:lnTo>
                    <a:lnTo>
                      <a:pt x="224" y="127"/>
                    </a:lnTo>
                    <a:lnTo>
                      <a:pt x="221" y="126"/>
                    </a:lnTo>
                    <a:lnTo>
                      <a:pt x="220" y="126"/>
                    </a:lnTo>
                    <a:lnTo>
                      <a:pt x="222" y="124"/>
                    </a:lnTo>
                    <a:lnTo>
                      <a:pt x="222" y="119"/>
                    </a:lnTo>
                    <a:lnTo>
                      <a:pt x="218" y="116"/>
                    </a:lnTo>
                    <a:lnTo>
                      <a:pt x="211" y="113"/>
                    </a:lnTo>
                    <a:lnTo>
                      <a:pt x="210" y="112"/>
                    </a:lnTo>
                    <a:lnTo>
                      <a:pt x="211" y="111"/>
                    </a:lnTo>
                    <a:lnTo>
                      <a:pt x="218" y="111"/>
                    </a:lnTo>
                    <a:lnTo>
                      <a:pt x="218" y="110"/>
                    </a:lnTo>
                    <a:lnTo>
                      <a:pt x="219" y="110"/>
                    </a:lnTo>
                    <a:lnTo>
                      <a:pt x="219" y="108"/>
                    </a:lnTo>
                    <a:lnTo>
                      <a:pt x="220" y="108"/>
                    </a:lnTo>
                    <a:lnTo>
                      <a:pt x="219" y="106"/>
                    </a:lnTo>
                    <a:lnTo>
                      <a:pt x="219" y="105"/>
                    </a:lnTo>
                    <a:lnTo>
                      <a:pt x="219" y="102"/>
                    </a:lnTo>
                    <a:lnTo>
                      <a:pt x="218" y="99"/>
                    </a:lnTo>
                    <a:lnTo>
                      <a:pt x="215" y="94"/>
                    </a:lnTo>
                    <a:lnTo>
                      <a:pt x="211" y="89"/>
                    </a:lnTo>
                    <a:lnTo>
                      <a:pt x="213" y="86"/>
                    </a:lnTo>
                    <a:lnTo>
                      <a:pt x="213" y="82"/>
                    </a:lnTo>
                    <a:lnTo>
                      <a:pt x="211" y="79"/>
                    </a:lnTo>
                    <a:lnTo>
                      <a:pt x="205" y="75"/>
                    </a:lnTo>
                    <a:lnTo>
                      <a:pt x="203" y="72"/>
                    </a:lnTo>
                    <a:lnTo>
                      <a:pt x="203" y="69"/>
                    </a:lnTo>
                    <a:lnTo>
                      <a:pt x="204" y="66"/>
                    </a:lnTo>
                    <a:lnTo>
                      <a:pt x="207" y="64"/>
                    </a:lnTo>
                    <a:lnTo>
                      <a:pt x="207" y="62"/>
                    </a:lnTo>
                    <a:lnTo>
                      <a:pt x="207" y="61"/>
                    </a:lnTo>
                    <a:lnTo>
                      <a:pt x="208" y="61"/>
                    </a:lnTo>
                    <a:lnTo>
                      <a:pt x="208" y="59"/>
                    </a:lnTo>
                    <a:lnTo>
                      <a:pt x="207" y="57"/>
                    </a:lnTo>
                    <a:lnTo>
                      <a:pt x="207" y="56"/>
                    </a:lnTo>
                    <a:lnTo>
                      <a:pt x="205" y="54"/>
                    </a:lnTo>
                    <a:lnTo>
                      <a:pt x="201" y="46"/>
                    </a:lnTo>
                    <a:lnTo>
                      <a:pt x="199" y="44"/>
                    </a:lnTo>
                    <a:lnTo>
                      <a:pt x="198" y="44"/>
                    </a:lnTo>
                    <a:lnTo>
                      <a:pt x="196" y="42"/>
                    </a:lnTo>
                    <a:lnTo>
                      <a:pt x="194" y="39"/>
                    </a:lnTo>
                    <a:lnTo>
                      <a:pt x="192" y="37"/>
                    </a:lnTo>
                    <a:lnTo>
                      <a:pt x="192" y="36"/>
                    </a:lnTo>
                    <a:lnTo>
                      <a:pt x="190" y="30"/>
                    </a:lnTo>
                    <a:lnTo>
                      <a:pt x="188" y="29"/>
                    </a:lnTo>
                    <a:lnTo>
                      <a:pt x="185" y="27"/>
                    </a:lnTo>
                    <a:lnTo>
                      <a:pt x="184" y="27"/>
                    </a:lnTo>
                    <a:lnTo>
                      <a:pt x="183" y="23"/>
                    </a:lnTo>
                    <a:lnTo>
                      <a:pt x="187" y="22"/>
                    </a:lnTo>
                    <a:lnTo>
                      <a:pt x="190" y="20"/>
                    </a:lnTo>
                    <a:lnTo>
                      <a:pt x="190" y="19"/>
                    </a:lnTo>
                    <a:lnTo>
                      <a:pt x="191" y="19"/>
                    </a:lnTo>
                    <a:lnTo>
                      <a:pt x="190" y="17"/>
                    </a:lnTo>
                    <a:lnTo>
                      <a:pt x="188" y="17"/>
                    </a:lnTo>
                    <a:lnTo>
                      <a:pt x="185" y="15"/>
                    </a:lnTo>
                    <a:lnTo>
                      <a:pt x="184" y="15"/>
                    </a:lnTo>
                    <a:lnTo>
                      <a:pt x="180" y="11"/>
                    </a:lnTo>
                    <a:lnTo>
                      <a:pt x="178" y="7"/>
                    </a:lnTo>
                    <a:lnTo>
                      <a:pt x="176" y="4"/>
                    </a:lnTo>
                    <a:lnTo>
                      <a:pt x="176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421">
                <a:extLst>
                  <a:ext uri="{FF2B5EF4-FFF2-40B4-BE49-F238E27FC236}">
                    <a16:creationId xmlns:a16="http://schemas.microsoft.com/office/drawing/2014/main" id="{65AC2AC7-2793-6A2A-0DFC-FD53781DE7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6" y="2171"/>
                <a:ext cx="27" cy="60"/>
              </a:xfrm>
              <a:custGeom>
                <a:avLst/>
                <a:gdLst>
                  <a:gd name="T0" fmla="*/ 82 w 82"/>
                  <a:gd name="T1" fmla="*/ 182 h 182"/>
                  <a:gd name="T2" fmla="*/ 80 w 82"/>
                  <a:gd name="T3" fmla="*/ 174 h 182"/>
                  <a:gd name="T4" fmla="*/ 79 w 82"/>
                  <a:gd name="T5" fmla="*/ 168 h 182"/>
                  <a:gd name="T6" fmla="*/ 73 w 82"/>
                  <a:gd name="T7" fmla="*/ 160 h 182"/>
                  <a:gd name="T8" fmla="*/ 72 w 82"/>
                  <a:gd name="T9" fmla="*/ 157 h 182"/>
                  <a:gd name="T10" fmla="*/ 70 w 82"/>
                  <a:gd name="T11" fmla="*/ 152 h 182"/>
                  <a:gd name="T12" fmla="*/ 70 w 82"/>
                  <a:gd name="T13" fmla="*/ 144 h 182"/>
                  <a:gd name="T14" fmla="*/ 68 w 82"/>
                  <a:gd name="T15" fmla="*/ 140 h 182"/>
                  <a:gd name="T16" fmla="*/ 66 w 82"/>
                  <a:gd name="T17" fmla="*/ 137 h 182"/>
                  <a:gd name="T18" fmla="*/ 64 w 82"/>
                  <a:gd name="T19" fmla="*/ 135 h 182"/>
                  <a:gd name="T20" fmla="*/ 53 w 82"/>
                  <a:gd name="T21" fmla="*/ 120 h 182"/>
                  <a:gd name="T22" fmla="*/ 50 w 82"/>
                  <a:gd name="T23" fmla="*/ 114 h 182"/>
                  <a:gd name="T24" fmla="*/ 52 w 82"/>
                  <a:gd name="T25" fmla="*/ 113 h 182"/>
                  <a:gd name="T26" fmla="*/ 53 w 82"/>
                  <a:gd name="T27" fmla="*/ 109 h 182"/>
                  <a:gd name="T28" fmla="*/ 53 w 82"/>
                  <a:gd name="T29" fmla="*/ 107 h 182"/>
                  <a:gd name="T30" fmla="*/ 51 w 82"/>
                  <a:gd name="T31" fmla="*/ 105 h 182"/>
                  <a:gd name="T32" fmla="*/ 46 w 82"/>
                  <a:gd name="T33" fmla="*/ 103 h 182"/>
                  <a:gd name="T34" fmla="*/ 44 w 82"/>
                  <a:gd name="T35" fmla="*/ 100 h 182"/>
                  <a:gd name="T36" fmla="*/ 44 w 82"/>
                  <a:gd name="T37" fmla="*/ 94 h 182"/>
                  <a:gd name="T38" fmla="*/ 43 w 82"/>
                  <a:gd name="T39" fmla="*/ 91 h 182"/>
                  <a:gd name="T40" fmla="*/ 43 w 82"/>
                  <a:gd name="T41" fmla="*/ 90 h 182"/>
                  <a:gd name="T42" fmla="*/ 43 w 82"/>
                  <a:gd name="T43" fmla="*/ 87 h 182"/>
                  <a:gd name="T44" fmla="*/ 41 w 82"/>
                  <a:gd name="T45" fmla="*/ 83 h 182"/>
                  <a:gd name="T46" fmla="*/ 40 w 82"/>
                  <a:gd name="T47" fmla="*/ 81 h 182"/>
                  <a:gd name="T48" fmla="*/ 40 w 82"/>
                  <a:gd name="T49" fmla="*/ 80 h 182"/>
                  <a:gd name="T50" fmla="*/ 35 w 82"/>
                  <a:gd name="T51" fmla="*/ 78 h 182"/>
                  <a:gd name="T52" fmla="*/ 29 w 82"/>
                  <a:gd name="T53" fmla="*/ 76 h 182"/>
                  <a:gd name="T54" fmla="*/ 27 w 82"/>
                  <a:gd name="T55" fmla="*/ 74 h 182"/>
                  <a:gd name="T56" fmla="*/ 26 w 82"/>
                  <a:gd name="T57" fmla="*/ 71 h 182"/>
                  <a:gd name="T58" fmla="*/ 24 w 82"/>
                  <a:gd name="T59" fmla="*/ 68 h 182"/>
                  <a:gd name="T60" fmla="*/ 23 w 82"/>
                  <a:gd name="T61" fmla="*/ 66 h 182"/>
                  <a:gd name="T62" fmla="*/ 23 w 82"/>
                  <a:gd name="T63" fmla="*/ 65 h 182"/>
                  <a:gd name="T64" fmla="*/ 21 w 82"/>
                  <a:gd name="T65" fmla="*/ 62 h 182"/>
                  <a:gd name="T66" fmla="*/ 22 w 82"/>
                  <a:gd name="T67" fmla="*/ 59 h 182"/>
                  <a:gd name="T68" fmla="*/ 23 w 82"/>
                  <a:gd name="T69" fmla="*/ 53 h 182"/>
                  <a:gd name="T70" fmla="*/ 27 w 82"/>
                  <a:gd name="T71" fmla="*/ 48 h 182"/>
                  <a:gd name="T72" fmla="*/ 29 w 82"/>
                  <a:gd name="T73" fmla="*/ 41 h 182"/>
                  <a:gd name="T74" fmla="*/ 28 w 82"/>
                  <a:gd name="T75" fmla="*/ 39 h 182"/>
                  <a:gd name="T76" fmla="*/ 26 w 82"/>
                  <a:gd name="T77" fmla="*/ 37 h 182"/>
                  <a:gd name="T78" fmla="*/ 24 w 82"/>
                  <a:gd name="T79" fmla="*/ 32 h 182"/>
                  <a:gd name="T80" fmla="*/ 25 w 82"/>
                  <a:gd name="T81" fmla="*/ 28 h 182"/>
                  <a:gd name="T82" fmla="*/ 24 w 82"/>
                  <a:gd name="T83" fmla="*/ 26 h 182"/>
                  <a:gd name="T84" fmla="*/ 24 w 82"/>
                  <a:gd name="T85" fmla="*/ 25 h 182"/>
                  <a:gd name="T86" fmla="*/ 22 w 82"/>
                  <a:gd name="T87" fmla="*/ 22 h 182"/>
                  <a:gd name="T88" fmla="*/ 19 w 82"/>
                  <a:gd name="T89" fmla="*/ 20 h 182"/>
                  <a:gd name="T90" fmla="*/ 8 w 82"/>
                  <a:gd name="T91" fmla="*/ 9 h 182"/>
                  <a:gd name="T92" fmla="*/ 3 w 82"/>
                  <a:gd name="T93" fmla="*/ 2 h 182"/>
                  <a:gd name="T94" fmla="*/ 0 w 82"/>
                  <a:gd name="T95" fmla="*/ 0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2" h="182">
                    <a:moveTo>
                      <a:pt x="82" y="182"/>
                    </a:moveTo>
                    <a:lnTo>
                      <a:pt x="80" y="174"/>
                    </a:lnTo>
                    <a:lnTo>
                      <a:pt x="79" y="168"/>
                    </a:lnTo>
                    <a:lnTo>
                      <a:pt x="73" y="160"/>
                    </a:lnTo>
                    <a:lnTo>
                      <a:pt x="72" y="157"/>
                    </a:lnTo>
                    <a:lnTo>
                      <a:pt x="70" y="152"/>
                    </a:lnTo>
                    <a:lnTo>
                      <a:pt x="70" y="144"/>
                    </a:lnTo>
                    <a:lnTo>
                      <a:pt x="68" y="140"/>
                    </a:lnTo>
                    <a:lnTo>
                      <a:pt x="66" y="137"/>
                    </a:lnTo>
                    <a:lnTo>
                      <a:pt x="64" y="135"/>
                    </a:lnTo>
                    <a:lnTo>
                      <a:pt x="53" y="120"/>
                    </a:lnTo>
                    <a:lnTo>
                      <a:pt x="50" y="114"/>
                    </a:lnTo>
                    <a:lnTo>
                      <a:pt x="52" y="113"/>
                    </a:lnTo>
                    <a:lnTo>
                      <a:pt x="53" y="109"/>
                    </a:lnTo>
                    <a:lnTo>
                      <a:pt x="53" y="107"/>
                    </a:lnTo>
                    <a:lnTo>
                      <a:pt x="51" y="105"/>
                    </a:lnTo>
                    <a:lnTo>
                      <a:pt x="46" y="103"/>
                    </a:lnTo>
                    <a:lnTo>
                      <a:pt x="44" y="100"/>
                    </a:lnTo>
                    <a:lnTo>
                      <a:pt x="44" y="94"/>
                    </a:lnTo>
                    <a:lnTo>
                      <a:pt x="43" y="91"/>
                    </a:lnTo>
                    <a:lnTo>
                      <a:pt x="43" y="90"/>
                    </a:lnTo>
                    <a:lnTo>
                      <a:pt x="43" y="87"/>
                    </a:lnTo>
                    <a:lnTo>
                      <a:pt x="41" y="83"/>
                    </a:lnTo>
                    <a:lnTo>
                      <a:pt x="40" y="81"/>
                    </a:lnTo>
                    <a:lnTo>
                      <a:pt x="40" y="80"/>
                    </a:lnTo>
                    <a:lnTo>
                      <a:pt x="35" y="78"/>
                    </a:lnTo>
                    <a:lnTo>
                      <a:pt x="29" y="76"/>
                    </a:lnTo>
                    <a:lnTo>
                      <a:pt x="27" y="74"/>
                    </a:lnTo>
                    <a:lnTo>
                      <a:pt x="26" y="71"/>
                    </a:lnTo>
                    <a:lnTo>
                      <a:pt x="24" y="68"/>
                    </a:lnTo>
                    <a:lnTo>
                      <a:pt x="23" y="66"/>
                    </a:lnTo>
                    <a:lnTo>
                      <a:pt x="23" y="65"/>
                    </a:lnTo>
                    <a:lnTo>
                      <a:pt x="21" y="62"/>
                    </a:lnTo>
                    <a:lnTo>
                      <a:pt x="22" y="59"/>
                    </a:lnTo>
                    <a:lnTo>
                      <a:pt x="23" y="53"/>
                    </a:lnTo>
                    <a:lnTo>
                      <a:pt x="27" y="48"/>
                    </a:lnTo>
                    <a:lnTo>
                      <a:pt x="29" y="41"/>
                    </a:lnTo>
                    <a:lnTo>
                      <a:pt x="28" y="39"/>
                    </a:lnTo>
                    <a:lnTo>
                      <a:pt x="26" y="37"/>
                    </a:lnTo>
                    <a:lnTo>
                      <a:pt x="24" y="32"/>
                    </a:lnTo>
                    <a:lnTo>
                      <a:pt x="25" y="28"/>
                    </a:lnTo>
                    <a:lnTo>
                      <a:pt x="24" y="26"/>
                    </a:lnTo>
                    <a:lnTo>
                      <a:pt x="24" y="25"/>
                    </a:lnTo>
                    <a:lnTo>
                      <a:pt x="22" y="22"/>
                    </a:lnTo>
                    <a:lnTo>
                      <a:pt x="19" y="20"/>
                    </a:lnTo>
                    <a:lnTo>
                      <a:pt x="8" y="9"/>
                    </a:ln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422">
                <a:extLst>
                  <a:ext uri="{FF2B5EF4-FFF2-40B4-BE49-F238E27FC236}">
                    <a16:creationId xmlns:a16="http://schemas.microsoft.com/office/drawing/2014/main" id="{E1A66C06-908F-D5DE-5AD9-34F0508C76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8" y="1820"/>
                <a:ext cx="26" cy="90"/>
              </a:xfrm>
              <a:custGeom>
                <a:avLst/>
                <a:gdLst>
                  <a:gd name="T0" fmla="*/ 71 w 76"/>
                  <a:gd name="T1" fmla="*/ 263 h 270"/>
                  <a:gd name="T2" fmla="*/ 67 w 76"/>
                  <a:gd name="T3" fmla="*/ 254 h 270"/>
                  <a:gd name="T4" fmla="*/ 66 w 76"/>
                  <a:gd name="T5" fmla="*/ 243 h 270"/>
                  <a:gd name="T6" fmla="*/ 65 w 76"/>
                  <a:gd name="T7" fmla="*/ 240 h 270"/>
                  <a:gd name="T8" fmla="*/ 64 w 76"/>
                  <a:gd name="T9" fmla="*/ 232 h 270"/>
                  <a:gd name="T10" fmla="*/ 71 w 76"/>
                  <a:gd name="T11" fmla="*/ 213 h 270"/>
                  <a:gd name="T12" fmla="*/ 73 w 76"/>
                  <a:gd name="T13" fmla="*/ 204 h 270"/>
                  <a:gd name="T14" fmla="*/ 74 w 76"/>
                  <a:gd name="T15" fmla="*/ 199 h 270"/>
                  <a:gd name="T16" fmla="*/ 72 w 76"/>
                  <a:gd name="T17" fmla="*/ 182 h 270"/>
                  <a:gd name="T18" fmla="*/ 73 w 76"/>
                  <a:gd name="T19" fmla="*/ 166 h 270"/>
                  <a:gd name="T20" fmla="*/ 75 w 76"/>
                  <a:gd name="T21" fmla="*/ 152 h 270"/>
                  <a:gd name="T22" fmla="*/ 74 w 76"/>
                  <a:gd name="T23" fmla="*/ 135 h 270"/>
                  <a:gd name="T24" fmla="*/ 75 w 76"/>
                  <a:gd name="T25" fmla="*/ 127 h 270"/>
                  <a:gd name="T26" fmla="*/ 73 w 76"/>
                  <a:gd name="T27" fmla="*/ 125 h 270"/>
                  <a:gd name="T28" fmla="*/ 68 w 76"/>
                  <a:gd name="T29" fmla="*/ 129 h 270"/>
                  <a:gd name="T30" fmla="*/ 70 w 76"/>
                  <a:gd name="T31" fmla="*/ 126 h 270"/>
                  <a:gd name="T32" fmla="*/ 71 w 76"/>
                  <a:gd name="T33" fmla="*/ 120 h 270"/>
                  <a:gd name="T34" fmla="*/ 68 w 76"/>
                  <a:gd name="T35" fmla="*/ 118 h 270"/>
                  <a:gd name="T36" fmla="*/ 61 w 76"/>
                  <a:gd name="T37" fmla="*/ 119 h 270"/>
                  <a:gd name="T38" fmla="*/ 60 w 76"/>
                  <a:gd name="T39" fmla="*/ 117 h 270"/>
                  <a:gd name="T40" fmla="*/ 63 w 76"/>
                  <a:gd name="T41" fmla="*/ 111 h 270"/>
                  <a:gd name="T42" fmla="*/ 62 w 76"/>
                  <a:gd name="T43" fmla="*/ 108 h 270"/>
                  <a:gd name="T44" fmla="*/ 62 w 76"/>
                  <a:gd name="T45" fmla="*/ 105 h 270"/>
                  <a:gd name="T46" fmla="*/ 63 w 76"/>
                  <a:gd name="T47" fmla="*/ 95 h 270"/>
                  <a:gd name="T48" fmla="*/ 62 w 76"/>
                  <a:gd name="T49" fmla="*/ 88 h 270"/>
                  <a:gd name="T50" fmla="*/ 55 w 76"/>
                  <a:gd name="T51" fmla="*/ 82 h 270"/>
                  <a:gd name="T52" fmla="*/ 48 w 76"/>
                  <a:gd name="T53" fmla="*/ 82 h 270"/>
                  <a:gd name="T54" fmla="*/ 46 w 76"/>
                  <a:gd name="T55" fmla="*/ 80 h 270"/>
                  <a:gd name="T56" fmla="*/ 48 w 76"/>
                  <a:gd name="T57" fmla="*/ 69 h 270"/>
                  <a:gd name="T58" fmla="*/ 46 w 76"/>
                  <a:gd name="T59" fmla="*/ 63 h 270"/>
                  <a:gd name="T60" fmla="*/ 40 w 76"/>
                  <a:gd name="T61" fmla="*/ 58 h 270"/>
                  <a:gd name="T62" fmla="*/ 34 w 76"/>
                  <a:gd name="T63" fmla="*/ 53 h 270"/>
                  <a:gd name="T64" fmla="*/ 26 w 76"/>
                  <a:gd name="T65" fmla="*/ 43 h 270"/>
                  <a:gd name="T66" fmla="*/ 26 w 76"/>
                  <a:gd name="T67" fmla="*/ 34 h 270"/>
                  <a:gd name="T68" fmla="*/ 21 w 76"/>
                  <a:gd name="T69" fmla="*/ 28 h 270"/>
                  <a:gd name="T70" fmla="*/ 21 w 76"/>
                  <a:gd name="T71" fmla="*/ 19 h 270"/>
                  <a:gd name="T72" fmla="*/ 15 w 76"/>
                  <a:gd name="T73" fmla="*/ 15 h 270"/>
                  <a:gd name="T74" fmla="*/ 8 w 76"/>
                  <a:gd name="T75" fmla="*/ 10 h 270"/>
                  <a:gd name="T76" fmla="*/ 5 w 76"/>
                  <a:gd name="T77" fmla="*/ 1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6" h="270">
                    <a:moveTo>
                      <a:pt x="72" y="270"/>
                    </a:moveTo>
                    <a:lnTo>
                      <a:pt x="71" y="263"/>
                    </a:lnTo>
                    <a:lnTo>
                      <a:pt x="70" y="259"/>
                    </a:lnTo>
                    <a:lnTo>
                      <a:pt x="67" y="254"/>
                    </a:lnTo>
                    <a:lnTo>
                      <a:pt x="66" y="246"/>
                    </a:lnTo>
                    <a:lnTo>
                      <a:pt x="66" y="243"/>
                    </a:lnTo>
                    <a:lnTo>
                      <a:pt x="65" y="241"/>
                    </a:lnTo>
                    <a:lnTo>
                      <a:pt x="65" y="240"/>
                    </a:lnTo>
                    <a:lnTo>
                      <a:pt x="65" y="238"/>
                    </a:lnTo>
                    <a:lnTo>
                      <a:pt x="64" y="232"/>
                    </a:lnTo>
                    <a:lnTo>
                      <a:pt x="67" y="224"/>
                    </a:lnTo>
                    <a:lnTo>
                      <a:pt x="71" y="213"/>
                    </a:lnTo>
                    <a:lnTo>
                      <a:pt x="71" y="206"/>
                    </a:lnTo>
                    <a:lnTo>
                      <a:pt x="73" y="204"/>
                    </a:lnTo>
                    <a:lnTo>
                      <a:pt x="73" y="201"/>
                    </a:lnTo>
                    <a:lnTo>
                      <a:pt x="74" y="199"/>
                    </a:lnTo>
                    <a:lnTo>
                      <a:pt x="74" y="193"/>
                    </a:lnTo>
                    <a:lnTo>
                      <a:pt x="72" y="182"/>
                    </a:lnTo>
                    <a:lnTo>
                      <a:pt x="73" y="175"/>
                    </a:lnTo>
                    <a:lnTo>
                      <a:pt x="73" y="166"/>
                    </a:lnTo>
                    <a:lnTo>
                      <a:pt x="74" y="161"/>
                    </a:lnTo>
                    <a:lnTo>
                      <a:pt x="75" y="152"/>
                    </a:lnTo>
                    <a:lnTo>
                      <a:pt x="75" y="139"/>
                    </a:lnTo>
                    <a:lnTo>
                      <a:pt x="74" y="135"/>
                    </a:lnTo>
                    <a:lnTo>
                      <a:pt x="76" y="131"/>
                    </a:lnTo>
                    <a:lnTo>
                      <a:pt x="75" y="127"/>
                    </a:lnTo>
                    <a:lnTo>
                      <a:pt x="75" y="126"/>
                    </a:lnTo>
                    <a:lnTo>
                      <a:pt x="73" y="125"/>
                    </a:lnTo>
                    <a:lnTo>
                      <a:pt x="72" y="128"/>
                    </a:lnTo>
                    <a:lnTo>
                      <a:pt x="68" y="129"/>
                    </a:lnTo>
                    <a:lnTo>
                      <a:pt x="68" y="128"/>
                    </a:lnTo>
                    <a:lnTo>
                      <a:pt x="70" y="126"/>
                    </a:lnTo>
                    <a:lnTo>
                      <a:pt x="71" y="124"/>
                    </a:lnTo>
                    <a:lnTo>
                      <a:pt x="71" y="120"/>
                    </a:lnTo>
                    <a:lnTo>
                      <a:pt x="71" y="119"/>
                    </a:lnTo>
                    <a:lnTo>
                      <a:pt x="68" y="118"/>
                    </a:lnTo>
                    <a:lnTo>
                      <a:pt x="66" y="119"/>
                    </a:lnTo>
                    <a:lnTo>
                      <a:pt x="61" y="119"/>
                    </a:lnTo>
                    <a:lnTo>
                      <a:pt x="60" y="119"/>
                    </a:lnTo>
                    <a:lnTo>
                      <a:pt x="60" y="117"/>
                    </a:lnTo>
                    <a:lnTo>
                      <a:pt x="63" y="114"/>
                    </a:lnTo>
                    <a:lnTo>
                      <a:pt x="63" y="111"/>
                    </a:lnTo>
                    <a:lnTo>
                      <a:pt x="63" y="110"/>
                    </a:lnTo>
                    <a:lnTo>
                      <a:pt x="62" y="108"/>
                    </a:lnTo>
                    <a:lnTo>
                      <a:pt x="62" y="107"/>
                    </a:lnTo>
                    <a:lnTo>
                      <a:pt x="62" y="105"/>
                    </a:lnTo>
                    <a:lnTo>
                      <a:pt x="61" y="100"/>
                    </a:lnTo>
                    <a:lnTo>
                      <a:pt x="63" y="95"/>
                    </a:lnTo>
                    <a:lnTo>
                      <a:pt x="63" y="90"/>
                    </a:lnTo>
                    <a:lnTo>
                      <a:pt x="62" y="88"/>
                    </a:lnTo>
                    <a:lnTo>
                      <a:pt x="58" y="84"/>
                    </a:lnTo>
                    <a:lnTo>
                      <a:pt x="55" y="82"/>
                    </a:lnTo>
                    <a:lnTo>
                      <a:pt x="52" y="82"/>
                    </a:lnTo>
                    <a:lnTo>
                      <a:pt x="48" y="82"/>
                    </a:lnTo>
                    <a:lnTo>
                      <a:pt x="47" y="82"/>
                    </a:lnTo>
                    <a:lnTo>
                      <a:pt x="46" y="80"/>
                    </a:lnTo>
                    <a:lnTo>
                      <a:pt x="45" y="76"/>
                    </a:lnTo>
                    <a:lnTo>
                      <a:pt x="48" y="69"/>
                    </a:lnTo>
                    <a:lnTo>
                      <a:pt x="47" y="64"/>
                    </a:lnTo>
                    <a:lnTo>
                      <a:pt x="46" y="63"/>
                    </a:lnTo>
                    <a:lnTo>
                      <a:pt x="42" y="59"/>
                    </a:lnTo>
                    <a:lnTo>
                      <a:pt x="40" y="58"/>
                    </a:lnTo>
                    <a:lnTo>
                      <a:pt x="36" y="57"/>
                    </a:lnTo>
                    <a:lnTo>
                      <a:pt x="34" y="53"/>
                    </a:lnTo>
                    <a:lnTo>
                      <a:pt x="28" y="47"/>
                    </a:lnTo>
                    <a:lnTo>
                      <a:pt x="26" y="43"/>
                    </a:lnTo>
                    <a:lnTo>
                      <a:pt x="27" y="39"/>
                    </a:lnTo>
                    <a:lnTo>
                      <a:pt x="26" y="34"/>
                    </a:lnTo>
                    <a:lnTo>
                      <a:pt x="24" y="32"/>
                    </a:lnTo>
                    <a:lnTo>
                      <a:pt x="21" y="28"/>
                    </a:lnTo>
                    <a:lnTo>
                      <a:pt x="22" y="24"/>
                    </a:lnTo>
                    <a:lnTo>
                      <a:pt x="21" y="19"/>
                    </a:lnTo>
                    <a:lnTo>
                      <a:pt x="18" y="18"/>
                    </a:lnTo>
                    <a:lnTo>
                      <a:pt x="15" y="15"/>
                    </a:lnTo>
                    <a:lnTo>
                      <a:pt x="13" y="14"/>
                    </a:lnTo>
                    <a:lnTo>
                      <a:pt x="8" y="10"/>
                    </a:lnTo>
                    <a:lnTo>
                      <a:pt x="7" y="4"/>
                    </a:lnTo>
                    <a:lnTo>
                      <a:pt x="5" y="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423">
                <a:extLst>
                  <a:ext uri="{FF2B5EF4-FFF2-40B4-BE49-F238E27FC236}">
                    <a16:creationId xmlns:a16="http://schemas.microsoft.com/office/drawing/2014/main" id="{736D0DA9-90FC-371E-5B95-D2AF442206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9" y="1588"/>
                <a:ext cx="83" cy="231"/>
              </a:xfrm>
              <a:custGeom>
                <a:avLst/>
                <a:gdLst>
                  <a:gd name="T0" fmla="*/ 229 w 248"/>
                  <a:gd name="T1" fmla="*/ 689 h 693"/>
                  <a:gd name="T2" fmla="*/ 234 w 248"/>
                  <a:gd name="T3" fmla="*/ 674 h 693"/>
                  <a:gd name="T4" fmla="*/ 227 w 248"/>
                  <a:gd name="T5" fmla="*/ 668 h 693"/>
                  <a:gd name="T6" fmla="*/ 223 w 248"/>
                  <a:gd name="T7" fmla="*/ 663 h 693"/>
                  <a:gd name="T8" fmla="*/ 231 w 248"/>
                  <a:gd name="T9" fmla="*/ 646 h 693"/>
                  <a:gd name="T10" fmla="*/ 236 w 248"/>
                  <a:gd name="T11" fmla="*/ 636 h 693"/>
                  <a:gd name="T12" fmla="*/ 243 w 248"/>
                  <a:gd name="T13" fmla="*/ 628 h 693"/>
                  <a:gd name="T14" fmla="*/ 239 w 248"/>
                  <a:gd name="T15" fmla="*/ 627 h 693"/>
                  <a:gd name="T16" fmla="*/ 233 w 248"/>
                  <a:gd name="T17" fmla="*/ 621 h 693"/>
                  <a:gd name="T18" fmla="*/ 236 w 248"/>
                  <a:gd name="T19" fmla="*/ 613 h 693"/>
                  <a:gd name="T20" fmla="*/ 242 w 248"/>
                  <a:gd name="T21" fmla="*/ 608 h 693"/>
                  <a:gd name="T22" fmla="*/ 245 w 248"/>
                  <a:gd name="T23" fmla="*/ 609 h 693"/>
                  <a:gd name="T24" fmla="*/ 248 w 248"/>
                  <a:gd name="T25" fmla="*/ 606 h 693"/>
                  <a:gd name="T26" fmla="*/ 242 w 248"/>
                  <a:gd name="T27" fmla="*/ 601 h 693"/>
                  <a:gd name="T28" fmla="*/ 238 w 248"/>
                  <a:gd name="T29" fmla="*/ 595 h 693"/>
                  <a:gd name="T30" fmla="*/ 242 w 248"/>
                  <a:gd name="T31" fmla="*/ 589 h 693"/>
                  <a:gd name="T32" fmla="*/ 242 w 248"/>
                  <a:gd name="T33" fmla="*/ 586 h 693"/>
                  <a:gd name="T34" fmla="*/ 239 w 248"/>
                  <a:gd name="T35" fmla="*/ 576 h 693"/>
                  <a:gd name="T36" fmla="*/ 238 w 248"/>
                  <a:gd name="T37" fmla="*/ 561 h 693"/>
                  <a:gd name="T38" fmla="*/ 238 w 248"/>
                  <a:gd name="T39" fmla="*/ 549 h 693"/>
                  <a:gd name="T40" fmla="*/ 233 w 248"/>
                  <a:gd name="T41" fmla="*/ 541 h 693"/>
                  <a:gd name="T42" fmla="*/ 240 w 248"/>
                  <a:gd name="T43" fmla="*/ 534 h 693"/>
                  <a:gd name="T44" fmla="*/ 244 w 248"/>
                  <a:gd name="T45" fmla="*/ 531 h 693"/>
                  <a:gd name="T46" fmla="*/ 243 w 248"/>
                  <a:gd name="T47" fmla="*/ 529 h 693"/>
                  <a:gd name="T48" fmla="*/ 237 w 248"/>
                  <a:gd name="T49" fmla="*/ 521 h 693"/>
                  <a:gd name="T50" fmla="*/ 238 w 248"/>
                  <a:gd name="T51" fmla="*/ 505 h 693"/>
                  <a:gd name="T52" fmla="*/ 241 w 248"/>
                  <a:gd name="T53" fmla="*/ 497 h 693"/>
                  <a:gd name="T54" fmla="*/ 237 w 248"/>
                  <a:gd name="T55" fmla="*/ 490 h 693"/>
                  <a:gd name="T56" fmla="*/ 236 w 248"/>
                  <a:gd name="T57" fmla="*/ 470 h 693"/>
                  <a:gd name="T58" fmla="*/ 228 w 248"/>
                  <a:gd name="T59" fmla="*/ 455 h 693"/>
                  <a:gd name="T60" fmla="*/ 218 w 248"/>
                  <a:gd name="T61" fmla="*/ 442 h 693"/>
                  <a:gd name="T62" fmla="*/ 207 w 248"/>
                  <a:gd name="T63" fmla="*/ 424 h 693"/>
                  <a:gd name="T64" fmla="*/ 200 w 248"/>
                  <a:gd name="T65" fmla="*/ 418 h 693"/>
                  <a:gd name="T66" fmla="*/ 201 w 248"/>
                  <a:gd name="T67" fmla="*/ 409 h 693"/>
                  <a:gd name="T68" fmla="*/ 193 w 248"/>
                  <a:gd name="T69" fmla="*/ 409 h 693"/>
                  <a:gd name="T70" fmla="*/ 185 w 248"/>
                  <a:gd name="T71" fmla="*/ 394 h 693"/>
                  <a:gd name="T72" fmla="*/ 171 w 248"/>
                  <a:gd name="T73" fmla="*/ 375 h 693"/>
                  <a:gd name="T74" fmla="*/ 163 w 248"/>
                  <a:gd name="T75" fmla="*/ 362 h 693"/>
                  <a:gd name="T76" fmla="*/ 152 w 248"/>
                  <a:gd name="T77" fmla="*/ 346 h 693"/>
                  <a:gd name="T78" fmla="*/ 127 w 248"/>
                  <a:gd name="T79" fmla="*/ 326 h 693"/>
                  <a:gd name="T80" fmla="*/ 107 w 248"/>
                  <a:gd name="T81" fmla="*/ 315 h 693"/>
                  <a:gd name="T82" fmla="*/ 98 w 248"/>
                  <a:gd name="T83" fmla="*/ 300 h 693"/>
                  <a:gd name="T84" fmla="*/ 73 w 248"/>
                  <a:gd name="T85" fmla="*/ 273 h 693"/>
                  <a:gd name="T86" fmla="*/ 61 w 248"/>
                  <a:gd name="T87" fmla="*/ 267 h 693"/>
                  <a:gd name="T88" fmla="*/ 44 w 248"/>
                  <a:gd name="T89" fmla="*/ 264 h 693"/>
                  <a:gd name="T90" fmla="*/ 35 w 248"/>
                  <a:gd name="T91" fmla="*/ 258 h 693"/>
                  <a:gd name="T92" fmla="*/ 23 w 248"/>
                  <a:gd name="T93" fmla="*/ 247 h 693"/>
                  <a:gd name="T94" fmla="*/ 13 w 248"/>
                  <a:gd name="T95" fmla="*/ 236 h 693"/>
                  <a:gd name="T96" fmla="*/ 3 w 248"/>
                  <a:gd name="T97" fmla="*/ 216 h 693"/>
                  <a:gd name="T98" fmla="*/ 2 w 248"/>
                  <a:gd name="T99" fmla="*/ 199 h 693"/>
                  <a:gd name="T100" fmla="*/ 3 w 248"/>
                  <a:gd name="T101" fmla="*/ 186 h 693"/>
                  <a:gd name="T102" fmla="*/ 23 w 248"/>
                  <a:gd name="T103" fmla="*/ 156 h 693"/>
                  <a:gd name="T104" fmla="*/ 26 w 248"/>
                  <a:gd name="T105" fmla="*/ 139 h 693"/>
                  <a:gd name="T106" fmla="*/ 30 w 248"/>
                  <a:gd name="T107" fmla="*/ 127 h 693"/>
                  <a:gd name="T108" fmla="*/ 30 w 248"/>
                  <a:gd name="T109" fmla="*/ 106 h 693"/>
                  <a:gd name="T110" fmla="*/ 25 w 248"/>
                  <a:gd name="T111" fmla="*/ 83 h 693"/>
                  <a:gd name="T112" fmla="*/ 17 w 248"/>
                  <a:gd name="T113" fmla="*/ 69 h 693"/>
                  <a:gd name="T114" fmla="*/ 21 w 248"/>
                  <a:gd name="T115" fmla="*/ 50 h 693"/>
                  <a:gd name="T116" fmla="*/ 31 w 248"/>
                  <a:gd name="T117" fmla="*/ 19 h 693"/>
                  <a:gd name="T118" fmla="*/ 39 w 248"/>
                  <a:gd name="T119" fmla="*/ 0 h 6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48" h="693">
                    <a:moveTo>
                      <a:pt x="234" y="693"/>
                    </a:moveTo>
                    <a:lnTo>
                      <a:pt x="231" y="691"/>
                    </a:lnTo>
                    <a:lnTo>
                      <a:pt x="229" y="689"/>
                    </a:lnTo>
                    <a:lnTo>
                      <a:pt x="231" y="685"/>
                    </a:lnTo>
                    <a:lnTo>
                      <a:pt x="234" y="677"/>
                    </a:lnTo>
                    <a:lnTo>
                      <a:pt x="234" y="674"/>
                    </a:lnTo>
                    <a:lnTo>
                      <a:pt x="233" y="671"/>
                    </a:lnTo>
                    <a:lnTo>
                      <a:pt x="231" y="669"/>
                    </a:lnTo>
                    <a:lnTo>
                      <a:pt x="227" y="668"/>
                    </a:lnTo>
                    <a:lnTo>
                      <a:pt x="224" y="666"/>
                    </a:lnTo>
                    <a:lnTo>
                      <a:pt x="223" y="665"/>
                    </a:lnTo>
                    <a:lnTo>
                      <a:pt x="223" y="663"/>
                    </a:lnTo>
                    <a:lnTo>
                      <a:pt x="225" y="661"/>
                    </a:lnTo>
                    <a:lnTo>
                      <a:pt x="229" y="652"/>
                    </a:lnTo>
                    <a:lnTo>
                      <a:pt x="231" y="646"/>
                    </a:lnTo>
                    <a:lnTo>
                      <a:pt x="231" y="641"/>
                    </a:lnTo>
                    <a:lnTo>
                      <a:pt x="235" y="638"/>
                    </a:lnTo>
                    <a:lnTo>
                      <a:pt x="236" y="636"/>
                    </a:lnTo>
                    <a:lnTo>
                      <a:pt x="238" y="634"/>
                    </a:lnTo>
                    <a:lnTo>
                      <a:pt x="242" y="631"/>
                    </a:lnTo>
                    <a:lnTo>
                      <a:pt x="243" y="628"/>
                    </a:lnTo>
                    <a:lnTo>
                      <a:pt x="243" y="627"/>
                    </a:lnTo>
                    <a:lnTo>
                      <a:pt x="242" y="626"/>
                    </a:lnTo>
                    <a:lnTo>
                      <a:pt x="239" y="627"/>
                    </a:lnTo>
                    <a:lnTo>
                      <a:pt x="235" y="626"/>
                    </a:lnTo>
                    <a:lnTo>
                      <a:pt x="234" y="625"/>
                    </a:lnTo>
                    <a:lnTo>
                      <a:pt x="233" y="621"/>
                    </a:lnTo>
                    <a:lnTo>
                      <a:pt x="235" y="619"/>
                    </a:lnTo>
                    <a:lnTo>
                      <a:pt x="235" y="615"/>
                    </a:lnTo>
                    <a:lnTo>
                      <a:pt x="236" y="613"/>
                    </a:lnTo>
                    <a:lnTo>
                      <a:pt x="236" y="608"/>
                    </a:lnTo>
                    <a:lnTo>
                      <a:pt x="237" y="607"/>
                    </a:lnTo>
                    <a:lnTo>
                      <a:pt x="242" y="608"/>
                    </a:lnTo>
                    <a:lnTo>
                      <a:pt x="243" y="609"/>
                    </a:lnTo>
                    <a:lnTo>
                      <a:pt x="245" y="610"/>
                    </a:lnTo>
                    <a:lnTo>
                      <a:pt x="245" y="609"/>
                    </a:lnTo>
                    <a:lnTo>
                      <a:pt x="246" y="609"/>
                    </a:lnTo>
                    <a:lnTo>
                      <a:pt x="248" y="609"/>
                    </a:lnTo>
                    <a:lnTo>
                      <a:pt x="248" y="606"/>
                    </a:lnTo>
                    <a:lnTo>
                      <a:pt x="247" y="604"/>
                    </a:lnTo>
                    <a:lnTo>
                      <a:pt x="245" y="602"/>
                    </a:lnTo>
                    <a:lnTo>
                      <a:pt x="242" y="601"/>
                    </a:lnTo>
                    <a:lnTo>
                      <a:pt x="238" y="599"/>
                    </a:lnTo>
                    <a:lnTo>
                      <a:pt x="237" y="598"/>
                    </a:lnTo>
                    <a:lnTo>
                      <a:pt x="238" y="595"/>
                    </a:lnTo>
                    <a:lnTo>
                      <a:pt x="241" y="595"/>
                    </a:lnTo>
                    <a:lnTo>
                      <a:pt x="242" y="591"/>
                    </a:lnTo>
                    <a:lnTo>
                      <a:pt x="242" y="589"/>
                    </a:lnTo>
                    <a:lnTo>
                      <a:pt x="242" y="588"/>
                    </a:lnTo>
                    <a:lnTo>
                      <a:pt x="243" y="588"/>
                    </a:lnTo>
                    <a:lnTo>
                      <a:pt x="242" y="586"/>
                    </a:lnTo>
                    <a:lnTo>
                      <a:pt x="242" y="585"/>
                    </a:lnTo>
                    <a:lnTo>
                      <a:pt x="242" y="583"/>
                    </a:lnTo>
                    <a:lnTo>
                      <a:pt x="239" y="576"/>
                    </a:lnTo>
                    <a:lnTo>
                      <a:pt x="238" y="572"/>
                    </a:lnTo>
                    <a:lnTo>
                      <a:pt x="239" y="566"/>
                    </a:lnTo>
                    <a:lnTo>
                      <a:pt x="238" y="561"/>
                    </a:lnTo>
                    <a:lnTo>
                      <a:pt x="236" y="556"/>
                    </a:lnTo>
                    <a:lnTo>
                      <a:pt x="235" y="553"/>
                    </a:lnTo>
                    <a:lnTo>
                      <a:pt x="238" y="549"/>
                    </a:lnTo>
                    <a:lnTo>
                      <a:pt x="237" y="546"/>
                    </a:lnTo>
                    <a:lnTo>
                      <a:pt x="236" y="544"/>
                    </a:lnTo>
                    <a:lnTo>
                      <a:pt x="233" y="541"/>
                    </a:lnTo>
                    <a:lnTo>
                      <a:pt x="233" y="540"/>
                    </a:lnTo>
                    <a:lnTo>
                      <a:pt x="234" y="536"/>
                    </a:lnTo>
                    <a:lnTo>
                      <a:pt x="240" y="534"/>
                    </a:lnTo>
                    <a:lnTo>
                      <a:pt x="243" y="532"/>
                    </a:lnTo>
                    <a:lnTo>
                      <a:pt x="243" y="531"/>
                    </a:lnTo>
                    <a:lnTo>
                      <a:pt x="244" y="531"/>
                    </a:lnTo>
                    <a:lnTo>
                      <a:pt x="246" y="531"/>
                    </a:lnTo>
                    <a:lnTo>
                      <a:pt x="245" y="529"/>
                    </a:lnTo>
                    <a:lnTo>
                      <a:pt x="243" y="529"/>
                    </a:lnTo>
                    <a:lnTo>
                      <a:pt x="237" y="526"/>
                    </a:lnTo>
                    <a:lnTo>
                      <a:pt x="236" y="525"/>
                    </a:lnTo>
                    <a:lnTo>
                      <a:pt x="237" y="521"/>
                    </a:lnTo>
                    <a:lnTo>
                      <a:pt x="240" y="515"/>
                    </a:lnTo>
                    <a:lnTo>
                      <a:pt x="240" y="509"/>
                    </a:lnTo>
                    <a:lnTo>
                      <a:pt x="238" y="505"/>
                    </a:lnTo>
                    <a:lnTo>
                      <a:pt x="237" y="503"/>
                    </a:lnTo>
                    <a:lnTo>
                      <a:pt x="238" y="502"/>
                    </a:lnTo>
                    <a:lnTo>
                      <a:pt x="241" y="497"/>
                    </a:lnTo>
                    <a:lnTo>
                      <a:pt x="240" y="495"/>
                    </a:lnTo>
                    <a:lnTo>
                      <a:pt x="240" y="494"/>
                    </a:lnTo>
                    <a:lnTo>
                      <a:pt x="237" y="490"/>
                    </a:lnTo>
                    <a:lnTo>
                      <a:pt x="234" y="485"/>
                    </a:lnTo>
                    <a:lnTo>
                      <a:pt x="236" y="478"/>
                    </a:lnTo>
                    <a:lnTo>
                      <a:pt x="236" y="470"/>
                    </a:lnTo>
                    <a:lnTo>
                      <a:pt x="234" y="464"/>
                    </a:lnTo>
                    <a:lnTo>
                      <a:pt x="229" y="458"/>
                    </a:lnTo>
                    <a:lnTo>
                      <a:pt x="228" y="455"/>
                    </a:lnTo>
                    <a:lnTo>
                      <a:pt x="222" y="449"/>
                    </a:lnTo>
                    <a:lnTo>
                      <a:pt x="219" y="446"/>
                    </a:lnTo>
                    <a:lnTo>
                      <a:pt x="218" y="442"/>
                    </a:lnTo>
                    <a:lnTo>
                      <a:pt x="213" y="431"/>
                    </a:lnTo>
                    <a:lnTo>
                      <a:pt x="209" y="427"/>
                    </a:lnTo>
                    <a:lnTo>
                      <a:pt x="207" y="424"/>
                    </a:lnTo>
                    <a:lnTo>
                      <a:pt x="203" y="423"/>
                    </a:lnTo>
                    <a:lnTo>
                      <a:pt x="200" y="421"/>
                    </a:lnTo>
                    <a:lnTo>
                      <a:pt x="200" y="418"/>
                    </a:lnTo>
                    <a:lnTo>
                      <a:pt x="201" y="414"/>
                    </a:lnTo>
                    <a:lnTo>
                      <a:pt x="202" y="410"/>
                    </a:lnTo>
                    <a:lnTo>
                      <a:pt x="201" y="409"/>
                    </a:lnTo>
                    <a:lnTo>
                      <a:pt x="199" y="408"/>
                    </a:lnTo>
                    <a:lnTo>
                      <a:pt x="196" y="410"/>
                    </a:lnTo>
                    <a:lnTo>
                      <a:pt x="193" y="409"/>
                    </a:lnTo>
                    <a:lnTo>
                      <a:pt x="190" y="405"/>
                    </a:lnTo>
                    <a:lnTo>
                      <a:pt x="187" y="398"/>
                    </a:lnTo>
                    <a:lnTo>
                      <a:pt x="185" y="394"/>
                    </a:lnTo>
                    <a:lnTo>
                      <a:pt x="176" y="384"/>
                    </a:lnTo>
                    <a:lnTo>
                      <a:pt x="171" y="379"/>
                    </a:lnTo>
                    <a:lnTo>
                      <a:pt x="171" y="375"/>
                    </a:lnTo>
                    <a:lnTo>
                      <a:pt x="169" y="372"/>
                    </a:lnTo>
                    <a:lnTo>
                      <a:pt x="166" y="368"/>
                    </a:lnTo>
                    <a:lnTo>
                      <a:pt x="163" y="362"/>
                    </a:lnTo>
                    <a:lnTo>
                      <a:pt x="162" y="361"/>
                    </a:lnTo>
                    <a:lnTo>
                      <a:pt x="158" y="352"/>
                    </a:lnTo>
                    <a:lnTo>
                      <a:pt x="152" y="346"/>
                    </a:lnTo>
                    <a:lnTo>
                      <a:pt x="138" y="337"/>
                    </a:lnTo>
                    <a:lnTo>
                      <a:pt x="131" y="331"/>
                    </a:lnTo>
                    <a:lnTo>
                      <a:pt x="127" y="326"/>
                    </a:lnTo>
                    <a:lnTo>
                      <a:pt x="121" y="322"/>
                    </a:lnTo>
                    <a:lnTo>
                      <a:pt x="111" y="318"/>
                    </a:lnTo>
                    <a:lnTo>
                      <a:pt x="107" y="315"/>
                    </a:lnTo>
                    <a:lnTo>
                      <a:pt x="103" y="312"/>
                    </a:lnTo>
                    <a:lnTo>
                      <a:pt x="99" y="304"/>
                    </a:lnTo>
                    <a:lnTo>
                      <a:pt x="98" y="300"/>
                    </a:lnTo>
                    <a:lnTo>
                      <a:pt x="82" y="279"/>
                    </a:lnTo>
                    <a:lnTo>
                      <a:pt x="79" y="275"/>
                    </a:lnTo>
                    <a:lnTo>
                      <a:pt x="73" y="273"/>
                    </a:lnTo>
                    <a:lnTo>
                      <a:pt x="70" y="270"/>
                    </a:lnTo>
                    <a:lnTo>
                      <a:pt x="66" y="269"/>
                    </a:lnTo>
                    <a:lnTo>
                      <a:pt x="61" y="267"/>
                    </a:lnTo>
                    <a:lnTo>
                      <a:pt x="54" y="266"/>
                    </a:lnTo>
                    <a:lnTo>
                      <a:pt x="49" y="264"/>
                    </a:lnTo>
                    <a:lnTo>
                      <a:pt x="44" y="264"/>
                    </a:lnTo>
                    <a:lnTo>
                      <a:pt x="39" y="262"/>
                    </a:lnTo>
                    <a:lnTo>
                      <a:pt x="37" y="260"/>
                    </a:lnTo>
                    <a:lnTo>
                      <a:pt x="35" y="258"/>
                    </a:lnTo>
                    <a:lnTo>
                      <a:pt x="34" y="257"/>
                    </a:lnTo>
                    <a:lnTo>
                      <a:pt x="32" y="255"/>
                    </a:lnTo>
                    <a:lnTo>
                      <a:pt x="23" y="247"/>
                    </a:lnTo>
                    <a:lnTo>
                      <a:pt x="18" y="243"/>
                    </a:lnTo>
                    <a:lnTo>
                      <a:pt x="15" y="239"/>
                    </a:lnTo>
                    <a:lnTo>
                      <a:pt x="13" y="236"/>
                    </a:lnTo>
                    <a:lnTo>
                      <a:pt x="7" y="223"/>
                    </a:lnTo>
                    <a:lnTo>
                      <a:pt x="4" y="219"/>
                    </a:lnTo>
                    <a:lnTo>
                      <a:pt x="3" y="216"/>
                    </a:lnTo>
                    <a:lnTo>
                      <a:pt x="5" y="207"/>
                    </a:lnTo>
                    <a:lnTo>
                      <a:pt x="4" y="203"/>
                    </a:lnTo>
                    <a:lnTo>
                      <a:pt x="2" y="199"/>
                    </a:lnTo>
                    <a:lnTo>
                      <a:pt x="0" y="196"/>
                    </a:lnTo>
                    <a:lnTo>
                      <a:pt x="1" y="191"/>
                    </a:lnTo>
                    <a:lnTo>
                      <a:pt x="3" y="186"/>
                    </a:lnTo>
                    <a:lnTo>
                      <a:pt x="7" y="181"/>
                    </a:lnTo>
                    <a:lnTo>
                      <a:pt x="21" y="164"/>
                    </a:lnTo>
                    <a:lnTo>
                      <a:pt x="23" y="156"/>
                    </a:lnTo>
                    <a:lnTo>
                      <a:pt x="23" y="151"/>
                    </a:lnTo>
                    <a:lnTo>
                      <a:pt x="22" y="144"/>
                    </a:lnTo>
                    <a:lnTo>
                      <a:pt x="26" y="139"/>
                    </a:lnTo>
                    <a:lnTo>
                      <a:pt x="28" y="135"/>
                    </a:lnTo>
                    <a:lnTo>
                      <a:pt x="30" y="132"/>
                    </a:lnTo>
                    <a:lnTo>
                      <a:pt x="30" y="127"/>
                    </a:lnTo>
                    <a:lnTo>
                      <a:pt x="31" y="123"/>
                    </a:lnTo>
                    <a:lnTo>
                      <a:pt x="29" y="112"/>
                    </a:lnTo>
                    <a:lnTo>
                      <a:pt x="30" y="106"/>
                    </a:lnTo>
                    <a:lnTo>
                      <a:pt x="28" y="94"/>
                    </a:lnTo>
                    <a:lnTo>
                      <a:pt x="27" y="88"/>
                    </a:lnTo>
                    <a:lnTo>
                      <a:pt x="25" y="83"/>
                    </a:lnTo>
                    <a:lnTo>
                      <a:pt x="24" y="79"/>
                    </a:lnTo>
                    <a:lnTo>
                      <a:pt x="22" y="75"/>
                    </a:lnTo>
                    <a:lnTo>
                      <a:pt x="17" y="69"/>
                    </a:lnTo>
                    <a:lnTo>
                      <a:pt x="17" y="65"/>
                    </a:lnTo>
                    <a:lnTo>
                      <a:pt x="20" y="61"/>
                    </a:lnTo>
                    <a:lnTo>
                      <a:pt x="21" y="50"/>
                    </a:lnTo>
                    <a:lnTo>
                      <a:pt x="23" y="43"/>
                    </a:lnTo>
                    <a:lnTo>
                      <a:pt x="28" y="31"/>
                    </a:lnTo>
                    <a:lnTo>
                      <a:pt x="31" y="19"/>
                    </a:lnTo>
                    <a:lnTo>
                      <a:pt x="34" y="12"/>
                    </a:lnTo>
                    <a:lnTo>
                      <a:pt x="36" y="5"/>
                    </a:lnTo>
                    <a:lnTo>
                      <a:pt x="39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424">
                <a:extLst>
                  <a:ext uri="{FF2B5EF4-FFF2-40B4-BE49-F238E27FC236}">
                    <a16:creationId xmlns:a16="http://schemas.microsoft.com/office/drawing/2014/main" id="{48A21119-2B86-F179-6EC3-C9F9C5EAE8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7" y="2479"/>
                <a:ext cx="35" cy="7"/>
              </a:xfrm>
              <a:custGeom>
                <a:avLst/>
                <a:gdLst>
                  <a:gd name="T0" fmla="*/ 104 w 104"/>
                  <a:gd name="T1" fmla="*/ 19 h 19"/>
                  <a:gd name="T2" fmla="*/ 101 w 104"/>
                  <a:gd name="T3" fmla="*/ 17 h 19"/>
                  <a:gd name="T4" fmla="*/ 98 w 104"/>
                  <a:gd name="T5" fmla="*/ 16 h 19"/>
                  <a:gd name="T6" fmla="*/ 97 w 104"/>
                  <a:gd name="T7" fmla="*/ 16 h 19"/>
                  <a:gd name="T8" fmla="*/ 95 w 104"/>
                  <a:gd name="T9" fmla="*/ 16 h 19"/>
                  <a:gd name="T10" fmla="*/ 91 w 104"/>
                  <a:gd name="T11" fmla="*/ 16 h 19"/>
                  <a:gd name="T12" fmla="*/ 84 w 104"/>
                  <a:gd name="T13" fmla="*/ 16 h 19"/>
                  <a:gd name="T14" fmla="*/ 72 w 104"/>
                  <a:gd name="T15" fmla="*/ 16 h 19"/>
                  <a:gd name="T16" fmla="*/ 57 w 104"/>
                  <a:gd name="T17" fmla="*/ 16 h 19"/>
                  <a:gd name="T18" fmla="*/ 51 w 104"/>
                  <a:gd name="T19" fmla="*/ 16 h 19"/>
                  <a:gd name="T20" fmla="*/ 47 w 104"/>
                  <a:gd name="T21" fmla="*/ 15 h 19"/>
                  <a:gd name="T22" fmla="*/ 43 w 104"/>
                  <a:gd name="T23" fmla="*/ 13 h 19"/>
                  <a:gd name="T24" fmla="*/ 39 w 104"/>
                  <a:gd name="T25" fmla="*/ 10 h 19"/>
                  <a:gd name="T26" fmla="*/ 35 w 104"/>
                  <a:gd name="T27" fmla="*/ 5 h 19"/>
                  <a:gd name="T28" fmla="*/ 32 w 104"/>
                  <a:gd name="T29" fmla="*/ 4 h 19"/>
                  <a:gd name="T30" fmla="*/ 24 w 104"/>
                  <a:gd name="T31" fmla="*/ 4 h 19"/>
                  <a:gd name="T32" fmla="*/ 17 w 104"/>
                  <a:gd name="T33" fmla="*/ 3 h 19"/>
                  <a:gd name="T34" fmla="*/ 14 w 104"/>
                  <a:gd name="T35" fmla="*/ 1 h 19"/>
                  <a:gd name="T36" fmla="*/ 10 w 104"/>
                  <a:gd name="T37" fmla="*/ 0 h 19"/>
                  <a:gd name="T38" fmla="*/ 6 w 104"/>
                  <a:gd name="T39" fmla="*/ 1 h 19"/>
                  <a:gd name="T40" fmla="*/ 0 w 104"/>
                  <a:gd name="T41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" h="19">
                    <a:moveTo>
                      <a:pt x="104" y="19"/>
                    </a:moveTo>
                    <a:lnTo>
                      <a:pt x="101" y="17"/>
                    </a:lnTo>
                    <a:lnTo>
                      <a:pt x="98" y="16"/>
                    </a:lnTo>
                    <a:lnTo>
                      <a:pt x="97" y="16"/>
                    </a:lnTo>
                    <a:lnTo>
                      <a:pt x="95" y="16"/>
                    </a:lnTo>
                    <a:lnTo>
                      <a:pt x="91" y="16"/>
                    </a:lnTo>
                    <a:lnTo>
                      <a:pt x="84" y="16"/>
                    </a:lnTo>
                    <a:lnTo>
                      <a:pt x="72" y="16"/>
                    </a:lnTo>
                    <a:lnTo>
                      <a:pt x="57" y="16"/>
                    </a:lnTo>
                    <a:lnTo>
                      <a:pt x="51" y="16"/>
                    </a:lnTo>
                    <a:lnTo>
                      <a:pt x="47" y="15"/>
                    </a:lnTo>
                    <a:lnTo>
                      <a:pt x="43" y="13"/>
                    </a:lnTo>
                    <a:lnTo>
                      <a:pt x="39" y="10"/>
                    </a:lnTo>
                    <a:lnTo>
                      <a:pt x="35" y="5"/>
                    </a:lnTo>
                    <a:lnTo>
                      <a:pt x="32" y="4"/>
                    </a:lnTo>
                    <a:lnTo>
                      <a:pt x="24" y="4"/>
                    </a:lnTo>
                    <a:lnTo>
                      <a:pt x="17" y="3"/>
                    </a:lnTo>
                    <a:lnTo>
                      <a:pt x="14" y="1"/>
                    </a:lnTo>
                    <a:lnTo>
                      <a:pt x="10" y="0"/>
                    </a:lnTo>
                    <a:lnTo>
                      <a:pt x="6" y="1"/>
                    </a:lnTo>
                    <a:lnTo>
                      <a:pt x="0" y="5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425">
                <a:extLst>
                  <a:ext uri="{FF2B5EF4-FFF2-40B4-BE49-F238E27FC236}">
                    <a16:creationId xmlns:a16="http://schemas.microsoft.com/office/drawing/2014/main" id="{6A465233-79BA-6A1C-A690-278C2A8EF2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6" y="2681"/>
                <a:ext cx="63" cy="12"/>
              </a:xfrm>
              <a:custGeom>
                <a:avLst/>
                <a:gdLst>
                  <a:gd name="T0" fmla="*/ 190 w 190"/>
                  <a:gd name="T1" fmla="*/ 36 h 36"/>
                  <a:gd name="T2" fmla="*/ 186 w 190"/>
                  <a:gd name="T3" fmla="*/ 35 h 36"/>
                  <a:gd name="T4" fmla="*/ 184 w 190"/>
                  <a:gd name="T5" fmla="*/ 33 h 36"/>
                  <a:gd name="T6" fmla="*/ 179 w 190"/>
                  <a:gd name="T7" fmla="*/ 29 h 36"/>
                  <a:gd name="T8" fmla="*/ 176 w 190"/>
                  <a:gd name="T9" fmla="*/ 25 h 36"/>
                  <a:gd name="T10" fmla="*/ 175 w 190"/>
                  <a:gd name="T11" fmla="*/ 19 h 36"/>
                  <a:gd name="T12" fmla="*/ 175 w 190"/>
                  <a:gd name="T13" fmla="*/ 15 h 36"/>
                  <a:gd name="T14" fmla="*/ 175 w 190"/>
                  <a:gd name="T15" fmla="*/ 9 h 36"/>
                  <a:gd name="T16" fmla="*/ 162 w 190"/>
                  <a:gd name="T17" fmla="*/ 4 h 36"/>
                  <a:gd name="T18" fmla="*/ 154 w 190"/>
                  <a:gd name="T19" fmla="*/ 1 h 36"/>
                  <a:gd name="T20" fmla="*/ 148 w 190"/>
                  <a:gd name="T21" fmla="*/ 0 h 36"/>
                  <a:gd name="T22" fmla="*/ 145 w 190"/>
                  <a:gd name="T23" fmla="*/ 6 h 36"/>
                  <a:gd name="T24" fmla="*/ 141 w 190"/>
                  <a:gd name="T25" fmla="*/ 6 h 36"/>
                  <a:gd name="T26" fmla="*/ 139 w 190"/>
                  <a:gd name="T27" fmla="*/ 9 h 36"/>
                  <a:gd name="T28" fmla="*/ 135 w 190"/>
                  <a:gd name="T29" fmla="*/ 12 h 36"/>
                  <a:gd name="T30" fmla="*/ 132 w 190"/>
                  <a:gd name="T31" fmla="*/ 19 h 36"/>
                  <a:gd name="T32" fmla="*/ 127 w 190"/>
                  <a:gd name="T33" fmla="*/ 22 h 36"/>
                  <a:gd name="T34" fmla="*/ 123 w 190"/>
                  <a:gd name="T35" fmla="*/ 27 h 36"/>
                  <a:gd name="T36" fmla="*/ 121 w 190"/>
                  <a:gd name="T37" fmla="*/ 28 h 36"/>
                  <a:gd name="T38" fmla="*/ 119 w 190"/>
                  <a:gd name="T39" fmla="*/ 27 h 36"/>
                  <a:gd name="T40" fmla="*/ 115 w 190"/>
                  <a:gd name="T41" fmla="*/ 24 h 36"/>
                  <a:gd name="T42" fmla="*/ 111 w 190"/>
                  <a:gd name="T43" fmla="*/ 20 h 36"/>
                  <a:gd name="T44" fmla="*/ 109 w 190"/>
                  <a:gd name="T45" fmla="*/ 17 h 36"/>
                  <a:gd name="T46" fmla="*/ 109 w 190"/>
                  <a:gd name="T47" fmla="*/ 14 h 36"/>
                  <a:gd name="T48" fmla="*/ 110 w 190"/>
                  <a:gd name="T49" fmla="*/ 9 h 36"/>
                  <a:gd name="T50" fmla="*/ 113 w 190"/>
                  <a:gd name="T51" fmla="*/ 5 h 36"/>
                  <a:gd name="T52" fmla="*/ 112 w 190"/>
                  <a:gd name="T53" fmla="*/ 2 h 36"/>
                  <a:gd name="T54" fmla="*/ 110 w 190"/>
                  <a:gd name="T55" fmla="*/ 1 h 36"/>
                  <a:gd name="T56" fmla="*/ 107 w 190"/>
                  <a:gd name="T57" fmla="*/ 1 h 36"/>
                  <a:gd name="T58" fmla="*/ 102 w 190"/>
                  <a:gd name="T59" fmla="*/ 2 h 36"/>
                  <a:gd name="T60" fmla="*/ 97 w 190"/>
                  <a:gd name="T61" fmla="*/ 4 h 36"/>
                  <a:gd name="T62" fmla="*/ 96 w 190"/>
                  <a:gd name="T63" fmla="*/ 10 h 36"/>
                  <a:gd name="T64" fmla="*/ 94 w 190"/>
                  <a:gd name="T65" fmla="*/ 15 h 36"/>
                  <a:gd name="T66" fmla="*/ 92 w 190"/>
                  <a:gd name="T67" fmla="*/ 20 h 36"/>
                  <a:gd name="T68" fmla="*/ 89 w 190"/>
                  <a:gd name="T69" fmla="*/ 20 h 36"/>
                  <a:gd name="T70" fmla="*/ 83 w 190"/>
                  <a:gd name="T71" fmla="*/ 22 h 36"/>
                  <a:gd name="T72" fmla="*/ 75 w 190"/>
                  <a:gd name="T73" fmla="*/ 24 h 36"/>
                  <a:gd name="T74" fmla="*/ 63 w 190"/>
                  <a:gd name="T75" fmla="*/ 27 h 36"/>
                  <a:gd name="T76" fmla="*/ 55 w 190"/>
                  <a:gd name="T77" fmla="*/ 28 h 36"/>
                  <a:gd name="T78" fmla="*/ 50 w 190"/>
                  <a:gd name="T79" fmla="*/ 28 h 36"/>
                  <a:gd name="T80" fmla="*/ 45 w 190"/>
                  <a:gd name="T81" fmla="*/ 26 h 36"/>
                  <a:gd name="T82" fmla="*/ 44 w 190"/>
                  <a:gd name="T83" fmla="*/ 23 h 36"/>
                  <a:gd name="T84" fmla="*/ 37 w 190"/>
                  <a:gd name="T85" fmla="*/ 21 h 36"/>
                  <a:gd name="T86" fmla="*/ 32 w 190"/>
                  <a:gd name="T87" fmla="*/ 19 h 36"/>
                  <a:gd name="T88" fmla="*/ 27 w 190"/>
                  <a:gd name="T89" fmla="*/ 18 h 36"/>
                  <a:gd name="T90" fmla="*/ 23 w 190"/>
                  <a:gd name="T91" fmla="*/ 19 h 36"/>
                  <a:gd name="T92" fmla="*/ 17 w 190"/>
                  <a:gd name="T93" fmla="*/ 22 h 36"/>
                  <a:gd name="T94" fmla="*/ 14 w 190"/>
                  <a:gd name="T95" fmla="*/ 24 h 36"/>
                  <a:gd name="T96" fmla="*/ 12 w 190"/>
                  <a:gd name="T97" fmla="*/ 28 h 36"/>
                  <a:gd name="T98" fmla="*/ 6 w 190"/>
                  <a:gd name="T99" fmla="*/ 31 h 36"/>
                  <a:gd name="T100" fmla="*/ 3 w 190"/>
                  <a:gd name="T101" fmla="*/ 34 h 36"/>
                  <a:gd name="T102" fmla="*/ 1 w 190"/>
                  <a:gd name="T103" fmla="*/ 35 h 36"/>
                  <a:gd name="T104" fmla="*/ 0 w 190"/>
                  <a:gd name="T105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90" h="36">
                    <a:moveTo>
                      <a:pt x="190" y="36"/>
                    </a:moveTo>
                    <a:lnTo>
                      <a:pt x="186" y="35"/>
                    </a:lnTo>
                    <a:lnTo>
                      <a:pt x="184" y="33"/>
                    </a:lnTo>
                    <a:lnTo>
                      <a:pt x="179" y="29"/>
                    </a:lnTo>
                    <a:lnTo>
                      <a:pt x="176" y="25"/>
                    </a:lnTo>
                    <a:lnTo>
                      <a:pt x="175" y="19"/>
                    </a:lnTo>
                    <a:lnTo>
                      <a:pt x="175" y="15"/>
                    </a:lnTo>
                    <a:lnTo>
                      <a:pt x="175" y="9"/>
                    </a:lnTo>
                    <a:lnTo>
                      <a:pt x="162" y="4"/>
                    </a:lnTo>
                    <a:lnTo>
                      <a:pt x="154" y="1"/>
                    </a:lnTo>
                    <a:lnTo>
                      <a:pt x="148" y="0"/>
                    </a:lnTo>
                    <a:lnTo>
                      <a:pt x="145" y="6"/>
                    </a:lnTo>
                    <a:lnTo>
                      <a:pt x="141" y="6"/>
                    </a:lnTo>
                    <a:lnTo>
                      <a:pt x="139" y="9"/>
                    </a:lnTo>
                    <a:lnTo>
                      <a:pt x="135" y="12"/>
                    </a:lnTo>
                    <a:lnTo>
                      <a:pt x="132" y="19"/>
                    </a:lnTo>
                    <a:lnTo>
                      <a:pt x="127" y="22"/>
                    </a:lnTo>
                    <a:lnTo>
                      <a:pt x="123" y="27"/>
                    </a:lnTo>
                    <a:lnTo>
                      <a:pt x="121" y="28"/>
                    </a:lnTo>
                    <a:lnTo>
                      <a:pt x="119" y="27"/>
                    </a:lnTo>
                    <a:lnTo>
                      <a:pt x="115" y="24"/>
                    </a:lnTo>
                    <a:lnTo>
                      <a:pt x="111" y="20"/>
                    </a:lnTo>
                    <a:lnTo>
                      <a:pt x="109" y="17"/>
                    </a:lnTo>
                    <a:lnTo>
                      <a:pt x="109" y="14"/>
                    </a:lnTo>
                    <a:lnTo>
                      <a:pt x="110" y="9"/>
                    </a:lnTo>
                    <a:lnTo>
                      <a:pt x="113" y="5"/>
                    </a:lnTo>
                    <a:lnTo>
                      <a:pt x="112" y="2"/>
                    </a:lnTo>
                    <a:lnTo>
                      <a:pt x="110" y="1"/>
                    </a:lnTo>
                    <a:lnTo>
                      <a:pt x="107" y="1"/>
                    </a:lnTo>
                    <a:lnTo>
                      <a:pt x="102" y="2"/>
                    </a:lnTo>
                    <a:lnTo>
                      <a:pt x="97" y="4"/>
                    </a:lnTo>
                    <a:lnTo>
                      <a:pt x="96" y="10"/>
                    </a:lnTo>
                    <a:lnTo>
                      <a:pt x="94" y="15"/>
                    </a:lnTo>
                    <a:lnTo>
                      <a:pt x="92" y="20"/>
                    </a:lnTo>
                    <a:lnTo>
                      <a:pt x="89" y="20"/>
                    </a:lnTo>
                    <a:lnTo>
                      <a:pt x="83" y="22"/>
                    </a:lnTo>
                    <a:lnTo>
                      <a:pt x="75" y="24"/>
                    </a:lnTo>
                    <a:lnTo>
                      <a:pt x="63" y="27"/>
                    </a:lnTo>
                    <a:lnTo>
                      <a:pt x="55" y="28"/>
                    </a:lnTo>
                    <a:lnTo>
                      <a:pt x="50" y="28"/>
                    </a:lnTo>
                    <a:lnTo>
                      <a:pt x="45" y="26"/>
                    </a:lnTo>
                    <a:lnTo>
                      <a:pt x="44" y="23"/>
                    </a:lnTo>
                    <a:lnTo>
                      <a:pt x="37" y="21"/>
                    </a:lnTo>
                    <a:lnTo>
                      <a:pt x="32" y="19"/>
                    </a:lnTo>
                    <a:lnTo>
                      <a:pt x="27" y="18"/>
                    </a:lnTo>
                    <a:lnTo>
                      <a:pt x="23" y="19"/>
                    </a:lnTo>
                    <a:lnTo>
                      <a:pt x="17" y="22"/>
                    </a:lnTo>
                    <a:lnTo>
                      <a:pt x="14" y="24"/>
                    </a:lnTo>
                    <a:lnTo>
                      <a:pt x="12" y="28"/>
                    </a:lnTo>
                    <a:lnTo>
                      <a:pt x="6" y="31"/>
                    </a:lnTo>
                    <a:lnTo>
                      <a:pt x="3" y="34"/>
                    </a:lnTo>
                    <a:lnTo>
                      <a:pt x="1" y="35"/>
                    </a:lnTo>
                    <a:lnTo>
                      <a:pt x="0" y="35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426">
                <a:extLst>
                  <a:ext uri="{FF2B5EF4-FFF2-40B4-BE49-F238E27FC236}">
                    <a16:creationId xmlns:a16="http://schemas.microsoft.com/office/drawing/2014/main" id="{32CB8049-690A-7AED-6C18-01798AB961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9" y="2730"/>
                <a:ext cx="64" cy="25"/>
              </a:xfrm>
              <a:custGeom>
                <a:avLst/>
                <a:gdLst>
                  <a:gd name="T0" fmla="*/ 185 w 191"/>
                  <a:gd name="T1" fmla="*/ 22 h 77"/>
                  <a:gd name="T2" fmla="*/ 176 w 191"/>
                  <a:gd name="T3" fmla="*/ 17 h 77"/>
                  <a:gd name="T4" fmla="*/ 166 w 191"/>
                  <a:gd name="T5" fmla="*/ 10 h 77"/>
                  <a:gd name="T6" fmla="*/ 161 w 191"/>
                  <a:gd name="T7" fmla="*/ 3 h 77"/>
                  <a:gd name="T8" fmla="*/ 151 w 191"/>
                  <a:gd name="T9" fmla="*/ 0 h 77"/>
                  <a:gd name="T10" fmla="*/ 136 w 191"/>
                  <a:gd name="T11" fmla="*/ 4 h 77"/>
                  <a:gd name="T12" fmla="*/ 130 w 191"/>
                  <a:gd name="T13" fmla="*/ 6 h 77"/>
                  <a:gd name="T14" fmla="*/ 123 w 191"/>
                  <a:gd name="T15" fmla="*/ 9 h 77"/>
                  <a:gd name="T16" fmla="*/ 120 w 191"/>
                  <a:gd name="T17" fmla="*/ 13 h 77"/>
                  <a:gd name="T18" fmla="*/ 114 w 191"/>
                  <a:gd name="T19" fmla="*/ 13 h 77"/>
                  <a:gd name="T20" fmla="*/ 108 w 191"/>
                  <a:gd name="T21" fmla="*/ 18 h 77"/>
                  <a:gd name="T22" fmla="*/ 106 w 191"/>
                  <a:gd name="T23" fmla="*/ 19 h 77"/>
                  <a:gd name="T24" fmla="*/ 99 w 191"/>
                  <a:gd name="T25" fmla="*/ 24 h 77"/>
                  <a:gd name="T26" fmla="*/ 92 w 191"/>
                  <a:gd name="T27" fmla="*/ 26 h 77"/>
                  <a:gd name="T28" fmla="*/ 92 w 191"/>
                  <a:gd name="T29" fmla="*/ 32 h 77"/>
                  <a:gd name="T30" fmla="*/ 89 w 191"/>
                  <a:gd name="T31" fmla="*/ 43 h 77"/>
                  <a:gd name="T32" fmla="*/ 87 w 191"/>
                  <a:gd name="T33" fmla="*/ 48 h 77"/>
                  <a:gd name="T34" fmla="*/ 83 w 191"/>
                  <a:gd name="T35" fmla="*/ 53 h 77"/>
                  <a:gd name="T36" fmla="*/ 80 w 191"/>
                  <a:gd name="T37" fmla="*/ 56 h 77"/>
                  <a:gd name="T38" fmla="*/ 70 w 191"/>
                  <a:gd name="T39" fmla="*/ 62 h 77"/>
                  <a:gd name="T40" fmla="*/ 67 w 191"/>
                  <a:gd name="T41" fmla="*/ 68 h 77"/>
                  <a:gd name="T42" fmla="*/ 60 w 191"/>
                  <a:gd name="T43" fmla="*/ 77 h 77"/>
                  <a:gd name="T44" fmla="*/ 55 w 191"/>
                  <a:gd name="T45" fmla="*/ 76 h 77"/>
                  <a:gd name="T46" fmla="*/ 52 w 191"/>
                  <a:gd name="T47" fmla="*/ 76 h 77"/>
                  <a:gd name="T48" fmla="*/ 45 w 191"/>
                  <a:gd name="T49" fmla="*/ 73 h 77"/>
                  <a:gd name="T50" fmla="*/ 40 w 191"/>
                  <a:gd name="T51" fmla="*/ 71 h 77"/>
                  <a:gd name="T52" fmla="*/ 37 w 191"/>
                  <a:gd name="T53" fmla="*/ 70 h 77"/>
                  <a:gd name="T54" fmla="*/ 28 w 191"/>
                  <a:gd name="T55" fmla="*/ 69 h 77"/>
                  <a:gd name="T56" fmla="*/ 19 w 191"/>
                  <a:gd name="T57" fmla="*/ 66 h 77"/>
                  <a:gd name="T58" fmla="*/ 16 w 191"/>
                  <a:gd name="T59" fmla="*/ 65 h 77"/>
                  <a:gd name="T60" fmla="*/ 7 w 191"/>
                  <a:gd name="T61" fmla="*/ 64 h 77"/>
                  <a:gd name="T62" fmla="*/ 3 w 191"/>
                  <a:gd name="T63" fmla="*/ 70 h 77"/>
                  <a:gd name="T64" fmla="*/ 0 w 191"/>
                  <a:gd name="T65" fmla="*/ 6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91" h="77">
                    <a:moveTo>
                      <a:pt x="191" y="22"/>
                    </a:moveTo>
                    <a:lnTo>
                      <a:pt x="185" y="22"/>
                    </a:lnTo>
                    <a:lnTo>
                      <a:pt x="180" y="20"/>
                    </a:lnTo>
                    <a:lnTo>
                      <a:pt x="176" y="17"/>
                    </a:lnTo>
                    <a:lnTo>
                      <a:pt x="175" y="14"/>
                    </a:lnTo>
                    <a:lnTo>
                      <a:pt x="166" y="10"/>
                    </a:lnTo>
                    <a:lnTo>
                      <a:pt x="162" y="6"/>
                    </a:lnTo>
                    <a:lnTo>
                      <a:pt x="161" y="3"/>
                    </a:lnTo>
                    <a:lnTo>
                      <a:pt x="154" y="1"/>
                    </a:lnTo>
                    <a:lnTo>
                      <a:pt x="151" y="0"/>
                    </a:lnTo>
                    <a:lnTo>
                      <a:pt x="141" y="1"/>
                    </a:lnTo>
                    <a:lnTo>
                      <a:pt x="136" y="4"/>
                    </a:lnTo>
                    <a:lnTo>
                      <a:pt x="131" y="5"/>
                    </a:lnTo>
                    <a:lnTo>
                      <a:pt x="130" y="6"/>
                    </a:lnTo>
                    <a:lnTo>
                      <a:pt x="124" y="5"/>
                    </a:lnTo>
                    <a:lnTo>
                      <a:pt x="123" y="9"/>
                    </a:lnTo>
                    <a:lnTo>
                      <a:pt x="122" y="11"/>
                    </a:lnTo>
                    <a:lnTo>
                      <a:pt x="120" y="13"/>
                    </a:lnTo>
                    <a:lnTo>
                      <a:pt x="117" y="13"/>
                    </a:lnTo>
                    <a:lnTo>
                      <a:pt x="114" y="13"/>
                    </a:lnTo>
                    <a:lnTo>
                      <a:pt x="109" y="12"/>
                    </a:lnTo>
                    <a:lnTo>
                      <a:pt x="108" y="18"/>
                    </a:lnTo>
                    <a:lnTo>
                      <a:pt x="106" y="18"/>
                    </a:lnTo>
                    <a:lnTo>
                      <a:pt x="106" y="19"/>
                    </a:lnTo>
                    <a:lnTo>
                      <a:pt x="105" y="22"/>
                    </a:lnTo>
                    <a:lnTo>
                      <a:pt x="99" y="24"/>
                    </a:lnTo>
                    <a:lnTo>
                      <a:pt x="94" y="24"/>
                    </a:lnTo>
                    <a:lnTo>
                      <a:pt x="92" y="26"/>
                    </a:lnTo>
                    <a:lnTo>
                      <a:pt x="91" y="28"/>
                    </a:lnTo>
                    <a:lnTo>
                      <a:pt x="92" y="32"/>
                    </a:lnTo>
                    <a:lnTo>
                      <a:pt x="87" y="35"/>
                    </a:lnTo>
                    <a:lnTo>
                      <a:pt x="89" y="43"/>
                    </a:lnTo>
                    <a:lnTo>
                      <a:pt x="87" y="45"/>
                    </a:lnTo>
                    <a:lnTo>
                      <a:pt x="87" y="48"/>
                    </a:lnTo>
                    <a:lnTo>
                      <a:pt x="85" y="52"/>
                    </a:lnTo>
                    <a:lnTo>
                      <a:pt x="83" y="53"/>
                    </a:lnTo>
                    <a:lnTo>
                      <a:pt x="82" y="55"/>
                    </a:lnTo>
                    <a:lnTo>
                      <a:pt x="80" y="56"/>
                    </a:lnTo>
                    <a:lnTo>
                      <a:pt x="79" y="58"/>
                    </a:lnTo>
                    <a:lnTo>
                      <a:pt x="70" y="62"/>
                    </a:lnTo>
                    <a:lnTo>
                      <a:pt x="66" y="64"/>
                    </a:lnTo>
                    <a:lnTo>
                      <a:pt x="67" y="68"/>
                    </a:lnTo>
                    <a:lnTo>
                      <a:pt x="65" y="71"/>
                    </a:lnTo>
                    <a:lnTo>
                      <a:pt x="60" y="77"/>
                    </a:lnTo>
                    <a:lnTo>
                      <a:pt x="57" y="77"/>
                    </a:lnTo>
                    <a:lnTo>
                      <a:pt x="55" y="76"/>
                    </a:lnTo>
                    <a:lnTo>
                      <a:pt x="54" y="76"/>
                    </a:lnTo>
                    <a:lnTo>
                      <a:pt x="52" y="76"/>
                    </a:lnTo>
                    <a:lnTo>
                      <a:pt x="47" y="74"/>
                    </a:lnTo>
                    <a:lnTo>
                      <a:pt x="45" y="73"/>
                    </a:lnTo>
                    <a:lnTo>
                      <a:pt x="44" y="73"/>
                    </a:lnTo>
                    <a:lnTo>
                      <a:pt x="40" y="71"/>
                    </a:lnTo>
                    <a:lnTo>
                      <a:pt x="38" y="70"/>
                    </a:lnTo>
                    <a:lnTo>
                      <a:pt x="37" y="70"/>
                    </a:lnTo>
                    <a:lnTo>
                      <a:pt x="33" y="69"/>
                    </a:lnTo>
                    <a:lnTo>
                      <a:pt x="28" y="69"/>
                    </a:lnTo>
                    <a:lnTo>
                      <a:pt x="23" y="67"/>
                    </a:lnTo>
                    <a:lnTo>
                      <a:pt x="19" y="66"/>
                    </a:lnTo>
                    <a:lnTo>
                      <a:pt x="17" y="65"/>
                    </a:lnTo>
                    <a:lnTo>
                      <a:pt x="16" y="65"/>
                    </a:lnTo>
                    <a:lnTo>
                      <a:pt x="14" y="65"/>
                    </a:lnTo>
                    <a:lnTo>
                      <a:pt x="7" y="64"/>
                    </a:lnTo>
                    <a:lnTo>
                      <a:pt x="5" y="68"/>
                    </a:lnTo>
                    <a:lnTo>
                      <a:pt x="3" y="70"/>
                    </a:lnTo>
                    <a:lnTo>
                      <a:pt x="1" y="69"/>
                    </a:lnTo>
                    <a:lnTo>
                      <a:pt x="0" y="66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427">
                <a:extLst>
                  <a:ext uri="{FF2B5EF4-FFF2-40B4-BE49-F238E27FC236}">
                    <a16:creationId xmlns:a16="http://schemas.microsoft.com/office/drawing/2014/main" id="{48934D2D-DB8E-FCBE-D258-C91746587A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3" y="2694"/>
                <a:ext cx="123" cy="45"/>
              </a:xfrm>
              <a:custGeom>
                <a:avLst/>
                <a:gdLst>
                  <a:gd name="T0" fmla="*/ 15 w 371"/>
                  <a:gd name="T1" fmla="*/ 132 h 135"/>
                  <a:gd name="T2" fmla="*/ 20 w 371"/>
                  <a:gd name="T3" fmla="*/ 135 h 135"/>
                  <a:gd name="T4" fmla="*/ 17 w 371"/>
                  <a:gd name="T5" fmla="*/ 123 h 135"/>
                  <a:gd name="T6" fmla="*/ 25 w 371"/>
                  <a:gd name="T7" fmla="*/ 121 h 135"/>
                  <a:gd name="T8" fmla="*/ 47 w 371"/>
                  <a:gd name="T9" fmla="*/ 117 h 135"/>
                  <a:gd name="T10" fmla="*/ 57 w 371"/>
                  <a:gd name="T11" fmla="*/ 105 h 135"/>
                  <a:gd name="T12" fmla="*/ 61 w 371"/>
                  <a:gd name="T13" fmla="*/ 85 h 135"/>
                  <a:gd name="T14" fmla="*/ 66 w 371"/>
                  <a:gd name="T15" fmla="*/ 79 h 135"/>
                  <a:gd name="T16" fmla="*/ 76 w 371"/>
                  <a:gd name="T17" fmla="*/ 73 h 135"/>
                  <a:gd name="T18" fmla="*/ 96 w 371"/>
                  <a:gd name="T19" fmla="*/ 61 h 135"/>
                  <a:gd name="T20" fmla="*/ 100 w 371"/>
                  <a:gd name="T21" fmla="*/ 54 h 135"/>
                  <a:gd name="T22" fmla="*/ 112 w 371"/>
                  <a:gd name="T23" fmla="*/ 42 h 135"/>
                  <a:gd name="T24" fmla="*/ 123 w 371"/>
                  <a:gd name="T25" fmla="*/ 47 h 135"/>
                  <a:gd name="T26" fmla="*/ 132 w 371"/>
                  <a:gd name="T27" fmla="*/ 43 h 135"/>
                  <a:gd name="T28" fmla="*/ 136 w 371"/>
                  <a:gd name="T29" fmla="*/ 37 h 135"/>
                  <a:gd name="T30" fmla="*/ 149 w 371"/>
                  <a:gd name="T31" fmla="*/ 39 h 135"/>
                  <a:gd name="T32" fmla="*/ 164 w 371"/>
                  <a:gd name="T33" fmla="*/ 43 h 135"/>
                  <a:gd name="T34" fmla="*/ 182 w 371"/>
                  <a:gd name="T35" fmla="*/ 45 h 135"/>
                  <a:gd name="T36" fmla="*/ 192 w 371"/>
                  <a:gd name="T37" fmla="*/ 53 h 135"/>
                  <a:gd name="T38" fmla="*/ 202 w 371"/>
                  <a:gd name="T39" fmla="*/ 60 h 135"/>
                  <a:gd name="T40" fmla="*/ 211 w 371"/>
                  <a:gd name="T41" fmla="*/ 56 h 135"/>
                  <a:gd name="T42" fmla="*/ 219 w 371"/>
                  <a:gd name="T43" fmla="*/ 53 h 135"/>
                  <a:gd name="T44" fmla="*/ 230 w 371"/>
                  <a:gd name="T45" fmla="*/ 48 h 135"/>
                  <a:gd name="T46" fmla="*/ 231 w 371"/>
                  <a:gd name="T47" fmla="*/ 45 h 135"/>
                  <a:gd name="T48" fmla="*/ 224 w 371"/>
                  <a:gd name="T49" fmla="*/ 32 h 135"/>
                  <a:gd name="T50" fmla="*/ 229 w 371"/>
                  <a:gd name="T51" fmla="*/ 32 h 135"/>
                  <a:gd name="T52" fmla="*/ 233 w 371"/>
                  <a:gd name="T53" fmla="*/ 36 h 135"/>
                  <a:gd name="T54" fmla="*/ 242 w 371"/>
                  <a:gd name="T55" fmla="*/ 28 h 135"/>
                  <a:gd name="T56" fmla="*/ 245 w 371"/>
                  <a:gd name="T57" fmla="*/ 19 h 135"/>
                  <a:gd name="T58" fmla="*/ 253 w 371"/>
                  <a:gd name="T59" fmla="*/ 18 h 135"/>
                  <a:gd name="T60" fmla="*/ 266 w 371"/>
                  <a:gd name="T61" fmla="*/ 23 h 135"/>
                  <a:gd name="T62" fmla="*/ 268 w 371"/>
                  <a:gd name="T63" fmla="*/ 15 h 135"/>
                  <a:gd name="T64" fmla="*/ 270 w 371"/>
                  <a:gd name="T65" fmla="*/ 10 h 135"/>
                  <a:gd name="T66" fmla="*/ 283 w 371"/>
                  <a:gd name="T67" fmla="*/ 11 h 135"/>
                  <a:gd name="T68" fmla="*/ 283 w 371"/>
                  <a:gd name="T69" fmla="*/ 19 h 135"/>
                  <a:gd name="T70" fmla="*/ 292 w 371"/>
                  <a:gd name="T71" fmla="*/ 21 h 135"/>
                  <a:gd name="T72" fmla="*/ 303 w 371"/>
                  <a:gd name="T73" fmla="*/ 21 h 135"/>
                  <a:gd name="T74" fmla="*/ 311 w 371"/>
                  <a:gd name="T75" fmla="*/ 19 h 135"/>
                  <a:gd name="T76" fmla="*/ 325 w 371"/>
                  <a:gd name="T77" fmla="*/ 15 h 135"/>
                  <a:gd name="T78" fmla="*/ 335 w 371"/>
                  <a:gd name="T79" fmla="*/ 11 h 135"/>
                  <a:gd name="T80" fmla="*/ 340 w 371"/>
                  <a:gd name="T81" fmla="*/ 17 h 135"/>
                  <a:gd name="T82" fmla="*/ 344 w 371"/>
                  <a:gd name="T83" fmla="*/ 19 h 135"/>
                  <a:gd name="T84" fmla="*/ 347 w 371"/>
                  <a:gd name="T85" fmla="*/ 18 h 135"/>
                  <a:gd name="T86" fmla="*/ 357 w 371"/>
                  <a:gd name="T87" fmla="*/ 10 h 135"/>
                  <a:gd name="T88" fmla="*/ 366 w 371"/>
                  <a:gd name="T89" fmla="*/ 9 h 135"/>
                  <a:gd name="T90" fmla="*/ 370 w 371"/>
                  <a:gd name="T91" fmla="*/ 6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71" h="135">
                    <a:moveTo>
                      <a:pt x="0" y="130"/>
                    </a:moveTo>
                    <a:lnTo>
                      <a:pt x="6" y="127"/>
                    </a:lnTo>
                    <a:lnTo>
                      <a:pt x="15" y="132"/>
                    </a:lnTo>
                    <a:lnTo>
                      <a:pt x="17" y="134"/>
                    </a:lnTo>
                    <a:lnTo>
                      <a:pt x="18" y="134"/>
                    </a:lnTo>
                    <a:lnTo>
                      <a:pt x="20" y="135"/>
                    </a:lnTo>
                    <a:lnTo>
                      <a:pt x="20" y="131"/>
                    </a:lnTo>
                    <a:lnTo>
                      <a:pt x="18" y="127"/>
                    </a:lnTo>
                    <a:lnTo>
                      <a:pt x="17" y="123"/>
                    </a:lnTo>
                    <a:lnTo>
                      <a:pt x="23" y="122"/>
                    </a:lnTo>
                    <a:lnTo>
                      <a:pt x="23" y="121"/>
                    </a:lnTo>
                    <a:lnTo>
                      <a:pt x="25" y="121"/>
                    </a:lnTo>
                    <a:lnTo>
                      <a:pt x="30" y="120"/>
                    </a:lnTo>
                    <a:lnTo>
                      <a:pt x="38" y="118"/>
                    </a:lnTo>
                    <a:lnTo>
                      <a:pt x="47" y="117"/>
                    </a:lnTo>
                    <a:lnTo>
                      <a:pt x="49" y="115"/>
                    </a:lnTo>
                    <a:lnTo>
                      <a:pt x="54" y="112"/>
                    </a:lnTo>
                    <a:lnTo>
                      <a:pt x="57" y="105"/>
                    </a:lnTo>
                    <a:lnTo>
                      <a:pt x="59" y="94"/>
                    </a:lnTo>
                    <a:lnTo>
                      <a:pt x="59" y="88"/>
                    </a:lnTo>
                    <a:lnTo>
                      <a:pt x="61" y="85"/>
                    </a:lnTo>
                    <a:lnTo>
                      <a:pt x="65" y="80"/>
                    </a:lnTo>
                    <a:lnTo>
                      <a:pt x="65" y="79"/>
                    </a:lnTo>
                    <a:lnTo>
                      <a:pt x="66" y="79"/>
                    </a:lnTo>
                    <a:lnTo>
                      <a:pt x="68" y="79"/>
                    </a:lnTo>
                    <a:lnTo>
                      <a:pt x="72" y="79"/>
                    </a:lnTo>
                    <a:lnTo>
                      <a:pt x="76" y="73"/>
                    </a:lnTo>
                    <a:lnTo>
                      <a:pt x="83" y="65"/>
                    </a:lnTo>
                    <a:lnTo>
                      <a:pt x="87" y="62"/>
                    </a:lnTo>
                    <a:lnTo>
                      <a:pt x="96" y="61"/>
                    </a:lnTo>
                    <a:lnTo>
                      <a:pt x="96" y="60"/>
                    </a:lnTo>
                    <a:lnTo>
                      <a:pt x="98" y="58"/>
                    </a:lnTo>
                    <a:lnTo>
                      <a:pt x="100" y="54"/>
                    </a:lnTo>
                    <a:lnTo>
                      <a:pt x="104" y="49"/>
                    </a:lnTo>
                    <a:lnTo>
                      <a:pt x="106" y="45"/>
                    </a:lnTo>
                    <a:lnTo>
                      <a:pt x="112" y="42"/>
                    </a:lnTo>
                    <a:lnTo>
                      <a:pt x="116" y="42"/>
                    </a:lnTo>
                    <a:lnTo>
                      <a:pt x="120" y="46"/>
                    </a:lnTo>
                    <a:lnTo>
                      <a:pt x="123" y="47"/>
                    </a:lnTo>
                    <a:lnTo>
                      <a:pt x="129" y="46"/>
                    </a:lnTo>
                    <a:lnTo>
                      <a:pt x="130" y="44"/>
                    </a:lnTo>
                    <a:lnTo>
                      <a:pt x="132" y="43"/>
                    </a:lnTo>
                    <a:lnTo>
                      <a:pt x="133" y="41"/>
                    </a:lnTo>
                    <a:lnTo>
                      <a:pt x="133" y="38"/>
                    </a:lnTo>
                    <a:lnTo>
                      <a:pt x="136" y="37"/>
                    </a:lnTo>
                    <a:lnTo>
                      <a:pt x="141" y="37"/>
                    </a:lnTo>
                    <a:lnTo>
                      <a:pt x="143" y="38"/>
                    </a:lnTo>
                    <a:lnTo>
                      <a:pt x="149" y="39"/>
                    </a:lnTo>
                    <a:lnTo>
                      <a:pt x="153" y="40"/>
                    </a:lnTo>
                    <a:lnTo>
                      <a:pt x="161" y="43"/>
                    </a:lnTo>
                    <a:lnTo>
                      <a:pt x="164" y="43"/>
                    </a:lnTo>
                    <a:lnTo>
                      <a:pt x="172" y="42"/>
                    </a:lnTo>
                    <a:lnTo>
                      <a:pt x="176" y="40"/>
                    </a:lnTo>
                    <a:lnTo>
                      <a:pt x="182" y="45"/>
                    </a:lnTo>
                    <a:lnTo>
                      <a:pt x="184" y="47"/>
                    </a:lnTo>
                    <a:lnTo>
                      <a:pt x="188" y="49"/>
                    </a:lnTo>
                    <a:lnTo>
                      <a:pt x="192" y="53"/>
                    </a:lnTo>
                    <a:lnTo>
                      <a:pt x="194" y="55"/>
                    </a:lnTo>
                    <a:lnTo>
                      <a:pt x="199" y="60"/>
                    </a:lnTo>
                    <a:lnTo>
                      <a:pt x="202" y="60"/>
                    </a:lnTo>
                    <a:lnTo>
                      <a:pt x="205" y="59"/>
                    </a:lnTo>
                    <a:lnTo>
                      <a:pt x="209" y="59"/>
                    </a:lnTo>
                    <a:lnTo>
                      <a:pt x="211" y="56"/>
                    </a:lnTo>
                    <a:lnTo>
                      <a:pt x="213" y="53"/>
                    </a:lnTo>
                    <a:lnTo>
                      <a:pt x="214" y="49"/>
                    </a:lnTo>
                    <a:lnTo>
                      <a:pt x="219" y="53"/>
                    </a:lnTo>
                    <a:lnTo>
                      <a:pt x="222" y="54"/>
                    </a:lnTo>
                    <a:lnTo>
                      <a:pt x="227" y="53"/>
                    </a:lnTo>
                    <a:lnTo>
                      <a:pt x="230" y="48"/>
                    </a:lnTo>
                    <a:lnTo>
                      <a:pt x="230" y="46"/>
                    </a:lnTo>
                    <a:lnTo>
                      <a:pt x="230" y="45"/>
                    </a:lnTo>
                    <a:lnTo>
                      <a:pt x="231" y="45"/>
                    </a:lnTo>
                    <a:lnTo>
                      <a:pt x="229" y="41"/>
                    </a:lnTo>
                    <a:lnTo>
                      <a:pt x="226" y="37"/>
                    </a:lnTo>
                    <a:lnTo>
                      <a:pt x="224" y="32"/>
                    </a:lnTo>
                    <a:lnTo>
                      <a:pt x="226" y="30"/>
                    </a:lnTo>
                    <a:lnTo>
                      <a:pt x="227" y="29"/>
                    </a:lnTo>
                    <a:lnTo>
                      <a:pt x="229" y="32"/>
                    </a:lnTo>
                    <a:lnTo>
                      <a:pt x="230" y="34"/>
                    </a:lnTo>
                    <a:lnTo>
                      <a:pt x="232" y="36"/>
                    </a:lnTo>
                    <a:lnTo>
                      <a:pt x="233" y="36"/>
                    </a:lnTo>
                    <a:lnTo>
                      <a:pt x="235" y="37"/>
                    </a:lnTo>
                    <a:lnTo>
                      <a:pt x="238" y="35"/>
                    </a:lnTo>
                    <a:lnTo>
                      <a:pt x="242" y="28"/>
                    </a:lnTo>
                    <a:lnTo>
                      <a:pt x="242" y="25"/>
                    </a:lnTo>
                    <a:lnTo>
                      <a:pt x="244" y="23"/>
                    </a:lnTo>
                    <a:lnTo>
                      <a:pt x="245" y="19"/>
                    </a:lnTo>
                    <a:lnTo>
                      <a:pt x="246" y="15"/>
                    </a:lnTo>
                    <a:lnTo>
                      <a:pt x="250" y="16"/>
                    </a:lnTo>
                    <a:lnTo>
                      <a:pt x="253" y="18"/>
                    </a:lnTo>
                    <a:lnTo>
                      <a:pt x="256" y="20"/>
                    </a:lnTo>
                    <a:lnTo>
                      <a:pt x="260" y="22"/>
                    </a:lnTo>
                    <a:lnTo>
                      <a:pt x="266" y="23"/>
                    </a:lnTo>
                    <a:lnTo>
                      <a:pt x="268" y="20"/>
                    </a:lnTo>
                    <a:lnTo>
                      <a:pt x="268" y="17"/>
                    </a:lnTo>
                    <a:lnTo>
                      <a:pt x="268" y="15"/>
                    </a:lnTo>
                    <a:lnTo>
                      <a:pt x="268" y="13"/>
                    </a:lnTo>
                    <a:lnTo>
                      <a:pt x="269" y="13"/>
                    </a:lnTo>
                    <a:lnTo>
                      <a:pt x="270" y="10"/>
                    </a:lnTo>
                    <a:lnTo>
                      <a:pt x="275" y="9"/>
                    </a:lnTo>
                    <a:lnTo>
                      <a:pt x="280" y="9"/>
                    </a:lnTo>
                    <a:lnTo>
                      <a:pt x="283" y="11"/>
                    </a:lnTo>
                    <a:lnTo>
                      <a:pt x="284" y="16"/>
                    </a:lnTo>
                    <a:lnTo>
                      <a:pt x="282" y="17"/>
                    </a:lnTo>
                    <a:lnTo>
                      <a:pt x="283" y="19"/>
                    </a:lnTo>
                    <a:lnTo>
                      <a:pt x="284" y="20"/>
                    </a:lnTo>
                    <a:lnTo>
                      <a:pt x="288" y="22"/>
                    </a:lnTo>
                    <a:lnTo>
                      <a:pt x="292" y="21"/>
                    </a:lnTo>
                    <a:lnTo>
                      <a:pt x="296" y="19"/>
                    </a:lnTo>
                    <a:lnTo>
                      <a:pt x="297" y="18"/>
                    </a:lnTo>
                    <a:lnTo>
                      <a:pt x="303" y="21"/>
                    </a:lnTo>
                    <a:lnTo>
                      <a:pt x="304" y="20"/>
                    </a:lnTo>
                    <a:lnTo>
                      <a:pt x="307" y="20"/>
                    </a:lnTo>
                    <a:lnTo>
                      <a:pt x="311" y="19"/>
                    </a:lnTo>
                    <a:lnTo>
                      <a:pt x="318" y="19"/>
                    </a:lnTo>
                    <a:lnTo>
                      <a:pt x="322" y="17"/>
                    </a:lnTo>
                    <a:lnTo>
                      <a:pt x="325" y="15"/>
                    </a:lnTo>
                    <a:lnTo>
                      <a:pt x="327" y="12"/>
                    </a:lnTo>
                    <a:lnTo>
                      <a:pt x="333" y="12"/>
                    </a:lnTo>
                    <a:lnTo>
                      <a:pt x="335" y="11"/>
                    </a:lnTo>
                    <a:lnTo>
                      <a:pt x="337" y="12"/>
                    </a:lnTo>
                    <a:lnTo>
                      <a:pt x="338" y="13"/>
                    </a:lnTo>
                    <a:lnTo>
                      <a:pt x="340" y="17"/>
                    </a:lnTo>
                    <a:lnTo>
                      <a:pt x="341" y="19"/>
                    </a:lnTo>
                    <a:lnTo>
                      <a:pt x="344" y="20"/>
                    </a:lnTo>
                    <a:lnTo>
                      <a:pt x="344" y="19"/>
                    </a:lnTo>
                    <a:lnTo>
                      <a:pt x="345" y="19"/>
                    </a:lnTo>
                    <a:lnTo>
                      <a:pt x="347" y="19"/>
                    </a:lnTo>
                    <a:lnTo>
                      <a:pt x="347" y="18"/>
                    </a:lnTo>
                    <a:lnTo>
                      <a:pt x="348" y="18"/>
                    </a:lnTo>
                    <a:lnTo>
                      <a:pt x="350" y="17"/>
                    </a:lnTo>
                    <a:lnTo>
                      <a:pt x="357" y="10"/>
                    </a:lnTo>
                    <a:lnTo>
                      <a:pt x="360" y="7"/>
                    </a:lnTo>
                    <a:lnTo>
                      <a:pt x="364" y="8"/>
                    </a:lnTo>
                    <a:lnTo>
                      <a:pt x="366" y="9"/>
                    </a:lnTo>
                    <a:lnTo>
                      <a:pt x="370" y="9"/>
                    </a:lnTo>
                    <a:lnTo>
                      <a:pt x="370" y="7"/>
                    </a:lnTo>
                    <a:lnTo>
                      <a:pt x="370" y="6"/>
                    </a:lnTo>
                    <a:lnTo>
                      <a:pt x="371" y="6"/>
                    </a:lnTo>
                    <a:lnTo>
                      <a:pt x="371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428">
                <a:extLst>
                  <a:ext uri="{FF2B5EF4-FFF2-40B4-BE49-F238E27FC236}">
                    <a16:creationId xmlns:a16="http://schemas.microsoft.com/office/drawing/2014/main" id="{EC9E4EB0-07E8-DDFD-AF89-AD64F41E9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5" y="2572"/>
                <a:ext cx="35" cy="21"/>
              </a:xfrm>
              <a:custGeom>
                <a:avLst/>
                <a:gdLst>
                  <a:gd name="T0" fmla="*/ 0 w 105"/>
                  <a:gd name="T1" fmla="*/ 59 h 63"/>
                  <a:gd name="T2" fmla="*/ 3 w 105"/>
                  <a:gd name="T3" fmla="*/ 59 h 63"/>
                  <a:gd name="T4" fmla="*/ 8 w 105"/>
                  <a:gd name="T5" fmla="*/ 62 h 63"/>
                  <a:gd name="T6" fmla="*/ 13 w 105"/>
                  <a:gd name="T7" fmla="*/ 62 h 63"/>
                  <a:gd name="T8" fmla="*/ 19 w 105"/>
                  <a:gd name="T9" fmla="*/ 62 h 63"/>
                  <a:gd name="T10" fmla="*/ 27 w 105"/>
                  <a:gd name="T11" fmla="*/ 63 h 63"/>
                  <a:gd name="T12" fmla="*/ 27 w 105"/>
                  <a:gd name="T13" fmla="*/ 62 h 63"/>
                  <a:gd name="T14" fmla="*/ 28 w 105"/>
                  <a:gd name="T15" fmla="*/ 62 h 63"/>
                  <a:gd name="T16" fmla="*/ 30 w 105"/>
                  <a:gd name="T17" fmla="*/ 62 h 63"/>
                  <a:gd name="T18" fmla="*/ 32 w 105"/>
                  <a:gd name="T19" fmla="*/ 60 h 63"/>
                  <a:gd name="T20" fmla="*/ 32 w 105"/>
                  <a:gd name="T21" fmla="*/ 57 h 63"/>
                  <a:gd name="T22" fmla="*/ 33 w 105"/>
                  <a:gd name="T23" fmla="*/ 57 h 63"/>
                  <a:gd name="T24" fmla="*/ 38 w 105"/>
                  <a:gd name="T25" fmla="*/ 59 h 63"/>
                  <a:gd name="T26" fmla="*/ 46 w 105"/>
                  <a:gd name="T27" fmla="*/ 61 h 63"/>
                  <a:gd name="T28" fmla="*/ 51 w 105"/>
                  <a:gd name="T29" fmla="*/ 63 h 63"/>
                  <a:gd name="T30" fmla="*/ 51 w 105"/>
                  <a:gd name="T31" fmla="*/ 62 h 63"/>
                  <a:gd name="T32" fmla="*/ 52 w 105"/>
                  <a:gd name="T33" fmla="*/ 62 h 63"/>
                  <a:gd name="T34" fmla="*/ 54 w 105"/>
                  <a:gd name="T35" fmla="*/ 62 h 63"/>
                  <a:gd name="T36" fmla="*/ 56 w 105"/>
                  <a:gd name="T37" fmla="*/ 60 h 63"/>
                  <a:gd name="T38" fmla="*/ 58 w 105"/>
                  <a:gd name="T39" fmla="*/ 59 h 63"/>
                  <a:gd name="T40" fmla="*/ 59 w 105"/>
                  <a:gd name="T41" fmla="*/ 55 h 63"/>
                  <a:gd name="T42" fmla="*/ 62 w 105"/>
                  <a:gd name="T43" fmla="*/ 52 h 63"/>
                  <a:gd name="T44" fmla="*/ 70 w 105"/>
                  <a:gd name="T45" fmla="*/ 51 h 63"/>
                  <a:gd name="T46" fmla="*/ 96 w 105"/>
                  <a:gd name="T47" fmla="*/ 49 h 63"/>
                  <a:gd name="T48" fmla="*/ 99 w 105"/>
                  <a:gd name="T49" fmla="*/ 49 h 63"/>
                  <a:gd name="T50" fmla="*/ 102 w 105"/>
                  <a:gd name="T51" fmla="*/ 49 h 63"/>
                  <a:gd name="T52" fmla="*/ 103 w 105"/>
                  <a:gd name="T53" fmla="*/ 47 h 63"/>
                  <a:gd name="T54" fmla="*/ 105 w 105"/>
                  <a:gd name="T55" fmla="*/ 46 h 63"/>
                  <a:gd name="T56" fmla="*/ 104 w 105"/>
                  <a:gd name="T57" fmla="*/ 40 h 63"/>
                  <a:gd name="T58" fmla="*/ 102 w 105"/>
                  <a:gd name="T59" fmla="*/ 36 h 63"/>
                  <a:gd name="T60" fmla="*/ 100 w 105"/>
                  <a:gd name="T61" fmla="*/ 29 h 63"/>
                  <a:gd name="T62" fmla="*/ 102 w 105"/>
                  <a:gd name="T63" fmla="*/ 24 h 63"/>
                  <a:gd name="T64" fmla="*/ 102 w 105"/>
                  <a:gd name="T65" fmla="*/ 22 h 63"/>
                  <a:gd name="T66" fmla="*/ 102 w 105"/>
                  <a:gd name="T67" fmla="*/ 21 h 63"/>
                  <a:gd name="T68" fmla="*/ 103 w 105"/>
                  <a:gd name="T69" fmla="*/ 21 h 63"/>
                  <a:gd name="T70" fmla="*/ 104 w 105"/>
                  <a:gd name="T71" fmla="*/ 19 h 63"/>
                  <a:gd name="T72" fmla="*/ 104 w 105"/>
                  <a:gd name="T73" fmla="*/ 15 h 63"/>
                  <a:gd name="T74" fmla="*/ 105 w 105"/>
                  <a:gd name="T75" fmla="*/ 13 h 63"/>
                  <a:gd name="T76" fmla="*/ 104 w 105"/>
                  <a:gd name="T77" fmla="*/ 8 h 63"/>
                  <a:gd name="T78" fmla="*/ 104 w 105"/>
                  <a:gd name="T79" fmla="*/ 5 h 63"/>
                  <a:gd name="T80" fmla="*/ 103 w 105"/>
                  <a:gd name="T81" fmla="*/ 2 h 63"/>
                  <a:gd name="T82" fmla="*/ 103 w 105"/>
                  <a:gd name="T83" fmla="*/ 1 h 63"/>
                  <a:gd name="T84" fmla="*/ 97 w 105"/>
                  <a:gd name="T8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5" h="63">
                    <a:moveTo>
                      <a:pt x="0" y="59"/>
                    </a:moveTo>
                    <a:lnTo>
                      <a:pt x="3" y="59"/>
                    </a:lnTo>
                    <a:lnTo>
                      <a:pt x="8" y="62"/>
                    </a:lnTo>
                    <a:lnTo>
                      <a:pt x="13" y="62"/>
                    </a:lnTo>
                    <a:lnTo>
                      <a:pt x="19" y="62"/>
                    </a:lnTo>
                    <a:lnTo>
                      <a:pt x="27" y="63"/>
                    </a:lnTo>
                    <a:lnTo>
                      <a:pt x="27" y="62"/>
                    </a:lnTo>
                    <a:lnTo>
                      <a:pt x="28" y="62"/>
                    </a:lnTo>
                    <a:lnTo>
                      <a:pt x="30" y="62"/>
                    </a:lnTo>
                    <a:lnTo>
                      <a:pt x="32" y="60"/>
                    </a:lnTo>
                    <a:lnTo>
                      <a:pt x="32" y="57"/>
                    </a:lnTo>
                    <a:lnTo>
                      <a:pt x="33" y="57"/>
                    </a:lnTo>
                    <a:lnTo>
                      <a:pt x="38" y="59"/>
                    </a:lnTo>
                    <a:lnTo>
                      <a:pt x="46" y="61"/>
                    </a:lnTo>
                    <a:lnTo>
                      <a:pt x="51" y="63"/>
                    </a:lnTo>
                    <a:lnTo>
                      <a:pt x="51" y="62"/>
                    </a:lnTo>
                    <a:lnTo>
                      <a:pt x="52" y="62"/>
                    </a:lnTo>
                    <a:lnTo>
                      <a:pt x="54" y="62"/>
                    </a:lnTo>
                    <a:lnTo>
                      <a:pt x="56" y="60"/>
                    </a:lnTo>
                    <a:lnTo>
                      <a:pt x="58" y="59"/>
                    </a:lnTo>
                    <a:lnTo>
                      <a:pt x="59" y="55"/>
                    </a:lnTo>
                    <a:lnTo>
                      <a:pt x="62" y="52"/>
                    </a:lnTo>
                    <a:lnTo>
                      <a:pt x="70" y="51"/>
                    </a:lnTo>
                    <a:lnTo>
                      <a:pt x="96" y="49"/>
                    </a:lnTo>
                    <a:lnTo>
                      <a:pt x="99" y="49"/>
                    </a:lnTo>
                    <a:lnTo>
                      <a:pt x="102" y="49"/>
                    </a:lnTo>
                    <a:lnTo>
                      <a:pt x="103" y="47"/>
                    </a:lnTo>
                    <a:lnTo>
                      <a:pt x="105" y="46"/>
                    </a:lnTo>
                    <a:lnTo>
                      <a:pt x="104" y="40"/>
                    </a:lnTo>
                    <a:lnTo>
                      <a:pt x="102" y="36"/>
                    </a:lnTo>
                    <a:lnTo>
                      <a:pt x="100" y="29"/>
                    </a:lnTo>
                    <a:lnTo>
                      <a:pt x="102" y="24"/>
                    </a:lnTo>
                    <a:lnTo>
                      <a:pt x="102" y="22"/>
                    </a:lnTo>
                    <a:lnTo>
                      <a:pt x="102" y="21"/>
                    </a:lnTo>
                    <a:lnTo>
                      <a:pt x="103" y="21"/>
                    </a:lnTo>
                    <a:lnTo>
                      <a:pt x="104" y="19"/>
                    </a:lnTo>
                    <a:lnTo>
                      <a:pt x="104" y="15"/>
                    </a:lnTo>
                    <a:lnTo>
                      <a:pt x="105" y="13"/>
                    </a:lnTo>
                    <a:lnTo>
                      <a:pt x="104" y="8"/>
                    </a:lnTo>
                    <a:lnTo>
                      <a:pt x="104" y="5"/>
                    </a:lnTo>
                    <a:lnTo>
                      <a:pt x="103" y="2"/>
                    </a:lnTo>
                    <a:lnTo>
                      <a:pt x="103" y="1"/>
                    </a:lnTo>
                    <a:lnTo>
                      <a:pt x="97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429">
                <a:extLst>
                  <a:ext uri="{FF2B5EF4-FFF2-40B4-BE49-F238E27FC236}">
                    <a16:creationId xmlns:a16="http://schemas.microsoft.com/office/drawing/2014/main" id="{AE8911C5-F8FD-7BB5-F7F9-F4E2528CB3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2" y="1477"/>
                <a:ext cx="134" cy="107"/>
              </a:xfrm>
              <a:custGeom>
                <a:avLst/>
                <a:gdLst>
                  <a:gd name="T0" fmla="*/ 10 w 400"/>
                  <a:gd name="T1" fmla="*/ 7 h 322"/>
                  <a:gd name="T2" fmla="*/ 19 w 400"/>
                  <a:gd name="T3" fmla="*/ 19 h 322"/>
                  <a:gd name="T4" fmla="*/ 23 w 400"/>
                  <a:gd name="T5" fmla="*/ 26 h 322"/>
                  <a:gd name="T6" fmla="*/ 34 w 400"/>
                  <a:gd name="T7" fmla="*/ 33 h 322"/>
                  <a:gd name="T8" fmla="*/ 64 w 400"/>
                  <a:gd name="T9" fmla="*/ 41 h 322"/>
                  <a:gd name="T10" fmla="*/ 76 w 400"/>
                  <a:gd name="T11" fmla="*/ 48 h 322"/>
                  <a:gd name="T12" fmla="*/ 79 w 400"/>
                  <a:gd name="T13" fmla="*/ 48 h 322"/>
                  <a:gd name="T14" fmla="*/ 93 w 400"/>
                  <a:gd name="T15" fmla="*/ 50 h 322"/>
                  <a:gd name="T16" fmla="*/ 134 w 400"/>
                  <a:gd name="T17" fmla="*/ 63 h 322"/>
                  <a:gd name="T18" fmla="*/ 139 w 400"/>
                  <a:gd name="T19" fmla="*/ 72 h 322"/>
                  <a:gd name="T20" fmla="*/ 163 w 400"/>
                  <a:gd name="T21" fmla="*/ 83 h 322"/>
                  <a:gd name="T22" fmla="*/ 169 w 400"/>
                  <a:gd name="T23" fmla="*/ 84 h 322"/>
                  <a:gd name="T24" fmla="*/ 179 w 400"/>
                  <a:gd name="T25" fmla="*/ 85 h 322"/>
                  <a:gd name="T26" fmla="*/ 192 w 400"/>
                  <a:gd name="T27" fmla="*/ 87 h 322"/>
                  <a:gd name="T28" fmla="*/ 241 w 400"/>
                  <a:gd name="T29" fmla="*/ 103 h 322"/>
                  <a:gd name="T30" fmla="*/ 254 w 400"/>
                  <a:gd name="T31" fmla="*/ 114 h 322"/>
                  <a:gd name="T32" fmla="*/ 279 w 400"/>
                  <a:gd name="T33" fmla="*/ 119 h 322"/>
                  <a:gd name="T34" fmla="*/ 287 w 400"/>
                  <a:gd name="T35" fmla="*/ 118 h 322"/>
                  <a:gd name="T36" fmla="*/ 294 w 400"/>
                  <a:gd name="T37" fmla="*/ 118 h 322"/>
                  <a:gd name="T38" fmla="*/ 303 w 400"/>
                  <a:gd name="T39" fmla="*/ 123 h 322"/>
                  <a:gd name="T40" fmla="*/ 317 w 400"/>
                  <a:gd name="T41" fmla="*/ 124 h 322"/>
                  <a:gd name="T42" fmla="*/ 324 w 400"/>
                  <a:gd name="T43" fmla="*/ 125 h 322"/>
                  <a:gd name="T44" fmla="*/ 327 w 400"/>
                  <a:gd name="T45" fmla="*/ 134 h 322"/>
                  <a:gd name="T46" fmla="*/ 329 w 400"/>
                  <a:gd name="T47" fmla="*/ 143 h 322"/>
                  <a:gd name="T48" fmla="*/ 345 w 400"/>
                  <a:gd name="T49" fmla="*/ 161 h 322"/>
                  <a:gd name="T50" fmla="*/ 350 w 400"/>
                  <a:gd name="T51" fmla="*/ 164 h 322"/>
                  <a:gd name="T52" fmla="*/ 358 w 400"/>
                  <a:gd name="T53" fmla="*/ 168 h 322"/>
                  <a:gd name="T54" fmla="*/ 364 w 400"/>
                  <a:gd name="T55" fmla="*/ 173 h 322"/>
                  <a:gd name="T56" fmla="*/ 368 w 400"/>
                  <a:gd name="T57" fmla="*/ 187 h 322"/>
                  <a:gd name="T58" fmla="*/ 367 w 400"/>
                  <a:gd name="T59" fmla="*/ 188 h 322"/>
                  <a:gd name="T60" fmla="*/ 367 w 400"/>
                  <a:gd name="T61" fmla="*/ 194 h 322"/>
                  <a:gd name="T62" fmla="*/ 363 w 400"/>
                  <a:gd name="T63" fmla="*/ 213 h 322"/>
                  <a:gd name="T64" fmla="*/ 366 w 400"/>
                  <a:gd name="T65" fmla="*/ 227 h 322"/>
                  <a:gd name="T66" fmla="*/ 377 w 400"/>
                  <a:gd name="T67" fmla="*/ 241 h 322"/>
                  <a:gd name="T68" fmla="*/ 380 w 400"/>
                  <a:gd name="T69" fmla="*/ 247 h 322"/>
                  <a:gd name="T70" fmla="*/ 381 w 400"/>
                  <a:gd name="T71" fmla="*/ 257 h 322"/>
                  <a:gd name="T72" fmla="*/ 385 w 400"/>
                  <a:gd name="T73" fmla="*/ 267 h 322"/>
                  <a:gd name="T74" fmla="*/ 385 w 400"/>
                  <a:gd name="T75" fmla="*/ 276 h 322"/>
                  <a:gd name="T76" fmla="*/ 388 w 400"/>
                  <a:gd name="T77" fmla="*/ 284 h 322"/>
                  <a:gd name="T78" fmla="*/ 395 w 400"/>
                  <a:gd name="T79" fmla="*/ 289 h 322"/>
                  <a:gd name="T80" fmla="*/ 398 w 400"/>
                  <a:gd name="T81" fmla="*/ 292 h 322"/>
                  <a:gd name="T82" fmla="*/ 400 w 400"/>
                  <a:gd name="T83" fmla="*/ 305 h 322"/>
                  <a:gd name="T84" fmla="*/ 400 w 400"/>
                  <a:gd name="T85" fmla="*/ 313 h 322"/>
                  <a:gd name="T86" fmla="*/ 400 w 400"/>
                  <a:gd name="T87" fmla="*/ 322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0" h="322">
                    <a:moveTo>
                      <a:pt x="0" y="0"/>
                    </a:moveTo>
                    <a:lnTo>
                      <a:pt x="10" y="7"/>
                    </a:lnTo>
                    <a:lnTo>
                      <a:pt x="14" y="11"/>
                    </a:lnTo>
                    <a:lnTo>
                      <a:pt x="19" y="19"/>
                    </a:lnTo>
                    <a:lnTo>
                      <a:pt x="20" y="22"/>
                    </a:lnTo>
                    <a:lnTo>
                      <a:pt x="23" y="26"/>
                    </a:lnTo>
                    <a:lnTo>
                      <a:pt x="27" y="29"/>
                    </a:lnTo>
                    <a:lnTo>
                      <a:pt x="34" y="33"/>
                    </a:lnTo>
                    <a:lnTo>
                      <a:pt x="59" y="40"/>
                    </a:lnTo>
                    <a:lnTo>
                      <a:pt x="64" y="41"/>
                    </a:lnTo>
                    <a:lnTo>
                      <a:pt x="71" y="46"/>
                    </a:lnTo>
                    <a:lnTo>
                      <a:pt x="76" y="48"/>
                    </a:lnTo>
                    <a:lnTo>
                      <a:pt x="78" y="48"/>
                    </a:lnTo>
                    <a:lnTo>
                      <a:pt x="79" y="48"/>
                    </a:lnTo>
                    <a:lnTo>
                      <a:pt x="81" y="49"/>
                    </a:lnTo>
                    <a:lnTo>
                      <a:pt x="93" y="50"/>
                    </a:lnTo>
                    <a:lnTo>
                      <a:pt x="128" y="60"/>
                    </a:lnTo>
                    <a:lnTo>
                      <a:pt x="134" y="63"/>
                    </a:lnTo>
                    <a:lnTo>
                      <a:pt x="137" y="68"/>
                    </a:lnTo>
                    <a:lnTo>
                      <a:pt x="139" y="72"/>
                    </a:lnTo>
                    <a:lnTo>
                      <a:pt x="144" y="76"/>
                    </a:lnTo>
                    <a:lnTo>
                      <a:pt x="163" y="83"/>
                    </a:lnTo>
                    <a:lnTo>
                      <a:pt x="165" y="83"/>
                    </a:lnTo>
                    <a:lnTo>
                      <a:pt x="169" y="84"/>
                    </a:lnTo>
                    <a:lnTo>
                      <a:pt x="173" y="84"/>
                    </a:lnTo>
                    <a:lnTo>
                      <a:pt x="179" y="85"/>
                    </a:lnTo>
                    <a:lnTo>
                      <a:pt x="183" y="85"/>
                    </a:lnTo>
                    <a:lnTo>
                      <a:pt x="192" y="87"/>
                    </a:lnTo>
                    <a:lnTo>
                      <a:pt x="235" y="102"/>
                    </a:lnTo>
                    <a:lnTo>
                      <a:pt x="241" y="103"/>
                    </a:lnTo>
                    <a:lnTo>
                      <a:pt x="245" y="107"/>
                    </a:lnTo>
                    <a:lnTo>
                      <a:pt x="254" y="114"/>
                    </a:lnTo>
                    <a:lnTo>
                      <a:pt x="273" y="118"/>
                    </a:lnTo>
                    <a:lnTo>
                      <a:pt x="279" y="119"/>
                    </a:lnTo>
                    <a:lnTo>
                      <a:pt x="282" y="118"/>
                    </a:lnTo>
                    <a:lnTo>
                      <a:pt x="287" y="118"/>
                    </a:lnTo>
                    <a:lnTo>
                      <a:pt x="290" y="117"/>
                    </a:lnTo>
                    <a:lnTo>
                      <a:pt x="294" y="118"/>
                    </a:lnTo>
                    <a:lnTo>
                      <a:pt x="301" y="122"/>
                    </a:lnTo>
                    <a:lnTo>
                      <a:pt x="303" y="123"/>
                    </a:lnTo>
                    <a:lnTo>
                      <a:pt x="307" y="124"/>
                    </a:lnTo>
                    <a:lnTo>
                      <a:pt x="317" y="124"/>
                    </a:lnTo>
                    <a:lnTo>
                      <a:pt x="321" y="123"/>
                    </a:lnTo>
                    <a:lnTo>
                      <a:pt x="324" y="125"/>
                    </a:lnTo>
                    <a:lnTo>
                      <a:pt x="326" y="129"/>
                    </a:lnTo>
                    <a:lnTo>
                      <a:pt x="327" y="134"/>
                    </a:lnTo>
                    <a:lnTo>
                      <a:pt x="326" y="138"/>
                    </a:lnTo>
                    <a:lnTo>
                      <a:pt x="329" y="143"/>
                    </a:lnTo>
                    <a:lnTo>
                      <a:pt x="341" y="158"/>
                    </a:lnTo>
                    <a:lnTo>
                      <a:pt x="345" y="161"/>
                    </a:lnTo>
                    <a:lnTo>
                      <a:pt x="347" y="162"/>
                    </a:lnTo>
                    <a:lnTo>
                      <a:pt x="350" y="164"/>
                    </a:lnTo>
                    <a:lnTo>
                      <a:pt x="355" y="165"/>
                    </a:lnTo>
                    <a:lnTo>
                      <a:pt x="358" y="168"/>
                    </a:lnTo>
                    <a:lnTo>
                      <a:pt x="362" y="170"/>
                    </a:lnTo>
                    <a:lnTo>
                      <a:pt x="364" y="173"/>
                    </a:lnTo>
                    <a:lnTo>
                      <a:pt x="368" y="180"/>
                    </a:lnTo>
                    <a:lnTo>
                      <a:pt x="368" y="187"/>
                    </a:lnTo>
                    <a:lnTo>
                      <a:pt x="367" y="187"/>
                    </a:lnTo>
                    <a:lnTo>
                      <a:pt x="367" y="188"/>
                    </a:lnTo>
                    <a:lnTo>
                      <a:pt x="367" y="190"/>
                    </a:lnTo>
                    <a:lnTo>
                      <a:pt x="367" y="194"/>
                    </a:lnTo>
                    <a:lnTo>
                      <a:pt x="364" y="208"/>
                    </a:lnTo>
                    <a:lnTo>
                      <a:pt x="363" y="213"/>
                    </a:lnTo>
                    <a:lnTo>
                      <a:pt x="364" y="222"/>
                    </a:lnTo>
                    <a:lnTo>
                      <a:pt x="366" y="227"/>
                    </a:lnTo>
                    <a:lnTo>
                      <a:pt x="372" y="234"/>
                    </a:lnTo>
                    <a:lnTo>
                      <a:pt x="377" y="241"/>
                    </a:lnTo>
                    <a:lnTo>
                      <a:pt x="378" y="244"/>
                    </a:lnTo>
                    <a:lnTo>
                      <a:pt x="380" y="247"/>
                    </a:lnTo>
                    <a:lnTo>
                      <a:pt x="381" y="251"/>
                    </a:lnTo>
                    <a:lnTo>
                      <a:pt x="381" y="257"/>
                    </a:lnTo>
                    <a:lnTo>
                      <a:pt x="384" y="264"/>
                    </a:lnTo>
                    <a:lnTo>
                      <a:pt x="385" y="267"/>
                    </a:lnTo>
                    <a:lnTo>
                      <a:pt x="386" y="272"/>
                    </a:lnTo>
                    <a:lnTo>
                      <a:pt x="385" y="276"/>
                    </a:lnTo>
                    <a:lnTo>
                      <a:pt x="386" y="282"/>
                    </a:lnTo>
                    <a:lnTo>
                      <a:pt x="388" y="284"/>
                    </a:lnTo>
                    <a:lnTo>
                      <a:pt x="394" y="288"/>
                    </a:lnTo>
                    <a:lnTo>
                      <a:pt x="395" y="289"/>
                    </a:lnTo>
                    <a:lnTo>
                      <a:pt x="397" y="291"/>
                    </a:lnTo>
                    <a:lnTo>
                      <a:pt x="398" y="292"/>
                    </a:lnTo>
                    <a:lnTo>
                      <a:pt x="399" y="294"/>
                    </a:lnTo>
                    <a:lnTo>
                      <a:pt x="400" y="305"/>
                    </a:lnTo>
                    <a:lnTo>
                      <a:pt x="400" y="310"/>
                    </a:lnTo>
                    <a:lnTo>
                      <a:pt x="400" y="313"/>
                    </a:lnTo>
                    <a:lnTo>
                      <a:pt x="399" y="315"/>
                    </a:lnTo>
                    <a:lnTo>
                      <a:pt x="400" y="322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430">
                <a:extLst>
                  <a:ext uri="{FF2B5EF4-FFF2-40B4-BE49-F238E27FC236}">
                    <a16:creationId xmlns:a16="http://schemas.microsoft.com/office/drawing/2014/main" id="{40DD05E5-1C54-70B5-E425-D562720D8A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9" y="1584"/>
                <a:ext cx="70" cy="419"/>
              </a:xfrm>
              <a:custGeom>
                <a:avLst/>
                <a:gdLst>
                  <a:gd name="T0" fmla="*/ 192 w 210"/>
                  <a:gd name="T1" fmla="*/ 1240 h 1256"/>
                  <a:gd name="T2" fmla="*/ 154 w 210"/>
                  <a:gd name="T3" fmla="*/ 1254 h 1256"/>
                  <a:gd name="T4" fmla="*/ 128 w 210"/>
                  <a:gd name="T5" fmla="*/ 1239 h 1256"/>
                  <a:gd name="T6" fmla="*/ 99 w 210"/>
                  <a:gd name="T7" fmla="*/ 1235 h 1256"/>
                  <a:gd name="T8" fmla="*/ 74 w 210"/>
                  <a:gd name="T9" fmla="*/ 1224 h 1256"/>
                  <a:gd name="T10" fmla="*/ 67 w 210"/>
                  <a:gd name="T11" fmla="*/ 1219 h 1256"/>
                  <a:gd name="T12" fmla="*/ 51 w 210"/>
                  <a:gd name="T13" fmla="*/ 1214 h 1256"/>
                  <a:gd name="T14" fmla="*/ 47 w 210"/>
                  <a:gd name="T15" fmla="*/ 1188 h 1256"/>
                  <a:gd name="T16" fmla="*/ 55 w 210"/>
                  <a:gd name="T17" fmla="*/ 1171 h 1256"/>
                  <a:gd name="T18" fmla="*/ 54 w 210"/>
                  <a:gd name="T19" fmla="*/ 1160 h 1256"/>
                  <a:gd name="T20" fmla="*/ 62 w 210"/>
                  <a:gd name="T21" fmla="*/ 1108 h 1256"/>
                  <a:gd name="T22" fmla="*/ 73 w 210"/>
                  <a:gd name="T23" fmla="*/ 1092 h 1256"/>
                  <a:gd name="T24" fmla="*/ 90 w 210"/>
                  <a:gd name="T25" fmla="*/ 1036 h 1256"/>
                  <a:gd name="T26" fmla="*/ 97 w 210"/>
                  <a:gd name="T27" fmla="*/ 993 h 1256"/>
                  <a:gd name="T28" fmla="*/ 71 w 210"/>
                  <a:gd name="T29" fmla="*/ 955 h 1256"/>
                  <a:gd name="T30" fmla="*/ 75 w 210"/>
                  <a:gd name="T31" fmla="*/ 938 h 1256"/>
                  <a:gd name="T32" fmla="*/ 81 w 210"/>
                  <a:gd name="T33" fmla="*/ 934 h 1256"/>
                  <a:gd name="T34" fmla="*/ 79 w 210"/>
                  <a:gd name="T35" fmla="*/ 928 h 1256"/>
                  <a:gd name="T36" fmla="*/ 83 w 210"/>
                  <a:gd name="T37" fmla="*/ 911 h 1256"/>
                  <a:gd name="T38" fmla="*/ 80 w 210"/>
                  <a:gd name="T39" fmla="*/ 886 h 1256"/>
                  <a:gd name="T40" fmla="*/ 83 w 210"/>
                  <a:gd name="T41" fmla="*/ 871 h 1256"/>
                  <a:gd name="T42" fmla="*/ 97 w 210"/>
                  <a:gd name="T43" fmla="*/ 868 h 1256"/>
                  <a:gd name="T44" fmla="*/ 94 w 210"/>
                  <a:gd name="T45" fmla="*/ 836 h 1256"/>
                  <a:gd name="T46" fmla="*/ 96 w 210"/>
                  <a:gd name="T47" fmla="*/ 819 h 1256"/>
                  <a:gd name="T48" fmla="*/ 98 w 210"/>
                  <a:gd name="T49" fmla="*/ 794 h 1256"/>
                  <a:gd name="T50" fmla="*/ 98 w 210"/>
                  <a:gd name="T51" fmla="*/ 773 h 1256"/>
                  <a:gd name="T52" fmla="*/ 103 w 210"/>
                  <a:gd name="T53" fmla="*/ 747 h 1256"/>
                  <a:gd name="T54" fmla="*/ 95 w 210"/>
                  <a:gd name="T55" fmla="*/ 731 h 1256"/>
                  <a:gd name="T56" fmla="*/ 95 w 210"/>
                  <a:gd name="T57" fmla="*/ 715 h 1256"/>
                  <a:gd name="T58" fmla="*/ 103 w 210"/>
                  <a:gd name="T59" fmla="*/ 693 h 1256"/>
                  <a:gd name="T60" fmla="*/ 104 w 210"/>
                  <a:gd name="T61" fmla="*/ 689 h 1256"/>
                  <a:gd name="T62" fmla="*/ 114 w 210"/>
                  <a:gd name="T63" fmla="*/ 669 h 1256"/>
                  <a:gd name="T64" fmla="*/ 118 w 210"/>
                  <a:gd name="T65" fmla="*/ 624 h 1256"/>
                  <a:gd name="T66" fmla="*/ 109 w 210"/>
                  <a:gd name="T67" fmla="*/ 609 h 1256"/>
                  <a:gd name="T68" fmla="*/ 93 w 210"/>
                  <a:gd name="T69" fmla="*/ 577 h 1256"/>
                  <a:gd name="T70" fmla="*/ 80 w 210"/>
                  <a:gd name="T71" fmla="*/ 544 h 1256"/>
                  <a:gd name="T72" fmla="*/ 72 w 210"/>
                  <a:gd name="T73" fmla="*/ 520 h 1256"/>
                  <a:gd name="T74" fmla="*/ 64 w 210"/>
                  <a:gd name="T75" fmla="*/ 515 h 1256"/>
                  <a:gd name="T76" fmla="*/ 75 w 210"/>
                  <a:gd name="T77" fmla="*/ 485 h 1256"/>
                  <a:gd name="T78" fmla="*/ 68 w 210"/>
                  <a:gd name="T79" fmla="*/ 464 h 1256"/>
                  <a:gd name="T80" fmla="*/ 75 w 210"/>
                  <a:gd name="T81" fmla="*/ 441 h 1256"/>
                  <a:gd name="T82" fmla="*/ 53 w 210"/>
                  <a:gd name="T83" fmla="*/ 418 h 1256"/>
                  <a:gd name="T84" fmla="*/ 40 w 210"/>
                  <a:gd name="T85" fmla="*/ 390 h 1256"/>
                  <a:gd name="T86" fmla="*/ 38 w 210"/>
                  <a:gd name="T87" fmla="*/ 368 h 1256"/>
                  <a:gd name="T88" fmla="*/ 29 w 210"/>
                  <a:gd name="T89" fmla="*/ 314 h 1256"/>
                  <a:gd name="T90" fmla="*/ 23 w 210"/>
                  <a:gd name="T91" fmla="*/ 299 h 1256"/>
                  <a:gd name="T92" fmla="*/ 10 w 210"/>
                  <a:gd name="T93" fmla="*/ 270 h 1256"/>
                  <a:gd name="T94" fmla="*/ 6 w 210"/>
                  <a:gd name="T95" fmla="*/ 240 h 1256"/>
                  <a:gd name="T96" fmla="*/ 4 w 210"/>
                  <a:gd name="T97" fmla="*/ 223 h 1256"/>
                  <a:gd name="T98" fmla="*/ 3 w 210"/>
                  <a:gd name="T99" fmla="*/ 182 h 1256"/>
                  <a:gd name="T100" fmla="*/ 2 w 210"/>
                  <a:gd name="T101" fmla="*/ 171 h 1256"/>
                  <a:gd name="T102" fmla="*/ 7 w 210"/>
                  <a:gd name="T103" fmla="*/ 111 h 1256"/>
                  <a:gd name="T104" fmla="*/ 33 w 210"/>
                  <a:gd name="T105" fmla="*/ 43 h 1256"/>
                  <a:gd name="T106" fmla="*/ 47 w 210"/>
                  <a:gd name="T107" fmla="*/ 28 h 1256"/>
                  <a:gd name="T108" fmla="*/ 52 w 210"/>
                  <a:gd name="T109" fmla="*/ 12 h 1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10" h="1256">
                    <a:moveTo>
                      <a:pt x="210" y="1233"/>
                    </a:moveTo>
                    <a:lnTo>
                      <a:pt x="201" y="1235"/>
                    </a:lnTo>
                    <a:lnTo>
                      <a:pt x="196" y="1239"/>
                    </a:lnTo>
                    <a:lnTo>
                      <a:pt x="192" y="1240"/>
                    </a:lnTo>
                    <a:lnTo>
                      <a:pt x="189" y="1244"/>
                    </a:lnTo>
                    <a:lnTo>
                      <a:pt x="182" y="1251"/>
                    </a:lnTo>
                    <a:lnTo>
                      <a:pt x="161" y="1256"/>
                    </a:lnTo>
                    <a:lnTo>
                      <a:pt x="154" y="1254"/>
                    </a:lnTo>
                    <a:lnTo>
                      <a:pt x="148" y="1250"/>
                    </a:lnTo>
                    <a:lnTo>
                      <a:pt x="142" y="1245"/>
                    </a:lnTo>
                    <a:lnTo>
                      <a:pt x="134" y="1240"/>
                    </a:lnTo>
                    <a:lnTo>
                      <a:pt x="128" y="1239"/>
                    </a:lnTo>
                    <a:lnTo>
                      <a:pt x="117" y="1240"/>
                    </a:lnTo>
                    <a:lnTo>
                      <a:pt x="111" y="1239"/>
                    </a:lnTo>
                    <a:lnTo>
                      <a:pt x="107" y="1238"/>
                    </a:lnTo>
                    <a:lnTo>
                      <a:pt x="99" y="1235"/>
                    </a:lnTo>
                    <a:lnTo>
                      <a:pt x="93" y="1230"/>
                    </a:lnTo>
                    <a:lnTo>
                      <a:pt x="87" y="1227"/>
                    </a:lnTo>
                    <a:lnTo>
                      <a:pt x="84" y="1226"/>
                    </a:lnTo>
                    <a:lnTo>
                      <a:pt x="74" y="1224"/>
                    </a:lnTo>
                    <a:lnTo>
                      <a:pt x="72" y="1223"/>
                    </a:lnTo>
                    <a:lnTo>
                      <a:pt x="71" y="1223"/>
                    </a:lnTo>
                    <a:lnTo>
                      <a:pt x="69" y="1222"/>
                    </a:lnTo>
                    <a:lnTo>
                      <a:pt x="67" y="1219"/>
                    </a:lnTo>
                    <a:lnTo>
                      <a:pt x="66" y="1218"/>
                    </a:lnTo>
                    <a:lnTo>
                      <a:pt x="64" y="1216"/>
                    </a:lnTo>
                    <a:lnTo>
                      <a:pt x="54" y="1215"/>
                    </a:lnTo>
                    <a:lnTo>
                      <a:pt x="51" y="1214"/>
                    </a:lnTo>
                    <a:lnTo>
                      <a:pt x="49" y="1212"/>
                    </a:lnTo>
                    <a:lnTo>
                      <a:pt x="47" y="1206"/>
                    </a:lnTo>
                    <a:lnTo>
                      <a:pt x="46" y="1192"/>
                    </a:lnTo>
                    <a:lnTo>
                      <a:pt x="47" y="1188"/>
                    </a:lnTo>
                    <a:lnTo>
                      <a:pt x="50" y="1185"/>
                    </a:lnTo>
                    <a:lnTo>
                      <a:pt x="54" y="1179"/>
                    </a:lnTo>
                    <a:lnTo>
                      <a:pt x="54" y="1175"/>
                    </a:lnTo>
                    <a:lnTo>
                      <a:pt x="55" y="1171"/>
                    </a:lnTo>
                    <a:lnTo>
                      <a:pt x="54" y="1169"/>
                    </a:lnTo>
                    <a:lnTo>
                      <a:pt x="54" y="1168"/>
                    </a:lnTo>
                    <a:lnTo>
                      <a:pt x="54" y="1166"/>
                    </a:lnTo>
                    <a:lnTo>
                      <a:pt x="54" y="1160"/>
                    </a:lnTo>
                    <a:lnTo>
                      <a:pt x="53" y="1151"/>
                    </a:lnTo>
                    <a:lnTo>
                      <a:pt x="54" y="1146"/>
                    </a:lnTo>
                    <a:lnTo>
                      <a:pt x="60" y="1116"/>
                    </a:lnTo>
                    <a:lnTo>
                      <a:pt x="62" y="1108"/>
                    </a:lnTo>
                    <a:lnTo>
                      <a:pt x="65" y="1103"/>
                    </a:lnTo>
                    <a:lnTo>
                      <a:pt x="65" y="1100"/>
                    </a:lnTo>
                    <a:lnTo>
                      <a:pt x="67" y="1098"/>
                    </a:lnTo>
                    <a:lnTo>
                      <a:pt x="73" y="1092"/>
                    </a:lnTo>
                    <a:lnTo>
                      <a:pt x="81" y="1080"/>
                    </a:lnTo>
                    <a:lnTo>
                      <a:pt x="84" y="1066"/>
                    </a:lnTo>
                    <a:lnTo>
                      <a:pt x="90" y="1045"/>
                    </a:lnTo>
                    <a:lnTo>
                      <a:pt x="90" y="1036"/>
                    </a:lnTo>
                    <a:lnTo>
                      <a:pt x="91" y="1029"/>
                    </a:lnTo>
                    <a:lnTo>
                      <a:pt x="92" y="1018"/>
                    </a:lnTo>
                    <a:lnTo>
                      <a:pt x="97" y="1005"/>
                    </a:lnTo>
                    <a:lnTo>
                      <a:pt x="97" y="993"/>
                    </a:lnTo>
                    <a:lnTo>
                      <a:pt x="96" y="983"/>
                    </a:lnTo>
                    <a:lnTo>
                      <a:pt x="88" y="971"/>
                    </a:lnTo>
                    <a:lnTo>
                      <a:pt x="76" y="961"/>
                    </a:lnTo>
                    <a:lnTo>
                      <a:pt x="71" y="955"/>
                    </a:lnTo>
                    <a:lnTo>
                      <a:pt x="69" y="949"/>
                    </a:lnTo>
                    <a:lnTo>
                      <a:pt x="69" y="943"/>
                    </a:lnTo>
                    <a:lnTo>
                      <a:pt x="73" y="940"/>
                    </a:lnTo>
                    <a:lnTo>
                      <a:pt x="75" y="938"/>
                    </a:lnTo>
                    <a:lnTo>
                      <a:pt x="75" y="937"/>
                    </a:lnTo>
                    <a:lnTo>
                      <a:pt x="76" y="937"/>
                    </a:lnTo>
                    <a:lnTo>
                      <a:pt x="78" y="937"/>
                    </a:lnTo>
                    <a:lnTo>
                      <a:pt x="81" y="934"/>
                    </a:lnTo>
                    <a:lnTo>
                      <a:pt x="80" y="932"/>
                    </a:lnTo>
                    <a:lnTo>
                      <a:pt x="80" y="931"/>
                    </a:lnTo>
                    <a:lnTo>
                      <a:pt x="79" y="929"/>
                    </a:lnTo>
                    <a:lnTo>
                      <a:pt x="79" y="928"/>
                    </a:lnTo>
                    <a:lnTo>
                      <a:pt x="79" y="926"/>
                    </a:lnTo>
                    <a:lnTo>
                      <a:pt x="78" y="921"/>
                    </a:lnTo>
                    <a:lnTo>
                      <a:pt x="81" y="915"/>
                    </a:lnTo>
                    <a:lnTo>
                      <a:pt x="83" y="911"/>
                    </a:lnTo>
                    <a:lnTo>
                      <a:pt x="85" y="908"/>
                    </a:lnTo>
                    <a:lnTo>
                      <a:pt x="87" y="900"/>
                    </a:lnTo>
                    <a:lnTo>
                      <a:pt x="81" y="890"/>
                    </a:lnTo>
                    <a:lnTo>
                      <a:pt x="80" y="886"/>
                    </a:lnTo>
                    <a:lnTo>
                      <a:pt x="79" y="876"/>
                    </a:lnTo>
                    <a:lnTo>
                      <a:pt x="79" y="873"/>
                    </a:lnTo>
                    <a:lnTo>
                      <a:pt x="80" y="872"/>
                    </a:lnTo>
                    <a:lnTo>
                      <a:pt x="83" y="871"/>
                    </a:lnTo>
                    <a:lnTo>
                      <a:pt x="88" y="871"/>
                    </a:lnTo>
                    <a:lnTo>
                      <a:pt x="90" y="871"/>
                    </a:lnTo>
                    <a:lnTo>
                      <a:pt x="92" y="872"/>
                    </a:lnTo>
                    <a:lnTo>
                      <a:pt x="97" y="868"/>
                    </a:lnTo>
                    <a:lnTo>
                      <a:pt x="97" y="863"/>
                    </a:lnTo>
                    <a:lnTo>
                      <a:pt x="96" y="859"/>
                    </a:lnTo>
                    <a:lnTo>
                      <a:pt x="92" y="850"/>
                    </a:lnTo>
                    <a:lnTo>
                      <a:pt x="94" y="836"/>
                    </a:lnTo>
                    <a:lnTo>
                      <a:pt x="94" y="832"/>
                    </a:lnTo>
                    <a:lnTo>
                      <a:pt x="94" y="827"/>
                    </a:lnTo>
                    <a:lnTo>
                      <a:pt x="93" y="823"/>
                    </a:lnTo>
                    <a:lnTo>
                      <a:pt x="96" y="819"/>
                    </a:lnTo>
                    <a:lnTo>
                      <a:pt x="99" y="812"/>
                    </a:lnTo>
                    <a:lnTo>
                      <a:pt x="102" y="809"/>
                    </a:lnTo>
                    <a:lnTo>
                      <a:pt x="99" y="799"/>
                    </a:lnTo>
                    <a:lnTo>
                      <a:pt x="98" y="794"/>
                    </a:lnTo>
                    <a:lnTo>
                      <a:pt x="99" y="789"/>
                    </a:lnTo>
                    <a:lnTo>
                      <a:pt x="98" y="783"/>
                    </a:lnTo>
                    <a:lnTo>
                      <a:pt x="98" y="775"/>
                    </a:lnTo>
                    <a:lnTo>
                      <a:pt x="98" y="773"/>
                    </a:lnTo>
                    <a:lnTo>
                      <a:pt x="99" y="773"/>
                    </a:lnTo>
                    <a:lnTo>
                      <a:pt x="103" y="761"/>
                    </a:lnTo>
                    <a:lnTo>
                      <a:pt x="104" y="749"/>
                    </a:lnTo>
                    <a:lnTo>
                      <a:pt x="103" y="747"/>
                    </a:lnTo>
                    <a:lnTo>
                      <a:pt x="103" y="746"/>
                    </a:lnTo>
                    <a:lnTo>
                      <a:pt x="102" y="743"/>
                    </a:lnTo>
                    <a:lnTo>
                      <a:pt x="98" y="737"/>
                    </a:lnTo>
                    <a:lnTo>
                      <a:pt x="95" y="731"/>
                    </a:lnTo>
                    <a:lnTo>
                      <a:pt x="95" y="727"/>
                    </a:lnTo>
                    <a:lnTo>
                      <a:pt x="93" y="720"/>
                    </a:lnTo>
                    <a:lnTo>
                      <a:pt x="93" y="717"/>
                    </a:lnTo>
                    <a:lnTo>
                      <a:pt x="95" y="715"/>
                    </a:lnTo>
                    <a:lnTo>
                      <a:pt x="97" y="703"/>
                    </a:lnTo>
                    <a:lnTo>
                      <a:pt x="98" y="697"/>
                    </a:lnTo>
                    <a:lnTo>
                      <a:pt x="102" y="695"/>
                    </a:lnTo>
                    <a:lnTo>
                      <a:pt x="103" y="693"/>
                    </a:lnTo>
                    <a:lnTo>
                      <a:pt x="103" y="692"/>
                    </a:lnTo>
                    <a:lnTo>
                      <a:pt x="104" y="692"/>
                    </a:lnTo>
                    <a:lnTo>
                      <a:pt x="104" y="690"/>
                    </a:lnTo>
                    <a:lnTo>
                      <a:pt x="104" y="689"/>
                    </a:lnTo>
                    <a:lnTo>
                      <a:pt x="105" y="689"/>
                    </a:lnTo>
                    <a:lnTo>
                      <a:pt x="105" y="684"/>
                    </a:lnTo>
                    <a:lnTo>
                      <a:pt x="108" y="682"/>
                    </a:lnTo>
                    <a:lnTo>
                      <a:pt x="114" y="669"/>
                    </a:lnTo>
                    <a:lnTo>
                      <a:pt x="117" y="658"/>
                    </a:lnTo>
                    <a:lnTo>
                      <a:pt x="119" y="647"/>
                    </a:lnTo>
                    <a:lnTo>
                      <a:pt x="118" y="632"/>
                    </a:lnTo>
                    <a:lnTo>
                      <a:pt x="118" y="624"/>
                    </a:lnTo>
                    <a:lnTo>
                      <a:pt x="117" y="621"/>
                    </a:lnTo>
                    <a:lnTo>
                      <a:pt x="113" y="616"/>
                    </a:lnTo>
                    <a:lnTo>
                      <a:pt x="111" y="613"/>
                    </a:lnTo>
                    <a:lnTo>
                      <a:pt x="109" y="609"/>
                    </a:lnTo>
                    <a:lnTo>
                      <a:pt x="100" y="590"/>
                    </a:lnTo>
                    <a:lnTo>
                      <a:pt x="97" y="582"/>
                    </a:lnTo>
                    <a:lnTo>
                      <a:pt x="96" y="580"/>
                    </a:lnTo>
                    <a:lnTo>
                      <a:pt x="93" y="577"/>
                    </a:lnTo>
                    <a:lnTo>
                      <a:pt x="92" y="571"/>
                    </a:lnTo>
                    <a:lnTo>
                      <a:pt x="87" y="561"/>
                    </a:lnTo>
                    <a:lnTo>
                      <a:pt x="84" y="549"/>
                    </a:lnTo>
                    <a:lnTo>
                      <a:pt x="80" y="544"/>
                    </a:lnTo>
                    <a:lnTo>
                      <a:pt x="78" y="534"/>
                    </a:lnTo>
                    <a:lnTo>
                      <a:pt x="77" y="526"/>
                    </a:lnTo>
                    <a:lnTo>
                      <a:pt x="75" y="523"/>
                    </a:lnTo>
                    <a:lnTo>
                      <a:pt x="72" y="520"/>
                    </a:lnTo>
                    <a:lnTo>
                      <a:pt x="70" y="519"/>
                    </a:lnTo>
                    <a:lnTo>
                      <a:pt x="66" y="518"/>
                    </a:lnTo>
                    <a:lnTo>
                      <a:pt x="65" y="517"/>
                    </a:lnTo>
                    <a:lnTo>
                      <a:pt x="64" y="515"/>
                    </a:lnTo>
                    <a:lnTo>
                      <a:pt x="66" y="512"/>
                    </a:lnTo>
                    <a:lnTo>
                      <a:pt x="71" y="500"/>
                    </a:lnTo>
                    <a:lnTo>
                      <a:pt x="74" y="491"/>
                    </a:lnTo>
                    <a:lnTo>
                      <a:pt x="75" y="485"/>
                    </a:lnTo>
                    <a:lnTo>
                      <a:pt x="75" y="480"/>
                    </a:lnTo>
                    <a:lnTo>
                      <a:pt x="74" y="477"/>
                    </a:lnTo>
                    <a:lnTo>
                      <a:pt x="70" y="469"/>
                    </a:lnTo>
                    <a:lnTo>
                      <a:pt x="68" y="464"/>
                    </a:lnTo>
                    <a:lnTo>
                      <a:pt x="67" y="460"/>
                    </a:lnTo>
                    <a:lnTo>
                      <a:pt x="68" y="459"/>
                    </a:lnTo>
                    <a:lnTo>
                      <a:pt x="74" y="445"/>
                    </a:lnTo>
                    <a:lnTo>
                      <a:pt x="75" y="441"/>
                    </a:lnTo>
                    <a:lnTo>
                      <a:pt x="75" y="436"/>
                    </a:lnTo>
                    <a:lnTo>
                      <a:pt x="69" y="431"/>
                    </a:lnTo>
                    <a:lnTo>
                      <a:pt x="61" y="427"/>
                    </a:lnTo>
                    <a:lnTo>
                      <a:pt x="53" y="418"/>
                    </a:lnTo>
                    <a:lnTo>
                      <a:pt x="50" y="413"/>
                    </a:lnTo>
                    <a:lnTo>
                      <a:pt x="49" y="411"/>
                    </a:lnTo>
                    <a:lnTo>
                      <a:pt x="46" y="401"/>
                    </a:lnTo>
                    <a:lnTo>
                      <a:pt x="40" y="390"/>
                    </a:lnTo>
                    <a:lnTo>
                      <a:pt x="38" y="386"/>
                    </a:lnTo>
                    <a:lnTo>
                      <a:pt x="38" y="378"/>
                    </a:lnTo>
                    <a:lnTo>
                      <a:pt x="38" y="372"/>
                    </a:lnTo>
                    <a:lnTo>
                      <a:pt x="38" y="368"/>
                    </a:lnTo>
                    <a:lnTo>
                      <a:pt x="28" y="329"/>
                    </a:lnTo>
                    <a:lnTo>
                      <a:pt x="29" y="320"/>
                    </a:lnTo>
                    <a:lnTo>
                      <a:pt x="30" y="316"/>
                    </a:lnTo>
                    <a:lnTo>
                      <a:pt x="29" y="314"/>
                    </a:lnTo>
                    <a:lnTo>
                      <a:pt x="29" y="313"/>
                    </a:lnTo>
                    <a:lnTo>
                      <a:pt x="27" y="308"/>
                    </a:lnTo>
                    <a:lnTo>
                      <a:pt x="25" y="303"/>
                    </a:lnTo>
                    <a:lnTo>
                      <a:pt x="23" y="299"/>
                    </a:lnTo>
                    <a:lnTo>
                      <a:pt x="16" y="287"/>
                    </a:lnTo>
                    <a:lnTo>
                      <a:pt x="14" y="283"/>
                    </a:lnTo>
                    <a:lnTo>
                      <a:pt x="15" y="278"/>
                    </a:lnTo>
                    <a:lnTo>
                      <a:pt x="10" y="270"/>
                    </a:lnTo>
                    <a:lnTo>
                      <a:pt x="9" y="263"/>
                    </a:lnTo>
                    <a:lnTo>
                      <a:pt x="9" y="254"/>
                    </a:lnTo>
                    <a:lnTo>
                      <a:pt x="7" y="244"/>
                    </a:lnTo>
                    <a:lnTo>
                      <a:pt x="6" y="240"/>
                    </a:lnTo>
                    <a:lnTo>
                      <a:pt x="7" y="236"/>
                    </a:lnTo>
                    <a:lnTo>
                      <a:pt x="11" y="232"/>
                    </a:lnTo>
                    <a:lnTo>
                      <a:pt x="6" y="226"/>
                    </a:lnTo>
                    <a:lnTo>
                      <a:pt x="4" y="223"/>
                    </a:lnTo>
                    <a:lnTo>
                      <a:pt x="4" y="217"/>
                    </a:lnTo>
                    <a:lnTo>
                      <a:pt x="2" y="202"/>
                    </a:lnTo>
                    <a:lnTo>
                      <a:pt x="4" y="184"/>
                    </a:lnTo>
                    <a:lnTo>
                      <a:pt x="3" y="182"/>
                    </a:lnTo>
                    <a:lnTo>
                      <a:pt x="3" y="181"/>
                    </a:lnTo>
                    <a:lnTo>
                      <a:pt x="3" y="178"/>
                    </a:lnTo>
                    <a:lnTo>
                      <a:pt x="2" y="174"/>
                    </a:lnTo>
                    <a:lnTo>
                      <a:pt x="2" y="171"/>
                    </a:lnTo>
                    <a:lnTo>
                      <a:pt x="0" y="158"/>
                    </a:lnTo>
                    <a:lnTo>
                      <a:pt x="2" y="125"/>
                    </a:lnTo>
                    <a:lnTo>
                      <a:pt x="3" y="118"/>
                    </a:lnTo>
                    <a:lnTo>
                      <a:pt x="7" y="111"/>
                    </a:lnTo>
                    <a:lnTo>
                      <a:pt x="26" y="66"/>
                    </a:lnTo>
                    <a:lnTo>
                      <a:pt x="28" y="56"/>
                    </a:lnTo>
                    <a:lnTo>
                      <a:pt x="31" y="48"/>
                    </a:lnTo>
                    <a:lnTo>
                      <a:pt x="33" y="43"/>
                    </a:lnTo>
                    <a:lnTo>
                      <a:pt x="37" y="41"/>
                    </a:lnTo>
                    <a:lnTo>
                      <a:pt x="39" y="38"/>
                    </a:lnTo>
                    <a:lnTo>
                      <a:pt x="42" y="35"/>
                    </a:lnTo>
                    <a:lnTo>
                      <a:pt x="47" y="28"/>
                    </a:lnTo>
                    <a:lnTo>
                      <a:pt x="48" y="22"/>
                    </a:lnTo>
                    <a:lnTo>
                      <a:pt x="50" y="18"/>
                    </a:lnTo>
                    <a:lnTo>
                      <a:pt x="51" y="13"/>
                    </a:lnTo>
                    <a:lnTo>
                      <a:pt x="52" y="12"/>
                    </a:lnTo>
                    <a:lnTo>
                      <a:pt x="52" y="6"/>
                    </a:lnTo>
                    <a:lnTo>
                      <a:pt x="51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431">
                <a:extLst>
                  <a:ext uri="{FF2B5EF4-FFF2-40B4-BE49-F238E27FC236}">
                    <a16:creationId xmlns:a16="http://schemas.microsoft.com/office/drawing/2014/main" id="{C4441312-8630-3666-D067-644F9E30EC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9" y="2070"/>
                <a:ext cx="67" cy="19"/>
              </a:xfrm>
              <a:custGeom>
                <a:avLst/>
                <a:gdLst>
                  <a:gd name="T0" fmla="*/ 200 w 202"/>
                  <a:gd name="T1" fmla="*/ 52 h 57"/>
                  <a:gd name="T2" fmla="*/ 192 w 202"/>
                  <a:gd name="T3" fmla="*/ 44 h 57"/>
                  <a:gd name="T4" fmla="*/ 187 w 202"/>
                  <a:gd name="T5" fmla="*/ 31 h 57"/>
                  <a:gd name="T6" fmla="*/ 188 w 202"/>
                  <a:gd name="T7" fmla="*/ 22 h 57"/>
                  <a:gd name="T8" fmla="*/ 173 w 202"/>
                  <a:gd name="T9" fmla="*/ 17 h 57"/>
                  <a:gd name="T10" fmla="*/ 167 w 202"/>
                  <a:gd name="T11" fmla="*/ 12 h 57"/>
                  <a:gd name="T12" fmla="*/ 148 w 202"/>
                  <a:gd name="T13" fmla="*/ 12 h 57"/>
                  <a:gd name="T14" fmla="*/ 142 w 202"/>
                  <a:gd name="T15" fmla="*/ 18 h 57"/>
                  <a:gd name="T16" fmla="*/ 134 w 202"/>
                  <a:gd name="T17" fmla="*/ 14 h 57"/>
                  <a:gd name="T18" fmla="*/ 128 w 202"/>
                  <a:gd name="T19" fmla="*/ 8 h 57"/>
                  <a:gd name="T20" fmla="*/ 121 w 202"/>
                  <a:gd name="T21" fmla="*/ 14 h 57"/>
                  <a:gd name="T22" fmla="*/ 113 w 202"/>
                  <a:gd name="T23" fmla="*/ 15 h 57"/>
                  <a:gd name="T24" fmla="*/ 110 w 202"/>
                  <a:gd name="T25" fmla="*/ 14 h 57"/>
                  <a:gd name="T26" fmla="*/ 107 w 202"/>
                  <a:gd name="T27" fmla="*/ 13 h 57"/>
                  <a:gd name="T28" fmla="*/ 103 w 202"/>
                  <a:gd name="T29" fmla="*/ 13 h 57"/>
                  <a:gd name="T30" fmla="*/ 103 w 202"/>
                  <a:gd name="T31" fmla="*/ 19 h 57"/>
                  <a:gd name="T32" fmla="*/ 95 w 202"/>
                  <a:gd name="T33" fmla="*/ 23 h 57"/>
                  <a:gd name="T34" fmla="*/ 90 w 202"/>
                  <a:gd name="T35" fmla="*/ 23 h 57"/>
                  <a:gd name="T36" fmla="*/ 89 w 202"/>
                  <a:gd name="T37" fmla="*/ 24 h 57"/>
                  <a:gd name="T38" fmla="*/ 86 w 202"/>
                  <a:gd name="T39" fmla="*/ 23 h 57"/>
                  <a:gd name="T40" fmla="*/ 80 w 202"/>
                  <a:gd name="T41" fmla="*/ 23 h 57"/>
                  <a:gd name="T42" fmla="*/ 72 w 202"/>
                  <a:gd name="T43" fmla="*/ 17 h 57"/>
                  <a:gd name="T44" fmla="*/ 66 w 202"/>
                  <a:gd name="T45" fmla="*/ 13 h 57"/>
                  <a:gd name="T46" fmla="*/ 59 w 202"/>
                  <a:gd name="T47" fmla="*/ 21 h 57"/>
                  <a:gd name="T48" fmla="*/ 54 w 202"/>
                  <a:gd name="T49" fmla="*/ 28 h 57"/>
                  <a:gd name="T50" fmla="*/ 49 w 202"/>
                  <a:gd name="T51" fmla="*/ 33 h 57"/>
                  <a:gd name="T52" fmla="*/ 43 w 202"/>
                  <a:gd name="T53" fmla="*/ 26 h 57"/>
                  <a:gd name="T54" fmla="*/ 42 w 202"/>
                  <a:gd name="T55" fmla="*/ 19 h 57"/>
                  <a:gd name="T56" fmla="*/ 44 w 202"/>
                  <a:gd name="T57" fmla="*/ 12 h 57"/>
                  <a:gd name="T58" fmla="*/ 36 w 202"/>
                  <a:gd name="T59" fmla="*/ 2 h 57"/>
                  <a:gd name="T60" fmla="*/ 25 w 202"/>
                  <a:gd name="T61" fmla="*/ 1 h 57"/>
                  <a:gd name="T62" fmla="*/ 15 w 202"/>
                  <a:gd name="T63" fmla="*/ 10 h 57"/>
                  <a:gd name="T64" fmla="*/ 12 w 202"/>
                  <a:gd name="T65" fmla="*/ 22 h 57"/>
                  <a:gd name="T66" fmla="*/ 1 w 202"/>
                  <a:gd name="T67" fmla="*/ 2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2" h="57">
                    <a:moveTo>
                      <a:pt x="202" y="57"/>
                    </a:moveTo>
                    <a:lnTo>
                      <a:pt x="200" y="52"/>
                    </a:lnTo>
                    <a:lnTo>
                      <a:pt x="196" y="48"/>
                    </a:lnTo>
                    <a:lnTo>
                      <a:pt x="192" y="44"/>
                    </a:lnTo>
                    <a:lnTo>
                      <a:pt x="190" y="38"/>
                    </a:lnTo>
                    <a:lnTo>
                      <a:pt x="187" y="31"/>
                    </a:lnTo>
                    <a:lnTo>
                      <a:pt x="188" y="27"/>
                    </a:lnTo>
                    <a:lnTo>
                      <a:pt x="188" y="22"/>
                    </a:lnTo>
                    <a:lnTo>
                      <a:pt x="185" y="18"/>
                    </a:lnTo>
                    <a:lnTo>
                      <a:pt x="173" y="17"/>
                    </a:lnTo>
                    <a:lnTo>
                      <a:pt x="169" y="15"/>
                    </a:lnTo>
                    <a:lnTo>
                      <a:pt x="167" y="12"/>
                    </a:lnTo>
                    <a:lnTo>
                      <a:pt x="152" y="10"/>
                    </a:lnTo>
                    <a:lnTo>
                      <a:pt x="148" y="12"/>
                    </a:lnTo>
                    <a:lnTo>
                      <a:pt x="145" y="14"/>
                    </a:lnTo>
                    <a:lnTo>
                      <a:pt x="142" y="18"/>
                    </a:lnTo>
                    <a:lnTo>
                      <a:pt x="138" y="16"/>
                    </a:lnTo>
                    <a:lnTo>
                      <a:pt x="134" y="14"/>
                    </a:lnTo>
                    <a:lnTo>
                      <a:pt x="132" y="13"/>
                    </a:lnTo>
                    <a:lnTo>
                      <a:pt x="128" y="8"/>
                    </a:lnTo>
                    <a:lnTo>
                      <a:pt x="126" y="12"/>
                    </a:lnTo>
                    <a:lnTo>
                      <a:pt x="121" y="14"/>
                    </a:lnTo>
                    <a:lnTo>
                      <a:pt x="115" y="16"/>
                    </a:lnTo>
                    <a:lnTo>
                      <a:pt x="113" y="15"/>
                    </a:lnTo>
                    <a:lnTo>
                      <a:pt x="112" y="15"/>
                    </a:lnTo>
                    <a:lnTo>
                      <a:pt x="110" y="14"/>
                    </a:lnTo>
                    <a:lnTo>
                      <a:pt x="109" y="14"/>
                    </a:lnTo>
                    <a:lnTo>
                      <a:pt x="107" y="13"/>
                    </a:lnTo>
                    <a:lnTo>
                      <a:pt x="104" y="12"/>
                    </a:lnTo>
                    <a:lnTo>
                      <a:pt x="103" y="13"/>
                    </a:lnTo>
                    <a:lnTo>
                      <a:pt x="102" y="15"/>
                    </a:lnTo>
                    <a:lnTo>
                      <a:pt x="103" y="19"/>
                    </a:lnTo>
                    <a:lnTo>
                      <a:pt x="100" y="21"/>
                    </a:lnTo>
                    <a:lnTo>
                      <a:pt x="95" y="23"/>
                    </a:lnTo>
                    <a:lnTo>
                      <a:pt x="92" y="23"/>
                    </a:lnTo>
                    <a:lnTo>
                      <a:pt x="90" y="23"/>
                    </a:lnTo>
                    <a:lnTo>
                      <a:pt x="89" y="23"/>
                    </a:lnTo>
                    <a:lnTo>
                      <a:pt x="89" y="24"/>
                    </a:lnTo>
                    <a:lnTo>
                      <a:pt x="87" y="23"/>
                    </a:lnTo>
                    <a:lnTo>
                      <a:pt x="86" y="23"/>
                    </a:lnTo>
                    <a:lnTo>
                      <a:pt x="84" y="23"/>
                    </a:lnTo>
                    <a:lnTo>
                      <a:pt x="80" y="23"/>
                    </a:lnTo>
                    <a:lnTo>
                      <a:pt x="74" y="21"/>
                    </a:lnTo>
                    <a:lnTo>
                      <a:pt x="72" y="17"/>
                    </a:lnTo>
                    <a:lnTo>
                      <a:pt x="69" y="14"/>
                    </a:lnTo>
                    <a:lnTo>
                      <a:pt x="66" y="13"/>
                    </a:lnTo>
                    <a:lnTo>
                      <a:pt x="62" y="15"/>
                    </a:lnTo>
                    <a:lnTo>
                      <a:pt x="59" y="21"/>
                    </a:lnTo>
                    <a:lnTo>
                      <a:pt x="56" y="25"/>
                    </a:lnTo>
                    <a:lnTo>
                      <a:pt x="54" y="28"/>
                    </a:lnTo>
                    <a:lnTo>
                      <a:pt x="51" y="31"/>
                    </a:lnTo>
                    <a:lnTo>
                      <a:pt x="49" y="33"/>
                    </a:lnTo>
                    <a:lnTo>
                      <a:pt x="45" y="31"/>
                    </a:lnTo>
                    <a:lnTo>
                      <a:pt x="43" y="26"/>
                    </a:lnTo>
                    <a:lnTo>
                      <a:pt x="42" y="22"/>
                    </a:lnTo>
                    <a:lnTo>
                      <a:pt x="42" y="19"/>
                    </a:lnTo>
                    <a:lnTo>
                      <a:pt x="44" y="16"/>
                    </a:lnTo>
                    <a:lnTo>
                      <a:pt x="44" y="12"/>
                    </a:lnTo>
                    <a:lnTo>
                      <a:pt x="41" y="7"/>
                    </a:lnTo>
                    <a:lnTo>
                      <a:pt x="36" y="2"/>
                    </a:lnTo>
                    <a:lnTo>
                      <a:pt x="32" y="0"/>
                    </a:lnTo>
                    <a:lnTo>
                      <a:pt x="25" y="1"/>
                    </a:lnTo>
                    <a:lnTo>
                      <a:pt x="18" y="5"/>
                    </a:lnTo>
                    <a:lnTo>
                      <a:pt x="15" y="10"/>
                    </a:lnTo>
                    <a:lnTo>
                      <a:pt x="14" y="18"/>
                    </a:lnTo>
                    <a:lnTo>
                      <a:pt x="12" y="22"/>
                    </a:lnTo>
                    <a:lnTo>
                      <a:pt x="6" y="27"/>
                    </a:lnTo>
                    <a:lnTo>
                      <a:pt x="1" y="28"/>
                    </a:lnTo>
                    <a:lnTo>
                      <a:pt x="0" y="28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432">
                <a:extLst>
                  <a:ext uri="{FF2B5EF4-FFF2-40B4-BE49-F238E27FC236}">
                    <a16:creationId xmlns:a16="http://schemas.microsoft.com/office/drawing/2014/main" id="{FCE57BEF-25EB-2CFC-11A7-082DBE17A7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1461"/>
                <a:ext cx="196" cy="127"/>
              </a:xfrm>
              <a:custGeom>
                <a:avLst/>
                <a:gdLst>
                  <a:gd name="T0" fmla="*/ 584 w 586"/>
                  <a:gd name="T1" fmla="*/ 361 h 382"/>
                  <a:gd name="T2" fmla="*/ 556 w 586"/>
                  <a:gd name="T3" fmla="*/ 315 h 382"/>
                  <a:gd name="T4" fmla="*/ 560 w 586"/>
                  <a:gd name="T5" fmla="*/ 307 h 382"/>
                  <a:gd name="T6" fmla="*/ 561 w 586"/>
                  <a:gd name="T7" fmla="*/ 304 h 382"/>
                  <a:gd name="T8" fmla="*/ 551 w 586"/>
                  <a:gd name="T9" fmla="*/ 294 h 382"/>
                  <a:gd name="T10" fmla="*/ 550 w 586"/>
                  <a:gd name="T11" fmla="*/ 271 h 382"/>
                  <a:gd name="T12" fmla="*/ 540 w 586"/>
                  <a:gd name="T13" fmla="*/ 240 h 382"/>
                  <a:gd name="T14" fmla="*/ 522 w 586"/>
                  <a:gd name="T15" fmla="*/ 208 h 382"/>
                  <a:gd name="T16" fmla="*/ 517 w 586"/>
                  <a:gd name="T17" fmla="*/ 183 h 382"/>
                  <a:gd name="T18" fmla="*/ 515 w 586"/>
                  <a:gd name="T19" fmla="*/ 165 h 382"/>
                  <a:gd name="T20" fmla="*/ 511 w 586"/>
                  <a:gd name="T21" fmla="*/ 154 h 382"/>
                  <a:gd name="T22" fmla="*/ 508 w 586"/>
                  <a:gd name="T23" fmla="*/ 150 h 382"/>
                  <a:gd name="T24" fmla="*/ 506 w 586"/>
                  <a:gd name="T25" fmla="*/ 143 h 382"/>
                  <a:gd name="T26" fmla="*/ 499 w 586"/>
                  <a:gd name="T27" fmla="*/ 134 h 382"/>
                  <a:gd name="T28" fmla="*/ 491 w 586"/>
                  <a:gd name="T29" fmla="*/ 126 h 382"/>
                  <a:gd name="T30" fmla="*/ 484 w 586"/>
                  <a:gd name="T31" fmla="*/ 118 h 382"/>
                  <a:gd name="T32" fmla="*/ 482 w 586"/>
                  <a:gd name="T33" fmla="*/ 112 h 382"/>
                  <a:gd name="T34" fmla="*/ 473 w 586"/>
                  <a:gd name="T35" fmla="*/ 113 h 382"/>
                  <a:gd name="T36" fmla="*/ 441 w 586"/>
                  <a:gd name="T37" fmla="*/ 86 h 382"/>
                  <a:gd name="T38" fmla="*/ 398 w 586"/>
                  <a:gd name="T39" fmla="*/ 83 h 382"/>
                  <a:gd name="T40" fmla="*/ 391 w 586"/>
                  <a:gd name="T41" fmla="*/ 78 h 382"/>
                  <a:gd name="T42" fmla="*/ 387 w 586"/>
                  <a:gd name="T43" fmla="*/ 73 h 382"/>
                  <a:gd name="T44" fmla="*/ 382 w 586"/>
                  <a:gd name="T45" fmla="*/ 78 h 382"/>
                  <a:gd name="T46" fmla="*/ 377 w 586"/>
                  <a:gd name="T47" fmla="*/ 72 h 382"/>
                  <a:gd name="T48" fmla="*/ 366 w 586"/>
                  <a:gd name="T49" fmla="*/ 72 h 382"/>
                  <a:gd name="T50" fmla="*/ 367 w 586"/>
                  <a:gd name="T51" fmla="*/ 66 h 382"/>
                  <a:gd name="T52" fmla="*/ 359 w 586"/>
                  <a:gd name="T53" fmla="*/ 68 h 382"/>
                  <a:gd name="T54" fmla="*/ 350 w 586"/>
                  <a:gd name="T55" fmla="*/ 59 h 382"/>
                  <a:gd name="T56" fmla="*/ 334 w 586"/>
                  <a:gd name="T57" fmla="*/ 41 h 382"/>
                  <a:gd name="T58" fmla="*/ 328 w 586"/>
                  <a:gd name="T59" fmla="*/ 46 h 382"/>
                  <a:gd name="T60" fmla="*/ 323 w 586"/>
                  <a:gd name="T61" fmla="*/ 38 h 382"/>
                  <a:gd name="T62" fmla="*/ 307 w 586"/>
                  <a:gd name="T63" fmla="*/ 30 h 382"/>
                  <a:gd name="T64" fmla="*/ 291 w 586"/>
                  <a:gd name="T65" fmla="*/ 28 h 382"/>
                  <a:gd name="T66" fmla="*/ 281 w 586"/>
                  <a:gd name="T67" fmla="*/ 26 h 382"/>
                  <a:gd name="T68" fmla="*/ 271 w 586"/>
                  <a:gd name="T69" fmla="*/ 20 h 382"/>
                  <a:gd name="T70" fmla="*/ 265 w 586"/>
                  <a:gd name="T71" fmla="*/ 17 h 382"/>
                  <a:gd name="T72" fmla="*/ 263 w 586"/>
                  <a:gd name="T73" fmla="*/ 21 h 382"/>
                  <a:gd name="T74" fmla="*/ 227 w 586"/>
                  <a:gd name="T75" fmla="*/ 10 h 382"/>
                  <a:gd name="T76" fmla="*/ 218 w 586"/>
                  <a:gd name="T77" fmla="*/ 3 h 382"/>
                  <a:gd name="T78" fmla="*/ 201 w 586"/>
                  <a:gd name="T79" fmla="*/ 6 h 382"/>
                  <a:gd name="T80" fmla="*/ 195 w 586"/>
                  <a:gd name="T81" fmla="*/ 3 h 382"/>
                  <a:gd name="T82" fmla="*/ 169 w 586"/>
                  <a:gd name="T83" fmla="*/ 8 h 382"/>
                  <a:gd name="T84" fmla="*/ 156 w 586"/>
                  <a:gd name="T85" fmla="*/ 22 h 382"/>
                  <a:gd name="T86" fmla="*/ 140 w 586"/>
                  <a:gd name="T87" fmla="*/ 26 h 382"/>
                  <a:gd name="T88" fmla="*/ 132 w 586"/>
                  <a:gd name="T89" fmla="*/ 30 h 382"/>
                  <a:gd name="T90" fmla="*/ 117 w 586"/>
                  <a:gd name="T91" fmla="*/ 29 h 382"/>
                  <a:gd name="T92" fmla="*/ 108 w 586"/>
                  <a:gd name="T93" fmla="*/ 21 h 382"/>
                  <a:gd name="T94" fmla="*/ 105 w 586"/>
                  <a:gd name="T95" fmla="*/ 15 h 382"/>
                  <a:gd name="T96" fmla="*/ 85 w 586"/>
                  <a:gd name="T97" fmla="*/ 18 h 382"/>
                  <a:gd name="T98" fmla="*/ 77 w 586"/>
                  <a:gd name="T99" fmla="*/ 12 h 382"/>
                  <a:gd name="T100" fmla="*/ 61 w 586"/>
                  <a:gd name="T101" fmla="*/ 13 h 382"/>
                  <a:gd name="T102" fmla="*/ 44 w 586"/>
                  <a:gd name="T103" fmla="*/ 17 h 382"/>
                  <a:gd name="T104" fmla="*/ 38 w 586"/>
                  <a:gd name="T105" fmla="*/ 10 h 382"/>
                  <a:gd name="T106" fmla="*/ 24 w 586"/>
                  <a:gd name="T107" fmla="*/ 19 h 382"/>
                  <a:gd name="T108" fmla="*/ 23 w 586"/>
                  <a:gd name="T109" fmla="*/ 13 h 382"/>
                  <a:gd name="T110" fmla="*/ 15 w 586"/>
                  <a:gd name="T111" fmla="*/ 14 h 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86" h="382">
                    <a:moveTo>
                      <a:pt x="584" y="382"/>
                    </a:moveTo>
                    <a:lnTo>
                      <a:pt x="586" y="370"/>
                    </a:lnTo>
                    <a:lnTo>
                      <a:pt x="586" y="365"/>
                    </a:lnTo>
                    <a:lnTo>
                      <a:pt x="584" y="361"/>
                    </a:lnTo>
                    <a:lnTo>
                      <a:pt x="575" y="344"/>
                    </a:lnTo>
                    <a:lnTo>
                      <a:pt x="570" y="339"/>
                    </a:lnTo>
                    <a:lnTo>
                      <a:pt x="565" y="331"/>
                    </a:lnTo>
                    <a:lnTo>
                      <a:pt x="556" y="315"/>
                    </a:lnTo>
                    <a:lnTo>
                      <a:pt x="555" y="310"/>
                    </a:lnTo>
                    <a:lnTo>
                      <a:pt x="556" y="309"/>
                    </a:lnTo>
                    <a:lnTo>
                      <a:pt x="557" y="307"/>
                    </a:lnTo>
                    <a:lnTo>
                      <a:pt x="560" y="307"/>
                    </a:lnTo>
                    <a:lnTo>
                      <a:pt x="560" y="306"/>
                    </a:lnTo>
                    <a:lnTo>
                      <a:pt x="561" y="306"/>
                    </a:lnTo>
                    <a:lnTo>
                      <a:pt x="562" y="306"/>
                    </a:lnTo>
                    <a:lnTo>
                      <a:pt x="561" y="304"/>
                    </a:lnTo>
                    <a:lnTo>
                      <a:pt x="561" y="303"/>
                    </a:lnTo>
                    <a:lnTo>
                      <a:pt x="555" y="301"/>
                    </a:lnTo>
                    <a:lnTo>
                      <a:pt x="552" y="298"/>
                    </a:lnTo>
                    <a:lnTo>
                      <a:pt x="551" y="294"/>
                    </a:lnTo>
                    <a:lnTo>
                      <a:pt x="553" y="278"/>
                    </a:lnTo>
                    <a:lnTo>
                      <a:pt x="551" y="275"/>
                    </a:lnTo>
                    <a:lnTo>
                      <a:pt x="550" y="272"/>
                    </a:lnTo>
                    <a:lnTo>
                      <a:pt x="550" y="271"/>
                    </a:lnTo>
                    <a:lnTo>
                      <a:pt x="543" y="260"/>
                    </a:lnTo>
                    <a:lnTo>
                      <a:pt x="540" y="252"/>
                    </a:lnTo>
                    <a:lnTo>
                      <a:pt x="541" y="246"/>
                    </a:lnTo>
                    <a:lnTo>
                      <a:pt x="540" y="240"/>
                    </a:lnTo>
                    <a:lnTo>
                      <a:pt x="537" y="236"/>
                    </a:lnTo>
                    <a:lnTo>
                      <a:pt x="532" y="229"/>
                    </a:lnTo>
                    <a:lnTo>
                      <a:pt x="529" y="226"/>
                    </a:lnTo>
                    <a:lnTo>
                      <a:pt x="522" y="208"/>
                    </a:lnTo>
                    <a:lnTo>
                      <a:pt x="520" y="201"/>
                    </a:lnTo>
                    <a:lnTo>
                      <a:pt x="521" y="195"/>
                    </a:lnTo>
                    <a:lnTo>
                      <a:pt x="519" y="187"/>
                    </a:lnTo>
                    <a:lnTo>
                      <a:pt x="517" y="183"/>
                    </a:lnTo>
                    <a:lnTo>
                      <a:pt x="516" y="181"/>
                    </a:lnTo>
                    <a:lnTo>
                      <a:pt x="516" y="180"/>
                    </a:lnTo>
                    <a:lnTo>
                      <a:pt x="512" y="171"/>
                    </a:lnTo>
                    <a:lnTo>
                      <a:pt x="515" y="165"/>
                    </a:lnTo>
                    <a:lnTo>
                      <a:pt x="517" y="157"/>
                    </a:lnTo>
                    <a:lnTo>
                      <a:pt x="518" y="154"/>
                    </a:lnTo>
                    <a:lnTo>
                      <a:pt x="515" y="153"/>
                    </a:lnTo>
                    <a:lnTo>
                      <a:pt x="511" y="154"/>
                    </a:lnTo>
                    <a:lnTo>
                      <a:pt x="507" y="153"/>
                    </a:lnTo>
                    <a:lnTo>
                      <a:pt x="506" y="153"/>
                    </a:lnTo>
                    <a:lnTo>
                      <a:pt x="506" y="151"/>
                    </a:lnTo>
                    <a:lnTo>
                      <a:pt x="508" y="150"/>
                    </a:lnTo>
                    <a:lnTo>
                      <a:pt x="507" y="148"/>
                    </a:lnTo>
                    <a:lnTo>
                      <a:pt x="507" y="146"/>
                    </a:lnTo>
                    <a:lnTo>
                      <a:pt x="506" y="144"/>
                    </a:lnTo>
                    <a:lnTo>
                      <a:pt x="506" y="143"/>
                    </a:lnTo>
                    <a:lnTo>
                      <a:pt x="505" y="141"/>
                    </a:lnTo>
                    <a:lnTo>
                      <a:pt x="505" y="140"/>
                    </a:lnTo>
                    <a:lnTo>
                      <a:pt x="500" y="135"/>
                    </a:lnTo>
                    <a:lnTo>
                      <a:pt x="499" y="134"/>
                    </a:lnTo>
                    <a:lnTo>
                      <a:pt x="496" y="132"/>
                    </a:lnTo>
                    <a:lnTo>
                      <a:pt x="495" y="130"/>
                    </a:lnTo>
                    <a:lnTo>
                      <a:pt x="494" y="127"/>
                    </a:lnTo>
                    <a:lnTo>
                      <a:pt x="491" y="126"/>
                    </a:lnTo>
                    <a:lnTo>
                      <a:pt x="486" y="125"/>
                    </a:lnTo>
                    <a:lnTo>
                      <a:pt x="484" y="124"/>
                    </a:lnTo>
                    <a:lnTo>
                      <a:pt x="483" y="121"/>
                    </a:lnTo>
                    <a:lnTo>
                      <a:pt x="484" y="118"/>
                    </a:lnTo>
                    <a:lnTo>
                      <a:pt x="483" y="116"/>
                    </a:lnTo>
                    <a:lnTo>
                      <a:pt x="483" y="115"/>
                    </a:lnTo>
                    <a:lnTo>
                      <a:pt x="482" y="113"/>
                    </a:lnTo>
                    <a:lnTo>
                      <a:pt x="482" y="112"/>
                    </a:lnTo>
                    <a:lnTo>
                      <a:pt x="478" y="111"/>
                    </a:lnTo>
                    <a:lnTo>
                      <a:pt x="477" y="111"/>
                    </a:lnTo>
                    <a:lnTo>
                      <a:pt x="474" y="113"/>
                    </a:lnTo>
                    <a:lnTo>
                      <a:pt x="473" y="113"/>
                    </a:lnTo>
                    <a:lnTo>
                      <a:pt x="454" y="95"/>
                    </a:lnTo>
                    <a:lnTo>
                      <a:pt x="452" y="91"/>
                    </a:lnTo>
                    <a:lnTo>
                      <a:pt x="448" y="89"/>
                    </a:lnTo>
                    <a:lnTo>
                      <a:pt x="441" y="86"/>
                    </a:lnTo>
                    <a:lnTo>
                      <a:pt x="414" y="82"/>
                    </a:lnTo>
                    <a:lnTo>
                      <a:pt x="405" y="80"/>
                    </a:lnTo>
                    <a:lnTo>
                      <a:pt x="401" y="83"/>
                    </a:lnTo>
                    <a:lnTo>
                      <a:pt x="398" y="83"/>
                    </a:lnTo>
                    <a:lnTo>
                      <a:pt x="396" y="84"/>
                    </a:lnTo>
                    <a:lnTo>
                      <a:pt x="391" y="85"/>
                    </a:lnTo>
                    <a:lnTo>
                      <a:pt x="390" y="80"/>
                    </a:lnTo>
                    <a:lnTo>
                      <a:pt x="391" y="78"/>
                    </a:lnTo>
                    <a:lnTo>
                      <a:pt x="391" y="76"/>
                    </a:lnTo>
                    <a:lnTo>
                      <a:pt x="389" y="73"/>
                    </a:lnTo>
                    <a:lnTo>
                      <a:pt x="388" y="72"/>
                    </a:lnTo>
                    <a:lnTo>
                      <a:pt x="387" y="73"/>
                    </a:lnTo>
                    <a:lnTo>
                      <a:pt x="387" y="76"/>
                    </a:lnTo>
                    <a:lnTo>
                      <a:pt x="385" y="78"/>
                    </a:lnTo>
                    <a:lnTo>
                      <a:pt x="383" y="78"/>
                    </a:lnTo>
                    <a:lnTo>
                      <a:pt x="382" y="78"/>
                    </a:lnTo>
                    <a:lnTo>
                      <a:pt x="382" y="79"/>
                    </a:lnTo>
                    <a:lnTo>
                      <a:pt x="379" y="77"/>
                    </a:lnTo>
                    <a:lnTo>
                      <a:pt x="377" y="75"/>
                    </a:lnTo>
                    <a:lnTo>
                      <a:pt x="377" y="72"/>
                    </a:lnTo>
                    <a:lnTo>
                      <a:pt x="373" y="69"/>
                    </a:lnTo>
                    <a:lnTo>
                      <a:pt x="371" y="69"/>
                    </a:lnTo>
                    <a:lnTo>
                      <a:pt x="370" y="71"/>
                    </a:lnTo>
                    <a:lnTo>
                      <a:pt x="366" y="72"/>
                    </a:lnTo>
                    <a:lnTo>
                      <a:pt x="365" y="73"/>
                    </a:lnTo>
                    <a:lnTo>
                      <a:pt x="364" y="71"/>
                    </a:lnTo>
                    <a:lnTo>
                      <a:pt x="366" y="68"/>
                    </a:lnTo>
                    <a:lnTo>
                      <a:pt x="367" y="66"/>
                    </a:lnTo>
                    <a:lnTo>
                      <a:pt x="365" y="65"/>
                    </a:lnTo>
                    <a:lnTo>
                      <a:pt x="363" y="65"/>
                    </a:lnTo>
                    <a:lnTo>
                      <a:pt x="363" y="68"/>
                    </a:lnTo>
                    <a:lnTo>
                      <a:pt x="359" y="68"/>
                    </a:lnTo>
                    <a:lnTo>
                      <a:pt x="357" y="67"/>
                    </a:lnTo>
                    <a:lnTo>
                      <a:pt x="356" y="67"/>
                    </a:lnTo>
                    <a:lnTo>
                      <a:pt x="350" y="63"/>
                    </a:lnTo>
                    <a:lnTo>
                      <a:pt x="350" y="59"/>
                    </a:lnTo>
                    <a:lnTo>
                      <a:pt x="349" y="55"/>
                    </a:lnTo>
                    <a:lnTo>
                      <a:pt x="349" y="53"/>
                    </a:lnTo>
                    <a:lnTo>
                      <a:pt x="340" y="45"/>
                    </a:lnTo>
                    <a:lnTo>
                      <a:pt x="334" y="41"/>
                    </a:lnTo>
                    <a:lnTo>
                      <a:pt x="331" y="45"/>
                    </a:lnTo>
                    <a:lnTo>
                      <a:pt x="329" y="45"/>
                    </a:lnTo>
                    <a:lnTo>
                      <a:pt x="328" y="45"/>
                    </a:lnTo>
                    <a:lnTo>
                      <a:pt x="328" y="46"/>
                    </a:lnTo>
                    <a:lnTo>
                      <a:pt x="326" y="45"/>
                    </a:lnTo>
                    <a:lnTo>
                      <a:pt x="325" y="44"/>
                    </a:lnTo>
                    <a:lnTo>
                      <a:pt x="323" y="40"/>
                    </a:lnTo>
                    <a:lnTo>
                      <a:pt x="323" y="38"/>
                    </a:lnTo>
                    <a:lnTo>
                      <a:pt x="321" y="35"/>
                    </a:lnTo>
                    <a:lnTo>
                      <a:pt x="319" y="34"/>
                    </a:lnTo>
                    <a:lnTo>
                      <a:pt x="313" y="31"/>
                    </a:lnTo>
                    <a:lnTo>
                      <a:pt x="307" y="30"/>
                    </a:lnTo>
                    <a:lnTo>
                      <a:pt x="302" y="29"/>
                    </a:lnTo>
                    <a:lnTo>
                      <a:pt x="295" y="30"/>
                    </a:lnTo>
                    <a:lnTo>
                      <a:pt x="293" y="29"/>
                    </a:lnTo>
                    <a:lnTo>
                      <a:pt x="291" y="28"/>
                    </a:lnTo>
                    <a:lnTo>
                      <a:pt x="287" y="26"/>
                    </a:lnTo>
                    <a:lnTo>
                      <a:pt x="284" y="27"/>
                    </a:lnTo>
                    <a:lnTo>
                      <a:pt x="282" y="26"/>
                    </a:lnTo>
                    <a:lnTo>
                      <a:pt x="281" y="26"/>
                    </a:lnTo>
                    <a:lnTo>
                      <a:pt x="279" y="23"/>
                    </a:lnTo>
                    <a:lnTo>
                      <a:pt x="276" y="21"/>
                    </a:lnTo>
                    <a:lnTo>
                      <a:pt x="274" y="21"/>
                    </a:lnTo>
                    <a:lnTo>
                      <a:pt x="271" y="20"/>
                    </a:lnTo>
                    <a:lnTo>
                      <a:pt x="270" y="19"/>
                    </a:lnTo>
                    <a:lnTo>
                      <a:pt x="269" y="16"/>
                    </a:lnTo>
                    <a:lnTo>
                      <a:pt x="267" y="16"/>
                    </a:lnTo>
                    <a:lnTo>
                      <a:pt x="265" y="17"/>
                    </a:lnTo>
                    <a:lnTo>
                      <a:pt x="265" y="20"/>
                    </a:lnTo>
                    <a:lnTo>
                      <a:pt x="264" y="20"/>
                    </a:lnTo>
                    <a:lnTo>
                      <a:pt x="264" y="21"/>
                    </a:lnTo>
                    <a:lnTo>
                      <a:pt x="263" y="21"/>
                    </a:lnTo>
                    <a:lnTo>
                      <a:pt x="263" y="22"/>
                    </a:lnTo>
                    <a:lnTo>
                      <a:pt x="258" y="20"/>
                    </a:lnTo>
                    <a:lnTo>
                      <a:pt x="253" y="15"/>
                    </a:lnTo>
                    <a:lnTo>
                      <a:pt x="227" y="10"/>
                    </a:lnTo>
                    <a:lnTo>
                      <a:pt x="224" y="8"/>
                    </a:lnTo>
                    <a:lnTo>
                      <a:pt x="223" y="7"/>
                    </a:lnTo>
                    <a:lnTo>
                      <a:pt x="222" y="3"/>
                    </a:lnTo>
                    <a:lnTo>
                      <a:pt x="218" y="3"/>
                    </a:lnTo>
                    <a:lnTo>
                      <a:pt x="211" y="2"/>
                    </a:lnTo>
                    <a:lnTo>
                      <a:pt x="207" y="2"/>
                    </a:lnTo>
                    <a:lnTo>
                      <a:pt x="206" y="4"/>
                    </a:lnTo>
                    <a:lnTo>
                      <a:pt x="201" y="6"/>
                    </a:lnTo>
                    <a:lnTo>
                      <a:pt x="200" y="3"/>
                    </a:lnTo>
                    <a:lnTo>
                      <a:pt x="198" y="0"/>
                    </a:lnTo>
                    <a:lnTo>
                      <a:pt x="197" y="0"/>
                    </a:lnTo>
                    <a:lnTo>
                      <a:pt x="195" y="3"/>
                    </a:lnTo>
                    <a:lnTo>
                      <a:pt x="190" y="4"/>
                    </a:lnTo>
                    <a:lnTo>
                      <a:pt x="179" y="4"/>
                    </a:lnTo>
                    <a:lnTo>
                      <a:pt x="172" y="4"/>
                    </a:lnTo>
                    <a:lnTo>
                      <a:pt x="169" y="8"/>
                    </a:lnTo>
                    <a:lnTo>
                      <a:pt x="160" y="15"/>
                    </a:lnTo>
                    <a:lnTo>
                      <a:pt x="157" y="21"/>
                    </a:lnTo>
                    <a:lnTo>
                      <a:pt x="156" y="21"/>
                    </a:lnTo>
                    <a:lnTo>
                      <a:pt x="156" y="22"/>
                    </a:lnTo>
                    <a:lnTo>
                      <a:pt x="156" y="25"/>
                    </a:lnTo>
                    <a:lnTo>
                      <a:pt x="154" y="27"/>
                    </a:lnTo>
                    <a:lnTo>
                      <a:pt x="143" y="26"/>
                    </a:lnTo>
                    <a:lnTo>
                      <a:pt x="140" y="26"/>
                    </a:lnTo>
                    <a:lnTo>
                      <a:pt x="139" y="29"/>
                    </a:lnTo>
                    <a:lnTo>
                      <a:pt x="135" y="30"/>
                    </a:lnTo>
                    <a:lnTo>
                      <a:pt x="133" y="30"/>
                    </a:lnTo>
                    <a:lnTo>
                      <a:pt x="132" y="30"/>
                    </a:lnTo>
                    <a:lnTo>
                      <a:pt x="132" y="31"/>
                    </a:lnTo>
                    <a:lnTo>
                      <a:pt x="128" y="31"/>
                    </a:lnTo>
                    <a:lnTo>
                      <a:pt x="120" y="31"/>
                    </a:lnTo>
                    <a:lnTo>
                      <a:pt x="117" y="29"/>
                    </a:lnTo>
                    <a:lnTo>
                      <a:pt x="115" y="28"/>
                    </a:lnTo>
                    <a:lnTo>
                      <a:pt x="109" y="26"/>
                    </a:lnTo>
                    <a:lnTo>
                      <a:pt x="107" y="22"/>
                    </a:lnTo>
                    <a:lnTo>
                      <a:pt x="108" y="21"/>
                    </a:lnTo>
                    <a:lnTo>
                      <a:pt x="110" y="18"/>
                    </a:lnTo>
                    <a:lnTo>
                      <a:pt x="111" y="16"/>
                    </a:lnTo>
                    <a:lnTo>
                      <a:pt x="109" y="15"/>
                    </a:lnTo>
                    <a:lnTo>
                      <a:pt x="105" y="15"/>
                    </a:lnTo>
                    <a:lnTo>
                      <a:pt x="95" y="15"/>
                    </a:lnTo>
                    <a:lnTo>
                      <a:pt x="89" y="18"/>
                    </a:lnTo>
                    <a:lnTo>
                      <a:pt x="86" y="18"/>
                    </a:lnTo>
                    <a:lnTo>
                      <a:pt x="85" y="18"/>
                    </a:lnTo>
                    <a:lnTo>
                      <a:pt x="83" y="17"/>
                    </a:lnTo>
                    <a:lnTo>
                      <a:pt x="82" y="16"/>
                    </a:lnTo>
                    <a:lnTo>
                      <a:pt x="79" y="13"/>
                    </a:lnTo>
                    <a:lnTo>
                      <a:pt x="77" y="12"/>
                    </a:lnTo>
                    <a:lnTo>
                      <a:pt x="76" y="13"/>
                    </a:lnTo>
                    <a:lnTo>
                      <a:pt x="72" y="13"/>
                    </a:lnTo>
                    <a:lnTo>
                      <a:pt x="68" y="14"/>
                    </a:lnTo>
                    <a:lnTo>
                      <a:pt x="61" y="13"/>
                    </a:lnTo>
                    <a:lnTo>
                      <a:pt x="56" y="13"/>
                    </a:lnTo>
                    <a:lnTo>
                      <a:pt x="51" y="12"/>
                    </a:lnTo>
                    <a:lnTo>
                      <a:pt x="47" y="15"/>
                    </a:lnTo>
                    <a:lnTo>
                      <a:pt x="44" y="17"/>
                    </a:lnTo>
                    <a:lnTo>
                      <a:pt x="42" y="18"/>
                    </a:lnTo>
                    <a:lnTo>
                      <a:pt x="40" y="17"/>
                    </a:lnTo>
                    <a:lnTo>
                      <a:pt x="40" y="14"/>
                    </a:lnTo>
                    <a:lnTo>
                      <a:pt x="38" y="10"/>
                    </a:lnTo>
                    <a:lnTo>
                      <a:pt x="37" y="9"/>
                    </a:lnTo>
                    <a:lnTo>
                      <a:pt x="34" y="8"/>
                    </a:lnTo>
                    <a:lnTo>
                      <a:pt x="32" y="11"/>
                    </a:lnTo>
                    <a:lnTo>
                      <a:pt x="24" y="19"/>
                    </a:lnTo>
                    <a:lnTo>
                      <a:pt x="21" y="19"/>
                    </a:lnTo>
                    <a:lnTo>
                      <a:pt x="21" y="18"/>
                    </a:lnTo>
                    <a:lnTo>
                      <a:pt x="21" y="16"/>
                    </a:lnTo>
                    <a:lnTo>
                      <a:pt x="23" y="13"/>
                    </a:lnTo>
                    <a:lnTo>
                      <a:pt x="24" y="12"/>
                    </a:lnTo>
                    <a:lnTo>
                      <a:pt x="22" y="11"/>
                    </a:lnTo>
                    <a:lnTo>
                      <a:pt x="19" y="13"/>
                    </a:lnTo>
                    <a:lnTo>
                      <a:pt x="15" y="14"/>
                    </a:lnTo>
                    <a:lnTo>
                      <a:pt x="13" y="14"/>
                    </a:lnTo>
                    <a:lnTo>
                      <a:pt x="0" y="12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433">
                <a:extLst>
                  <a:ext uri="{FF2B5EF4-FFF2-40B4-BE49-F238E27FC236}">
                    <a16:creationId xmlns:a16="http://schemas.microsoft.com/office/drawing/2014/main" id="{B76CD1F8-32AC-6E51-F6A3-39CC18E6A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0" y="1421"/>
                <a:ext cx="269" cy="49"/>
              </a:xfrm>
              <a:custGeom>
                <a:avLst/>
                <a:gdLst>
                  <a:gd name="T0" fmla="*/ 793 w 807"/>
                  <a:gd name="T1" fmla="*/ 135 h 149"/>
                  <a:gd name="T2" fmla="*/ 756 w 807"/>
                  <a:gd name="T3" fmla="*/ 143 h 149"/>
                  <a:gd name="T4" fmla="*/ 753 w 807"/>
                  <a:gd name="T5" fmla="*/ 145 h 149"/>
                  <a:gd name="T6" fmla="*/ 743 w 807"/>
                  <a:gd name="T7" fmla="*/ 138 h 149"/>
                  <a:gd name="T8" fmla="*/ 735 w 807"/>
                  <a:gd name="T9" fmla="*/ 145 h 149"/>
                  <a:gd name="T10" fmla="*/ 734 w 807"/>
                  <a:gd name="T11" fmla="*/ 148 h 149"/>
                  <a:gd name="T12" fmla="*/ 731 w 807"/>
                  <a:gd name="T13" fmla="*/ 148 h 149"/>
                  <a:gd name="T14" fmla="*/ 727 w 807"/>
                  <a:gd name="T15" fmla="*/ 147 h 149"/>
                  <a:gd name="T16" fmla="*/ 717 w 807"/>
                  <a:gd name="T17" fmla="*/ 136 h 149"/>
                  <a:gd name="T18" fmla="*/ 714 w 807"/>
                  <a:gd name="T19" fmla="*/ 129 h 149"/>
                  <a:gd name="T20" fmla="*/ 711 w 807"/>
                  <a:gd name="T21" fmla="*/ 138 h 149"/>
                  <a:gd name="T22" fmla="*/ 688 w 807"/>
                  <a:gd name="T23" fmla="*/ 115 h 149"/>
                  <a:gd name="T24" fmla="*/ 670 w 807"/>
                  <a:gd name="T25" fmla="*/ 105 h 149"/>
                  <a:gd name="T26" fmla="*/ 660 w 807"/>
                  <a:gd name="T27" fmla="*/ 91 h 149"/>
                  <a:gd name="T28" fmla="*/ 653 w 807"/>
                  <a:gd name="T29" fmla="*/ 78 h 149"/>
                  <a:gd name="T30" fmla="*/ 635 w 807"/>
                  <a:gd name="T31" fmla="*/ 63 h 149"/>
                  <a:gd name="T32" fmla="*/ 613 w 807"/>
                  <a:gd name="T33" fmla="*/ 54 h 149"/>
                  <a:gd name="T34" fmla="*/ 608 w 807"/>
                  <a:gd name="T35" fmla="*/ 53 h 149"/>
                  <a:gd name="T36" fmla="*/ 593 w 807"/>
                  <a:gd name="T37" fmla="*/ 50 h 149"/>
                  <a:gd name="T38" fmla="*/ 558 w 807"/>
                  <a:gd name="T39" fmla="*/ 50 h 149"/>
                  <a:gd name="T40" fmla="*/ 551 w 807"/>
                  <a:gd name="T41" fmla="*/ 52 h 149"/>
                  <a:gd name="T42" fmla="*/ 538 w 807"/>
                  <a:gd name="T43" fmla="*/ 57 h 149"/>
                  <a:gd name="T44" fmla="*/ 523 w 807"/>
                  <a:gd name="T45" fmla="*/ 59 h 149"/>
                  <a:gd name="T46" fmla="*/ 493 w 807"/>
                  <a:gd name="T47" fmla="*/ 61 h 149"/>
                  <a:gd name="T48" fmla="*/ 453 w 807"/>
                  <a:gd name="T49" fmla="*/ 67 h 149"/>
                  <a:gd name="T50" fmla="*/ 430 w 807"/>
                  <a:gd name="T51" fmla="*/ 61 h 149"/>
                  <a:gd name="T52" fmla="*/ 401 w 807"/>
                  <a:gd name="T53" fmla="*/ 57 h 149"/>
                  <a:gd name="T54" fmla="*/ 375 w 807"/>
                  <a:gd name="T55" fmla="*/ 54 h 149"/>
                  <a:gd name="T56" fmla="*/ 333 w 807"/>
                  <a:gd name="T57" fmla="*/ 39 h 149"/>
                  <a:gd name="T58" fmla="*/ 317 w 807"/>
                  <a:gd name="T59" fmla="*/ 34 h 149"/>
                  <a:gd name="T60" fmla="*/ 274 w 807"/>
                  <a:gd name="T61" fmla="*/ 21 h 149"/>
                  <a:gd name="T62" fmla="*/ 261 w 807"/>
                  <a:gd name="T63" fmla="*/ 20 h 149"/>
                  <a:gd name="T64" fmla="*/ 247 w 807"/>
                  <a:gd name="T65" fmla="*/ 8 h 149"/>
                  <a:gd name="T66" fmla="*/ 221 w 807"/>
                  <a:gd name="T67" fmla="*/ 4 h 149"/>
                  <a:gd name="T68" fmla="*/ 211 w 807"/>
                  <a:gd name="T69" fmla="*/ 3 h 149"/>
                  <a:gd name="T70" fmla="*/ 201 w 807"/>
                  <a:gd name="T71" fmla="*/ 5 h 149"/>
                  <a:gd name="T72" fmla="*/ 188 w 807"/>
                  <a:gd name="T73" fmla="*/ 1 h 149"/>
                  <a:gd name="T74" fmla="*/ 167 w 807"/>
                  <a:gd name="T75" fmla="*/ 7 h 149"/>
                  <a:gd name="T76" fmla="*/ 146 w 807"/>
                  <a:gd name="T77" fmla="*/ 1 h 149"/>
                  <a:gd name="T78" fmla="*/ 103 w 807"/>
                  <a:gd name="T79" fmla="*/ 9 h 149"/>
                  <a:gd name="T80" fmla="*/ 100 w 807"/>
                  <a:gd name="T81" fmla="*/ 11 h 149"/>
                  <a:gd name="T82" fmla="*/ 91 w 807"/>
                  <a:gd name="T83" fmla="*/ 12 h 149"/>
                  <a:gd name="T84" fmla="*/ 77 w 807"/>
                  <a:gd name="T85" fmla="*/ 16 h 149"/>
                  <a:gd name="T86" fmla="*/ 65 w 807"/>
                  <a:gd name="T87" fmla="*/ 15 h 149"/>
                  <a:gd name="T88" fmla="*/ 57 w 807"/>
                  <a:gd name="T89" fmla="*/ 24 h 149"/>
                  <a:gd name="T90" fmla="*/ 51 w 807"/>
                  <a:gd name="T91" fmla="*/ 31 h 149"/>
                  <a:gd name="T92" fmla="*/ 45 w 807"/>
                  <a:gd name="T93" fmla="*/ 30 h 149"/>
                  <a:gd name="T94" fmla="*/ 35 w 807"/>
                  <a:gd name="T95" fmla="*/ 32 h 149"/>
                  <a:gd name="T96" fmla="*/ 27 w 807"/>
                  <a:gd name="T97" fmla="*/ 33 h 149"/>
                  <a:gd name="T98" fmla="*/ 8 w 807"/>
                  <a:gd name="T99" fmla="*/ 36 h 149"/>
                  <a:gd name="T100" fmla="*/ 1 w 807"/>
                  <a:gd name="T101" fmla="*/ 31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07" h="149">
                    <a:moveTo>
                      <a:pt x="807" y="132"/>
                    </a:moveTo>
                    <a:lnTo>
                      <a:pt x="802" y="132"/>
                    </a:lnTo>
                    <a:lnTo>
                      <a:pt x="793" y="135"/>
                    </a:lnTo>
                    <a:lnTo>
                      <a:pt x="767" y="142"/>
                    </a:lnTo>
                    <a:lnTo>
                      <a:pt x="761" y="143"/>
                    </a:lnTo>
                    <a:lnTo>
                      <a:pt x="756" y="143"/>
                    </a:lnTo>
                    <a:lnTo>
                      <a:pt x="754" y="143"/>
                    </a:lnTo>
                    <a:lnTo>
                      <a:pt x="753" y="143"/>
                    </a:lnTo>
                    <a:lnTo>
                      <a:pt x="753" y="145"/>
                    </a:lnTo>
                    <a:lnTo>
                      <a:pt x="748" y="143"/>
                    </a:lnTo>
                    <a:lnTo>
                      <a:pt x="747" y="142"/>
                    </a:lnTo>
                    <a:lnTo>
                      <a:pt x="743" y="138"/>
                    </a:lnTo>
                    <a:lnTo>
                      <a:pt x="738" y="138"/>
                    </a:lnTo>
                    <a:lnTo>
                      <a:pt x="735" y="139"/>
                    </a:lnTo>
                    <a:lnTo>
                      <a:pt x="735" y="145"/>
                    </a:lnTo>
                    <a:lnTo>
                      <a:pt x="734" y="145"/>
                    </a:lnTo>
                    <a:lnTo>
                      <a:pt x="734" y="146"/>
                    </a:lnTo>
                    <a:lnTo>
                      <a:pt x="734" y="148"/>
                    </a:lnTo>
                    <a:lnTo>
                      <a:pt x="733" y="148"/>
                    </a:lnTo>
                    <a:lnTo>
                      <a:pt x="733" y="149"/>
                    </a:lnTo>
                    <a:lnTo>
                      <a:pt x="731" y="148"/>
                    </a:lnTo>
                    <a:lnTo>
                      <a:pt x="730" y="148"/>
                    </a:lnTo>
                    <a:lnTo>
                      <a:pt x="728" y="147"/>
                    </a:lnTo>
                    <a:lnTo>
                      <a:pt x="727" y="147"/>
                    </a:lnTo>
                    <a:lnTo>
                      <a:pt x="719" y="139"/>
                    </a:lnTo>
                    <a:lnTo>
                      <a:pt x="717" y="137"/>
                    </a:lnTo>
                    <a:lnTo>
                      <a:pt x="717" y="136"/>
                    </a:lnTo>
                    <a:lnTo>
                      <a:pt x="717" y="134"/>
                    </a:lnTo>
                    <a:lnTo>
                      <a:pt x="719" y="133"/>
                    </a:lnTo>
                    <a:lnTo>
                      <a:pt x="714" y="129"/>
                    </a:lnTo>
                    <a:lnTo>
                      <a:pt x="713" y="132"/>
                    </a:lnTo>
                    <a:lnTo>
                      <a:pt x="712" y="138"/>
                    </a:lnTo>
                    <a:lnTo>
                      <a:pt x="711" y="138"/>
                    </a:lnTo>
                    <a:lnTo>
                      <a:pt x="709" y="137"/>
                    </a:lnTo>
                    <a:lnTo>
                      <a:pt x="708" y="137"/>
                    </a:lnTo>
                    <a:lnTo>
                      <a:pt x="688" y="115"/>
                    </a:lnTo>
                    <a:lnTo>
                      <a:pt x="682" y="110"/>
                    </a:lnTo>
                    <a:lnTo>
                      <a:pt x="678" y="109"/>
                    </a:lnTo>
                    <a:lnTo>
                      <a:pt x="670" y="105"/>
                    </a:lnTo>
                    <a:lnTo>
                      <a:pt x="665" y="101"/>
                    </a:lnTo>
                    <a:lnTo>
                      <a:pt x="660" y="94"/>
                    </a:lnTo>
                    <a:lnTo>
                      <a:pt x="660" y="91"/>
                    </a:lnTo>
                    <a:lnTo>
                      <a:pt x="658" y="84"/>
                    </a:lnTo>
                    <a:lnTo>
                      <a:pt x="655" y="80"/>
                    </a:lnTo>
                    <a:lnTo>
                      <a:pt x="653" y="78"/>
                    </a:lnTo>
                    <a:lnTo>
                      <a:pt x="652" y="77"/>
                    </a:lnTo>
                    <a:lnTo>
                      <a:pt x="643" y="69"/>
                    </a:lnTo>
                    <a:lnTo>
                      <a:pt x="635" y="63"/>
                    </a:lnTo>
                    <a:lnTo>
                      <a:pt x="626" y="58"/>
                    </a:lnTo>
                    <a:lnTo>
                      <a:pt x="617" y="56"/>
                    </a:lnTo>
                    <a:lnTo>
                      <a:pt x="613" y="54"/>
                    </a:lnTo>
                    <a:lnTo>
                      <a:pt x="611" y="53"/>
                    </a:lnTo>
                    <a:lnTo>
                      <a:pt x="610" y="53"/>
                    </a:lnTo>
                    <a:lnTo>
                      <a:pt x="608" y="53"/>
                    </a:lnTo>
                    <a:lnTo>
                      <a:pt x="600" y="51"/>
                    </a:lnTo>
                    <a:lnTo>
                      <a:pt x="596" y="50"/>
                    </a:lnTo>
                    <a:lnTo>
                      <a:pt x="593" y="50"/>
                    </a:lnTo>
                    <a:lnTo>
                      <a:pt x="578" y="49"/>
                    </a:lnTo>
                    <a:lnTo>
                      <a:pt x="563" y="50"/>
                    </a:lnTo>
                    <a:lnTo>
                      <a:pt x="558" y="50"/>
                    </a:lnTo>
                    <a:lnTo>
                      <a:pt x="555" y="51"/>
                    </a:lnTo>
                    <a:lnTo>
                      <a:pt x="552" y="51"/>
                    </a:lnTo>
                    <a:lnTo>
                      <a:pt x="551" y="52"/>
                    </a:lnTo>
                    <a:lnTo>
                      <a:pt x="545" y="54"/>
                    </a:lnTo>
                    <a:lnTo>
                      <a:pt x="541" y="55"/>
                    </a:lnTo>
                    <a:lnTo>
                      <a:pt x="538" y="57"/>
                    </a:lnTo>
                    <a:lnTo>
                      <a:pt x="530" y="59"/>
                    </a:lnTo>
                    <a:lnTo>
                      <a:pt x="525" y="59"/>
                    </a:lnTo>
                    <a:lnTo>
                      <a:pt x="523" y="59"/>
                    </a:lnTo>
                    <a:lnTo>
                      <a:pt x="522" y="59"/>
                    </a:lnTo>
                    <a:lnTo>
                      <a:pt x="522" y="60"/>
                    </a:lnTo>
                    <a:lnTo>
                      <a:pt x="493" y="61"/>
                    </a:lnTo>
                    <a:lnTo>
                      <a:pt x="467" y="67"/>
                    </a:lnTo>
                    <a:lnTo>
                      <a:pt x="459" y="69"/>
                    </a:lnTo>
                    <a:lnTo>
                      <a:pt x="453" y="67"/>
                    </a:lnTo>
                    <a:lnTo>
                      <a:pt x="446" y="65"/>
                    </a:lnTo>
                    <a:lnTo>
                      <a:pt x="439" y="63"/>
                    </a:lnTo>
                    <a:lnTo>
                      <a:pt x="430" y="61"/>
                    </a:lnTo>
                    <a:lnTo>
                      <a:pt x="421" y="61"/>
                    </a:lnTo>
                    <a:lnTo>
                      <a:pt x="409" y="58"/>
                    </a:lnTo>
                    <a:lnTo>
                      <a:pt x="401" y="57"/>
                    </a:lnTo>
                    <a:lnTo>
                      <a:pt x="396" y="56"/>
                    </a:lnTo>
                    <a:lnTo>
                      <a:pt x="393" y="56"/>
                    </a:lnTo>
                    <a:lnTo>
                      <a:pt x="375" y="54"/>
                    </a:lnTo>
                    <a:lnTo>
                      <a:pt x="360" y="49"/>
                    </a:lnTo>
                    <a:lnTo>
                      <a:pt x="339" y="41"/>
                    </a:lnTo>
                    <a:lnTo>
                      <a:pt x="333" y="39"/>
                    </a:lnTo>
                    <a:lnTo>
                      <a:pt x="330" y="38"/>
                    </a:lnTo>
                    <a:lnTo>
                      <a:pt x="326" y="36"/>
                    </a:lnTo>
                    <a:lnTo>
                      <a:pt x="317" y="34"/>
                    </a:lnTo>
                    <a:lnTo>
                      <a:pt x="309" y="34"/>
                    </a:lnTo>
                    <a:lnTo>
                      <a:pt x="303" y="33"/>
                    </a:lnTo>
                    <a:lnTo>
                      <a:pt x="274" y="21"/>
                    </a:lnTo>
                    <a:lnTo>
                      <a:pt x="269" y="20"/>
                    </a:lnTo>
                    <a:lnTo>
                      <a:pt x="264" y="20"/>
                    </a:lnTo>
                    <a:lnTo>
                      <a:pt x="261" y="20"/>
                    </a:lnTo>
                    <a:lnTo>
                      <a:pt x="254" y="14"/>
                    </a:lnTo>
                    <a:lnTo>
                      <a:pt x="249" y="9"/>
                    </a:lnTo>
                    <a:lnTo>
                      <a:pt x="247" y="8"/>
                    </a:lnTo>
                    <a:lnTo>
                      <a:pt x="237" y="6"/>
                    </a:lnTo>
                    <a:lnTo>
                      <a:pt x="227" y="6"/>
                    </a:lnTo>
                    <a:lnTo>
                      <a:pt x="221" y="4"/>
                    </a:lnTo>
                    <a:lnTo>
                      <a:pt x="218" y="3"/>
                    </a:lnTo>
                    <a:lnTo>
                      <a:pt x="214" y="0"/>
                    </a:lnTo>
                    <a:lnTo>
                      <a:pt x="211" y="3"/>
                    </a:lnTo>
                    <a:lnTo>
                      <a:pt x="207" y="4"/>
                    </a:lnTo>
                    <a:lnTo>
                      <a:pt x="204" y="4"/>
                    </a:lnTo>
                    <a:lnTo>
                      <a:pt x="201" y="5"/>
                    </a:lnTo>
                    <a:lnTo>
                      <a:pt x="193" y="2"/>
                    </a:lnTo>
                    <a:lnTo>
                      <a:pt x="190" y="0"/>
                    </a:lnTo>
                    <a:lnTo>
                      <a:pt x="188" y="1"/>
                    </a:lnTo>
                    <a:lnTo>
                      <a:pt x="179" y="5"/>
                    </a:lnTo>
                    <a:lnTo>
                      <a:pt x="172" y="6"/>
                    </a:lnTo>
                    <a:lnTo>
                      <a:pt x="167" y="7"/>
                    </a:lnTo>
                    <a:lnTo>
                      <a:pt x="156" y="3"/>
                    </a:lnTo>
                    <a:lnTo>
                      <a:pt x="149" y="1"/>
                    </a:lnTo>
                    <a:lnTo>
                      <a:pt x="146" y="1"/>
                    </a:lnTo>
                    <a:lnTo>
                      <a:pt x="112" y="4"/>
                    </a:lnTo>
                    <a:lnTo>
                      <a:pt x="108" y="5"/>
                    </a:lnTo>
                    <a:lnTo>
                      <a:pt x="103" y="9"/>
                    </a:lnTo>
                    <a:lnTo>
                      <a:pt x="101" y="9"/>
                    </a:lnTo>
                    <a:lnTo>
                      <a:pt x="100" y="9"/>
                    </a:lnTo>
                    <a:lnTo>
                      <a:pt x="100" y="11"/>
                    </a:lnTo>
                    <a:lnTo>
                      <a:pt x="98" y="12"/>
                    </a:lnTo>
                    <a:lnTo>
                      <a:pt x="94" y="12"/>
                    </a:lnTo>
                    <a:lnTo>
                      <a:pt x="91" y="12"/>
                    </a:lnTo>
                    <a:lnTo>
                      <a:pt x="86" y="12"/>
                    </a:lnTo>
                    <a:lnTo>
                      <a:pt x="82" y="15"/>
                    </a:lnTo>
                    <a:lnTo>
                      <a:pt x="77" y="16"/>
                    </a:lnTo>
                    <a:lnTo>
                      <a:pt x="74" y="15"/>
                    </a:lnTo>
                    <a:lnTo>
                      <a:pt x="70" y="14"/>
                    </a:lnTo>
                    <a:lnTo>
                      <a:pt x="65" y="15"/>
                    </a:lnTo>
                    <a:lnTo>
                      <a:pt x="59" y="17"/>
                    </a:lnTo>
                    <a:lnTo>
                      <a:pt x="55" y="19"/>
                    </a:lnTo>
                    <a:lnTo>
                      <a:pt x="57" y="24"/>
                    </a:lnTo>
                    <a:lnTo>
                      <a:pt x="57" y="26"/>
                    </a:lnTo>
                    <a:lnTo>
                      <a:pt x="54" y="31"/>
                    </a:lnTo>
                    <a:lnTo>
                      <a:pt x="51" y="31"/>
                    </a:lnTo>
                    <a:lnTo>
                      <a:pt x="48" y="31"/>
                    </a:lnTo>
                    <a:lnTo>
                      <a:pt x="46" y="30"/>
                    </a:lnTo>
                    <a:lnTo>
                      <a:pt x="45" y="30"/>
                    </a:lnTo>
                    <a:lnTo>
                      <a:pt x="43" y="28"/>
                    </a:lnTo>
                    <a:lnTo>
                      <a:pt x="39" y="28"/>
                    </a:lnTo>
                    <a:lnTo>
                      <a:pt x="35" y="32"/>
                    </a:lnTo>
                    <a:lnTo>
                      <a:pt x="31" y="33"/>
                    </a:lnTo>
                    <a:lnTo>
                      <a:pt x="28" y="33"/>
                    </a:lnTo>
                    <a:lnTo>
                      <a:pt x="27" y="33"/>
                    </a:lnTo>
                    <a:lnTo>
                      <a:pt x="21" y="32"/>
                    </a:lnTo>
                    <a:lnTo>
                      <a:pt x="10" y="37"/>
                    </a:lnTo>
                    <a:lnTo>
                      <a:pt x="8" y="36"/>
                    </a:lnTo>
                    <a:lnTo>
                      <a:pt x="6" y="35"/>
                    </a:lnTo>
                    <a:lnTo>
                      <a:pt x="3" y="33"/>
                    </a:lnTo>
                    <a:lnTo>
                      <a:pt x="1" y="31"/>
                    </a:lnTo>
                    <a:lnTo>
                      <a:pt x="0" y="3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434">
                <a:extLst>
                  <a:ext uri="{FF2B5EF4-FFF2-40B4-BE49-F238E27FC236}">
                    <a16:creationId xmlns:a16="http://schemas.microsoft.com/office/drawing/2014/main" id="{851934FF-64AE-CA49-2E64-75702DB0D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6" y="634"/>
                <a:ext cx="159" cy="24"/>
              </a:xfrm>
              <a:custGeom>
                <a:avLst/>
                <a:gdLst>
                  <a:gd name="T0" fmla="*/ 0 w 477"/>
                  <a:gd name="T1" fmla="*/ 3 h 70"/>
                  <a:gd name="T2" fmla="*/ 3 w 477"/>
                  <a:gd name="T3" fmla="*/ 3 h 70"/>
                  <a:gd name="T4" fmla="*/ 9 w 477"/>
                  <a:gd name="T5" fmla="*/ 2 h 70"/>
                  <a:gd name="T6" fmla="*/ 18 w 477"/>
                  <a:gd name="T7" fmla="*/ 0 h 70"/>
                  <a:gd name="T8" fmla="*/ 30 w 477"/>
                  <a:gd name="T9" fmla="*/ 5 h 70"/>
                  <a:gd name="T10" fmla="*/ 38 w 477"/>
                  <a:gd name="T11" fmla="*/ 5 h 70"/>
                  <a:gd name="T12" fmla="*/ 43 w 477"/>
                  <a:gd name="T13" fmla="*/ 5 h 70"/>
                  <a:gd name="T14" fmla="*/ 49 w 477"/>
                  <a:gd name="T15" fmla="*/ 13 h 70"/>
                  <a:gd name="T16" fmla="*/ 56 w 477"/>
                  <a:gd name="T17" fmla="*/ 21 h 70"/>
                  <a:gd name="T18" fmla="*/ 74 w 477"/>
                  <a:gd name="T19" fmla="*/ 28 h 70"/>
                  <a:gd name="T20" fmla="*/ 93 w 477"/>
                  <a:gd name="T21" fmla="*/ 28 h 70"/>
                  <a:gd name="T22" fmla="*/ 109 w 477"/>
                  <a:gd name="T23" fmla="*/ 29 h 70"/>
                  <a:gd name="T24" fmla="*/ 115 w 477"/>
                  <a:gd name="T25" fmla="*/ 30 h 70"/>
                  <a:gd name="T26" fmla="*/ 127 w 477"/>
                  <a:gd name="T27" fmla="*/ 30 h 70"/>
                  <a:gd name="T28" fmla="*/ 139 w 477"/>
                  <a:gd name="T29" fmla="*/ 28 h 70"/>
                  <a:gd name="T30" fmla="*/ 148 w 477"/>
                  <a:gd name="T31" fmla="*/ 32 h 70"/>
                  <a:gd name="T32" fmla="*/ 156 w 477"/>
                  <a:gd name="T33" fmla="*/ 35 h 70"/>
                  <a:gd name="T34" fmla="*/ 173 w 477"/>
                  <a:gd name="T35" fmla="*/ 42 h 70"/>
                  <a:gd name="T36" fmla="*/ 180 w 477"/>
                  <a:gd name="T37" fmla="*/ 42 h 70"/>
                  <a:gd name="T38" fmla="*/ 195 w 477"/>
                  <a:gd name="T39" fmla="*/ 38 h 70"/>
                  <a:gd name="T40" fmla="*/ 210 w 477"/>
                  <a:gd name="T41" fmla="*/ 35 h 70"/>
                  <a:gd name="T42" fmla="*/ 230 w 477"/>
                  <a:gd name="T43" fmla="*/ 34 h 70"/>
                  <a:gd name="T44" fmla="*/ 240 w 477"/>
                  <a:gd name="T45" fmla="*/ 34 h 70"/>
                  <a:gd name="T46" fmla="*/ 253 w 477"/>
                  <a:gd name="T47" fmla="*/ 34 h 70"/>
                  <a:gd name="T48" fmla="*/ 259 w 477"/>
                  <a:gd name="T49" fmla="*/ 38 h 70"/>
                  <a:gd name="T50" fmla="*/ 272 w 477"/>
                  <a:gd name="T51" fmla="*/ 41 h 70"/>
                  <a:gd name="T52" fmla="*/ 290 w 477"/>
                  <a:gd name="T53" fmla="*/ 46 h 70"/>
                  <a:gd name="T54" fmla="*/ 300 w 477"/>
                  <a:gd name="T55" fmla="*/ 53 h 70"/>
                  <a:gd name="T56" fmla="*/ 313 w 477"/>
                  <a:gd name="T57" fmla="*/ 51 h 70"/>
                  <a:gd name="T58" fmla="*/ 325 w 477"/>
                  <a:gd name="T59" fmla="*/ 54 h 70"/>
                  <a:gd name="T60" fmla="*/ 337 w 477"/>
                  <a:gd name="T61" fmla="*/ 55 h 70"/>
                  <a:gd name="T62" fmla="*/ 359 w 477"/>
                  <a:gd name="T63" fmla="*/ 48 h 70"/>
                  <a:gd name="T64" fmla="*/ 364 w 477"/>
                  <a:gd name="T65" fmla="*/ 51 h 70"/>
                  <a:gd name="T66" fmla="*/ 366 w 477"/>
                  <a:gd name="T67" fmla="*/ 60 h 70"/>
                  <a:gd name="T68" fmla="*/ 370 w 477"/>
                  <a:gd name="T69" fmla="*/ 61 h 70"/>
                  <a:gd name="T70" fmla="*/ 386 w 477"/>
                  <a:gd name="T71" fmla="*/ 60 h 70"/>
                  <a:gd name="T72" fmla="*/ 388 w 477"/>
                  <a:gd name="T73" fmla="*/ 53 h 70"/>
                  <a:gd name="T74" fmla="*/ 393 w 477"/>
                  <a:gd name="T75" fmla="*/ 55 h 70"/>
                  <a:gd name="T76" fmla="*/ 398 w 477"/>
                  <a:gd name="T77" fmla="*/ 59 h 70"/>
                  <a:gd name="T78" fmla="*/ 403 w 477"/>
                  <a:gd name="T79" fmla="*/ 65 h 70"/>
                  <a:gd name="T80" fmla="*/ 409 w 477"/>
                  <a:gd name="T81" fmla="*/ 70 h 70"/>
                  <a:gd name="T82" fmla="*/ 431 w 477"/>
                  <a:gd name="T83" fmla="*/ 68 h 70"/>
                  <a:gd name="T84" fmla="*/ 445 w 477"/>
                  <a:gd name="T85" fmla="*/ 60 h 70"/>
                  <a:gd name="T86" fmla="*/ 450 w 477"/>
                  <a:gd name="T87" fmla="*/ 55 h 70"/>
                  <a:gd name="T88" fmla="*/ 463 w 477"/>
                  <a:gd name="T89" fmla="*/ 50 h 70"/>
                  <a:gd name="T90" fmla="*/ 467 w 477"/>
                  <a:gd name="T91" fmla="*/ 46 h 70"/>
                  <a:gd name="T92" fmla="*/ 477 w 477"/>
                  <a:gd name="T93" fmla="*/ 3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77" h="70">
                    <a:moveTo>
                      <a:pt x="0" y="4"/>
                    </a:moveTo>
                    <a:lnTo>
                      <a:pt x="0" y="3"/>
                    </a:lnTo>
                    <a:lnTo>
                      <a:pt x="1" y="3"/>
                    </a:lnTo>
                    <a:lnTo>
                      <a:pt x="3" y="3"/>
                    </a:lnTo>
                    <a:lnTo>
                      <a:pt x="7" y="3"/>
                    </a:lnTo>
                    <a:lnTo>
                      <a:pt x="9" y="2"/>
                    </a:lnTo>
                    <a:lnTo>
                      <a:pt x="11" y="2"/>
                    </a:lnTo>
                    <a:lnTo>
                      <a:pt x="18" y="0"/>
                    </a:lnTo>
                    <a:lnTo>
                      <a:pt x="24" y="3"/>
                    </a:lnTo>
                    <a:lnTo>
                      <a:pt x="30" y="5"/>
                    </a:lnTo>
                    <a:lnTo>
                      <a:pt x="33" y="5"/>
                    </a:lnTo>
                    <a:lnTo>
                      <a:pt x="38" y="5"/>
                    </a:lnTo>
                    <a:lnTo>
                      <a:pt x="40" y="4"/>
                    </a:lnTo>
                    <a:lnTo>
                      <a:pt x="43" y="5"/>
                    </a:lnTo>
                    <a:lnTo>
                      <a:pt x="45" y="8"/>
                    </a:lnTo>
                    <a:lnTo>
                      <a:pt x="49" y="13"/>
                    </a:lnTo>
                    <a:lnTo>
                      <a:pt x="50" y="16"/>
                    </a:lnTo>
                    <a:lnTo>
                      <a:pt x="56" y="21"/>
                    </a:lnTo>
                    <a:lnTo>
                      <a:pt x="63" y="24"/>
                    </a:lnTo>
                    <a:lnTo>
                      <a:pt x="74" y="28"/>
                    </a:lnTo>
                    <a:lnTo>
                      <a:pt x="81" y="29"/>
                    </a:lnTo>
                    <a:lnTo>
                      <a:pt x="93" y="28"/>
                    </a:lnTo>
                    <a:lnTo>
                      <a:pt x="101" y="26"/>
                    </a:lnTo>
                    <a:lnTo>
                      <a:pt x="109" y="29"/>
                    </a:lnTo>
                    <a:lnTo>
                      <a:pt x="110" y="29"/>
                    </a:lnTo>
                    <a:lnTo>
                      <a:pt x="115" y="30"/>
                    </a:lnTo>
                    <a:lnTo>
                      <a:pt x="120" y="30"/>
                    </a:lnTo>
                    <a:lnTo>
                      <a:pt x="127" y="30"/>
                    </a:lnTo>
                    <a:lnTo>
                      <a:pt x="133" y="28"/>
                    </a:lnTo>
                    <a:lnTo>
                      <a:pt x="139" y="28"/>
                    </a:lnTo>
                    <a:lnTo>
                      <a:pt x="143" y="29"/>
                    </a:lnTo>
                    <a:lnTo>
                      <a:pt x="148" y="32"/>
                    </a:lnTo>
                    <a:lnTo>
                      <a:pt x="151" y="33"/>
                    </a:lnTo>
                    <a:lnTo>
                      <a:pt x="156" y="35"/>
                    </a:lnTo>
                    <a:lnTo>
                      <a:pt x="163" y="38"/>
                    </a:lnTo>
                    <a:lnTo>
                      <a:pt x="173" y="42"/>
                    </a:lnTo>
                    <a:lnTo>
                      <a:pt x="175" y="42"/>
                    </a:lnTo>
                    <a:lnTo>
                      <a:pt x="180" y="42"/>
                    </a:lnTo>
                    <a:lnTo>
                      <a:pt x="186" y="40"/>
                    </a:lnTo>
                    <a:lnTo>
                      <a:pt x="195" y="38"/>
                    </a:lnTo>
                    <a:lnTo>
                      <a:pt x="202" y="34"/>
                    </a:lnTo>
                    <a:lnTo>
                      <a:pt x="210" y="35"/>
                    </a:lnTo>
                    <a:lnTo>
                      <a:pt x="220" y="34"/>
                    </a:lnTo>
                    <a:lnTo>
                      <a:pt x="230" y="34"/>
                    </a:lnTo>
                    <a:lnTo>
                      <a:pt x="235" y="34"/>
                    </a:lnTo>
                    <a:lnTo>
                      <a:pt x="240" y="34"/>
                    </a:lnTo>
                    <a:lnTo>
                      <a:pt x="249" y="33"/>
                    </a:lnTo>
                    <a:lnTo>
                      <a:pt x="253" y="34"/>
                    </a:lnTo>
                    <a:lnTo>
                      <a:pt x="255" y="35"/>
                    </a:lnTo>
                    <a:lnTo>
                      <a:pt x="259" y="38"/>
                    </a:lnTo>
                    <a:lnTo>
                      <a:pt x="264" y="39"/>
                    </a:lnTo>
                    <a:lnTo>
                      <a:pt x="272" y="41"/>
                    </a:lnTo>
                    <a:lnTo>
                      <a:pt x="285" y="44"/>
                    </a:lnTo>
                    <a:lnTo>
                      <a:pt x="290" y="46"/>
                    </a:lnTo>
                    <a:lnTo>
                      <a:pt x="294" y="49"/>
                    </a:lnTo>
                    <a:lnTo>
                      <a:pt x="300" y="53"/>
                    </a:lnTo>
                    <a:lnTo>
                      <a:pt x="310" y="53"/>
                    </a:lnTo>
                    <a:lnTo>
                      <a:pt x="313" y="51"/>
                    </a:lnTo>
                    <a:lnTo>
                      <a:pt x="317" y="51"/>
                    </a:lnTo>
                    <a:lnTo>
                      <a:pt x="325" y="54"/>
                    </a:lnTo>
                    <a:lnTo>
                      <a:pt x="331" y="55"/>
                    </a:lnTo>
                    <a:lnTo>
                      <a:pt x="337" y="55"/>
                    </a:lnTo>
                    <a:lnTo>
                      <a:pt x="356" y="50"/>
                    </a:lnTo>
                    <a:lnTo>
                      <a:pt x="359" y="48"/>
                    </a:lnTo>
                    <a:lnTo>
                      <a:pt x="363" y="49"/>
                    </a:lnTo>
                    <a:lnTo>
                      <a:pt x="364" y="51"/>
                    </a:lnTo>
                    <a:lnTo>
                      <a:pt x="365" y="57"/>
                    </a:lnTo>
                    <a:lnTo>
                      <a:pt x="366" y="60"/>
                    </a:lnTo>
                    <a:lnTo>
                      <a:pt x="367" y="60"/>
                    </a:lnTo>
                    <a:lnTo>
                      <a:pt x="370" y="61"/>
                    </a:lnTo>
                    <a:lnTo>
                      <a:pt x="376" y="61"/>
                    </a:lnTo>
                    <a:lnTo>
                      <a:pt x="386" y="60"/>
                    </a:lnTo>
                    <a:lnTo>
                      <a:pt x="386" y="54"/>
                    </a:lnTo>
                    <a:lnTo>
                      <a:pt x="388" y="53"/>
                    </a:lnTo>
                    <a:lnTo>
                      <a:pt x="390" y="52"/>
                    </a:lnTo>
                    <a:lnTo>
                      <a:pt x="393" y="55"/>
                    </a:lnTo>
                    <a:lnTo>
                      <a:pt x="397" y="58"/>
                    </a:lnTo>
                    <a:lnTo>
                      <a:pt x="398" y="59"/>
                    </a:lnTo>
                    <a:lnTo>
                      <a:pt x="401" y="61"/>
                    </a:lnTo>
                    <a:lnTo>
                      <a:pt x="403" y="65"/>
                    </a:lnTo>
                    <a:lnTo>
                      <a:pt x="404" y="68"/>
                    </a:lnTo>
                    <a:lnTo>
                      <a:pt x="409" y="70"/>
                    </a:lnTo>
                    <a:lnTo>
                      <a:pt x="419" y="70"/>
                    </a:lnTo>
                    <a:lnTo>
                      <a:pt x="431" y="68"/>
                    </a:lnTo>
                    <a:lnTo>
                      <a:pt x="440" y="63"/>
                    </a:lnTo>
                    <a:lnTo>
                      <a:pt x="445" y="60"/>
                    </a:lnTo>
                    <a:lnTo>
                      <a:pt x="446" y="58"/>
                    </a:lnTo>
                    <a:lnTo>
                      <a:pt x="450" y="55"/>
                    </a:lnTo>
                    <a:lnTo>
                      <a:pt x="455" y="52"/>
                    </a:lnTo>
                    <a:lnTo>
                      <a:pt x="463" y="50"/>
                    </a:lnTo>
                    <a:lnTo>
                      <a:pt x="464" y="48"/>
                    </a:lnTo>
                    <a:lnTo>
                      <a:pt x="467" y="46"/>
                    </a:lnTo>
                    <a:lnTo>
                      <a:pt x="471" y="43"/>
                    </a:lnTo>
                    <a:lnTo>
                      <a:pt x="477" y="39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435">
                <a:extLst>
                  <a:ext uri="{FF2B5EF4-FFF2-40B4-BE49-F238E27FC236}">
                    <a16:creationId xmlns:a16="http://schemas.microsoft.com/office/drawing/2014/main" id="{A4FC581E-F41A-771A-6E47-CD1C3D4F7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6" y="767"/>
                <a:ext cx="70" cy="64"/>
              </a:xfrm>
              <a:custGeom>
                <a:avLst/>
                <a:gdLst>
                  <a:gd name="T0" fmla="*/ 1 w 212"/>
                  <a:gd name="T1" fmla="*/ 5 h 191"/>
                  <a:gd name="T2" fmla="*/ 1 w 212"/>
                  <a:gd name="T3" fmla="*/ 9 h 191"/>
                  <a:gd name="T4" fmla="*/ 10 w 212"/>
                  <a:gd name="T5" fmla="*/ 10 h 191"/>
                  <a:gd name="T6" fmla="*/ 10 w 212"/>
                  <a:gd name="T7" fmla="*/ 14 h 191"/>
                  <a:gd name="T8" fmla="*/ 3 w 212"/>
                  <a:gd name="T9" fmla="*/ 20 h 191"/>
                  <a:gd name="T10" fmla="*/ 6 w 212"/>
                  <a:gd name="T11" fmla="*/ 29 h 191"/>
                  <a:gd name="T12" fmla="*/ 17 w 212"/>
                  <a:gd name="T13" fmla="*/ 36 h 191"/>
                  <a:gd name="T14" fmla="*/ 19 w 212"/>
                  <a:gd name="T15" fmla="*/ 42 h 191"/>
                  <a:gd name="T16" fmla="*/ 20 w 212"/>
                  <a:gd name="T17" fmla="*/ 48 h 191"/>
                  <a:gd name="T18" fmla="*/ 19 w 212"/>
                  <a:gd name="T19" fmla="*/ 55 h 191"/>
                  <a:gd name="T20" fmla="*/ 24 w 212"/>
                  <a:gd name="T21" fmla="*/ 56 h 191"/>
                  <a:gd name="T22" fmla="*/ 33 w 212"/>
                  <a:gd name="T23" fmla="*/ 56 h 191"/>
                  <a:gd name="T24" fmla="*/ 43 w 212"/>
                  <a:gd name="T25" fmla="*/ 61 h 191"/>
                  <a:gd name="T26" fmla="*/ 44 w 212"/>
                  <a:gd name="T27" fmla="*/ 76 h 191"/>
                  <a:gd name="T28" fmla="*/ 44 w 212"/>
                  <a:gd name="T29" fmla="*/ 81 h 191"/>
                  <a:gd name="T30" fmla="*/ 49 w 212"/>
                  <a:gd name="T31" fmla="*/ 91 h 191"/>
                  <a:gd name="T32" fmla="*/ 53 w 212"/>
                  <a:gd name="T33" fmla="*/ 103 h 191"/>
                  <a:gd name="T34" fmla="*/ 50 w 212"/>
                  <a:gd name="T35" fmla="*/ 107 h 191"/>
                  <a:gd name="T36" fmla="*/ 40 w 212"/>
                  <a:gd name="T37" fmla="*/ 109 h 191"/>
                  <a:gd name="T38" fmla="*/ 39 w 212"/>
                  <a:gd name="T39" fmla="*/ 114 h 191"/>
                  <a:gd name="T40" fmla="*/ 47 w 212"/>
                  <a:gd name="T41" fmla="*/ 124 h 191"/>
                  <a:gd name="T42" fmla="*/ 55 w 212"/>
                  <a:gd name="T43" fmla="*/ 129 h 191"/>
                  <a:gd name="T44" fmla="*/ 62 w 212"/>
                  <a:gd name="T45" fmla="*/ 130 h 191"/>
                  <a:gd name="T46" fmla="*/ 73 w 212"/>
                  <a:gd name="T47" fmla="*/ 125 h 191"/>
                  <a:gd name="T48" fmla="*/ 82 w 212"/>
                  <a:gd name="T49" fmla="*/ 114 h 191"/>
                  <a:gd name="T50" fmla="*/ 91 w 212"/>
                  <a:gd name="T51" fmla="*/ 111 h 191"/>
                  <a:gd name="T52" fmla="*/ 98 w 212"/>
                  <a:gd name="T53" fmla="*/ 113 h 191"/>
                  <a:gd name="T54" fmla="*/ 100 w 212"/>
                  <a:gd name="T55" fmla="*/ 121 h 191"/>
                  <a:gd name="T56" fmla="*/ 97 w 212"/>
                  <a:gd name="T57" fmla="*/ 130 h 191"/>
                  <a:gd name="T58" fmla="*/ 100 w 212"/>
                  <a:gd name="T59" fmla="*/ 143 h 191"/>
                  <a:gd name="T60" fmla="*/ 102 w 212"/>
                  <a:gd name="T61" fmla="*/ 149 h 191"/>
                  <a:gd name="T62" fmla="*/ 102 w 212"/>
                  <a:gd name="T63" fmla="*/ 165 h 191"/>
                  <a:gd name="T64" fmla="*/ 110 w 212"/>
                  <a:gd name="T65" fmla="*/ 175 h 191"/>
                  <a:gd name="T66" fmla="*/ 120 w 212"/>
                  <a:gd name="T67" fmla="*/ 182 h 191"/>
                  <a:gd name="T68" fmla="*/ 134 w 212"/>
                  <a:gd name="T69" fmla="*/ 190 h 191"/>
                  <a:gd name="T70" fmla="*/ 140 w 212"/>
                  <a:gd name="T71" fmla="*/ 188 h 191"/>
                  <a:gd name="T72" fmla="*/ 145 w 212"/>
                  <a:gd name="T73" fmla="*/ 177 h 191"/>
                  <a:gd name="T74" fmla="*/ 155 w 212"/>
                  <a:gd name="T75" fmla="*/ 164 h 191"/>
                  <a:gd name="T76" fmla="*/ 161 w 212"/>
                  <a:gd name="T77" fmla="*/ 146 h 191"/>
                  <a:gd name="T78" fmla="*/ 171 w 212"/>
                  <a:gd name="T79" fmla="*/ 135 h 191"/>
                  <a:gd name="T80" fmla="*/ 176 w 212"/>
                  <a:gd name="T81" fmla="*/ 133 h 191"/>
                  <a:gd name="T82" fmla="*/ 187 w 212"/>
                  <a:gd name="T83" fmla="*/ 140 h 191"/>
                  <a:gd name="T84" fmla="*/ 195 w 212"/>
                  <a:gd name="T85" fmla="*/ 144 h 191"/>
                  <a:gd name="T86" fmla="*/ 212 w 212"/>
                  <a:gd name="T87" fmla="*/ 147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12" h="191">
                    <a:moveTo>
                      <a:pt x="5" y="0"/>
                    </a:moveTo>
                    <a:lnTo>
                      <a:pt x="1" y="5"/>
                    </a:lnTo>
                    <a:lnTo>
                      <a:pt x="0" y="8"/>
                    </a:lnTo>
                    <a:lnTo>
                      <a:pt x="1" y="9"/>
                    </a:lnTo>
                    <a:lnTo>
                      <a:pt x="6" y="10"/>
                    </a:lnTo>
                    <a:lnTo>
                      <a:pt x="10" y="10"/>
                    </a:lnTo>
                    <a:lnTo>
                      <a:pt x="11" y="12"/>
                    </a:lnTo>
                    <a:lnTo>
                      <a:pt x="10" y="14"/>
                    </a:lnTo>
                    <a:lnTo>
                      <a:pt x="6" y="18"/>
                    </a:lnTo>
                    <a:lnTo>
                      <a:pt x="3" y="20"/>
                    </a:lnTo>
                    <a:lnTo>
                      <a:pt x="3" y="25"/>
                    </a:lnTo>
                    <a:lnTo>
                      <a:pt x="6" y="29"/>
                    </a:lnTo>
                    <a:lnTo>
                      <a:pt x="14" y="34"/>
                    </a:lnTo>
                    <a:lnTo>
                      <a:pt x="17" y="36"/>
                    </a:lnTo>
                    <a:lnTo>
                      <a:pt x="19" y="40"/>
                    </a:lnTo>
                    <a:lnTo>
                      <a:pt x="19" y="42"/>
                    </a:lnTo>
                    <a:lnTo>
                      <a:pt x="20" y="44"/>
                    </a:lnTo>
                    <a:lnTo>
                      <a:pt x="20" y="48"/>
                    </a:lnTo>
                    <a:lnTo>
                      <a:pt x="18" y="52"/>
                    </a:lnTo>
                    <a:lnTo>
                      <a:pt x="19" y="55"/>
                    </a:lnTo>
                    <a:lnTo>
                      <a:pt x="22" y="56"/>
                    </a:lnTo>
                    <a:lnTo>
                      <a:pt x="24" y="56"/>
                    </a:lnTo>
                    <a:lnTo>
                      <a:pt x="28" y="57"/>
                    </a:lnTo>
                    <a:lnTo>
                      <a:pt x="33" y="56"/>
                    </a:lnTo>
                    <a:lnTo>
                      <a:pt x="37" y="57"/>
                    </a:lnTo>
                    <a:lnTo>
                      <a:pt x="43" y="61"/>
                    </a:lnTo>
                    <a:lnTo>
                      <a:pt x="44" y="66"/>
                    </a:lnTo>
                    <a:lnTo>
                      <a:pt x="44" y="76"/>
                    </a:lnTo>
                    <a:lnTo>
                      <a:pt x="43" y="77"/>
                    </a:lnTo>
                    <a:lnTo>
                      <a:pt x="44" y="81"/>
                    </a:lnTo>
                    <a:lnTo>
                      <a:pt x="45" y="85"/>
                    </a:lnTo>
                    <a:lnTo>
                      <a:pt x="49" y="91"/>
                    </a:lnTo>
                    <a:lnTo>
                      <a:pt x="50" y="95"/>
                    </a:lnTo>
                    <a:lnTo>
                      <a:pt x="53" y="103"/>
                    </a:lnTo>
                    <a:lnTo>
                      <a:pt x="51" y="105"/>
                    </a:lnTo>
                    <a:lnTo>
                      <a:pt x="50" y="107"/>
                    </a:lnTo>
                    <a:lnTo>
                      <a:pt x="45" y="109"/>
                    </a:lnTo>
                    <a:lnTo>
                      <a:pt x="40" y="109"/>
                    </a:lnTo>
                    <a:lnTo>
                      <a:pt x="38" y="111"/>
                    </a:lnTo>
                    <a:lnTo>
                      <a:pt x="39" y="114"/>
                    </a:lnTo>
                    <a:lnTo>
                      <a:pt x="43" y="120"/>
                    </a:lnTo>
                    <a:lnTo>
                      <a:pt x="47" y="124"/>
                    </a:lnTo>
                    <a:lnTo>
                      <a:pt x="52" y="127"/>
                    </a:lnTo>
                    <a:lnTo>
                      <a:pt x="55" y="129"/>
                    </a:lnTo>
                    <a:lnTo>
                      <a:pt x="58" y="131"/>
                    </a:lnTo>
                    <a:lnTo>
                      <a:pt x="62" y="130"/>
                    </a:lnTo>
                    <a:lnTo>
                      <a:pt x="68" y="128"/>
                    </a:lnTo>
                    <a:lnTo>
                      <a:pt x="73" y="125"/>
                    </a:lnTo>
                    <a:lnTo>
                      <a:pt x="79" y="120"/>
                    </a:lnTo>
                    <a:lnTo>
                      <a:pt x="82" y="114"/>
                    </a:lnTo>
                    <a:lnTo>
                      <a:pt x="87" y="112"/>
                    </a:lnTo>
                    <a:lnTo>
                      <a:pt x="91" y="111"/>
                    </a:lnTo>
                    <a:lnTo>
                      <a:pt x="95" y="112"/>
                    </a:lnTo>
                    <a:lnTo>
                      <a:pt x="98" y="113"/>
                    </a:lnTo>
                    <a:lnTo>
                      <a:pt x="100" y="116"/>
                    </a:lnTo>
                    <a:lnTo>
                      <a:pt x="100" y="121"/>
                    </a:lnTo>
                    <a:lnTo>
                      <a:pt x="99" y="126"/>
                    </a:lnTo>
                    <a:lnTo>
                      <a:pt x="97" y="130"/>
                    </a:lnTo>
                    <a:lnTo>
                      <a:pt x="97" y="135"/>
                    </a:lnTo>
                    <a:lnTo>
                      <a:pt x="100" y="143"/>
                    </a:lnTo>
                    <a:lnTo>
                      <a:pt x="101" y="145"/>
                    </a:lnTo>
                    <a:lnTo>
                      <a:pt x="102" y="149"/>
                    </a:lnTo>
                    <a:lnTo>
                      <a:pt x="102" y="159"/>
                    </a:lnTo>
                    <a:lnTo>
                      <a:pt x="102" y="165"/>
                    </a:lnTo>
                    <a:lnTo>
                      <a:pt x="109" y="173"/>
                    </a:lnTo>
                    <a:lnTo>
                      <a:pt x="110" y="175"/>
                    </a:lnTo>
                    <a:lnTo>
                      <a:pt x="115" y="178"/>
                    </a:lnTo>
                    <a:lnTo>
                      <a:pt x="120" y="182"/>
                    </a:lnTo>
                    <a:lnTo>
                      <a:pt x="130" y="188"/>
                    </a:lnTo>
                    <a:lnTo>
                      <a:pt x="134" y="190"/>
                    </a:lnTo>
                    <a:lnTo>
                      <a:pt x="138" y="191"/>
                    </a:lnTo>
                    <a:lnTo>
                      <a:pt x="140" y="188"/>
                    </a:lnTo>
                    <a:lnTo>
                      <a:pt x="142" y="185"/>
                    </a:lnTo>
                    <a:lnTo>
                      <a:pt x="145" y="177"/>
                    </a:lnTo>
                    <a:lnTo>
                      <a:pt x="149" y="172"/>
                    </a:lnTo>
                    <a:lnTo>
                      <a:pt x="155" y="164"/>
                    </a:lnTo>
                    <a:lnTo>
                      <a:pt x="159" y="156"/>
                    </a:lnTo>
                    <a:lnTo>
                      <a:pt x="161" y="146"/>
                    </a:lnTo>
                    <a:lnTo>
                      <a:pt x="167" y="141"/>
                    </a:lnTo>
                    <a:lnTo>
                      <a:pt x="171" y="135"/>
                    </a:lnTo>
                    <a:lnTo>
                      <a:pt x="173" y="133"/>
                    </a:lnTo>
                    <a:lnTo>
                      <a:pt x="176" y="133"/>
                    </a:lnTo>
                    <a:lnTo>
                      <a:pt x="180" y="134"/>
                    </a:lnTo>
                    <a:lnTo>
                      <a:pt x="187" y="140"/>
                    </a:lnTo>
                    <a:lnTo>
                      <a:pt x="190" y="142"/>
                    </a:lnTo>
                    <a:lnTo>
                      <a:pt x="195" y="144"/>
                    </a:lnTo>
                    <a:lnTo>
                      <a:pt x="203" y="145"/>
                    </a:lnTo>
                    <a:lnTo>
                      <a:pt x="212" y="147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436">
                <a:extLst>
                  <a:ext uri="{FF2B5EF4-FFF2-40B4-BE49-F238E27FC236}">
                    <a16:creationId xmlns:a16="http://schemas.microsoft.com/office/drawing/2014/main" id="{08FA1522-E75C-71BC-A896-AB462A1E01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" y="465"/>
                <a:ext cx="214" cy="217"/>
              </a:xfrm>
              <a:custGeom>
                <a:avLst/>
                <a:gdLst>
                  <a:gd name="T0" fmla="*/ 9 w 643"/>
                  <a:gd name="T1" fmla="*/ 647 h 650"/>
                  <a:gd name="T2" fmla="*/ 31 w 643"/>
                  <a:gd name="T3" fmla="*/ 650 h 650"/>
                  <a:gd name="T4" fmla="*/ 50 w 643"/>
                  <a:gd name="T5" fmla="*/ 616 h 650"/>
                  <a:gd name="T6" fmla="*/ 67 w 643"/>
                  <a:gd name="T7" fmla="*/ 598 h 650"/>
                  <a:gd name="T8" fmla="*/ 83 w 643"/>
                  <a:gd name="T9" fmla="*/ 554 h 650"/>
                  <a:gd name="T10" fmla="*/ 91 w 643"/>
                  <a:gd name="T11" fmla="*/ 540 h 650"/>
                  <a:gd name="T12" fmla="*/ 106 w 643"/>
                  <a:gd name="T13" fmla="*/ 528 h 650"/>
                  <a:gd name="T14" fmla="*/ 137 w 643"/>
                  <a:gd name="T15" fmla="*/ 508 h 650"/>
                  <a:gd name="T16" fmla="*/ 150 w 643"/>
                  <a:gd name="T17" fmla="*/ 485 h 650"/>
                  <a:gd name="T18" fmla="*/ 156 w 643"/>
                  <a:gd name="T19" fmla="*/ 471 h 650"/>
                  <a:gd name="T20" fmla="*/ 163 w 643"/>
                  <a:gd name="T21" fmla="*/ 467 h 650"/>
                  <a:gd name="T22" fmla="*/ 175 w 643"/>
                  <a:gd name="T23" fmla="*/ 442 h 650"/>
                  <a:gd name="T24" fmla="*/ 188 w 643"/>
                  <a:gd name="T25" fmla="*/ 438 h 650"/>
                  <a:gd name="T26" fmla="*/ 208 w 643"/>
                  <a:gd name="T27" fmla="*/ 444 h 650"/>
                  <a:gd name="T28" fmla="*/ 218 w 643"/>
                  <a:gd name="T29" fmla="*/ 431 h 650"/>
                  <a:gd name="T30" fmla="*/ 211 w 643"/>
                  <a:gd name="T31" fmla="*/ 423 h 650"/>
                  <a:gd name="T32" fmla="*/ 219 w 643"/>
                  <a:gd name="T33" fmla="*/ 413 h 650"/>
                  <a:gd name="T34" fmla="*/ 220 w 643"/>
                  <a:gd name="T35" fmla="*/ 393 h 650"/>
                  <a:gd name="T36" fmla="*/ 229 w 643"/>
                  <a:gd name="T37" fmla="*/ 383 h 650"/>
                  <a:gd name="T38" fmla="*/ 230 w 643"/>
                  <a:gd name="T39" fmla="*/ 378 h 650"/>
                  <a:gd name="T40" fmla="*/ 236 w 643"/>
                  <a:gd name="T41" fmla="*/ 366 h 650"/>
                  <a:gd name="T42" fmla="*/ 255 w 643"/>
                  <a:gd name="T43" fmla="*/ 370 h 650"/>
                  <a:gd name="T44" fmla="*/ 271 w 643"/>
                  <a:gd name="T45" fmla="*/ 375 h 650"/>
                  <a:gd name="T46" fmla="*/ 293 w 643"/>
                  <a:gd name="T47" fmla="*/ 347 h 650"/>
                  <a:gd name="T48" fmla="*/ 307 w 643"/>
                  <a:gd name="T49" fmla="*/ 350 h 650"/>
                  <a:gd name="T50" fmla="*/ 355 w 643"/>
                  <a:gd name="T51" fmla="*/ 344 h 650"/>
                  <a:gd name="T52" fmla="*/ 376 w 643"/>
                  <a:gd name="T53" fmla="*/ 336 h 650"/>
                  <a:gd name="T54" fmla="*/ 399 w 643"/>
                  <a:gd name="T55" fmla="*/ 330 h 650"/>
                  <a:gd name="T56" fmla="*/ 412 w 643"/>
                  <a:gd name="T57" fmla="*/ 317 h 650"/>
                  <a:gd name="T58" fmla="*/ 427 w 643"/>
                  <a:gd name="T59" fmla="*/ 312 h 650"/>
                  <a:gd name="T60" fmla="*/ 439 w 643"/>
                  <a:gd name="T61" fmla="*/ 303 h 650"/>
                  <a:gd name="T62" fmla="*/ 453 w 643"/>
                  <a:gd name="T63" fmla="*/ 299 h 650"/>
                  <a:gd name="T64" fmla="*/ 458 w 643"/>
                  <a:gd name="T65" fmla="*/ 281 h 650"/>
                  <a:gd name="T66" fmla="*/ 479 w 643"/>
                  <a:gd name="T67" fmla="*/ 276 h 650"/>
                  <a:gd name="T68" fmla="*/ 506 w 643"/>
                  <a:gd name="T69" fmla="*/ 266 h 650"/>
                  <a:gd name="T70" fmla="*/ 516 w 643"/>
                  <a:gd name="T71" fmla="*/ 246 h 650"/>
                  <a:gd name="T72" fmla="*/ 525 w 643"/>
                  <a:gd name="T73" fmla="*/ 235 h 650"/>
                  <a:gd name="T74" fmla="*/ 536 w 643"/>
                  <a:gd name="T75" fmla="*/ 226 h 650"/>
                  <a:gd name="T76" fmla="*/ 535 w 643"/>
                  <a:gd name="T77" fmla="*/ 216 h 650"/>
                  <a:gd name="T78" fmla="*/ 525 w 643"/>
                  <a:gd name="T79" fmla="*/ 198 h 650"/>
                  <a:gd name="T80" fmla="*/ 511 w 643"/>
                  <a:gd name="T81" fmla="*/ 183 h 650"/>
                  <a:gd name="T82" fmla="*/ 517 w 643"/>
                  <a:gd name="T83" fmla="*/ 159 h 650"/>
                  <a:gd name="T84" fmla="*/ 523 w 643"/>
                  <a:gd name="T85" fmla="*/ 143 h 650"/>
                  <a:gd name="T86" fmla="*/ 529 w 643"/>
                  <a:gd name="T87" fmla="*/ 122 h 650"/>
                  <a:gd name="T88" fmla="*/ 540 w 643"/>
                  <a:gd name="T89" fmla="*/ 103 h 650"/>
                  <a:gd name="T90" fmla="*/ 561 w 643"/>
                  <a:gd name="T91" fmla="*/ 98 h 650"/>
                  <a:gd name="T92" fmla="*/ 588 w 643"/>
                  <a:gd name="T93" fmla="*/ 77 h 650"/>
                  <a:gd name="T94" fmla="*/ 600 w 643"/>
                  <a:gd name="T95" fmla="*/ 52 h 650"/>
                  <a:gd name="T96" fmla="*/ 609 w 643"/>
                  <a:gd name="T97" fmla="*/ 34 h 650"/>
                  <a:gd name="T98" fmla="*/ 617 w 643"/>
                  <a:gd name="T99" fmla="*/ 21 h 650"/>
                  <a:gd name="T100" fmla="*/ 636 w 643"/>
                  <a:gd name="T101" fmla="*/ 3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43" h="650">
                    <a:moveTo>
                      <a:pt x="0" y="646"/>
                    </a:moveTo>
                    <a:lnTo>
                      <a:pt x="3" y="647"/>
                    </a:lnTo>
                    <a:lnTo>
                      <a:pt x="5" y="647"/>
                    </a:lnTo>
                    <a:lnTo>
                      <a:pt x="9" y="647"/>
                    </a:lnTo>
                    <a:lnTo>
                      <a:pt x="15" y="647"/>
                    </a:lnTo>
                    <a:lnTo>
                      <a:pt x="24" y="650"/>
                    </a:lnTo>
                    <a:lnTo>
                      <a:pt x="27" y="650"/>
                    </a:lnTo>
                    <a:lnTo>
                      <a:pt x="31" y="650"/>
                    </a:lnTo>
                    <a:lnTo>
                      <a:pt x="34" y="648"/>
                    </a:lnTo>
                    <a:lnTo>
                      <a:pt x="37" y="646"/>
                    </a:lnTo>
                    <a:lnTo>
                      <a:pt x="46" y="623"/>
                    </a:lnTo>
                    <a:lnTo>
                      <a:pt x="50" y="616"/>
                    </a:lnTo>
                    <a:lnTo>
                      <a:pt x="58" y="614"/>
                    </a:lnTo>
                    <a:lnTo>
                      <a:pt x="60" y="611"/>
                    </a:lnTo>
                    <a:lnTo>
                      <a:pt x="63" y="607"/>
                    </a:lnTo>
                    <a:lnTo>
                      <a:pt x="67" y="598"/>
                    </a:lnTo>
                    <a:lnTo>
                      <a:pt x="73" y="588"/>
                    </a:lnTo>
                    <a:lnTo>
                      <a:pt x="77" y="571"/>
                    </a:lnTo>
                    <a:lnTo>
                      <a:pt x="82" y="559"/>
                    </a:lnTo>
                    <a:lnTo>
                      <a:pt x="83" y="554"/>
                    </a:lnTo>
                    <a:lnTo>
                      <a:pt x="85" y="551"/>
                    </a:lnTo>
                    <a:lnTo>
                      <a:pt x="86" y="548"/>
                    </a:lnTo>
                    <a:lnTo>
                      <a:pt x="88" y="547"/>
                    </a:lnTo>
                    <a:lnTo>
                      <a:pt x="91" y="540"/>
                    </a:lnTo>
                    <a:lnTo>
                      <a:pt x="94" y="537"/>
                    </a:lnTo>
                    <a:lnTo>
                      <a:pt x="96" y="534"/>
                    </a:lnTo>
                    <a:lnTo>
                      <a:pt x="99" y="533"/>
                    </a:lnTo>
                    <a:lnTo>
                      <a:pt x="106" y="528"/>
                    </a:lnTo>
                    <a:lnTo>
                      <a:pt x="114" y="523"/>
                    </a:lnTo>
                    <a:lnTo>
                      <a:pt x="118" y="520"/>
                    </a:lnTo>
                    <a:lnTo>
                      <a:pt x="121" y="519"/>
                    </a:lnTo>
                    <a:lnTo>
                      <a:pt x="137" y="508"/>
                    </a:lnTo>
                    <a:lnTo>
                      <a:pt x="145" y="501"/>
                    </a:lnTo>
                    <a:lnTo>
                      <a:pt x="148" y="498"/>
                    </a:lnTo>
                    <a:lnTo>
                      <a:pt x="150" y="496"/>
                    </a:lnTo>
                    <a:lnTo>
                      <a:pt x="150" y="485"/>
                    </a:lnTo>
                    <a:lnTo>
                      <a:pt x="152" y="478"/>
                    </a:lnTo>
                    <a:lnTo>
                      <a:pt x="152" y="474"/>
                    </a:lnTo>
                    <a:lnTo>
                      <a:pt x="154" y="473"/>
                    </a:lnTo>
                    <a:lnTo>
                      <a:pt x="156" y="471"/>
                    </a:lnTo>
                    <a:lnTo>
                      <a:pt x="156" y="470"/>
                    </a:lnTo>
                    <a:lnTo>
                      <a:pt x="157" y="470"/>
                    </a:lnTo>
                    <a:lnTo>
                      <a:pt x="159" y="470"/>
                    </a:lnTo>
                    <a:lnTo>
                      <a:pt x="163" y="467"/>
                    </a:lnTo>
                    <a:lnTo>
                      <a:pt x="167" y="463"/>
                    </a:lnTo>
                    <a:lnTo>
                      <a:pt x="169" y="459"/>
                    </a:lnTo>
                    <a:lnTo>
                      <a:pt x="170" y="452"/>
                    </a:lnTo>
                    <a:lnTo>
                      <a:pt x="175" y="442"/>
                    </a:lnTo>
                    <a:lnTo>
                      <a:pt x="177" y="437"/>
                    </a:lnTo>
                    <a:lnTo>
                      <a:pt x="181" y="436"/>
                    </a:lnTo>
                    <a:lnTo>
                      <a:pt x="183" y="435"/>
                    </a:lnTo>
                    <a:lnTo>
                      <a:pt x="188" y="438"/>
                    </a:lnTo>
                    <a:lnTo>
                      <a:pt x="192" y="441"/>
                    </a:lnTo>
                    <a:lnTo>
                      <a:pt x="197" y="443"/>
                    </a:lnTo>
                    <a:lnTo>
                      <a:pt x="201" y="444"/>
                    </a:lnTo>
                    <a:lnTo>
                      <a:pt x="208" y="444"/>
                    </a:lnTo>
                    <a:lnTo>
                      <a:pt x="212" y="441"/>
                    </a:lnTo>
                    <a:lnTo>
                      <a:pt x="215" y="439"/>
                    </a:lnTo>
                    <a:lnTo>
                      <a:pt x="219" y="435"/>
                    </a:lnTo>
                    <a:lnTo>
                      <a:pt x="218" y="431"/>
                    </a:lnTo>
                    <a:lnTo>
                      <a:pt x="217" y="428"/>
                    </a:lnTo>
                    <a:lnTo>
                      <a:pt x="215" y="426"/>
                    </a:lnTo>
                    <a:lnTo>
                      <a:pt x="214" y="426"/>
                    </a:lnTo>
                    <a:lnTo>
                      <a:pt x="211" y="423"/>
                    </a:lnTo>
                    <a:lnTo>
                      <a:pt x="211" y="421"/>
                    </a:lnTo>
                    <a:lnTo>
                      <a:pt x="212" y="418"/>
                    </a:lnTo>
                    <a:lnTo>
                      <a:pt x="217" y="416"/>
                    </a:lnTo>
                    <a:lnTo>
                      <a:pt x="219" y="413"/>
                    </a:lnTo>
                    <a:lnTo>
                      <a:pt x="221" y="409"/>
                    </a:lnTo>
                    <a:lnTo>
                      <a:pt x="221" y="404"/>
                    </a:lnTo>
                    <a:lnTo>
                      <a:pt x="221" y="399"/>
                    </a:lnTo>
                    <a:lnTo>
                      <a:pt x="220" y="393"/>
                    </a:lnTo>
                    <a:lnTo>
                      <a:pt x="221" y="389"/>
                    </a:lnTo>
                    <a:lnTo>
                      <a:pt x="225" y="386"/>
                    </a:lnTo>
                    <a:lnTo>
                      <a:pt x="227" y="385"/>
                    </a:lnTo>
                    <a:lnTo>
                      <a:pt x="229" y="383"/>
                    </a:lnTo>
                    <a:lnTo>
                      <a:pt x="229" y="381"/>
                    </a:lnTo>
                    <a:lnTo>
                      <a:pt x="229" y="380"/>
                    </a:lnTo>
                    <a:lnTo>
                      <a:pt x="230" y="380"/>
                    </a:lnTo>
                    <a:lnTo>
                      <a:pt x="230" y="378"/>
                    </a:lnTo>
                    <a:lnTo>
                      <a:pt x="230" y="377"/>
                    </a:lnTo>
                    <a:lnTo>
                      <a:pt x="231" y="377"/>
                    </a:lnTo>
                    <a:lnTo>
                      <a:pt x="231" y="370"/>
                    </a:lnTo>
                    <a:lnTo>
                      <a:pt x="236" y="366"/>
                    </a:lnTo>
                    <a:lnTo>
                      <a:pt x="240" y="363"/>
                    </a:lnTo>
                    <a:lnTo>
                      <a:pt x="245" y="363"/>
                    </a:lnTo>
                    <a:lnTo>
                      <a:pt x="249" y="365"/>
                    </a:lnTo>
                    <a:lnTo>
                      <a:pt x="255" y="370"/>
                    </a:lnTo>
                    <a:lnTo>
                      <a:pt x="257" y="372"/>
                    </a:lnTo>
                    <a:lnTo>
                      <a:pt x="260" y="375"/>
                    </a:lnTo>
                    <a:lnTo>
                      <a:pt x="267" y="377"/>
                    </a:lnTo>
                    <a:lnTo>
                      <a:pt x="271" y="375"/>
                    </a:lnTo>
                    <a:lnTo>
                      <a:pt x="277" y="369"/>
                    </a:lnTo>
                    <a:lnTo>
                      <a:pt x="281" y="359"/>
                    </a:lnTo>
                    <a:lnTo>
                      <a:pt x="290" y="350"/>
                    </a:lnTo>
                    <a:lnTo>
                      <a:pt x="293" y="347"/>
                    </a:lnTo>
                    <a:lnTo>
                      <a:pt x="297" y="346"/>
                    </a:lnTo>
                    <a:lnTo>
                      <a:pt x="300" y="346"/>
                    </a:lnTo>
                    <a:lnTo>
                      <a:pt x="304" y="349"/>
                    </a:lnTo>
                    <a:lnTo>
                      <a:pt x="307" y="350"/>
                    </a:lnTo>
                    <a:lnTo>
                      <a:pt x="311" y="350"/>
                    </a:lnTo>
                    <a:lnTo>
                      <a:pt x="317" y="351"/>
                    </a:lnTo>
                    <a:lnTo>
                      <a:pt x="350" y="346"/>
                    </a:lnTo>
                    <a:lnTo>
                      <a:pt x="355" y="344"/>
                    </a:lnTo>
                    <a:lnTo>
                      <a:pt x="357" y="343"/>
                    </a:lnTo>
                    <a:lnTo>
                      <a:pt x="361" y="343"/>
                    </a:lnTo>
                    <a:lnTo>
                      <a:pt x="369" y="341"/>
                    </a:lnTo>
                    <a:lnTo>
                      <a:pt x="376" y="336"/>
                    </a:lnTo>
                    <a:lnTo>
                      <a:pt x="384" y="333"/>
                    </a:lnTo>
                    <a:lnTo>
                      <a:pt x="390" y="331"/>
                    </a:lnTo>
                    <a:lnTo>
                      <a:pt x="398" y="331"/>
                    </a:lnTo>
                    <a:lnTo>
                      <a:pt x="399" y="330"/>
                    </a:lnTo>
                    <a:lnTo>
                      <a:pt x="402" y="329"/>
                    </a:lnTo>
                    <a:lnTo>
                      <a:pt x="405" y="326"/>
                    </a:lnTo>
                    <a:lnTo>
                      <a:pt x="410" y="322"/>
                    </a:lnTo>
                    <a:lnTo>
                      <a:pt x="412" y="317"/>
                    </a:lnTo>
                    <a:lnTo>
                      <a:pt x="415" y="314"/>
                    </a:lnTo>
                    <a:lnTo>
                      <a:pt x="422" y="313"/>
                    </a:lnTo>
                    <a:lnTo>
                      <a:pt x="424" y="312"/>
                    </a:lnTo>
                    <a:lnTo>
                      <a:pt x="427" y="312"/>
                    </a:lnTo>
                    <a:lnTo>
                      <a:pt x="429" y="310"/>
                    </a:lnTo>
                    <a:lnTo>
                      <a:pt x="432" y="308"/>
                    </a:lnTo>
                    <a:lnTo>
                      <a:pt x="436" y="304"/>
                    </a:lnTo>
                    <a:lnTo>
                      <a:pt x="439" y="303"/>
                    </a:lnTo>
                    <a:lnTo>
                      <a:pt x="444" y="305"/>
                    </a:lnTo>
                    <a:lnTo>
                      <a:pt x="448" y="304"/>
                    </a:lnTo>
                    <a:lnTo>
                      <a:pt x="451" y="302"/>
                    </a:lnTo>
                    <a:lnTo>
                      <a:pt x="453" y="299"/>
                    </a:lnTo>
                    <a:lnTo>
                      <a:pt x="455" y="294"/>
                    </a:lnTo>
                    <a:lnTo>
                      <a:pt x="455" y="287"/>
                    </a:lnTo>
                    <a:lnTo>
                      <a:pt x="456" y="284"/>
                    </a:lnTo>
                    <a:lnTo>
                      <a:pt x="458" y="281"/>
                    </a:lnTo>
                    <a:lnTo>
                      <a:pt x="462" y="281"/>
                    </a:lnTo>
                    <a:lnTo>
                      <a:pt x="466" y="280"/>
                    </a:lnTo>
                    <a:lnTo>
                      <a:pt x="472" y="279"/>
                    </a:lnTo>
                    <a:lnTo>
                      <a:pt x="479" y="276"/>
                    </a:lnTo>
                    <a:lnTo>
                      <a:pt x="488" y="274"/>
                    </a:lnTo>
                    <a:lnTo>
                      <a:pt x="499" y="270"/>
                    </a:lnTo>
                    <a:lnTo>
                      <a:pt x="503" y="268"/>
                    </a:lnTo>
                    <a:lnTo>
                      <a:pt x="506" y="266"/>
                    </a:lnTo>
                    <a:lnTo>
                      <a:pt x="509" y="261"/>
                    </a:lnTo>
                    <a:lnTo>
                      <a:pt x="513" y="257"/>
                    </a:lnTo>
                    <a:lnTo>
                      <a:pt x="516" y="252"/>
                    </a:lnTo>
                    <a:lnTo>
                      <a:pt x="516" y="246"/>
                    </a:lnTo>
                    <a:lnTo>
                      <a:pt x="518" y="242"/>
                    </a:lnTo>
                    <a:lnTo>
                      <a:pt x="520" y="238"/>
                    </a:lnTo>
                    <a:lnTo>
                      <a:pt x="524" y="237"/>
                    </a:lnTo>
                    <a:lnTo>
                      <a:pt x="525" y="235"/>
                    </a:lnTo>
                    <a:lnTo>
                      <a:pt x="527" y="234"/>
                    </a:lnTo>
                    <a:lnTo>
                      <a:pt x="532" y="232"/>
                    </a:lnTo>
                    <a:lnTo>
                      <a:pt x="537" y="228"/>
                    </a:lnTo>
                    <a:lnTo>
                      <a:pt x="536" y="226"/>
                    </a:lnTo>
                    <a:lnTo>
                      <a:pt x="536" y="225"/>
                    </a:lnTo>
                    <a:lnTo>
                      <a:pt x="536" y="223"/>
                    </a:lnTo>
                    <a:lnTo>
                      <a:pt x="536" y="218"/>
                    </a:lnTo>
                    <a:lnTo>
                      <a:pt x="535" y="216"/>
                    </a:lnTo>
                    <a:lnTo>
                      <a:pt x="535" y="215"/>
                    </a:lnTo>
                    <a:lnTo>
                      <a:pt x="535" y="213"/>
                    </a:lnTo>
                    <a:lnTo>
                      <a:pt x="534" y="209"/>
                    </a:lnTo>
                    <a:lnTo>
                      <a:pt x="525" y="198"/>
                    </a:lnTo>
                    <a:lnTo>
                      <a:pt x="517" y="193"/>
                    </a:lnTo>
                    <a:lnTo>
                      <a:pt x="514" y="191"/>
                    </a:lnTo>
                    <a:lnTo>
                      <a:pt x="513" y="188"/>
                    </a:lnTo>
                    <a:lnTo>
                      <a:pt x="511" y="183"/>
                    </a:lnTo>
                    <a:lnTo>
                      <a:pt x="511" y="175"/>
                    </a:lnTo>
                    <a:lnTo>
                      <a:pt x="513" y="166"/>
                    </a:lnTo>
                    <a:lnTo>
                      <a:pt x="514" y="161"/>
                    </a:lnTo>
                    <a:lnTo>
                      <a:pt x="517" y="159"/>
                    </a:lnTo>
                    <a:lnTo>
                      <a:pt x="520" y="153"/>
                    </a:lnTo>
                    <a:lnTo>
                      <a:pt x="522" y="149"/>
                    </a:lnTo>
                    <a:lnTo>
                      <a:pt x="522" y="146"/>
                    </a:lnTo>
                    <a:lnTo>
                      <a:pt x="523" y="143"/>
                    </a:lnTo>
                    <a:lnTo>
                      <a:pt x="523" y="139"/>
                    </a:lnTo>
                    <a:lnTo>
                      <a:pt x="525" y="132"/>
                    </a:lnTo>
                    <a:lnTo>
                      <a:pt x="528" y="127"/>
                    </a:lnTo>
                    <a:lnTo>
                      <a:pt x="529" y="122"/>
                    </a:lnTo>
                    <a:lnTo>
                      <a:pt x="532" y="120"/>
                    </a:lnTo>
                    <a:lnTo>
                      <a:pt x="533" y="113"/>
                    </a:lnTo>
                    <a:lnTo>
                      <a:pt x="536" y="108"/>
                    </a:lnTo>
                    <a:lnTo>
                      <a:pt x="540" y="103"/>
                    </a:lnTo>
                    <a:lnTo>
                      <a:pt x="546" y="102"/>
                    </a:lnTo>
                    <a:lnTo>
                      <a:pt x="553" y="100"/>
                    </a:lnTo>
                    <a:lnTo>
                      <a:pt x="558" y="99"/>
                    </a:lnTo>
                    <a:lnTo>
                      <a:pt x="561" y="98"/>
                    </a:lnTo>
                    <a:lnTo>
                      <a:pt x="563" y="99"/>
                    </a:lnTo>
                    <a:lnTo>
                      <a:pt x="575" y="90"/>
                    </a:lnTo>
                    <a:lnTo>
                      <a:pt x="581" y="82"/>
                    </a:lnTo>
                    <a:lnTo>
                      <a:pt x="588" y="77"/>
                    </a:lnTo>
                    <a:lnTo>
                      <a:pt x="593" y="68"/>
                    </a:lnTo>
                    <a:lnTo>
                      <a:pt x="595" y="63"/>
                    </a:lnTo>
                    <a:lnTo>
                      <a:pt x="598" y="61"/>
                    </a:lnTo>
                    <a:lnTo>
                      <a:pt x="600" y="52"/>
                    </a:lnTo>
                    <a:lnTo>
                      <a:pt x="602" y="46"/>
                    </a:lnTo>
                    <a:lnTo>
                      <a:pt x="604" y="41"/>
                    </a:lnTo>
                    <a:lnTo>
                      <a:pt x="607" y="39"/>
                    </a:lnTo>
                    <a:lnTo>
                      <a:pt x="609" y="34"/>
                    </a:lnTo>
                    <a:lnTo>
                      <a:pt x="611" y="31"/>
                    </a:lnTo>
                    <a:lnTo>
                      <a:pt x="612" y="27"/>
                    </a:lnTo>
                    <a:lnTo>
                      <a:pt x="614" y="26"/>
                    </a:lnTo>
                    <a:lnTo>
                      <a:pt x="617" y="21"/>
                    </a:lnTo>
                    <a:lnTo>
                      <a:pt x="622" y="18"/>
                    </a:lnTo>
                    <a:lnTo>
                      <a:pt x="626" y="14"/>
                    </a:lnTo>
                    <a:lnTo>
                      <a:pt x="631" y="8"/>
                    </a:lnTo>
                    <a:lnTo>
                      <a:pt x="636" y="3"/>
                    </a:lnTo>
                    <a:lnTo>
                      <a:pt x="643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437">
                <a:extLst>
                  <a:ext uri="{FF2B5EF4-FFF2-40B4-BE49-F238E27FC236}">
                    <a16:creationId xmlns:a16="http://schemas.microsoft.com/office/drawing/2014/main" id="{0773DE7D-AFF0-0934-35A1-2CE1E98064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7" y="676"/>
                <a:ext cx="105" cy="72"/>
              </a:xfrm>
              <a:custGeom>
                <a:avLst/>
                <a:gdLst>
                  <a:gd name="T0" fmla="*/ 17 w 315"/>
                  <a:gd name="T1" fmla="*/ 210 h 217"/>
                  <a:gd name="T2" fmla="*/ 32 w 315"/>
                  <a:gd name="T3" fmla="*/ 206 h 217"/>
                  <a:gd name="T4" fmla="*/ 51 w 315"/>
                  <a:gd name="T5" fmla="*/ 209 h 217"/>
                  <a:gd name="T6" fmla="*/ 58 w 315"/>
                  <a:gd name="T7" fmla="*/ 209 h 217"/>
                  <a:gd name="T8" fmla="*/ 60 w 315"/>
                  <a:gd name="T9" fmla="*/ 208 h 217"/>
                  <a:gd name="T10" fmla="*/ 66 w 315"/>
                  <a:gd name="T11" fmla="*/ 208 h 217"/>
                  <a:gd name="T12" fmla="*/ 71 w 315"/>
                  <a:gd name="T13" fmla="*/ 204 h 217"/>
                  <a:gd name="T14" fmla="*/ 80 w 315"/>
                  <a:gd name="T15" fmla="*/ 178 h 217"/>
                  <a:gd name="T16" fmla="*/ 81 w 315"/>
                  <a:gd name="T17" fmla="*/ 160 h 217"/>
                  <a:gd name="T18" fmla="*/ 85 w 315"/>
                  <a:gd name="T19" fmla="*/ 151 h 217"/>
                  <a:gd name="T20" fmla="*/ 101 w 315"/>
                  <a:gd name="T21" fmla="*/ 145 h 217"/>
                  <a:gd name="T22" fmla="*/ 108 w 315"/>
                  <a:gd name="T23" fmla="*/ 141 h 217"/>
                  <a:gd name="T24" fmla="*/ 115 w 315"/>
                  <a:gd name="T25" fmla="*/ 138 h 217"/>
                  <a:gd name="T26" fmla="*/ 124 w 315"/>
                  <a:gd name="T27" fmla="*/ 130 h 217"/>
                  <a:gd name="T28" fmla="*/ 133 w 315"/>
                  <a:gd name="T29" fmla="*/ 111 h 217"/>
                  <a:gd name="T30" fmla="*/ 141 w 315"/>
                  <a:gd name="T31" fmla="*/ 98 h 217"/>
                  <a:gd name="T32" fmla="*/ 145 w 315"/>
                  <a:gd name="T33" fmla="*/ 90 h 217"/>
                  <a:gd name="T34" fmla="*/ 148 w 315"/>
                  <a:gd name="T35" fmla="*/ 87 h 217"/>
                  <a:gd name="T36" fmla="*/ 157 w 315"/>
                  <a:gd name="T37" fmla="*/ 77 h 217"/>
                  <a:gd name="T38" fmla="*/ 162 w 315"/>
                  <a:gd name="T39" fmla="*/ 74 h 217"/>
                  <a:gd name="T40" fmla="*/ 167 w 315"/>
                  <a:gd name="T41" fmla="*/ 70 h 217"/>
                  <a:gd name="T42" fmla="*/ 170 w 315"/>
                  <a:gd name="T43" fmla="*/ 64 h 217"/>
                  <a:gd name="T44" fmla="*/ 172 w 315"/>
                  <a:gd name="T45" fmla="*/ 60 h 217"/>
                  <a:gd name="T46" fmla="*/ 177 w 315"/>
                  <a:gd name="T47" fmla="*/ 55 h 217"/>
                  <a:gd name="T48" fmla="*/ 189 w 315"/>
                  <a:gd name="T49" fmla="*/ 46 h 217"/>
                  <a:gd name="T50" fmla="*/ 202 w 315"/>
                  <a:gd name="T51" fmla="*/ 39 h 217"/>
                  <a:gd name="T52" fmla="*/ 225 w 315"/>
                  <a:gd name="T53" fmla="*/ 29 h 217"/>
                  <a:gd name="T54" fmla="*/ 258 w 315"/>
                  <a:gd name="T55" fmla="*/ 26 h 217"/>
                  <a:gd name="T56" fmla="*/ 266 w 315"/>
                  <a:gd name="T57" fmla="*/ 21 h 217"/>
                  <a:gd name="T58" fmla="*/ 274 w 315"/>
                  <a:gd name="T59" fmla="*/ 14 h 217"/>
                  <a:gd name="T60" fmla="*/ 282 w 315"/>
                  <a:gd name="T61" fmla="*/ 1 h 217"/>
                  <a:gd name="T62" fmla="*/ 298 w 315"/>
                  <a:gd name="T63" fmla="*/ 4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15" h="217">
                    <a:moveTo>
                      <a:pt x="0" y="217"/>
                    </a:moveTo>
                    <a:lnTo>
                      <a:pt x="17" y="210"/>
                    </a:lnTo>
                    <a:lnTo>
                      <a:pt x="24" y="207"/>
                    </a:lnTo>
                    <a:lnTo>
                      <a:pt x="32" y="206"/>
                    </a:lnTo>
                    <a:lnTo>
                      <a:pt x="41" y="206"/>
                    </a:lnTo>
                    <a:lnTo>
                      <a:pt x="51" y="209"/>
                    </a:lnTo>
                    <a:lnTo>
                      <a:pt x="54" y="209"/>
                    </a:lnTo>
                    <a:lnTo>
                      <a:pt x="58" y="209"/>
                    </a:lnTo>
                    <a:lnTo>
                      <a:pt x="58" y="208"/>
                    </a:lnTo>
                    <a:lnTo>
                      <a:pt x="60" y="208"/>
                    </a:lnTo>
                    <a:lnTo>
                      <a:pt x="62" y="208"/>
                    </a:lnTo>
                    <a:lnTo>
                      <a:pt x="66" y="208"/>
                    </a:lnTo>
                    <a:lnTo>
                      <a:pt x="68" y="206"/>
                    </a:lnTo>
                    <a:lnTo>
                      <a:pt x="71" y="204"/>
                    </a:lnTo>
                    <a:lnTo>
                      <a:pt x="75" y="198"/>
                    </a:lnTo>
                    <a:lnTo>
                      <a:pt x="80" y="178"/>
                    </a:lnTo>
                    <a:lnTo>
                      <a:pt x="81" y="169"/>
                    </a:lnTo>
                    <a:lnTo>
                      <a:pt x="81" y="160"/>
                    </a:lnTo>
                    <a:lnTo>
                      <a:pt x="81" y="155"/>
                    </a:lnTo>
                    <a:lnTo>
                      <a:pt x="85" y="151"/>
                    </a:lnTo>
                    <a:lnTo>
                      <a:pt x="91" y="147"/>
                    </a:lnTo>
                    <a:lnTo>
                      <a:pt x="101" y="145"/>
                    </a:lnTo>
                    <a:lnTo>
                      <a:pt x="104" y="142"/>
                    </a:lnTo>
                    <a:lnTo>
                      <a:pt x="108" y="141"/>
                    </a:lnTo>
                    <a:lnTo>
                      <a:pt x="111" y="139"/>
                    </a:lnTo>
                    <a:lnTo>
                      <a:pt x="115" y="138"/>
                    </a:lnTo>
                    <a:lnTo>
                      <a:pt x="121" y="134"/>
                    </a:lnTo>
                    <a:lnTo>
                      <a:pt x="124" y="130"/>
                    </a:lnTo>
                    <a:lnTo>
                      <a:pt x="128" y="119"/>
                    </a:lnTo>
                    <a:lnTo>
                      <a:pt x="133" y="111"/>
                    </a:lnTo>
                    <a:lnTo>
                      <a:pt x="137" y="103"/>
                    </a:lnTo>
                    <a:lnTo>
                      <a:pt x="141" y="98"/>
                    </a:lnTo>
                    <a:lnTo>
                      <a:pt x="143" y="93"/>
                    </a:lnTo>
                    <a:lnTo>
                      <a:pt x="145" y="90"/>
                    </a:lnTo>
                    <a:lnTo>
                      <a:pt x="146" y="87"/>
                    </a:lnTo>
                    <a:lnTo>
                      <a:pt x="148" y="87"/>
                    </a:lnTo>
                    <a:lnTo>
                      <a:pt x="152" y="80"/>
                    </a:lnTo>
                    <a:lnTo>
                      <a:pt x="157" y="77"/>
                    </a:lnTo>
                    <a:lnTo>
                      <a:pt x="159" y="74"/>
                    </a:lnTo>
                    <a:lnTo>
                      <a:pt x="162" y="74"/>
                    </a:lnTo>
                    <a:lnTo>
                      <a:pt x="164" y="72"/>
                    </a:lnTo>
                    <a:lnTo>
                      <a:pt x="167" y="70"/>
                    </a:lnTo>
                    <a:lnTo>
                      <a:pt x="169" y="67"/>
                    </a:lnTo>
                    <a:lnTo>
                      <a:pt x="170" y="64"/>
                    </a:lnTo>
                    <a:lnTo>
                      <a:pt x="172" y="63"/>
                    </a:lnTo>
                    <a:lnTo>
                      <a:pt x="172" y="60"/>
                    </a:lnTo>
                    <a:lnTo>
                      <a:pt x="175" y="58"/>
                    </a:lnTo>
                    <a:lnTo>
                      <a:pt x="177" y="55"/>
                    </a:lnTo>
                    <a:lnTo>
                      <a:pt x="181" y="53"/>
                    </a:lnTo>
                    <a:lnTo>
                      <a:pt x="189" y="46"/>
                    </a:lnTo>
                    <a:lnTo>
                      <a:pt x="195" y="42"/>
                    </a:lnTo>
                    <a:lnTo>
                      <a:pt x="202" y="39"/>
                    </a:lnTo>
                    <a:lnTo>
                      <a:pt x="212" y="32"/>
                    </a:lnTo>
                    <a:lnTo>
                      <a:pt x="225" y="29"/>
                    </a:lnTo>
                    <a:lnTo>
                      <a:pt x="252" y="27"/>
                    </a:lnTo>
                    <a:lnTo>
                      <a:pt x="258" y="26"/>
                    </a:lnTo>
                    <a:lnTo>
                      <a:pt x="264" y="24"/>
                    </a:lnTo>
                    <a:lnTo>
                      <a:pt x="266" y="21"/>
                    </a:lnTo>
                    <a:lnTo>
                      <a:pt x="269" y="19"/>
                    </a:lnTo>
                    <a:lnTo>
                      <a:pt x="274" y="14"/>
                    </a:lnTo>
                    <a:lnTo>
                      <a:pt x="277" y="5"/>
                    </a:lnTo>
                    <a:lnTo>
                      <a:pt x="282" y="1"/>
                    </a:lnTo>
                    <a:lnTo>
                      <a:pt x="288" y="0"/>
                    </a:lnTo>
                    <a:lnTo>
                      <a:pt x="298" y="4"/>
                    </a:lnTo>
                    <a:lnTo>
                      <a:pt x="315" y="14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438">
                <a:extLst>
                  <a:ext uri="{FF2B5EF4-FFF2-40B4-BE49-F238E27FC236}">
                    <a16:creationId xmlns:a16="http://schemas.microsoft.com/office/drawing/2014/main" id="{F251359C-DAAB-6CA4-7235-DBF70B857D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748"/>
                <a:ext cx="48" cy="45"/>
              </a:xfrm>
              <a:custGeom>
                <a:avLst/>
                <a:gdLst>
                  <a:gd name="T0" fmla="*/ 0 w 143"/>
                  <a:gd name="T1" fmla="*/ 134 h 134"/>
                  <a:gd name="T2" fmla="*/ 2 w 143"/>
                  <a:gd name="T3" fmla="*/ 131 h 134"/>
                  <a:gd name="T4" fmla="*/ 3 w 143"/>
                  <a:gd name="T5" fmla="*/ 129 h 134"/>
                  <a:gd name="T6" fmla="*/ 5 w 143"/>
                  <a:gd name="T7" fmla="*/ 128 h 134"/>
                  <a:gd name="T8" fmla="*/ 6 w 143"/>
                  <a:gd name="T9" fmla="*/ 124 h 134"/>
                  <a:gd name="T10" fmla="*/ 8 w 143"/>
                  <a:gd name="T11" fmla="*/ 120 h 134"/>
                  <a:gd name="T12" fmla="*/ 15 w 143"/>
                  <a:gd name="T13" fmla="*/ 103 h 134"/>
                  <a:gd name="T14" fmla="*/ 27 w 143"/>
                  <a:gd name="T15" fmla="*/ 89 h 134"/>
                  <a:gd name="T16" fmla="*/ 39 w 143"/>
                  <a:gd name="T17" fmla="*/ 82 h 134"/>
                  <a:gd name="T18" fmla="*/ 45 w 143"/>
                  <a:gd name="T19" fmla="*/ 81 h 134"/>
                  <a:gd name="T20" fmla="*/ 54 w 143"/>
                  <a:gd name="T21" fmla="*/ 83 h 134"/>
                  <a:gd name="T22" fmla="*/ 66 w 143"/>
                  <a:gd name="T23" fmla="*/ 84 h 134"/>
                  <a:gd name="T24" fmla="*/ 73 w 143"/>
                  <a:gd name="T25" fmla="*/ 83 h 134"/>
                  <a:gd name="T26" fmla="*/ 73 w 143"/>
                  <a:gd name="T27" fmla="*/ 82 h 134"/>
                  <a:gd name="T28" fmla="*/ 74 w 143"/>
                  <a:gd name="T29" fmla="*/ 82 h 134"/>
                  <a:gd name="T30" fmla="*/ 76 w 143"/>
                  <a:gd name="T31" fmla="*/ 82 h 134"/>
                  <a:gd name="T32" fmla="*/ 80 w 143"/>
                  <a:gd name="T33" fmla="*/ 82 h 134"/>
                  <a:gd name="T34" fmla="*/ 82 w 143"/>
                  <a:gd name="T35" fmla="*/ 79 h 134"/>
                  <a:gd name="T36" fmla="*/ 85 w 143"/>
                  <a:gd name="T37" fmla="*/ 76 h 134"/>
                  <a:gd name="T38" fmla="*/ 88 w 143"/>
                  <a:gd name="T39" fmla="*/ 73 h 134"/>
                  <a:gd name="T40" fmla="*/ 91 w 143"/>
                  <a:gd name="T41" fmla="*/ 71 h 134"/>
                  <a:gd name="T42" fmla="*/ 92 w 143"/>
                  <a:gd name="T43" fmla="*/ 67 h 134"/>
                  <a:gd name="T44" fmla="*/ 94 w 143"/>
                  <a:gd name="T45" fmla="*/ 64 h 134"/>
                  <a:gd name="T46" fmla="*/ 98 w 143"/>
                  <a:gd name="T47" fmla="*/ 56 h 134"/>
                  <a:gd name="T48" fmla="*/ 98 w 143"/>
                  <a:gd name="T49" fmla="*/ 44 h 134"/>
                  <a:gd name="T50" fmla="*/ 100 w 143"/>
                  <a:gd name="T51" fmla="*/ 34 h 134"/>
                  <a:gd name="T52" fmla="*/ 101 w 143"/>
                  <a:gd name="T53" fmla="*/ 27 h 134"/>
                  <a:gd name="T54" fmla="*/ 103 w 143"/>
                  <a:gd name="T55" fmla="*/ 24 h 134"/>
                  <a:gd name="T56" fmla="*/ 104 w 143"/>
                  <a:gd name="T57" fmla="*/ 17 h 134"/>
                  <a:gd name="T58" fmla="*/ 109 w 143"/>
                  <a:gd name="T59" fmla="*/ 14 h 134"/>
                  <a:gd name="T60" fmla="*/ 112 w 143"/>
                  <a:gd name="T61" fmla="*/ 11 h 134"/>
                  <a:gd name="T62" fmla="*/ 119 w 143"/>
                  <a:gd name="T63" fmla="*/ 9 h 134"/>
                  <a:gd name="T64" fmla="*/ 129 w 143"/>
                  <a:gd name="T65" fmla="*/ 5 h 134"/>
                  <a:gd name="T66" fmla="*/ 143 w 143"/>
                  <a:gd name="T67" fmla="*/ 0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43" h="134">
                    <a:moveTo>
                      <a:pt x="0" y="134"/>
                    </a:moveTo>
                    <a:lnTo>
                      <a:pt x="2" y="131"/>
                    </a:lnTo>
                    <a:lnTo>
                      <a:pt x="3" y="129"/>
                    </a:lnTo>
                    <a:lnTo>
                      <a:pt x="5" y="128"/>
                    </a:lnTo>
                    <a:lnTo>
                      <a:pt x="6" y="124"/>
                    </a:lnTo>
                    <a:lnTo>
                      <a:pt x="8" y="120"/>
                    </a:lnTo>
                    <a:lnTo>
                      <a:pt x="15" y="103"/>
                    </a:lnTo>
                    <a:lnTo>
                      <a:pt x="27" y="89"/>
                    </a:lnTo>
                    <a:lnTo>
                      <a:pt x="39" y="82"/>
                    </a:lnTo>
                    <a:lnTo>
                      <a:pt x="45" y="81"/>
                    </a:lnTo>
                    <a:lnTo>
                      <a:pt x="54" y="83"/>
                    </a:lnTo>
                    <a:lnTo>
                      <a:pt x="66" y="84"/>
                    </a:lnTo>
                    <a:lnTo>
                      <a:pt x="73" y="83"/>
                    </a:lnTo>
                    <a:lnTo>
                      <a:pt x="73" y="82"/>
                    </a:lnTo>
                    <a:lnTo>
                      <a:pt x="74" y="82"/>
                    </a:lnTo>
                    <a:lnTo>
                      <a:pt x="76" y="82"/>
                    </a:lnTo>
                    <a:lnTo>
                      <a:pt x="80" y="82"/>
                    </a:lnTo>
                    <a:lnTo>
                      <a:pt x="82" y="79"/>
                    </a:lnTo>
                    <a:lnTo>
                      <a:pt x="85" y="76"/>
                    </a:lnTo>
                    <a:lnTo>
                      <a:pt x="88" y="73"/>
                    </a:lnTo>
                    <a:lnTo>
                      <a:pt x="91" y="71"/>
                    </a:lnTo>
                    <a:lnTo>
                      <a:pt x="92" y="67"/>
                    </a:lnTo>
                    <a:lnTo>
                      <a:pt x="94" y="64"/>
                    </a:lnTo>
                    <a:lnTo>
                      <a:pt x="98" y="56"/>
                    </a:lnTo>
                    <a:lnTo>
                      <a:pt x="98" y="44"/>
                    </a:lnTo>
                    <a:lnTo>
                      <a:pt x="100" y="34"/>
                    </a:lnTo>
                    <a:lnTo>
                      <a:pt x="101" y="27"/>
                    </a:lnTo>
                    <a:lnTo>
                      <a:pt x="103" y="24"/>
                    </a:lnTo>
                    <a:lnTo>
                      <a:pt x="104" y="17"/>
                    </a:lnTo>
                    <a:lnTo>
                      <a:pt x="109" y="14"/>
                    </a:lnTo>
                    <a:lnTo>
                      <a:pt x="112" y="11"/>
                    </a:lnTo>
                    <a:lnTo>
                      <a:pt x="119" y="9"/>
                    </a:lnTo>
                    <a:lnTo>
                      <a:pt x="129" y="5"/>
                    </a:lnTo>
                    <a:lnTo>
                      <a:pt x="143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439">
                <a:extLst>
                  <a:ext uri="{FF2B5EF4-FFF2-40B4-BE49-F238E27FC236}">
                    <a16:creationId xmlns:a16="http://schemas.microsoft.com/office/drawing/2014/main" id="{8804B913-D895-DA52-FA53-A575B19BF2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7" y="787"/>
                <a:ext cx="12" cy="21"/>
              </a:xfrm>
              <a:custGeom>
                <a:avLst/>
                <a:gdLst>
                  <a:gd name="T0" fmla="*/ 29 w 36"/>
                  <a:gd name="T1" fmla="*/ 61 h 61"/>
                  <a:gd name="T2" fmla="*/ 28 w 36"/>
                  <a:gd name="T3" fmla="*/ 46 h 61"/>
                  <a:gd name="T4" fmla="*/ 26 w 36"/>
                  <a:gd name="T5" fmla="*/ 39 h 61"/>
                  <a:gd name="T6" fmla="*/ 23 w 36"/>
                  <a:gd name="T7" fmla="*/ 33 h 61"/>
                  <a:gd name="T8" fmla="*/ 3 w 36"/>
                  <a:gd name="T9" fmla="*/ 6 h 61"/>
                  <a:gd name="T10" fmla="*/ 0 w 36"/>
                  <a:gd name="T11" fmla="*/ 2 h 61"/>
                  <a:gd name="T12" fmla="*/ 1 w 36"/>
                  <a:gd name="T13" fmla="*/ 1 h 61"/>
                  <a:gd name="T14" fmla="*/ 5 w 36"/>
                  <a:gd name="T15" fmla="*/ 0 h 61"/>
                  <a:gd name="T16" fmla="*/ 13 w 36"/>
                  <a:gd name="T17" fmla="*/ 2 h 61"/>
                  <a:gd name="T18" fmla="*/ 22 w 36"/>
                  <a:gd name="T19" fmla="*/ 14 h 61"/>
                  <a:gd name="T20" fmla="*/ 23 w 36"/>
                  <a:gd name="T21" fmla="*/ 16 h 61"/>
                  <a:gd name="T22" fmla="*/ 26 w 36"/>
                  <a:gd name="T23" fmla="*/ 17 h 61"/>
                  <a:gd name="T24" fmla="*/ 31 w 36"/>
                  <a:gd name="T25" fmla="*/ 17 h 61"/>
                  <a:gd name="T26" fmla="*/ 36 w 36"/>
                  <a:gd name="T27" fmla="*/ 16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6" h="61">
                    <a:moveTo>
                      <a:pt x="29" y="61"/>
                    </a:moveTo>
                    <a:lnTo>
                      <a:pt x="28" y="46"/>
                    </a:lnTo>
                    <a:lnTo>
                      <a:pt x="26" y="39"/>
                    </a:lnTo>
                    <a:lnTo>
                      <a:pt x="23" y="33"/>
                    </a:lnTo>
                    <a:lnTo>
                      <a:pt x="3" y="6"/>
                    </a:lnTo>
                    <a:lnTo>
                      <a:pt x="0" y="2"/>
                    </a:lnTo>
                    <a:lnTo>
                      <a:pt x="1" y="1"/>
                    </a:lnTo>
                    <a:lnTo>
                      <a:pt x="5" y="0"/>
                    </a:lnTo>
                    <a:lnTo>
                      <a:pt x="13" y="2"/>
                    </a:lnTo>
                    <a:lnTo>
                      <a:pt x="22" y="14"/>
                    </a:lnTo>
                    <a:lnTo>
                      <a:pt x="23" y="16"/>
                    </a:lnTo>
                    <a:lnTo>
                      <a:pt x="26" y="17"/>
                    </a:lnTo>
                    <a:lnTo>
                      <a:pt x="31" y="17"/>
                    </a:lnTo>
                    <a:lnTo>
                      <a:pt x="36" y="16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440">
                <a:extLst>
                  <a:ext uri="{FF2B5EF4-FFF2-40B4-BE49-F238E27FC236}">
                    <a16:creationId xmlns:a16="http://schemas.microsoft.com/office/drawing/2014/main" id="{AF8A873D-6AAB-1CCF-8D33-FB72B163A9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6" y="414"/>
                <a:ext cx="35" cy="5"/>
              </a:xfrm>
              <a:custGeom>
                <a:avLst/>
                <a:gdLst>
                  <a:gd name="T0" fmla="*/ 0 w 107"/>
                  <a:gd name="T1" fmla="*/ 17 h 17"/>
                  <a:gd name="T2" fmla="*/ 14 w 107"/>
                  <a:gd name="T3" fmla="*/ 8 h 17"/>
                  <a:gd name="T4" fmla="*/ 29 w 107"/>
                  <a:gd name="T5" fmla="*/ 7 h 17"/>
                  <a:gd name="T6" fmla="*/ 40 w 107"/>
                  <a:gd name="T7" fmla="*/ 6 h 17"/>
                  <a:gd name="T8" fmla="*/ 53 w 107"/>
                  <a:gd name="T9" fmla="*/ 6 h 17"/>
                  <a:gd name="T10" fmla="*/ 65 w 107"/>
                  <a:gd name="T11" fmla="*/ 4 h 17"/>
                  <a:gd name="T12" fmla="*/ 80 w 107"/>
                  <a:gd name="T13" fmla="*/ 3 h 17"/>
                  <a:gd name="T14" fmla="*/ 94 w 107"/>
                  <a:gd name="T15" fmla="*/ 0 h 17"/>
                  <a:gd name="T16" fmla="*/ 100 w 107"/>
                  <a:gd name="T17" fmla="*/ 0 h 17"/>
                  <a:gd name="T18" fmla="*/ 107 w 107"/>
                  <a:gd name="T19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7" h="17">
                    <a:moveTo>
                      <a:pt x="0" y="17"/>
                    </a:moveTo>
                    <a:lnTo>
                      <a:pt x="14" y="8"/>
                    </a:lnTo>
                    <a:lnTo>
                      <a:pt x="29" y="7"/>
                    </a:lnTo>
                    <a:lnTo>
                      <a:pt x="40" y="6"/>
                    </a:lnTo>
                    <a:lnTo>
                      <a:pt x="53" y="6"/>
                    </a:lnTo>
                    <a:lnTo>
                      <a:pt x="65" y="4"/>
                    </a:lnTo>
                    <a:lnTo>
                      <a:pt x="80" y="3"/>
                    </a:lnTo>
                    <a:lnTo>
                      <a:pt x="94" y="0"/>
                    </a:lnTo>
                    <a:lnTo>
                      <a:pt x="100" y="0"/>
                    </a:lnTo>
                    <a:lnTo>
                      <a:pt x="107" y="2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441">
                <a:extLst>
                  <a:ext uri="{FF2B5EF4-FFF2-40B4-BE49-F238E27FC236}">
                    <a16:creationId xmlns:a16="http://schemas.microsoft.com/office/drawing/2014/main" id="{4ADEEA17-5740-F308-3C12-AF69AAF1C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3" y="2532"/>
                <a:ext cx="93" cy="158"/>
              </a:xfrm>
              <a:custGeom>
                <a:avLst/>
                <a:gdLst>
                  <a:gd name="T0" fmla="*/ 264 w 279"/>
                  <a:gd name="T1" fmla="*/ 16 h 474"/>
                  <a:gd name="T2" fmla="*/ 261 w 279"/>
                  <a:gd name="T3" fmla="*/ 17 h 474"/>
                  <a:gd name="T4" fmla="*/ 252 w 279"/>
                  <a:gd name="T5" fmla="*/ 18 h 474"/>
                  <a:gd name="T6" fmla="*/ 231 w 279"/>
                  <a:gd name="T7" fmla="*/ 16 h 474"/>
                  <a:gd name="T8" fmla="*/ 210 w 279"/>
                  <a:gd name="T9" fmla="*/ 17 h 474"/>
                  <a:gd name="T10" fmla="*/ 196 w 279"/>
                  <a:gd name="T11" fmla="*/ 11 h 474"/>
                  <a:gd name="T12" fmla="*/ 189 w 279"/>
                  <a:gd name="T13" fmla="*/ 9 h 474"/>
                  <a:gd name="T14" fmla="*/ 181 w 279"/>
                  <a:gd name="T15" fmla="*/ 6 h 474"/>
                  <a:gd name="T16" fmla="*/ 168 w 279"/>
                  <a:gd name="T17" fmla="*/ 5 h 474"/>
                  <a:gd name="T18" fmla="*/ 148 w 279"/>
                  <a:gd name="T19" fmla="*/ 2 h 474"/>
                  <a:gd name="T20" fmla="*/ 142 w 279"/>
                  <a:gd name="T21" fmla="*/ 15 h 474"/>
                  <a:gd name="T22" fmla="*/ 134 w 279"/>
                  <a:gd name="T23" fmla="*/ 13 h 474"/>
                  <a:gd name="T24" fmla="*/ 132 w 279"/>
                  <a:gd name="T25" fmla="*/ 24 h 474"/>
                  <a:gd name="T26" fmla="*/ 128 w 279"/>
                  <a:gd name="T27" fmla="*/ 32 h 474"/>
                  <a:gd name="T28" fmla="*/ 125 w 279"/>
                  <a:gd name="T29" fmla="*/ 36 h 474"/>
                  <a:gd name="T30" fmla="*/ 118 w 279"/>
                  <a:gd name="T31" fmla="*/ 45 h 474"/>
                  <a:gd name="T32" fmla="*/ 107 w 279"/>
                  <a:gd name="T33" fmla="*/ 53 h 474"/>
                  <a:gd name="T34" fmla="*/ 97 w 279"/>
                  <a:gd name="T35" fmla="*/ 70 h 474"/>
                  <a:gd name="T36" fmla="*/ 82 w 279"/>
                  <a:gd name="T37" fmla="*/ 77 h 474"/>
                  <a:gd name="T38" fmla="*/ 69 w 279"/>
                  <a:gd name="T39" fmla="*/ 83 h 474"/>
                  <a:gd name="T40" fmla="*/ 56 w 279"/>
                  <a:gd name="T41" fmla="*/ 95 h 474"/>
                  <a:gd name="T42" fmla="*/ 43 w 279"/>
                  <a:gd name="T43" fmla="*/ 110 h 474"/>
                  <a:gd name="T44" fmla="*/ 36 w 279"/>
                  <a:gd name="T45" fmla="*/ 127 h 474"/>
                  <a:gd name="T46" fmla="*/ 39 w 279"/>
                  <a:gd name="T47" fmla="*/ 139 h 474"/>
                  <a:gd name="T48" fmla="*/ 29 w 279"/>
                  <a:gd name="T49" fmla="*/ 150 h 474"/>
                  <a:gd name="T50" fmla="*/ 28 w 279"/>
                  <a:gd name="T51" fmla="*/ 153 h 474"/>
                  <a:gd name="T52" fmla="*/ 19 w 279"/>
                  <a:gd name="T53" fmla="*/ 166 h 474"/>
                  <a:gd name="T54" fmla="*/ 13 w 279"/>
                  <a:gd name="T55" fmla="*/ 167 h 474"/>
                  <a:gd name="T56" fmla="*/ 6 w 279"/>
                  <a:gd name="T57" fmla="*/ 169 h 474"/>
                  <a:gd name="T58" fmla="*/ 8 w 279"/>
                  <a:gd name="T59" fmla="*/ 180 h 474"/>
                  <a:gd name="T60" fmla="*/ 3 w 279"/>
                  <a:gd name="T61" fmla="*/ 189 h 474"/>
                  <a:gd name="T62" fmla="*/ 23 w 279"/>
                  <a:gd name="T63" fmla="*/ 195 h 474"/>
                  <a:gd name="T64" fmla="*/ 26 w 279"/>
                  <a:gd name="T65" fmla="*/ 193 h 474"/>
                  <a:gd name="T66" fmla="*/ 28 w 279"/>
                  <a:gd name="T67" fmla="*/ 216 h 474"/>
                  <a:gd name="T68" fmla="*/ 24 w 279"/>
                  <a:gd name="T69" fmla="*/ 221 h 474"/>
                  <a:gd name="T70" fmla="*/ 19 w 279"/>
                  <a:gd name="T71" fmla="*/ 223 h 474"/>
                  <a:gd name="T72" fmla="*/ 17 w 279"/>
                  <a:gd name="T73" fmla="*/ 239 h 474"/>
                  <a:gd name="T74" fmla="*/ 15 w 279"/>
                  <a:gd name="T75" fmla="*/ 245 h 474"/>
                  <a:gd name="T76" fmla="*/ 28 w 279"/>
                  <a:gd name="T77" fmla="*/ 249 h 474"/>
                  <a:gd name="T78" fmla="*/ 27 w 279"/>
                  <a:gd name="T79" fmla="*/ 257 h 474"/>
                  <a:gd name="T80" fmla="*/ 28 w 279"/>
                  <a:gd name="T81" fmla="*/ 278 h 474"/>
                  <a:gd name="T82" fmla="*/ 33 w 279"/>
                  <a:gd name="T83" fmla="*/ 288 h 474"/>
                  <a:gd name="T84" fmla="*/ 31 w 279"/>
                  <a:gd name="T85" fmla="*/ 302 h 474"/>
                  <a:gd name="T86" fmla="*/ 42 w 279"/>
                  <a:gd name="T87" fmla="*/ 320 h 474"/>
                  <a:gd name="T88" fmla="*/ 50 w 279"/>
                  <a:gd name="T89" fmla="*/ 331 h 474"/>
                  <a:gd name="T90" fmla="*/ 58 w 279"/>
                  <a:gd name="T91" fmla="*/ 361 h 474"/>
                  <a:gd name="T92" fmla="*/ 60 w 279"/>
                  <a:gd name="T93" fmla="*/ 377 h 474"/>
                  <a:gd name="T94" fmla="*/ 76 w 279"/>
                  <a:gd name="T95" fmla="*/ 390 h 474"/>
                  <a:gd name="T96" fmla="*/ 101 w 279"/>
                  <a:gd name="T97" fmla="*/ 423 h 474"/>
                  <a:gd name="T98" fmla="*/ 113 w 279"/>
                  <a:gd name="T99" fmla="*/ 437 h 474"/>
                  <a:gd name="T100" fmla="*/ 108 w 279"/>
                  <a:gd name="T101" fmla="*/ 459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79" h="474">
                    <a:moveTo>
                      <a:pt x="279" y="11"/>
                    </a:moveTo>
                    <a:lnTo>
                      <a:pt x="268" y="16"/>
                    </a:lnTo>
                    <a:lnTo>
                      <a:pt x="264" y="16"/>
                    </a:lnTo>
                    <a:lnTo>
                      <a:pt x="262" y="16"/>
                    </a:lnTo>
                    <a:lnTo>
                      <a:pt x="261" y="16"/>
                    </a:lnTo>
                    <a:lnTo>
                      <a:pt x="261" y="17"/>
                    </a:lnTo>
                    <a:lnTo>
                      <a:pt x="257" y="17"/>
                    </a:lnTo>
                    <a:lnTo>
                      <a:pt x="254" y="17"/>
                    </a:lnTo>
                    <a:lnTo>
                      <a:pt x="252" y="18"/>
                    </a:lnTo>
                    <a:lnTo>
                      <a:pt x="234" y="17"/>
                    </a:lnTo>
                    <a:lnTo>
                      <a:pt x="232" y="16"/>
                    </a:lnTo>
                    <a:lnTo>
                      <a:pt x="231" y="16"/>
                    </a:lnTo>
                    <a:lnTo>
                      <a:pt x="228" y="16"/>
                    </a:lnTo>
                    <a:lnTo>
                      <a:pt x="217" y="16"/>
                    </a:lnTo>
                    <a:lnTo>
                      <a:pt x="210" y="17"/>
                    </a:lnTo>
                    <a:lnTo>
                      <a:pt x="206" y="16"/>
                    </a:lnTo>
                    <a:lnTo>
                      <a:pt x="199" y="12"/>
                    </a:lnTo>
                    <a:lnTo>
                      <a:pt x="196" y="11"/>
                    </a:lnTo>
                    <a:lnTo>
                      <a:pt x="192" y="10"/>
                    </a:lnTo>
                    <a:lnTo>
                      <a:pt x="190" y="9"/>
                    </a:lnTo>
                    <a:lnTo>
                      <a:pt x="189" y="9"/>
                    </a:lnTo>
                    <a:lnTo>
                      <a:pt x="184" y="7"/>
                    </a:lnTo>
                    <a:lnTo>
                      <a:pt x="182" y="6"/>
                    </a:lnTo>
                    <a:lnTo>
                      <a:pt x="181" y="6"/>
                    </a:lnTo>
                    <a:lnTo>
                      <a:pt x="176" y="4"/>
                    </a:lnTo>
                    <a:lnTo>
                      <a:pt x="173" y="4"/>
                    </a:lnTo>
                    <a:lnTo>
                      <a:pt x="168" y="5"/>
                    </a:lnTo>
                    <a:lnTo>
                      <a:pt x="157" y="1"/>
                    </a:lnTo>
                    <a:lnTo>
                      <a:pt x="152" y="0"/>
                    </a:lnTo>
                    <a:lnTo>
                      <a:pt x="148" y="2"/>
                    </a:lnTo>
                    <a:lnTo>
                      <a:pt x="145" y="10"/>
                    </a:lnTo>
                    <a:lnTo>
                      <a:pt x="143" y="13"/>
                    </a:lnTo>
                    <a:lnTo>
                      <a:pt x="142" y="15"/>
                    </a:lnTo>
                    <a:lnTo>
                      <a:pt x="140" y="16"/>
                    </a:lnTo>
                    <a:lnTo>
                      <a:pt x="138" y="15"/>
                    </a:lnTo>
                    <a:lnTo>
                      <a:pt x="134" y="13"/>
                    </a:lnTo>
                    <a:lnTo>
                      <a:pt x="132" y="15"/>
                    </a:lnTo>
                    <a:lnTo>
                      <a:pt x="129" y="18"/>
                    </a:lnTo>
                    <a:lnTo>
                      <a:pt x="132" y="24"/>
                    </a:lnTo>
                    <a:lnTo>
                      <a:pt x="129" y="27"/>
                    </a:lnTo>
                    <a:lnTo>
                      <a:pt x="129" y="30"/>
                    </a:lnTo>
                    <a:lnTo>
                      <a:pt x="128" y="32"/>
                    </a:lnTo>
                    <a:lnTo>
                      <a:pt x="128" y="35"/>
                    </a:lnTo>
                    <a:lnTo>
                      <a:pt x="126" y="36"/>
                    </a:lnTo>
                    <a:lnTo>
                      <a:pt x="125" y="36"/>
                    </a:lnTo>
                    <a:lnTo>
                      <a:pt x="125" y="37"/>
                    </a:lnTo>
                    <a:lnTo>
                      <a:pt x="121" y="43"/>
                    </a:lnTo>
                    <a:lnTo>
                      <a:pt x="118" y="45"/>
                    </a:lnTo>
                    <a:lnTo>
                      <a:pt x="114" y="48"/>
                    </a:lnTo>
                    <a:lnTo>
                      <a:pt x="109" y="49"/>
                    </a:lnTo>
                    <a:lnTo>
                      <a:pt x="107" y="53"/>
                    </a:lnTo>
                    <a:lnTo>
                      <a:pt x="104" y="60"/>
                    </a:lnTo>
                    <a:lnTo>
                      <a:pt x="103" y="65"/>
                    </a:lnTo>
                    <a:lnTo>
                      <a:pt x="97" y="70"/>
                    </a:lnTo>
                    <a:lnTo>
                      <a:pt x="91" y="73"/>
                    </a:lnTo>
                    <a:lnTo>
                      <a:pt x="84" y="75"/>
                    </a:lnTo>
                    <a:lnTo>
                      <a:pt x="82" y="77"/>
                    </a:lnTo>
                    <a:lnTo>
                      <a:pt x="77" y="79"/>
                    </a:lnTo>
                    <a:lnTo>
                      <a:pt x="72" y="81"/>
                    </a:lnTo>
                    <a:lnTo>
                      <a:pt x="69" y="83"/>
                    </a:lnTo>
                    <a:lnTo>
                      <a:pt x="61" y="86"/>
                    </a:lnTo>
                    <a:lnTo>
                      <a:pt x="59" y="91"/>
                    </a:lnTo>
                    <a:lnTo>
                      <a:pt x="56" y="95"/>
                    </a:lnTo>
                    <a:lnTo>
                      <a:pt x="51" y="100"/>
                    </a:lnTo>
                    <a:lnTo>
                      <a:pt x="45" y="104"/>
                    </a:lnTo>
                    <a:lnTo>
                      <a:pt x="43" y="110"/>
                    </a:lnTo>
                    <a:lnTo>
                      <a:pt x="41" y="114"/>
                    </a:lnTo>
                    <a:lnTo>
                      <a:pt x="39" y="121"/>
                    </a:lnTo>
                    <a:lnTo>
                      <a:pt x="36" y="127"/>
                    </a:lnTo>
                    <a:lnTo>
                      <a:pt x="38" y="133"/>
                    </a:lnTo>
                    <a:lnTo>
                      <a:pt x="39" y="135"/>
                    </a:lnTo>
                    <a:lnTo>
                      <a:pt x="39" y="139"/>
                    </a:lnTo>
                    <a:lnTo>
                      <a:pt x="34" y="143"/>
                    </a:lnTo>
                    <a:lnTo>
                      <a:pt x="31" y="147"/>
                    </a:lnTo>
                    <a:lnTo>
                      <a:pt x="29" y="150"/>
                    </a:lnTo>
                    <a:lnTo>
                      <a:pt x="28" y="150"/>
                    </a:lnTo>
                    <a:lnTo>
                      <a:pt x="28" y="151"/>
                    </a:lnTo>
                    <a:lnTo>
                      <a:pt x="28" y="153"/>
                    </a:lnTo>
                    <a:lnTo>
                      <a:pt x="22" y="164"/>
                    </a:lnTo>
                    <a:lnTo>
                      <a:pt x="20" y="166"/>
                    </a:lnTo>
                    <a:lnTo>
                      <a:pt x="19" y="166"/>
                    </a:lnTo>
                    <a:lnTo>
                      <a:pt x="19" y="167"/>
                    </a:lnTo>
                    <a:lnTo>
                      <a:pt x="15" y="167"/>
                    </a:lnTo>
                    <a:lnTo>
                      <a:pt x="13" y="167"/>
                    </a:lnTo>
                    <a:lnTo>
                      <a:pt x="8" y="166"/>
                    </a:lnTo>
                    <a:lnTo>
                      <a:pt x="7" y="167"/>
                    </a:lnTo>
                    <a:lnTo>
                      <a:pt x="6" y="169"/>
                    </a:lnTo>
                    <a:lnTo>
                      <a:pt x="8" y="174"/>
                    </a:lnTo>
                    <a:lnTo>
                      <a:pt x="8" y="177"/>
                    </a:lnTo>
                    <a:lnTo>
                      <a:pt x="8" y="180"/>
                    </a:lnTo>
                    <a:lnTo>
                      <a:pt x="4" y="184"/>
                    </a:lnTo>
                    <a:lnTo>
                      <a:pt x="0" y="186"/>
                    </a:lnTo>
                    <a:lnTo>
                      <a:pt x="3" y="189"/>
                    </a:lnTo>
                    <a:lnTo>
                      <a:pt x="12" y="199"/>
                    </a:lnTo>
                    <a:lnTo>
                      <a:pt x="17" y="199"/>
                    </a:lnTo>
                    <a:lnTo>
                      <a:pt x="23" y="195"/>
                    </a:lnTo>
                    <a:lnTo>
                      <a:pt x="24" y="191"/>
                    </a:lnTo>
                    <a:lnTo>
                      <a:pt x="26" y="192"/>
                    </a:lnTo>
                    <a:lnTo>
                      <a:pt x="26" y="193"/>
                    </a:lnTo>
                    <a:lnTo>
                      <a:pt x="27" y="199"/>
                    </a:lnTo>
                    <a:lnTo>
                      <a:pt x="28" y="211"/>
                    </a:lnTo>
                    <a:lnTo>
                      <a:pt x="28" y="216"/>
                    </a:lnTo>
                    <a:lnTo>
                      <a:pt x="28" y="219"/>
                    </a:lnTo>
                    <a:lnTo>
                      <a:pt x="26" y="221"/>
                    </a:lnTo>
                    <a:lnTo>
                      <a:pt x="24" y="221"/>
                    </a:lnTo>
                    <a:lnTo>
                      <a:pt x="23" y="221"/>
                    </a:lnTo>
                    <a:lnTo>
                      <a:pt x="23" y="222"/>
                    </a:lnTo>
                    <a:lnTo>
                      <a:pt x="19" y="223"/>
                    </a:lnTo>
                    <a:lnTo>
                      <a:pt x="18" y="226"/>
                    </a:lnTo>
                    <a:lnTo>
                      <a:pt x="18" y="232"/>
                    </a:lnTo>
                    <a:lnTo>
                      <a:pt x="17" y="239"/>
                    </a:lnTo>
                    <a:lnTo>
                      <a:pt x="14" y="240"/>
                    </a:lnTo>
                    <a:lnTo>
                      <a:pt x="14" y="242"/>
                    </a:lnTo>
                    <a:lnTo>
                      <a:pt x="15" y="245"/>
                    </a:lnTo>
                    <a:lnTo>
                      <a:pt x="19" y="247"/>
                    </a:lnTo>
                    <a:lnTo>
                      <a:pt x="25" y="249"/>
                    </a:lnTo>
                    <a:lnTo>
                      <a:pt x="28" y="249"/>
                    </a:lnTo>
                    <a:lnTo>
                      <a:pt x="29" y="251"/>
                    </a:lnTo>
                    <a:lnTo>
                      <a:pt x="28" y="254"/>
                    </a:lnTo>
                    <a:lnTo>
                      <a:pt x="27" y="257"/>
                    </a:lnTo>
                    <a:lnTo>
                      <a:pt x="25" y="261"/>
                    </a:lnTo>
                    <a:lnTo>
                      <a:pt x="26" y="266"/>
                    </a:lnTo>
                    <a:lnTo>
                      <a:pt x="28" y="278"/>
                    </a:lnTo>
                    <a:lnTo>
                      <a:pt x="28" y="282"/>
                    </a:lnTo>
                    <a:lnTo>
                      <a:pt x="31" y="287"/>
                    </a:lnTo>
                    <a:lnTo>
                      <a:pt x="33" y="288"/>
                    </a:lnTo>
                    <a:lnTo>
                      <a:pt x="34" y="292"/>
                    </a:lnTo>
                    <a:lnTo>
                      <a:pt x="32" y="301"/>
                    </a:lnTo>
                    <a:lnTo>
                      <a:pt x="31" y="302"/>
                    </a:lnTo>
                    <a:lnTo>
                      <a:pt x="32" y="305"/>
                    </a:lnTo>
                    <a:lnTo>
                      <a:pt x="38" y="315"/>
                    </a:lnTo>
                    <a:lnTo>
                      <a:pt x="42" y="320"/>
                    </a:lnTo>
                    <a:lnTo>
                      <a:pt x="46" y="324"/>
                    </a:lnTo>
                    <a:lnTo>
                      <a:pt x="48" y="327"/>
                    </a:lnTo>
                    <a:lnTo>
                      <a:pt x="50" y="331"/>
                    </a:lnTo>
                    <a:lnTo>
                      <a:pt x="56" y="336"/>
                    </a:lnTo>
                    <a:lnTo>
                      <a:pt x="59" y="345"/>
                    </a:lnTo>
                    <a:lnTo>
                      <a:pt x="58" y="361"/>
                    </a:lnTo>
                    <a:lnTo>
                      <a:pt x="57" y="364"/>
                    </a:lnTo>
                    <a:lnTo>
                      <a:pt x="59" y="372"/>
                    </a:lnTo>
                    <a:lnTo>
                      <a:pt x="60" y="377"/>
                    </a:lnTo>
                    <a:lnTo>
                      <a:pt x="65" y="379"/>
                    </a:lnTo>
                    <a:lnTo>
                      <a:pt x="69" y="381"/>
                    </a:lnTo>
                    <a:lnTo>
                      <a:pt x="76" y="390"/>
                    </a:lnTo>
                    <a:lnTo>
                      <a:pt x="89" y="412"/>
                    </a:lnTo>
                    <a:lnTo>
                      <a:pt x="97" y="419"/>
                    </a:lnTo>
                    <a:lnTo>
                      <a:pt x="101" y="423"/>
                    </a:lnTo>
                    <a:lnTo>
                      <a:pt x="103" y="428"/>
                    </a:lnTo>
                    <a:lnTo>
                      <a:pt x="106" y="432"/>
                    </a:lnTo>
                    <a:lnTo>
                      <a:pt x="113" y="437"/>
                    </a:lnTo>
                    <a:lnTo>
                      <a:pt x="114" y="439"/>
                    </a:lnTo>
                    <a:lnTo>
                      <a:pt x="115" y="445"/>
                    </a:lnTo>
                    <a:lnTo>
                      <a:pt x="108" y="459"/>
                    </a:lnTo>
                    <a:lnTo>
                      <a:pt x="106" y="464"/>
                    </a:lnTo>
                    <a:lnTo>
                      <a:pt x="105" y="474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442">
                <a:extLst>
                  <a:ext uri="{FF2B5EF4-FFF2-40B4-BE49-F238E27FC236}">
                    <a16:creationId xmlns:a16="http://schemas.microsoft.com/office/drawing/2014/main" id="{05D9454F-5896-B9C5-17DE-51E9BF2B68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9" y="2690"/>
                <a:ext cx="69" cy="139"/>
              </a:xfrm>
              <a:custGeom>
                <a:avLst/>
                <a:gdLst>
                  <a:gd name="T0" fmla="*/ 208 w 209"/>
                  <a:gd name="T1" fmla="*/ 5 h 419"/>
                  <a:gd name="T2" fmla="*/ 204 w 209"/>
                  <a:gd name="T3" fmla="*/ 17 h 419"/>
                  <a:gd name="T4" fmla="*/ 190 w 209"/>
                  <a:gd name="T5" fmla="*/ 30 h 419"/>
                  <a:gd name="T6" fmla="*/ 178 w 209"/>
                  <a:gd name="T7" fmla="*/ 43 h 419"/>
                  <a:gd name="T8" fmla="*/ 172 w 209"/>
                  <a:gd name="T9" fmla="*/ 50 h 419"/>
                  <a:gd name="T10" fmla="*/ 165 w 209"/>
                  <a:gd name="T11" fmla="*/ 63 h 419"/>
                  <a:gd name="T12" fmla="*/ 149 w 209"/>
                  <a:gd name="T13" fmla="*/ 81 h 419"/>
                  <a:gd name="T14" fmla="*/ 142 w 209"/>
                  <a:gd name="T15" fmla="*/ 93 h 419"/>
                  <a:gd name="T16" fmla="*/ 138 w 209"/>
                  <a:gd name="T17" fmla="*/ 110 h 419"/>
                  <a:gd name="T18" fmla="*/ 125 w 209"/>
                  <a:gd name="T19" fmla="*/ 158 h 419"/>
                  <a:gd name="T20" fmla="*/ 127 w 209"/>
                  <a:gd name="T21" fmla="*/ 170 h 419"/>
                  <a:gd name="T22" fmla="*/ 121 w 209"/>
                  <a:gd name="T23" fmla="*/ 193 h 419"/>
                  <a:gd name="T24" fmla="*/ 119 w 209"/>
                  <a:gd name="T25" fmla="*/ 204 h 419"/>
                  <a:gd name="T26" fmla="*/ 119 w 209"/>
                  <a:gd name="T27" fmla="*/ 214 h 419"/>
                  <a:gd name="T28" fmla="*/ 115 w 209"/>
                  <a:gd name="T29" fmla="*/ 222 h 419"/>
                  <a:gd name="T30" fmla="*/ 110 w 209"/>
                  <a:gd name="T31" fmla="*/ 238 h 419"/>
                  <a:gd name="T32" fmla="*/ 102 w 209"/>
                  <a:gd name="T33" fmla="*/ 250 h 419"/>
                  <a:gd name="T34" fmla="*/ 95 w 209"/>
                  <a:gd name="T35" fmla="*/ 265 h 419"/>
                  <a:gd name="T36" fmla="*/ 89 w 209"/>
                  <a:gd name="T37" fmla="*/ 274 h 419"/>
                  <a:gd name="T38" fmla="*/ 84 w 209"/>
                  <a:gd name="T39" fmla="*/ 291 h 419"/>
                  <a:gd name="T40" fmla="*/ 78 w 209"/>
                  <a:gd name="T41" fmla="*/ 304 h 419"/>
                  <a:gd name="T42" fmla="*/ 73 w 209"/>
                  <a:gd name="T43" fmla="*/ 308 h 419"/>
                  <a:gd name="T44" fmla="*/ 68 w 209"/>
                  <a:gd name="T45" fmla="*/ 319 h 419"/>
                  <a:gd name="T46" fmla="*/ 67 w 209"/>
                  <a:gd name="T47" fmla="*/ 320 h 419"/>
                  <a:gd name="T48" fmla="*/ 66 w 209"/>
                  <a:gd name="T49" fmla="*/ 322 h 419"/>
                  <a:gd name="T50" fmla="*/ 66 w 209"/>
                  <a:gd name="T51" fmla="*/ 325 h 419"/>
                  <a:gd name="T52" fmla="*/ 63 w 209"/>
                  <a:gd name="T53" fmla="*/ 329 h 419"/>
                  <a:gd name="T54" fmla="*/ 60 w 209"/>
                  <a:gd name="T55" fmla="*/ 334 h 419"/>
                  <a:gd name="T56" fmla="*/ 56 w 209"/>
                  <a:gd name="T57" fmla="*/ 348 h 419"/>
                  <a:gd name="T58" fmla="*/ 53 w 209"/>
                  <a:gd name="T59" fmla="*/ 352 h 419"/>
                  <a:gd name="T60" fmla="*/ 47 w 209"/>
                  <a:gd name="T61" fmla="*/ 352 h 419"/>
                  <a:gd name="T62" fmla="*/ 41 w 209"/>
                  <a:gd name="T63" fmla="*/ 358 h 419"/>
                  <a:gd name="T64" fmla="*/ 33 w 209"/>
                  <a:gd name="T65" fmla="*/ 367 h 419"/>
                  <a:gd name="T66" fmla="*/ 28 w 209"/>
                  <a:gd name="T67" fmla="*/ 377 h 419"/>
                  <a:gd name="T68" fmla="*/ 26 w 209"/>
                  <a:gd name="T69" fmla="*/ 383 h 419"/>
                  <a:gd name="T70" fmla="*/ 19 w 209"/>
                  <a:gd name="T71" fmla="*/ 391 h 419"/>
                  <a:gd name="T72" fmla="*/ 12 w 209"/>
                  <a:gd name="T73" fmla="*/ 404 h 419"/>
                  <a:gd name="T74" fmla="*/ 4 w 209"/>
                  <a:gd name="T75" fmla="*/ 414 h 419"/>
                  <a:gd name="T76" fmla="*/ 1 w 209"/>
                  <a:gd name="T77" fmla="*/ 417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09" h="419">
                    <a:moveTo>
                      <a:pt x="209" y="0"/>
                    </a:moveTo>
                    <a:lnTo>
                      <a:pt x="208" y="5"/>
                    </a:lnTo>
                    <a:lnTo>
                      <a:pt x="206" y="14"/>
                    </a:lnTo>
                    <a:lnTo>
                      <a:pt x="204" y="17"/>
                    </a:lnTo>
                    <a:lnTo>
                      <a:pt x="202" y="21"/>
                    </a:lnTo>
                    <a:lnTo>
                      <a:pt x="190" y="30"/>
                    </a:lnTo>
                    <a:lnTo>
                      <a:pt x="184" y="35"/>
                    </a:lnTo>
                    <a:lnTo>
                      <a:pt x="178" y="43"/>
                    </a:lnTo>
                    <a:lnTo>
                      <a:pt x="174" y="46"/>
                    </a:lnTo>
                    <a:lnTo>
                      <a:pt x="172" y="50"/>
                    </a:lnTo>
                    <a:lnTo>
                      <a:pt x="168" y="55"/>
                    </a:lnTo>
                    <a:lnTo>
                      <a:pt x="165" y="63"/>
                    </a:lnTo>
                    <a:lnTo>
                      <a:pt x="159" y="71"/>
                    </a:lnTo>
                    <a:lnTo>
                      <a:pt x="149" y="81"/>
                    </a:lnTo>
                    <a:lnTo>
                      <a:pt x="145" y="88"/>
                    </a:lnTo>
                    <a:lnTo>
                      <a:pt x="142" y="93"/>
                    </a:lnTo>
                    <a:lnTo>
                      <a:pt x="140" y="100"/>
                    </a:lnTo>
                    <a:lnTo>
                      <a:pt x="138" y="110"/>
                    </a:lnTo>
                    <a:lnTo>
                      <a:pt x="126" y="154"/>
                    </a:lnTo>
                    <a:lnTo>
                      <a:pt x="125" y="158"/>
                    </a:lnTo>
                    <a:lnTo>
                      <a:pt x="127" y="166"/>
                    </a:lnTo>
                    <a:lnTo>
                      <a:pt x="127" y="170"/>
                    </a:lnTo>
                    <a:lnTo>
                      <a:pt x="126" y="177"/>
                    </a:lnTo>
                    <a:lnTo>
                      <a:pt x="121" y="193"/>
                    </a:lnTo>
                    <a:lnTo>
                      <a:pt x="118" y="200"/>
                    </a:lnTo>
                    <a:lnTo>
                      <a:pt x="119" y="204"/>
                    </a:lnTo>
                    <a:lnTo>
                      <a:pt x="121" y="208"/>
                    </a:lnTo>
                    <a:lnTo>
                      <a:pt x="119" y="214"/>
                    </a:lnTo>
                    <a:lnTo>
                      <a:pt x="117" y="216"/>
                    </a:lnTo>
                    <a:lnTo>
                      <a:pt x="115" y="222"/>
                    </a:lnTo>
                    <a:lnTo>
                      <a:pt x="112" y="228"/>
                    </a:lnTo>
                    <a:lnTo>
                      <a:pt x="110" y="238"/>
                    </a:lnTo>
                    <a:lnTo>
                      <a:pt x="105" y="247"/>
                    </a:lnTo>
                    <a:lnTo>
                      <a:pt x="102" y="250"/>
                    </a:lnTo>
                    <a:lnTo>
                      <a:pt x="99" y="257"/>
                    </a:lnTo>
                    <a:lnTo>
                      <a:pt x="95" y="265"/>
                    </a:lnTo>
                    <a:lnTo>
                      <a:pt x="93" y="271"/>
                    </a:lnTo>
                    <a:lnTo>
                      <a:pt x="89" y="274"/>
                    </a:lnTo>
                    <a:lnTo>
                      <a:pt x="88" y="281"/>
                    </a:lnTo>
                    <a:lnTo>
                      <a:pt x="84" y="291"/>
                    </a:lnTo>
                    <a:lnTo>
                      <a:pt x="80" y="298"/>
                    </a:lnTo>
                    <a:lnTo>
                      <a:pt x="78" y="304"/>
                    </a:lnTo>
                    <a:lnTo>
                      <a:pt x="77" y="305"/>
                    </a:lnTo>
                    <a:lnTo>
                      <a:pt x="73" y="308"/>
                    </a:lnTo>
                    <a:lnTo>
                      <a:pt x="69" y="311"/>
                    </a:lnTo>
                    <a:lnTo>
                      <a:pt x="68" y="319"/>
                    </a:lnTo>
                    <a:lnTo>
                      <a:pt x="67" y="319"/>
                    </a:lnTo>
                    <a:lnTo>
                      <a:pt x="67" y="320"/>
                    </a:lnTo>
                    <a:lnTo>
                      <a:pt x="67" y="322"/>
                    </a:lnTo>
                    <a:lnTo>
                      <a:pt x="66" y="322"/>
                    </a:lnTo>
                    <a:lnTo>
                      <a:pt x="66" y="323"/>
                    </a:lnTo>
                    <a:lnTo>
                      <a:pt x="66" y="325"/>
                    </a:lnTo>
                    <a:lnTo>
                      <a:pt x="64" y="327"/>
                    </a:lnTo>
                    <a:lnTo>
                      <a:pt x="63" y="329"/>
                    </a:lnTo>
                    <a:lnTo>
                      <a:pt x="61" y="330"/>
                    </a:lnTo>
                    <a:lnTo>
                      <a:pt x="60" y="334"/>
                    </a:lnTo>
                    <a:lnTo>
                      <a:pt x="58" y="339"/>
                    </a:lnTo>
                    <a:lnTo>
                      <a:pt x="56" y="348"/>
                    </a:lnTo>
                    <a:lnTo>
                      <a:pt x="54" y="349"/>
                    </a:lnTo>
                    <a:lnTo>
                      <a:pt x="53" y="352"/>
                    </a:lnTo>
                    <a:lnTo>
                      <a:pt x="50" y="352"/>
                    </a:lnTo>
                    <a:lnTo>
                      <a:pt x="47" y="352"/>
                    </a:lnTo>
                    <a:lnTo>
                      <a:pt x="44" y="353"/>
                    </a:lnTo>
                    <a:lnTo>
                      <a:pt x="41" y="358"/>
                    </a:lnTo>
                    <a:lnTo>
                      <a:pt x="37" y="364"/>
                    </a:lnTo>
                    <a:lnTo>
                      <a:pt x="33" y="367"/>
                    </a:lnTo>
                    <a:lnTo>
                      <a:pt x="29" y="375"/>
                    </a:lnTo>
                    <a:lnTo>
                      <a:pt x="28" y="377"/>
                    </a:lnTo>
                    <a:lnTo>
                      <a:pt x="28" y="382"/>
                    </a:lnTo>
                    <a:lnTo>
                      <a:pt x="26" y="383"/>
                    </a:lnTo>
                    <a:lnTo>
                      <a:pt x="22" y="388"/>
                    </a:lnTo>
                    <a:lnTo>
                      <a:pt x="19" y="391"/>
                    </a:lnTo>
                    <a:lnTo>
                      <a:pt x="19" y="395"/>
                    </a:lnTo>
                    <a:lnTo>
                      <a:pt x="12" y="404"/>
                    </a:lnTo>
                    <a:lnTo>
                      <a:pt x="7" y="413"/>
                    </a:lnTo>
                    <a:lnTo>
                      <a:pt x="4" y="414"/>
                    </a:lnTo>
                    <a:lnTo>
                      <a:pt x="3" y="416"/>
                    </a:lnTo>
                    <a:lnTo>
                      <a:pt x="1" y="417"/>
                    </a:lnTo>
                    <a:lnTo>
                      <a:pt x="0" y="419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443">
                <a:extLst>
                  <a:ext uri="{FF2B5EF4-FFF2-40B4-BE49-F238E27FC236}">
                    <a16:creationId xmlns:a16="http://schemas.microsoft.com/office/drawing/2014/main" id="{AA196563-0440-2580-78EF-3E9CA91388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1" y="2816"/>
                <a:ext cx="178" cy="37"/>
              </a:xfrm>
              <a:custGeom>
                <a:avLst/>
                <a:gdLst>
                  <a:gd name="T0" fmla="*/ 528 w 532"/>
                  <a:gd name="T1" fmla="*/ 43 h 113"/>
                  <a:gd name="T2" fmla="*/ 516 w 532"/>
                  <a:gd name="T3" fmla="*/ 64 h 113"/>
                  <a:gd name="T4" fmla="*/ 506 w 532"/>
                  <a:gd name="T5" fmla="*/ 70 h 113"/>
                  <a:gd name="T6" fmla="*/ 489 w 532"/>
                  <a:gd name="T7" fmla="*/ 70 h 113"/>
                  <a:gd name="T8" fmla="*/ 476 w 532"/>
                  <a:gd name="T9" fmla="*/ 74 h 113"/>
                  <a:gd name="T10" fmla="*/ 462 w 532"/>
                  <a:gd name="T11" fmla="*/ 84 h 113"/>
                  <a:gd name="T12" fmla="*/ 449 w 532"/>
                  <a:gd name="T13" fmla="*/ 97 h 113"/>
                  <a:gd name="T14" fmla="*/ 433 w 532"/>
                  <a:gd name="T15" fmla="*/ 104 h 113"/>
                  <a:gd name="T16" fmla="*/ 425 w 532"/>
                  <a:gd name="T17" fmla="*/ 112 h 113"/>
                  <a:gd name="T18" fmla="*/ 411 w 532"/>
                  <a:gd name="T19" fmla="*/ 113 h 113"/>
                  <a:gd name="T20" fmla="*/ 377 w 532"/>
                  <a:gd name="T21" fmla="*/ 112 h 113"/>
                  <a:gd name="T22" fmla="*/ 360 w 532"/>
                  <a:gd name="T23" fmla="*/ 112 h 113"/>
                  <a:gd name="T24" fmla="*/ 357 w 532"/>
                  <a:gd name="T25" fmla="*/ 111 h 113"/>
                  <a:gd name="T26" fmla="*/ 354 w 532"/>
                  <a:gd name="T27" fmla="*/ 110 h 113"/>
                  <a:gd name="T28" fmla="*/ 342 w 532"/>
                  <a:gd name="T29" fmla="*/ 106 h 113"/>
                  <a:gd name="T30" fmla="*/ 289 w 532"/>
                  <a:gd name="T31" fmla="*/ 91 h 113"/>
                  <a:gd name="T32" fmla="*/ 267 w 532"/>
                  <a:gd name="T33" fmla="*/ 84 h 113"/>
                  <a:gd name="T34" fmla="*/ 252 w 532"/>
                  <a:gd name="T35" fmla="*/ 73 h 113"/>
                  <a:gd name="T36" fmla="*/ 226 w 532"/>
                  <a:gd name="T37" fmla="*/ 61 h 113"/>
                  <a:gd name="T38" fmla="*/ 215 w 532"/>
                  <a:gd name="T39" fmla="*/ 57 h 113"/>
                  <a:gd name="T40" fmla="*/ 194 w 532"/>
                  <a:gd name="T41" fmla="*/ 45 h 113"/>
                  <a:gd name="T42" fmla="*/ 186 w 532"/>
                  <a:gd name="T43" fmla="*/ 38 h 113"/>
                  <a:gd name="T44" fmla="*/ 173 w 532"/>
                  <a:gd name="T45" fmla="*/ 27 h 113"/>
                  <a:gd name="T46" fmla="*/ 150 w 532"/>
                  <a:gd name="T47" fmla="*/ 27 h 113"/>
                  <a:gd name="T48" fmla="*/ 144 w 532"/>
                  <a:gd name="T49" fmla="*/ 26 h 113"/>
                  <a:gd name="T50" fmla="*/ 136 w 532"/>
                  <a:gd name="T51" fmla="*/ 21 h 113"/>
                  <a:gd name="T52" fmla="*/ 124 w 532"/>
                  <a:gd name="T53" fmla="*/ 21 h 113"/>
                  <a:gd name="T54" fmla="*/ 112 w 532"/>
                  <a:gd name="T55" fmla="*/ 19 h 113"/>
                  <a:gd name="T56" fmla="*/ 97 w 532"/>
                  <a:gd name="T57" fmla="*/ 20 h 113"/>
                  <a:gd name="T58" fmla="*/ 79 w 532"/>
                  <a:gd name="T59" fmla="*/ 28 h 113"/>
                  <a:gd name="T60" fmla="*/ 68 w 532"/>
                  <a:gd name="T61" fmla="*/ 33 h 113"/>
                  <a:gd name="T62" fmla="*/ 56 w 532"/>
                  <a:gd name="T63" fmla="*/ 29 h 113"/>
                  <a:gd name="T64" fmla="*/ 28 w 532"/>
                  <a:gd name="T65" fmla="*/ 16 h 113"/>
                  <a:gd name="T66" fmla="*/ 21 w 532"/>
                  <a:gd name="T67" fmla="*/ 10 h 113"/>
                  <a:gd name="T68" fmla="*/ 11 w 532"/>
                  <a:gd name="T69" fmla="*/ 4 h 113"/>
                  <a:gd name="T70" fmla="*/ 5 w 532"/>
                  <a:gd name="T71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32" h="113">
                    <a:moveTo>
                      <a:pt x="532" y="40"/>
                    </a:moveTo>
                    <a:lnTo>
                      <a:pt x="528" y="43"/>
                    </a:lnTo>
                    <a:lnTo>
                      <a:pt x="525" y="52"/>
                    </a:lnTo>
                    <a:lnTo>
                      <a:pt x="516" y="64"/>
                    </a:lnTo>
                    <a:lnTo>
                      <a:pt x="510" y="68"/>
                    </a:lnTo>
                    <a:lnTo>
                      <a:pt x="506" y="70"/>
                    </a:lnTo>
                    <a:lnTo>
                      <a:pt x="503" y="70"/>
                    </a:lnTo>
                    <a:lnTo>
                      <a:pt x="489" y="70"/>
                    </a:lnTo>
                    <a:lnTo>
                      <a:pt x="482" y="70"/>
                    </a:lnTo>
                    <a:lnTo>
                      <a:pt x="476" y="74"/>
                    </a:lnTo>
                    <a:lnTo>
                      <a:pt x="468" y="82"/>
                    </a:lnTo>
                    <a:lnTo>
                      <a:pt x="462" y="84"/>
                    </a:lnTo>
                    <a:lnTo>
                      <a:pt x="458" y="89"/>
                    </a:lnTo>
                    <a:lnTo>
                      <a:pt x="449" y="97"/>
                    </a:lnTo>
                    <a:lnTo>
                      <a:pt x="436" y="104"/>
                    </a:lnTo>
                    <a:lnTo>
                      <a:pt x="433" y="104"/>
                    </a:lnTo>
                    <a:lnTo>
                      <a:pt x="431" y="106"/>
                    </a:lnTo>
                    <a:lnTo>
                      <a:pt x="425" y="112"/>
                    </a:lnTo>
                    <a:lnTo>
                      <a:pt x="416" y="113"/>
                    </a:lnTo>
                    <a:lnTo>
                      <a:pt x="411" y="113"/>
                    </a:lnTo>
                    <a:lnTo>
                      <a:pt x="381" y="113"/>
                    </a:lnTo>
                    <a:lnTo>
                      <a:pt x="377" y="112"/>
                    </a:lnTo>
                    <a:lnTo>
                      <a:pt x="373" y="112"/>
                    </a:lnTo>
                    <a:lnTo>
                      <a:pt x="360" y="112"/>
                    </a:lnTo>
                    <a:lnTo>
                      <a:pt x="358" y="111"/>
                    </a:lnTo>
                    <a:lnTo>
                      <a:pt x="357" y="111"/>
                    </a:lnTo>
                    <a:lnTo>
                      <a:pt x="355" y="110"/>
                    </a:lnTo>
                    <a:lnTo>
                      <a:pt x="354" y="110"/>
                    </a:lnTo>
                    <a:lnTo>
                      <a:pt x="349" y="108"/>
                    </a:lnTo>
                    <a:lnTo>
                      <a:pt x="342" y="106"/>
                    </a:lnTo>
                    <a:lnTo>
                      <a:pt x="312" y="101"/>
                    </a:lnTo>
                    <a:lnTo>
                      <a:pt x="289" y="91"/>
                    </a:lnTo>
                    <a:lnTo>
                      <a:pt x="274" y="87"/>
                    </a:lnTo>
                    <a:lnTo>
                      <a:pt x="267" y="84"/>
                    </a:lnTo>
                    <a:lnTo>
                      <a:pt x="258" y="77"/>
                    </a:lnTo>
                    <a:lnTo>
                      <a:pt x="252" y="73"/>
                    </a:lnTo>
                    <a:lnTo>
                      <a:pt x="247" y="72"/>
                    </a:lnTo>
                    <a:lnTo>
                      <a:pt x="226" y="61"/>
                    </a:lnTo>
                    <a:lnTo>
                      <a:pt x="222" y="59"/>
                    </a:lnTo>
                    <a:lnTo>
                      <a:pt x="215" y="57"/>
                    </a:lnTo>
                    <a:lnTo>
                      <a:pt x="204" y="52"/>
                    </a:lnTo>
                    <a:lnTo>
                      <a:pt x="194" y="45"/>
                    </a:lnTo>
                    <a:lnTo>
                      <a:pt x="188" y="41"/>
                    </a:lnTo>
                    <a:lnTo>
                      <a:pt x="186" y="38"/>
                    </a:lnTo>
                    <a:lnTo>
                      <a:pt x="179" y="29"/>
                    </a:lnTo>
                    <a:lnTo>
                      <a:pt x="173" y="27"/>
                    </a:lnTo>
                    <a:lnTo>
                      <a:pt x="164" y="27"/>
                    </a:lnTo>
                    <a:lnTo>
                      <a:pt x="150" y="27"/>
                    </a:lnTo>
                    <a:lnTo>
                      <a:pt x="146" y="26"/>
                    </a:lnTo>
                    <a:lnTo>
                      <a:pt x="144" y="26"/>
                    </a:lnTo>
                    <a:lnTo>
                      <a:pt x="141" y="24"/>
                    </a:lnTo>
                    <a:lnTo>
                      <a:pt x="136" y="21"/>
                    </a:lnTo>
                    <a:lnTo>
                      <a:pt x="128" y="22"/>
                    </a:lnTo>
                    <a:lnTo>
                      <a:pt x="124" y="21"/>
                    </a:lnTo>
                    <a:lnTo>
                      <a:pt x="121" y="21"/>
                    </a:lnTo>
                    <a:lnTo>
                      <a:pt x="112" y="19"/>
                    </a:lnTo>
                    <a:lnTo>
                      <a:pt x="105" y="18"/>
                    </a:lnTo>
                    <a:lnTo>
                      <a:pt x="97" y="20"/>
                    </a:lnTo>
                    <a:lnTo>
                      <a:pt x="84" y="26"/>
                    </a:lnTo>
                    <a:lnTo>
                      <a:pt x="79" y="28"/>
                    </a:lnTo>
                    <a:lnTo>
                      <a:pt x="72" y="33"/>
                    </a:lnTo>
                    <a:lnTo>
                      <a:pt x="68" y="33"/>
                    </a:lnTo>
                    <a:lnTo>
                      <a:pt x="65" y="33"/>
                    </a:lnTo>
                    <a:lnTo>
                      <a:pt x="56" y="29"/>
                    </a:lnTo>
                    <a:lnTo>
                      <a:pt x="32" y="18"/>
                    </a:lnTo>
                    <a:lnTo>
                      <a:pt x="28" y="16"/>
                    </a:lnTo>
                    <a:lnTo>
                      <a:pt x="25" y="14"/>
                    </a:lnTo>
                    <a:lnTo>
                      <a:pt x="21" y="10"/>
                    </a:lnTo>
                    <a:lnTo>
                      <a:pt x="16" y="7"/>
                    </a:lnTo>
                    <a:lnTo>
                      <a:pt x="11" y="4"/>
                    </a:lnTo>
                    <a:lnTo>
                      <a:pt x="8" y="3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444">
                <a:extLst>
                  <a:ext uri="{FF2B5EF4-FFF2-40B4-BE49-F238E27FC236}">
                    <a16:creationId xmlns:a16="http://schemas.microsoft.com/office/drawing/2014/main" id="{65ACD3BA-949E-397F-E0B7-7093A5805C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8" y="2757"/>
                <a:ext cx="105" cy="59"/>
              </a:xfrm>
              <a:custGeom>
                <a:avLst/>
                <a:gdLst>
                  <a:gd name="T0" fmla="*/ 315 w 315"/>
                  <a:gd name="T1" fmla="*/ 176 h 176"/>
                  <a:gd name="T2" fmla="*/ 308 w 315"/>
                  <a:gd name="T3" fmla="*/ 172 h 176"/>
                  <a:gd name="T4" fmla="*/ 304 w 315"/>
                  <a:gd name="T5" fmla="*/ 169 h 176"/>
                  <a:gd name="T6" fmla="*/ 300 w 315"/>
                  <a:gd name="T7" fmla="*/ 166 h 176"/>
                  <a:gd name="T8" fmla="*/ 297 w 315"/>
                  <a:gd name="T9" fmla="*/ 164 h 176"/>
                  <a:gd name="T10" fmla="*/ 295 w 315"/>
                  <a:gd name="T11" fmla="*/ 163 h 176"/>
                  <a:gd name="T12" fmla="*/ 292 w 315"/>
                  <a:gd name="T13" fmla="*/ 161 h 176"/>
                  <a:gd name="T14" fmla="*/ 289 w 315"/>
                  <a:gd name="T15" fmla="*/ 160 h 176"/>
                  <a:gd name="T16" fmla="*/ 281 w 315"/>
                  <a:gd name="T17" fmla="*/ 153 h 176"/>
                  <a:gd name="T18" fmla="*/ 275 w 315"/>
                  <a:gd name="T19" fmla="*/ 146 h 176"/>
                  <a:gd name="T20" fmla="*/ 269 w 315"/>
                  <a:gd name="T21" fmla="*/ 139 h 176"/>
                  <a:gd name="T22" fmla="*/ 266 w 315"/>
                  <a:gd name="T23" fmla="*/ 133 h 176"/>
                  <a:gd name="T24" fmla="*/ 259 w 315"/>
                  <a:gd name="T25" fmla="*/ 114 h 176"/>
                  <a:gd name="T26" fmla="*/ 251 w 315"/>
                  <a:gd name="T27" fmla="*/ 107 h 176"/>
                  <a:gd name="T28" fmla="*/ 248 w 315"/>
                  <a:gd name="T29" fmla="*/ 105 h 176"/>
                  <a:gd name="T30" fmla="*/ 246 w 315"/>
                  <a:gd name="T31" fmla="*/ 104 h 176"/>
                  <a:gd name="T32" fmla="*/ 242 w 315"/>
                  <a:gd name="T33" fmla="*/ 102 h 176"/>
                  <a:gd name="T34" fmla="*/ 227 w 315"/>
                  <a:gd name="T35" fmla="*/ 97 h 176"/>
                  <a:gd name="T36" fmla="*/ 224 w 315"/>
                  <a:gd name="T37" fmla="*/ 95 h 176"/>
                  <a:gd name="T38" fmla="*/ 220 w 315"/>
                  <a:gd name="T39" fmla="*/ 92 h 176"/>
                  <a:gd name="T40" fmla="*/ 196 w 315"/>
                  <a:gd name="T41" fmla="*/ 66 h 176"/>
                  <a:gd name="T42" fmla="*/ 193 w 315"/>
                  <a:gd name="T43" fmla="*/ 64 h 176"/>
                  <a:gd name="T44" fmla="*/ 191 w 315"/>
                  <a:gd name="T45" fmla="*/ 63 h 176"/>
                  <a:gd name="T46" fmla="*/ 188 w 315"/>
                  <a:gd name="T47" fmla="*/ 61 h 176"/>
                  <a:gd name="T48" fmla="*/ 186 w 315"/>
                  <a:gd name="T49" fmla="*/ 60 h 176"/>
                  <a:gd name="T50" fmla="*/ 178 w 315"/>
                  <a:gd name="T51" fmla="*/ 56 h 176"/>
                  <a:gd name="T52" fmla="*/ 172 w 315"/>
                  <a:gd name="T53" fmla="*/ 54 h 176"/>
                  <a:gd name="T54" fmla="*/ 168 w 315"/>
                  <a:gd name="T55" fmla="*/ 52 h 176"/>
                  <a:gd name="T56" fmla="*/ 160 w 315"/>
                  <a:gd name="T57" fmla="*/ 48 h 176"/>
                  <a:gd name="T58" fmla="*/ 157 w 315"/>
                  <a:gd name="T59" fmla="*/ 46 h 176"/>
                  <a:gd name="T60" fmla="*/ 152 w 315"/>
                  <a:gd name="T61" fmla="*/ 41 h 176"/>
                  <a:gd name="T62" fmla="*/ 147 w 315"/>
                  <a:gd name="T63" fmla="*/ 40 h 176"/>
                  <a:gd name="T64" fmla="*/ 144 w 315"/>
                  <a:gd name="T65" fmla="*/ 41 h 176"/>
                  <a:gd name="T66" fmla="*/ 143 w 315"/>
                  <a:gd name="T67" fmla="*/ 43 h 176"/>
                  <a:gd name="T68" fmla="*/ 140 w 315"/>
                  <a:gd name="T69" fmla="*/ 43 h 176"/>
                  <a:gd name="T70" fmla="*/ 138 w 315"/>
                  <a:gd name="T71" fmla="*/ 43 h 176"/>
                  <a:gd name="T72" fmla="*/ 134 w 315"/>
                  <a:gd name="T73" fmla="*/ 41 h 176"/>
                  <a:gd name="T74" fmla="*/ 132 w 315"/>
                  <a:gd name="T75" fmla="*/ 40 h 176"/>
                  <a:gd name="T76" fmla="*/ 128 w 315"/>
                  <a:gd name="T77" fmla="*/ 36 h 176"/>
                  <a:gd name="T78" fmla="*/ 122 w 315"/>
                  <a:gd name="T79" fmla="*/ 31 h 176"/>
                  <a:gd name="T80" fmla="*/ 119 w 315"/>
                  <a:gd name="T81" fmla="*/ 29 h 176"/>
                  <a:gd name="T82" fmla="*/ 116 w 315"/>
                  <a:gd name="T83" fmla="*/ 28 h 176"/>
                  <a:gd name="T84" fmla="*/ 112 w 315"/>
                  <a:gd name="T85" fmla="*/ 26 h 176"/>
                  <a:gd name="T86" fmla="*/ 106 w 315"/>
                  <a:gd name="T87" fmla="*/ 23 h 176"/>
                  <a:gd name="T88" fmla="*/ 101 w 315"/>
                  <a:gd name="T89" fmla="*/ 21 h 176"/>
                  <a:gd name="T90" fmla="*/ 85 w 315"/>
                  <a:gd name="T91" fmla="*/ 15 h 176"/>
                  <a:gd name="T92" fmla="*/ 73 w 315"/>
                  <a:gd name="T93" fmla="*/ 13 h 176"/>
                  <a:gd name="T94" fmla="*/ 67 w 315"/>
                  <a:gd name="T95" fmla="*/ 12 h 176"/>
                  <a:gd name="T96" fmla="*/ 62 w 315"/>
                  <a:gd name="T97" fmla="*/ 12 h 176"/>
                  <a:gd name="T98" fmla="*/ 51 w 315"/>
                  <a:gd name="T99" fmla="*/ 10 h 176"/>
                  <a:gd name="T100" fmla="*/ 0 w 315"/>
                  <a:gd name="T101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15" h="176">
                    <a:moveTo>
                      <a:pt x="315" y="176"/>
                    </a:moveTo>
                    <a:lnTo>
                      <a:pt x="308" y="172"/>
                    </a:lnTo>
                    <a:lnTo>
                      <a:pt x="304" y="169"/>
                    </a:lnTo>
                    <a:lnTo>
                      <a:pt x="300" y="166"/>
                    </a:lnTo>
                    <a:lnTo>
                      <a:pt x="297" y="164"/>
                    </a:lnTo>
                    <a:lnTo>
                      <a:pt x="295" y="163"/>
                    </a:lnTo>
                    <a:lnTo>
                      <a:pt x="292" y="161"/>
                    </a:lnTo>
                    <a:lnTo>
                      <a:pt x="289" y="160"/>
                    </a:lnTo>
                    <a:lnTo>
                      <a:pt x="281" y="153"/>
                    </a:lnTo>
                    <a:lnTo>
                      <a:pt x="275" y="146"/>
                    </a:lnTo>
                    <a:lnTo>
                      <a:pt x="269" y="139"/>
                    </a:lnTo>
                    <a:lnTo>
                      <a:pt x="266" y="133"/>
                    </a:lnTo>
                    <a:lnTo>
                      <a:pt x="259" y="114"/>
                    </a:lnTo>
                    <a:lnTo>
                      <a:pt x="251" y="107"/>
                    </a:lnTo>
                    <a:lnTo>
                      <a:pt x="248" y="105"/>
                    </a:lnTo>
                    <a:lnTo>
                      <a:pt x="246" y="104"/>
                    </a:lnTo>
                    <a:lnTo>
                      <a:pt x="242" y="102"/>
                    </a:lnTo>
                    <a:lnTo>
                      <a:pt x="227" y="97"/>
                    </a:lnTo>
                    <a:lnTo>
                      <a:pt x="224" y="95"/>
                    </a:lnTo>
                    <a:lnTo>
                      <a:pt x="220" y="92"/>
                    </a:lnTo>
                    <a:lnTo>
                      <a:pt x="196" y="66"/>
                    </a:lnTo>
                    <a:lnTo>
                      <a:pt x="193" y="64"/>
                    </a:lnTo>
                    <a:lnTo>
                      <a:pt x="191" y="63"/>
                    </a:lnTo>
                    <a:lnTo>
                      <a:pt x="188" y="61"/>
                    </a:lnTo>
                    <a:lnTo>
                      <a:pt x="186" y="60"/>
                    </a:lnTo>
                    <a:lnTo>
                      <a:pt x="178" y="56"/>
                    </a:lnTo>
                    <a:lnTo>
                      <a:pt x="172" y="54"/>
                    </a:lnTo>
                    <a:lnTo>
                      <a:pt x="168" y="52"/>
                    </a:lnTo>
                    <a:lnTo>
                      <a:pt x="160" y="48"/>
                    </a:lnTo>
                    <a:lnTo>
                      <a:pt x="157" y="46"/>
                    </a:lnTo>
                    <a:lnTo>
                      <a:pt x="152" y="41"/>
                    </a:lnTo>
                    <a:lnTo>
                      <a:pt x="147" y="40"/>
                    </a:lnTo>
                    <a:lnTo>
                      <a:pt x="144" y="41"/>
                    </a:lnTo>
                    <a:lnTo>
                      <a:pt x="143" y="43"/>
                    </a:lnTo>
                    <a:lnTo>
                      <a:pt x="140" y="43"/>
                    </a:lnTo>
                    <a:lnTo>
                      <a:pt x="138" y="43"/>
                    </a:lnTo>
                    <a:lnTo>
                      <a:pt x="134" y="41"/>
                    </a:lnTo>
                    <a:lnTo>
                      <a:pt x="132" y="40"/>
                    </a:lnTo>
                    <a:lnTo>
                      <a:pt x="128" y="36"/>
                    </a:lnTo>
                    <a:lnTo>
                      <a:pt x="122" y="31"/>
                    </a:lnTo>
                    <a:lnTo>
                      <a:pt x="119" y="29"/>
                    </a:lnTo>
                    <a:lnTo>
                      <a:pt x="116" y="28"/>
                    </a:lnTo>
                    <a:lnTo>
                      <a:pt x="112" y="26"/>
                    </a:lnTo>
                    <a:lnTo>
                      <a:pt x="106" y="23"/>
                    </a:lnTo>
                    <a:lnTo>
                      <a:pt x="101" y="21"/>
                    </a:lnTo>
                    <a:lnTo>
                      <a:pt x="85" y="15"/>
                    </a:lnTo>
                    <a:lnTo>
                      <a:pt x="73" y="13"/>
                    </a:lnTo>
                    <a:lnTo>
                      <a:pt x="67" y="12"/>
                    </a:lnTo>
                    <a:lnTo>
                      <a:pt x="62" y="12"/>
                    </a:lnTo>
                    <a:lnTo>
                      <a:pt x="51" y="1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445">
                <a:extLst>
                  <a:ext uri="{FF2B5EF4-FFF2-40B4-BE49-F238E27FC236}">
                    <a16:creationId xmlns:a16="http://schemas.microsoft.com/office/drawing/2014/main" id="{05C68286-CB44-9981-3922-C07EDB8B0E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0" y="1287"/>
                <a:ext cx="223" cy="54"/>
              </a:xfrm>
              <a:custGeom>
                <a:avLst/>
                <a:gdLst>
                  <a:gd name="T0" fmla="*/ 15 w 668"/>
                  <a:gd name="T1" fmla="*/ 159 h 161"/>
                  <a:gd name="T2" fmla="*/ 22 w 668"/>
                  <a:gd name="T3" fmla="*/ 145 h 161"/>
                  <a:gd name="T4" fmla="*/ 27 w 668"/>
                  <a:gd name="T5" fmla="*/ 138 h 161"/>
                  <a:gd name="T6" fmla="*/ 50 w 668"/>
                  <a:gd name="T7" fmla="*/ 134 h 161"/>
                  <a:gd name="T8" fmla="*/ 68 w 668"/>
                  <a:gd name="T9" fmla="*/ 141 h 161"/>
                  <a:gd name="T10" fmla="*/ 90 w 668"/>
                  <a:gd name="T11" fmla="*/ 152 h 161"/>
                  <a:gd name="T12" fmla="*/ 99 w 668"/>
                  <a:gd name="T13" fmla="*/ 155 h 161"/>
                  <a:gd name="T14" fmla="*/ 108 w 668"/>
                  <a:gd name="T15" fmla="*/ 140 h 161"/>
                  <a:gd name="T16" fmla="*/ 126 w 668"/>
                  <a:gd name="T17" fmla="*/ 138 h 161"/>
                  <a:gd name="T18" fmla="*/ 121 w 668"/>
                  <a:gd name="T19" fmla="*/ 109 h 161"/>
                  <a:gd name="T20" fmla="*/ 101 w 668"/>
                  <a:gd name="T21" fmla="*/ 94 h 161"/>
                  <a:gd name="T22" fmla="*/ 104 w 668"/>
                  <a:gd name="T23" fmla="*/ 69 h 161"/>
                  <a:gd name="T24" fmla="*/ 136 w 668"/>
                  <a:gd name="T25" fmla="*/ 81 h 161"/>
                  <a:gd name="T26" fmla="*/ 146 w 668"/>
                  <a:gd name="T27" fmla="*/ 78 h 161"/>
                  <a:gd name="T28" fmla="*/ 179 w 668"/>
                  <a:gd name="T29" fmla="*/ 62 h 161"/>
                  <a:gd name="T30" fmla="*/ 216 w 668"/>
                  <a:gd name="T31" fmla="*/ 36 h 161"/>
                  <a:gd name="T32" fmla="*/ 256 w 668"/>
                  <a:gd name="T33" fmla="*/ 30 h 161"/>
                  <a:gd name="T34" fmla="*/ 272 w 668"/>
                  <a:gd name="T35" fmla="*/ 41 h 161"/>
                  <a:gd name="T36" fmla="*/ 281 w 668"/>
                  <a:gd name="T37" fmla="*/ 36 h 161"/>
                  <a:gd name="T38" fmla="*/ 286 w 668"/>
                  <a:gd name="T39" fmla="*/ 11 h 161"/>
                  <a:gd name="T40" fmla="*/ 296 w 668"/>
                  <a:gd name="T41" fmla="*/ 23 h 161"/>
                  <a:gd name="T42" fmla="*/ 309 w 668"/>
                  <a:gd name="T43" fmla="*/ 19 h 161"/>
                  <a:gd name="T44" fmla="*/ 323 w 668"/>
                  <a:gd name="T45" fmla="*/ 8 h 161"/>
                  <a:gd name="T46" fmla="*/ 336 w 668"/>
                  <a:gd name="T47" fmla="*/ 24 h 161"/>
                  <a:gd name="T48" fmla="*/ 346 w 668"/>
                  <a:gd name="T49" fmla="*/ 11 h 161"/>
                  <a:gd name="T50" fmla="*/ 359 w 668"/>
                  <a:gd name="T51" fmla="*/ 3 h 161"/>
                  <a:gd name="T52" fmla="*/ 367 w 668"/>
                  <a:gd name="T53" fmla="*/ 7 h 161"/>
                  <a:gd name="T54" fmla="*/ 378 w 668"/>
                  <a:gd name="T55" fmla="*/ 7 h 161"/>
                  <a:gd name="T56" fmla="*/ 383 w 668"/>
                  <a:gd name="T57" fmla="*/ 13 h 161"/>
                  <a:gd name="T58" fmla="*/ 393 w 668"/>
                  <a:gd name="T59" fmla="*/ 7 h 161"/>
                  <a:gd name="T60" fmla="*/ 429 w 668"/>
                  <a:gd name="T61" fmla="*/ 5 h 161"/>
                  <a:gd name="T62" fmla="*/ 442 w 668"/>
                  <a:gd name="T63" fmla="*/ 4 h 161"/>
                  <a:gd name="T64" fmla="*/ 473 w 668"/>
                  <a:gd name="T65" fmla="*/ 7 h 161"/>
                  <a:gd name="T66" fmla="*/ 493 w 668"/>
                  <a:gd name="T67" fmla="*/ 4 h 161"/>
                  <a:gd name="T68" fmla="*/ 499 w 668"/>
                  <a:gd name="T69" fmla="*/ 19 h 161"/>
                  <a:gd name="T70" fmla="*/ 507 w 668"/>
                  <a:gd name="T71" fmla="*/ 38 h 161"/>
                  <a:gd name="T72" fmla="*/ 518 w 668"/>
                  <a:gd name="T73" fmla="*/ 32 h 161"/>
                  <a:gd name="T74" fmla="*/ 534 w 668"/>
                  <a:gd name="T75" fmla="*/ 37 h 161"/>
                  <a:gd name="T76" fmla="*/ 547 w 668"/>
                  <a:gd name="T77" fmla="*/ 48 h 161"/>
                  <a:gd name="T78" fmla="*/ 543 w 668"/>
                  <a:gd name="T79" fmla="*/ 67 h 161"/>
                  <a:gd name="T80" fmla="*/ 553 w 668"/>
                  <a:gd name="T81" fmla="*/ 75 h 161"/>
                  <a:gd name="T82" fmla="*/ 555 w 668"/>
                  <a:gd name="T83" fmla="*/ 70 h 161"/>
                  <a:gd name="T84" fmla="*/ 569 w 668"/>
                  <a:gd name="T85" fmla="*/ 73 h 161"/>
                  <a:gd name="T86" fmla="*/ 583 w 668"/>
                  <a:gd name="T87" fmla="*/ 88 h 161"/>
                  <a:gd name="T88" fmla="*/ 600 w 668"/>
                  <a:gd name="T89" fmla="*/ 75 h 161"/>
                  <a:gd name="T90" fmla="*/ 598 w 668"/>
                  <a:gd name="T91" fmla="*/ 57 h 161"/>
                  <a:gd name="T92" fmla="*/ 608 w 668"/>
                  <a:gd name="T93" fmla="*/ 61 h 161"/>
                  <a:gd name="T94" fmla="*/ 612 w 668"/>
                  <a:gd name="T95" fmla="*/ 58 h 161"/>
                  <a:gd name="T96" fmla="*/ 617 w 668"/>
                  <a:gd name="T97" fmla="*/ 55 h 161"/>
                  <a:gd name="T98" fmla="*/ 624 w 668"/>
                  <a:gd name="T99" fmla="*/ 58 h 161"/>
                  <a:gd name="T100" fmla="*/ 646 w 668"/>
                  <a:gd name="T101" fmla="*/ 60 h 161"/>
                  <a:gd name="T102" fmla="*/ 652 w 668"/>
                  <a:gd name="T103" fmla="*/ 59 h 161"/>
                  <a:gd name="T104" fmla="*/ 668 w 668"/>
                  <a:gd name="T105" fmla="*/ 53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68" h="161">
                    <a:moveTo>
                      <a:pt x="0" y="152"/>
                    </a:moveTo>
                    <a:lnTo>
                      <a:pt x="3" y="158"/>
                    </a:lnTo>
                    <a:lnTo>
                      <a:pt x="5" y="159"/>
                    </a:lnTo>
                    <a:lnTo>
                      <a:pt x="11" y="161"/>
                    </a:lnTo>
                    <a:lnTo>
                      <a:pt x="15" y="159"/>
                    </a:lnTo>
                    <a:lnTo>
                      <a:pt x="16" y="157"/>
                    </a:lnTo>
                    <a:lnTo>
                      <a:pt x="18" y="156"/>
                    </a:lnTo>
                    <a:lnTo>
                      <a:pt x="20" y="151"/>
                    </a:lnTo>
                    <a:lnTo>
                      <a:pt x="22" y="147"/>
                    </a:lnTo>
                    <a:lnTo>
                      <a:pt x="22" y="145"/>
                    </a:lnTo>
                    <a:lnTo>
                      <a:pt x="22" y="144"/>
                    </a:lnTo>
                    <a:lnTo>
                      <a:pt x="23" y="144"/>
                    </a:lnTo>
                    <a:lnTo>
                      <a:pt x="22" y="141"/>
                    </a:lnTo>
                    <a:lnTo>
                      <a:pt x="23" y="140"/>
                    </a:lnTo>
                    <a:lnTo>
                      <a:pt x="27" y="138"/>
                    </a:lnTo>
                    <a:lnTo>
                      <a:pt x="28" y="137"/>
                    </a:lnTo>
                    <a:lnTo>
                      <a:pt x="32" y="137"/>
                    </a:lnTo>
                    <a:lnTo>
                      <a:pt x="36" y="138"/>
                    </a:lnTo>
                    <a:lnTo>
                      <a:pt x="40" y="137"/>
                    </a:lnTo>
                    <a:lnTo>
                      <a:pt x="50" y="134"/>
                    </a:lnTo>
                    <a:lnTo>
                      <a:pt x="52" y="133"/>
                    </a:lnTo>
                    <a:lnTo>
                      <a:pt x="56" y="135"/>
                    </a:lnTo>
                    <a:lnTo>
                      <a:pt x="59" y="137"/>
                    </a:lnTo>
                    <a:lnTo>
                      <a:pt x="63" y="138"/>
                    </a:lnTo>
                    <a:lnTo>
                      <a:pt x="68" y="141"/>
                    </a:lnTo>
                    <a:lnTo>
                      <a:pt x="72" y="145"/>
                    </a:lnTo>
                    <a:lnTo>
                      <a:pt x="73" y="145"/>
                    </a:lnTo>
                    <a:lnTo>
                      <a:pt x="75" y="146"/>
                    </a:lnTo>
                    <a:lnTo>
                      <a:pt x="82" y="148"/>
                    </a:lnTo>
                    <a:lnTo>
                      <a:pt x="90" y="152"/>
                    </a:lnTo>
                    <a:lnTo>
                      <a:pt x="92" y="153"/>
                    </a:lnTo>
                    <a:lnTo>
                      <a:pt x="93" y="153"/>
                    </a:lnTo>
                    <a:lnTo>
                      <a:pt x="95" y="154"/>
                    </a:lnTo>
                    <a:lnTo>
                      <a:pt x="97" y="154"/>
                    </a:lnTo>
                    <a:lnTo>
                      <a:pt x="99" y="155"/>
                    </a:lnTo>
                    <a:lnTo>
                      <a:pt x="101" y="153"/>
                    </a:lnTo>
                    <a:lnTo>
                      <a:pt x="103" y="152"/>
                    </a:lnTo>
                    <a:lnTo>
                      <a:pt x="104" y="150"/>
                    </a:lnTo>
                    <a:lnTo>
                      <a:pt x="105" y="144"/>
                    </a:lnTo>
                    <a:lnTo>
                      <a:pt x="108" y="140"/>
                    </a:lnTo>
                    <a:lnTo>
                      <a:pt x="113" y="141"/>
                    </a:lnTo>
                    <a:lnTo>
                      <a:pt x="117" y="140"/>
                    </a:lnTo>
                    <a:lnTo>
                      <a:pt x="122" y="140"/>
                    </a:lnTo>
                    <a:lnTo>
                      <a:pt x="124" y="139"/>
                    </a:lnTo>
                    <a:lnTo>
                      <a:pt x="126" y="138"/>
                    </a:lnTo>
                    <a:lnTo>
                      <a:pt x="132" y="124"/>
                    </a:lnTo>
                    <a:lnTo>
                      <a:pt x="131" y="118"/>
                    </a:lnTo>
                    <a:lnTo>
                      <a:pt x="127" y="114"/>
                    </a:lnTo>
                    <a:lnTo>
                      <a:pt x="123" y="110"/>
                    </a:lnTo>
                    <a:lnTo>
                      <a:pt x="121" y="109"/>
                    </a:lnTo>
                    <a:lnTo>
                      <a:pt x="111" y="105"/>
                    </a:lnTo>
                    <a:lnTo>
                      <a:pt x="107" y="102"/>
                    </a:lnTo>
                    <a:lnTo>
                      <a:pt x="106" y="99"/>
                    </a:lnTo>
                    <a:lnTo>
                      <a:pt x="104" y="96"/>
                    </a:lnTo>
                    <a:lnTo>
                      <a:pt x="101" y="94"/>
                    </a:lnTo>
                    <a:lnTo>
                      <a:pt x="96" y="89"/>
                    </a:lnTo>
                    <a:lnTo>
                      <a:pt x="96" y="80"/>
                    </a:lnTo>
                    <a:lnTo>
                      <a:pt x="96" y="75"/>
                    </a:lnTo>
                    <a:lnTo>
                      <a:pt x="99" y="72"/>
                    </a:lnTo>
                    <a:lnTo>
                      <a:pt x="104" y="69"/>
                    </a:lnTo>
                    <a:lnTo>
                      <a:pt x="114" y="70"/>
                    </a:lnTo>
                    <a:lnTo>
                      <a:pt x="121" y="72"/>
                    </a:lnTo>
                    <a:lnTo>
                      <a:pt x="128" y="77"/>
                    </a:lnTo>
                    <a:lnTo>
                      <a:pt x="131" y="79"/>
                    </a:lnTo>
                    <a:lnTo>
                      <a:pt x="136" y="81"/>
                    </a:lnTo>
                    <a:lnTo>
                      <a:pt x="141" y="80"/>
                    </a:lnTo>
                    <a:lnTo>
                      <a:pt x="143" y="79"/>
                    </a:lnTo>
                    <a:lnTo>
                      <a:pt x="143" y="78"/>
                    </a:lnTo>
                    <a:lnTo>
                      <a:pt x="144" y="78"/>
                    </a:lnTo>
                    <a:lnTo>
                      <a:pt x="146" y="78"/>
                    </a:lnTo>
                    <a:lnTo>
                      <a:pt x="148" y="75"/>
                    </a:lnTo>
                    <a:lnTo>
                      <a:pt x="152" y="74"/>
                    </a:lnTo>
                    <a:lnTo>
                      <a:pt x="166" y="65"/>
                    </a:lnTo>
                    <a:lnTo>
                      <a:pt x="176" y="63"/>
                    </a:lnTo>
                    <a:lnTo>
                      <a:pt x="179" y="62"/>
                    </a:lnTo>
                    <a:lnTo>
                      <a:pt x="182" y="62"/>
                    </a:lnTo>
                    <a:lnTo>
                      <a:pt x="186" y="61"/>
                    </a:lnTo>
                    <a:lnTo>
                      <a:pt x="197" y="55"/>
                    </a:lnTo>
                    <a:lnTo>
                      <a:pt x="210" y="41"/>
                    </a:lnTo>
                    <a:lnTo>
                      <a:pt x="216" y="36"/>
                    </a:lnTo>
                    <a:lnTo>
                      <a:pt x="218" y="34"/>
                    </a:lnTo>
                    <a:lnTo>
                      <a:pt x="221" y="34"/>
                    </a:lnTo>
                    <a:lnTo>
                      <a:pt x="233" y="30"/>
                    </a:lnTo>
                    <a:lnTo>
                      <a:pt x="248" y="29"/>
                    </a:lnTo>
                    <a:lnTo>
                      <a:pt x="256" y="30"/>
                    </a:lnTo>
                    <a:lnTo>
                      <a:pt x="261" y="35"/>
                    </a:lnTo>
                    <a:lnTo>
                      <a:pt x="264" y="40"/>
                    </a:lnTo>
                    <a:lnTo>
                      <a:pt x="270" y="43"/>
                    </a:lnTo>
                    <a:lnTo>
                      <a:pt x="272" y="42"/>
                    </a:lnTo>
                    <a:lnTo>
                      <a:pt x="272" y="41"/>
                    </a:lnTo>
                    <a:lnTo>
                      <a:pt x="274" y="41"/>
                    </a:lnTo>
                    <a:lnTo>
                      <a:pt x="276" y="41"/>
                    </a:lnTo>
                    <a:lnTo>
                      <a:pt x="278" y="39"/>
                    </a:lnTo>
                    <a:lnTo>
                      <a:pt x="279" y="37"/>
                    </a:lnTo>
                    <a:lnTo>
                      <a:pt x="281" y="36"/>
                    </a:lnTo>
                    <a:lnTo>
                      <a:pt x="281" y="22"/>
                    </a:lnTo>
                    <a:lnTo>
                      <a:pt x="281" y="17"/>
                    </a:lnTo>
                    <a:lnTo>
                      <a:pt x="283" y="14"/>
                    </a:lnTo>
                    <a:lnTo>
                      <a:pt x="284" y="11"/>
                    </a:lnTo>
                    <a:lnTo>
                      <a:pt x="286" y="11"/>
                    </a:lnTo>
                    <a:lnTo>
                      <a:pt x="287" y="11"/>
                    </a:lnTo>
                    <a:lnTo>
                      <a:pt x="289" y="14"/>
                    </a:lnTo>
                    <a:lnTo>
                      <a:pt x="293" y="21"/>
                    </a:lnTo>
                    <a:lnTo>
                      <a:pt x="294" y="22"/>
                    </a:lnTo>
                    <a:lnTo>
                      <a:pt x="296" y="23"/>
                    </a:lnTo>
                    <a:lnTo>
                      <a:pt x="298" y="22"/>
                    </a:lnTo>
                    <a:lnTo>
                      <a:pt x="300" y="19"/>
                    </a:lnTo>
                    <a:lnTo>
                      <a:pt x="303" y="17"/>
                    </a:lnTo>
                    <a:lnTo>
                      <a:pt x="305" y="17"/>
                    </a:lnTo>
                    <a:lnTo>
                      <a:pt x="309" y="19"/>
                    </a:lnTo>
                    <a:lnTo>
                      <a:pt x="312" y="19"/>
                    </a:lnTo>
                    <a:lnTo>
                      <a:pt x="315" y="19"/>
                    </a:lnTo>
                    <a:lnTo>
                      <a:pt x="317" y="17"/>
                    </a:lnTo>
                    <a:lnTo>
                      <a:pt x="320" y="15"/>
                    </a:lnTo>
                    <a:lnTo>
                      <a:pt x="323" y="8"/>
                    </a:lnTo>
                    <a:lnTo>
                      <a:pt x="328" y="10"/>
                    </a:lnTo>
                    <a:lnTo>
                      <a:pt x="332" y="11"/>
                    </a:lnTo>
                    <a:lnTo>
                      <a:pt x="333" y="16"/>
                    </a:lnTo>
                    <a:lnTo>
                      <a:pt x="333" y="22"/>
                    </a:lnTo>
                    <a:lnTo>
                      <a:pt x="336" y="24"/>
                    </a:lnTo>
                    <a:lnTo>
                      <a:pt x="336" y="23"/>
                    </a:lnTo>
                    <a:lnTo>
                      <a:pt x="337" y="23"/>
                    </a:lnTo>
                    <a:lnTo>
                      <a:pt x="339" y="22"/>
                    </a:lnTo>
                    <a:lnTo>
                      <a:pt x="343" y="19"/>
                    </a:lnTo>
                    <a:lnTo>
                      <a:pt x="346" y="11"/>
                    </a:lnTo>
                    <a:lnTo>
                      <a:pt x="348" y="6"/>
                    </a:lnTo>
                    <a:lnTo>
                      <a:pt x="352" y="7"/>
                    </a:lnTo>
                    <a:lnTo>
                      <a:pt x="354" y="6"/>
                    </a:lnTo>
                    <a:lnTo>
                      <a:pt x="357" y="4"/>
                    </a:lnTo>
                    <a:lnTo>
                      <a:pt x="359" y="3"/>
                    </a:lnTo>
                    <a:lnTo>
                      <a:pt x="360" y="5"/>
                    </a:lnTo>
                    <a:lnTo>
                      <a:pt x="361" y="6"/>
                    </a:lnTo>
                    <a:lnTo>
                      <a:pt x="364" y="7"/>
                    </a:lnTo>
                    <a:lnTo>
                      <a:pt x="366" y="7"/>
                    </a:lnTo>
                    <a:lnTo>
                      <a:pt x="367" y="7"/>
                    </a:lnTo>
                    <a:lnTo>
                      <a:pt x="370" y="8"/>
                    </a:lnTo>
                    <a:lnTo>
                      <a:pt x="372" y="7"/>
                    </a:lnTo>
                    <a:lnTo>
                      <a:pt x="375" y="7"/>
                    </a:lnTo>
                    <a:lnTo>
                      <a:pt x="376" y="6"/>
                    </a:lnTo>
                    <a:lnTo>
                      <a:pt x="378" y="7"/>
                    </a:lnTo>
                    <a:lnTo>
                      <a:pt x="378" y="11"/>
                    </a:lnTo>
                    <a:lnTo>
                      <a:pt x="377" y="13"/>
                    </a:lnTo>
                    <a:lnTo>
                      <a:pt x="379" y="13"/>
                    </a:lnTo>
                    <a:lnTo>
                      <a:pt x="383" y="14"/>
                    </a:lnTo>
                    <a:lnTo>
                      <a:pt x="383" y="13"/>
                    </a:lnTo>
                    <a:lnTo>
                      <a:pt x="384" y="13"/>
                    </a:lnTo>
                    <a:lnTo>
                      <a:pt x="386" y="13"/>
                    </a:lnTo>
                    <a:lnTo>
                      <a:pt x="390" y="11"/>
                    </a:lnTo>
                    <a:lnTo>
                      <a:pt x="391" y="7"/>
                    </a:lnTo>
                    <a:lnTo>
                      <a:pt x="393" y="7"/>
                    </a:lnTo>
                    <a:lnTo>
                      <a:pt x="398" y="2"/>
                    </a:lnTo>
                    <a:lnTo>
                      <a:pt x="402" y="0"/>
                    </a:lnTo>
                    <a:lnTo>
                      <a:pt x="410" y="0"/>
                    </a:lnTo>
                    <a:lnTo>
                      <a:pt x="419" y="1"/>
                    </a:lnTo>
                    <a:lnTo>
                      <a:pt x="429" y="5"/>
                    </a:lnTo>
                    <a:lnTo>
                      <a:pt x="431" y="5"/>
                    </a:lnTo>
                    <a:lnTo>
                      <a:pt x="432" y="5"/>
                    </a:lnTo>
                    <a:lnTo>
                      <a:pt x="434" y="6"/>
                    </a:lnTo>
                    <a:lnTo>
                      <a:pt x="438" y="5"/>
                    </a:lnTo>
                    <a:lnTo>
                      <a:pt x="442" y="4"/>
                    </a:lnTo>
                    <a:lnTo>
                      <a:pt x="447" y="6"/>
                    </a:lnTo>
                    <a:lnTo>
                      <a:pt x="454" y="11"/>
                    </a:lnTo>
                    <a:lnTo>
                      <a:pt x="456" y="12"/>
                    </a:lnTo>
                    <a:lnTo>
                      <a:pt x="459" y="12"/>
                    </a:lnTo>
                    <a:lnTo>
                      <a:pt x="473" y="7"/>
                    </a:lnTo>
                    <a:lnTo>
                      <a:pt x="477" y="5"/>
                    </a:lnTo>
                    <a:lnTo>
                      <a:pt x="478" y="4"/>
                    </a:lnTo>
                    <a:lnTo>
                      <a:pt x="482" y="2"/>
                    </a:lnTo>
                    <a:lnTo>
                      <a:pt x="487" y="0"/>
                    </a:lnTo>
                    <a:lnTo>
                      <a:pt x="493" y="4"/>
                    </a:lnTo>
                    <a:lnTo>
                      <a:pt x="494" y="5"/>
                    </a:lnTo>
                    <a:lnTo>
                      <a:pt x="495" y="7"/>
                    </a:lnTo>
                    <a:lnTo>
                      <a:pt x="496" y="12"/>
                    </a:lnTo>
                    <a:lnTo>
                      <a:pt x="496" y="15"/>
                    </a:lnTo>
                    <a:lnTo>
                      <a:pt x="499" y="19"/>
                    </a:lnTo>
                    <a:lnTo>
                      <a:pt x="501" y="21"/>
                    </a:lnTo>
                    <a:lnTo>
                      <a:pt x="502" y="25"/>
                    </a:lnTo>
                    <a:lnTo>
                      <a:pt x="501" y="30"/>
                    </a:lnTo>
                    <a:lnTo>
                      <a:pt x="505" y="35"/>
                    </a:lnTo>
                    <a:lnTo>
                      <a:pt x="507" y="38"/>
                    </a:lnTo>
                    <a:lnTo>
                      <a:pt x="511" y="39"/>
                    </a:lnTo>
                    <a:lnTo>
                      <a:pt x="513" y="38"/>
                    </a:lnTo>
                    <a:lnTo>
                      <a:pt x="514" y="36"/>
                    </a:lnTo>
                    <a:lnTo>
                      <a:pt x="516" y="34"/>
                    </a:lnTo>
                    <a:lnTo>
                      <a:pt x="518" y="32"/>
                    </a:lnTo>
                    <a:lnTo>
                      <a:pt x="525" y="32"/>
                    </a:lnTo>
                    <a:lnTo>
                      <a:pt x="528" y="32"/>
                    </a:lnTo>
                    <a:lnTo>
                      <a:pt x="530" y="33"/>
                    </a:lnTo>
                    <a:lnTo>
                      <a:pt x="532" y="35"/>
                    </a:lnTo>
                    <a:lnTo>
                      <a:pt x="534" y="37"/>
                    </a:lnTo>
                    <a:lnTo>
                      <a:pt x="537" y="38"/>
                    </a:lnTo>
                    <a:lnTo>
                      <a:pt x="539" y="38"/>
                    </a:lnTo>
                    <a:lnTo>
                      <a:pt x="544" y="40"/>
                    </a:lnTo>
                    <a:lnTo>
                      <a:pt x="545" y="42"/>
                    </a:lnTo>
                    <a:lnTo>
                      <a:pt x="547" y="48"/>
                    </a:lnTo>
                    <a:lnTo>
                      <a:pt x="546" y="53"/>
                    </a:lnTo>
                    <a:lnTo>
                      <a:pt x="544" y="59"/>
                    </a:lnTo>
                    <a:lnTo>
                      <a:pt x="541" y="61"/>
                    </a:lnTo>
                    <a:lnTo>
                      <a:pt x="543" y="65"/>
                    </a:lnTo>
                    <a:lnTo>
                      <a:pt x="543" y="67"/>
                    </a:lnTo>
                    <a:lnTo>
                      <a:pt x="543" y="70"/>
                    </a:lnTo>
                    <a:lnTo>
                      <a:pt x="543" y="72"/>
                    </a:lnTo>
                    <a:lnTo>
                      <a:pt x="546" y="74"/>
                    </a:lnTo>
                    <a:lnTo>
                      <a:pt x="549" y="75"/>
                    </a:lnTo>
                    <a:lnTo>
                      <a:pt x="553" y="75"/>
                    </a:lnTo>
                    <a:lnTo>
                      <a:pt x="555" y="75"/>
                    </a:lnTo>
                    <a:lnTo>
                      <a:pt x="555" y="74"/>
                    </a:lnTo>
                    <a:lnTo>
                      <a:pt x="555" y="73"/>
                    </a:lnTo>
                    <a:lnTo>
                      <a:pt x="556" y="73"/>
                    </a:lnTo>
                    <a:lnTo>
                      <a:pt x="555" y="70"/>
                    </a:lnTo>
                    <a:lnTo>
                      <a:pt x="557" y="69"/>
                    </a:lnTo>
                    <a:lnTo>
                      <a:pt x="562" y="67"/>
                    </a:lnTo>
                    <a:lnTo>
                      <a:pt x="567" y="70"/>
                    </a:lnTo>
                    <a:lnTo>
                      <a:pt x="568" y="70"/>
                    </a:lnTo>
                    <a:lnTo>
                      <a:pt x="569" y="73"/>
                    </a:lnTo>
                    <a:lnTo>
                      <a:pt x="570" y="75"/>
                    </a:lnTo>
                    <a:lnTo>
                      <a:pt x="574" y="80"/>
                    </a:lnTo>
                    <a:lnTo>
                      <a:pt x="575" y="81"/>
                    </a:lnTo>
                    <a:lnTo>
                      <a:pt x="578" y="86"/>
                    </a:lnTo>
                    <a:lnTo>
                      <a:pt x="583" y="88"/>
                    </a:lnTo>
                    <a:lnTo>
                      <a:pt x="584" y="88"/>
                    </a:lnTo>
                    <a:lnTo>
                      <a:pt x="586" y="88"/>
                    </a:lnTo>
                    <a:lnTo>
                      <a:pt x="596" y="81"/>
                    </a:lnTo>
                    <a:lnTo>
                      <a:pt x="598" y="79"/>
                    </a:lnTo>
                    <a:lnTo>
                      <a:pt x="600" y="75"/>
                    </a:lnTo>
                    <a:lnTo>
                      <a:pt x="598" y="70"/>
                    </a:lnTo>
                    <a:lnTo>
                      <a:pt x="597" y="67"/>
                    </a:lnTo>
                    <a:lnTo>
                      <a:pt x="597" y="62"/>
                    </a:lnTo>
                    <a:lnTo>
                      <a:pt x="597" y="58"/>
                    </a:lnTo>
                    <a:lnTo>
                      <a:pt x="598" y="57"/>
                    </a:lnTo>
                    <a:lnTo>
                      <a:pt x="600" y="58"/>
                    </a:lnTo>
                    <a:lnTo>
                      <a:pt x="602" y="62"/>
                    </a:lnTo>
                    <a:lnTo>
                      <a:pt x="607" y="62"/>
                    </a:lnTo>
                    <a:lnTo>
                      <a:pt x="608" y="62"/>
                    </a:lnTo>
                    <a:lnTo>
                      <a:pt x="608" y="61"/>
                    </a:lnTo>
                    <a:lnTo>
                      <a:pt x="608" y="60"/>
                    </a:lnTo>
                    <a:lnTo>
                      <a:pt x="609" y="60"/>
                    </a:lnTo>
                    <a:lnTo>
                      <a:pt x="609" y="56"/>
                    </a:lnTo>
                    <a:lnTo>
                      <a:pt x="612" y="57"/>
                    </a:lnTo>
                    <a:lnTo>
                      <a:pt x="612" y="58"/>
                    </a:lnTo>
                    <a:lnTo>
                      <a:pt x="614" y="57"/>
                    </a:lnTo>
                    <a:lnTo>
                      <a:pt x="614" y="55"/>
                    </a:lnTo>
                    <a:lnTo>
                      <a:pt x="616" y="56"/>
                    </a:lnTo>
                    <a:lnTo>
                      <a:pt x="616" y="55"/>
                    </a:lnTo>
                    <a:lnTo>
                      <a:pt x="617" y="55"/>
                    </a:lnTo>
                    <a:lnTo>
                      <a:pt x="620" y="54"/>
                    </a:lnTo>
                    <a:lnTo>
                      <a:pt x="624" y="53"/>
                    </a:lnTo>
                    <a:lnTo>
                      <a:pt x="624" y="54"/>
                    </a:lnTo>
                    <a:lnTo>
                      <a:pt x="625" y="57"/>
                    </a:lnTo>
                    <a:lnTo>
                      <a:pt x="624" y="58"/>
                    </a:lnTo>
                    <a:lnTo>
                      <a:pt x="625" y="59"/>
                    </a:lnTo>
                    <a:lnTo>
                      <a:pt x="630" y="59"/>
                    </a:lnTo>
                    <a:lnTo>
                      <a:pt x="637" y="58"/>
                    </a:lnTo>
                    <a:lnTo>
                      <a:pt x="646" y="61"/>
                    </a:lnTo>
                    <a:lnTo>
                      <a:pt x="646" y="60"/>
                    </a:lnTo>
                    <a:lnTo>
                      <a:pt x="647" y="60"/>
                    </a:lnTo>
                    <a:lnTo>
                      <a:pt x="649" y="60"/>
                    </a:lnTo>
                    <a:lnTo>
                      <a:pt x="649" y="59"/>
                    </a:lnTo>
                    <a:lnTo>
                      <a:pt x="650" y="59"/>
                    </a:lnTo>
                    <a:lnTo>
                      <a:pt x="652" y="59"/>
                    </a:lnTo>
                    <a:lnTo>
                      <a:pt x="653" y="56"/>
                    </a:lnTo>
                    <a:lnTo>
                      <a:pt x="658" y="55"/>
                    </a:lnTo>
                    <a:lnTo>
                      <a:pt x="663" y="52"/>
                    </a:lnTo>
                    <a:lnTo>
                      <a:pt x="665" y="50"/>
                    </a:lnTo>
                    <a:lnTo>
                      <a:pt x="668" y="53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446">
                <a:extLst>
                  <a:ext uri="{FF2B5EF4-FFF2-40B4-BE49-F238E27FC236}">
                    <a16:creationId xmlns:a16="http://schemas.microsoft.com/office/drawing/2014/main" id="{C925E853-438E-34D5-761B-9BBCB9193B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3" y="1300"/>
                <a:ext cx="30" cy="7"/>
              </a:xfrm>
              <a:custGeom>
                <a:avLst/>
                <a:gdLst>
                  <a:gd name="T0" fmla="*/ 0 w 90"/>
                  <a:gd name="T1" fmla="*/ 15 h 22"/>
                  <a:gd name="T2" fmla="*/ 2 w 90"/>
                  <a:gd name="T3" fmla="*/ 20 h 22"/>
                  <a:gd name="T4" fmla="*/ 4 w 90"/>
                  <a:gd name="T5" fmla="*/ 21 h 22"/>
                  <a:gd name="T6" fmla="*/ 9 w 90"/>
                  <a:gd name="T7" fmla="*/ 22 h 22"/>
                  <a:gd name="T8" fmla="*/ 16 w 90"/>
                  <a:gd name="T9" fmla="*/ 21 h 22"/>
                  <a:gd name="T10" fmla="*/ 19 w 90"/>
                  <a:gd name="T11" fmla="*/ 19 h 22"/>
                  <a:gd name="T12" fmla="*/ 20 w 90"/>
                  <a:gd name="T13" fmla="*/ 19 h 22"/>
                  <a:gd name="T14" fmla="*/ 23 w 90"/>
                  <a:gd name="T15" fmla="*/ 17 h 22"/>
                  <a:gd name="T16" fmla="*/ 23 w 90"/>
                  <a:gd name="T17" fmla="*/ 16 h 22"/>
                  <a:gd name="T18" fmla="*/ 24 w 90"/>
                  <a:gd name="T19" fmla="*/ 16 h 22"/>
                  <a:gd name="T20" fmla="*/ 26 w 90"/>
                  <a:gd name="T21" fmla="*/ 13 h 22"/>
                  <a:gd name="T22" fmla="*/ 26 w 90"/>
                  <a:gd name="T23" fmla="*/ 11 h 22"/>
                  <a:gd name="T24" fmla="*/ 30 w 90"/>
                  <a:gd name="T25" fmla="*/ 10 h 22"/>
                  <a:gd name="T26" fmla="*/ 45 w 90"/>
                  <a:gd name="T27" fmla="*/ 3 h 22"/>
                  <a:gd name="T28" fmla="*/ 51 w 90"/>
                  <a:gd name="T29" fmla="*/ 3 h 22"/>
                  <a:gd name="T30" fmla="*/ 55 w 90"/>
                  <a:gd name="T31" fmla="*/ 5 h 22"/>
                  <a:gd name="T32" fmla="*/ 57 w 90"/>
                  <a:gd name="T33" fmla="*/ 6 h 22"/>
                  <a:gd name="T34" fmla="*/ 59 w 90"/>
                  <a:gd name="T35" fmla="*/ 10 h 22"/>
                  <a:gd name="T36" fmla="*/ 66 w 90"/>
                  <a:gd name="T37" fmla="*/ 17 h 22"/>
                  <a:gd name="T38" fmla="*/ 68 w 90"/>
                  <a:gd name="T39" fmla="*/ 18 h 22"/>
                  <a:gd name="T40" fmla="*/ 73 w 90"/>
                  <a:gd name="T41" fmla="*/ 17 h 22"/>
                  <a:gd name="T42" fmla="*/ 79 w 90"/>
                  <a:gd name="T43" fmla="*/ 15 h 22"/>
                  <a:gd name="T44" fmla="*/ 83 w 90"/>
                  <a:gd name="T45" fmla="*/ 12 h 22"/>
                  <a:gd name="T46" fmla="*/ 86 w 90"/>
                  <a:gd name="T47" fmla="*/ 8 h 22"/>
                  <a:gd name="T48" fmla="*/ 87 w 90"/>
                  <a:gd name="T49" fmla="*/ 6 h 22"/>
                  <a:gd name="T50" fmla="*/ 87 w 90"/>
                  <a:gd name="T51" fmla="*/ 2 h 22"/>
                  <a:gd name="T52" fmla="*/ 90 w 90"/>
                  <a:gd name="T5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0" h="22">
                    <a:moveTo>
                      <a:pt x="0" y="15"/>
                    </a:moveTo>
                    <a:lnTo>
                      <a:pt x="2" y="20"/>
                    </a:lnTo>
                    <a:lnTo>
                      <a:pt x="4" y="21"/>
                    </a:lnTo>
                    <a:lnTo>
                      <a:pt x="9" y="22"/>
                    </a:lnTo>
                    <a:lnTo>
                      <a:pt x="16" y="21"/>
                    </a:lnTo>
                    <a:lnTo>
                      <a:pt x="19" y="19"/>
                    </a:lnTo>
                    <a:lnTo>
                      <a:pt x="20" y="19"/>
                    </a:lnTo>
                    <a:lnTo>
                      <a:pt x="23" y="17"/>
                    </a:lnTo>
                    <a:lnTo>
                      <a:pt x="23" y="16"/>
                    </a:lnTo>
                    <a:lnTo>
                      <a:pt x="24" y="16"/>
                    </a:lnTo>
                    <a:lnTo>
                      <a:pt x="26" y="13"/>
                    </a:lnTo>
                    <a:lnTo>
                      <a:pt x="26" y="11"/>
                    </a:lnTo>
                    <a:lnTo>
                      <a:pt x="30" y="10"/>
                    </a:lnTo>
                    <a:lnTo>
                      <a:pt x="45" y="3"/>
                    </a:lnTo>
                    <a:lnTo>
                      <a:pt x="51" y="3"/>
                    </a:lnTo>
                    <a:lnTo>
                      <a:pt x="55" y="5"/>
                    </a:lnTo>
                    <a:lnTo>
                      <a:pt x="57" y="6"/>
                    </a:lnTo>
                    <a:lnTo>
                      <a:pt x="59" y="10"/>
                    </a:lnTo>
                    <a:lnTo>
                      <a:pt x="66" y="17"/>
                    </a:lnTo>
                    <a:lnTo>
                      <a:pt x="68" y="18"/>
                    </a:lnTo>
                    <a:lnTo>
                      <a:pt x="73" y="17"/>
                    </a:lnTo>
                    <a:lnTo>
                      <a:pt x="79" y="15"/>
                    </a:lnTo>
                    <a:lnTo>
                      <a:pt x="83" y="12"/>
                    </a:lnTo>
                    <a:lnTo>
                      <a:pt x="86" y="8"/>
                    </a:lnTo>
                    <a:lnTo>
                      <a:pt x="87" y="6"/>
                    </a:lnTo>
                    <a:lnTo>
                      <a:pt x="87" y="2"/>
                    </a:lnTo>
                    <a:lnTo>
                      <a:pt x="90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447">
                <a:extLst>
                  <a:ext uri="{FF2B5EF4-FFF2-40B4-BE49-F238E27FC236}">
                    <a16:creationId xmlns:a16="http://schemas.microsoft.com/office/drawing/2014/main" id="{4749F6A9-F733-0EE7-91E1-AEB3F51F58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7" y="1261"/>
                <a:ext cx="6" cy="1"/>
              </a:xfrm>
              <a:custGeom>
                <a:avLst/>
                <a:gdLst>
                  <a:gd name="T0" fmla="*/ 18 w 18"/>
                  <a:gd name="T1" fmla="*/ 0 h 3"/>
                  <a:gd name="T2" fmla="*/ 14 w 18"/>
                  <a:gd name="T3" fmla="*/ 3 h 3"/>
                  <a:gd name="T4" fmla="*/ 10 w 18"/>
                  <a:gd name="T5" fmla="*/ 3 h 3"/>
                  <a:gd name="T6" fmla="*/ 7 w 18"/>
                  <a:gd name="T7" fmla="*/ 2 h 3"/>
                  <a:gd name="T8" fmla="*/ 3 w 18"/>
                  <a:gd name="T9" fmla="*/ 0 h 3"/>
                  <a:gd name="T10" fmla="*/ 0 w 18"/>
                  <a:gd name="T11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3">
                    <a:moveTo>
                      <a:pt x="18" y="0"/>
                    </a:moveTo>
                    <a:lnTo>
                      <a:pt x="14" y="3"/>
                    </a:lnTo>
                    <a:lnTo>
                      <a:pt x="10" y="3"/>
                    </a:lnTo>
                    <a:lnTo>
                      <a:pt x="7" y="2"/>
                    </a:lnTo>
                    <a:lnTo>
                      <a:pt x="3" y="0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448">
                <a:extLst>
                  <a:ext uri="{FF2B5EF4-FFF2-40B4-BE49-F238E27FC236}">
                    <a16:creationId xmlns:a16="http://schemas.microsoft.com/office/drawing/2014/main" id="{08654D2B-9FBC-3DC6-ACC3-345DB43628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4" y="1070"/>
                <a:ext cx="34" cy="8"/>
              </a:xfrm>
              <a:custGeom>
                <a:avLst/>
                <a:gdLst>
                  <a:gd name="T0" fmla="*/ 100 w 100"/>
                  <a:gd name="T1" fmla="*/ 24 h 24"/>
                  <a:gd name="T2" fmla="*/ 95 w 100"/>
                  <a:gd name="T3" fmla="*/ 22 h 24"/>
                  <a:gd name="T4" fmla="*/ 90 w 100"/>
                  <a:gd name="T5" fmla="*/ 22 h 24"/>
                  <a:gd name="T6" fmla="*/ 85 w 100"/>
                  <a:gd name="T7" fmla="*/ 21 h 24"/>
                  <a:gd name="T8" fmla="*/ 83 w 100"/>
                  <a:gd name="T9" fmla="*/ 20 h 24"/>
                  <a:gd name="T10" fmla="*/ 65 w 100"/>
                  <a:gd name="T11" fmla="*/ 16 h 24"/>
                  <a:gd name="T12" fmla="*/ 63 w 100"/>
                  <a:gd name="T13" fmla="*/ 15 h 24"/>
                  <a:gd name="T14" fmla="*/ 62 w 100"/>
                  <a:gd name="T15" fmla="*/ 15 h 24"/>
                  <a:gd name="T16" fmla="*/ 59 w 100"/>
                  <a:gd name="T17" fmla="*/ 13 h 24"/>
                  <a:gd name="T18" fmla="*/ 56 w 100"/>
                  <a:gd name="T19" fmla="*/ 9 h 24"/>
                  <a:gd name="T20" fmla="*/ 55 w 100"/>
                  <a:gd name="T21" fmla="*/ 9 h 24"/>
                  <a:gd name="T22" fmla="*/ 48 w 100"/>
                  <a:gd name="T23" fmla="*/ 9 h 24"/>
                  <a:gd name="T24" fmla="*/ 42 w 100"/>
                  <a:gd name="T25" fmla="*/ 7 h 24"/>
                  <a:gd name="T26" fmla="*/ 33 w 100"/>
                  <a:gd name="T27" fmla="*/ 7 h 24"/>
                  <a:gd name="T28" fmla="*/ 25 w 100"/>
                  <a:gd name="T29" fmla="*/ 9 h 24"/>
                  <a:gd name="T30" fmla="*/ 23 w 100"/>
                  <a:gd name="T31" fmla="*/ 8 h 24"/>
                  <a:gd name="T32" fmla="*/ 22 w 100"/>
                  <a:gd name="T33" fmla="*/ 7 h 24"/>
                  <a:gd name="T34" fmla="*/ 19 w 100"/>
                  <a:gd name="T35" fmla="*/ 5 h 24"/>
                  <a:gd name="T36" fmla="*/ 17 w 100"/>
                  <a:gd name="T37" fmla="*/ 4 h 24"/>
                  <a:gd name="T38" fmla="*/ 11 w 100"/>
                  <a:gd name="T39" fmla="*/ 1 h 24"/>
                  <a:gd name="T40" fmla="*/ 7 w 100"/>
                  <a:gd name="T41" fmla="*/ 0 h 24"/>
                  <a:gd name="T42" fmla="*/ 0 w 100"/>
                  <a:gd name="T4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0" h="24">
                    <a:moveTo>
                      <a:pt x="100" y="24"/>
                    </a:moveTo>
                    <a:lnTo>
                      <a:pt x="95" y="22"/>
                    </a:lnTo>
                    <a:lnTo>
                      <a:pt x="90" y="22"/>
                    </a:lnTo>
                    <a:lnTo>
                      <a:pt x="85" y="21"/>
                    </a:lnTo>
                    <a:lnTo>
                      <a:pt x="83" y="20"/>
                    </a:lnTo>
                    <a:lnTo>
                      <a:pt x="65" y="16"/>
                    </a:lnTo>
                    <a:lnTo>
                      <a:pt x="63" y="15"/>
                    </a:lnTo>
                    <a:lnTo>
                      <a:pt x="62" y="15"/>
                    </a:lnTo>
                    <a:lnTo>
                      <a:pt x="59" y="13"/>
                    </a:lnTo>
                    <a:lnTo>
                      <a:pt x="56" y="9"/>
                    </a:lnTo>
                    <a:lnTo>
                      <a:pt x="55" y="9"/>
                    </a:lnTo>
                    <a:lnTo>
                      <a:pt x="48" y="9"/>
                    </a:lnTo>
                    <a:lnTo>
                      <a:pt x="42" y="7"/>
                    </a:lnTo>
                    <a:lnTo>
                      <a:pt x="33" y="7"/>
                    </a:lnTo>
                    <a:lnTo>
                      <a:pt x="25" y="9"/>
                    </a:lnTo>
                    <a:lnTo>
                      <a:pt x="23" y="8"/>
                    </a:lnTo>
                    <a:lnTo>
                      <a:pt x="22" y="7"/>
                    </a:lnTo>
                    <a:lnTo>
                      <a:pt x="19" y="5"/>
                    </a:lnTo>
                    <a:lnTo>
                      <a:pt x="17" y="4"/>
                    </a:lnTo>
                    <a:lnTo>
                      <a:pt x="11" y="1"/>
                    </a:lnTo>
                    <a:lnTo>
                      <a:pt x="7" y="0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449">
                <a:extLst>
                  <a:ext uri="{FF2B5EF4-FFF2-40B4-BE49-F238E27FC236}">
                    <a16:creationId xmlns:a16="http://schemas.microsoft.com/office/drawing/2014/main" id="{7E71681B-656F-D147-E01A-545683E374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1151"/>
                <a:ext cx="7" cy="5"/>
              </a:xfrm>
              <a:custGeom>
                <a:avLst/>
                <a:gdLst>
                  <a:gd name="T0" fmla="*/ 17 w 20"/>
                  <a:gd name="T1" fmla="*/ 0 h 13"/>
                  <a:gd name="T2" fmla="*/ 19 w 20"/>
                  <a:gd name="T3" fmla="*/ 0 h 13"/>
                  <a:gd name="T4" fmla="*/ 20 w 20"/>
                  <a:gd name="T5" fmla="*/ 2 h 13"/>
                  <a:gd name="T6" fmla="*/ 19 w 20"/>
                  <a:gd name="T7" fmla="*/ 4 h 13"/>
                  <a:gd name="T8" fmla="*/ 17 w 20"/>
                  <a:gd name="T9" fmla="*/ 8 h 13"/>
                  <a:gd name="T10" fmla="*/ 15 w 20"/>
                  <a:gd name="T11" fmla="*/ 8 h 13"/>
                  <a:gd name="T12" fmla="*/ 14 w 20"/>
                  <a:gd name="T13" fmla="*/ 8 h 13"/>
                  <a:gd name="T14" fmla="*/ 14 w 20"/>
                  <a:gd name="T15" fmla="*/ 9 h 13"/>
                  <a:gd name="T16" fmla="*/ 11 w 20"/>
                  <a:gd name="T17" fmla="*/ 11 h 13"/>
                  <a:gd name="T18" fmla="*/ 7 w 20"/>
                  <a:gd name="T19" fmla="*/ 11 h 13"/>
                  <a:gd name="T20" fmla="*/ 5 w 20"/>
                  <a:gd name="T21" fmla="*/ 12 h 13"/>
                  <a:gd name="T22" fmla="*/ 2 w 20"/>
                  <a:gd name="T23" fmla="*/ 12 h 13"/>
                  <a:gd name="T24" fmla="*/ 0 w 20"/>
                  <a:gd name="T2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" h="13">
                    <a:moveTo>
                      <a:pt x="17" y="0"/>
                    </a:moveTo>
                    <a:lnTo>
                      <a:pt x="19" y="0"/>
                    </a:lnTo>
                    <a:lnTo>
                      <a:pt x="20" y="2"/>
                    </a:lnTo>
                    <a:lnTo>
                      <a:pt x="19" y="4"/>
                    </a:lnTo>
                    <a:lnTo>
                      <a:pt x="17" y="8"/>
                    </a:lnTo>
                    <a:lnTo>
                      <a:pt x="15" y="8"/>
                    </a:lnTo>
                    <a:lnTo>
                      <a:pt x="14" y="8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7" y="11"/>
                    </a:lnTo>
                    <a:lnTo>
                      <a:pt x="5" y="12"/>
                    </a:lnTo>
                    <a:lnTo>
                      <a:pt x="2" y="12"/>
                    </a:lnTo>
                    <a:lnTo>
                      <a:pt x="0" y="1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450">
                <a:extLst>
                  <a:ext uri="{FF2B5EF4-FFF2-40B4-BE49-F238E27FC236}">
                    <a16:creationId xmlns:a16="http://schemas.microsoft.com/office/drawing/2014/main" id="{026326CD-7C3C-045A-F056-6FB87194A3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2" y="731"/>
                <a:ext cx="39" cy="144"/>
              </a:xfrm>
              <a:custGeom>
                <a:avLst/>
                <a:gdLst>
                  <a:gd name="T0" fmla="*/ 88 w 115"/>
                  <a:gd name="T1" fmla="*/ 428 h 432"/>
                  <a:gd name="T2" fmla="*/ 88 w 115"/>
                  <a:gd name="T3" fmla="*/ 425 h 432"/>
                  <a:gd name="T4" fmla="*/ 89 w 115"/>
                  <a:gd name="T5" fmla="*/ 418 h 432"/>
                  <a:gd name="T6" fmla="*/ 86 w 115"/>
                  <a:gd name="T7" fmla="*/ 410 h 432"/>
                  <a:gd name="T8" fmla="*/ 81 w 115"/>
                  <a:gd name="T9" fmla="*/ 409 h 432"/>
                  <a:gd name="T10" fmla="*/ 73 w 115"/>
                  <a:gd name="T11" fmla="*/ 408 h 432"/>
                  <a:gd name="T12" fmla="*/ 68 w 115"/>
                  <a:gd name="T13" fmla="*/ 407 h 432"/>
                  <a:gd name="T14" fmla="*/ 67 w 115"/>
                  <a:gd name="T15" fmla="*/ 399 h 432"/>
                  <a:gd name="T16" fmla="*/ 72 w 115"/>
                  <a:gd name="T17" fmla="*/ 390 h 432"/>
                  <a:gd name="T18" fmla="*/ 75 w 115"/>
                  <a:gd name="T19" fmla="*/ 381 h 432"/>
                  <a:gd name="T20" fmla="*/ 64 w 115"/>
                  <a:gd name="T21" fmla="*/ 373 h 432"/>
                  <a:gd name="T22" fmla="*/ 54 w 115"/>
                  <a:gd name="T23" fmla="*/ 371 h 432"/>
                  <a:gd name="T24" fmla="*/ 45 w 115"/>
                  <a:gd name="T25" fmla="*/ 364 h 432"/>
                  <a:gd name="T26" fmla="*/ 42 w 115"/>
                  <a:gd name="T27" fmla="*/ 345 h 432"/>
                  <a:gd name="T28" fmla="*/ 42 w 115"/>
                  <a:gd name="T29" fmla="*/ 330 h 432"/>
                  <a:gd name="T30" fmla="*/ 47 w 115"/>
                  <a:gd name="T31" fmla="*/ 317 h 432"/>
                  <a:gd name="T32" fmla="*/ 48 w 115"/>
                  <a:gd name="T33" fmla="*/ 313 h 432"/>
                  <a:gd name="T34" fmla="*/ 41 w 115"/>
                  <a:gd name="T35" fmla="*/ 310 h 432"/>
                  <a:gd name="T36" fmla="*/ 37 w 115"/>
                  <a:gd name="T37" fmla="*/ 312 h 432"/>
                  <a:gd name="T38" fmla="*/ 34 w 115"/>
                  <a:gd name="T39" fmla="*/ 309 h 432"/>
                  <a:gd name="T40" fmla="*/ 27 w 115"/>
                  <a:gd name="T41" fmla="*/ 299 h 432"/>
                  <a:gd name="T42" fmla="*/ 23 w 115"/>
                  <a:gd name="T43" fmla="*/ 291 h 432"/>
                  <a:gd name="T44" fmla="*/ 22 w 115"/>
                  <a:gd name="T45" fmla="*/ 287 h 432"/>
                  <a:gd name="T46" fmla="*/ 19 w 115"/>
                  <a:gd name="T47" fmla="*/ 282 h 432"/>
                  <a:gd name="T48" fmla="*/ 12 w 115"/>
                  <a:gd name="T49" fmla="*/ 271 h 432"/>
                  <a:gd name="T50" fmla="*/ 9 w 115"/>
                  <a:gd name="T51" fmla="*/ 263 h 432"/>
                  <a:gd name="T52" fmla="*/ 8 w 115"/>
                  <a:gd name="T53" fmla="*/ 254 h 432"/>
                  <a:gd name="T54" fmla="*/ 11 w 115"/>
                  <a:gd name="T55" fmla="*/ 247 h 432"/>
                  <a:gd name="T56" fmla="*/ 15 w 115"/>
                  <a:gd name="T57" fmla="*/ 241 h 432"/>
                  <a:gd name="T58" fmla="*/ 15 w 115"/>
                  <a:gd name="T59" fmla="*/ 236 h 432"/>
                  <a:gd name="T60" fmla="*/ 14 w 115"/>
                  <a:gd name="T61" fmla="*/ 226 h 432"/>
                  <a:gd name="T62" fmla="*/ 15 w 115"/>
                  <a:gd name="T63" fmla="*/ 218 h 432"/>
                  <a:gd name="T64" fmla="*/ 14 w 115"/>
                  <a:gd name="T65" fmla="*/ 215 h 432"/>
                  <a:gd name="T66" fmla="*/ 10 w 115"/>
                  <a:gd name="T67" fmla="*/ 209 h 432"/>
                  <a:gd name="T68" fmla="*/ 5 w 115"/>
                  <a:gd name="T69" fmla="*/ 198 h 432"/>
                  <a:gd name="T70" fmla="*/ 5 w 115"/>
                  <a:gd name="T71" fmla="*/ 195 h 432"/>
                  <a:gd name="T72" fmla="*/ 5 w 115"/>
                  <a:gd name="T73" fmla="*/ 192 h 432"/>
                  <a:gd name="T74" fmla="*/ 1 w 115"/>
                  <a:gd name="T75" fmla="*/ 187 h 432"/>
                  <a:gd name="T76" fmla="*/ 3 w 115"/>
                  <a:gd name="T77" fmla="*/ 176 h 432"/>
                  <a:gd name="T78" fmla="*/ 7 w 115"/>
                  <a:gd name="T79" fmla="*/ 163 h 432"/>
                  <a:gd name="T80" fmla="*/ 10 w 115"/>
                  <a:gd name="T81" fmla="*/ 152 h 432"/>
                  <a:gd name="T82" fmla="*/ 14 w 115"/>
                  <a:gd name="T83" fmla="*/ 142 h 432"/>
                  <a:gd name="T84" fmla="*/ 14 w 115"/>
                  <a:gd name="T85" fmla="*/ 132 h 432"/>
                  <a:gd name="T86" fmla="*/ 19 w 115"/>
                  <a:gd name="T87" fmla="*/ 119 h 432"/>
                  <a:gd name="T88" fmla="*/ 21 w 115"/>
                  <a:gd name="T89" fmla="*/ 106 h 432"/>
                  <a:gd name="T90" fmla="*/ 29 w 115"/>
                  <a:gd name="T91" fmla="*/ 91 h 432"/>
                  <a:gd name="T92" fmla="*/ 33 w 115"/>
                  <a:gd name="T93" fmla="*/ 86 h 432"/>
                  <a:gd name="T94" fmla="*/ 40 w 115"/>
                  <a:gd name="T95" fmla="*/ 74 h 432"/>
                  <a:gd name="T96" fmla="*/ 42 w 115"/>
                  <a:gd name="T97" fmla="*/ 66 h 432"/>
                  <a:gd name="T98" fmla="*/ 48 w 115"/>
                  <a:gd name="T99" fmla="*/ 57 h 432"/>
                  <a:gd name="T100" fmla="*/ 64 w 115"/>
                  <a:gd name="T101" fmla="*/ 46 h 432"/>
                  <a:gd name="T102" fmla="*/ 73 w 115"/>
                  <a:gd name="T103" fmla="*/ 43 h 432"/>
                  <a:gd name="T104" fmla="*/ 78 w 115"/>
                  <a:gd name="T105" fmla="*/ 32 h 432"/>
                  <a:gd name="T106" fmla="*/ 84 w 115"/>
                  <a:gd name="T107" fmla="*/ 28 h 432"/>
                  <a:gd name="T108" fmla="*/ 91 w 115"/>
                  <a:gd name="T109" fmla="*/ 25 h 432"/>
                  <a:gd name="T110" fmla="*/ 99 w 115"/>
                  <a:gd name="T111" fmla="*/ 16 h 432"/>
                  <a:gd name="T112" fmla="*/ 107 w 115"/>
                  <a:gd name="T113" fmla="*/ 11 h 432"/>
                  <a:gd name="T114" fmla="*/ 112 w 115"/>
                  <a:gd name="T115" fmla="*/ 5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5" h="432">
                    <a:moveTo>
                      <a:pt x="88" y="432"/>
                    </a:moveTo>
                    <a:lnTo>
                      <a:pt x="88" y="428"/>
                    </a:lnTo>
                    <a:lnTo>
                      <a:pt x="88" y="426"/>
                    </a:lnTo>
                    <a:lnTo>
                      <a:pt x="88" y="425"/>
                    </a:lnTo>
                    <a:lnTo>
                      <a:pt x="89" y="425"/>
                    </a:lnTo>
                    <a:lnTo>
                      <a:pt x="89" y="418"/>
                    </a:lnTo>
                    <a:lnTo>
                      <a:pt x="87" y="412"/>
                    </a:lnTo>
                    <a:lnTo>
                      <a:pt x="86" y="410"/>
                    </a:lnTo>
                    <a:lnTo>
                      <a:pt x="83" y="408"/>
                    </a:lnTo>
                    <a:lnTo>
                      <a:pt x="81" y="409"/>
                    </a:lnTo>
                    <a:lnTo>
                      <a:pt x="76" y="408"/>
                    </a:lnTo>
                    <a:lnTo>
                      <a:pt x="73" y="408"/>
                    </a:lnTo>
                    <a:lnTo>
                      <a:pt x="69" y="407"/>
                    </a:lnTo>
                    <a:lnTo>
                      <a:pt x="68" y="407"/>
                    </a:lnTo>
                    <a:lnTo>
                      <a:pt x="67" y="402"/>
                    </a:lnTo>
                    <a:lnTo>
                      <a:pt x="67" y="399"/>
                    </a:lnTo>
                    <a:lnTo>
                      <a:pt x="69" y="397"/>
                    </a:lnTo>
                    <a:lnTo>
                      <a:pt x="72" y="390"/>
                    </a:lnTo>
                    <a:lnTo>
                      <a:pt x="74" y="386"/>
                    </a:lnTo>
                    <a:lnTo>
                      <a:pt x="75" y="381"/>
                    </a:lnTo>
                    <a:lnTo>
                      <a:pt x="68" y="375"/>
                    </a:lnTo>
                    <a:lnTo>
                      <a:pt x="64" y="373"/>
                    </a:lnTo>
                    <a:lnTo>
                      <a:pt x="59" y="372"/>
                    </a:lnTo>
                    <a:lnTo>
                      <a:pt x="54" y="371"/>
                    </a:lnTo>
                    <a:lnTo>
                      <a:pt x="50" y="370"/>
                    </a:lnTo>
                    <a:lnTo>
                      <a:pt x="45" y="364"/>
                    </a:lnTo>
                    <a:lnTo>
                      <a:pt x="41" y="353"/>
                    </a:lnTo>
                    <a:lnTo>
                      <a:pt x="42" y="345"/>
                    </a:lnTo>
                    <a:lnTo>
                      <a:pt x="42" y="335"/>
                    </a:lnTo>
                    <a:lnTo>
                      <a:pt x="42" y="330"/>
                    </a:lnTo>
                    <a:lnTo>
                      <a:pt x="43" y="325"/>
                    </a:lnTo>
                    <a:lnTo>
                      <a:pt x="47" y="317"/>
                    </a:lnTo>
                    <a:lnTo>
                      <a:pt x="48" y="314"/>
                    </a:lnTo>
                    <a:lnTo>
                      <a:pt x="48" y="313"/>
                    </a:lnTo>
                    <a:lnTo>
                      <a:pt x="44" y="310"/>
                    </a:lnTo>
                    <a:lnTo>
                      <a:pt x="41" y="310"/>
                    </a:lnTo>
                    <a:lnTo>
                      <a:pt x="39" y="312"/>
                    </a:lnTo>
                    <a:lnTo>
                      <a:pt x="37" y="312"/>
                    </a:lnTo>
                    <a:lnTo>
                      <a:pt x="36" y="311"/>
                    </a:lnTo>
                    <a:lnTo>
                      <a:pt x="34" y="309"/>
                    </a:lnTo>
                    <a:lnTo>
                      <a:pt x="31" y="306"/>
                    </a:lnTo>
                    <a:lnTo>
                      <a:pt x="27" y="299"/>
                    </a:lnTo>
                    <a:lnTo>
                      <a:pt x="25" y="295"/>
                    </a:lnTo>
                    <a:lnTo>
                      <a:pt x="23" y="291"/>
                    </a:lnTo>
                    <a:lnTo>
                      <a:pt x="23" y="289"/>
                    </a:lnTo>
                    <a:lnTo>
                      <a:pt x="22" y="287"/>
                    </a:lnTo>
                    <a:lnTo>
                      <a:pt x="21" y="285"/>
                    </a:lnTo>
                    <a:lnTo>
                      <a:pt x="19" y="282"/>
                    </a:lnTo>
                    <a:lnTo>
                      <a:pt x="17" y="277"/>
                    </a:lnTo>
                    <a:lnTo>
                      <a:pt x="12" y="271"/>
                    </a:lnTo>
                    <a:lnTo>
                      <a:pt x="10" y="267"/>
                    </a:lnTo>
                    <a:lnTo>
                      <a:pt x="9" y="263"/>
                    </a:lnTo>
                    <a:lnTo>
                      <a:pt x="10" y="260"/>
                    </a:lnTo>
                    <a:lnTo>
                      <a:pt x="8" y="254"/>
                    </a:lnTo>
                    <a:lnTo>
                      <a:pt x="8" y="250"/>
                    </a:lnTo>
                    <a:lnTo>
                      <a:pt x="11" y="247"/>
                    </a:lnTo>
                    <a:lnTo>
                      <a:pt x="14" y="244"/>
                    </a:lnTo>
                    <a:lnTo>
                      <a:pt x="15" y="241"/>
                    </a:lnTo>
                    <a:lnTo>
                      <a:pt x="15" y="238"/>
                    </a:lnTo>
                    <a:lnTo>
                      <a:pt x="15" y="236"/>
                    </a:lnTo>
                    <a:lnTo>
                      <a:pt x="11" y="229"/>
                    </a:lnTo>
                    <a:lnTo>
                      <a:pt x="14" y="226"/>
                    </a:lnTo>
                    <a:lnTo>
                      <a:pt x="15" y="221"/>
                    </a:lnTo>
                    <a:lnTo>
                      <a:pt x="15" y="218"/>
                    </a:lnTo>
                    <a:lnTo>
                      <a:pt x="14" y="216"/>
                    </a:lnTo>
                    <a:lnTo>
                      <a:pt x="14" y="215"/>
                    </a:lnTo>
                    <a:lnTo>
                      <a:pt x="14" y="213"/>
                    </a:lnTo>
                    <a:lnTo>
                      <a:pt x="10" y="209"/>
                    </a:lnTo>
                    <a:lnTo>
                      <a:pt x="6" y="201"/>
                    </a:lnTo>
                    <a:lnTo>
                      <a:pt x="5" y="198"/>
                    </a:lnTo>
                    <a:lnTo>
                      <a:pt x="6" y="197"/>
                    </a:lnTo>
                    <a:lnTo>
                      <a:pt x="5" y="195"/>
                    </a:lnTo>
                    <a:lnTo>
                      <a:pt x="5" y="194"/>
                    </a:lnTo>
                    <a:lnTo>
                      <a:pt x="5" y="192"/>
                    </a:lnTo>
                    <a:lnTo>
                      <a:pt x="3" y="189"/>
                    </a:lnTo>
                    <a:lnTo>
                      <a:pt x="1" y="187"/>
                    </a:lnTo>
                    <a:lnTo>
                      <a:pt x="0" y="181"/>
                    </a:lnTo>
                    <a:lnTo>
                      <a:pt x="3" y="176"/>
                    </a:lnTo>
                    <a:lnTo>
                      <a:pt x="6" y="169"/>
                    </a:lnTo>
                    <a:lnTo>
                      <a:pt x="7" y="163"/>
                    </a:lnTo>
                    <a:lnTo>
                      <a:pt x="7" y="157"/>
                    </a:lnTo>
                    <a:lnTo>
                      <a:pt x="10" y="152"/>
                    </a:lnTo>
                    <a:lnTo>
                      <a:pt x="14" y="145"/>
                    </a:lnTo>
                    <a:lnTo>
                      <a:pt x="14" y="142"/>
                    </a:lnTo>
                    <a:lnTo>
                      <a:pt x="15" y="140"/>
                    </a:lnTo>
                    <a:lnTo>
                      <a:pt x="14" y="132"/>
                    </a:lnTo>
                    <a:lnTo>
                      <a:pt x="17" y="125"/>
                    </a:lnTo>
                    <a:lnTo>
                      <a:pt x="19" y="119"/>
                    </a:lnTo>
                    <a:lnTo>
                      <a:pt x="20" y="113"/>
                    </a:lnTo>
                    <a:lnTo>
                      <a:pt x="21" y="106"/>
                    </a:lnTo>
                    <a:lnTo>
                      <a:pt x="25" y="100"/>
                    </a:lnTo>
                    <a:lnTo>
                      <a:pt x="29" y="91"/>
                    </a:lnTo>
                    <a:lnTo>
                      <a:pt x="30" y="87"/>
                    </a:lnTo>
                    <a:lnTo>
                      <a:pt x="33" y="86"/>
                    </a:lnTo>
                    <a:lnTo>
                      <a:pt x="37" y="80"/>
                    </a:lnTo>
                    <a:lnTo>
                      <a:pt x="40" y="74"/>
                    </a:lnTo>
                    <a:lnTo>
                      <a:pt x="40" y="69"/>
                    </a:lnTo>
                    <a:lnTo>
                      <a:pt x="42" y="66"/>
                    </a:lnTo>
                    <a:lnTo>
                      <a:pt x="44" y="61"/>
                    </a:lnTo>
                    <a:lnTo>
                      <a:pt x="48" y="57"/>
                    </a:lnTo>
                    <a:lnTo>
                      <a:pt x="55" y="49"/>
                    </a:lnTo>
                    <a:lnTo>
                      <a:pt x="64" y="46"/>
                    </a:lnTo>
                    <a:lnTo>
                      <a:pt x="68" y="44"/>
                    </a:lnTo>
                    <a:lnTo>
                      <a:pt x="73" y="43"/>
                    </a:lnTo>
                    <a:lnTo>
                      <a:pt x="77" y="39"/>
                    </a:lnTo>
                    <a:lnTo>
                      <a:pt x="78" y="32"/>
                    </a:lnTo>
                    <a:lnTo>
                      <a:pt x="83" y="30"/>
                    </a:lnTo>
                    <a:lnTo>
                      <a:pt x="84" y="28"/>
                    </a:lnTo>
                    <a:lnTo>
                      <a:pt x="86" y="27"/>
                    </a:lnTo>
                    <a:lnTo>
                      <a:pt x="91" y="25"/>
                    </a:lnTo>
                    <a:lnTo>
                      <a:pt x="96" y="21"/>
                    </a:lnTo>
                    <a:lnTo>
                      <a:pt x="99" y="16"/>
                    </a:lnTo>
                    <a:lnTo>
                      <a:pt x="105" y="12"/>
                    </a:lnTo>
                    <a:lnTo>
                      <a:pt x="107" y="11"/>
                    </a:lnTo>
                    <a:lnTo>
                      <a:pt x="110" y="9"/>
                    </a:lnTo>
                    <a:lnTo>
                      <a:pt x="112" y="5"/>
                    </a:lnTo>
                    <a:lnTo>
                      <a:pt x="115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451">
                <a:extLst>
                  <a:ext uri="{FF2B5EF4-FFF2-40B4-BE49-F238E27FC236}">
                    <a16:creationId xmlns:a16="http://schemas.microsoft.com/office/drawing/2014/main" id="{F8505C87-00ED-D431-4399-35606BF29A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1" y="1206"/>
                <a:ext cx="29" cy="16"/>
              </a:xfrm>
              <a:custGeom>
                <a:avLst/>
                <a:gdLst>
                  <a:gd name="T0" fmla="*/ 88 w 88"/>
                  <a:gd name="T1" fmla="*/ 2 h 46"/>
                  <a:gd name="T2" fmla="*/ 84 w 88"/>
                  <a:gd name="T3" fmla="*/ 4 h 46"/>
                  <a:gd name="T4" fmla="*/ 82 w 88"/>
                  <a:gd name="T5" fmla="*/ 2 h 46"/>
                  <a:gd name="T6" fmla="*/ 81 w 88"/>
                  <a:gd name="T7" fmla="*/ 2 h 46"/>
                  <a:gd name="T8" fmla="*/ 79 w 88"/>
                  <a:gd name="T9" fmla="*/ 2 h 46"/>
                  <a:gd name="T10" fmla="*/ 75 w 88"/>
                  <a:gd name="T11" fmla="*/ 0 h 46"/>
                  <a:gd name="T12" fmla="*/ 73 w 88"/>
                  <a:gd name="T13" fmla="*/ 0 h 46"/>
                  <a:gd name="T14" fmla="*/ 70 w 88"/>
                  <a:gd name="T15" fmla="*/ 0 h 46"/>
                  <a:gd name="T16" fmla="*/ 68 w 88"/>
                  <a:gd name="T17" fmla="*/ 2 h 46"/>
                  <a:gd name="T18" fmla="*/ 58 w 88"/>
                  <a:gd name="T19" fmla="*/ 12 h 46"/>
                  <a:gd name="T20" fmla="*/ 56 w 88"/>
                  <a:gd name="T21" fmla="*/ 13 h 46"/>
                  <a:gd name="T22" fmla="*/ 54 w 88"/>
                  <a:gd name="T23" fmla="*/ 16 h 46"/>
                  <a:gd name="T24" fmla="*/ 51 w 88"/>
                  <a:gd name="T25" fmla="*/ 19 h 46"/>
                  <a:gd name="T26" fmla="*/ 47 w 88"/>
                  <a:gd name="T27" fmla="*/ 25 h 46"/>
                  <a:gd name="T28" fmla="*/ 39 w 88"/>
                  <a:gd name="T29" fmla="*/ 33 h 46"/>
                  <a:gd name="T30" fmla="*/ 37 w 88"/>
                  <a:gd name="T31" fmla="*/ 41 h 46"/>
                  <a:gd name="T32" fmla="*/ 35 w 88"/>
                  <a:gd name="T33" fmla="*/ 43 h 46"/>
                  <a:gd name="T34" fmla="*/ 34 w 88"/>
                  <a:gd name="T35" fmla="*/ 45 h 46"/>
                  <a:gd name="T36" fmla="*/ 32 w 88"/>
                  <a:gd name="T37" fmla="*/ 46 h 46"/>
                  <a:gd name="T38" fmla="*/ 30 w 88"/>
                  <a:gd name="T39" fmla="*/ 44 h 46"/>
                  <a:gd name="T40" fmla="*/ 28 w 88"/>
                  <a:gd name="T41" fmla="*/ 39 h 46"/>
                  <a:gd name="T42" fmla="*/ 25 w 88"/>
                  <a:gd name="T43" fmla="*/ 34 h 46"/>
                  <a:gd name="T44" fmla="*/ 22 w 88"/>
                  <a:gd name="T45" fmla="*/ 33 h 46"/>
                  <a:gd name="T46" fmla="*/ 19 w 88"/>
                  <a:gd name="T47" fmla="*/ 32 h 46"/>
                  <a:gd name="T48" fmla="*/ 18 w 88"/>
                  <a:gd name="T49" fmla="*/ 31 h 46"/>
                  <a:gd name="T50" fmla="*/ 15 w 88"/>
                  <a:gd name="T51" fmla="*/ 29 h 46"/>
                  <a:gd name="T52" fmla="*/ 13 w 88"/>
                  <a:gd name="T53" fmla="*/ 27 h 46"/>
                  <a:gd name="T54" fmla="*/ 7 w 88"/>
                  <a:gd name="T55" fmla="*/ 24 h 46"/>
                  <a:gd name="T56" fmla="*/ 0 w 88"/>
                  <a:gd name="T57" fmla="*/ 2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8" h="46">
                    <a:moveTo>
                      <a:pt x="88" y="2"/>
                    </a:moveTo>
                    <a:lnTo>
                      <a:pt x="84" y="4"/>
                    </a:lnTo>
                    <a:lnTo>
                      <a:pt x="82" y="2"/>
                    </a:lnTo>
                    <a:lnTo>
                      <a:pt x="81" y="2"/>
                    </a:lnTo>
                    <a:lnTo>
                      <a:pt x="79" y="2"/>
                    </a:lnTo>
                    <a:lnTo>
                      <a:pt x="75" y="0"/>
                    </a:lnTo>
                    <a:lnTo>
                      <a:pt x="73" y="0"/>
                    </a:lnTo>
                    <a:lnTo>
                      <a:pt x="70" y="0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56" y="13"/>
                    </a:lnTo>
                    <a:lnTo>
                      <a:pt x="54" y="16"/>
                    </a:lnTo>
                    <a:lnTo>
                      <a:pt x="51" y="19"/>
                    </a:lnTo>
                    <a:lnTo>
                      <a:pt x="47" y="25"/>
                    </a:lnTo>
                    <a:lnTo>
                      <a:pt x="39" y="33"/>
                    </a:lnTo>
                    <a:lnTo>
                      <a:pt x="37" y="41"/>
                    </a:lnTo>
                    <a:lnTo>
                      <a:pt x="35" y="43"/>
                    </a:lnTo>
                    <a:lnTo>
                      <a:pt x="34" y="45"/>
                    </a:lnTo>
                    <a:lnTo>
                      <a:pt x="32" y="46"/>
                    </a:lnTo>
                    <a:lnTo>
                      <a:pt x="30" y="44"/>
                    </a:lnTo>
                    <a:lnTo>
                      <a:pt x="28" y="39"/>
                    </a:lnTo>
                    <a:lnTo>
                      <a:pt x="25" y="34"/>
                    </a:lnTo>
                    <a:lnTo>
                      <a:pt x="22" y="33"/>
                    </a:lnTo>
                    <a:lnTo>
                      <a:pt x="19" y="32"/>
                    </a:lnTo>
                    <a:lnTo>
                      <a:pt x="18" y="31"/>
                    </a:lnTo>
                    <a:lnTo>
                      <a:pt x="15" y="29"/>
                    </a:lnTo>
                    <a:lnTo>
                      <a:pt x="13" y="27"/>
                    </a:lnTo>
                    <a:lnTo>
                      <a:pt x="7" y="24"/>
                    </a:lnTo>
                    <a:lnTo>
                      <a:pt x="0" y="24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452">
                <a:extLst>
                  <a:ext uri="{FF2B5EF4-FFF2-40B4-BE49-F238E27FC236}">
                    <a16:creationId xmlns:a16="http://schemas.microsoft.com/office/drawing/2014/main" id="{3EF4B4C7-61D7-8B00-0345-34054DB0C1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1208"/>
                <a:ext cx="155" cy="154"/>
              </a:xfrm>
              <a:custGeom>
                <a:avLst/>
                <a:gdLst>
                  <a:gd name="T0" fmla="*/ 17 w 467"/>
                  <a:gd name="T1" fmla="*/ 433 h 461"/>
                  <a:gd name="T2" fmla="*/ 6 w 467"/>
                  <a:gd name="T3" fmla="*/ 417 h 461"/>
                  <a:gd name="T4" fmla="*/ 4 w 467"/>
                  <a:gd name="T5" fmla="*/ 402 h 461"/>
                  <a:gd name="T6" fmla="*/ 10 w 467"/>
                  <a:gd name="T7" fmla="*/ 392 h 461"/>
                  <a:gd name="T8" fmla="*/ 20 w 467"/>
                  <a:gd name="T9" fmla="*/ 385 h 461"/>
                  <a:gd name="T10" fmla="*/ 31 w 467"/>
                  <a:gd name="T11" fmla="*/ 375 h 461"/>
                  <a:gd name="T12" fmla="*/ 32 w 467"/>
                  <a:gd name="T13" fmla="*/ 365 h 461"/>
                  <a:gd name="T14" fmla="*/ 44 w 467"/>
                  <a:gd name="T15" fmla="*/ 352 h 461"/>
                  <a:gd name="T16" fmla="*/ 34 w 467"/>
                  <a:gd name="T17" fmla="*/ 332 h 461"/>
                  <a:gd name="T18" fmla="*/ 39 w 467"/>
                  <a:gd name="T19" fmla="*/ 312 h 461"/>
                  <a:gd name="T20" fmla="*/ 54 w 467"/>
                  <a:gd name="T21" fmla="*/ 318 h 461"/>
                  <a:gd name="T22" fmla="*/ 67 w 467"/>
                  <a:gd name="T23" fmla="*/ 304 h 461"/>
                  <a:gd name="T24" fmla="*/ 66 w 467"/>
                  <a:gd name="T25" fmla="*/ 296 h 461"/>
                  <a:gd name="T26" fmla="*/ 63 w 467"/>
                  <a:gd name="T27" fmla="*/ 283 h 461"/>
                  <a:gd name="T28" fmla="*/ 47 w 467"/>
                  <a:gd name="T29" fmla="*/ 276 h 461"/>
                  <a:gd name="T30" fmla="*/ 48 w 467"/>
                  <a:gd name="T31" fmla="*/ 256 h 461"/>
                  <a:gd name="T32" fmla="*/ 65 w 467"/>
                  <a:gd name="T33" fmla="*/ 248 h 461"/>
                  <a:gd name="T34" fmla="*/ 87 w 467"/>
                  <a:gd name="T35" fmla="*/ 243 h 461"/>
                  <a:gd name="T36" fmla="*/ 81 w 467"/>
                  <a:gd name="T37" fmla="*/ 228 h 461"/>
                  <a:gd name="T38" fmla="*/ 90 w 467"/>
                  <a:gd name="T39" fmla="*/ 218 h 461"/>
                  <a:gd name="T40" fmla="*/ 96 w 467"/>
                  <a:gd name="T41" fmla="*/ 213 h 461"/>
                  <a:gd name="T42" fmla="*/ 92 w 467"/>
                  <a:gd name="T43" fmla="*/ 202 h 461"/>
                  <a:gd name="T44" fmla="*/ 93 w 467"/>
                  <a:gd name="T45" fmla="*/ 189 h 461"/>
                  <a:gd name="T46" fmla="*/ 108 w 467"/>
                  <a:gd name="T47" fmla="*/ 178 h 461"/>
                  <a:gd name="T48" fmla="*/ 103 w 467"/>
                  <a:gd name="T49" fmla="*/ 165 h 461"/>
                  <a:gd name="T50" fmla="*/ 121 w 467"/>
                  <a:gd name="T51" fmla="*/ 163 h 461"/>
                  <a:gd name="T52" fmla="*/ 146 w 467"/>
                  <a:gd name="T53" fmla="*/ 148 h 461"/>
                  <a:gd name="T54" fmla="*/ 142 w 467"/>
                  <a:gd name="T55" fmla="*/ 119 h 461"/>
                  <a:gd name="T56" fmla="*/ 137 w 467"/>
                  <a:gd name="T57" fmla="*/ 98 h 461"/>
                  <a:gd name="T58" fmla="*/ 152 w 467"/>
                  <a:gd name="T59" fmla="*/ 85 h 461"/>
                  <a:gd name="T60" fmla="*/ 168 w 467"/>
                  <a:gd name="T61" fmla="*/ 88 h 461"/>
                  <a:gd name="T62" fmla="*/ 187 w 467"/>
                  <a:gd name="T63" fmla="*/ 81 h 461"/>
                  <a:gd name="T64" fmla="*/ 188 w 467"/>
                  <a:gd name="T65" fmla="*/ 68 h 461"/>
                  <a:gd name="T66" fmla="*/ 216 w 467"/>
                  <a:gd name="T67" fmla="*/ 52 h 461"/>
                  <a:gd name="T68" fmla="*/ 234 w 467"/>
                  <a:gd name="T69" fmla="*/ 47 h 461"/>
                  <a:gd name="T70" fmla="*/ 257 w 467"/>
                  <a:gd name="T71" fmla="*/ 63 h 461"/>
                  <a:gd name="T72" fmla="*/ 273 w 467"/>
                  <a:gd name="T73" fmla="*/ 45 h 461"/>
                  <a:gd name="T74" fmla="*/ 286 w 467"/>
                  <a:gd name="T75" fmla="*/ 46 h 461"/>
                  <a:gd name="T76" fmla="*/ 291 w 467"/>
                  <a:gd name="T77" fmla="*/ 67 h 461"/>
                  <a:gd name="T78" fmla="*/ 297 w 467"/>
                  <a:gd name="T79" fmla="*/ 84 h 461"/>
                  <a:gd name="T80" fmla="*/ 316 w 467"/>
                  <a:gd name="T81" fmla="*/ 75 h 461"/>
                  <a:gd name="T82" fmla="*/ 334 w 467"/>
                  <a:gd name="T83" fmla="*/ 70 h 461"/>
                  <a:gd name="T84" fmla="*/ 350 w 467"/>
                  <a:gd name="T85" fmla="*/ 83 h 461"/>
                  <a:gd name="T86" fmla="*/ 362 w 467"/>
                  <a:gd name="T87" fmla="*/ 101 h 461"/>
                  <a:gd name="T88" fmla="*/ 375 w 467"/>
                  <a:gd name="T89" fmla="*/ 100 h 461"/>
                  <a:gd name="T90" fmla="*/ 370 w 467"/>
                  <a:gd name="T91" fmla="*/ 81 h 461"/>
                  <a:gd name="T92" fmla="*/ 365 w 467"/>
                  <a:gd name="T93" fmla="*/ 60 h 461"/>
                  <a:gd name="T94" fmla="*/ 374 w 467"/>
                  <a:gd name="T95" fmla="*/ 31 h 461"/>
                  <a:gd name="T96" fmla="*/ 403 w 467"/>
                  <a:gd name="T97" fmla="*/ 32 h 461"/>
                  <a:gd name="T98" fmla="*/ 411 w 467"/>
                  <a:gd name="T99" fmla="*/ 27 h 461"/>
                  <a:gd name="T100" fmla="*/ 422 w 467"/>
                  <a:gd name="T101" fmla="*/ 12 h 461"/>
                  <a:gd name="T102" fmla="*/ 437 w 467"/>
                  <a:gd name="T103" fmla="*/ 1 h 461"/>
                  <a:gd name="T104" fmla="*/ 453 w 467"/>
                  <a:gd name="T105" fmla="*/ 7 h 461"/>
                  <a:gd name="T106" fmla="*/ 466 w 467"/>
                  <a:gd name="T107" fmla="*/ 11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67" h="461">
                    <a:moveTo>
                      <a:pt x="3" y="461"/>
                    </a:moveTo>
                    <a:lnTo>
                      <a:pt x="15" y="444"/>
                    </a:lnTo>
                    <a:lnTo>
                      <a:pt x="16" y="438"/>
                    </a:lnTo>
                    <a:lnTo>
                      <a:pt x="17" y="433"/>
                    </a:lnTo>
                    <a:lnTo>
                      <a:pt x="16" y="429"/>
                    </a:lnTo>
                    <a:lnTo>
                      <a:pt x="14" y="425"/>
                    </a:lnTo>
                    <a:lnTo>
                      <a:pt x="11" y="421"/>
                    </a:lnTo>
                    <a:lnTo>
                      <a:pt x="6" y="417"/>
                    </a:lnTo>
                    <a:lnTo>
                      <a:pt x="1" y="413"/>
                    </a:lnTo>
                    <a:lnTo>
                      <a:pt x="0" y="410"/>
                    </a:lnTo>
                    <a:lnTo>
                      <a:pt x="0" y="405"/>
                    </a:lnTo>
                    <a:lnTo>
                      <a:pt x="4" y="402"/>
                    </a:lnTo>
                    <a:lnTo>
                      <a:pt x="5" y="397"/>
                    </a:lnTo>
                    <a:lnTo>
                      <a:pt x="8" y="396"/>
                    </a:lnTo>
                    <a:lnTo>
                      <a:pt x="9" y="394"/>
                    </a:lnTo>
                    <a:lnTo>
                      <a:pt x="10" y="392"/>
                    </a:lnTo>
                    <a:lnTo>
                      <a:pt x="10" y="388"/>
                    </a:lnTo>
                    <a:lnTo>
                      <a:pt x="13" y="386"/>
                    </a:lnTo>
                    <a:lnTo>
                      <a:pt x="19" y="386"/>
                    </a:lnTo>
                    <a:lnTo>
                      <a:pt x="20" y="385"/>
                    </a:lnTo>
                    <a:lnTo>
                      <a:pt x="25" y="385"/>
                    </a:lnTo>
                    <a:lnTo>
                      <a:pt x="31" y="378"/>
                    </a:lnTo>
                    <a:lnTo>
                      <a:pt x="31" y="376"/>
                    </a:lnTo>
                    <a:lnTo>
                      <a:pt x="31" y="375"/>
                    </a:lnTo>
                    <a:lnTo>
                      <a:pt x="32" y="375"/>
                    </a:lnTo>
                    <a:lnTo>
                      <a:pt x="32" y="370"/>
                    </a:lnTo>
                    <a:lnTo>
                      <a:pt x="31" y="367"/>
                    </a:lnTo>
                    <a:lnTo>
                      <a:pt x="32" y="365"/>
                    </a:lnTo>
                    <a:lnTo>
                      <a:pt x="35" y="359"/>
                    </a:lnTo>
                    <a:lnTo>
                      <a:pt x="39" y="355"/>
                    </a:lnTo>
                    <a:lnTo>
                      <a:pt x="43" y="353"/>
                    </a:lnTo>
                    <a:lnTo>
                      <a:pt x="44" y="352"/>
                    </a:lnTo>
                    <a:lnTo>
                      <a:pt x="43" y="348"/>
                    </a:lnTo>
                    <a:lnTo>
                      <a:pt x="39" y="344"/>
                    </a:lnTo>
                    <a:lnTo>
                      <a:pt x="35" y="337"/>
                    </a:lnTo>
                    <a:lnTo>
                      <a:pt x="34" y="332"/>
                    </a:lnTo>
                    <a:lnTo>
                      <a:pt x="35" y="319"/>
                    </a:lnTo>
                    <a:lnTo>
                      <a:pt x="35" y="314"/>
                    </a:lnTo>
                    <a:lnTo>
                      <a:pt x="38" y="313"/>
                    </a:lnTo>
                    <a:lnTo>
                      <a:pt x="39" y="312"/>
                    </a:lnTo>
                    <a:lnTo>
                      <a:pt x="44" y="314"/>
                    </a:lnTo>
                    <a:lnTo>
                      <a:pt x="47" y="315"/>
                    </a:lnTo>
                    <a:lnTo>
                      <a:pt x="52" y="316"/>
                    </a:lnTo>
                    <a:lnTo>
                      <a:pt x="54" y="318"/>
                    </a:lnTo>
                    <a:lnTo>
                      <a:pt x="58" y="316"/>
                    </a:lnTo>
                    <a:lnTo>
                      <a:pt x="65" y="310"/>
                    </a:lnTo>
                    <a:lnTo>
                      <a:pt x="67" y="306"/>
                    </a:lnTo>
                    <a:lnTo>
                      <a:pt x="67" y="304"/>
                    </a:lnTo>
                    <a:lnTo>
                      <a:pt x="67" y="302"/>
                    </a:lnTo>
                    <a:lnTo>
                      <a:pt x="68" y="302"/>
                    </a:lnTo>
                    <a:lnTo>
                      <a:pt x="67" y="298"/>
                    </a:lnTo>
                    <a:lnTo>
                      <a:pt x="66" y="296"/>
                    </a:lnTo>
                    <a:lnTo>
                      <a:pt x="66" y="295"/>
                    </a:lnTo>
                    <a:lnTo>
                      <a:pt x="64" y="291"/>
                    </a:lnTo>
                    <a:lnTo>
                      <a:pt x="64" y="288"/>
                    </a:lnTo>
                    <a:lnTo>
                      <a:pt x="63" y="283"/>
                    </a:lnTo>
                    <a:lnTo>
                      <a:pt x="59" y="280"/>
                    </a:lnTo>
                    <a:lnTo>
                      <a:pt x="51" y="278"/>
                    </a:lnTo>
                    <a:lnTo>
                      <a:pt x="48" y="277"/>
                    </a:lnTo>
                    <a:lnTo>
                      <a:pt x="47" y="276"/>
                    </a:lnTo>
                    <a:lnTo>
                      <a:pt x="46" y="274"/>
                    </a:lnTo>
                    <a:lnTo>
                      <a:pt x="47" y="272"/>
                    </a:lnTo>
                    <a:lnTo>
                      <a:pt x="48" y="262"/>
                    </a:lnTo>
                    <a:lnTo>
                      <a:pt x="48" y="256"/>
                    </a:lnTo>
                    <a:lnTo>
                      <a:pt x="51" y="253"/>
                    </a:lnTo>
                    <a:lnTo>
                      <a:pt x="54" y="249"/>
                    </a:lnTo>
                    <a:lnTo>
                      <a:pt x="59" y="248"/>
                    </a:lnTo>
                    <a:lnTo>
                      <a:pt x="65" y="248"/>
                    </a:lnTo>
                    <a:lnTo>
                      <a:pt x="70" y="250"/>
                    </a:lnTo>
                    <a:lnTo>
                      <a:pt x="80" y="248"/>
                    </a:lnTo>
                    <a:lnTo>
                      <a:pt x="87" y="244"/>
                    </a:lnTo>
                    <a:lnTo>
                      <a:pt x="87" y="243"/>
                    </a:lnTo>
                    <a:lnTo>
                      <a:pt x="88" y="241"/>
                    </a:lnTo>
                    <a:lnTo>
                      <a:pt x="87" y="237"/>
                    </a:lnTo>
                    <a:lnTo>
                      <a:pt x="87" y="232"/>
                    </a:lnTo>
                    <a:lnTo>
                      <a:pt x="81" y="228"/>
                    </a:lnTo>
                    <a:lnTo>
                      <a:pt x="78" y="224"/>
                    </a:lnTo>
                    <a:lnTo>
                      <a:pt x="81" y="222"/>
                    </a:lnTo>
                    <a:lnTo>
                      <a:pt x="87" y="220"/>
                    </a:lnTo>
                    <a:lnTo>
                      <a:pt x="90" y="218"/>
                    </a:lnTo>
                    <a:lnTo>
                      <a:pt x="90" y="217"/>
                    </a:lnTo>
                    <a:lnTo>
                      <a:pt x="91" y="217"/>
                    </a:lnTo>
                    <a:lnTo>
                      <a:pt x="93" y="217"/>
                    </a:lnTo>
                    <a:lnTo>
                      <a:pt x="96" y="213"/>
                    </a:lnTo>
                    <a:lnTo>
                      <a:pt x="96" y="210"/>
                    </a:lnTo>
                    <a:lnTo>
                      <a:pt x="96" y="207"/>
                    </a:lnTo>
                    <a:lnTo>
                      <a:pt x="94" y="204"/>
                    </a:lnTo>
                    <a:lnTo>
                      <a:pt x="92" y="202"/>
                    </a:lnTo>
                    <a:lnTo>
                      <a:pt x="89" y="199"/>
                    </a:lnTo>
                    <a:lnTo>
                      <a:pt x="88" y="197"/>
                    </a:lnTo>
                    <a:lnTo>
                      <a:pt x="90" y="193"/>
                    </a:lnTo>
                    <a:lnTo>
                      <a:pt x="93" y="189"/>
                    </a:lnTo>
                    <a:lnTo>
                      <a:pt x="100" y="186"/>
                    </a:lnTo>
                    <a:lnTo>
                      <a:pt x="104" y="183"/>
                    </a:lnTo>
                    <a:lnTo>
                      <a:pt x="107" y="182"/>
                    </a:lnTo>
                    <a:lnTo>
                      <a:pt x="108" y="178"/>
                    </a:lnTo>
                    <a:lnTo>
                      <a:pt x="109" y="176"/>
                    </a:lnTo>
                    <a:lnTo>
                      <a:pt x="108" y="172"/>
                    </a:lnTo>
                    <a:lnTo>
                      <a:pt x="106" y="170"/>
                    </a:lnTo>
                    <a:lnTo>
                      <a:pt x="103" y="165"/>
                    </a:lnTo>
                    <a:lnTo>
                      <a:pt x="104" y="163"/>
                    </a:lnTo>
                    <a:lnTo>
                      <a:pt x="106" y="161"/>
                    </a:lnTo>
                    <a:lnTo>
                      <a:pt x="111" y="161"/>
                    </a:lnTo>
                    <a:lnTo>
                      <a:pt x="121" y="163"/>
                    </a:lnTo>
                    <a:lnTo>
                      <a:pt x="129" y="163"/>
                    </a:lnTo>
                    <a:lnTo>
                      <a:pt x="141" y="156"/>
                    </a:lnTo>
                    <a:lnTo>
                      <a:pt x="144" y="151"/>
                    </a:lnTo>
                    <a:lnTo>
                      <a:pt x="146" y="148"/>
                    </a:lnTo>
                    <a:lnTo>
                      <a:pt x="145" y="138"/>
                    </a:lnTo>
                    <a:lnTo>
                      <a:pt x="142" y="132"/>
                    </a:lnTo>
                    <a:lnTo>
                      <a:pt x="143" y="127"/>
                    </a:lnTo>
                    <a:lnTo>
                      <a:pt x="142" y="119"/>
                    </a:lnTo>
                    <a:lnTo>
                      <a:pt x="141" y="114"/>
                    </a:lnTo>
                    <a:lnTo>
                      <a:pt x="140" y="110"/>
                    </a:lnTo>
                    <a:lnTo>
                      <a:pt x="137" y="105"/>
                    </a:lnTo>
                    <a:lnTo>
                      <a:pt x="137" y="98"/>
                    </a:lnTo>
                    <a:lnTo>
                      <a:pt x="139" y="90"/>
                    </a:lnTo>
                    <a:lnTo>
                      <a:pt x="141" y="87"/>
                    </a:lnTo>
                    <a:lnTo>
                      <a:pt x="145" y="86"/>
                    </a:lnTo>
                    <a:lnTo>
                      <a:pt x="152" y="85"/>
                    </a:lnTo>
                    <a:lnTo>
                      <a:pt x="158" y="85"/>
                    </a:lnTo>
                    <a:lnTo>
                      <a:pt x="165" y="87"/>
                    </a:lnTo>
                    <a:lnTo>
                      <a:pt x="166" y="87"/>
                    </a:lnTo>
                    <a:lnTo>
                      <a:pt x="168" y="88"/>
                    </a:lnTo>
                    <a:lnTo>
                      <a:pt x="172" y="89"/>
                    </a:lnTo>
                    <a:lnTo>
                      <a:pt x="179" y="88"/>
                    </a:lnTo>
                    <a:lnTo>
                      <a:pt x="183" y="85"/>
                    </a:lnTo>
                    <a:lnTo>
                      <a:pt x="187" y="81"/>
                    </a:lnTo>
                    <a:lnTo>
                      <a:pt x="188" y="77"/>
                    </a:lnTo>
                    <a:lnTo>
                      <a:pt x="187" y="72"/>
                    </a:lnTo>
                    <a:lnTo>
                      <a:pt x="185" y="70"/>
                    </a:lnTo>
                    <a:lnTo>
                      <a:pt x="188" y="68"/>
                    </a:lnTo>
                    <a:lnTo>
                      <a:pt x="198" y="62"/>
                    </a:lnTo>
                    <a:lnTo>
                      <a:pt x="202" y="59"/>
                    </a:lnTo>
                    <a:lnTo>
                      <a:pt x="207" y="56"/>
                    </a:lnTo>
                    <a:lnTo>
                      <a:pt x="216" y="52"/>
                    </a:lnTo>
                    <a:lnTo>
                      <a:pt x="223" y="49"/>
                    </a:lnTo>
                    <a:lnTo>
                      <a:pt x="226" y="47"/>
                    </a:lnTo>
                    <a:lnTo>
                      <a:pt x="230" y="47"/>
                    </a:lnTo>
                    <a:lnTo>
                      <a:pt x="234" y="47"/>
                    </a:lnTo>
                    <a:lnTo>
                      <a:pt x="238" y="49"/>
                    </a:lnTo>
                    <a:lnTo>
                      <a:pt x="246" y="53"/>
                    </a:lnTo>
                    <a:lnTo>
                      <a:pt x="255" y="62"/>
                    </a:lnTo>
                    <a:lnTo>
                      <a:pt x="257" y="63"/>
                    </a:lnTo>
                    <a:lnTo>
                      <a:pt x="261" y="62"/>
                    </a:lnTo>
                    <a:lnTo>
                      <a:pt x="265" y="58"/>
                    </a:lnTo>
                    <a:lnTo>
                      <a:pt x="269" y="51"/>
                    </a:lnTo>
                    <a:lnTo>
                      <a:pt x="273" y="45"/>
                    </a:lnTo>
                    <a:lnTo>
                      <a:pt x="279" y="44"/>
                    </a:lnTo>
                    <a:lnTo>
                      <a:pt x="281" y="43"/>
                    </a:lnTo>
                    <a:lnTo>
                      <a:pt x="284" y="44"/>
                    </a:lnTo>
                    <a:lnTo>
                      <a:pt x="286" y="46"/>
                    </a:lnTo>
                    <a:lnTo>
                      <a:pt x="289" y="50"/>
                    </a:lnTo>
                    <a:lnTo>
                      <a:pt x="289" y="52"/>
                    </a:lnTo>
                    <a:lnTo>
                      <a:pt x="291" y="57"/>
                    </a:lnTo>
                    <a:lnTo>
                      <a:pt x="291" y="67"/>
                    </a:lnTo>
                    <a:lnTo>
                      <a:pt x="289" y="71"/>
                    </a:lnTo>
                    <a:lnTo>
                      <a:pt x="291" y="76"/>
                    </a:lnTo>
                    <a:lnTo>
                      <a:pt x="294" y="81"/>
                    </a:lnTo>
                    <a:lnTo>
                      <a:pt x="297" y="84"/>
                    </a:lnTo>
                    <a:lnTo>
                      <a:pt x="303" y="85"/>
                    </a:lnTo>
                    <a:lnTo>
                      <a:pt x="307" y="83"/>
                    </a:lnTo>
                    <a:lnTo>
                      <a:pt x="314" y="80"/>
                    </a:lnTo>
                    <a:lnTo>
                      <a:pt x="316" y="75"/>
                    </a:lnTo>
                    <a:lnTo>
                      <a:pt x="320" y="68"/>
                    </a:lnTo>
                    <a:lnTo>
                      <a:pt x="324" y="65"/>
                    </a:lnTo>
                    <a:lnTo>
                      <a:pt x="331" y="68"/>
                    </a:lnTo>
                    <a:lnTo>
                      <a:pt x="334" y="70"/>
                    </a:lnTo>
                    <a:lnTo>
                      <a:pt x="340" y="72"/>
                    </a:lnTo>
                    <a:lnTo>
                      <a:pt x="346" y="76"/>
                    </a:lnTo>
                    <a:lnTo>
                      <a:pt x="349" y="79"/>
                    </a:lnTo>
                    <a:lnTo>
                      <a:pt x="350" y="83"/>
                    </a:lnTo>
                    <a:lnTo>
                      <a:pt x="350" y="87"/>
                    </a:lnTo>
                    <a:lnTo>
                      <a:pt x="353" y="91"/>
                    </a:lnTo>
                    <a:lnTo>
                      <a:pt x="359" y="96"/>
                    </a:lnTo>
                    <a:lnTo>
                      <a:pt x="362" y="101"/>
                    </a:lnTo>
                    <a:lnTo>
                      <a:pt x="366" y="103"/>
                    </a:lnTo>
                    <a:lnTo>
                      <a:pt x="371" y="105"/>
                    </a:lnTo>
                    <a:lnTo>
                      <a:pt x="375" y="103"/>
                    </a:lnTo>
                    <a:lnTo>
                      <a:pt x="375" y="100"/>
                    </a:lnTo>
                    <a:lnTo>
                      <a:pt x="377" y="97"/>
                    </a:lnTo>
                    <a:lnTo>
                      <a:pt x="376" y="91"/>
                    </a:lnTo>
                    <a:lnTo>
                      <a:pt x="376" y="89"/>
                    </a:lnTo>
                    <a:lnTo>
                      <a:pt x="370" y="81"/>
                    </a:lnTo>
                    <a:lnTo>
                      <a:pt x="366" y="77"/>
                    </a:lnTo>
                    <a:lnTo>
                      <a:pt x="364" y="71"/>
                    </a:lnTo>
                    <a:lnTo>
                      <a:pt x="363" y="65"/>
                    </a:lnTo>
                    <a:lnTo>
                      <a:pt x="365" y="60"/>
                    </a:lnTo>
                    <a:lnTo>
                      <a:pt x="366" y="53"/>
                    </a:lnTo>
                    <a:lnTo>
                      <a:pt x="368" y="49"/>
                    </a:lnTo>
                    <a:lnTo>
                      <a:pt x="369" y="40"/>
                    </a:lnTo>
                    <a:lnTo>
                      <a:pt x="374" y="31"/>
                    </a:lnTo>
                    <a:lnTo>
                      <a:pt x="379" y="27"/>
                    </a:lnTo>
                    <a:lnTo>
                      <a:pt x="389" y="28"/>
                    </a:lnTo>
                    <a:lnTo>
                      <a:pt x="399" y="32"/>
                    </a:lnTo>
                    <a:lnTo>
                      <a:pt x="403" y="32"/>
                    </a:lnTo>
                    <a:lnTo>
                      <a:pt x="403" y="31"/>
                    </a:lnTo>
                    <a:lnTo>
                      <a:pt x="404" y="31"/>
                    </a:lnTo>
                    <a:lnTo>
                      <a:pt x="407" y="30"/>
                    </a:lnTo>
                    <a:lnTo>
                      <a:pt x="411" y="27"/>
                    </a:lnTo>
                    <a:lnTo>
                      <a:pt x="418" y="22"/>
                    </a:lnTo>
                    <a:lnTo>
                      <a:pt x="420" y="19"/>
                    </a:lnTo>
                    <a:lnTo>
                      <a:pt x="422" y="15"/>
                    </a:lnTo>
                    <a:lnTo>
                      <a:pt x="422" y="12"/>
                    </a:lnTo>
                    <a:lnTo>
                      <a:pt x="423" y="6"/>
                    </a:lnTo>
                    <a:lnTo>
                      <a:pt x="425" y="1"/>
                    </a:lnTo>
                    <a:lnTo>
                      <a:pt x="429" y="0"/>
                    </a:lnTo>
                    <a:lnTo>
                      <a:pt x="437" y="1"/>
                    </a:lnTo>
                    <a:lnTo>
                      <a:pt x="441" y="5"/>
                    </a:lnTo>
                    <a:lnTo>
                      <a:pt x="442" y="5"/>
                    </a:lnTo>
                    <a:lnTo>
                      <a:pt x="446" y="6"/>
                    </a:lnTo>
                    <a:lnTo>
                      <a:pt x="453" y="7"/>
                    </a:lnTo>
                    <a:lnTo>
                      <a:pt x="455" y="5"/>
                    </a:lnTo>
                    <a:lnTo>
                      <a:pt x="458" y="5"/>
                    </a:lnTo>
                    <a:lnTo>
                      <a:pt x="464" y="8"/>
                    </a:lnTo>
                    <a:lnTo>
                      <a:pt x="466" y="11"/>
                    </a:lnTo>
                    <a:lnTo>
                      <a:pt x="467" y="17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453">
                <a:extLst>
                  <a:ext uri="{FF2B5EF4-FFF2-40B4-BE49-F238E27FC236}">
                    <a16:creationId xmlns:a16="http://schemas.microsoft.com/office/drawing/2014/main" id="{6E9494BC-2F2C-7F09-0381-FD6092D85F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4" y="1362"/>
                <a:ext cx="22" cy="33"/>
              </a:xfrm>
              <a:custGeom>
                <a:avLst/>
                <a:gdLst>
                  <a:gd name="T0" fmla="*/ 0 w 66"/>
                  <a:gd name="T1" fmla="*/ 99 h 99"/>
                  <a:gd name="T2" fmla="*/ 2 w 66"/>
                  <a:gd name="T3" fmla="*/ 90 h 99"/>
                  <a:gd name="T4" fmla="*/ 7 w 66"/>
                  <a:gd name="T5" fmla="*/ 84 h 99"/>
                  <a:gd name="T6" fmla="*/ 11 w 66"/>
                  <a:gd name="T7" fmla="*/ 78 h 99"/>
                  <a:gd name="T8" fmla="*/ 12 w 66"/>
                  <a:gd name="T9" fmla="*/ 71 h 99"/>
                  <a:gd name="T10" fmla="*/ 14 w 66"/>
                  <a:gd name="T11" fmla="*/ 60 h 99"/>
                  <a:gd name="T12" fmla="*/ 16 w 66"/>
                  <a:gd name="T13" fmla="*/ 54 h 99"/>
                  <a:gd name="T14" fmla="*/ 20 w 66"/>
                  <a:gd name="T15" fmla="*/ 47 h 99"/>
                  <a:gd name="T16" fmla="*/ 26 w 66"/>
                  <a:gd name="T17" fmla="*/ 44 h 99"/>
                  <a:gd name="T18" fmla="*/ 29 w 66"/>
                  <a:gd name="T19" fmla="*/ 41 h 99"/>
                  <a:gd name="T20" fmla="*/ 33 w 66"/>
                  <a:gd name="T21" fmla="*/ 37 h 99"/>
                  <a:gd name="T22" fmla="*/ 36 w 66"/>
                  <a:gd name="T23" fmla="*/ 30 h 99"/>
                  <a:gd name="T24" fmla="*/ 43 w 66"/>
                  <a:gd name="T25" fmla="*/ 25 h 99"/>
                  <a:gd name="T26" fmla="*/ 52 w 66"/>
                  <a:gd name="T27" fmla="*/ 19 h 99"/>
                  <a:gd name="T28" fmla="*/ 56 w 66"/>
                  <a:gd name="T29" fmla="*/ 14 h 99"/>
                  <a:gd name="T30" fmla="*/ 59 w 66"/>
                  <a:gd name="T31" fmla="*/ 7 h 99"/>
                  <a:gd name="T32" fmla="*/ 61 w 66"/>
                  <a:gd name="T33" fmla="*/ 3 h 99"/>
                  <a:gd name="T34" fmla="*/ 66 w 66"/>
                  <a:gd name="T35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6" h="99">
                    <a:moveTo>
                      <a:pt x="0" y="99"/>
                    </a:moveTo>
                    <a:lnTo>
                      <a:pt x="2" y="90"/>
                    </a:lnTo>
                    <a:lnTo>
                      <a:pt x="7" y="84"/>
                    </a:lnTo>
                    <a:lnTo>
                      <a:pt x="11" y="78"/>
                    </a:lnTo>
                    <a:lnTo>
                      <a:pt x="12" y="71"/>
                    </a:lnTo>
                    <a:lnTo>
                      <a:pt x="14" y="60"/>
                    </a:lnTo>
                    <a:lnTo>
                      <a:pt x="16" y="54"/>
                    </a:lnTo>
                    <a:lnTo>
                      <a:pt x="20" y="47"/>
                    </a:lnTo>
                    <a:lnTo>
                      <a:pt x="26" y="44"/>
                    </a:lnTo>
                    <a:lnTo>
                      <a:pt x="29" y="41"/>
                    </a:lnTo>
                    <a:lnTo>
                      <a:pt x="33" y="37"/>
                    </a:lnTo>
                    <a:lnTo>
                      <a:pt x="36" y="30"/>
                    </a:lnTo>
                    <a:lnTo>
                      <a:pt x="43" y="25"/>
                    </a:lnTo>
                    <a:lnTo>
                      <a:pt x="52" y="19"/>
                    </a:lnTo>
                    <a:lnTo>
                      <a:pt x="56" y="14"/>
                    </a:lnTo>
                    <a:lnTo>
                      <a:pt x="59" y="7"/>
                    </a:lnTo>
                    <a:lnTo>
                      <a:pt x="61" y="3"/>
                    </a:lnTo>
                    <a:lnTo>
                      <a:pt x="66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454">
                <a:extLst>
                  <a:ext uri="{FF2B5EF4-FFF2-40B4-BE49-F238E27FC236}">
                    <a16:creationId xmlns:a16="http://schemas.microsoft.com/office/drawing/2014/main" id="{F812FBCC-B92C-2142-9DC2-74AA735584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1038"/>
                <a:ext cx="188" cy="273"/>
              </a:xfrm>
              <a:custGeom>
                <a:avLst/>
                <a:gdLst>
                  <a:gd name="T0" fmla="*/ 6 w 564"/>
                  <a:gd name="T1" fmla="*/ 13 h 819"/>
                  <a:gd name="T2" fmla="*/ 29 w 564"/>
                  <a:gd name="T3" fmla="*/ 21 h 819"/>
                  <a:gd name="T4" fmla="*/ 41 w 564"/>
                  <a:gd name="T5" fmla="*/ 27 h 819"/>
                  <a:gd name="T6" fmla="*/ 65 w 564"/>
                  <a:gd name="T7" fmla="*/ 28 h 819"/>
                  <a:gd name="T8" fmla="*/ 81 w 564"/>
                  <a:gd name="T9" fmla="*/ 37 h 819"/>
                  <a:gd name="T10" fmla="*/ 92 w 564"/>
                  <a:gd name="T11" fmla="*/ 33 h 819"/>
                  <a:gd name="T12" fmla="*/ 114 w 564"/>
                  <a:gd name="T13" fmla="*/ 59 h 819"/>
                  <a:gd name="T14" fmla="*/ 129 w 564"/>
                  <a:gd name="T15" fmla="*/ 61 h 819"/>
                  <a:gd name="T16" fmla="*/ 136 w 564"/>
                  <a:gd name="T17" fmla="*/ 64 h 819"/>
                  <a:gd name="T18" fmla="*/ 139 w 564"/>
                  <a:gd name="T19" fmla="*/ 71 h 819"/>
                  <a:gd name="T20" fmla="*/ 151 w 564"/>
                  <a:gd name="T21" fmla="*/ 69 h 819"/>
                  <a:gd name="T22" fmla="*/ 159 w 564"/>
                  <a:gd name="T23" fmla="*/ 69 h 819"/>
                  <a:gd name="T24" fmla="*/ 181 w 564"/>
                  <a:gd name="T25" fmla="*/ 80 h 819"/>
                  <a:gd name="T26" fmla="*/ 182 w 564"/>
                  <a:gd name="T27" fmla="*/ 95 h 819"/>
                  <a:gd name="T28" fmla="*/ 193 w 564"/>
                  <a:gd name="T29" fmla="*/ 98 h 819"/>
                  <a:gd name="T30" fmla="*/ 189 w 564"/>
                  <a:gd name="T31" fmla="*/ 113 h 819"/>
                  <a:gd name="T32" fmla="*/ 207 w 564"/>
                  <a:gd name="T33" fmla="*/ 137 h 819"/>
                  <a:gd name="T34" fmla="*/ 232 w 564"/>
                  <a:gd name="T35" fmla="*/ 183 h 819"/>
                  <a:gd name="T36" fmla="*/ 243 w 564"/>
                  <a:gd name="T37" fmla="*/ 209 h 819"/>
                  <a:gd name="T38" fmla="*/ 241 w 564"/>
                  <a:gd name="T39" fmla="*/ 220 h 819"/>
                  <a:gd name="T40" fmla="*/ 237 w 564"/>
                  <a:gd name="T41" fmla="*/ 239 h 819"/>
                  <a:gd name="T42" fmla="*/ 241 w 564"/>
                  <a:gd name="T43" fmla="*/ 249 h 819"/>
                  <a:gd name="T44" fmla="*/ 265 w 564"/>
                  <a:gd name="T45" fmla="*/ 269 h 819"/>
                  <a:gd name="T46" fmla="*/ 264 w 564"/>
                  <a:gd name="T47" fmla="*/ 283 h 819"/>
                  <a:gd name="T48" fmla="*/ 263 w 564"/>
                  <a:gd name="T49" fmla="*/ 293 h 819"/>
                  <a:gd name="T50" fmla="*/ 251 w 564"/>
                  <a:gd name="T51" fmla="*/ 309 h 819"/>
                  <a:gd name="T52" fmla="*/ 254 w 564"/>
                  <a:gd name="T53" fmla="*/ 337 h 819"/>
                  <a:gd name="T54" fmla="*/ 260 w 564"/>
                  <a:gd name="T55" fmla="*/ 356 h 819"/>
                  <a:gd name="T56" fmla="*/ 263 w 564"/>
                  <a:gd name="T57" fmla="*/ 380 h 819"/>
                  <a:gd name="T58" fmla="*/ 276 w 564"/>
                  <a:gd name="T59" fmla="*/ 396 h 819"/>
                  <a:gd name="T60" fmla="*/ 278 w 564"/>
                  <a:gd name="T61" fmla="*/ 405 h 819"/>
                  <a:gd name="T62" fmla="*/ 276 w 564"/>
                  <a:gd name="T63" fmla="*/ 416 h 819"/>
                  <a:gd name="T64" fmla="*/ 269 w 564"/>
                  <a:gd name="T65" fmla="*/ 435 h 819"/>
                  <a:gd name="T66" fmla="*/ 287 w 564"/>
                  <a:gd name="T67" fmla="*/ 445 h 819"/>
                  <a:gd name="T68" fmla="*/ 299 w 564"/>
                  <a:gd name="T69" fmla="*/ 460 h 819"/>
                  <a:gd name="T70" fmla="*/ 309 w 564"/>
                  <a:gd name="T71" fmla="*/ 467 h 819"/>
                  <a:gd name="T72" fmla="*/ 323 w 564"/>
                  <a:gd name="T73" fmla="*/ 472 h 819"/>
                  <a:gd name="T74" fmla="*/ 340 w 564"/>
                  <a:gd name="T75" fmla="*/ 470 h 819"/>
                  <a:gd name="T76" fmla="*/ 383 w 564"/>
                  <a:gd name="T77" fmla="*/ 491 h 819"/>
                  <a:gd name="T78" fmla="*/ 408 w 564"/>
                  <a:gd name="T79" fmla="*/ 490 h 819"/>
                  <a:gd name="T80" fmla="*/ 423 w 564"/>
                  <a:gd name="T81" fmla="*/ 502 h 819"/>
                  <a:gd name="T82" fmla="*/ 424 w 564"/>
                  <a:gd name="T83" fmla="*/ 516 h 819"/>
                  <a:gd name="T84" fmla="*/ 436 w 564"/>
                  <a:gd name="T85" fmla="*/ 537 h 819"/>
                  <a:gd name="T86" fmla="*/ 442 w 564"/>
                  <a:gd name="T87" fmla="*/ 551 h 819"/>
                  <a:gd name="T88" fmla="*/ 438 w 564"/>
                  <a:gd name="T89" fmla="*/ 569 h 819"/>
                  <a:gd name="T90" fmla="*/ 441 w 564"/>
                  <a:gd name="T91" fmla="*/ 575 h 819"/>
                  <a:gd name="T92" fmla="*/ 446 w 564"/>
                  <a:gd name="T93" fmla="*/ 582 h 819"/>
                  <a:gd name="T94" fmla="*/ 450 w 564"/>
                  <a:gd name="T95" fmla="*/ 590 h 819"/>
                  <a:gd name="T96" fmla="*/ 454 w 564"/>
                  <a:gd name="T97" fmla="*/ 596 h 819"/>
                  <a:gd name="T98" fmla="*/ 459 w 564"/>
                  <a:gd name="T99" fmla="*/ 609 h 819"/>
                  <a:gd name="T100" fmla="*/ 477 w 564"/>
                  <a:gd name="T101" fmla="*/ 621 h 819"/>
                  <a:gd name="T102" fmla="*/ 474 w 564"/>
                  <a:gd name="T103" fmla="*/ 640 h 819"/>
                  <a:gd name="T104" fmla="*/ 478 w 564"/>
                  <a:gd name="T105" fmla="*/ 658 h 819"/>
                  <a:gd name="T106" fmla="*/ 477 w 564"/>
                  <a:gd name="T107" fmla="*/ 678 h 819"/>
                  <a:gd name="T108" fmla="*/ 490 w 564"/>
                  <a:gd name="T109" fmla="*/ 697 h 819"/>
                  <a:gd name="T110" fmla="*/ 503 w 564"/>
                  <a:gd name="T111" fmla="*/ 708 h 819"/>
                  <a:gd name="T112" fmla="*/ 488 w 564"/>
                  <a:gd name="T113" fmla="*/ 739 h 819"/>
                  <a:gd name="T114" fmla="*/ 505 w 564"/>
                  <a:gd name="T115" fmla="*/ 766 h 819"/>
                  <a:gd name="T116" fmla="*/ 527 w 564"/>
                  <a:gd name="T117" fmla="*/ 781 h 819"/>
                  <a:gd name="T118" fmla="*/ 533 w 564"/>
                  <a:gd name="T119" fmla="*/ 798 h 819"/>
                  <a:gd name="T120" fmla="*/ 552 w 564"/>
                  <a:gd name="T121" fmla="*/ 798 h 819"/>
                  <a:gd name="T122" fmla="*/ 561 w 564"/>
                  <a:gd name="T123" fmla="*/ 809 h 819"/>
                  <a:gd name="T124" fmla="*/ 564 w 564"/>
                  <a:gd name="T125" fmla="*/ 819 h 8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64" h="819">
                    <a:moveTo>
                      <a:pt x="0" y="0"/>
                    </a:moveTo>
                    <a:lnTo>
                      <a:pt x="2" y="12"/>
                    </a:lnTo>
                    <a:lnTo>
                      <a:pt x="3" y="12"/>
                    </a:lnTo>
                    <a:lnTo>
                      <a:pt x="6" y="13"/>
                    </a:lnTo>
                    <a:lnTo>
                      <a:pt x="11" y="15"/>
                    </a:lnTo>
                    <a:lnTo>
                      <a:pt x="21" y="19"/>
                    </a:lnTo>
                    <a:lnTo>
                      <a:pt x="27" y="21"/>
                    </a:lnTo>
                    <a:lnTo>
                      <a:pt x="29" y="21"/>
                    </a:lnTo>
                    <a:lnTo>
                      <a:pt x="32" y="22"/>
                    </a:lnTo>
                    <a:lnTo>
                      <a:pt x="34" y="21"/>
                    </a:lnTo>
                    <a:lnTo>
                      <a:pt x="38" y="25"/>
                    </a:lnTo>
                    <a:lnTo>
                      <a:pt x="41" y="27"/>
                    </a:lnTo>
                    <a:lnTo>
                      <a:pt x="46" y="31"/>
                    </a:lnTo>
                    <a:lnTo>
                      <a:pt x="53" y="32"/>
                    </a:lnTo>
                    <a:lnTo>
                      <a:pt x="59" y="31"/>
                    </a:lnTo>
                    <a:lnTo>
                      <a:pt x="65" y="28"/>
                    </a:lnTo>
                    <a:lnTo>
                      <a:pt x="72" y="32"/>
                    </a:lnTo>
                    <a:lnTo>
                      <a:pt x="75" y="34"/>
                    </a:lnTo>
                    <a:lnTo>
                      <a:pt x="79" y="36"/>
                    </a:lnTo>
                    <a:lnTo>
                      <a:pt x="81" y="37"/>
                    </a:lnTo>
                    <a:lnTo>
                      <a:pt x="84" y="37"/>
                    </a:lnTo>
                    <a:lnTo>
                      <a:pt x="86" y="34"/>
                    </a:lnTo>
                    <a:lnTo>
                      <a:pt x="90" y="33"/>
                    </a:lnTo>
                    <a:lnTo>
                      <a:pt x="92" y="33"/>
                    </a:lnTo>
                    <a:lnTo>
                      <a:pt x="95" y="35"/>
                    </a:lnTo>
                    <a:lnTo>
                      <a:pt x="109" y="46"/>
                    </a:lnTo>
                    <a:lnTo>
                      <a:pt x="111" y="51"/>
                    </a:lnTo>
                    <a:lnTo>
                      <a:pt x="114" y="59"/>
                    </a:lnTo>
                    <a:lnTo>
                      <a:pt x="115" y="62"/>
                    </a:lnTo>
                    <a:lnTo>
                      <a:pt x="118" y="64"/>
                    </a:lnTo>
                    <a:lnTo>
                      <a:pt x="122" y="63"/>
                    </a:lnTo>
                    <a:lnTo>
                      <a:pt x="129" y="61"/>
                    </a:lnTo>
                    <a:lnTo>
                      <a:pt x="132" y="61"/>
                    </a:lnTo>
                    <a:lnTo>
                      <a:pt x="135" y="61"/>
                    </a:lnTo>
                    <a:lnTo>
                      <a:pt x="136" y="62"/>
                    </a:lnTo>
                    <a:lnTo>
                      <a:pt x="136" y="64"/>
                    </a:lnTo>
                    <a:lnTo>
                      <a:pt x="133" y="65"/>
                    </a:lnTo>
                    <a:lnTo>
                      <a:pt x="134" y="67"/>
                    </a:lnTo>
                    <a:lnTo>
                      <a:pt x="135" y="69"/>
                    </a:lnTo>
                    <a:lnTo>
                      <a:pt x="139" y="71"/>
                    </a:lnTo>
                    <a:lnTo>
                      <a:pt x="142" y="71"/>
                    </a:lnTo>
                    <a:lnTo>
                      <a:pt x="147" y="71"/>
                    </a:lnTo>
                    <a:lnTo>
                      <a:pt x="149" y="70"/>
                    </a:lnTo>
                    <a:lnTo>
                      <a:pt x="151" y="69"/>
                    </a:lnTo>
                    <a:lnTo>
                      <a:pt x="153" y="63"/>
                    </a:lnTo>
                    <a:lnTo>
                      <a:pt x="155" y="62"/>
                    </a:lnTo>
                    <a:lnTo>
                      <a:pt x="157" y="63"/>
                    </a:lnTo>
                    <a:lnTo>
                      <a:pt x="159" y="69"/>
                    </a:lnTo>
                    <a:lnTo>
                      <a:pt x="163" y="73"/>
                    </a:lnTo>
                    <a:lnTo>
                      <a:pt x="173" y="77"/>
                    </a:lnTo>
                    <a:lnTo>
                      <a:pt x="178" y="77"/>
                    </a:lnTo>
                    <a:lnTo>
                      <a:pt x="181" y="80"/>
                    </a:lnTo>
                    <a:lnTo>
                      <a:pt x="182" y="83"/>
                    </a:lnTo>
                    <a:lnTo>
                      <a:pt x="182" y="90"/>
                    </a:lnTo>
                    <a:lnTo>
                      <a:pt x="181" y="93"/>
                    </a:lnTo>
                    <a:lnTo>
                      <a:pt x="182" y="95"/>
                    </a:lnTo>
                    <a:lnTo>
                      <a:pt x="184" y="96"/>
                    </a:lnTo>
                    <a:lnTo>
                      <a:pt x="190" y="96"/>
                    </a:lnTo>
                    <a:lnTo>
                      <a:pt x="192" y="95"/>
                    </a:lnTo>
                    <a:lnTo>
                      <a:pt x="193" y="98"/>
                    </a:lnTo>
                    <a:lnTo>
                      <a:pt x="192" y="99"/>
                    </a:lnTo>
                    <a:lnTo>
                      <a:pt x="192" y="102"/>
                    </a:lnTo>
                    <a:lnTo>
                      <a:pt x="191" y="110"/>
                    </a:lnTo>
                    <a:lnTo>
                      <a:pt x="189" y="113"/>
                    </a:lnTo>
                    <a:lnTo>
                      <a:pt x="189" y="117"/>
                    </a:lnTo>
                    <a:lnTo>
                      <a:pt x="190" y="120"/>
                    </a:lnTo>
                    <a:lnTo>
                      <a:pt x="194" y="124"/>
                    </a:lnTo>
                    <a:lnTo>
                      <a:pt x="207" y="137"/>
                    </a:lnTo>
                    <a:lnTo>
                      <a:pt x="213" y="146"/>
                    </a:lnTo>
                    <a:lnTo>
                      <a:pt x="218" y="156"/>
                    </a:lnTo>
                    <a:lnTo>
                      <a:pt x="229" y="177"/>
                    </a:lnTo>
                    <a:lnTo>
                      <a:pt x="232" y="183"/>
                    </a:lnTo>
                    <a:lnTo>
                      <a:pt x="238" y="192"/>
                    </a:lnTo>
                    <a:lnTo>
                      <a:pt x="238" y="197"/>
                    </a:lnTo>
                    <a:lnTo>
                      <a:pt x="241" y="204"/>
                    </a:lnTo>
                    <a:lnTo>
                      <a:pt x="243" y="209"/>
                    </a:lnTo>
                    <a:lnTo>
                      <a:pt x="243" y="213"/>
                    </a:lnTo>
                    <a:lnTo>
                      <a:pt x="243" y="219"/>
                    </a:lnTo>
                    <a:lnTo>
                      <a:pt x="241" y="219"/>
                    </a:lnTo>
                    <a:lnTo>
                      <a:pt x="241" y="220"/>
                    </a:lnTo>
                    <a:lnTo>
                      <a:pt x="241" y="223"/>
                    </a:lnTo>
                    <a:lnTo>
                      <a:pt x="241" y="227"/>
                    </a:lnTo>
                    <a:lnTo>
                      <a:pt x="239" y="235"/>
                    </a:lnTo>
                    <a:lnTo>
                      <a:pt x="237" y="239"/>
                    </a:lnTo>
                    <a:lnTo>
                      <a:pt x="237" y="243"/>
                    </a:lnTo>
                    <a:lnTo>
                      <a:pt x="237" y="245"/>
                    </a:lnTo>
                    <a:lnTo>
                      <a:pt x="239" y="247"/>
                    </a:lnTo>
                    <a:lnTo>
                      <a:pt x="241" y="249"/>
                    </a:lnTo>
                    <a:lnTo>
                      <a:pt x="246" y="255"/>
                    </a:lnTo>
                    <a:lnTo>
                      <a:pt x="251" y="262"/>
                    </a:lnTo>
                    <a:lnTo>
                      <a:pt x="259" y="267"/>
                    </a:lnTo>
                    <a:lnTo>
                      <a:pt x="265" y="269"/>
                    </a:lnTo>
                    <a:lnTo>
                      <a:pt x="268" y="273"/>
                    </a:lnTo>
                    <a:lnTo>
                      <a:pt x="268" y="276"/>
                    </a:lnTo>
                    <a:lnTo>
                      <a:pt x="266" y="281"/>
                    </a:lnTo>
                    <a:lnTo>
                      <a:pt x="264" y="283"/>
                    </a:lnTo>
                    <a:lnTo>
                      <a:pt x="264" y="290"/>
                    </a:lnTo>
                    <a:lnTo>
                      <a:pt x="263" y="290"/>
                    </a:lnTo>
                    <a:lnTo>
                      <a:pt x="263" y="291"/>
                    </a:lnTo>
                    <a:lnTo>
                      <a:pt x="263" y="293"/>
                    </a:lnTo>
                    <a:lnTo>
                      <a:pt x="262" y="298"/>
                    </a:lnTo>
                    <a:lnTo>
                      <a:pt x="259" y="301"/>
                    </a:lnTo>
                    <a:lnTo>
                      <a:pt x="257" y="304"/>
                    </a:lnTo>
                    <a:lnTo>
                      <a:pt x="251" y="309"/>
                    </a:lnTo>
                    <a:lnTo>
                      <a:pt x="247" y="320"/>
                    </a:lnTo>
                    <a:lnTo>
                      <a:pt x="246" y="325"/>
                    </a:lnTo>
                    <a:lnTo>
                      <a:pt x="253" y="334"/>
                    </a:lnTo>
                    <a:lnTo>
                      <a:pt x="254" y="337"/>
                    </a:lnTo>
                    <a:lnTo>
                      <a:pt x="256" y="340"/>
                    </a:lnTo>
                    <a:lnTo>
                      <a:pt x="259" y="346"/>
                    </a:lnTo>
                    <a:lnTo>
                      <a:pt x="260" y="350"/>
                    </a:lnTo>
                    <a:lnTo>
                      <a:pt x="260" y="356"/>
                    </a:lnTo>
                    <a:lnTo>
                      <a:pt x="257" y="370"/>
                    </a:lnTo>
                    <a:lnTo>
                      <a:pt x="256" y="372"/>
                    </a:lnTo>
                    <a:lnTo>
                      <a:pt x="259" y="376"/>
                    </a:lnTo>
                    <a:lnTo>
                      <a:pt x="263" y="380"/>
                    </a:lnTo>
                    <a:lnTo>
                      <a:pt x="269" y="386"/>
                    </a:lnTo>
                    <a:lnTo>
                      <a:pt x="273" y="390"/>
                    </a:lnTo>
                    <a:lnTo>
                      <a:pt x="274" y="392"/>
                    </a:lnTo>
                    <a:lnTo>
                      <a:pt x="276" y="396"/>
                    </a:lnTo>
                    <a:lnTo>
                      <a:pt x="277" y="400"/>
                    </a:lnTo>
                    <a:lnTo>
                      <a:pt x="277" y="402"/>
                    </a:lnTo>
                    <a:lnTo>
                      <a:pt x="277" y="403"/>
                    </a:lnTo>
                    <a:lnTo>
                      <a:pt x="278" y="405"/>
                    </a:lnTo>
                    <a:lnTo>
                      <a:pt x="277" y="407"/>
                    </a:lnTo>
                    <a:lnTo>
                      <a:pt x="277" y="410"/>
                    </a:lnTo>
                    <a:lnTo>
                      <a:pt x="276" y="413"/>
                    </a:lnTo>
                    <a:lnTo>
                      <a:pt x="276" y="416"/>
                    </a:lnTo>
                    <a:lnTo>
                      <a:pt x="274" y="420"/>
                    </a:lnTo>
                    <a:lnTo>
                      <a:pt x="272" y="424"/>
                    </a:lnTo>
                    <a:lnTo>
                      <a:pt x="269" y="427"/>
                    </a:lnTo>
                    <a:lnTo>
                      <a:pt x="269" y="435"/>
                    </a:lnTo>
                    <a:lnTo>
                      <a:pt x="270" y="438"/>
                    </a:lnTo>
                    <a:lnTo>
                      <a:pt x="275" y="441"/>
                    </a:lnTo>
                    <a:lnTo>
                      <a:pt x="280" y="443"/>
                    </a:lnTo>
                    <a:lnTo>
                      <a:pt x="287" y="445"/>
                    </a:lnTo>
                    <a:lnTo>
                      <a:pt x="292" y="446"/>
                    </a:lnTo>
                    <a:lnTo>
                      <a:pt x="295" y="452"/>
                    </a:lnTo>
                    <a:lnTo>
                      <a:pt x="296" y="456"/>
                    </a:lnTo>
                    <a:lnTo>
                      <a:pt x="299" y="460"/>
                    </a:lnTo>
                    <a:lnTo>
                      <a:pt x="303" y="462"/>
                    </a:lnTo>
                    <a:lnTo>
                      <a:pt x="306" y="464"/>
                    </a:lnTo>
                    <a:lnTo>
                      <a:pt x="308" y="465"/>
                    </a:lnTo>
                    <a:lnTo>
                      <a:pt x="309" y="467"/>
                    </a:lnTo>
                    <a:lnTo>
                      <a:pt x="309" y="471"/>
                    </a:lnTo>
                    <a:lnTo>
                      <a:pt x="312" y="474"/>
                    </a:lnTo>
                    <a:lnTo>
                      <a:pt x="315" y="473"/>
                    </a:lnTo>
                    <a:lnTo>
                      <a:pt x="323" y="472"/>
                    </a:lnTo>
                    <a:lnTo>
                      <a:pt x="328" y="468"/>
                    </a:lnTo>
                    <a:lnTo>
                      <a:pt x="333" y="467"/>
                    </a:lnTo>
                    <a:lnTo>
                      <a:pt x="337" y="468"/>
                    </a:lnTo>
                    <a:lnTo>
                      <a:pt x="340" y="470"/>
                    </a:lnTo>
                    <a:lnTo>
                      <a:pt x="343" y="473"/>
                    </a:lnTo>
                    <a:lnTo>
                      <a:pt x="351" y="476"/>
                    </a:lnTo>
                    <a:lnTo>
                      <a:pt x="361" y="481"/>
                    </a:lnTo>
                    <a:lnTo>
                      <a:pt x="383" y="491"/>
                    </a:lnTo>
                    <a:lnTo>
                      <a:pt x="389" y="491"/>
                    </a:lnTo>
                    <a:lnTo>
                      <a:pt x="394" y="490"/>
                    </a:lnTo>
                    <a:lnTo>
                      <a:pt x="402" y="490"/>
                    </a:lnTo>
                    <a:lnTo>
                      <a:pt x="408" y="490"/>
                    </a:lnTo>
                    <a:lnTo>
                      <a:pt x="414" y="494"/>
                    </a:lnTo>
                    <a:lnTo>
                      <a:pt x="419" y="496"/>
                    </a:lnTo>
                    <a:lnTo>
                      <a:pt x="422" y="500"/>
                    </a:lnTo>
                    <a:lnTo>
                      <a:pt x="423" y="502"/>
                    </a:lnTo>
                    <a:lnTo>
                      <a:pt x="423" y="505"/>
                    </a:lnTo>
                    <a:lnTo>
                      <a:pt x="421" y="508"/>
                    </a:lnTo>
                    <a:lnTo>
                      <a:pt x="421" y="511"/>
                    </a:lnTo>
                    <a:lnTo>
                      <a:pt x="424" y="516"/>
                    </a:lnTo>
                    <a:lnTo>
                      <a:pt x="427" y="519"/>
                    </a:lnTo>
                    <a:lnTo>
                      <a:pt x="430" y="525"/>
                    </a:lnTo>
                    <a:lnTo>
                      <a:pt x="431" y="531"/>
                    </a:lnTo>
                    <a:lnTo>
                      <a:pt x="436" y="537"/>
                    </a:lnTo>
                    <a:lnTo>
                      <a:pt x="440" y="543"/>
                    </a:lnTo>
                    <a:lnTo>
                      <a:pt x="440" y="544"/>
                    </a:lnTo>
                    <a:lnTo>
                      <a:pt x="441" y="547"/>
                    </a:lnTo>
                    <a:lnTo>
                      <a:pt x="442" y="551"/>
                    </a:lnTo>
                    <a:lnTo>
                      <a:pt x="440" y="557"/>
                    </a:lnTo>
                    <a:lnTo>
                      <a:pt x="440" y="562"/>
                    </a:lnTo>
                    <a:lnTo>
                      <a:pt x="438" y="566"/>
                    </a:lnTo>
                    <a:lnTo>
                      <a:pt x="438" y="569"/>
                    </a:lnTo>
                    <a:lnTo>
                      <a:pt x="436" y="573"/>
                    </a:lnTo>
                    <a:lnTo>
                      <a:pt x="436" y="576"/>
                    </a:lnTo>
                    <a:lnTo>
                      <a:pt x="437" y="576"/>
                    </a:lnTo>
                    <a:lnTo>
                      <a:pt x="441" y="575"/>
                    </a:lnTo>
                    <a:lnTo>
                      <a:pt x="443" y="572"/>
                    </a:lnTo>
                    <a:lnTo>
                      <a:pt x="445" y="573"/>
                    </a:lnTo>
                    <a:lnTo>
                      <a:pt x="446" y="576"/>
                    </a:lnTo>
                    <a:lnTo>
                      <a:pt x="446" y="582"/>
                    </a:lnTo>
                    <a:lnTo>
                      <a:pt x="445" y="585"/>
                    </a:lnTo>
                    <a:lnTo>
                      <a:pt x="446" y="588"/>
                    </a:lnTo>
                    <a:lnTo>
                      <a:pt x="447" y="589"/>
                    </a:lnTo>
                    <a:lnTo>
                      <a:pt x="450" y="590"/>
                    </a:lnTo>
                    <a:lnTo>
                      <a:pt x="455" y="589"/>
                    </a:lnTo>
                    <a:lnTo>
                      <a:pt x="455" y="590"/>
                    </a:lnTo>
                    <a:lnTo>
                      <a:pt x="455" y="593"/>
                    </a:lnTo>
                    <a:lnTo>
                      <a:pt x="454" y="596"/>
                    </a:lnTo>
                    <a:lnTo>
                      <a:pt x="457" y="599"/>
                    </a:lnTo>
                    <a:lnTo>
                      <a:pt x="459" y="601"/>
                    </a:lnTo>
                    <a:lnTo>
                      <a:pt x="460" y="606"/>
                    </a:lnTo>
                    <a:lnTo>
                      <a:pt x="459" y="609"/>
                    </a:lnTo>
                    <a:lnTo>
                      <a:pt x="462" y="615"/>
                    </a:lnTo>
                    <a:lnTo>
                      <a:pt x="468" y="619"/>
                    </a:lnTo>
                    <a:lnTo>
                      <a:pt x="475" y="621"/>
                    </a:lnTo>
                    <a:lnTo>
                      <a:pt x="477" y="621"/>
                    </a:lnTo>
                    <a:lnTo>
                      <a:pt x="478" y="625"/>
                    </a:lnTo>
                    <a:lnTo>
                      <a:pt x="477" y="629"/>
                    </a:lnTo>
                    <a:lnTo>
                      <a:pt x="476" y="636"/>
                    </a:lnTo>
                    <a:lnTo>
                      <a:pt x="474" y="640"/>
                    </a:lnTo>
                    <a:lnTo>
                      <a:pt x="474" y="646"/>
                    </a:lnTo>
                    <a:lnTo>
                      <a:pt x="477" y="655"/>
                    </a:lnTo>
                    <a:lnTo>
                      <a:pt x="477" y="656"/>
                    </a:lnTo>
                    <a:lnTo>
                      <a:pt x="478" y="658"/>
                    </a:lnTo>
                    <a:lnTo>
                      <a:pt x="480" y="663"/>
                    </a:lnTo>
                    <a:lnTo>
                      <a:pt x="480" y="666"/>
                    </a:lnTo>
                    <a:lnTo>
                      <a:pt x="480" y="670"/>
                    </a:lnTo>
                    <a:lnTo>
                      <a:pt x="477" y="678"/>
                    </a:lnTo>
                    <a:lnTo>
                      <a:pt x="480" y="687"/>
                    </a:lnTo>
                    <a:lnTo>
                      <a:pt x="484" y="692"/>
                    </a:lnTo>
                    <a:lnTo>
                      <a:pt x="489" y="696"/>
                    </a:lnTo>
                    <a:lnTo>
                      <a:pt x="490" y="697"/>
                    </a:lnTo>
                    <a:lnTo>
                      <a:pt x="493" y="700"/>
                    </a:lnTo>
                    <a:lnTo>
                      <a:pt x="497" y="702"/>
                    </a:lnTo>
                    <a:lnTo>
                      <a:pt x="500" y="704"/>
                    </a:lnTo>
                    <a:lnTo>
                      <a:pt x="503" y="708"/>
                    </a:lnTo>
                    <a:lnTo>
                      <a:pt x="502" y="711"/>
                    </a:lnTo>
                    <a:lnTo>
                      <a:pt x="501" y="715"/>
                    </a:lnTo>
                    <a:lnTo>
                      <a:pt x="491" y="732"/>
                    </a:lnTo>
                    <a:lnTo>
                      <a:pt x="488" y="739"/>
                    </a:lnTo>
                    <a:lnTo>
                      <a:pt x="488" y="748"/>
                    </a:lnTo>
                    <a:lnTo>
                      <a:pt x="491" y="753"/>
                    </a:lnTo>
                    <a:lnTo>
                      <a:pt x="501" y="762"/>
                    </a:lnTo>
                    <a:lnTo>
                      <a:pt x="505" y="766"/>
                    </a:lnTo>
                    <a:lnTo>
                      <a:pt x="509" y="769"/>
                    </a:lnTo>
                    <a:lnTo>
                      <a:pt x="516" y="770"/>
                    </a:lnTo>
                    <a:lnTo>
                      <a:pt x="521" y="773"/>
                    </a:lnTo>
                    <a:lnTo>
                      <a:pt x="527" y="781"/>
                    </a:lnTo>
                    <a:lnTo>
                      <a:pt x="529" y="790"/>
                    </a:lnTo>
                    <a:lnTo>
                      <a:pt x="528" y="793"/>
                    </a:lnTo>
                    <a:lnTo>
                      <a:pt x="531" y="797"/>
                    </a:lnTo>
                    <a:lnTo>
                      <a:pt x="533" y="798"/>
                    </a:lnTo>
                    <a:lnTo>
                      <a:pt x="537" y="798"/>
                    </a:lnTo>
                    <a:lnTo>
                      <a:pt x="544" y="796"/>
                    </a:lnTo>
                    <a:lnTo>
                      <a:pt x="548" y="797"/>
                    </a:lnTo>
                    <a:lnTo>
                      <a:pt x="552" y="798"/>
                    </a:lnTo>
                    <a:lnTo>
                      <a:pt x="554" y="803"/>
                    </a:lnTo>
                    <a:lnTo>
                      <a:pt x="555" y="806"/>
                    </a:lnTo>
                    <a:lnTo>
                      <a:pt x="557" y="807"/>
                    </a:lnTo>
                    <a:lnTo>
                      <a:pt x="561" y="809"/>
                    </a:lnTo>
                    <a:lnTo>
                      <a:pt x="562" y="809"/>
                    </a:lnTo>
                    <a:lnTo>
                      <a:pt x="563" y="811"/>
                    </a:lnTo>
                    <a:lnTo>
                      <a:pt x="563" y="814"/>
                    </a:lnTo>
                    <a:lnTo>
                      <a:pt x="564" y="819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455">
                <a:extLst>
                  <a:ext uri="{FF2B5EF4-FFF2-40B4-BE49-F238E27FC236}">
                    <a16:creationId xmlns:a16="http://schemas.microsoft.com/office/drawing/2014/main" id="{A9FFA121-B777-DDFE-24EC-C789FB9323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6" y="1560"/>
                <a:ext cx="12" cy="29"/>
              </a:xfrm>
              <a:custGeom>
                <a:avLst/>
                <a:gdLst>
                  <a:gd name="T0" fmla="*/ 0 w 36"/>
                  <a:gd name="T1" fmla="*/ 0 h 87"/>
                  <a:gd name="T2" fmla="*/ 2 w 36"/>
                  <a:gd name="T3" fmla="*/ 5 h 87"/>
                  <a:gd name="T4" fmla="*/ 4 w 36"/>
                  <a:gd name="T5" fmla="*/ 9 h 87"/>
                  <a:gd name="T6" fmla="*/ 12 w 36"/>
                  <a:gd name="T7" fmla="*/ 21 h 87"/>
                  <a:gd name="T8" fmla="*/ 13 w 36"/>
                  <a:gd name="T9" fmla="*/ 27 h 87"/>
                  <a:gd name="T10" fmla="*/ 15 w 36"/>
                  <a:gd name="T11" fmla="*/ 38 h 87"/>
                  <a:gd name="T12" fmla="*/ 17 w 36"/>
                  <a:gd name="T13" fmla="*/ 44 h 87"/>
                  <a:gd name="T14" fmla="*/ 18 w 36"/>
                  <a:gd name="T15" fmla="*/ 46 h 87"/>
                  <a:gd name="T16" fmla="*/ 20 w 36"/>
                  <a:gd name="T17" fmla="*/ 49 h 87"/>
                  <a:gd name="T18" fmla="*/ 21 w 36"/>
                  <a:gd name="T19" fmla="*/ 54 h 87"/>
                  <a:gd name="T20" fmla="*/ 21 w 36"/>
                  <a:gd name="T21" fmla="*/ 55 h 87"/>
                  <a:gd name="T22" fmla="*/ 22 w 36"/>
                  <a:gd name="T23" fmla="*/ 57 h 87"/>
                  <a:gd name="T24" fmla="*/ 23 w 36"/>
                  <a:gd name="T25" fmla="*/ 65 h 87"/>
                  <a:gd name="T26" fmla="*/ 29 w 36"/>
                  <a:gd name="T27" fmla="*/ 70 h 87"/>
                  <a:gd name="T28" fmla="*/ 31 w 36"/>
                  <a:gd name="T29" fmla="*/ 71 h 87"/>
                  <a:gd name="T30" fmla="*/ 33 w 36"/>
                  <a:gd name="T31" fmla="*/ 74 h 87"/>
                  <a:gd name="T32" fmla="*/ 34 w 36"/>
                  <a:gd name="T33" fmla="*/ 79 h 87"/>
                  <a:gd name="T34" fmla="*/ 36 w 36"/>
                  <a:gd name="T35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" h="87">
                    <a:moveTo>
                      <a:pt x="0" y="0"/>
                    </a:moveTo>
                    <a:lnTo>
                      <a:pt x="2" y="5"/>
                    </a:lnTo>
                    <a:lnTo>
                      <a:pt x="4" y="9"/>
                    </a:lnTo>
                    <a:lnTo>
                      <a:pt x="12" y="21"/>
                    </a:lnTo>
                    <a:lnTo>
                      <a:pt x="13" y="27"/>
                    </a:lnTo>
                    <a:lnTo>
                      <a:pt x="15" y="38"/>
                    </a:lnTo>
                    <a:lnTo>
                      <a:pt x="17" y="44"/>
                    </a:lnTo>
                    <a:lnTo>
                      <a:pt x="18" y="46"/>
                    </a:lnTo>
                    <a:lnTo>
                      <a:pt x="20" y="49"/>
                    </a:lnTo>
                    <a:lnTo>
                      <a:pt x="21" y="54"/>
                    </a:lnTo>
                    <a:lnTo>
                      <a:pt x="21" y="55"/>
                    </a:lnTo>
                    <a:lnTo>
                      <a:pt x="22" y="57"/>
                    </a:lnTo>
                    <a:lnTo>
                      <a:pt x="23" y="65"/>
                    </a:lnTo>
                    <a:lnTo>
                      <a:pt x="29" y="70"/>
                    </a:lnTo>
                    <a:lnTo>
                      <a:pt x="31" y="71"/>
                    </a:lnTo>
                    <a:lnTo>
                      <a:pt x="33" y="74"/>
                    </a:lnTo>
                    <a:lnTo>
                      <a:pt x="34" y="79"/>
                    </a:lnTo>
                    <a:lnTo>
                      <a:pt x="36" y="87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456">
                <a:extLst>
                  <a:ext uri="{FF2B5EF4-FFF2-40B4-BE49-F238E27FC236}">
                    <a16:creationId xmlns:a16="http://schemas.microsoft.com/office/drawing/2014/main" id="{342FF01E-D51F-8F2F-D7D6-18EDD5E875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1" y="2251"/>
                <a:ext cx="37" cy="10"/>
              </a:xfrm>
              <a:custGeom>
                <a:avLst/>
                <a:gdLst>
                  <a:gd name="T0" fmla="*/ 0 w 112"/>
                  <a:gd name="T1" fmla="*/ 0 h 30"/>
                  <a:gd name="T2" fmla="*/ 6 w 112"/>
                  <a:gd name="T3" fmla="*/ 3 h 30"/>
                  <a:gd name="T4" fmla="*/ 12 w 112"/>
                  <a:gd name="T5" fmla="*/ 7 h 30"/>
                  <a:gd name="T6" fmla="*/ 15 w 112"/>
                  <a:gd name="T7" fmla="*/ 7 h 30"/>
                  <a:gd name="T8" fmla="*/ 20 w 112"/>
                  <a:gd name="T9" fmla="*/ 7 h 30"/>
                  <a:gd name="T10" fmla="*/ 26 w 112"/>
                  <a:gd name="T11" fmla="*/ 5 h 30"/>
                  <a:gd name="T12" fmla="*/ 34 w 112"/>
                  <a:gd name="T13" fmla="*/ 3 h 30"/>
                  <a:gd name="T14" fmla="*/ 36 w 112"/>
                  <a:gd name="T15" fmla="*/ 7 h 30"/>
                  <a:gd name="T16" fmla="*/ 38 w 112"/>
                  <a:gd name="T17" fmla="*/ 10 h 30"/>
                  <a:gd name="T18" fmla="*/ 43 w 112"/>
                  <a:gd name="T19" fmla="*/ 16 h 30"/>
                  <a:gd name="T20" fmla="*/ 45 w 112"/>
                  <a:gd name="T21" fmla="*/ 22 h 30"/>
                  <a:gd name="T22" fmla="*/ 47 w 112"/>
                  <a:gd name="T23" fmla="*/ 25 h 30"/>
                  <a:gd name="T24" fmla="*/ 49 w 112"/>
                  <a:gd name="T25" fmla="*/ 21 h 30"/>
                  <a:gd name="T26" fmla="*/ 49 w 112"/>
                  <a:gd name="T27" fmla="*/ 19 h 30"/>
                  <a:gd name="T28" fmla="*/ 49 w 112"/>
                  <a:gd name="T29" fmla="*/ 18 h 30"/>
                  <a:gd name="T30" fmla="*/ 50 w 112"/>
                  <a:gd name="T31" fmla="*/ 18 h 30"/>
                  <a:gd name="T32" fmla="*/ 51 w 112"/>
                  <a:gd name="T33" fmla="*/ 14 h 30"/>
                  <a:gd name="T34" fmla="*/ 55 w 112"/>
                  <a:gd name="T35" fmla="*/ 15 h 30"/>
                  <a:gd name="T36" fmla="*/ 56 w 112"/>
                  <a:gd name="T37" fmla="*/ 17 h 30"/>
                  <a:gd name="T38" fmla="*/ 56 w 112"/>
                  <a:gd name="T39" fmla="*/ 19 h 30"/>
                  <a:gd name="T40" fmla="*/ 57 w 112"/>
                  <a:gd name="T41" fmla="*/ 24 h 30"/>
                  <a:gd name="T42" fmla="*/ 57 w 112"/>
                  <a:gd name="T43" fmla="*/ 28 h 30"/>
                  <a:gd name="T44" fmla="*/ 60 w 112"/>
                  <a:gd name="T45" fmla="*/ 30 h 30"/>
                  <a:gd name="T46" fmla="*/ 65 w 112"/>
                  <a:gd name="T47" fmla="*/ 30 h 30"/>
                  <a:gd name="T48" fmla="*/ 69 w 112"/>
                  <a:gd name="T49" fmla="*/ 26 h 30"/>
                  <a:gd name="T50" fmla="*/ 71 w 112"/>
                  <a:gd name="T51" fmla="*/ 20 h 30"/>
                  <a:gd name="T52" fmla="*/ 75 w 112"/>
                  <a:gd name="T53" fmla="*/ 19 h 30"/>
                  <a:gd name="T54" fmla="*/ 78 w 112"/>
                  <a:gd name="T55" fmla="*/ 17 h 30"/>
                  <a:gd name="T56" fmla="*/ 82 w 112"/>
                  <a:gd name="T57" fmla="*/ 17 h 30"/>
                  <a:gd name="T58" fmla="*/ 83 w 112"/>
                  <a:gd name="T59" fmla="*/ 15 h 30"/>
                  <a:gd name="T60" fmla="*/ 85 w 112"/>
                  <a:gd name="T61" fmla="*/ 16 h 30"/>
                  <a:gd name="T62" fmla="*/ 87 w 112"/>
                  <a:gd name="T63" fmla="*/ 20 h 30"/>
                  <a:gd name="T64" fmla="*/ 89 w 112"/>
                  <a:gd name="T65" fmla="*/ 25 h 30"/>
                  <a:gd name="T66" fmla="*/ 91 w 112"/>
                  <a:gd name="T67" fmla="*/ 25 h 30"/>
                  <a:gd name="T68" fmla="*/ 97 w 112"/>
                  <a:gd name="T69" fmla="*/ 27 h 30"/>
                  <a:gd name="T70" fmla="*/ 103 w 112"/>
                  <a:gd name="T71" fmla="*/ 27 h 30"/>
                  <a:gd name="T72" fmla="*/ 103 w 112"/>
                  <a:gd name="T73" fmla="*/ 26 h 30"/>
                  <a:gd name="T74" fmla="*/ 104 w 112"/>
                  <a:gd name="T75" fmla="*/ 26 h 30"/>
                  <a:gd name="T76" fmla="*/ 106 w 112"/>
                  <a:gd name="T77" fmla="*/ 26 h 30"/>
                  <a:gd name="T78" fmla="*/ 107 w 112"/>
                  <a:gd name="T79" fmla="*/ 26 h 30"/>
                  <a:gd name="T80" fmla="*/ 107 w 112"/>
                  <a:gd name="T81" fmla="*/ 24 h 30"/>
                  <a:gd name="T82" fmla="*/ 106 w 112"/>
                  <a:gd name="T83" fmla="*/ 22 h 30"/>
                  <a:gd name="T84" fmla="*/ 102 w 112"/>
                  <a:gd name="T85" fmla="*/ 21 h 30"/>
                  <a:gd name="T86" fmla="*/ 94 w 112"/>
                  <a:gd name="T87" fmla="*/ 19 h 30"/>
                  <a:gd name="T88" fmla="*/ 92 w 112"/>
                  <a:gd name="T89" fmla="*/ 18 h 30"/>
                  <a:gd name="T90" fmla="*/ 94 w 112"/>
                  <a:gd name="T91" fmla="*/ 18 h 30"/>
                  <a:gd name="T92" fmla="*/ 101 w 112"/>
                  <a:gd name="T93" fmla="*/ 18 h 30"/>
                  <a:gd name="T94" fmla="*/ 102 w 112"/>
                  <a:gd name="T95" fmla="*/ 16 h 30"/>
                  <a:gd name="T96" fmla="*/ 103 w 112"/>
                  <a:gd name="T97" fmla="*/ 14 h 30"/>
                  <a:gd name="T98" fmla="*/ 102 w 112"/>
                  <a:gd name="T99" fmla="*/ 12 h 30"/>
                  <a:gd name="T100" fmla="*/ 104 w 112"/>
                  <a:gd name="T101" fmla="*/ 10 h 30"/>
                  <a:gd name="T102" fmla="*/ 112 w 112"/>
                  <a:gd name="T103" fmla="*/ 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12" h="30">
                    <a:moveTo>
                      <a:pt x="0" y="0"/>
                    </a:moveTo>
                    <a:lnTo>
                      <a:pt x="6" y="3"/>
                    </a:lnTo>
                    <a:lnTo>
                      <a:pt x="12" y="7"/>
                    </a:lnTo>
                    <a:lnTo>
                      <a:pt x="15" y="7"/>
                    </a:lnTo>
                    <a:lnTo>
                      <a:pt x="20" y="7"/>
                    </a:lnTo>
                    <a:lnTo>
                      <a:pt x="26" y="5"/>
                    </a:lnTo>
                    <a:lnTo>
                      <a:pt x="34" y="3"/>
                    </a:lnTo>
                    <a:lnTo>
                      <a:pt x="36" y="7"/>
                    </a:lnTo>
                    <a:lnTo>
                      <a:pt x="38" y="10"/>
                    </a:lnTo>
                    <a:lnTo>
                      <a:pt x="43" y="16"/>
                    </a:lnTo>
                    <a:lnTo>
                      <a:pt x="45" y="22"/>
                    </a:lnTo>
                    <a:lnTo>
                      <a:pt x="47" y="25"/>
                    </a:lnTo>
                    <a:lnTo>
                      <a:pt x="49" y="21"/>
                    </a:lnTo>
                    <a:lnTo>
                      <a:pt x="49" y="19"/>
                    </a:lnTo>
                    <a:lnTo>
                      <a:pt x="49" y="18"/>
                    </a:lnTo>
                    <a:lnTo>
                      <a:pt x="50" y="18"/>
                    </a:lnTo>
                    <a:lnTo>
                      <a:pt x="51" y="14"/>
                    </a:lnTo>
                    <a:lnTo>
                      <a:pt x="55" y="15"/>
                    </a:lnTo>
                    <a:lnTo>
                      <a:pt x="56" y="17"/>
                    </a:lnTo>
                    <a:lnTo>
                      <a:pt x="56" y="19"/>
                    </a:lnTo>
                    <a:lnTo>
                      <a:pt x="57" y="24"/>
                    </a:lnTo>
                    <a:lnTo>
                      <a:pt x="57" y="28"/>
                    </a:lnTo>
                    <a:lnTo>
                      <a:pt x="60" y="30"/>
                    </a:lnTo>
                    <a:lnTo>
                      <a:pt x="65" y="30"/>
                    </a:lnTo>
                    <a:lnTo>
                      <a:pt x="69" y="26"/>
                    </a:lnTo>
                    <a:lnTo>
                      <a:pt x="71" y="20"/>
                    </a:lnTo>
                    <a:lnTo>
                      <a:pt x="75" y="19"/>
                    </a:lnTo>
                    <a:lnTo>
                      <a:pt x="78" y="17"/>
                    </a:lnTo>
                    <a:lnTo>
                      <a:pt x="82" y="17"/>
                    </a:lnTo>
                    <a:lnTo>
                      <a:pt x="83" y="15"/>
                    </a:lnTo>
                    <a:lnTo>
                      <a:pt x="85" y="16"/>
                    </a:lnTo>
                    <a:lnTo>
                      <a:pt x="87" y="20"/>
                    </a:lnTo>
                    <a:lnTo>
                      <a:pt x="89" y="25"/>
                    </a:lnTo>
                    <a:lnTo>
                      <a:pt x="91" y="25"/>
                    </a:lnTo>
                    <a:lnTo>
                      <a:pt x="97" y="27"/>
                    </a:lnTo>
                    <a:lnTo>
                      <a:pt x="103" y="27"/>
                    </a:lnTo>
                    <a:lnTo>
                      <a:pt x="103" y="26"/>
                    </a:lnTo>
                    <a:lnTo>
                      <a:pt x="104" y="26"/>
                    </a:lnTo>
                    <a:lnTo>
                      <a:pt x="106" y="26"/>
                    </a:lnTo>
                    <a:lnTo>
                      <a:pt x="107" y="26"/>
                    </a:lnTo>
                    <a:lnTo>
                      <a:pt x="107" y="24"/>
                    </a:lnTo>
                    <a:lnTo>
                      <a:pt x="106" y="22"/>
                    </a:lnTo>
                    <a:lnTo>
                      <a:pt x="102" y="21"/>
                    </a:lnTo>
                    <a:lnTo>
                      <a:pt x="94" y="19"/>
                    </a:lnTo>
                    <a:lnTo>
                      <a:pt x="92" y="18"/>
                    </a:lnTo>
                    <a:lnTo>
                      <a:pt x="94" y="18"/>
                    </a:lnTo>
                    <a:lnTo>
                      <a:pt x="101" y="18"/>
                    </a:lnTo>
                    <a:lnTo>
                      <a:pt x="102" y="16"/>
                    </a:lnTo>
                    <a:lnTo>
                      <a:pt x="103" y="14"/>
                    </a:lnTo>
                    <a:lnTo>
                      <a:pt x="102" y="12"/>
                    </a:lnTo>
                    <a:lnTo>
                      <a:pt x="104" y="10"/>
                    </a:lnTo>
                    <a:lnTo>
                      <a:pt x="112" y="8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457">
                <a:extLst>
                  <a:ext uri="{FF2B5EF4-FFF2-40B4-BE49-F238E27FC236}">
                    <a16:creationId xmlns:a16="http://schemas.microsoft.com/office/drawing/2014/main" id="{77981D30-3BF9-4185-1167-E201FFE8A6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" y="2219"/>
                <a:ext cx="194" cy="111"/>
              </a:xfrm>
              <a:custGeom>
                <a:avLst/>
                <a:gdLst>
                  <a:gd name="T0" fmla="*/ 6 w 583"/>
                  <a:gd name="T1" fmla="*/ 316 h 332"/>
                  <a:gd name="T2" fmla="*/ 26 w 583"/>
                  <a:gd name="T3" fmla="*/ 324 h 332"/>
                  <a:gd name="T4" fmla="*/ 37 w 583"/>
                  <a:gd name="T5" fmla="*/ 325 h 332"/>
                  <a:gd name="T6" fmla="*/ 61 w 583"/>
                  <a:gd name="T7" fmla="*/ 332 h 332"/>
                  <a:gd name="T8" fmla="*/ 73 w 583"/>
                  <a:gd name="T9" fmla="*/ 325 h 332"/>
                  <a:gd name="T10" fmla="*/ 72 w 583"/>
                  <a:gd name="T11" fmla="*/ 317 h 332"/>
                  <a:gd name="T12" fmla="*/ 85 w 583"/>
                  <a:gd name="T13" fmla="*/ 315 h 332"/>
                  <a:gd name="T14" fmla="*/ 100 w 583"/>
                  <a:gd name="T15" fmla="*/ 317 h 332"/>
                  <a:gd name="T16" fmla="*/ 112 w 583"/>
                  <a:gd name="T17" fmla="*/ 315 h 332"/>
                  <a:gd name="T18" fmla="*/ 127 w 583"/>
                  <a:gd name="T19" fmla="*/ 320 h 332"/>
                  <a:gd name="T20" fmla="*/ 139 w 583"/>
                  <a:gd name="T21" fmla="*/ 314 h 332"/>
                  <a:gd name="T22" fmla="*/ 150 w 583"/>
                  <a:gd name="T23" fmla="*/ 302 h 332"/>
                  <a:gd name="T24" fmla="*/ 159 w 583"/>
                  <a:gd name="T25" fmla="*/ 299 h 332"/>
                  <a:gd name="T26" fmla="*/ 166 w 583"/>
                  <a:gd name="T27" fmla="*/ 296 h 332"/>
                  <a:gd name="T28" fmla="*/ 167 w 583"/>
                  <a:gd name="T29" fmla="*/ 288 h 332"/>
                  <a:gd name="T30" fmla="*/ 169 w 583"/>
                  <a:gd name="T31" fmla="*/ 284 h 332"/>
                  <a:gd name="T32" fmla="*/ 176 w 583"/>
                  <a:gd name="T33" fmla="*/ 277 h 332"/>
                  <a:gd name="T34" fmla="*/ 183 w 583"/>
                  <a:gd name="T35" fmla="*/ 266 h 332"/>
                  <a:gd name="T36" fmla="*/ 194 w 583"/>
                  <a:gd name="T37" fmla="*/ 263 h 332"/>
                  <a:gd name="T38" fmla="*/ 199 w 583"/>
                  <a:gd name="T39" fmla="*/ 264 h 332"/>
                  <a:gd name="T40" fmla="*/ 207 w 583"/>
                  <a:gd name="T41" fmla="*/ 265 h 332"/>
                  <a:gd name="T42" fmla="*/ 219 w 583"/>
                  <a:gd name="T43" fmla="*/ 270 h 332"/>
                  <a:gd name="T44" fmla="*/ 226 w 583"/>
                  <a:gd name="T45" fmla="*/ 279 h 332"/>
                  <a:gd name="T46" fmla="*/ 247 w 583"/>
                  <a:gd name="T47" fmla="*/ 278 h 332"/>
                  <a:gd name="T48" fmla="*/ 250 w 583"/>
                  <a:gd name="T49" fmla="*/ 276 h 332"/>
                  <a:gd name="T50" fmla="*/ 259 w 583"/>
                  <a:gd name="T51" fmla="*/ 257 h 332"/>
                  <a:gd name="T52" fmla="*/ 260 w 583"/>
                  <a:gd name="T53" fmla="*/ 238 h 332"/>
                  <a:gd name="T54" fmla="*/ 271 w 583"/>
                  <a:gd name="T55" fmla="*/ 225 h 332"/>
                  <a:gd name="T56" fmla="*/ 294 w 583"/>
                  <a:gd name="T57" fmla="*/ 214 h 332"/>
                  <a:gd name="T58" fmla="*/ 318 w 583"/>
                  <a:gd name="T59" fmla="*/ 205 h 332"/>
                  <a:gd name="T60" fmla="*/ 321 w 583"/>
                  <a:gd name="T61" fmla="*/ 202 h 332"/>
                  <a:gd name="T62" fmla="*/ 323 w 583"/>
                  <a:gd name="T63" fmla="*/ 199 h 332"/>
                  <a:gd name="T64" fmla="*/ 326 w 583"/>
                  <a:gd name="T65" fmla="*/ 193 h 332"/>
                  <a:gd name="T66" fmla="*/ 330 w 583"/>
                  <a:gd name="T67" fmla="*/ 174 h 332"/>
                  <a:gd name="T68" fmla="*/ 340 w 583"/>
                  <a:gd name="T69" fmla="*/ 163 h 332"/>
                  <a:gd name="T70" fmla="*/ 356 w 583"/>
                  <a:gd name="T71" fmla="*/ 154 h 332"/>
                  <a:gd name="T72" fmla="*/ 366 w 583"/>
                  <a:gd name="T73" fmla="*/ 146 h 332"/>
                  <a:gd name="T74" fmla="*/ 369 w 583"/>
                  <a:gd name="T75" fmla="*/ 145 h 332"/>
                  <a:gd name="T76" fmla="*/ 376 w 583"/>
                  <a:gd name="T77" fmla="*/ 133 h 332"/>
                  <a:gd name="T78" fmla="*/ 381 w 583"/>
                  <a:gd name="T79" fmla="*/ 126 h 332"/>
                  <a:gd name="T80" fmla="*/ 388 w 583"/>
                  <a:gd name="T81" fmla="*/ 122 h 332"/>
                  <a:gd name="T82" fmla="*/ 414 w 583"/>
                  <a:gd name="T83" fmla="*/ 111 h 332"/>
                  <a:gd name="T84" fmla="*/ 425 w 583"/>
                  <a:gd name="T85" fmla="*/ 103 h 332"/>
                  <a:gd name="T86" fmla="*/ 427 w 583"/>
                  <a:gd name="T87" fmla="*/ 95 h 332"/>
                  <a:gd name="T88" fmla="*/ 432 w 583"/>
                  <a:gd name="T89" fmla="*/ 79 h 332"/>
                  <a:gd name="T90" fmla="*/ 444 w 583"/>
                  <a:gd name="T91" fmla="*/ 67 h 332"/>
                  <a:gd name="T92" fmla="*/ 457 w 583"/>
                  <a:gd name="T93" fmla="*/ 41 h 332"/>
                  <a:gd name="T94" fmla="*/ 466 w 583"/>
                  <a:gd name="T95" fmla="*/ 15 h 332"/>
                  <a:gd name="T96" fmla="*/ 478 w 583"/>
                  <a:gd name="T97" fmla="*/ 12 h 332"/>
                  <a:gd name="T98" fmla="*/ 483 w 583"/>
                  <a:gd name="T99" fmla="*/ 9 h 332"/>
                  <a:gd name="T100" fmla="*/ 491 w 583"/>
                  <a:gd name="T101" fmla="*/ 7 h 332"/>
                  <a:gd name="T102" fmla="*/ 506 w 583"/>
                  <a:gd name="T103" fmla="*/ 4 h 332"/>
                  <a:gd name="T104" fmla="*/ 523 w 583"/>
                  <a:gd name="T105" fmla="*/ 3 h 332"/>
                  <a:gd name="T106" fmla="*/ 533 w 583"/>
                  <a:gd name="T107" fmla="*/ 19 h 332"/>
                  <a:gd name="T108" fmla="*/ 557 w 583"/>
                  <a:gd name="T109" fmla="*/ 58 h 332"/>
                  <a:gd name="T110" fmla="*/ 567 w 583"/>
                  <a:gd name="T111" fmla="*/ 73 h 332"/>
                  <a:gd name="T112" fmla="*/ 583 w 583"/>
                  <a:gd name="T113" fmla="*/ 98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83" h="332">
                    <a:moveTo>
                      <a:pt x="0" y="317"/>
                    </a:moveTo>
                    <a:lnTo>
                      <a:pt x="3" y="315"/>
                    </a:lnTo>
                    <a:lnTo>
                      <a:pt x="6" y="316"/>
                    </a:lnTo>
                    <a:lnTo>
                      <a:pt x="14" y="318"/>
                    </a:lnTo>
                    <a:lnTo>
                      <a:pt x="20" y="319"/>
                    </a:lnTo>
                    <a:lnTo>
                      <a:pt x="26" y="324"/>
                    </a:lnTo>
                    <a:lnTo>
                      <a:pt x="31" y="326"/>
                    </a:lnTo>
                    <a:lnTo>
                      <a:pt x="33" y="326"/>
                    </a:lnTo>
                    <a:lnTo>
                      <a:pt x="37" y="325"/>
                    </a:lnTo>
                    <a:lnTo>
                      <a:pt x="41" y="324"/>
                    </a:lnTo>
                    <a:lnTo>
                      <a:pt x="49" y="325"/>
                    </a:lnTo>
                    <a:lnTo>
                      <a:pt x="61" y="332"/>
                    </a:lnTo>
                    <a:lnTo>
                      <a:pt x="65" y="331"/>
                    </a:lnTo>
                    <a:lnTo>
                      <a:pt x="70" y="329"/>
                    </a:lnTo>
                    <a:lnTo>
                      <a:pt x="73" y="325"/>
                    </a:lnTo>
                    <a:lnTo>
                      <a:pt x="73" y="323"/>
                    </a:lnTo>
                    <a:lnTo>
                      <a:pt x="71" y="318"/>
                    </a:lnTo>
                    <a:lnTo>
                      <a:pt x="72" y="317"/>
                    </a:lnTo>
                    <a:lnTo>
                      <a:pt x="74" y="315"/>
                    </a:lnTo>
                    <a:lnTo>
                      <a:pt x="79" y="315"/>
                    </a:lnTo>
                    <a:lnTo>
                      <a:pt x="85" y="315"/>
                    </a:lnTo>
                    <a:lnTo>
                      <a:pt x="92" y="317"/>
                    </a:lnTo>
                    <a:lnTo>
                      <a:pt x="96" y="317"/>
                    </a:lnTo>
                    <a:lnTo>
                      <a:pt x="100" y="317"/>
                    </a:lnTo>
                    <a:lnTo>
                      <a:pt x="102" y="316"/>
                    </a:lnTo>
                    <a:lnTo>
                      <a:pt x="104" y="315"/>
                    </a:lnTo>
                    <a:lnTo>
                      <a:pt x="112" y="315"/>
                    </a:lnTo>
                    <a:lnTo>
                      <a:pt x="117" y="316"/>
                    </a:lnTo>
                    <a:lnTo>
                      <a:pt x="120" y="317"/>
                    </a:lnTo>
                    <a:lnTo>
                      <a:pt x="127" y="320"/>
                    </a:lnTo>
                    <a:lnTo>
                      <a:pt x="130" y="319"/>
                    </a:lnTo>
                    <a:lnTo>
                      <a:pt x="135" y="318"/>
                    </a:lnTo>
                    <a:lnTo>
                      <a:pt x="139" y="314"/>
                    </a:lnTo>
                    <a:lnTo>
                      <a:pt x="142" y="312"/>
                    </a:lnTo>
                    <a:lnTo>
                      <a:pt x="147" y="305"/>
                    </a:lnTo>
                    <a:lnTo>
                      <a:pt x="150" y="302"/>
                    </a:lnTo>
                    <a:lnTo>
                      <a:pt x="154" y="299"/>
                    </a:lnTo>
                    <a:lnTo>
                      <a:pt x="158" y="299"/>
                    </a:lnTo>
                    <a:lnTo>
                      <a:pt x="159" y="299"/>
                    </a:lnTo>
                    <a:lnTo>
                      <a:pt x="161" y="300"/>
                    </a:lnTo>
                    <a:lnTo>
                      <a:pt x="166" y="299"/>
                    </a:lnTo>
                    <a:lnTo>
                      <a:pt x="166" y="296"/>
                    </a:lnTo>
                    <a:lnTo>
                      <a:pt x="167" y="294"/>
                    </a:lnTo>
                    <a:lnTo>
                      <a:pt x="167" y="290"/>
                    </a:lnTo>
                    <a:lnTo>
                      <a:pt x="167" y="288"/>
                    </a:lnTo>
                    <a:lnTo>
                      <a:pt x="167" y="287"/>
                    </a:lnTo>
                    <a:lnTo>
                      <a:pt x="168" y="287"/>
                    </a:lnTo>
                    <a:lnTo>
                      <a:pt x="169" y="284"/>
                    </a:lnTo>
                    <a:lnTo>
                      <a:pt x="173" y="282"/>
                    </a:lnTo>
                    <a:lnTo>
                      <a:pt x="175" y="279"/>
                    </a:lnTo>
                    <a:lnTo>
                      <a:pt x="176" y="277"/>
                    </a:lnTo>
                    <a:lnTo>
                      <a:pt x="175" y="273"/>
                    </a:lnTo>
                    <a:lnTo>
                      <a:pt x="177" y="271"/>
                    </a:lnTo>
                    <a:lnTo>
                      <a:pt x="183" y="266"/>
                    </a:lnTo>
                    <a:lnTo>
                      <a:pt x="186" y="263"/>
                    </a:lnTo>
                    <a:lnTo>
                      <a:pt x="191" y="263"/>
                    </a:lnTo>
                    <a:lnTo>
                      <a:pt x="194" y="263"/>
                    </a:lnTo>
                    <a:lnTo>
                      <a:pt x="195" y="263"/>
                    </a:lnTo>
                    <a:lnTo>
                      <a:pt x="197" y="264"/>
                    </a:lnTo>
                    <a:lnTo>
                      <a:pt x="199" y="264"/>
                    </a:lnTo>
                    <a:lnTo>
                      <a:pt x="202" y="265"/>
                    </a:lnTo>
                    <a:lnTo>
                      <a:pt x="204" y="264"/>
                    </a:lnTo>
                    <a:lnTo>
                      <a:pt x="207" y="265"/>
                    </a:lnTo>
                    <a:lnTo>
                      <a:pt x="212" y="268"/>
                    </a:lnTo>
                    <a:lnTo>
                      <a:pt x="217" y="269"/>
                    </a:lnTo>
                    <a:lnTo>
                      <a:pt x="219" y="270"/>
                    </a:lnTo>
                    <a:lnTo>
                      <a:pt x="223" y="275"/>
                    </a:lnTo>
                    <a:lnTo>
                      <a:pt x="223" y="277"/>
                    </a:lnTo>
                    <a:lnTo>
                      <a:pt x="226" y="279"/>
                    </a:lnTo>
                    <a:lnTo>
                      <a:pt x="227" y="279"/>
                    </a:lnTo>
                    <a:lnTo>
                      <a:pt x="232" y="280"/>
                    </a:lnTo>
                    <a:lnTo>
                      <a:pt x="247" y="278"/>
                    </a:lnTo>
                    <a:lnTo>
                      <a:pt x="249" y="277"/>
                    </a:lnTo>
                    <a:lnTo>
                      <a:pt x="249" y="276"/>
                    </a:lnTo>
                    <a:lnTo>
                      <a:pt x="250" y="276"/>
                    </a:lnTo>
                    <a:lnTo>
                      <a:pt x="252" y="276"/>
                    </a:lnTo>
                    <a:lnTo>
                      <a:pt x="256" y="262"/>
                    </a:lnTo>
                    <a:lnTo>
                      <a:pt x="259" y="257"/>
                    </a:lnTo>
                    <a:lnTo>
                      <a:pt x="260" y="252"/>
                    </a:lnTo>
                    <a:lnTo>
                      <a:pt x="260" y="246"/>
                    </a:lnTo>
                    <a:lnTo>
                      <a:pt x="260" y="238"/>
                    </a:lnTo>
                    <a:lnTo>
                      <a:pt x="262" y="232"/>
                    </a:lnTo>
                    <a:lnTo>
                      <a:pt x="265" y="227"/>
                    </a:lnTo>
                    <a:lnTo>
                      <a:pt x="271" y="225"/>
                    </a:lnTo>
                    <a:lnTo>
                      <a:pt x="281" y="220"/>
                    </a:lnTo>
                    <a:lnTo>
                      <a:pt x="289" y="217"/>
                    </a:lnTo>
                    <a:lnTo>
                      <a:pt x="294" y="214"/>
                    </a:lnTo>
                    <a:lnTo>
                      <a:pt x="299" y="213"/>
                    </a:lnTo>
                    <a:lnTo>
                      <a:pt x="312" y="207"/>
                    </a:lnTo>
                    <a:lnTo>
                      <a:pt x="318" y="205"/>
                    </a:lnTo>
                    <a:lnTo>
                      <a:pt x="320" y="203"/>
                    </a:lnTo>
                    <a:lnTo>
                      <a:pt x="320" y="202"/>
                    </a:lnTo>
                    <a:lnTo>
                      <a:pt x="321" y="202"/>
                    </a:lnTo>
                    <a:lnTo>
                      <a:pt x="323" y="202"/>
                    </a:lnTo>
                    <a:lnTo>
                      <a:pt x="323" y="200"/>
                    </a:lnTo>
                    <a:lnTo>
                      <a:pt x="323" y="199"/>
                    </a:lnTo>
                    <a:lnTo>
                      <a:pt x="324" y="199"/>
                    </a:lnTo>
                    <a:lnTo>
                      <a:pt x="326" y="197"/>
                    </a:lnTo>
                    <a:lnTo>
                      <a:pt x="326" y="193"/>
                    </a:lnTo>
                    <a:lnTo>
                      <a:pt x="327" y="191"/>
                    </a:lnTo>
                    <a:lnTo>
                      <a:pt x="328" y="182"/>
                    </a:lnTo>
                    <a:lnTo>
                      <a:pt x="330" y="174"/>
                    </a:lnTo>
                    <a:lnTo>
                      <a:pt x="333" y="168"/>
                    </a:lnTo>
                    <a:lnTo>
                      <a:pt x="339" y="165"/>
                    </a:lnTo>
                    <a:lnTo>
                      <a:pt x="340" y="163"/>
                    </a:lnTo>
                    <a:lnTo>
                      <a:pt x="344" y="161"/>
                    </a:lnTo>
                    <a:lnTo>
                      <a:pt x="348" y="157"/>
                    </a:lnTo>
                    <a:lnTo>
                      <a:pt x="356" y="154"/>
                    </a:lnTo>
                    <a:lnTo>
                      <a:pt x="360" y="149"/>
                    </a:lnTo>
                    <a:lnTo>
                      <a:pt x="364" y="148"/>
                    </a:lnTo>
                    <a:lnTo>
                      <a:pt x="366" y="146"/>
                    </a:lnTo>
                    <a:lnTo>
                      <a:pt x="366" y="145"/>
                    </a:lnTo>
                    <a:lnTo>
                      <a:pt x="367" y="145"/>
                    </a:lnTo>
                    <a:lnTo>
                      <a:pt x="369" y="145"/>
                    </a:lnTo>
                    <a:lnTo>
                      <a:pt x="371" y="143"/>
                    </a:lnTo>
                    <a:lnTo>
                      <a:pt x="374" y="141"/>
                    </a:lnTo>
                    <a:lnTo>
                      <a:pt x="376" y="133"/>
                    </a:lnTo>
                    <a:lnTo>
                      <a:pt x="378" y="129"/>
                    </a:lnTo>
                    <a:lnTo>
                      <a:pt x="379" y="126"/>
                    </a:lnTo>
                    <a:lnTo>
                      <a:pt x="381" y="126"/>
                    </a:lnTo>
                    <a:lnTo>
                      <a:pt x="381" y="125"/>
                    </a:lnTo>
                    <a:lnTo>
                      <a:pt x="384" y="124"/>
                    </a:lnTo>
                    <a:lnTo>
                      <a:pt x="388" y="122"/>
                    </a:lnTo>
                    <a:lnTo>
                      <a:pt x="396" y="121"/>
                    </a:lnTo>
                    <a:lnTo>
                      <a:pt x="404" y="116"/>
                    </a:lnTo>
                    <a:lnTo>
                      <a:pt x="414" y="111"/>
                    </a:lnTo>
                    <a:lnTo>
                      <a:pt x="418" y="109"/>
                    </a:lnTo>
                    <a:lnTo>
                      <a:pt x="421" y="107"/>
                    </a:lnTo>
                    <a:lnTo>
                      <a:pt x="425" y="103"/>
                    </a:lnTo>
                    <a:lnTo>
                      <a:pt x="426" y="101"/>
                    </a:lnTo>
                    <a:lnTo>
                      <a:pt x="426" y="97"/>
                    </a:lnTo>
                    <a:lnTo>
                      <a:pt x="427" y="95"/>
                    </a:lnTo>
                    <a:lnTo>
                      <a:pt x="428" y="89"/>
                    </a:lnTo>
                    <a:lnTo>
                      <a:pt x="429" y="83"/>
                    </a:lnTo>
                    <a:lnTo>
                      <a:pt x="432" y="79"/>
                    </a:lnTo>
                    <a:lnTo>
                      <a:pt x="436" y="77"/>
                    </a:lnTo>
                    <a:lnTo>
                      <a:pt x="441" y="71"/>
                    </a:lnTo>
                    <a:lnTo>
                      <a:pt x="444" y="67"/>
                    </a:lnTo>
                    <a:lnTo>
                      <a:pt x="447" y="58"/>
                    </a:lnTo>
                    <a:lnTo>
                      <a:pt x="454" y="51"/>
                    </a:lnTo>
                    <a:lnTo>
                      <a:pt x="457" y="41"/>
                    </a:lnTo>
                    <a:lnTo>
                      <a:pt x="459" y="28"/>
                    </a:lnTo>
                    <a:lnTo>
                      <a:pt x="460" y="20"/>
                    </a:lnTo>
                    <a:lnTo>
                      <a:pt x="466" y="15"/>
                    </a:lnTo>
                    <a:lnTo>
                      <a:pt x="470" y="12"/>
                    </a:lnTo>
                    <a:lnTo>
                      <a:pt x="476" y="13"/>
                    </a:lnTo>
                    <a:lnTo>
                      <a:pt x="478" y="12"/>
                    </a:lnTo>
                    <a:lnTo>
                      <a:pt x="481" y="12"/>
                    </a:lnTo>
                    <a:lnTo>
                      <a:pt x="483" y="10"/>
                    </a:lnTo>
                    <a:lnTo>
                      <a:pt x="483" y="9"/>
                    </a:lnTo>
                    <a:lnTo>
                      <a:pt x="484" y="9"/>
                    </a:lnTo>
                    <a:lnTo>
                      <a:pt x="486" y="9"/>
                    </a:lnTo>
                    <a:lnTo>
                      <a:pt x="491" y="7"/>
                    </a:lnTo>
                    <a:lnTo>
                      <a:pt x="496" y="8"/>
                    </a:lnTo>
                    <a:lnTo>
                      <a:pt x="500" y="8"/>
                    </a:lnTo>
                    <a:lnTo>
                      <a:pt x="506" y="4"/>
                    </a:lnTo>
                    <a:lnTo>
                      <a:pt x="512" y="1"/>
                    </a:lnTo>
                    <a:lnTo>
                      <a:pt x="516" y="0"/>
                    </a:lnTo>
                    <a:lnTo>
                      <a:pt x="523" y="3"/>
                    </a:lnTo>
                    <a:lnTo>
                      <a:pt x="525" y="6"/>
                    </a:lnTo>
                    <a:lnTo>
                      <a:pt x="529" y="10"/>
                    </a:lnTo>
                    <a:lnTo>
                      <a:pt x="533" y="19"/>
                    </a:lnTo>
                    <a:lnTo>
                      <a:pt x="538" y="34"/>
                    </a:lnTo>
                    <a:lnTo>
                      <a:pt x="547" y="50"/>
                    </a:lnTo>
                    <a:lnTo>
                      <a:pt x="557" y="58"/>
                    </a:lnTo>
                    <a:lnTo>
                      <a:pt x="561" y="63"/>
                    </a:lnTo>
                    <a:lnTo>
                      <a:pt x="563" y="67"/>
                    </a:lnTo>
                    <a:lnTo>
                      <a:pt x="567" y="73"/>
                    </a:lnTo>
                    <a:lnTo>
                      <a:pt x="570" y="80"/>
                    </a:lnTo>
                    <a:lnTo>
                      <a:pt x="577" y="90"/>
                    </a:lnTo>
                    <a:lnTo>
                      <a:pt x="583" y="98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458">
                <a:extLst>
                  <a:ext uri="{FF2B5EF4-FFF2-40B4-BE49-F238E27FC236}">
                    <a16:creationId xmlns:a16="http://schemas.microsoft.com/office/drawing/2014/main" id="{56EDF4D4-80BA-B60D-27C7-28B91E3599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2" y="2325"/>
                <a:ext cx="25" cy="20"/>
              </a:xfrm>
              <a:custGeom>
                <a:avLst/>
                <a:gdLst>
                  <a:gd name="T0" fmla="*/ 0 w 76"/>
                  <a:gd name="T1" fmla="*/ 61 h 61"/>
                  <a:gd name="T2" fmla="*/ 6 w 76"/>
                  <a:gd name="T3" fmla="*/ 55 h 61"/>
                  <a:gd name="T4" fmla="*/ 9 w 76"/>
                  <a:gd name="T5" fmla="*/ 52 h 61"/>
                  <a:gd name="T6" fmla="*/ 14 w 76"/>
                  <a:gd name="T7" fmla="*/ 52 h 61"/>
                  <a:gd name="T8" fmla="*/ 15 w 76"/>
                  <a:gd name="T9" fmla="*/ 49 h 61"/>
                  <a:gd name="T10" fmla="*/ 19 w 76"/>
                  <a:gd name="T11" fmla="*/ 44 h 61"/>
                  <a:gd name="T12" fmla="*/ 21 w 76"/>
                  <a:gd name="T13" fmla="*/ 41 h 61"/>
                  <a:gd name="T14" fmla="*/ 30 w 76"/>
                  <a:gd name="T15" fmla="*/ 42 h 61"/>
                  <a:gd name="T16" fmla="*/ 33 w 76"/>
                  <a:gd name="T17" fmla="*/ 39 h 61"/>
                  <a:gd name="T18" fmla="*/ 37 w 76"/>
                  <a:gd name="T19" fmla="*/ 35 h 61"/>
                  <a:gd name="T20" fmla="*/ 39 w 76"/>
                  <a:gd name="T21" fmla="*/ 29 h 61"/>
                  <a:gd name="T22" fmla="*/ 47 w 76"/>
                  <a:gd name="T23" fmla="*/ 28 h 61"/>
                  <a:gd name="T24" fmla="*/ 58 w 76"/>
                  <a:gd name="T25" fmla="*/ 28 h 61"/>
                  <a:gd name="T26" fmla="*/ 67 w 76"/>
                  <a:gd name="T27" fmla="*/ 23 h 61"/>
                  <a:gd name="T28" fmla="*/ 65 w 76"/>
                  <a:gd name="T29" fmla="*/ 21 h 61"/>
                  <a:gd name="T30" fmla="*/ 62 w 76"/>
                  <a:gd name="T31" fmla="*/ 19 h 61"/>
                  <a:gd name="T32" fmla="*/ 59 w 76"/>
                  <a:gd name="T33" fmla="*/ 16 h 61"/>
                  <a:gd name="T34" fmla="*/ 56 w 76"/>
                  <a:gd name="T35" fmla="*/ 12 h 61"/>
                  <a:gd name="T36" fmla="*/ 55 w 76"/>
                  <a:gd name="T37" fmla="*/ 10 h 61"/>
                  <a:gd name="T38" fmla="*/ 56 w 76"/>
                  <a:gd name="T39" fmla="*/ 7 h 61"/>
                  <a:gd name="T40" fmla="*/ 62 w 76"/>
                  <a:gd name="T41" fmla="*/ 5 h 61"/>
                  <a:gd name="T42" fmla="*/ 76 w 76"/>
                  <a:gd name="T4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6" h="61">
                    <a:moveTo>
                      <a:pt x="0" y="61"/>
                    </a:moveTo>
                    <a:lnTo>
                      <a:pt x="6" y="55"/>
                    </a:lnTo>
                    <a:lnTo>
                      <a:pt x="9" y="52"/>
                    </a:lnTo>
                    <a:lnTo>
                      <a:pt x="14" y="52"/>
                    </a:lnTo>
                    <a:lnTo>
                      <a:pt x="15" y="49"/>
                    </a:lnTo>
                    <a:lnTo>
                      <a:pt x="19" y="44"/>
                    </a:lnTo>
                    <a:lnTo>
                      <a:pt x="21" y="41"/>
                    </a:lnTo>
                    <a:lnTo>
                      <a:pt x="30" y="42"/>
                    </a:lnTo>
                    <a:lnTo>
                      <a:pt x="33" y="39"/>
                    </a:lnTo>
                    <a:lnTo>
                      <a:pt x="37" y="35"/>
                    </a:lnTo>
                    <a:lnTo>
                      <a:pt x="39" y="29"/>
                    </a:lnTo>
                    <a:lnTo>
                      <a:pt x="47" y="28"/>
                    </a:lnTo>
                    <a:lnTo>
                      <a:pt x="58" y="28"/>
                    </a:lnTo>
                    <a:lnTo>
                      <a:pt x="67" y="23"/>
                    </a:lnTo>
                    <a:lnTo>
                      <a:pt x="65" y="21"/>
                    </a:lnTo>
                    <a:lnTo>
                      <a:pt x="62" y="19"/>
                    </a:lnTo>
                    <a:lnTo>
                      <a:pt x="59" y="16"/>
                    </a:lnTo>
                    <a:lnTo>
                      <a:pt x="56" y="12"/>
                    </a:lnTo>
                    <a:lnTo>
                      <a:pt x="55" y="10"/>
                    </a:lnTo>
                    <a:lnTo>
                      <a:pt x="56" y="7"/>
                    </a:lnTo>
                    <a:lnTo>
                      <a:pt x="62" y="5"/>
                    </a:lnTo>
                    <a:lnTo>
                      <a:pt x="76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459">
                <a:extLst>
                  <a:ext uri="{FF2B5EF4-FFF2-40B4-BE49-F238E27FC236}">
                    <a16:creationId xmlns:a16="http://schemas.microsoft.com/office/drawing/2014/main" id="{F28424BC-57A3-38DE-301F-DEEAE66407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2097"/>
                <a:ext cx="16" cy="33"/>
              </a:xfrm>
              <a:custGeom>
                <a:avLst/>
                <a:gdLst>
                  <a:gd name="T0" fmla="*/ 0 w 47"/>
                  <a:gd name="T1" fmla="*/ 0 h 98"/>
                  <a:gd name="T2" fmla="*/ 3 w 47"/>
                  <a:gd name="T3" fmla="*/ 9 h 98"/>
                  <a:gd name="T4" fmla="*/ 12 w 47"/>
                  <a:gd name="T5" fmla="*/ 24 h 98"/>
                  <a:gd name="T6" fmla="*/ 13 w 47"/>
                  <a:gd name="T7" fmla="*/ 27 h 98"/>
                  <a:gd name="T8" fmla="*/ 15 w 47"/>
                  <a:gd name="T9" fmla="*/ 30 h 98"/>
                  <a:gd name="T10" fmla="*/ 20 w 47"/>
                  <a:gd name="T11" fmla="*/ 35 h 98"/>
                  <a:gd name="T12" fmla="*/ 22 w 47"/>
                  <a:gd name="T13" fmla="*/ 38 h 98"/>
                  <a:gd name="T14" fmla="*/ 24 w 47"/>
                  <a:gd name="T15" fmla="*/ 41 h 98"/>
                  <a:gd name="T16" fmla="*/ 27 w 47"/>
                  <a:gd name="T17" fmla="*/ 52 h 98"/>
                  <a:gd name="T18" fmla="*/ 28 w 47"/>
                  <a:gd name="T19" fmla="*/ 54 h 98"/>
                  <a:gd name="T20" fmla="*/ 28 w 47"/>
                  <a:gd name="T21" fmla="*/ 58 h 98"/>
                  <a:gd name="T22" fmla="*/ 27 w 47"/>
                  <a:gd name="T23" fmla="*/ 65 h 98"/>
                  <a:gd name="T24" fmla="*/ 30 w 47"/>
                  <a:gd name="T25" fmla="*/ 71 h 98"/>
                  <a:gd name="T26" fmla="*/ 37 w 47"/>
                  <a:gd name="T27" fmla="*/ 84 h 98"/>
                  <a:gd name="T28" fmla="*/ 42 w 47"/>
                  <a:gd name="T29" fmla="*/ 89 h 98"/>
                  <a:gd name="T30" fmla="*/ 47 w 47"/>
                  <a:gd name="T31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7" h="98">
                    <a:moveTo>
                      <a:pt x="0" y="0"/>
                    </a:moveTo>
                    <a:lnTo>
                      <a:pt x="3" y="9"/>
                    </a:lnTo>
                    <a:lnTo>
                      <a:pt x="12" y="24"/>
                    </a:lnTo>
                    <a:lnTo>
                      <a:pt x="13" y="27"/>
                    </a:lnTo>
                    <a:lnTo>
                      <a:pt x="15" y="30"/>
                    </a:lnTo>
                    <a:lnTo>
                      <a:pt x="20" y="35"/>
                    </a:lnTo>
                    <a:lnTo>
                      <a:pt x="22" y="38"/>
                    </a:lnTo>
                    <a:lnTo>
                      <a:pt x="24" y="41"/>
                    </a:lnTo>
                    <a:lnTo>
                      <a:pt x="27" y="52"/>
                    </a:lnTo>
                    <a:lnTo>
                      <a:pt x="28" y="54"/>
                    </a:lnTo>
                    <a:lnTo>
                      <a:pt x="28" y="58"/>
                    </a:lnTo>
                    <a:lnTo>
                      <a:pt x="27" y="65"/>
                    </a:lnTo>
                    <a:lnTo>
                      <a:pt x="30" y="71"/>
                    </a:lnTo>
                    <a:lnTo>
                      <a:pt x="37" y="84"/>
                    </a:lnTo>
                    <a:lnTo>
                      <a:pt x="42" y="89"/>
                    </a:lnTo>
                    <a:lnTo>
                      <a:pt x="47" y="98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460">
                <a:extLst>
                  <a:ext uri="{FF2B5EF4-FFF2-40B4-BE49-F238E27FC236}">
                    <a16:creationId xmlns:a16="http://schemas.microsoft.com/office/drawing/2014/main" id="{564DCF0C-B5F8-BFE8-039D-7839226CA0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8" y="1462"/>
                <a:ext cx="106" cy="124"/>
              </a:xfrm>
              <a:custGeom>
                <a:avLst/>
                <a:gdLst>
                  <a:gd name="T0" fmla="*/ 314 w 318"/>
                  <a:gd name="T1" fmla="*/ 370 h 371"/>
                  <a:gd name="T2" fmla="*/ 306 w 318"/>
                  <a:gd name="T3" fmla="*/ 366 h 371"/>
                  <a:gd name="T4" fmla="*/ 282 w 318"/>
                  <a:gd name="T5" fmla="*/ 340 h 371"/>
                  <a:gd name="T6" fmla="*/ 278 w 318"/>
                  <a:gd name="T7" fmla="*/ 332 h 371"/>
                  <a:gd name="T8" fmla="*/ 276 w 318"/>
                  <a:gd name="T9" fmla="*/ 323 h 371"/>
                  <a:gd name="T10" fmla="*/ 269 w 318"/>
                  <a:gd name="T11" fmla="*/ 323 h 371"/>
                  <a:gd name="T12" fmla="*/ 266 w 318"/>
                  <a:gd name="T13" fmla="*/ 322 h 371"/>
                  <a:gd name="T14" fmla="*/ 256 w 318"/>
                  <a:gd name="T15" fmla="*/ 314 h 371"/>
                  <a:gd name="T16" fmla="*/ 250 w 318"/>
                  <a:gd name="T17" fmla="*/ 311 h 371"/>
                  <a:gd name="T18" fmla="*/ 243 w 318"/>
                  <a:gd name="T19" fmla="*/ 306 h 371"/>
                  <a:gd name="T20" fmla="*/ 228 w 318"/>
                  <a:gd name="T21" fmla="*/ 290 h 371"/>
                  <a:gd name="T22" fmla="*/ 224 w 318"/>
                  <a:gd name="T23" fmla="*/ 282 h 371"/>
                  <a:gd name="T24" fmla="*/ 219 w 318"/>
                  <a:gd name="T25" fmla="*/ 270 h 371"/>
                  <a:gd name="T26" fmla="*/ 215 w 318"/>
                  <a:gd name="T27" fmla="*/ 258 h 371"/>
                  <a:gd name="T28" fmla="*/ 213 w 318"/>
                  <a:gd name="T29" fmla="*/ 252 h 371"/>
                  <a:gd name="T30" fmla="*/ 205 w 318"/>
                  <a:gd name="T31" fmla="*/ 245 h 371"/>
                  <a:gd name="T32" fmla="*/ 197 w 318"/>
                  <a:gd name="T33" fmla="*/ 227 h 371"/>
                  <a:gd name="T34" fmla="*/ 192 w 318"/>
                  <a:gd name="T35" fmla="*/ 224 h 371"/>
                  <a:gd name="T36" fmla="*/ 174 w 318"/>
                  <a:gd name="T37" fmla="*/ 219 h 371"/>
                  <a:gd name="T38" fmla="*/ 170 w 318"/>
                  <a:gd name="T39" fmla="*/ 216 h 371"/>
                  <a:gd name="T40" fmla="*/ 161 w 318"/>
                  <a:gd name="T41" fmla="*/ 207 h 371"/>
                  <a:gd name="T42" fmla="*/ 152 w 318"/>
                  <a:gd name="T43" fmla="*/ 194 h 371"/>
                  <a:gd name="T44" fmla="*/ 149 w 318"/>
                  <a:gd name="T45" fmla="*/ 181 h 371"/>
                  <a:gd name="T46" fmla="*/ 144 w 318"/>
                  <a:gd name="T47" fmla="*/ 177 h 371"/>
                  <a:gd name="T48" fmla="*/ 141 w 318"/>
                  <a:gd name="T49" fmla="*/ 169 h 371"/>
                  <a:gd name="T50" fmla="*/ 141 w 318"/>
                  <a:gd name="T51" fmla="*/ 160 h 371"/>
                  <a:gd name="T52" fmla="*/ 143 w 318"/>
                  <a:gd name="T53" fmla="*/ 153 h 371"/>
                  <a:gd name="T54" fmla="*/ 143 w 318"/>
                  <a:gd name="T55" fmla="*/ 149 h 371"/>
                  <a:gd name="T56" fmla="*/ 142 w 318"/>
                  <a:gd name="T57" fmla="*/ 143 h 371"/>
                  <a:gd name="T58" fmla="*/ 140 w 318"/>
                  <a:gd name="T59" fmla="*/ 136 h 371"/>
                  <a:gd name="T60" fmla="*/ 137 w 318"/>
                  <a:gd name="T61" fmla="*/ 128 h 371"/>
                  <a:gd name="T62" fmla="*/ 134 w 318"/>
                  <a:gd name="T63" fmla="*/ 123 h 371"/>
                  <a:gd name="T64" fmla="*/ 129 w 318"/>
                  <a:gd name="T65" fmla="*/ 114 h 371"/>
                  <a:gd name="T66" fmla="*/ 127 w 318"/>
                  <a:gd name="T67" fmla="*/ 109 h 371"/>
                  <a:gd name="T68" fmla="*/ 125 w 318"/>
                  <a:gd name="T69" fmla="*/ 106 h 371"/>
                  <a:gd name="T70" fmla="*/ 115 w 318"/>
                  <a:gd name="T71" fmla="*/ 89 h 371"/>
                  <a:gd name="T72" fmla="*/ 108 w 318"/>
                  <a:gd name="T73" fmla="*/ 83 h 371"/>
                  <a:gd name="T74" fmla="*/ 103 w 318"/>
                  <a:gd name="T75" fmla="*/ 78 h 371"/>
                  <a:gd name="T76" fmla="*/ 89 w 318"/>
                  <a:gd name="T77" fmla="*/ 57 h 371"/>
                  <a:gd name="T78" fmla="*/ 83 w 318"/>
                  <a:gd name="T79" fmla="*/ 52 h 371"/>
                  <a:gd name="T80" fmla="*/ 61 w 318"/>
                  <a:gd name="T81" fmla="*/ 43 h 371"/>
                  <a:gd name="T82" fmla="*/ 55 w 318"/>
                  <a:gd name="T83" fmla="*/ 34 h 371"/>
                  <a:gd name="T84" fmla="*/ 55 w 318"/>
                  <a:gd name="T85" fmla="*/ 26 h 371"/>
                  <a:gd name="T86" fmla="*/ 44 w 318"/>
                  <a:gd name="T87" fmla="*/ 25 h 371"/>
                  <a:gd name="T88" fmla="*/ 38 w 318"/>
                  <a:gd name="T89" fmla="*/ 15 h 371"/>
                  <a:gd name="T90" fmla="*/ 37 w 318"/>
                  <a:gd name="T91" fmla="*/ 8 h 371"/>
                  <a:gd name="T92" fmla="*/ 30 w 318"/>
                  <a:gd name="T93" fmla="*/ 3 h 371"/>
                  <a:gd name="T94" fmla="*/ 21 w 318"/>
                  <a:gd name="T95" fmla="*/ 3 h 371"/>
                  <a:gd name="T96" fmla="*/ 5 w 318"/>
                  <a:gd name="T97" fmla="*/ 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18" h="371">
                    <a:moveTo>
                      <a:pt x="318" y="371"/>
                    </a:moveTo>
                    <a:lnTo>
                      <a:pt x="314" y="370"/>
                    </a:lnTo>
                    <a:lnTo>
                      <a:pt x="308" y="368"/>
                    </a:lnTo>
                    <a:lnTo>
                      <a:pt x="306" y="366"/>
                    </a:lnTo>
                    <a:lnTo>
                      <a:pt x="293" y="355"/>
                    </a:lnTo>
                    <a:lnTo>
                      <a:pt x="282" y="340"/>
                    </a:lnTo>
                    <a:lnTo>
                      <a:pt x="280" y="337"/>
                    </a:lnTo>
                    <a:lnTo>
                      <a:pt x="278" y="332"/>
                    </a:lnTo>
                    <a:lnTo>
                      <a:pt x="276" y="325"/>
                    </a:lnTo>
                    <a:lnTo>
                      <a:pt x="276" y="323"/>
                    </a:lnTo>
                    <a:lnTo>
                      <a:pt x="272" y="322"/>
                    </a:lnTo>
                    <a:lnTo>
                      <a:pt x="269" y="323"/>
                    </a:lnTo>
                    <a:lnTo>
                      <a:pt x="267" y="322"/>
                    </a:lnTo>
                    <a:lnTo>
                      <a:pt x="266" y="322"/>
                    </a:lnTo>
                    <a:lnTo>
                      <a:pt x="261" y="320"/>
                    </a:lnTo>
                    <a:lnTo>
                      <a:pt x="256" y="314"/>
                    </a:lnTo>
                    <a:lnTo>
                      <a:pt x="253" y="311"/>
                    </a:lnTo>
                    <a:lnTo>
                      <a:pt x="250" y="311"/>
                    </a:lnTo>
                    <a:lnTo>
                      <a:pt x="245" y="309"/>
                    </a:lnTo>
                    <a:lnTo>
                      <a:pt x="243" y="306"/>
                    </a:lnTo>
                    <a:lnTo>
                      <a:pt x="242" y="305"/>
                    </a:lnTo>
                    <a:lnTo>
                      <a:pt x="228" y="290"/>
                    </a:lnTo>
                    <a:lnTo>
                      <a:pt x="224" y="285"/>
                    </a:lnTo>
                    <a:lnTo>
                      <a:pt x="224" y="282"/>
                    </a:lnTo>
                    <a:lnTo>
                      <a:pt x="223" y="275"/>
                    </a:lnTo>
                    <a:lnTo>
                      <a:pt x="219" y="270"/>
                    </a:lnTo>
                    <a:lnTo>
                      <a:pt x="216" y="265"/>
                    </a:lnTo>
                    <a:lnTo>
                      <a:pt x="215" y="258"/>
                    </a:lnTo>
                    <a:lnTo>
                      <a:pt x="215" y="253"/>
                    </a:lnTo>
                    <a:lnTo>
                      <a:pt x="213" y="252"/>
                    </a:lnTo>
                    <a:lnTo>
                      <a:pt x="208" y="248"/>
                    </a:lnTo>
                    <a:lnTo>
                      <a:pt x="205" y="245"/>
                    </a:lnTo>
                    <a:lnTo>
                      <a:pt x="201" y="232"/>
                    </a:lnTo>
                    <a:lnTo>
                      <a:pt x="197" y="227"/>
                    </a:lnTo>
                    <a:lnTo>
                      <a:pt x="194" y="225"/>
                    </a:lnTo>
                    <a:lnTo>
                      <a:pt x="192" y="224"/>
                    </a:lnTo>
                    <a:lnTo>
                      <a:pt x="191" y="224"/>
                    </a:lnTo>
                    <a:lnTo>
                      <a:pt x="174" y="219"/>
                    </a:lnTo>
                    <a:lnTo>
                      <a:pt x="172" y="218"/>
                    </a:lnTo>
                    <a:lnTo>
                      <a:pt x="170" y="216"/>
                    </a:lnTo>
                    <a:lnTo>
                      <a:pt x="165" y="212"/>
                    </a:lnTo>
                    <a:lnTo>
                      <a:pt x="161" y="207"/>
                    </a:lnTo>
                    <a:lnTo>
                      <a:pt x="155" y="198"/>
                    </a:lnTo>
                    <a:lnTo>
                      <a:pt x="152" y="194"/>
                    </a:lnTo>
                    <a:lnTo>
                      <a:pt x="152" y="188"/>
                    </a:lnTo>
                    <a:lnTo>
                      <a:pt x="149" y="181"/>
                    </a:lnTo>
                    <a:lnTo>
                      <a:pt x="146" y="178"/>
                    </a:lnTo>
                    <a:lnTo>
                      <a:pt x="144" y="177"/>
                    </a:lnTo>
                    <a:lnTo>
                      <a:pt x="142" y="174"/>
                    </a:lnTo>
                    <a:lnTo>
                      <a:pt x="141" y="169"/>
                    </a:lnTo>
                    <a:lnTo>
                      <a:pt x="140" y="163"/>
                    </a:lnTo>
                    <a:lnTo>
                      <a:pt x="141" y="160"/>
                    </a:lnTo>
                    <a:lnTo>
                      <a:pt x="143" y="157"/>
                    </a:lnTo>
                    <a:lnTo>
                      <a:pt x="143" y="153"/>
                    </a:lnTo>
                    <a:lnTo>
                      <a:pt x="144" y="151"/>
                    </a:lnTo>
                    <a:lnTo>
                      <a:pt x="143" y="149"/>
                    </a:lnTo>
                    <a:lnTo>
                      <a:pt x="143" y="147"/>
                    </a:lnTo>
                    <a:lnTo>
                      <a:pt x="142" y="143"/>
                    </a:lnTo>
                    <a:lnTo>
                      <a:pt x="142" y="139"/>
                    </a:lnTo>
                    <a:lnTo>
                      <a:pt x="140" y="136"/>
                    </a:lnTo>
                    <a:lnTo>
                      <a:pt x="139" y="131"/>
                    </a:lnTo>
                    <a:lnTo>
                      <a:pt x="137" y="128"/>
                    </a:lnTo>
                    <a:lnTo>
                      <a:pt x="136" y="126"/>
                    </a:lnTo>
                    <a:lnTo>
                      <a:pt x="134" y="123"/>
                    </a:lnTo>
                    <a:lnTo>
                      <a:pt x="133" y="121"/>
                    </a:lnTo>
                    <a:lnTo>
                      <a:pt x="129" y="114"/>
                    </a:lnTo>
                    <a:lnTo>
                      <a:pt x="128" y="111"/>
                    </a:lnTo>
                    <a:lnTo>
                      <a:pt x="127" y="109"/>
                    </a:lnTo>
                    <a:lnTo>
                      <a:pt x="127" y="108"/>
                    </a:lnTo>
                    <a:lnTo>
                      <a:pt x="125" y="106"/>
                    </a:lnTo>
                    <a:lnTo>
                      <a:pt x="124" y="104"/>
                    </a:lnTo>
                    <a:lnTo>
                      <a:pt x="115" y="89"/>
                    </a:lnTo>
                    <a:lnTo>
                      <a:pt x="110" y="84"/>
                    </a:lnTo>
                    <a:lnTo>
                      <a:pt x="108" y="83"/>
                    </a:lnTo>
                    <a:lnTo>
                      <a:pt x="104" y="81"/>
                    </a:lnTo>
                    <a:lnTo>
                      <a:pt x="103" y="78"/>
                    </a:lnTo>
                    <a:lnTo>
                      <a:pt x="98" y="67"/>
                    </a:lnTo>
                    <a:lnTo>
                      <a:pt x="89" y="57"/>
                    </a:lnTo>
                    <a:lnTo>
                      <a:pt x="85" y="53"/>
                    </a:lnTo>
                    <a:lnTo>
                      <a:pt x="83" y="52"/>
                    </a:lnTo>
                    <a:lnTo>
                      <a:pt x="66" y="45"/>
                    </a:lnTo>
                    <a:lnTo>
                      <a:pt x="61" y="43"/>
                    </a:lnTo>
                    <a:lnTo>
                      <a:pt x="57" y="40"/>
                    </a:lnTo>
                    <a:lnTo>
                      <a:pt x="55" y="34"/>
                    </a:lnTo>
                    <a:lnTo>
                      <a:pt x="55" y="32"/>
                    </a:lnTo>
                    <a:lnTo>
                      <a:pt x="55" y="26"/>
                    </a:lnTo>
                    <a:lnTo>
                      <a:pt x="48" y="24"/>
                    </a:lnTo>
                    <a:lnTo>
                      <a:pt x="44" y="25"/>
                    </a:lnTo>
                    <a:lnTo>
                      <a:pt x="40" y="24"/>
                    </a:lnTo>
                    <a:lnTo>
                      <a:pt x="38" y="15"/>
                    </a:lnTo>
                    <a:lnTo>
                      <a:pt x="37" y="10"/>
                    </a:lnTo>
                    <a:lnTo>
                      <a:pt x="37" y="8"/>
                    </a:lnTo>
                    <a:lnTo>
                      <a:pt x="31" y="4"/>
                    </a:lnTo>
                    <a:lnTo>
                      <a:pt x="30" y="3"/>
                    </a:lnTo>
                    <a:lnTo>
                      <a:pt x="25" y="2"/>
                    </a:lnTo>
                    <a:lnTo>
                      <a:pt x="21" y="3"/>
                    </a:lnTo>
                    <a:lnTo>
                      <a:pt x="11" y="2"/>
                    </a:lnTo>
                    <a:lnTo>
                      <a:pt x="5" y="0"/>
                    </a:lnTo>
                    <a:lnTo>
                      <a:pt x="0" y="2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461">
                <a:extLst>
                  <a:ext uri="{FF2B5EF4-FFF2-40B4-BE49-F238E27FC236}">
                    <a16:creationId xmlns:a16="http://schemas.microsoft.com/office/drawing/2014/main" id="{7F795D6A-AECC-6296-55C7-CD82CD3E64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" y="1451"/>
                <a:ext cx="170" cy="19"/>
              </a:xfrm>
              <a:custGeom>
                <a:avLst/>
                <a:gdLst>
                  <a:gd name="T0" fmla="*/ 506 w 512"/>
                  <a:gd name="T1" fmla="*/ 35 h 57"/>
                  <a:gd name="T2" fmla="*/ 500 w 512"/>
                  <a:gd name="T3" fmla="*/ 35 h 57"/>
                  <a:gd name="T4" fmla="*/ 478 w 512"/>
                  <a:gd name="T5" fmla="*/ 20 h 57"/>
                  <a:gd name="T6" fmla="*/ 466 w 512"/>
                  <a:gd name="T7" fmla="*/ 18 h 57"/>
                  <a:gd name="T8" fmla="*/ 454 w 512"/>
                  <a:gd name="T9" fmla="*/ 13 h 57"/>
                  <a:gd name="T10" fmla="*/ 444 w 512"/>
                  <a:gd name="T11" fmla="*/ 19 h 57"/>
                  <a:gd name="T12" fmla="*/ 438 w 512"/>
                  <a:gd name="T13" fmla="*/ 18 h 57"/>
                  <a:gd name="T14" fmla="*/ 428 w 512"/>
                  <a:gd name="T15" fmla="*/ 0 h 57"/>
                  <a:gd name="T16" fmla="*/ 421 w 512"/>
                  <a:gd name="T17" fmla="*/ 2 h 57"/>
                  <a:gd name="T18" fmla="*/ 415 w 512"/>
                  <a:gd name="T19" fmla="*/ 13 h 57"/>
                  <a:gd name="T20" fmla="*/ 411 w 512"/>
                  <a:gd name="T21" fmla="*/ 17 h 57"/>
                  <a:gd name="T22" fmla="*/ 403 w 512"/>
                  <a:gd name="T23" fmla="*/ 13 h 57"/>
                  <a:gd name="T24" fmla="*/ 390 w 512"/>
                  <a:gd name="T25" fmla="*/ 8 h 57"/>
                  <a:gd name="T26" fmla="*/ 383 w 512"/>
                  <a:gd name="T27" fmla="*/ 9 h 57"/>
                  <a:gd name="T28" fmla="*/ 376 w 512"/>
                  <a:gd name="T29" fmla="*/ 18 h 57"/>
                  <a:gd name="T30" fmla="*/ 367 w 512"/>
                  <a:gd name="T31" fmla="*/ 20 h 57"/>
                  <a:gd name="T32" fmla="*/ 364 w 512"/>
                  <a:gd name="T33" fmla="*/ 19 h 57"/>
                  <a:gd name="T34" fmla="*/ 358 w 512"/>
                  <a:gd name="T35" fmla="*/ 17 h 57"/>
                  <a:gd name="T36" fmla="*/ 349 w 512"/>
                  <a:gd name="T37" fmla="*/ 20 h 57"/>
                  <a:gd name="T38" fmla="*/ 345 w 512"/>
                  <a:gd name="T39" fmla="*/ 26 h 57"/>
                  <a:gd name="T40" fmla="*/ 342 w 512"/>
                  <a:gd name="T41" fmla="*/ 33 h 57"/>
                  <a:gd name="T42" fmla="*/ 335 w 512"/>
                  <a:gd name="T43" fmla="*/ 36 h 57"/>
                  <a:gd name="T44" fmla="*/ 328 w 512"/>
                  <a:gd name="T45" fmla="*/ 37 h 57"/>
                  <a:gd name="T46" fmla="*/ 314 w 512"/>
                  <a:gd name="T47" fmla="*/ 43 h 57"/>
                  <a:gd name="T48" fmla="*/ 302 w 512"/>
                  <a:gd name="T49" fmla="*/ 50 h 57"/>
                  <a:gd name="T50" fmla="*/ 281 w 512"/>
                  <a:gd name="T51" fmla="*/ 50 h 57"/>
                  <a:gd name="T52" fmla="*/ 261 w 512"/>
                  <a:gd name="T53" fmla="*/ 48 h 57"/>
                  <a:gd name="T54" fmla="*/ 239 w 512"/>
                  <a:gd name="T55" fmla="*/ 46 h 57"/>
                  <a:gd name="T56" fmla="*/ 229 w 512"/>
                  <a:gd name="T57" fmla="*/ 37 h 57"/>
                  <a:gd name="T58" fmla="*/ 216 w 512"/>
                  <a:gd name="T59" fmla="*/ 30 h 57"/>
                  <a:gd name="T60" fmla="*/ 206 w 512"/>
                  <a:gd name="T61" fmla="*/ 26 h 57"/>
                  <a:gd name="T62" fmla="*/ 193 w 512"/>
                  <a:gd name="T63" fmla="*/ 20 h 57"/>
                  <a:gd name="T64" fmla="*/ 181 w 512"/>
                  <a:gd name="T65" fmla="*/ 16 h 57"/>
                  <a:gd name="T66" fmla="*/ 167 w 512"/>
                  <a:gd name="T67" fmla="*/ 7 h 57"/>
                  <a:gd name="T68" fmla="*/ 155 w 512"/>
                  <a:gd name="T69" fmla="*/ 3 h 57"/>
                  <a:gd name="T70" fmla="*/ 146 w 512"/>
                  <a:gd name="T71" fmla="*/ 7 h 57"/>
                  <a:gd name="T72" fmla="*/ 114 w 512"/>
                  <a:gd name="T73" fmla="*/ 32 h 57"/>
                  <a:gd name="T74" fmla="*/ 102 w 512"/>
                  <a:gd name="T75" fmla="*/ 38 h 57"/>
                  <a:gd name="T76" fmla="*/ 97 w 512"/>
                  <a:gd name="T77" fmla="*/ 35 h 57"/>
                  <a:gd name="T78" fmla="*/ 84 w 512"/>
                  <a:gd name="T79" fmla="*/ 39 h 57"/>
                  <a:gd name="T80" fmla="*/ 63 w 512"/>
                  <a:gd name="T81" fmla="*/ 50 h 57"/>
                  <a:gd name="T82" fmla="*/ 57 w 512"/>
                  <a:gd name="T83" fmla="*/ 49 h 57"/>
                  <a:gd name="T84" fmla="*/ 53 w 512"/>
                  <a:gd name="T85" fmla="*/ 48 h 57"/>
                  <a:gd name="T86" fmla="*/ 49 w 512"/>
                  <a:gd name="T87" fmla="*/ 54 h 57"/>
                  <a:gd name="T88" fmla="*/ 37 w 512"/>
                  <a:gd name="T89" fmla="*/ 56 h 57"/>
                  <a:gd name="T90" fmla="*/ 32 w 512"/>
                  <a:gd name="T91" fmla="*/ 57 h 57"/>
                  <a:gd name="T92" fmla="*/ 11 w 512"/>
                  <a:gd name="T93" fmla="*/ 56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12" h="57">
                    <a:moveTo>
                      <a:pt x="512" y="35"/>
                    </a:moveTo>
                    <a:lnTo>
                      <a:pt x="506" y="35"/>
                    </a:lnTo>
                    <a:lnTo>
                      <a:pt x="503" y="36"/>
                    </a:lnTo>
                    <a:lnTo>
                      <a:pt x="500" y="35"/>
                    </a:lnTo>
                    <a:lnTo>
                      <a:pt x="481" y="23"/>
                    </a:lnTo>
                    <a:lnTo>
                      <a:pt x="478" y="20"/>
                    </a:lnTo>
                    <a:lnTo>
                      <a:pt x="473" y="19"/>
                    </a:lnTo>
                    <a:lnTo>
                      <a:pt x="466" y="18"/>
                    </a:lnTo>
                    <a:lnTo>
                      <a:pt x="460" y="14"/>
                    </a:lnTo>
                    <a:lnTo>
                      <a:pt x="454" y="13"/>
                    </a:lnTo>
                    <a:lnTo>
                      <a:pt x="448" y="17"/>
                    </a:lnTo>
                    <a:lnTo>
                      <a:pt x="444" y="19"/>
                    </a:lnTo>
                    <a:lnTo>
                      <a:pt x="441" y="20"/>
                    </a:lnTo>
                    <a:lnTo>
                      <a:pt x="438" y="18"/>
                    </a:lnTo>
                    <a:lnTo>
                      <a:pt x="433" y="6"/>
                    </a:lnTo>
                    <a:lnTo>
                      <a:pt x="428" y="0"/>
                    </a:lnTo>
                    <a:lnTo>
                      <a:pt x="425" y="0"/>
                    </a:lnTo>
                    <a:lnTo>
                      <a:pt x="421" y="2"/>
                    </a:lnTo>
                    <a:lnTo>
                      <a:pt x="419" y="9"/>
                    </a:lnTo>
                    <a:lnTo>
                      <a:pt x="415" y="13"/>
                    </a:lnTo>
                    <a:lnTo>
                      <a:pt x="413" y="14"/>
                    </a:lnTo>
                    <a:lnTo>
                      <a:pt x="411" y="17"/>
                    </a:lnTo>
                    <a:lnTo>
                      <a:pt x="407" y="16"/>
                    </a:lnTo>
                    <a:lnTo>
                      <a:pt x="403" y="13"/>
                    </a:lnTo>
                    <a:lnTo>
                      <a:pt x="398" y="10"/>
                    </a:lnTo>
                    <a:lnTo>
                      <a:pt x="390" y="8"/>
                    </a:lnTo>
                    <a:lnTo>
                      <a:pt x="386" y="7"/>
                    </a:lnTo>
                    <a:lnTo>
                      <a:pt x="383" y="9"/>
                    </a:lnTo>
                    <a:lnTo>
                      <a:pt x="379" y="12"/>
                    </a:lnTo>
                    <a:lnTo>
                      <a:pt x="376" y="18"/>
                    </a:lnTo>
                    <a:lnTo>
                      <a:pt x="371" y="19"/>
                    </a:lnTo>
                    <a:lnTo>
                      <a:pt x="367" y="20"/>
                    </a:lnTo>
                    <a:lnTo>
                      <a:pt x="365" y="19"/>
                    </a:lnTo>
                    <a:lnTo>
                      <a:pt x="364" y="19"/>
                    </a:lnTo>
                    <a:lnTo>
                      <a:pt x="362" y="19"/>
                    </a:lnTo>
                    <a:lnTo>
                      <a:pt x="358" y="17"/>
                    </a:lnTo>
                    <a:lnTo>
                      <a:pt x="352" y="16"/>
                    </a:lnTo>
                    <a:lnTo>
                      <a:pt x="349" y="20"/>
                    </a:lnTo>
                    <a:lnTo>
                      <a:pt x="346" y="23"/>
                    </a:lnTo>
                    <a:lnTo>
                      <a:pt x="345" y="26"/>
                    </a:lnTo>
                    <a:lnTo>
                      <a:pt x="344" y="31"/>
                    </a:lnTo>
                    <a:lnTo>
                      <a:pt x="342" y="33"/>
                    </a:lnTo>
                    <a:lnTo>
                      <a:pt x="339" y="36"/>
                    </a:lnTo>
                    <a:lnTo>
                      <a:pt x="335" y="36"/>
                    </a:lnTo>
                    <a:lnTo>
                      <a:pt x="333" y="37"/>
                    </a:lnTo>
                    <a:lnTo>
                      <a:pt x="328" y="37"/>
                    </a:lnTo>
                    <a:lnTo>
                      <a:pt x="320" y="37"/>
                    </a:lnTo>
                    <a:lnTo>
                      <a:pt x="314" y="43"/>
                    </a:lnTo>
                    <a:lnTo>
                      <a:pt x="310" y="45"/>
                    </a:lnTo>
                    <a:lnTo>
                      <a:pt x="302" y="50"/>
                    </a:lnTo>
                    <a:lnTo>
                      <a:pt x="291" y="52"/>
                    </a:lnTo>
                    <a:lnTo>
                      <a:pt x="281" y="50"/>
                    </a:lnTo>
                    <a:lnTo>
                      <a:pt x="269" y="48"/>
                    </a:lnTo>
                    <a:lnTo>
                      <a:pt x="261" y="48"/>
                    </a:lnTo>
                    <a:lnTo>
                      <a:pt x="245" y="47"/>
                    </a:lnTo>
                    <a:lnTo>
                      <a:pt x="239" y="46"/>
                    </a:lnTo>
                    <a:lnTo>
                      <a:pt x="237" y="44"/>
                    </a:lnTo>
                    <a:lnTo>
                      <a:pt x="229" y="37"/>
                    </a:lnTo>
                    <a:lnTo>
                      <a:pt x="223" y="32"/>
                    </a:lnTo>
                    <a:lnTo>
                      <a:pt x="216" y="30"/>
                    </a:lnTo>
                    <a:lnTo>
                      <a:pt x="210" y="29"/>
                    </a:lnTo>
                    <a:lnTo>
                      <a:pt x="206" y="26"/>
                    </a:lnTo>
                    <a:lnTo>
                      <a:pt x="200" y="22"/>
                    </a:lnTo>
                    <a:lnTo>
                      <a:pt x="193" y="20"/>
                    </a:lnTo>
                    <a:lnTo>
                      <a:pt x="188" y="18"/>
                    </a:lnTo>
                    <a:lnTo>
                      <a:pt x="181" y="16"/>
                    </a:lnTo>
                    <a:lnTo>
                      <a:pt x="174" y="11"/>
                    </a:lnTo>
                    <a:lnTo>
                      <a:pt x="167" y="7"/>
                    </a:lnTo>
                    <a:lnTo>
                      <a:pt x="160" y="4"/>
                    </a:lnTo>
                    <a:lnTo>
                      <a:pt x="155" y="3"/>
                    </a:lnTo>
                    <a:lnTo>
                      <a:pt x="150" y="4"/>
                    </a:lnTo>
                    <a:lnTo>
                      <a:pt x="146" y="7"/>
                    </a:lnTo>
                    <a:lnTo>
                      <a:pt x="124" y="29"/>
                    </a:lnTo>
                    <a:lnTo>
                      <a:pt x="114" y="32"/>
                    </a:lnTo>
                    <a:lnTo>
                      <a:pt x="107" y="36"/>
                    </a:lnTo>
                    <a:lnTo>
                      <a:pt x="102" y="38"/>
                    </a:lnTo>
                    <a:lnTo>
                      <a:pt x="100" y="38"/>
                    </a:lnTo>
                    <a:lnTo>
                      <a:pt x="97" y="35"/>
                    </a:lnTo>
                    <a:lnTo>
                      <a:pt x="95" y="36"/>
                    </a:lnTo>
                    <a:lnTo>
                      <a:pt x="84" y="39"/>
                    </a:lnTo>
                    <a:lnTo>
                      <a:pt x="72" y="44"/>
                    </a:lnTo>
                    <a:lnTo>
                      <a:pt x="63" y="50"/>
                    </a:lnTo>
                    <a:lnTo>
                      <a:pt x="59" y="50"/>
                    </a:lnTo>
                    <a:lnTo>
                      <a:pt x="57" y="49"/>
                    </a:lnTo>
                    <a:lnTo>
                      <a:pt x="56" y="49"/>
                    </a:lnTo>
                    <a:lnTo>
                      <a:pt x="53" y="48"/>
                    </a:lnTo>
                    <a:lnTo>
                      <a:pt x="52" y="51"/>
                    </a:lnTo>
                    <a:lnTo>
                      <a:pt x="49" y="54"/>
                    </a:lnTo>
                    <a:lnTo>
                      <a:pt x="43" y="56"/>
                    </a:lnTo>
                    <a:lnTo>
                      <a:pt x="37" y="56"/>
                    </a:lnTo>
                    <a:lnTo>
                      <a:pt x="34" y="56"/>
                    </a:lnTo>
                    <a:lnTo>
                      <a:pt x="32" y="57"/>
                    </a:lnTo>
                    <a:lnTo>
                      <a:pt x="21" y="57"/>
                    </a:lnTo>
                    <a:lnTo>
                      <a:pt x="11" y="56"/>
                    </a:lnTo>
                    <a:lnTo>
                      <a:pt x="0" y="54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462">
                <a:extLst>
                  <a:ext uri="{FF2B5EF4-FFF2-40B4-BE49-F238E27FC236}">
                    <a16:creationId xmlns:a16="http://schemas.microsoft.com/office/drawing/2014/main" id="{F10674B0-D8C7-03C4-7497-644607BBB2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1750"/>
                <a:ext cx="39" cy="46"/>
              </a:xfrm>
              <a:custGeom>
                <a:avLst/>
                <a:gdLst>
                  <a:gd name="T0" fmla="*/ 109 w 116"/>
                  <a:gd name="T1" fmla="*/ 138 h 138"/>
                  <a:gd name="T2" fmla="*/ 109 w 116"/>
                  <a:gd name="T3" fmla="*/ 136 h 138"/>
                  <a:gd name="T4" fmla="*/ 109 w 116"/>
                  <a:gd name="T5" fmla="*/ 135 h 138"/>
                  <a:gd name="T6" fmla="*/ 110 w 116"/>
                  <a:gd name="T7" fmla="*/ 135 h 138"/>
                  <a:gd name="T8" fmla="*/ 112 w 116"/>
                  <a:gd name="T9" fmla="*/ 133 h 138"/>
                  <a:gd name="T10" fmla="*/ 115 w 116"/>
                  <a:gd name="T11" fmla="*/ 128 h 138"/>
                  <a:gd name="T12" fmla="*/ 115 w 116"/>
                  <a:gd name="T13" fmla="*/ 125 h 138"/>
                  <a:gd name="T14" fmla="*/ 116 w 116"/>
                  <a:gd name="T15" fmla="*/ 123 h 138"/>
                  <a:gd name="T16" fmla="*/ 116 w 116"/>
                  <a:gd name="T17" fmla="*/ 119 h 138"/>
                  <a:gd name="T18" fmla="*/ 112 w 116"/>
                  <a:gd name="T19" fmla="*/ 111 h 138"/>
                  <a:gd name="T20" fmla="*/ 102 w 116"/>
                  <a:gd name="T21" fmla="*/ 104 h 138"/>
                  <a:gd name="T22" fmla="*/ 95 w 116"/>
                  <a:gd name="T23" fmla="*/ 99 h 138"/>
                  <a:gd name="T24" fmla="*/ 90 w 116"/>
                  <a:gd name="T25" fmla="*/ 93 h 138"/>
                  <a:gd name="T26" fmla="*/ 82 w 116"/>
                  <a:gd name="T27" fmla="*/ 81 h 138"/>
                  <a:gd name="T28" fmla="*/ 79 w 116"/>
                  <a:gd name="T29" fmla="*/ 78 h 138"/>
                  <a:gd name="T30" fmla="*/ 77 w 116"/>
                  <a:gd name="T31" fmla="*/ 77 h 138"/>
                  <a:gd name="T32" fmla="*/ 69 w 116"/>
                  <a:gd name="T33" fmla="*/ 76 h 138"/>
                  <a:gd name="T34" fmla="*/ 40 w 116"/>
                  <a:gd name="T35" fmla="*/ 72 h 138"/>
                  <a:gd name="T36" fmla="*/ 26 w 116"/>
                  <a:gd name="T37" fmla="*/ 67 h 138"/>
                  <a:gd name="T38" fmla="*/ 20 w 116"/>
                  <a:gd name="T39" fmla="*/ 63 h 138"/>
                  <a:gd name="T40" fmla="*/ 16 w 116"/>
                  <a:gd name="T41" fmla="*/ 60 h 138"/>
                  <a:gd name="T42" fmla="*/ 11 w 116"/>
                  <a:gd name="T43" fmla="*/ 49 h 138"/>
                  <a:gd name="T44" fmla="*/ 8 w 116"/>
                  <a:gd name="T45" fmla="*/ 39 h 138"/>
                  <a:gd name="T46" fmla="*/ 10 w 116"/>
                  <a:gd name="T47" fmla="*/ 29 h 138"/>
                  <a:gd name="T48" fmla="*/ 7 w 116"/>
                  <a:gd name="T49" fmla="*/ 14 h 138"/>
                  <a:gd name="T50" fmla="*/ 4 w 116"/>
                  <a:gd name="T51" fmla="*/ 6 h 138"/>
                  <a:gd name="T52" fmla="*/ 0 w 116"/>
                  <a:gd name="T53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16" h="138">
                    <a:moveTo>
                      <a:pt x="109" y="138"/>
                    </a:moveTo>
                    <a:lnTo>
                      <a:pt x="109" y="136"/>
                    </a:lnTo>
                    <a:lnTo>
                      <a:pt x="109" y="135"/>
                    </a:lnTo>
                    <a:lnTo>
                      <a:pt x="110" y="135"/>
                    </a:lnTo>
                    <a:lnTo>
                      <a:pt x="112" y="133"/>
                    </a:lnTo>
                    <a:lnTo>
                      <a:pt x="115" y="128"/>
                    </a:lnTo>
                    <a:lnTo>
                      <a:pt x="115" y="125"/>
                    </a:lnTo>
                    <a:lnTo>
                      <a:pt x="116" y="123"/>
                    </a:lnTo>
                    <a:lnTo>
                      <a:pt x="116" y="119"/>
                    </a:lnTo>
                    <a:lnTo>
                      <a:pt x="112" y="111"/>
                    </a:lnTo>
                    <a:lnTo>
                      <a:pt x="102" y="104"/>
                    </a:lnTo>
                    <a:lnTo>
                      <a:pt x="95" y="99"/>
                    </a:lnTo>
                    <a:lnTo>
                      <a:pt x="90" y="93"/>
                    </a:lnTo>
                    <a:lnTo>
                      <a:pt x="82" y="81"/>
                    </a:lnTo>
                    <a:lnTo>
                      <a:pt x="79" y="78"/>
                    </a:lnTo>
                    <a:lnTo>
                      <a:pt x="77" y="77"/>
                    </a:lnTo>
                    <a:lnTo>
                      <a:pt x="69" y="76"/>
                    </a:lnTo>
                    <a:lnTo>
                      <a:pt x="40" y="72"/>
                    </a:lnTo>
                    <a:lnTo>
                      <a:pt x="26" y="67"/>
                    </a:lnTo>
                    <a:lnTo>
                      <a:pt x="20" y="63"/>
                    </a:lnTo>
                    <a:lnTo>
                      <a:pt x="16" y="60"/>
                    </a:lnTo>
                    <a:lnTo>
                      <a:pt x="11" y="49"/>
                    </a:lnTo>
                    <a:lnTo>
                      <a:pt x="8" y="39"/>
                    </a:lnTo>
                    <a:lnTo>
                      <a:pt x="10" y="29"/>
                    </a:lnTo>
                    <a:lnTo>
                      <a:pt x="7" y="14"/>
                    </a:lnTo>
                    <a:lnTo>
                      <a:pt x="4" y="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463">
                <a:extLst>
                  <a:ext uri="{FF2B5EF4-FFF2-40B4-BE49-F238E27FC236}">
                    <a16:creationId xmlns:a16="http://schemas.microsoft.com/office/drawing/2014/main" id="{D1BF0259-3220-7A64-F6B9-B346B06B87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0" y="1561"/>
                <a:ext cx="33" cy="23"/>
              </a:xfrm>
              <a:custGeom>
                <a:avLst/>
                <a:gdLst>
                  <a:gd name="T0" fmla="*/ 101 w 101"/>
                  <a:gd name="T1" fmla="*/ 71 h 71"/>
                  <a:gd name="T2" fmla="*/ 99 w 101"/>
                  <a:gd name="T3" fmla="*/ 58 h 71"/>
                  <a:gd name="T4" fmla="*/ 97 w 101"/>
                  <a:gd name="T5" fmla="*/ 50 h 71"/>
                  <a:gd name="T6" fmla="*/ 92 w 101"/>
                  <a:gd name="T7" fmla="*/ 41 h 71"/>
                  <a:gd name="T8" fmla="*/ 88 w 101"/>
                  <a:gd name="T9" fmla="*/ 38 h 71"/>
                  <a:gd name="T10" fmla="*/ 84 w 101"/>
                  <a:gd name="T11" fmla="*/ 37 h 71"/>
                  <a:gd name="T12" fmla="*/ 77 w 101"/>
                  <a:gd name="T13" fmla="*/ 37 h 71"/>
                  <a:gd name="T14" fmla="*/ 72 w 101"/>
                  <a:gd name="T15" fmla="*/ 36 h 71"/>
                  <a:gd name="T16" fmla="*/ 71 w 101"/>
                  <a:gd name="T17" fmla="*/ 34 h 71"/>
                  <a:gd name="T18" fmla="*/ 70 w 101"/>
                  <a:gd name="T19" fmla="*/ 29 h 71"/>
                  <a:gd name="T20" fmla="*/ 66 w 101"/>
                  <a:gd name="T21" fmla="*/ 26 h 71"/>
                  <a:gd name="T22" fmla="*/ 62 w 101"/>
                  <a:gd name="T23" fmla="*/ 23 h 71"/>
                  <a:gd name="T24" fmla="*/ 60 w 101"/>
                  <a:gd name="T25" fmla="*/ 23 h 71"/>
                  <a:gd name="T26" fmla="*/ 59 w 101"/>
                  <a:gd name="T27" fmla="*/ 25 h 71"/>
                  <a:gd name="T28" fmla="*/ 54 w 101"/>
                  <a:gd name="T29" fmla="*/ 27 h 71"/>
                  <a:gd name="T30" fmla="*/ 52 w 101"/>
                  <a:gd name="T31" fmla="*/ 27 h 71"/>
                  <a:gd name="T32" fmla="*/ 48 w 101"/>
                  <a:gd name="T33" fmla="*/ 23 h 71"/>
                  <a:gd name="T34" fmla="*/ 44 w 101"/>
                  <a:gd name="T35" fmla="*/ 18 h 71"/>
                  <a:gd name="T36" fmla="*/ 41 w 101"/>
                  <a:gd name="T37" fmla="*/ 14 h 71"/>
                  <a:gd name="T38" fmla="*/ 42 w 101"/>
                  <a:gd name="T39" fmla="*/ 12 h 71"/>
                  <a:gd name="T40" fmla="*/ 43 w 101"/>
                  <a:gd name="T41" fmla="*/ 7 h 71"/>
                  <a:gd name="T42" fmla="*/ 42 w 101"/>
                  <a:gd name="T43" fmla="*/ 3 h 71"/>
                  <a:gd name="T44" fmla="*/ 38 w 101"/>
                  <a:gd name="T45" fmla="*/ 0 h 71"/>
                  <a:gd name="T46" fmla="*/ 34 w 101"/>
                  <a:gd name="T47" fmla="*/ 1 h 71"/>
                  <a:gd name="T48" fmla="*/ 0 w 101"/>
                  <a:gd name="T49" fmla="*/ 3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1" h="71">
                    <a:moveTo>
                      <a:pt x="101" y="71"/>
                    </a:moveTo>
                    <a:lnTo>
                      <a:pt x="99" y="58"/>
                    </a:lnTo>
                    <a:lnTo>
                      <a:pt x="97" y="50"/>
                    </a:lnTo>
                    <a:lnTo>
                      <a:pt x="92" y="41"/>
                    </a:lnTo>
                    <a:lnTo>
                      <a:pt x="88" y="38"/>
                    </a:lnTo>
                    <a:lnTo>
                      <a:pt x="84" y="37"/>
                    </a:lnTo>
                    <a:lnTo>
                      <a:pt x="77" y="37"/>
                    </a:lnTo>
                    <a:lnTo>
                      <a:pt x="72" y="36"/>
                    </a:lnTo>
                    <a:lnTo>
                      <a:pt x="71" y="34"/>
                    </a:lnTo>
                    <a:lnTo>
                      <a:pt x="70" y="29"/>
                    </a:lnTo>
                    <a:lnTo>
                      <a:pt x="66" y="26"/>
                    </a:lnTo>
                    <a:lnTo>
                      <a:pt x="62" y="23"/>
                    </a:lnTo>
                    <a:lnTo>
                      <a:pt x="60" y="23"/>
                    </a:lnTo>
                    <a:lnTo>
                      <a:pt x="59" y="25"/>
                    </a:lnTo>
                    <a:lnTo>
                      <a:pt x="54" y="27"/>
                    </a:lnTo>
                    <a:lnTo>
                      <a:pt x="52" y="27"/>
                    </a:lnTo>
                    <a:lnTo>
                      <a:pt x="48" y="23"/>
                    </a:lnTo>
                    <a:lnTo>
                      <a:pt x="44" y="18"/>
                    </a:lnTo>
                    <a:lnTo>
                      <a:pt x="41" y="14"/>
                    </a:lnTo>
                    <a:lnTo>
                      <a:pt x="42" y="12"/>
                    </a:lnTo>
                    <a:lnTo>
                      <a:pt x="43" y="7"/>
                    </a:lnTo>
                    <a:lnTo>
                      <a:pt x="42" y="3"/>
                    </a:lnTo>
                    <a:lnTo>
                      <a:pt x="38" y="0"/>
                    </a:lnTo>
                    <a:lnTo>
                      <a:pt x="34" y="1"/>
                    </a:lnTo>
                    <a:lnTo>
                      <a:pt x="0" y="3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464">
                <a:extLst>
                  <a:ext uri="{FF2B5EF4-FFF2-40B4-BE49-F238E27FC236}">
                    <a16:creationId xmlns:a16="http://schemas.microsoft.com/office/drawing/2014/main" id="{F18156A0-7649-AF75-A414-281C9D0152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3" y="1982"/>
                <a:ext cx="7" cy="82"/>
              </a:xfrm>
              <a:custGeom>
                <a:avLst/>
                <a:gdLst>
                  <a:gd name="T0" fmla="*/ 20 w 20"/>
                  <a:gd name="T1" fmla="*/ 246 h 246"/>
                  <a:gd name="T2" fmla="*/ 19 w 20"/>
                  <a:gd name="T3" fmla="*/ 236 h 246"/>
                  <a:gd name="T4" fmla="*/ 18 w 20"/>
                  <a:gd name="T5" fmla="*/ 233 h 246"/>
                  <a:gd name="T6" fmla="*/ 14 w 20"/>
                  <a:gd name="T7" fmla="*/ 232 h 246"/>
                  <a:gd name="T8" fmla="*/ 11 w 20"/>
                  <a:gd name="T9" fmla="*/ 230 h 246"/>
                  <a:gd name="T10" fmla="*/ 10 w 20"/>
                  <a:gd name="T11" fmla="*/ 227 h 246"/>
                  <a:gd name="T12" fmla="*/ 12 w 20"/>
                  <a:gd name="T13" fmla="*/ 219 h 246"/>
                  <a:gd name="T14" fmla="*/ 12 w 20"/>
                  <a:gd name="T15" fmla="*/ 213 h 246"/>
                  <a:gd name="T16" fmla="*/ 11 w 20"/>
                  <a:gd name="T17" fmla="*/ 209 h 246"/>
                  <a:gd name="T18" fmla="*/ 11 w 20"/>
                  <a:gd name="T19" fmla="*/ 205 h 246"/>
                  <a:gd name="T20" fmla="*/ 10 w 20"/>
                  <a:gd name="T21" fmla="*/ 198 h 246"/>
                  <a:gd name="T22" fmla="*/ 7 w 20"/>
                  <a:gd name="T23" fmla="*/ 194 h 246"/>
                  <a:gd name="T24" fmla="*/ 3 w 20"/>
                  <a:gd name="T25" fmla="*/ 188 h 246"/>
                  <a:gd name="T26" fmla="*/ 0 w 20"/>
                  <a:gd name="T27" fmla="*/ 182 h 246"/>
                  <a:gd name="T28" fmla="*/ 1 w 20"/>
                  <a:gd name="T29" fmla="*/ 176 h 246"/>
                  <a:gd name="T30" fmla="*/ 1 w 20"/>
                  <a:gd name="T31" fmla="*/ 165 h 246"/>
                  <a:gd name="T32" fmla="*/ 2 w 20"/>
                  <a:gd name="T33" fmla="*/ 158 h 246"/>
                  <a:gd name="T34" fmla="*/ 4 w 20"/>
                  <a:gd name="T35" fmla="*/ 154 h 246"/>
                  <a:gd name="T36" fmla="*/ 5 w 20"/>
                  <a:gd name="T37" fmla="*/ 151 h 246"/>
                  <a:gd name="T38" fmla="*/ 7 w 20"/>
                  <a:gd name="T39" fmla="*/ 150 h 246"/>
                  <a:gd name="T40" fmla="*/ 9 w 20"/>
                  <a:gd name="T41" fmla="*/ 142 h 246"/>
                  <a:gd name="T42" fmla="*/ 13 w 20"/>
                  <a:gd name="T43" fmla="*/ 134 h 246"/>
                  <a:gd name="T44" fmla="*/ 13 w 20"/>
                  <a:gd name="T45" fmla="*/ 128 h 246"/>
                  <a:gd name="T46" fmla="*/ 13 w 20"/>
                  <a:gd name="T47" fmla="*/ 122 h 246"/>
                  <a:gd name="T48" fmla="*/ 13 w 20"/>
                  <a:gd name="T49" fmla="*/ 119 h 246"/>
                  <a:gd name="T50" fmla="*/ 14 w 20"/>
                  <a:gd name="T51" fmla="*/ 117 h 246"/>
                  <a:gd name="T52" fmla="*/ 12 w 20"/>
                  <a:gd name="T53" fmla="*/ 104 h 246"/>
                  <a:gd name="T54" fmla="*/ 13 w 20"/>
                  <a:gd name="T55" fmla="*/ 98 h 246"/>
                  <a:gd name="T56" fmla="*/ 11 w 20"/>
                  <a:gd name="T57" fmla="*/ 91 h 246"/>
                  <a:gd name="T58" fmla="*/ 11 w 20"/>
                  <a:gd name="T59" fmla="*/ 85 h 246"/>
                  <a:gd name="T60" fmla="*/ 8 w 20"/>
                  <a:gd name="T61" fmla="*/ 62 h 246"/>
                  <a:gd name="T62" fmla="*/ 8 w 20"/>
                  <a:gd name="T63" fmla="*/ 46 h 246"/>
                  <a:gd name="T64" fmla="*/ 7 w 20"/>
                  <a:gd name="T65" fmla="*/ 29 h 246"/>
                  <a:gd name="T66" fmla="*/ 10 w 20"/>
                  <a:gd name="T67" fmla="*/ 10 h 246"/>
                  <a:gd name="T68" fmla="*/ 9 w 20"/>
                  <a:gd name="T69" fmla="*/ 0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0" h="246">
                    <a:moveTo>
                      <a:pt x="20" y="246"/>
                    </a:moveTo>
                    <a:lnTo>
                      <a:pt x="19" y="236"/>
                    </a:lnTo>
                    <a:lnTo>
                      <a:pt x="18" y="233"/>
                    </a:lnTo>
                    <a:lnTo>
                      <a:pt x="14" y="232"/>
                    </a:lnTo>
                    <a:lnTo>
                      <a:pt x="11" y="230"/>
                    </a:lnTo>
                    <a:lnTo>
                      <a:pt x="10" y="227"/>
                    </a:lnTo>
                    <a:lnTo>
                      <a:pt x="12" y="219"/>
                    </a:lnTo>
                    <a:lnTo>
                      <a:pt x="12" y="213"/>
                    </a:lnTo>
                    <a:lnTo>
                      <a:pt x="11" y="209"/>
                    </a:lnTo>
                    <a:lnTo>
                      <a:pt x="11" y="205"/>
                    </a:lnTo>
                    <a:lnTo>
                      <a:pt x="10" y="198"/>
                    </a:lnTo>
                    <a:lnTo>
                      <a:pt x="7" y="194"/>
                    </a:lnTo>
                    <a:lnTo>
                      <a:pt x="3" y="188"/>
                    </a:lnTo>
                    <a:lnTo>
                      <a:pt x="0" y="182"/>
                    </a:lnTo>
                    <a:lnTo>
                      <a:pt x="1" y="176"/>
                    </a:lnTo>
                    <a:lnTo>
                      <a:pt x="1" y="165"/>
                    </a:lnTo>
                    <a:lnTo>
                      <a:pt x="2" y="158"/>
                    </a:lnTo>
                    <a:lnTo>
                      <a:pt x="4" y="154"/>
                    </a:lnTo>
                    <a:lnTo>
                      <a:pt x="5" y="151"/>
                    </a:lnTo>
                    <a:lnTo>
                      <a:pt x="7" y="150"/>
                    </a:lnTo>
                    <a:lnTo>
                      <a:pt x="9" y="142"/>
                    </a:lnTo>
                    <a:lnTo>
                      <a:pt x="13" y="134"/>
                    </a:lnTo>
                    <a:lnTo>
                      <a:pt x="13" y="128"/>
                    </a:lnTo>
                    <a:lnTo>
                      <a:pt x="13" y="122"/>
                    </a:lnTo>
                    <a:lnTo>
                      <a:pt x="13" y="119"/>
                    </a:lnTo>
                    <a:lnTo>
                      <a:pt x="14" y="117"/>
                    </a:lnTo>
                    <a:lnTo>
                      <a:pt x="12" y="104"/>
                    </a:lnTo>
                    <a:lnTo>
                      <a:pt x="13" y="98"/>
                    </a:lnTo>
                    <a:lnTo>
                      <a:pt x="11" y="91"/>
                    </a:lnTo>
                    <a:lnTo>
                      <a:pt x="11" y="85"/>
                    </a:lnTo>
                    <a:lnTo>
                      <a:pt x="8" y="62"/>
                    </a:lnTo>
                    <a:lnTo>
                      <a:pt x="8" y="46"/>
                    </a:lnTo>
                    <a:lnTo>
                      <a:pt x="7" y="29"/>
                    </a:lnTo>
                    <a:lnTo>
                      <a:pt x="10" y="10"/>
                    </a:lnTo>
                    <a:lnTo>
                      <a:pt x="9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465">
                <a:extLst>
                  <a:ext uri="{FF2B5EF4-FFF2-40B4-BE49-F238E27FC236}">
                    <a16:creationId xmlns:a16="http://schemas.microsoft.com/office/drawing/2014/main" id="{16AED894-829A-6A57-E849-C1950AE082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5" y="962"/>
                <a:ext cx="283" cy="199"/>
              </a:xfrm>
              <a:custGeom>
                <a:avLst/>
                <a:gdLst>
                  <a:gd name="T0" fmla="*/ 831 w 850"/>
                  <a:gd name="T1" fmla="*/ 571 h 597"/>
                  <a:gd name="T2" fmla="*/ 839 w 850"/>
                  <a:gd name="T3" fmla="*/ 524 h 597"/>
                  <a:gd name="T4" fmla="*/ 843 w 850"/>
                  <a:gd name="T5" fmla="*/ 498 h 597"/>
                  <a:gd name="T6" fmla="*/ 836 w 850"/>
                  <a:gd name="T7" fmla="*/ 483 h 597"/>
                  <a:gd name="T8" fmla="*/ 824 w 850"/>
                  <a:gd name="T9" fmla="*/ 471 h 597"/>
                  <a:gd name="T10" fmla="*/ 840 w 850"/>
                  <a:gd name="T11" fmla="*/ 457 h 597"/>
                  <a:gd name="T12" fmla="*/ 850 w 850"/>
                  <a:gd name="T13" fmla="*/ 448 h 597"/>
                  <a:gd name="T14" fmla="*/ 831 w 850"/>
                  <a:gd name="T15" fmla="*/ 447 h 597"/>
                  <a:gd name="T16" fmla="*/ 821 w 850"/>
                  <a:gd name="T17" fmla="*/ 442 h 597"/>
                  <a:gd name="T18" fmla="*/ 824 w 850"/>
                  <a:gd name="T19" fmla="*/ 427 h 597"/>
                  <a:gd name="T20" fmla="*/ 807 w 850"/>
                  <a:gd name="T21" fmla="*/ 413 h 597"/>
                  <a:gd name="T22" fmla="*/ 771 w 850"/>
                  <a:gd name="T23" fmla="*/ 415 h 597"/>
                  <a:gd name="T24" fmla="*/ 751 w 850"/>
                  <a:gd name="T25" fmla="*/ 385 h 597"/>
                  <a:gd name="T26" fmla="*/ 736 w 850"/>
                  <a:gd name="T27" fmla="*/ 379 h 597"/>
                  <a:gd name="T28" fmla="*/ 730 w 850"/>
                  <a:gd name="T29" fmla="*/ 363 h 597"/>
                  <a:gd name="T30" fmla="*/ 702 w 850"/>
                  <a:gd name="T31" fmla="*/ 355 h 597"/>
                  <a:gd name="T32" fmla="*/ 684 w 850"/>
                  <a:gd name="T33" fmla="*/ 340 h 597"/>
                  <a:gd name="T34" fmla="*/ 667 w 850"/>
                  <a:gd name="T35" fmla="*/ 318 h 597"/>
                  <a:gd name="T36" fmla="*/ 654 w 850"/>
                  <a:gd name="T37" fmla="*/ 300 h 597"/>
                  <a:gd name="T38" fmla="*/ 647 w 850"/>
                  <a:gd name="T39" fmla="*/ 289 h 597"/>
                  <a:gd name="T40" fmla="*/ 638 w 850"/>
                  <a:gd name="T41" fmla="*/ 280 h 597"/>
                  <a:gd name="T42" fmla="*/ 629 w 850"/>
                  <a:gd name="T43" fmla="*/ 259 h 597"/>
                  <a:gd name="T44" fmla="*/ 630 w 850"/>
                  <a:gd name="T45" fmla="*/ 244 h 597"/>
                  <a:gd name="T46" fmla="*/ 615 w 850"/>
                  <a:gd name="T47" fmla="*/ 231 h 597"/>
                  <a:gd name="T48" fmla="*/ 595 w 850"/>
                  <a:gd name="T49" fmla="*/ 241 h 597"/>
                  <a:gd name="T50" fmla="*/ 581 w 850"/>
                  <a:gd name="T51" fmla="*/ 224 h 597"/>
                  <a:gd name="T52" fmla="*/ 575 w 850"/>
                  <a:gd name="T53" fmla="*/ 213 h 597"/>
                  <a:gd name="T54" fmla="*/ 562 w 850"/>
                  <a:gd name="T55" fmla="*/ 198 h 597"/>
                  <a:gd name="T56" fmla="*/ 552 w 850"/>
                  <a:gd name="T57" fmla="*/ 183 h 597"/>
                  <a:gd name="T58" fmla="*/ 536 w 850"/>
                  <a:gd name="T59" fmla="*/ 172 h 597"/>
                  <a:gd name="T60" fmla="*/ 534 w 850"/>
                  <a:gd name="T61" fmla="*/ 157 h 597"/>
                  <a:gd name="T62" fmla="*/ 522 w 850"/>
                  <a:gd name="T63" fmla="*/ 153 h 597"/>
                  <a:gd name="T64" fmla="*/ 497 w 850"/>
                  <a:gd name="T65" fmla="*/ 128 h 597"/>
                  <a:gd name="T66" fmla="*/ 471 w 850"/>
                  <a:gd name="T67" fmla="*/ 97 h 597"/>
                  <a:gd name="T68" fmla="*/ 452 w 850"/>
                  <a:gd name="T69" fmla="*/ 80 h 597"/>
                  <a:gd name="T70" fmla="*/ 439 w 850"/>
                  <a:gd name="T71" fmla="*/ 82 h 597"/>
                  <a:gd name="T72" fmla="*/ 434 w 850"/>
                  <a:gd name="T73" fmla="*/ 82 h 597"/>
                  <a:gd name="T74" fmla="*/ 420 w 850"/>
                  <a:gd name="T75" fmla="*/ 79 h 597"/>
                  <a:gd name="T76" fmla="*/ 400 w 850"/>
                  <a:gd name="T77" fmla="*/ 59 h 597"/>
                  <a:gd name="T78" fmla="*/ 376 w 850"/>
                  <a:gd name="T79" fmla="*/ 49 h 597"/>
                  <a:gd name="T80" fmla="*/ 353 w 850"/>
                  <a:gd name="T81" fmla="*/ 39 h 597"/>
                  <a:gd name="T82" fmla="*/ 346 w 850"/>
                  <a:gd name="T83" fmla="*/ 43 h 597"/>
                  <a:gd name="T84" fmla="*/ 339 w 850"/>
                  <a:gd name="T85" fmla="*/ 45 h 597"/>
                  <a:gd name="T86" fmla="*/ 316 w 850"/>
                  <a:gd name="T87" fmla="*/ 51 h 597"/>
                  <a:gd name="T88" fmla="*/ 288 w 850"/>
                  <a:gd name="T89" fmla="*/ 38 h 597"/>
                  <a:gd name="T90" fmla="*/ 244 w 850"/>
                  <a:gd name="T91" fmla="*/ 20 h 597"/>
                  <a:gd name="T92" fmla="*/ 196 w 850"/>
                  <a:gd name="T93" fmla="*/ 15 h 597"/>
                  <a:gd name="T94" fmla="*/ 183 w 850"/>
                  <a:gd name="T95" fmla="*/ 19 h 597"/>
                  <a:gd name="T96" fmla="*/ 173 w 850"/>
                  <a:gd name="T97" fmla="*/ 20 h 597"/>
                  <a:gd name="T98" fmla="*/ 168 w 850"/>
                  <a:gd name="T99" fmla="*/ 18 h 597"/>
                  <a:gd name="T100" fmla="*/ 146 w 850"/>
                  <a:gd name="T101" fmla="*/ 10 h 597"/>
                  <a:gd name="T102" fmla="*/ 127 w 850"/>
                  <a:gd name="T103" fmla="*/ 4 h 597"/>
                  <a:gd name="T104" fmla="*/ 87 w 850"/>
                  <a:gd name="T105" fmla="*/ 3 h 597"/>
                  <a:gd name="T106" fmla="*/ 74 w 850"/>
                  <a:gd name="T107" fmla="*/ 2 h 597"/>
                  <a:gd name="T108" fmla="*/ 58 w 850"/>
                  <a:gd name="T109" fmla="*/ 7 h 597"/>
                  <a:gd name="T110" fmla="*/ 36 w 850"/>
                  <a:gd name="T111" fmla="*/ 12 h 597"/>
                  <a:gd name="T112" fmla="*/ 7 w 850"/>
                  <a:gd name="T113" fmla="*/ 24 h 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50" h="597">
                    <a:moveTo>
                      <a:pt x="833" y="597"/>
                    </a:moveTo>
                    <a:lnTo>
                      <a:pt x="831" y="592"/>
                    </a:lnTo>
                    <a:lnTo>
                      <a:pt x="830" y="586"/>
                    </a:lnTo>
                    <a:lnTo>
                      <a:pt x="831" y="571"/>
                    </a:lnTo>
                    <a:lnTo>
                      <a:pt x="833" y="558"/>
                    </a:lnTo>
                    <a:lnTo>
                      <a:pt x="834" y="548"/>
                    </a:lnTo>
                    <a:lnTo>
                      <a:pt x="834" y="534"/>
                    </a:lnTo>
                    <a:lnTo>
                      <a:pt x="839" y="524"/>
                    </a:lnTo>
                    <a:lnTo>
                      <a:pt x="841" y="519"/>
                    </a:lnTo>
                    <a:lnTo>
                      <a:pt x="843" y="513"/>
                    </a:lnTo>
                    <a:lnTo>
                      <a:pt x="843" y="505"/>
                    </a:lnTo>
                    <a:lnTo>
                      <a:pt x="843" y="498"/>
                    </a:lnTo>
                    <a:lnTo>
                      <a:pt x="842" y="492"/>
                    </a:lnTo>
                    <a:lnTo>
                      <a:pt x="841" y="488"/>
                    </a:lnTo>
                    <a:lnTo>
                      <a:pt x="838" y="484"/>
                    </a:lnTo>
                    <a:lnTo>
                      <a:pt x="836" y="483"/>
                    </a:lnTo>
                    <a:lnTo>
                      <a:pt x="830" y="480"/>
                    </a:lnTo>
                    <a:lnTo>
                      <a:pt x="827" y="478"/>
                    </a:lnTo>
                    <a:lnTo>
                      <a:pt x="824" y="474"/>
                    </a:lnTo>
                    <a:lnTo>
                      <a:pt x="824" y="471"/>
                    </a:lnTo>
                    <a:lnTo>
                      <a:pt x="823" y="466"/>
                    </a:lnTo>
                    <a:lnTo>
                      <a:pt x="826" y="463"/>
                    </a:lnTo>
                    <a:lnTo>
                      <a:pt x="831" y="459"/>
                    </a:lnTo>
                    <a:lnTo>
                      <a:pt x="840" y="457"/>
                    </a:lnTo>
                    <a:lnTo>
                      <a:pt x="845" y="454"/>
                    </a:lnTo>
                    <a:lnTo>
                      <a:pt x="848" y="452"/>
                    </a:lnTo>
                    <a:lnTo>
                      <a:pt x="849" y="450"/>
                    </a:lnTo>
                    <a:lnTo>
                      <a:pt x="850" y="448"/>
                    </a:lnTo>
                    <a:lnTo>
                      <a:pt x="847" y="446"/>
                    </a:lnTo>
                    <a:lnTo>
                      <a:pt x="844" y="446"/>
                    </a:lnTo>
                    <a:lnTo>
                      <a:pt x="839" y="446"/>
                    </a:lnTo>
                    <a:lnTo>
                      <a:pt x="831" y="447"/>
                    </a:lnTo>
                    <a:lnTo>
                      <a:pt x="827" y="446"/>
                    </a:lnTo>
                    <a:lnTo>
                      <a:pt x="825" y="446"/>
                    </a:lnTo>
                    <a:lnTo>
                      <a:pt x="822" y="445"/>
                    </a:lnTo>
                    <a:lnTo>
                      <a:pt x="821" y="442"/>
                    </a:lnTo>
                    <a:lnTo>
                      <a:pt x="821" y="439"/>
                    </a:lnTo>
                    <a:lnTo>
                      <a:pt x="823" y="437"/>
                    </a:lnTo>
                    <a:lnTo>
                      <a:pt x="824" y="432"/>
                    </a:lnTo>
                    <a:lnTo>
                      <a:pt x="824" y="427"/>
                    </a:lnTo>
                    <a:lnTo>
                      <a:pt x="823" y="423"/>
                    </a:lnTo>
                    <a:lnTo>
                      <a:pt x="820" y="420"/>
                    </a:lnTo>
                    <a:lnTo>
                      <a:pt x="812" y="415"/>
                    </a:lnTo>
                    <a:lnTo>
                      <a:pt x="807" y="413"/>
                    </a:lnTo>
                    <a:lnTo>
                      <a:pt x="798" y="412"/>
                    </a:lnTo>
                    <a:lnTo>
                      <a:pt x="780" y="415"/>
                    </a:lnTo>
                    <a:lnTo>
                      <a:pt x="774" y="415"/>
                    </a:lnTo>
                    <a:lnTo>
                      <a:pt x="771" y="415"/>
                    </a:lnTo>
                    <a:lnTo>
                      <a:pt x="768" y="413"/>
                    </a:lnTo>
                    <a:lnTo>
                      <a:pt x="767" y="411"/>
                    </a:lnTo>
                    <a:lnTo>
                      <a:pt x="756" y="392"/>
                    </a:lnTo>
                    <a:lnTo>
                      <a:pt x="751" y="385"/>
                    </a:lnTo>
                    <a:lnTo>
                      <a:pt x="748" y="382"/>
                    </a:lnTo>
                    <a:lnTo>
                      <a:pt x="743" y="380"/>
                    </a:lnTo>
                    <a:lnTo>
                      <a:pt x="738" y="380"/>
                    </a:lnTo>
                    <a:lnTo>
                      <a:pt x="736" y="379"/>
                    </a:lnTo>
                    <a:lnTo>
                      <a:pt x="734" y="377"/>
                    </a:lnTo>
                    <a:lnTo>
                      <a:pt x="734" y="374"/>
                    </a:lnTo>
                    <a:lnTo>
                      <a:pt x="732" y="367"/>
                    </a:lnTo>
                    <a:lnTo>
                      <a:pt x="730" y="363"/>
                    </a:lnTo>
                    <a:lnTo>
                      <a:pt x="726" y="360"/>
                    </a:lnTo>
                    <a:lnTo>
                      <a:pt x="723" y="359"/>
                    </a:lnTo>
                    <a:lnTo>
                      <a:pt x="713" y="357"/>
                    </a:lnTo>
                    <a:lnTo>
                      <a:pt x="702" y="355"/>
                    </a:lnTo>
                    <a:lnTo>
                      <a:pt x="694" y="350"/>
                    </a:lnTo>
                    <a:lnTo>
                      <a:pt x="689" y="347"/>
                    </a:lnTo>
                    <a:lnTo>
                      <a:pt x="685" y="343"/>
                    </a:lnTo>
                    <a:lnTo>
                      <a:pt x="684" y="340"/>
                    </a:lnTo>
                    <a:lnTo>
                      <a:pt x="680" y="336"/>
                    </a:lnTo>
                    <a:lnTo>
                      <a:pt x="675" y="331"/>
                    </a:lnTo>
                    <a:lnTo>
                      <a:pt x="670" y="326"/>
                    </a:lnTo>
                    <a:lnTo>
                      <a:pt x="667" y="318"/>
                    </a:lnTo>
                    <a:lnTo>
                      <a:pt x="664" y="310"/>
                    </a:lnTo>
                    <a:lnTo>
                      <a:pt x="661" y="305"/>
                    </a:lnTo>
                    <a:lnTo>
                      <a:pt x="659" y="302"/>
                    </a:lnTo>
                    <a:lnTo>
                      <a:pt x="654" y="300"/>
                    </a:lnTo>
                    <a:lnTo>
                      <a:pt x="652" y="298"/>
                    </a:lnTo>
                    <a:lnTo>
                      <a:pt x="652" y="295"/>
                    </a:lnTo>
                    <a:lnTo>
                      <a:pt x="650" y="290"/>
                    </a:lnTo>
                    <a:lnTo>
                      <a:pt x="647" y="289"/>
                    </a:lnTo>
                    <a:lnTo>
                      <a:pt x="642" y="288"/>
                    </a:lnTo>
                    <a:lnTo>
                      <a:pt x="640" y="286"/>
                    </a:lnTo>
                    <a:lnTo>
                      <a:pt x="638" y="283"/>
                    </a:lnTo>
                    <a:lnTo>
                      <a:pt x="638" y="280"/>
                    </a:lnTo>
                    <a:lnTo>
                      <a:pt x="636" y="272"/>
                    </a:lnTo>
                    <a:lnTo>
                      <a:pt x="633" y="266"/>
                    </a:lnTo>
                    <a:lnTo>
                      <a:pt x="630" y="262"/>
                    </a:lnTo>
                    <a:lnTo>
                      <a:pt x="629" y="259"/>
                    </a:lnTo>
                    <a:lnTo>
                      <a:pt x="631" y="250"/>
                    </a:lnTo>
                    <a:lnTo>
                      <a:pt x="631" y="247"/>
                    </a:lnTo>
                    <a:lnTo>
                      <a:pt x="630" y="245"/>
                    </a:lnTo>
                    <a:lnTo>
                      <a:pt x="630" y="244"/>
                    </a:lnTo>
                    <a:lnTo>
                      <a:pt x="627" y="240"/>
                    </a:lnTo>
                    <a:lnTo>
                      <a:pt x="622" y="234"/>
                    </a:lnTo>
                    <a:lnTo>
                      <a:pt x="618" y="231"/>
                    </a:lnTo>
                    <a:lnTo>
                      <a:pt x="615" y="231"/>
                    </a:lnTo>
                    <a:lnTo>
                      <a:pt x="611" y="232"/>
                    </a:lnTo>
                    <a:lnTo>
                      <a:pt x="607" y="237"/>
                    </a:lnTo>
                    <a:lnTo>
                      <a:pt x="600" y="240"/>
                    </a:lnTo>
                    <a:lnTo>
                      <a:pt x="595" y="241"/>
                    </a:lnTo>
                    <a:lnTo>
                      <a:pt x="591" y="237"/>
                    </a:lnTo>
                    <a:lnTo>
                      <a:pt x="589" y="233"/>
                    </a:lnTo>
                    <a:lnTo>
                      <a:pt x="584" y="226"/>
                    </a:lnTo>
                    <a:lnTo>
                      <a:pt x="581" y="224"/>
                    </a:lnTo>
                    <a:lnTo>
                      <a:pt x="577" y="222"/>
                    </a:lnTo>
                    <a:lnTo>
                      <a:pt x="575" y="220"/>
                    </a:lnTo>
                    <a:lnTo>
                      <a:pt x="574" y="216"/>
                    </a:lnTo>
                    <a:lnTo>
                      <a:pt x="575" y="213"/>
                    </a:lnTo>
                    <a:lnTo>
                      <a:pt x="573" y="207"/>
                    </a:lnTo>
                    <a:lnTo>
                      <a:pt x="569" y="204"/>
                    </a:lnTo>
                    <a:lnTo>
                      <a:pt x="564" y="201"/>
                    </a:lnTo>
                    <a:lnTo>
                      <a:pt x="562" y="198"/>
                    </a:lnTo>
                    <a:lnTo>
                      <a:pt x="561" y="192"/>
                    </a:lnTo>
                    <a:lnTo>
                      <a:pt x="560" y="188"/>
                    </a:lnTo>
                    <a:lnTo>
                      <a:pt x="557" y="185"/>
                    </a:lnTo>
                    <a:lnTo>
                      <a:pt x="552" y="183"/>
                    </a:lnTo>
                    <a:lnTo>
                      <a:pt x="545" y="182"/>
                    </a:lnTo>
                    <a:lnTo>
                      <a:pt x="540" y="178"/>
                    </a:lnTo>
                    <a:lnTo>
                      <a:pt x="538" y="176"/>
                    </a:lnTo>
                    <a:lnTo>
                      <a:pt x="536" y="172"/>
                    </a:lnTo>
                    <a:lnTo>
                      <a:pt x="536" y="169"/>
                    </a:lnTo>
                    <a:lnTo>
                      <a:pt x="535" y="164"/>
                    </a:lnTo>
                    <a:lnTo>
                      <a:pt x="535" y="160"/>
                    </a:lnTo>
                    <a:lnTo>
                      <a:pt x="534" y="157"/>
                    </a:lnTo>
                    <a:lnTo>
                      <a:pt x="534" y="156"/>
                    </a:lnTo>
                    <a:lnTo>
                      <a:pt x="531" y="153"/>
                    </a:lnTo>
                    <a:lnTo>
                      <a:pt x="529" y="152"/>
                    </a:lnTo>
                    <a:lnTo>
                      <a:pt x="522" y="153"/>
                    </a:lnTo>
                    <a:lnTo>
                      <a:pt x="518" y="153"/>
                    </a:lnTo>
                    <a:lnTo>
                      <a:pt x="514" y="152"/>
                    </a:lnTo>
                    <a:lnTo>
                      <a:pt x="506" y="146"/>
                    </a:lnTo>
                    <a:lnTo>
                      <a:pt x="497" y="128"/>
                    </a:lnTo>
                    <a:lnTo>
                      <a:pt x="492" y="115"/>
                    </a:lnTo>
                    <a:lnTo>
                      <a:pt x="484" y="104"/>
                    </a:lnTo>
                    <a:lnTo>
                      <a:pt x="478" y="99"/>
                    </a:lnTo>
                    <a:lnTo>
                      <a:pt x="471" y="97"/>
                    </a:lnTo>
                    <a:lnTo>
                      <a:pt x="462" y="93"/>
                    </a:lnTo>
                    <a:lnTo>
                      <a:pt x="458" y="89"/>
                    </a:lnTo>
                    <a:lnTo>
                      <a:pt x="456" y="83"/>
                    </a:lnTo>
                    <a:lnTo>
                      <a:pt x="452" y="80"/>
                    </a:lnTo>
                    <a:lnTo>
                      <a:pt x="449" y="79"/>
                    </a:lnTo>
                    <a:lnTo>
                      <a:pt x="445" y="79"/>
                    </a:lnTo>
                    <a:lnTo>
                      <a:pt x="442" y="82"/>
                    </a:lnTo>
                    <a:lnTo>
                      <a:pt x="439" y="82"/>
                    </a:lnTo>
                    <a:lnTo>
                      <a:pt x="437" y="82"/>
                    </a:lnTo>
                    <a:lnTo>
                      <a:pt x="436" y="82"/>
                    </a:lnTo>
                    <a:lnTo>
                      <a:pt x="436" y="83"/>
                    </a:lnTo>
                    <a:lnTo>
                      <a:pt x="434" y="82"/>
                    </a:lnTo>
                    <a:lnTo>
                      <a:pt x="433" y="82"/>
                    </a:lnTo>
                    <a:lnTo>
                      <a:pt x="430" y="82"/>
                    </a:lnTo>
                    <a:lnTo>
                      <a:pt x="426" y="82"/>
                    </a:lnTo>
                    <a:lnTo>
                      <a:pt x="420" y="79"/>
                    </a:lnTo>
                    <a:lnTo>
                      <a:pt x="416" y="76"/>
                    </a:lnTo>
                    <a:lnTo>
                      <a:pt x="409" y="71"/>
                    </a:lnTo>
                    <a:lnTo>
                      <a:pt x="405" y="64"/>
                    </a:lnTo>
                    <a:lnTo>
                      <a:pt x="400" y="59"/>
                    </a:lnTo>
                    <a:lnTo>
                      <a:pt x="396" y="56"/>
                    </a:lnTo>
                    <a:lnTo>
                      <a:pt x="390" y="53"/>
                    </a:lnTo>
                    <a:lnTo>
                      <a:pt x="385" y="52"/>
                    </a:lnTo>
                    <a:lnTo>
                      <a:pt x="376" y="49"/>
                    </a:lnTo>
                    <a:lnTo>
                      <a:pt x="370" y="46"/>
                    </a:lnTo>
                    <a:lnTo>
                      <a:pt x="363" y="43"/>
                    </a:lnTo>
                    <a:lnTo>
                      <a:pt x="358" y="40"/>
                    </a:lnTo>
                    <a:lnTo>
                      <a:pt x="353" y="39"/>
                    </a:lnTo>
                    <a:lnTo>
                      <a:pt x="350" y="40"/>
                    </a:lnTo>
                    <a:lnTo>
                      <a:pt x="349" y="43"/>
                    </a:lnTo>
                    <a:lnTo>
                      <a:pt x="347" y="43"/>
                    </a:lnTo>
                    <a:lnTo>
                      <a:pt x="346" y="43"/>
                    </a:lnTo>
                    <a:lnTo>
                      <a:pt x="346" y="44"/>
                    </a:lnTo>
                    <a:lnTo>
                      <a:pt x="344" y="45"/>
                    </a:lnTo>
                    <a:lnTo>
                      <a:pt x="341" y="45"/>
                    </a:lnTo>
                    <a:lnTo>
                      <a:pt x="339" y="45"/>
                    </a:lnTo>
                    <a:lnTo>
                      <a:pt x="334" y="44"/>
                    </a:lnTo>
                    <a:lnTo>
                      <a:pt x="330" y="45"/>
                    </a:lnTo>
                    <a:lnTo>
                      <a:pt x="324" y="46"/>
                    </a:lnTo>
                    <a:lnTo>
                      <a:pt x="316" y="51"/>
                    </a:lnTo>
                    <a:lnTo>
                      <a:pt x="305" y="49"/>
                    </a:lnTo>
                    <a:lnTo>
                      <a:pt x="299" y="46"/>
                    </a:lnTo>
                    <a:lnTo>
                      <a:pt x="294" y="43"/>
                    </a:lnTo>
                    <a:lnTo>
                      <a:pt x="288" y="38"/>
                    </a:lnTo>
                    <a:lnTo>
                      <a:pt x="284" y="35"/>
                    </a:lnTo>
                    <a:lnTo>
                      <a:pt x="279" y="32"/>
                    </a:lnTo>
                    <a:lnTo>
                      <a:pt x="252" y="23"/>
                    </a:lnTo>
                    <a:lnTo>
                      <a:pt x="244" y="20"/>
                    </a:lnTo>
                    <a:lnTo>
                      <a:pt x="237" y="22"/>
                    </a:lnTo>
                    <a:lnTo>
                      <a:pt x="229" y="23"/>
                    </a:lnTo>
                    <a:lnTo>
                      <a:pt x="223" y="22"/>
                    </a:lnTo>
                    <a:lnTo>
                      <a:pt x="196" y="15"/>
                    </a:lnTo>
                    <a:lnTo>
                      <a:pt x="189" y="15"/>
                    </a:lnTo>
                    <a:lnTo>
                      <a:pt x="186" y="16"/>
                    </a:lnTo>
                    <a:lnTo>
                      <a:pt x="185" y="19"/>
                    </a:lnTo>
                    <a:lnTo>
                      <a:pt x="183" y="19"/>
                    </a:lnTo>
                    <a:lnTo>
                      <a:pt x="180" y="20"/>
                    </a:lnTo>
                    <a:lnTo>
                      <a:pt x="176" y="20"/>
                    </a:lnTo>
                    <a:lnTo>
                      <a:pt x="174" y="20"/>
                    </a:lnTo>
                    <a:lnTo>
                      <a:pt x="173" y="20"/>
                    </a:lnTo>
                    <a:lnTo>
                      <a:pt x="173" y="21"/>
                    </a:lnTo>
                    <a:lnTo>
                      <a:pt x="171" y="19"/>
                    </a:lnTo>
                    <a:lnTo>
                      <a:pt x="169" y="18"/>
                    </a:lnTo>
                    <a:lnTo>
                      <a:pt x="168" y="18"/>
                    </a:lnTo>
                    <a:lnTo>
                      <a:pt x="164" y="15"/>
                    </a:lnTo>
                    <a:lnTo>
                      <a:pt x="158" y="13"/>
                    </a:lnTo>
                    <a:lnTo>
                      <a:pt x="151" y="8"/>
                    </a:lnTo>
                    <a:lnTo>
                      <a:pt x="146" y="10"/>
                    </a:lnTo>
                    <a:lnTo>
                      <a:pt x="140" y="11"/>
                    </a:lnTo>
                    <a:lnTo>
                      <a:pt x="136" y="10"/>
                    </a:lnTo>
                    <a:lnTo>
                      <a:pt x="132" y="5"/>
                    </a:lnTo>
                    <a:lnTo>
                      <a:pt x="127" y="4"/>
                    </a:lnTo>
                    <a:lnTo>
                      <a:pt x="117" y="2"/>
                    </a:lnTo>
                    <a:lnTo>
                      <a:pt x="104" y="2"/>
                    </a:lnTo>
                    <a:lnTo>
                      <a:pt x="92" y="2"/>
                    </a:lnTo>
                    <a:lnTo>
                      <a:pt x="87" y="3"/>
                    </a:lnTo>
                    <a:lnTo>
                      <a:pt x="81" y="3"/>
                    </a:lnTo>
                    <a:lnTo>
                      <a:pt x="78" y="3"/>
                    </a:lnTo>
                    <a:lnTo>
                      <a:pt x="75" y="2"/>
                    </a:lnTo>
                    <a:lnTo>
                      <a:pt x="74" y="2"/>
                    </a:lnTo>
                    <a:lnTo>
                      <a:pt x="70" y="0"/>
                    </a:lnTo>
                    <a:lnTo>
                      <a:pt x="66" y="1"/>
                    </a:lnTo>
                    <a:lnTo>
                      <a:pt x="62" y="2"/>
                    </a:lnTo>
                    <a:lnTo>
                      <a:pt x="58" y="7"/>
                    </a:lnTo>
                    <a:lnTo>
                      <a:pt x="50" y="12"/>
                    </a:lnTo>
                    <a:lnTo>
                      <a:pt x="45" y="13"/>
                    </a:lnTo>
                    <a:lnTo>
                      <a:pt x="43" y="13"/>
                    </a:lnTo>
                    <a:lnTo>
                      <a:pt x="36" y="12"/>
                    </a:lnTo>
                    <a:lnTo>
                      <a:pt x="31" y="13"/>
                    </a:lnTo>
                    <a:lnTo>
                      <a:pt x="26" y="16"/>
                    </a:lnTo>
                    <a:lnTo>
                      <a:pt x="15" y="20"/>
                    </a:lnTo>
                    <a:lnTo>
                      <a:pt x="7" y="24"/>
                    </a:lnTo>
                    <a:lnTo>
                      <a:pt x="2" y="27"/>
                    </a:lnTo>
                    <a:lnTo>
                      <a:pt x="0" y="29"/>
                    </a:lnTo>
                    <a:lnTo>
                      <a:pt x="0" y="31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466">
                <a:extLst>
                  <a:ext uri="{FF2B5EF4-FFF2-40B4-BE49-F238E27FC236}">
                    <a16:creationId xmlns:a16="http://schemas.microsoft.com/office/drawing/2014/main" id="{F494F552-3BD9-0481-3381-9E003FEA32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6" y="1255"/>
                <a:ext cx="16" cy="21"/>
              </a:xfrm>
              <a:custGeom>
                <a:avLst/>
                <a:gdLst>
                  <a:gd name="T0" fmla="*/ 48 w 48"/>
                  <a:gd name="T1" fmla="*/ 63 h 63"/>
                  <a:gd name="T2" fmla="*/ 40 w 48"/>
                  <a:gd name="T3" fmla="*/ 63 h 63"/>
                  <a:gd name="T4" fmla="*/ 34 w 48"/>
                  <a:gd name="T5" fmla="*/ 62 h 63"/>
                  <a:gd name="T6" fmla="*/ 27 w 48"/>
                  <a:gd name="T7" fmla="*/ 56 h 63"/>
                  <a:gd name="T8" fmla="*/ 23 w 48"/>
                  <a:gd name="T9" fmla="*/ 51 h 63"/>
                  <a:gd name="T10" fmla="*/ 21 w 48"/>
                  <a:gd name="T11" fmla="*/ 44 h 63"/>
                  <a:gd name="T12" fmla="*/ 17 w 48"/>
                  <a:gd name="T13" fmla="*/ 38 h 63"/>
                  <a:gd name="T14" fmla="*/ 14 w 48"/>
                  <a:gd name="T15" fmla="*/ 34 h 63"/>
                  <a:gd name="T16" fmla="*/ 8 w 48"/>
                  <a:gd name="T17" fmla="*/ 29 h 63"/>
                  <a:gd name="T18" fmla="*/ 4 w 48"/>
                  <a:gd name="T19" fmla="*/ 27 h 63"/>
                  <a:gd name="T20" fmla="*/ 1 w 48"/>
                  <a:gd name="T21" fmla="*/ 23 h 63"/>
                  <a:gd name="T22" fmla="*/ 0 w 48"/>
                  <a:gd name="T23" fmla="*/ 18 h 63"/>
                  <a:gd name="T24" fmla="*/ 1 w 48"/>
                  <a:gd name="T25" fmla="*/ 9 h 63"/>
                  <a:gd name="T26" fmla="*/ 5 w 48"/>
                  <a:gd name="T2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63">
                    <a:moveTo>
                      <a:pt x="48" y="63"/>
                    </a:moveTo>
                    <a:lnTo>
                      <a:pt x="40" y="63"/>
                    </a:lnTo>
                    <a:lnTo>
                      <a:pt x="34" y="62"/>
                    </a:lnTo>
                    <a:lnTo>
                      <a:pt x="27" y="56"/>
                    </a:lnTo>
                    <a:lnTo>
                      <a:pt x="23" y="51"/>
                    </a:lnTo>
                    <a:lnTo>
                      <a:pt x="21" y="44"/>
                    </a:lnTo>
                    <a:lnTo>
                      <a:pt x="17" y="38"/>
                    </a:lnTo>
                    <a:lnTo>
                      <a:pt x="14" y="34"/>
                    </a:lnTo>
                    <a:lnTo>
                      <a:pt x="8" y="29"/>
                    </a:lnTo>
                    <a:lnTo>
                      <a:pt x="4" y="27"/>
                    </a:lnTo>
                    <a:lnTo>
                      <a:pt x="1" y="23"/>
                    </a:lnTo>
                    <a:lnTo>
                      <a:pt x="0" y="18"/>
                    </a:lnTo>
                    <a:lnTo>
                      <a:pt x="1" y="9"/>
                    </a:lnTo>
                    <a:lnTo>
                      <a:pt x="5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467">
                <a:extLst>
                  <a:ext uri="{FF2B5EF4-FFF2-40B4-BE49-F238E27FC236}">
                    <a16:creationId xmlns:a16="http://schemas.microsoft.com/office/drawing/2014/main" id="{2E38303E-3AF7-A037-0465-731D2155CC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3" y="812"/>
                <a:ext cx="57" cy="192"/>
              </a:xfrm>
              <a:custGeom>
                <a:avLst/>
                <a:gdLst>
                  <a:gd name="T0" fmla="*/ 97 w 170"/>
                  <a:gd name="T1" fmla="*/ 568 h 577"/>
                  <a:gd name="T2" fmla="*/ 108 w 170"/>
                  <a:gd name="T3" fmla="*/ 555 h 577"/>
                  <a:gd name="T4" fmla="*/ 115 w 170"/>
                  <a:gd name="T5" fmla="*/ 553 h 577"/>
                  <a:gd name="T6" fmla="*/ 118 w 170"/>
                  <a:gd name="T7" fmla="*/ 553 h 577"/>
                  <a:gd name="T8" fmla="*/ 127 w 170"/>
                  <a:gd name="T9" fmla="*/ 548 h 577"/>
                  <a:gd name="T10" fmla="*/ 149 w 170"/>
                  <a:gd name="T11" fmla="*/ 516 h 577"/>
                  <a:gd name="T12" fmla="*/ 168 w 170"/>
                  <a:gd name="T13" fmla="*/ 486 h 577"/>
                  <a:gd name="T14" fmla="*/ 170 w 170"/>
                  <a:gd name="T15" fmla="*/ 465 h 577"/>
                  <a:gd name="T16" fmla="*/ 166 w 170"/>
                  <a:gd name="T17" fmla="*/ 447 h 577"/>
                  <a:gd name="T18" fmla="*/ 162 w 170"/>
                  <a:gd name="T19" fmla="*/ 437 h 577"/>
                  <a:gd name="T20" fmla="*/ 152 w 170"/>
                  <a:gd name="T21" fmla="*/ 419 h 577"/>
                  <a:gd name="T22" fmla="*/ 144 w 170"/>
                  <a:gd name="T23" fmla="*/ 397 h 577"/>
                  <a:gd name="T24" fmla="*/ 141 w 170"/>
                  <a:gd name="T25" fmla="*/ 376 h 577"/>
                  <a:gd name="T26" fmla="*/ 135 w 170"/>
                  <a:gd name="T27" fmla="*/ 365 h 577"/>
                  <a:gd name="T28" fmla="*/ 129 w 170"/>
                  <a:gd name="T29" fmla="*/ 360 h 577"/>
                  <a:gd name="T30" fmla="*/ 120 w 170"/>
                  <a:gd name="T31" fmla="*/ 354 h 577"/>
                  <a:gd name="T32" fmla="*/ 112 w 170"/>
                  <a:gd name="T33" fmla="*/ 347 h 577"/>
                  <a:gd name="T34" fmla="*/ 104 w 170"/>
                  <a:gd name="T35" fmla="*/ 343 h 577"/>
                  <a:gd name="T36" fmla="*/ 85 w 170"/>
                  <a:gd name="T37" fmla="*/ 337 h 577"/>
                  <a:gd name="T38" fmla="*/ 75 w 170"/>
                  <a:gd name="T39" fmla="*/ 330 h 577"/>
                  <a:gd name="T40" fmla="*/ 63 w 170"/>
                  <a:gd name="T41" fmla="*/ 308 h 577"/>
                  <a:gd name="T42" fmla="*/ 56 w 170"/>
                  <a:gd name="T43" fmla="*/ 296 h 577"/>
                  <a:gd name="T44" fmla="*/ 48 w 170"/>
                  <a:gd name="T45" fmla="*/ 291 h 577"/>
                  <a:gd name="T46" fmla="*/ 44 w 170"/>
                  <a:gd name="T47" fmla="*/ 274 h 577"/>
                  <a:gd name="T48" fmla="*/ 43 w 170"/>
                  <a:gd name="T49" fmla="*/ 252 h 577"/>
                  <a:gd name="T50" fmla="*/ 40 w 170"/>
                  <a:gd name="T51" fmla="*/ 238 h 577"/>
                  <a:gd name="T52" fmla="*/ 36 w 170"/>
                  <a:gd name="T53" fmla="*/ 228 h 577"/>
                  <a:gd name="T54" fmla="*/ 29 w 170"/>
                  <a:gd name="T55" fmla="*/ 223 h 577"/>
                  <a:gd name="T56" fmla="*/ 19 w 170"/>
                  <a:gd name="T57" fmla="*/ 221 h 577"/>
                  <a:gd name="T58" fmla="*/ 13 w 170"/>
                  <a:gd name="T59" fmla="*/ 214 h 577"/>
                  <a:gd name="T60" fmla="*/ 13 w 170"/>
                  <a:gd name="T61" fmla="*/ 201 h 577"/>
                  <a:gd name="T62" fmla="*/ 4 w 170"/>
                  <a:gd name="T63" fmla="*/ 178 h 577"/>
                  <a:gd name="T64" fmla="*/ 0 w 170"/>
                  <a:gd name="T65" fmla="*/ 168 h 577"/>
                  <a:gd name="T66" fmla="*/ 5 w 170"/>
                  <a:gd name="T67" fmla="*/ 149 h 577"/>
                  <a:gd name="T68" fmla="*/ 16 w 170"/>
                  <a:gd name="T69" fmla="*/ 140 h 577"/>
                  <a:gd name="T70" fmla="*/ 36 w 170"/>
                  <a:gd name="T71" fmla="*/ 123 h 577"/>
                  <a:gd name="T72" fmla="*/ 59 w 170"/>
                  <a:gd name="T73" fmla="*/ 114 h 577"/>
                  <a:gd name="T74" fmla="*/ 68 w 170"/>
                  <a:gd name="T75" fmla="*/ 109 h 577"/>
                  <a:gd name="T76" fmla="*/ 75 w 170"/>
                  <a:gd name="T77" fmla="*/ 106 h 577"/>
                  <a:gd name="T78" fmla="*/ 78 w 170"/>
                  <a:gd name="T79" fmla="*/ 100 h 577"/>
                  <a:gd name="T80" fmla="*/ 85 w 170"/>
                  <a:gd name="T81" fmla="*/ 90 h 577"/>
                  <a:gd name="T82" fmla="*/ 84 w 170"/>
                  <a:gd name="T83" fmla="*/ 72 h 577"/>
                  <a:gd name="T84" fmla="*/ 70 w 170"/>
                  <a:gd name="T85" fmla="*/ 61 h 577"/>
                  <a:gd name="T86" fmla="*/ 61 w 170"/>
                  <a:gd name="T87" fmla="*/ 53 h 577"/>
                  <a:gd name="T88" fmla="*/ 59 w 170"/>
                  <a:gd name="T89" fmla="*/ 35 h 577"/>
                  <a:gd name="T90" fmla="*/ 50 w 170"/>
                  <a:gd name="T91" fmla="*/ 1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577">
                    <a:moveTo>
                      <a:pt x="91" y="577"/>
                    </a:moveTo>
                    <a:lnTo>
                      <a:pt x="97" y="568"/>
                    </a:lnTo>
                    <a:lnTo>
                      <a:pt x="102" y="561"/>
                    </a:lnTo>
                    <a:lnTo>
                      <a:pt x="108" y="555"/>
                    </a:lnTo>
                    <a:lnTo>
                      <a:pt x="111" y="552"/>
                    </a:lnTo>
                    <a:lnTo>
                      <a:pt x="115" y="553"/>
                    </a:lnTo>
                    <a:lnTo>
                      <a:pt x="116" y="553"/>
                    </a:lnTo>
                    <a:lnTo>
                      <a:pt x="118" y="553"/>
                    </a:lnTo>
                    <a:lnTo>
                      <a:pt x="122" y="552"/>
                    </a:lnTo>
                    <a:lnTo>
                      <a:pt x="127" y="548"/>
                    </a:lnTo>
                    <a:lnTo>
                      <a:pt x="131" y="543"/>
                    </a:lnTo>
                    <a:lnTo>
                      <a:pt x="149" y="516"/>
                    </a:lnTo>
                    <a:lnTo>
                      <a:pt x="166" y="493"/>
                    </a:lnTo>
                    <a:lnTo>
                      <a:pt x="168" y="486"/>
                    </a:lnTo>
                    <a:lnTo>
                      <a:pt x="170" y="480"/>
                    </a:lnTo>
                    <a:lnTo>
                      <a:pt x="170" y="465"/>
                    </a:lnTo>
                    <a:lnTo>
                      <a:pt x="168" y="455"/>
                    </a:lnTo>
                    <a:lnTo>
                      <a:pt x="166" y="447"/>
                    </a:lnTo>
                    <a:lnTo>
                      <a:pt x="163" y="442"/>
                    </a:lnTo>
                    <a:lnTo>
                      <a:pt x="162" y="437"/>
                    </a:lnTo>
                    <a:lnTo>
                      <a:pt x="158" y="429"/>
                    </a:lnTo>
                    <a:lnTo>
                      <a:pt x="152" y="419"/>
                    </a:lnTo>
                    <a:lnTo>
                      <a:pt x="148" y="409"/>
                    </a:lnTo>
                    <a:lnTo>
                      <a:pt x="144" y="397"/>
                    </a:lnTo>
                    <a:lnTo>
                      <a:pt x="143" y="385"/>
                    </a:lnTo>
                    <a:lnTo>
                      <a:pt x="141" y="376"/>
                    </a:lnTo>
                    <a:lnTo>
                      <a:pt x="139" y="370"/>
                    </a:lnTo>
                    <a:lnTo>
                      <a:pt x="135" y="365"/>
                    </a:lnTo>
                    <a:lnTo>
                      <a:pt x="131" y="361"/>
                    </a:lnTo>
                    <a:lnTo>
                      <a:pt x="129" y="360"/>
                    </a:lnTo>
                    <a:lnTo>
                      <a:pt x="125" y="358"/>
                    </a:lnTo>
                    <a:lnTo>
                      <a:pt x="120" y="354"/>
                    </a:lnTo>
                    <a:lnTo>
                      <a:pt x="114" y="349"/>
                    </a:lnTo>
                    <a:lnTo>
                      <a:pt x="112" y="347"/>
                    </a:lnTo>
                    <a:lnTo>
                      <a:pt x="110" y="346"/>
                    </a:lnTo>
                    <a:lnTo>
                      <a:pt x="104" y="343"/>
                    </a:lnTo>
                    <a:lnTo>
                      <a:pt x="96" y="339"/>
                    </a:lnTo>
                    <a:lnTo>
                      <a:pt x="85" y="337"/>
                    </a:lnTo>
                    <a:lnTo>
                      <a:pt x="79" y="334"/>
                    </a:lnTo>
                    <a:lnTo>
                      <a:pt x="75" y="330"/>
                    </a:lnTo>
                    <a:lnTo>
                      <a:pt x="67" y="317"/>
                    </a:lnTo>
                    <a:lnTo>
                      <a:pt x="63" y="308"/>
                    </a:lnTo>
                    <a:lnTo>
                      <a:pt x="60" y="301"/>
                    </a:lnTo>
                    <a:lnTo>
                      <a:pt x="56" y="296"/>
                    </a:lnTo>
                    <a:lnTo>
                      <a:pt x="54" y="295"/>
                    </a:lnTo>
                    <a:lnTo>
                      <a:pt x="48" y="291"/>
                    </a:lnTo>
                    <a:lnTo>
                      <a:pt x="46" y="284"/>
                    </a:lnTo>
                    <a:lnTo>
                      <a:pt x="44" y="274"/>
                    </a:lnTo>
                    <a:lnTo>
                      <a:pt x="44" y="261"/>
                    </a:lnTo>
                    <a:lnTo>
                      <a:pt x="43" y="252"/>
                    </a:lnTo>
                    <a:lnTo>
                      <a:pt x="42" y="244"/>
                    </a:lnTo>
                    <a:lnTo>
                      <a:pt x="40" y="238"/>
                    </a:lnTo>
                    <a:lnTo>
                      <a:pt x="39" y="234"/>
                    </a:lnTo>
                    <a:lnTo>
                      <a:pt x="36" y="228"/>
                    </a:lnTo>
                    <a:lnTo>
                      <a:pt x="34" y="225"/>
                    </a:lnTo>
                    <a:lnTo>
                      <a:pt x="29" y="223"/>
                    </a:lnTo>
                    <a:lnTo>
                      <a:pt x="26" y="223"/>
                    </a:lnTo>
                    <a:lnTo>
                      <a:pt x="19" y="221"/>
                    </a:lnTo>
                    <a:lnTo>
                      <a:pt x="16" y="218"/>
                    </a:lnTo>
                    <a:lnTo>
                      <a:pt x="13" y="214"/>
                    </a:lnTo>
                    <a:lnTo>
                      <a:pt x="14" y="209"/>
                    </a:lnTo>
                    <a:lnTo>
                      <a:pt x="13" y="201"/>
                    </a:lnTo>
                    <a:lnTo>
                      <a:pt x="10" y="193"/>
                    </a:lnTo>
                    <a:lnTo>
                      <a:pt x="4" y="178"/>
                    </a:lnTo>
                    <a:lnTo>
                      <a:pt x="1" y="172"/>
                    </a:lnTo>
                    <a:lnTo>
                      <a:pt x="0" y="168"/>
                    </a:lnTo>
                    <a:lnTo>
                      <a:pt x="1" y="160"/>
                    </a:lnTo>
                    <a:lnTo>
                      <a:pt x="5" y="149"/>
                    </a:lnTo>
                    <a:lnTo>
                      <a:pt x="9" y="144"/>
                    </a:lnTo>
                    <a:lnTo>
                      <a:pt x="16" y="140"/>
                    </a:lnTo>
                    <a:lnTo>
                      <a:pt x="25" y="130"/>
                    </a:lnTo>
                    <a:lnTo>
                      <a:pt x="36" y="123"/>
                    </a:lnTo>
                    <a:lnTo>
                      <a:pt x="46" y="118"/>
                    </a:lnTo>
                    <a:lnTo>
                      <a:pt x="59" y="114"/>
                    </a:lnTo>
                    <a:lnTo>
                      <a:pt x="67" y="111"/>
                    </a:lnTo>
                    <a:lnTo>
                      <a:pt x="68" y="109"/>
                    </a:lnTo>
                    <a:lnTo>
                      <a:pt x="71" y="108"/>
                    </a:lnTo>
                    <a:lnTo>
                      <a:pt x="75" y="106"/>
                    </a:lnTo>
                    <a:lnTo>
                      <a:pt x="77" y="102"/>
                    </a:lnTo>
                    <a:lnTo>
                      <a:pt x="78" y="100"/>
                    </a:lnTo>
                    <a:lnTo>
                      <a:pt x="80" y="99"/>
                    </a:lnTo>
                    <a:lnTo>
                      <a:pt x="85" y="90"/>
                    </a:lnTo>
                    <a:lnTo>
                      <a:pt x="86" y="80"/>
                    </a:lnTo>
                    <a:lnTo>
                      <a:pt x="84" y="72"/>
                    </a:lnTo>
                    <a:lnTo>
                      <a:pt x="78" y="65"/>
                    </a:lnTo>
                    <a:lnTo>
                      <a:pt x="70" y="61"/>
                    </a:lnTo>
                    <a:lnTo>
                      <a:pt x="64" y="57"/>
                    </a:lnTo>
                    <a:lnTo>
                      <a:pt x="61" y="53"/>
                    </a:lnTo>
                    <a:lnTo>
                      <a:pt x="59" y="45"/>
                    </a:lnTo>
                    <a:lnTo>
                      <a:pt x="59" y="35"/>
                    </a:lnTo>
                    <a:lnTo>
                      <a:pt x="56" y="22"/>
                    </a:lnTo>
                    <a:lnTo>
                      <a:pt x="50" y="10"/>
                    </a:lnTo>
                    <a:lnTo>
                      <a:pt x="46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468">
                <a:extLst>
                  <a:ext uri="{FF2B5EF4-FFF2-40B4-BE49-F238E27FC236}">
                    <a16:creationId xmlns:a16="http://schemas.microsoft.com/office/drawing/2014/main" id="{65D814F4-C233-4C5C-031F-C537713112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4" y="734"/>
                <a:ext cx="56" cy="78"/>
              </a:xfrm>
              <a:custGeom>
                <a:avLst/>
                <a:gdLst>
                  <a:gd name="T0" fmla="*/ 164 w 168"/>
                  <a:gd name="T1" fmla="*/ 233 h 233"/>
                  <a:gd name="T2" fmla="*/ 165 w 168"/>
                  <a:gd name="T3" fmla="*/ 228 h 233"/>
                  <a:gd name="T4" fmla="*/ 168 w 168"/>
                  <a:gd name="T5" fmla="*/ 219 h 233"/>
                  <a:gd name="T6" fmla="*/ 168 w 168"/>
                  <a:gd name="T7" fmla="*/ 213 h 233"/>
                  <a:gd name="T8" fmla="*/ 162 w 168"/>
                  <a:gd name="T9" fmla="*/ 203 h 233"/>
                  <a:gd name="T10" fmla="*/ 156 w 168"/>
                  <a:gd name="T11" fmla="*/ 192 h 233"/>
                  <a:gd name="T12" fmla="*/ 152 w 168"/>
                  <a:gd name="T13" fmla="*/ 186 h 233"/>
                  <a:gd name="T14" fmla="*/ 147 w 168"/>
                  <a:gd name="T15" fmla="*/ 182 h 233"/>
                  <a:gd name="T16" fmla="*/ 142 w 168"/>
                  <a:gd name="T17" fmla="*/ 179 h 233"/>
                  <a:gd name="T18" fmla="*/ 138 w 168"/>
                  <a:gd name="T19" fmla="*/ 178 h 233"/>
                  <a:gd name="T20" fmla="*/ 133 w 168"/>
                  <a:gd name="T21" fmla="*/ 175 h 233"/>
                  <a:gd name="T22" fmla="*/ 130 w 168"/>
                  <a:gd name="T23" fmla="*/ 173 h 233"/>
                  <a:gd name="T24" fmla="*/ 128 w 168"/>
                  <a:gd name="T25" fmla="*/ 169 h 233"/>
                  <a:gd name="T26" fmla="*/ 128 w 168"/>
                  <a:gd name="T27" fmla="*/ 160 h 233"/>
                  <a:gd name="T28" fmla="*/ 127 w 168"/>
                  <a:gd name="T29" fmla="*/ 155 h 233"/>
                  <a:gd name="T30" fmla="*/ 127 w 168"/>
                  <a:gd name="T31" fmla="*/ 153 h 233"/>
                  <a:gd name="T32" fmla="*/ 117 w 168"/>
                  <a:gd name="T33" fmla="*/ 145 h 233"/>
                  <a:gd name="T34" fmla="*/ 113 w 168"/>
                  <a:gd name="T35" fmla="*/ 138 h 233"/>
                  <a:gd name="T36" fmla="*/ 106 w 168"/>
                  <a:gd name="T37" fmla="*/ 129 h 233"/>
                  <a:gd name="T38" fmla="*/ 101 w 168"/>
                  <a:gd name="T39" fmla="*/ 122 h 233"/>
                  <a:gd name="T40" fmla="*/ 94 w 168"/>
                  <a:gd name="T41" fmla="*/ 112 h 233"/>
                  <a:gd name="T42" fmla="*/ 57 w 168"/>
                  <a:gd name="T43" fmla="*/ 77 h 233"/>
                  <a:gd name="T44" fmla="*/ 45 w 168"/>
                  <a:gd name="T45" fmla="*/ 70 h 233"/>
                  <a:gd name="T46" fmla="*/ 36 w 168"/>
                  <a:gd name="T47" fmla="*/ 69 h 233"/>
                  <a:gd name="T48" fmla="*/ 29 w 168"/>
                  <a:gd name="T49" fmla="*/ 68 h 233"/>
                  <a:gd name="T50" fmla="*/ 24 w 168"/>
                  <a:gd name="T51" fmla="*/ 66 h 233"/>
                  <a:gd name="T52" fmla="*/ 19 w 168"/>
                  <a:gd name="T53" fmla="*/ 61 h 233"/>
                  <a:gd name="T54" fmla="*/ 15 w 168"/>
                  <a:gd name="T55" fmla="*/ 56 h 233"/>
                  <a:gd name="T56" fmla="*/ 10 w 168"/>
                  <a:gd name="T57" fmla="*/ 49 h 233"/>
                  <a:gd name="T58" fmla="*/ 6 w 168"/>
                  <a:gd name="T59" fmla="*/ 39 h 233"/>
                  <a:gd name="T60" fmla="*/ 2 w 168"/>
                  <a:gd name="T61" fmla="*/ 26 h 233"/>
                  <a:gd name="T62" fmla="*/ 0 w 168"/>
                  <a:gd name="T63" fmla="*/ 10 h 233"/>
                  <a:gd name="T64" fmla="*/ 0 w 168"/>
                  <a:gd name="T65" fmla="*/ 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8" h="233">
                    <a:moveTo>
                      <a:pt x="164" y="233"/>
                    </a:moveTo>
                    <a:lnTo>
                      <a:pt x="165" y="228"/>
                    </a:lnTo>
                    <a:lnTo>
                      <a:pt x="168" y="219"/>
                    </a:lnTo>
                    <a:lnTo>
                      <a:pt x="168" y="213"/>
                    </a:lnTo>
                    <a:lnTo>
                      <a:pt x="162" y="203"/>
                    </a:lnTo>
                    <a:lnTo>
                      <a:pt x="156" y="192"/>
                    </a:lnTo>
                    <a:lnTo>
                      <a:pt x="152" y="186"/>
                    </a:lnTo>
                    <a:lnTo>
                      <a:pt x="147" y="182"/>
                    </a:lnTo>
                    <a:lnTo>
                      <a:pt x="142" y="179"/>
                    </a:lnTo>
                    <a:lnTo>
                      <a:pt x="138" y="178"/>
                    </a:lnTo>
                    <a:lnTo>
                      <a:pt x="133" y="175"/>
                    </a:lnTo>
                    <a:lnTo>
                      <a:pt x="130" y="173"/>
                    </a:lnTo>
                    <a:lnTo>
                      <a:pt x="128" y="169"/>
                    </a:lnTo>
                    <a:lnTo>
                      <a:pt x="128" y="160"/>
                    </a:lnTo>
                    <a:lnTo>
                      <a:pt x="127" y="155"/>
                    </a:lnTo>
                    <a:lnTo>
                      <a:pt x="127" y="153"/>
                    </a:lnTo>
                    <a:lnTo>
                      <a:pt x="117" y="145"/>
                    </a:lnTo>
                    <a:lnTo>
                      <a:pt x="113" y="138"/>
                    </a:lnTo>
                    <a:lnTo>
                      <a:pt x="106" y="129"/>
                    </a:lnTo>
                    <a:lnTo>
                      <a:pt x="101" y="122"/>
                    </a:lnTo>
                    <a:lnTo>
                      <a:pt x="94" y="112"/>
                    </a:lnTo>
                    <a:lnTo>
                      <a:pt x="57" y="77"/>
                    </a:lnTo>
                    <a:lnTo>
                      <a:pt x="45" y="70"/>
                    </a:lnTo>
                    <a:lnTo>
                      <a:pt x="36" y="69"/>
                    </a:lnTo>
                    <a:lnTo>
                      <a:pt x="29" y="68"/>
                    </a:lnTo>
                    <a:lnTo>
                      <a:pt x="24" y="66"/>
                    </a:lnTo>
                    <a:lnTo>
                      <a:pt x="19" y="61"/>
                    </a:lnTo>
                    <a:lnTo>
                      <a:pt x="15" y="56"/>
                    </a:lnTo>
                    <a:lnTo>
                      <a:pt x="10" y="49"/>
                    </a:lnTo>
                    <a:lnTo>
                      <a:pt x="6" y="39"/>
                    </a:lnTo>
                    <a:lnTo>
                      <a:pt x="2" y="26"/>
                    </a:lnTo>
                    <a:lnTo>
                      <a:pt x="0" y="1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469">
                <a:extLst>
                  <a:ext uri="{FF2B5EF4-FFF2-40B4-BE49-F238E27FC236}">
                    <a16:creationId xmlns:a16="http://schemas.microsoft.com/office/drawing/2014/main" id="{2361245E-9E74-0DB1-288A-4A58C0C865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9" y="678"/>
                <a:ext cx="11" cy="56"/>
              </a:xfrm>
              <a:custGeom>
                <a:avLst/>
                <a:gdLst>
                  <a:gd name="T0" fmla="*/ 14 w 33"/>
                  <a:gd name="T1" fmla="*/ 168 h 168"/>
                  <a:gd name="T2" fmla="*/ 9 w 33"/>
                  <a:gd name="T3" fmla="*/ 152 h 168"/>
                  <a:gd name="T4" fmla="*/ 5 w 33"/>
                  <a:gd name="T5" fmla="*/ 141 h 168"/>
                  <a:gd name="T6" fmla="*/ 0 w 33"/>
                  <a:gd name="T7" fmla="*/ 130 h 168"/>
                  <a:gd name="T8" fmla="*/ 3 w 33"/>
                  <a:gd name="T9" fmla="*/ 122 h 168"/>
                  <a:gd name="T10" fmla="*/ 4 w 33"/>
                  <a:gd name="T11" fmla="*/ 118 h 168"/>
                  <a:gd name="T12" fmla="*/ 4 w 33"/>
                  <a:gd name="T13" fmla="*/ 116 h 168"/>
                  <a:gd name="T14" fmla="*/ 4 w 33"/>
                  <a:gd name="T15" fmla="*/ 114 h 168"/>
                  <a:gd name="T16" fmla="*/ 5 w 33"/>
                  <a:gd name="T17" fmla="*/ 114 h 168"/>
                  <a:gd name="T18" fmla="*/ 4 w 33"/>
                  <a:gd name="T19" fmla="*/ 110 h 168"/>
                  <a:gd name="T20" fmla="*/ 4 w 33"/>
                  <a:gd name="T21" fmla="*/ 106 h 168"/>
                  <a:gd name="T22" fmla="*/ 3 w 33"/>
                  <a:gd name="T23" fmla="*/ 103 h 168"/>
                  <a:gd name="T24" fmla="*/ 3 w 33"/>
                  <a:gd name="T25" fmla="*/ 99 h 168"/>
                  <a:gd name="T26" fmla="*/ 4 w 33"/>
                  <a:gd name="T27" fmla="*/ 92 h 168"/>
                  <a:gd name="T28" fmla="*/ 7 w 33"/>
                  <a:gd name="T29" fmla="*/ 85 h 168"/>
                  <a:gd name="T30" fmla="*/ 11 w 33"/>
                  <a:gd name="T31" fmla="*/ 76 h 168"/>
                  <a:gd name="T32" fmla="*/ 16 w 33"/>
                  <a:gd name="T33" fmla="*/ 70 h 168"/>
                  <a:gd name="T34" fmla="*/ 22 w 33"/>
                  <a:gd name="T35" fmla="*/ 64 h 168"/>
                  <a:gd name="T36" fmla="*/ 31 w 33"/>
                  <a:gd name="T37" fmla="*/ 61 h 168"/>
                  <a:gd name="T38" fmla="*/ 31 w 33"/>
                  <a:gd name="T39" fmla="*/ 59 h 168"/>
                  <a:gd name="T40" fmla="*/ 32 w 33"/>
                  <a:gd name="T41" fmla="*/ 56 h 168"/>
                  <a:gd name="T42" fmla="*/ 32 w 33"/>
                  <a:gd name="T43" fmla="*/ 52 h 168"/>
                  <a:gd name="T44" fmla="*/ 32 w 33"/>
                  <a:gd name="T45" fmla="*/ 50 h 168"/>
                  <a:gd name="T46" fmla="*/ 32 w 33"/>
                  <a:gd name="T47" fmla="*/ 49 h 168"/>
                  <a:gd name="T48" fmla="*/ 33 w 33"/>
                  <a:gd name="T49" fmla="*/ 49 h 168"/>
                  <a:gd name="T50" fmla="*/ 32 w 33"/>
                  <a:gd name="T51" fmla="*/ 47 h 168"/>
                  <a:gd name="T52" fmla="*/ 32 w 33"/>
                  <a:gd name="T53" fmla="*/ 46 h 168"/>
                  <a:gd name="T54" fmla="*/ 32 w 33"/>
                  <a:gd name="T55" fmla="*/ 44 h 168"/>
                  <a:gd name="T56" fmla="*/ 31 w 33"/>
                  <a:gd name="T57" fmla="*/ 42 h 168"/>
                  <a:gd name="T58" fmla="*/ 31 w 33"/>
                  <a:gd name="T59" fmla="*/ 41 h 168"/>
                  <a:gd name="T60" fmla="*/ 31 w 33"/>
                  <a:gd name="T61" fmla="*/ 38 h 168"/>
                  <a:gd name="T62" fmla="*/ 28 w 33"/>
                  <a:gd name="T63" fmla="*/ 31 h 168"/>
                  <a:gd name="T64" fmla="*/ 27 w 33"/>
                  <a:gd name="T65" fmla="*/ 25 h 168"/>
                  <a:gd name="T66" fmla="*/ 6 w 33"/>
                  <a:gd name="T67" fmla="*/ 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3" h="168">
                    <a:moveTo>
                      <a:pt x="14" y="168"/>
                    </a:moveTo>
                    <a:lnTo>
                      <a:pt x="9" y="152"/>
                    </a:lnTo>
                    <a:lnTo>
                      <a:pt x="5" y="141"/>
                    </a:lnTo>
                    <a:lnTo>
                      <a:pt x="0" y="130"/>
                    </a:lnTo>
                    <a:lnTo>
                      <a:pt x="3" y="122"/>
                    </a:lnTo>
                    <a:lnTo>
                      <a:pt x="4" y="118"/>
                    </a:lnTo>
                    <a:lnTo>
                      <a:pt x="4" y="116"/>
                    </a:lnTo>
                    <a:lnTo>
                      <a:pt x="4" y="114"/>
                    </a:lnTo>
                    <a:lnTo>
                      <a:pt x="5" y="114"/>
                    </a:lnTo>
                    <a:lnTo>
                      <a:pt x="4" y="110"/>
                    </a:lnTo>
                    <a:lnTo>
                      <a:pt x="4" y="106"/>
                    </a:lnTo>
                    <a:lnTo>
                      <a:pt x="3" y="103"/>
                    </a:lnTo>
                    <a:lnTo>
                      <a:pt x="3" y="99"/>
                    </a:lnTo>
                    <a:lnTo>
                      <a:pt x="4" y="92"/>
                    </a:lnTo>
                    <a:lnTo>
                      <a:pt x="7" y="85"/>
                    </a:lnTo>
                    <a:lnTo>
                      <a:pt x="11" y="76"/>
                    </a:lnTo>
                    <a:lnTo>
                      <a:pt x="16" y="70"/>
                    </a:lnTo>
                    <a:lnTo>
                      <a:pt x="22" y="64"/>
                    </a:lnTo>
                    <a:lnTo>
                      <a:pt x="31" y="61"/>
                    </a:lnTo>
                    <a:lnTo>
                      <a:pt x="31" y="59"/>
                    </a:lnTo>
                    <a:lnTo>
                      <a:pt x="32" y="56"/>
                    </a:lnTo>
                    <a:lnTo>
                      <a:pt x="32" y="52"/>
                    </a:lnTo>
                    <a:lnTo>
                      <a:pt x="32" y="50"/>
                    </a:lnTo>
                    <a:lnTo>
                      <a:pt x="32" y="49"/>
                    </a:lnTo>
                    <a:lnTo>
                      <a:pt x="33" y="49"/>
                    </a:lnTo>
                    <a:lnTo>
                      <a:pt x="32" y="47"/>
                    </a:lnTo>
                    <a:lnTo>
                      <a:pt x="32" y="46"/>
                    </a:lnTo>
                    <a:lnTo>
                      <a:pt x="32" y="44"/>
                    </a:lnTo>
                    <a:lnTo>
                      <a:pt x="31" y="42"/>
                    </a:lnTo>
                    <a:lnTo>
                      <a:pt x="31" y="41"/>
                    </a:lnTo>
                    <a:lnTo>
                      <a:pt x="31" y="38"/>
                    </a:lnTo>
                    <a:lnTo>
                      <a:pt x="28" y="31"/>
                    </a:lnTo>
                    <a:lnTo>
                      <a:pt x="27" y="25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470">
                <a:extLst>
                  <a:ext uri="{FF2B5EF4-FFF2-40B4-BE49-F238E27FC236}">
                    <a16:creationId xmlns:a16="http://schemas.microsoft.com/office/drawing/2014/main" id="{37EDDE6A-AD0B-28B4-012B-CC9504189E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" y="964"/>
                <a:ext cx="23" cy="8"/>
              </a:xfrm>
              <a:custGeom>
                <a:avLst/>
                <a:gdLst>
                  <a:gd name="T0" fmla="*/ 0 w 67"/>
                  <a:gd name="T1" fmla="*/ 0 h 24"/>
                  <a:gd name="T2" fmla="*/ 7 w 67"/>
                  <a:gd name="T3" fmla="*/ 8 h 24"/>
                  <a:gd name="T4" fmla="*/ 12 w 67"/>
                  <a:gd name="T5" fmla="*/ 10 h 24"/>
                  <a:gd name="T6" fmla="*/ 16 w 67"/>
                  <a:gd name="T7" fmla="*/ 10 h 24"/>
                  <a:gd name="T8" fmla="*/ 20 w 67"/>
                  <a:gd name="T9" fmla="*/ 9 h 24"/>
                  <a:gd name="T10" fmla="*/ 26 w 67"/>
                  <a:gd name="T11" fmla="*/ 6 h 24"/>
                  <a:gd name="T12" fmla="*/ 35 w 67"/>
                  <a:gd name="T13" fmla="*/ 8 h 24"/>
                  <a:gd name="T14" fmla="*/ 42 w 67"/>
                  <a:gd name="T15" fmla="*/ 12 h 24"/>
                  <a:gd name="T16" fmla="*/ 49 w 67"/>
                  <a:gd name="T17" fmla="*/ 19 h 24"/>
                  <a:gd name="T18" fmla="*/ 57 w 67"/>
                  <a:gd name="T19" fmla="*/ 22 h 24"/>
                  <a:gd name="T20" fmla="*/ 61 w 67"/>
                  <a:gd name="T21" fmla="*/ 22 h 24"/>
                  <a:gd name="T22" fmla="*/ 67 w 67"/>
                  <a:gd name="T2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7" h="24">
                    <a:moveTo>
                      <a:pt x="0" y="0"/>
                    </a:moveTo>
                    <a:lnTo>
                      <a:pt x="7" y="8"/>
                    </a:lnTo>
                    <a:lnTo>
                      <a:pt x="12" y="10"/>
                    </a:lnTo>
                    <a:lnTo>
                      <a:pt x="16" y="10"/>
                    </a:lnTo>
                    <a:lnTo>
                      <a:pt x="20" y="9"/>
                    </a:lnTo>
                    <a:lnTo>
                      <a:pt x="26" y="6"/>
                    </a:lnTo>
                    <a:lnTo>
                      <a:pt x="35" y="8"/>
                    </a:lnTo>
                    <a:lnTo>
                      <a:pt x="42" y="12"/>
                    </a:lnTo>
                    <a:lnTo>
                      <a:pt x="49" y="19"/>
                    </a:lnTo>
                    <a:lnTo>
                      <a:pt x="57" y="22"/>
                    </a:lnTo>
                    <a:lnTo>
                      <a:pt x="61" y="22"/>
                    </a:lnTo>
                    <a:lnTo>
                      <a:pt x="67" y="24"/>
                    </a:lnTo>
                  </a:path>
                </a:pathLst>
              </a:custGeom>
              <a:noFill/>
              <a:ln w="3175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471">
                <a:extLst>
                  <a:ext uri="{FF2B5EF4-FFF2-40B4-BE49-F238E27FC236}">
                    <a16:creationId xmlns:a16="http://schemas.microsoft.com/office/drawing/2014/main" id="{5249844D-C7D4-BE7B-6F95-32470A5806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7" y="1232"/>
                <a:ext cx="42" cy="121"/>
              </a:xfrm>
              <a:custGeom>
                <a:avLst/>
                <a:gdLst>
                  <a:gd name="T0" fmla="*/ 122 w 127"/>
                  <a:gd name="T1" fmla="*/ 354 h 361"/>
                  <a:gd name="T2" fmla="*/ 118 w 127"/>
                  <a:gd name="T3" fmla="*/ 360 h 361"/>
                  <a:gd name="T4" fmla="*/ 112 w 127"/>
                  <a:gd name="T5" fmla="*/ 361 h 361"/>
                  <a:gd name="T6" fmla="*/ 104 w 127"/>
                  <a:gd name="T7" fmla="*/ 360 h 361"/>
                  <a:gd name="T8" fmla="*/ 96 w 127"/>
                  <a:gd name="T9" fmla="*/ 353 h 361"/>
                  <a:gd name="T10" fmla="*/ 93 w 127"/>
                  <a:gd name="T11" fmla="*/ 342 h 361"/>
                  <a:gd name="T12" fmla="*/ 87 w 127"/>
                  <a:gd name="T13" fmla="*/ 339 h 361"/>
                  <a:gd name="T14" fmla="*/ 75 w 127"/>
                  <a:gd name="T15" fmla="*/ 339 h 361"/>
                  <a:gd name="T16" fmla="*/ 65 w 127"/>
                  <a:gd name="T17" fmla="*/ 343 h 361"/>
                  <a:gd name="T18" fmla="*/ 61 w 127"/>
                  <a:gd name="T19" fmla="*/ 336 h 361"/>
                  <a:gd name="T20" fmla="*/ 64 w 127"/>
                  <a:gd name="T21" fmla="*/ 324 h 361"/>
                  <a:gd name="T22" fmla="*/ 64 w 127"/>
                  <a:gd name="T23" fmla="*/ 321 h 361"/>
                  <a:gd name="T24" fmla="*/ 67 w 127"/>
                  <a:gd name="T25" fmla="*/ 313 h 361"/>
                  <a:gd name="T26" fmla="*/ 62 w 127"/>
                  <a:gd name="T27" fmla="*/ 301 h 361"/>
                  <a:gd name="T28" fmla="*/ 27 w 127"/>
                  <a:gd name="T29" fmla="*/ 286 h 361"/>
                  <a:gd name="T30" fmla="*/ 23 w 127"/>
                  <a:gd name="T31" fmla="*/ 283 h 361"/>
                  <a:gd name="T32" fmla="*/ 14 w 127"/>
                  <a:gd name="T33" fmla="*/ 273 h 361"/>
                  <a:gd name="T34" fmla="*/ 8 w 127"/>
                  <a:gd name="T35" fmla="*/ 267 h 361"/>
                  <a:gd name="T36" fmla="*/ 8 w 127"/>
                  <a:gd name="T37" fmla="*/ 264 h 361"/>
                  <a:gd name="T38" fmla="*/ 7 w 127"/>
                  <a:gd name="T39" fmla="*/ 247 h 361"/>
                  <a:gd name="T40" fmla="*/ 3 w 127"/>
                  <a:gd name="T41" fmla="*/ 240 h 361"/>
                  <a:gd name="T42" fmla="*/ 6 w 127"/>
                  <a:gd name="T43" fmla="*/ 227 h 361"/>
                  <a:gd name="T44" fmla="*/ 5 w 127"/>
                  <a:gd name="T45" fmla="*/ 221 h 361"/>
                  <a:gd name="T46" fmla="*/ 6 w 127"/>
                  <a:gd name="T47" fmla="*/ 215 h 361"/>
                  <a:gd name="T48" fmla="*/ 6 w 127"/>
                  <a:gd name="T49" fmla="*/ 204 h 361"/>
                  <a:gd name="T50" fmla="*/ 0 w 127"/>
                  <a:gd name="T51" fmla="*/ 194 h 361"/>
                  <a:gd name="T52" fmla="*/ 3 w 127"/>
                  <a:gd name="T53" fmla="*/ 187 h 361"/>
                  <a:gd name="T54" fmla="*/ 6 w 127"/>
                  <a:gd name="T55" fmla="*/ 181 h 361"/>
                  <a:gd name="T56" fmla="*/ 7 w 127"/>
                  <a:gd name="T57" fmla="*/ 180 h 361"/>
                  <a:gd name="T58" fmla="*/ 16 w 127"/>
                  <a:gd name="T59" fmla="*/ 165 h 361"/>
                  <a:gd name="T60" fmla="*/ 31 w 127"/>
                  <a:gd name="T61" fmla="*/ 141 h 361"/>
                  <a:gd name="T62" fmla="*/ 30 w 127"/>
                  <a:gd name="T63" fmla="*/ 120 h 361"/>
                  <a:gd name="T64" fmla="*/ 34 w 127"/>
                  <a:gd name="T65" fmla="*/ 112 h 361"/>
                  <a:gd name="T66" fmla="*/ 48 w 127"/>
                  <a:gd name="T67" fmla="*/ 103 h 361"/>
                  <a:gd name="T68" fmla="*/ 52 w 127"/>
                  <a:gd name="T69" fmla="*/ 91 h 361"/>
                  <a:gd name="T70" fmla="*/ 45 w 127"/>
                  <a:gd name="T71" fmla="*/ 87 h 361"/>
                  <a:gd name="T72" fmla="*/ 43 w 127"/>
                  <a:gd name="T73" fmla="*/ 79 h 361"/>
                  <a:gd name="T74" fmla="*/ 41 w 127"/>
                  <a:gd name="T75" fmla="*/ 73 h 361"/>
                  <a:gd name="T76" fmla="*/ 29 w 127"/>
                  <a:gd name="T77" fmla="*/ 70 h 361"/>
                  <a:gd name="T78" fmla="*/ 22 w 127"/>
                  <a:gd name="T79" fmla="*/ 73 h 361"/>
                  <a:gd name="T80" fmla="*/ 17 w 127"/>
                  <a:gd name="T81" fmla="*/ 74 h 361"/>
                  <a:gd name="T82" fmla="*/ 17 w 127"/>
                  <a:gd name="T83" fmla="*/ 71 h 361"/>
                  <a:gd name="T84" fmla="*/ 22 w 127"/>
                  <a:gd name="T85" fmla="*/ 67 h 361"/>
                  <a:gd name="T86" fmla="*/ 33 w 127"/>
                  <a:gd name="T87" fmla="*/ 50 h 361"/>
                  <a:gd name="T88" fmla="*/ 32 w 127"/>
                  <a:gd name="T89" fmla="*/ 38 h 361"/>
                  <a:gd name="T90" fmla="*/ 30 w 127"/>
                  <a:gd name="T91" fmla="*/ 32 h 361"/>
                  <a:gd name="T92" fmla="*/ 27 w 127"/>
                  <a:gd name="T93" fmla="*/ 27 h 361"/>
                  <a:gd name="T94" fmla="*/ 26 w 127"/>
                  <a:gd name="T95" fmla="*/ 16 h 361"/>
                  <a:gd name="T96" fmla="*/ 25 w 127"/>
                  <a:gd name="T97" fmla="*/ 12 h 361"/>
                  <a:gd name="T98" fmla="*/ 16 w 127"/>
                  <a:gd name="T99" fmla="*/ 10 h 361"/>
                  <a:gd name="T100" fmla="*/ 8 w 127"/>
                  <a:gd name="T101" fmla="*/ 5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7" h="361">
                    <a:moveTo>
                      <a:pt x="127" y="351"/>
                    </a:moveTo>
                    <a:lnTo>
                      <a:pt x="122" y="354"/>
                    </a:lnTo>
                    <a:lnTo>
                      <a:pt x="121" y="358"/>
                    </a:lnTo>
                    <a:lnTo>
                      <a:pt x="118" y="360"/>
                    </a:lnTo>
                    <a:lnTo>
                      <a:pt x="114" y="360"/>
                    </a:lnTo>
                    <a:lnTo>
                      <a:pt x="112" y="361"/>
                    </a:lnTo>
                    <a:lnTo>
                      <a:pt x="107" y="360"/>
                    </a:lnTo>
                    <a:lnTo>
                      <a:pt x="104" y="360"/>
                    </a:lnTo>
                    <a:lnTo>
                      <a:pt x="101" y="357"/>
                    </a:lnTo>
                    <a:lnTo>
                      <a:pt x="96" y="353"/>
                    </a:lnTo>
                    <a:lnTo>
                      <a:pt x="95" y="347"/>
                    </a:lnTo>
                    <a:lnTo>
                      <a:pt x="93" y="342"/>
                    </a:lnTo>
                    <a:lnTo>
                      <a:pt x="91" y="340"/>
                    </a:lnTo>
                    <a:lnTo>
                      <a:pt x="87" y="339"/>
                    </a:lnTo>
                    <a:lnTo>
                      <a:pt x="82" y="339"/>
                    </a:lnTo>
                    <a:lnTo>
                      <a:pt x="75" y="339"/>
                    </a:lnTo>
                    <a:lnTo>
                      <a:pt x="70" y="342"/>
                    </a:lnTo>
                    <a:lnTo>
                      <a:pt x="65" y="343"/>
                    </a:lnTo>
                    <a:lnTo>
                      <a:pt x="62" y="341"/>
                    </a:lnTo>
                    <a:lnTo>
                      <a:pt x="61" y="336"/>
                    </a:lnTo>
                    <a:lnTo>
                      <a:pt x="64" y="329"/>
                    </a:lnTo>
                    <a:lnTo>
                      <a:pt x="64" y="324"/>
                    </a:lnTo>
                    <a:lnTo>
                      <a:pt x="64" y="322"/>
                    </a:lnTo>
                    <a:lnTo>
                      <a:pt x="64" y="321"/>
                    </a:lnTo>
                    <a:lnTo>
                      <a:pt x="65" y="321"/>
                    </a:lnTo>
                    <a:lnTo>
                      <a:pt x="67" y="313"/>
                    </a:lnTo>
                    <a:lnTo>
                      <a:pt x="66" y="305"/>
                    </a:lnTo>
                    <a:lnTo>
                      <a:pt x="62" y="301"/>
                    </a:lnTo>
                    <a:lnTo>
                      <a:pt x="34" y="291"/>
                    </a:lnTo>
                    <a:lnTo>
                      <a:pt x="27" y="286"/>
                    </a:lnTo>
                    <a:lnTo>
                      <a:pt x="24" y="284"/>
                    </a:lnTo>
                    <a:lnTo>
                      <a:pt x="23" y="283"/>
                    </a:lnTo>
                    <a:lnTo>
                      <a:pt x="17" y="276"/>
                    </a:lnTo>
                    <a:lnTo>
                      <a:pt x="14" y="273"/>
                    </a:lnTo>
                    <a:lnTo>
                      <a:pt x="12" y="272"/>
                    </a:lnTo>
                    <a:lnTo>
                      <a:pt x="8" y="267"/>
                    </a:lnTo>
                    <a:lnTo>
                      <a:pt x="7" y="265"/>
                    </a:lnTo>
                    <a:lnTo>
                      <a:pt x="8" y="264"/>
                    </a:lnTo>
                    <a:lnTo>
                      <a:pt x="9" y="255"/>
                    </a:lnTo>
                    <a:lnTo>
                      <a:pt x="7" y="247"/>
                    </a:lnTo>
                    <a:lnTo>
                      <a:pt x="5" y="244"/>
                    </a:lnTo>
                    <a:lnTo>
                      <a:pt x="3" y="240"/>
                    </a:lnTo>
                    <a:lnTo>
                      <a:pt x="4" y="236"/>
                    </a:lnTo>
                    <a:lnTo>
                      <a:pt x="6" y="227"/>
                    </a:lnTo>
                    <a:lnTo>
                      <a:pt x="5" y="222"/>
                    </a:lnTo>
                    <a:lnTo>
                      <a:pt x="5" y="221"/>
                    </a:lnTo>
                    <a:lnTo>
                      <a:pt x="4" y="217"/>
                    </a:lnTo>
                    <a:lnTo>
                      <a:pt x="6" y="215"/>
                    </a:lnTo>
                    <a:lnTo>
                      <a:pt x="7" y="209"/>
                    </a:lnTo>
                    <a:lnTo>
                      <a:pt x="6" y="204"/>
                    </a:lnTo>
                    <a:lnTo>
                      <a:pt x="6" y="203"/>
                    </a:lnTo>
                    <a:lnTo>
                      <a:pt x="0" y="194"/>
                    </a:lnTo>
                    <a:lnTo>
                      <a:pt x="0" y="189"/>
                    </a:lnTo>
                    <a:lnTo>
                      <a:pt x="3" y="187"/>
                    </a:lnTo>
                    <a:lnTo>
                      <a:pt x="6" y="183"/>
                    </a:lnTo>
                    <a:lnTo>
                      <a:pt x="6" y="181"/>
                    </a:lnTo>
                    <a:lnTo>
                      <a:pt x="6" y="180"/>
                    </a:lnTo>
                    <a:lnTo>
                      <a:pt x="7" y="180"/>
                    </a:lnTo>
                    <a:lnTo>
                      <a:pt x="12" y="171"/>
                    </a:lnTo>
                    <a:lnTo>
                      <a:pt x="16" y="165"/>
                    </a:lnTo>
                    <a:lnTo>
                      <a:pt x="22" y="152"/>
                    </a:lnTo>
                    <a:lnTo>
                      <a:pt x="31" y="141"/>
                    </a:lnTo>
                    <a:lnTo>
                      <a:pt x="33" y="133"/>
                    </a:lnTo>
                    <a:lnTo>
                      <a:pt x="30" y="120"/>
                    </a:lnTo>
                    <a:lnTo>
                      <a:pt x="30" y="114"/>
                    </a:lnTo>
                    <a:lnTo>
                      <a:pt x="34" y="112"/>
                    </a:lnTo>
                    <a:lnTo>
                      <a:pt x="41" y="109"/>
                    </a:lnTo>
                    <a:lnTo>
                      <a:pt x="48" y="103"/>
                    </a:lnTo>
                    <a:lnTo>
                      <a:pt x="52" y="96"/>
                    </a:lnTo>
                    <a:lnTo>
                      <a:pt x="52" y="91"/>
                    </a:lnTo>
                    <a:lnTo>
                      <a:pt x="50" y="90"/>
                    </a:lnTo>
                    <a:lnTo>
                      <a:pt x="45" y="87"/>
                    </a:lnTo>
                    <a:lnTo>
                      <a:pt x="44" y="83"/>
                    </a:lnTo>
                    <a:lnTo>
                      <a:pt x="43" y="79"/>
                    </a:lnTo>
                    <a:lnTo>
                      <a:pt x="43" y="76"/>
                    </a:lnTo>
                    <a:lnTo>
                      <a:pt x="41" y="73"/>
                    </a:lnTo>
                    <a:lnTo>
                      <a:pt x="34" y="70"/>
                    </a:lnTo>
                    <a:lnTo>
                      <a:pt x="29" y="70"/>
                    </a:lnTo>
                    <a:lnTo>
                      <a:pt x="26" y="72"/>
                    </a:lnTo>
                    <a:lnTo>
                      <a:pt x="22" y="73"/>
                    </a:lnTo>
                    <a:lnTo>
                      <a:pt x="19" y="74"/>
                    </a:lnTo>
                    <a:lnTo>
                      <a:pt x="17" y="74"/>
                    </a:lnTo>
                    <a:lnTo>
                      <a:pt x="16" y="72"/>
                    </a:lnTo>
                    <a:lnTo>
                      <a:pt x="17" y="71"/>
                    </a:lnTo>
                    <a:lnTo>
                      <a:pt x="18" y="69"/>
                    </a:lnTo>
                    <a:lnTo>
                      <a:pt x="22" y="67"/>
                    </a:lnTo>
                    <a:lnTo>
                      <a:pt x="33" y="53"/>
                    </a:lnTo>
                    <a:lnTo>
                      <a:pt x="33" y="50"/>
                    </a:lnTo>
                    <a:lnTo>
                      <a:pt x="32" y="48"/>
                    </a:lnTo>
                    <a:lnTo>
                      <a:pt x="32" y="38"/>
                    </a:lnTo>
                    <a:lnTo>
                      <a:pt x="31" y="34"/>
                    </a:lnTo>
                    <a:lnTo>
                      <a:pt x="30" y="32"/>
                    </a:lnTo>
                    <a:lnTo>
                      <a:pt x="29" y="31"/>
                    </a:lnTo>
                    <a:lnTo>
                      <a:pt x="27" y="27"/>
                    </a:lnTo>
                    <a:lnTo>
                      <a:pt x="26" y="23"/>
                    </a:lnTo>
                    <a:lnTo>
                      <a:pt x="26" y="16"/>
                    </a:lnTo>
                    <a:lnTo>
                      <a:pt x="25" y="13"/>
                    </a:lnTo>
                    <a:lnTo>
                      <a:pt x="25" y="12"/>
                    </a:lnTo>
                    <a:lnTo>
                      <a:pt x="22" y="11"/>
                    </a:lnTo>
                    <a:lnTo>
                      <a:pt x="16" y="10"/>
                    </a:lnTo>
                    <a:lnTo>
                      <a:pt x="11" y="8"/>
                    </a:lnTo>
                    <a:lnTo>
                      <a:pt x="8" y="5"/>
                    </a:lnTo>
                    <a:lnTo>
                      <a:pt x="9" y="0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472">
                <a:extLst>
                  <a:ext uri="{FF2B5EF4-FFF2-40B4-BE49-F238E27FC236}">
                    <a16:creationId xmlns:a16="http://schemas.microsoft.com/office/drawing/2014/main" id="{D7CA6AA6-A7AF-0D42-456A-E9053166A6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1" y="987"/>
                <a:ext cx="17" cy="8"/>
              </a:xfrm>
              <a:custGeom>
                <a:avLst/>
                <a:gdLst>
                  <a:gd name="T0" fmla="*/ 0 w 51"/>
                  <a:gd name="T1" fmla="*/ 13 h 26"/>
                  <a:gd name="T2" fmla="*/ 2 w 51"/>
                  <a:gd name="T3" fmla="*/ 9 h 26"/>
                  <a:gd name="T4" fmla="*/ 13 w 51"/>
                  <a:gd name="T5" fmla="*/ 4 h 26"/>
                  <a:gd name="T6" fmla="*/ 27 w 51"/>
                  <a:gd name="T7" fmla="*/ 1 h 26"/>
                  <a:gd name="T8" fmla="*/ 32 w 51"/>
                  <a:gd name="T9" fmla="*/ 0 h 26"/>
                  <a:gd name="T10" fmla="*/ 36 w 51"/>
                  <a:gd name="T11" fmla="*/ 2 h 26"/>
                  <a:gd name="T12" fmla="*/ 38 w 51"/>
                  <a:gd name="T13" fmla="*/ 4 h 26"/>
                  <a:gd name="T14" fmla="*/ 42 w 51"/>
                  <a:gd name="T15" fmla="*/ 7 h 26"/>
                  <a:gd name="T16" fmla="*/ 45 w 51"/>
                  <a:gd name="T17" fmla="*/ 10 h 26"/>
                  <a:gd name="T18" fmla="*/ 45 w 51"/>
                  <a:gd name="T19" fmla="*/ 16 h 26"/>
                  <a:gd name="T20" fmla="*/ 44 w 51"/>
                  <a:gd name="T21" fmla="*/ 20 h 26"/>
                  <a:gd name="T22" fmla="*/ 51 w 51"/>
                  <a:gd name="T2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1" h="26">
                    <a:moveTo>
                      <a:pt x="0" y="13"/>
                    </a:moveTo>
                    <a:lnTo>
                      <a:pt x="2" y="9"/>
                    </a:lnTo>
                    <a:lnTo>
                      <a:pt x="13" y="4"/>
                    </a:lnTo>
                    <a:lnTo>
                      <a:pt x="27" y="1"/>
                    </a:lnTo>
                    <a:lnTo>
                      <a:pt x="32" y="0"/>
                    </a:lnTo>
                    <a:lnTo>
                      <a:pt x="36" y="2"/>
                    </a:lnTo>
                    <a:lnTo>
                      <a:pt x="38" y="4"/>
                    </a:lnTo>
                    <a:lnTo>
                      <a:pt x="42" y="7"/>
                    </a:lnTo>
                    <a:lnTo>
                      <a:pt x="45" y="10"/>
                    </a:lnTo>
                    <a:lnTo>
                      <a:pt x="45" y="16"/>
                    </a:lnTo>
                    <a:lnTo>
                      <a:pt x="44" y="20"/>
                    </a:lnTo>
                    <a:lnTo>
                      <a:pt x="51" y="26"/>
                    </a:lnTo>
                  </a:path>
                </a:pathLst>
              </a:custGeom>
              <a:noFill/>
              <a:ln w="4763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473">
                <a:extLst>
                  <a:ext uri="{FF2B5EF4-FFF2-40B4-BE49-F238E27FC236}">
                    <a16:creationId xmlns:a16="http://schemas.microsoft.com/office/drawing/2014/main" id="{35F29C42-0052-25F6-EAE2-AE8900B0C7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3" y="3296"/>
                <a:ext cx="9" cy="4"/>
              </a:xfrm>
              <a:custGeom>
                <a:avLst/>
                <a:gdLst>
                  <a:gd name="T0" fmla="*/ 6 w 28"/>
                  <a:gd name="T1" fmla="*/ 9 h 12"/>
                  <a:gd name="T2" fmla="*/ 5 w 28"/>
                  <a:gd name="T3" fmla="*/ 9 h 12"/>
                  <a:gd name="T4" fmla="*/ 3 w 28"/>
                  <a:gd name="T5" fmla="*/ 9 h 12"/>
                  <a:gd name="T6" fmla="*/ 2 w 28"/>
                  <a:gd name="T7" fmla="*/ 9 h 12"/>
                  <a:gd name="T8" fmla="*/ 2 w 28"/>
                  <a:gd name="T9" fmla="*/ 10 h 12"/>
                  <a:gd name="T10" fmla="*/ 0 w 28"/>
                  <a:gd name="T11" fmla="*/ 10 h 12"/>
                  <a:gd name="T12" fmla="*/ 2 w 28"/>
                  <a:gd name="T13" fmla="*/ 12 h 12"/>
                  <a:gd name="T14" fmla="*/ 6 w 28"/>
                  <a:gd name="T15" fmla="*/ 12 h 12"/>
                  <a:gd name="T16" fmla="*/ 14 w 28"/>
                  <a:gd name="T17" fmla="*/ 12 h 12"/>
                  <a:gd name="T18" fmla="*/ 21 w 28"/>
                  <a:gd name="T19" fmla="*/ 11 h 12"/>
                  <a:gd name="T20" fmla="*/ 28 w 28"/>
                  <a:gd name="T21" fmla="*/ 8 h 12"/>
                  <a:gd name="T22" fmla="*/ 28 w 28"/>
                  <a:gd name="T23" fmla="*/ 5 h 12"/>
                  <a:gd name="T24" fmla="*/ 28 w 28"/>
                  <a:gd name="T25" fmla="*/ 4 h 12"/>
                  <a:gd name="T26" fmla="*/ 27 w 28"/>
                  <a:gd name="T27" fmla="*/ 2 h 12"/>
                  <a:gd name="T28" fmla="*/ 24 w 28"/>
                  <a:gd name="T29" fmla="*/ 1 h 12"/>
                  <a:gd name="T30" fmla="*/ 23 w 28"/>
                  <a:gd name="T31" fmla="*/ 0 h 12"/>
                  <a:gd name="T32" fmla="*/ 21 w 28"/>
                  <a:gd name="T33" fmla="*/ 4 h 12"/>
                  <a:gd name="T34" fmla="*/ 16 w 28"/>
                  <a:gd name="T35" fmla="*/ 5 h 12"/>
                  <a:gd name="T36" fmla="*/ 13 w 28"/>
                  <a:gd name="T37" fmla="*/ 7 h 12"/>
                  <a:gd name="T38" fmla="*/ 10 w 28"/>
                  <a:gd name="T39" fmla="*/ 8 h 12"/>
                  <a:gd name="T40" fmla="*/ 6 w 28"/>
                  <a:gd name="T41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" h="12">
                    <a:moveTo>
                      <a:pt x="6" y="9"/>
                    </a:moveTo>
                    <a:lnTo>
                      <a:pt x="5" y="9"/>
                    </a:lnTo>
                    <a:lnTo>
                      <a:pt x="3" y="9"/>
                    </a:lnTo>
                    <a:lnTo>
                      <a:pt x="2" y="9"/>
                    </a:lnTo>
                    <a:lnTo>
                      <a:pt x="2" y="10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6" y="12"/>
                    </a:lnTo>
                    <a:lnTo>
                      <a:pt x="14" y="12"/>
                    </a:lnTo>
                    <a:lnTo>
                      <a:pt x="21" y="11"/>
                    </a:lnTo>
                    <a:lnTo>
                      <a:pt x="28" y="8"/>
                    </a:lnTo>
                    <a:lnTo>
                      <a:pt x="28" y="5"/>
                    </a:lnTo>
                    <a:lnTo>
                      <a:pt x="28" y="4"/>
                    </a:lnTo>
                    <a:lnTo>
                      <a:pt x="27" y="2"/>
                    </a:lnTo>
                    <a:lnTo>
                      <a:pt x="24" y="1"/>
                    </a:lnTo>
                    <a:lnTo>
                      <a:pt x="23" y="0"/>
                    </a:lnTo>
                    <a:lnTo>
                      <a:pt x="21" y="4"/>
                    </a:lnTo>
                    <a:lnTo>
                      <a:pt x="16" y="5"/>
                    </a:lnTo>
                    <a:lnTo>
                      <a:pt x="13" y="7"/>
                    </a:lnTo>
                    <a:lnTo>
                      <a:pt x="10" y="8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474">
                <a:extLst>
                  <a:ext uri="{FF2B5EF4-FFF2-40B4-BE49-F238E27FC236}">
                    <a16:creationId xmlns:a16="http://schemas.microsoft.com/office/drawing/2014/main" id="{BCF6ECE2-E1B4-5AD8-43DF-3921EEE70B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3" y="3296"/>
                <a:ext cx="9" cy="4"/>
              </a:xfrm>
              <a:custGeom>
                <a:avLst/>
                <a:gdLst>
                  <a:gd name="T0" fmla="*/ 6 w 28"/>
                  <a:gd name="T1" fmla="*/ 9 h 12"/>
                  <a:gd name="T2" fmla="*/ 10 w 28"/>
                  <a:gd name="T3" fmla="*/ 8 h 12"/>
                  <a:gd name="T4" fmla="*/ 13 w 28"/>
                  <a:gd name="T5" fmla="*/ 7 h 12"/>
                  <a:gd name="T6" fmla="*/ 16 w 28"/>
                  <a:gd name="T7" fmla="*/ 5 h 12"/>
                  <a:gd name="T8" fmla="*/ 21 w 28"/>
                  <a:gd name="T9" fmla="*/ 4 h 12"/>
                  <a:gd name="T10" fmla="*/ 23 w 28"/>
                  <a:gd name="T11" fmla="*/ 0 h 12"/>
                  <a:gd name="T12" fmla="*/ 24 w 28"/>
                  <a:gd name="T13" fmla="*/ 1 h 12"/>
                  <a:gd name="T14" fmla="*/ 27 w 28"/>
                  <a:gd name="T15" fmla="*/ 2 h 12"/>
                  <a:gd name="T16" fmla="*/ 28 w 28"/>
                  <a:gd name="T17" fmla="*/ 4 h 12"/>
                  <a:gd name="T18" fmla="*/ 28 w 28"/>
                  <a:gd name="T19" fmla="*/ 5 h 12"/>
                  <a:gd name="T20" fmla="*/ 28 w 28"/>
                  <a:gd name="T21" fmla="*/ 8 h 12"/>
                  <a:gd name="T22" fmla="*/ 21 w 28"/>
                  <a:gd name="T23" fmla="*/ 11 h 12"/>
                  <a:gd name="T24" fmla="*/ 14 w 28"/>
                  <a:gd name="T25" fmla="*/ 12 h 12"/>
                  <a:gd name="T26" fmla="*/ 6 w 28"/>
                  <a:gd name="T27" fmla="*/ 12 h 12"/>
                  <a:gd name="T28" fmla="*/ 2 w 28"/>
                  <a:gd name="T29" fmla="*/ 12 h 12"/>
                  <a:gd name="T30" fmla="*/ 0 w 28"/>
                  <a:gd name="T31" fmla="*/ 10 h 12"/>
                  <a:gd name="T32" fmla="*/ 2 w 28"/>
                  <a:gd name="T33" fmla="*/ 10 h 12"/>
                  <a:gd name="T34" fmla="*/ 2 w 28"/>
                  <a:gd name="T35" fmla="*/ 9 h 12"/>
                  <a:gd name="T36" fmla="*/ 3 w 28"/>
                  <a:gd name="T37" fmla="*/ 9 h 12"/>
                  <a:gd name="T38" fmla="*/ 5 w 28"/>
                  <a:gd name="T39" fmla="*/ 9 h 12"/>
                  <a:gd name="T40" fmla="*/ 6 w 28"/>
                  <a:gd name="T41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" h="12">
                    <a:moveTo>
                      <a:pt x="6" y="9"/>
                    </a:moveTo>
                    <a:lnTo>
                      <a:pt x="10" y="8"/>
                    </a:lnTo>
                    <a:lnTo>
                      <a:pt x="13" y="7"/>
                    </a:lnTo>
                    <a:lnTo>
                      <a:pt x="16" y="5"/>
                    </a:lnTo>
                    <a:lnTo>
                      <a:pt x="21" y="4"/>
                    </a:lnTo>
                    <a:lnTo>
                      <a:pt x="23" y="0"/>
                    </a:lnTo>
                    <a:lnTo>
                      <a:pt x="24" y="1"/>
                    </a:lnTo>
                    <a:lnTo>
                      <a:pt x="27" y="2"/>
                    </a:lnTo>
                    <a:lnTo>
                      <a:pt x="28" y="4"/>
                    </a:lnTo>
                    <a:lnTo>
                      <a:pt x="28" y="5"/>
                    </a:lnTo>
                    <a:lnTo>
                      <a:pt x="28" y="8"/>
                    </a:lnTo>
                    <a:lnTo>
                      <a:pt x="21" y="11"/>
                    </a:lnTo>
                    <a:lnTo>
                      <a:pt x="14" y="12"/>
                    </a:lnTo>
                    <a:lnTo>
                      <a:pt x="6" y="12"/>
                    </a:lnTo>
                    <a:lnTo>
                      <a:pt x="2" y="12"/>
                    </a:lnTo>
                    <a:lnTo>
                      <a:pt x="0" y="10"/>
                    </a:lnTo>
                    <a:lnTo>
                      <a:pt x="2" y="10"/>
                    </a:lnTo>
                    <a:lnTo>
                      <a:pt x="2" y="9"/>
                    </a:lnTo>
                    <a:lnTo>
                      <a:pt x="3" y="9"/>
                    </a:lnTo>
                    <a:lnTo>
                      <a:pt x="5" y="9"/>
                    </a:lnTo>
                    <a:lnTo>
                      <a:pt x="6" y="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475">
                <a:extLst>
                  <a:ext uri="{FF2B5EF4-FFF2-40B4-BE49-F238E27FC236}">
                    <a16:creationId xmlns:a16="http://schemas.microsoft.com/office/drawing/2014/main" id="{B36457C9-5D4D-7DDB-28A2-C2055B9C32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8" y="2233"/>
                <a:ext cx="21" cy="57"/>
              </a:xfrm>
              <a:custGeom>
                <a:avLst/>
                <a:gdLst>
                  <a:gd name="T0" fmla="*/ 31 w 64"/>
                  <a:gd name="T1" fmla="*/ 2 h 171"/>
                  <a:gd name="T2" fmla="*/ 24 w 64"/>
                  <a:gd name="T3" fmla="*/ 2 h 171"/>
                  <a:gd name="T4" fmla="*/ 26 w 64"/>
                  <a:gd name="T5" fmla="*/ 10 h 171"/>
                  <a:gd name="T6" fmla="*/ 30 w 64"/>
                  <a:gd name="T7" fmla="*/ 14 h 171"/>
                  <a:gd name="T8" fmla="*/ 24 w 64"/>
                  <a:gd name="T9" fmla="*/ 16 h 171"/>
                  <a:gd name="T10" fmla="*/ 23 w 64"/>
                  <a:gd name="T11" fmla="*/ 17 h 171"/>
                  <a:gd name="T12" fmla="*/ 18 w 64"/>
                  <a:gd name="T13" fmla="*/ 22 h 171"/>
                  <a:gd name="T14" fmla="*/ 21 w 64"/>
                  <a:gd name="T15" fmla="*/ 35 h 171"/>
                  <a:gd name="T16" fmla="*/ 21 w 64"/>
                  <a:gd name="T17" fmla="*/ 42 h 171"/>
                  <a:gd name="T18" fmla="*/ 15 w 64"/>
                  <a:gd name="T19" fmla="*/ 55 h 171"/>
                  <a:gd name="T20" fmla="*/ 13 w 64"/>
                  <a:gd name="T21" fmla="*/ 63 h 171"/>
                  <a:gd name="T22" fmla="*/ 11 w 64"/>
                  <a:gd name="T23" fmla="*/ 71 h 171"/>
                  <a:gd name="T24" fmla="*/ 11 w 64"/>
                  <a:gd name="T25" fmla="*/ 92 h 171"/>
                  <a:gd name="T26" fmla="*/ 3 w 64"/>
                  <a:gd name="T27" fmla="*/ 109 h 171"/>
                  <a:gd name="T28" fmla="*/ 5 w 64"/>
                  <a:gd name="T29" fmla="*/ 117 h 171"/>
                  <a:gd name="T30" fmla="*/ 12 w 64"/>
                  <a:gd name="T31" fmla="*/ 122 h 171"/>
                  <a:gd name="T32" fmla="*/ 14 w 64"/>
                  <a:gd name="T33" fmla="*/ 125 h 171"/>
                  <a:gd name="T34" fmla="*/ 12 w 64"/>
                  <a:gd name="T35" fmla="*/ 125 h 171"/>
                  <a:gd name="T36" fmla="*/ 10 w 64"/>
                  <a:gd name="T37" fmla="*/ 126 h 171"/>
                  <a:gd name="T38" fmla="*/ 8 w 64"/>
                  <a:gd name="T39" fmla="*/ 127 h 171"/>
                  <a:gd name="T40" fmla="*/ 6 w 64"/>
                  <a:gd name="T41" fmla="*/ 129 h 171"/>
                  <a:gd name="T42" fmla="*/ 8 w 64"/>
                  <a:gd name="T43" fmla="*/ 138 h 171"/>
                  <a:gd name="T44" fmla="*/ 0 w 64"/>
                  <a:gd name="T45" fmla="*/ 145 h 171"/>
                  <a:gd name="T46" fmla="*/ 2 w 64"/>
                  <a:gd name="T47" fmla="*/ 159 h 171"/>
                  <a:gd name="T48" fmla="*/ 14 w 64"/>
                  <a:gd name="T49" fmla="*/ 171 h 171"/>
                  <a:gd name="T50" fmla="*/ 24 w 64"/>
                  <a:gd name="T51" fmla="*/ 171 h 171"/>
                  <a:gd name="T52" fmla="*/ 27 w 64"/>
                  <a:gd name="T53" fmla="*/ 168 h 171"/>
                  <a:gd name="T54" fmla="*/ 33 w 64"/>
                  <a:gd name="T55" fmla="*/ 164 h 171"/>
                  <a:gd name="T56" fmla="*/ 39 w 64"/>
                  <a:gd name="T57" fmla="*/ 161 h 171"/>
                  <a:gd name="T58" fmla="*/ 43 w 64"/>
                  <a:gd name="T59" fmla="*/ 149 h 171"/>
                  <a:gd name="T60" fmla="*/ 47 w 64"/>
                  <a:gd name="T61" fmla="*/ 126 h 171"/>
                  <a:gd name="T62" fmla="*/ 51 w 64"/>
                  <a:gd name="T63" fmla="*/ 120 h 171"/>
                  <a:gd name="T64" fmla="*/ 52 w 64"/>
                  <a:gd name="T65" fmla="*/ 110 h 171"/>
                  <a:gd name="T66" fmla="*/ 54 w 64"/>
                  <a:gd name="T67" fmla="*/ 95 h 171"/>
                  <a:gd name="T68" fmla="*/ 55 w 64"/>
                  <a:gd name="T69" fmla="*/ 79 h 171"/>
                  <a:gd name="T70" fmla="*/ 60 w 64"/>
                  <a:gd name="T71" fmla="*/ 69 h 171"/>
                  <a:gd name="T72" fmla="*/ 62 w 64"/>
                  <a:gd name="T73" fmla="*/ 63 h 171"/>
                  <a:gd name="T74" fmla="*/ 64 w 64"/>
                  <a:gd name="T75" fmla="*/ 56 h 171"/>
                  <a:gd name="T76" fmla="*/ 58 w 64"/>
                  <a:gd name="T77" fmla="*/ 38 h 171"/>
                  <a:gd name="T78" fmla="*/ 52 w 64"/>
                  <a:gd name="T79" fmla="*/ 26 h 171"/>
                  <a:gd name="T80" fmla="*/ 50 w 64"/>
                  <a:gd name="T81" fmla="*/ 19 h 171"/>
                  <a:gd name="T82" fmla="*/ 41 w 64"/>
                  <a:gd name="T83" fmla="*/ 7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4" h="171">
                    <a:moveTo>
                      <a:pt x="36" y="5"/>
                    </a:moveTo>
                    <a:lnTo>
                      <a:pt x="31" y="2"/>
                    </a:lnTo>
                    <a:lnTo>
                      <a:pt x="27" y="0"/>
                    </a:lnTo>
                    <a:lnTo>
                      <a:pt x="24" y="2"/>
                    </a:lnTo>
                    <a:lnTo>
                      <a:pt x="21" y="5"/>
                    </a:lnTo>
                    <a:lnTo>
                      <a:pt x="26" y="10"/>
                    </a:lnTo>
                    <a:lnTo>
                      <a:pt x="29" y="12"/>
                    </a:lnTo>
                    <a:lnTo>
                      <a:pt x="30" y="14"/>
                    </a:lnTo>
                    <a:lnTo>
                      <a:pt x="26" y="16"/>
                    </a:lnTo>
                    <a:lnTo>
                      <a:pt x="24" y="16"/>
                    </a:lnTo>
                    <a:lnTo>
                      <a:pt x="23" y="16"/>
                    </a:lnTo>
                    <a:lnTo>
                      <a:pt x="23" y="17"/>
                    </a:lnTo>
                    <a:lnTo>
                      <a:pt x="21" y="19"/>
                    </a:lnTo>
                    <a:lnTo>
                      <a:pt x="18" y="22"/>
                    </a:lnTo>
                    <a:lnTo>
                      <a:pt x="18" y="26"/>
                    </a:lnTo>
                    <a:lnTo>
                      <a:pt x="21" y="35"/>
                    </a:lnTo>
                    <a:lnTo>
                      <a:pt x="21" y="37"/>
                    </a:lnTo>
                    <a:lnTo>
                      <a:pt x="21" y="42"/>
                    </a:lnTo>
                    <a:lnTo>
                      <a:pt x="17" y="51"/>
                    </a:lnTo>
                    <a:lnTo>
                      <a:pt x="15" y="55"/>
                    </a:lnTo>
                    <a:lnTo>
                      <a:pt x="14" y="59"/>
                    </a:lnTo>
                    <a:lnTo>
                      <a:pt x="13" y="63"/>
                    </a:lnTo>
                    <a:lnTo>
                      <a:pt x="11" y="65"/>
                    </a:lnTo>
                    <a:lnTo>
                      <a:pt x="11" y="71"/>
                    </a:lnTo>
                    <a:lnTo>
                      <a:pt x="11" y="80"/>
                    </a:lnTo>
                    <a:lnTo>
                      <a:pt x="11" y="92"/>
                    </a:lnTo>
                    <a:lnTo>
                      <a:pt x="8" y="101"/>
                    </a:lnTo>
                    <a:lnTo>
                      <a:pt x="3" y="109"/>
                    </a:lnTo>
                    <a:lnTo>
                      <a:pt x="4" y="114"/>
                    </a:lnTo>
                    <a:lnTo>
                      <a:pt x="5" y="117"/>
                    </a:lnTo>
                    <a:lnTo>
                      <a:pt x="8" y="120"/>
                    </a:lnTo>
                    <a:lnTo>
                      <a:pt x="12" y="122"/>
                    </a:lnTo>
                    <a:lnTo>
                      <a:pt x="13" y="123"/>
                    </a:lnTo>
                    <a:lnTo>
                      <a:pt x="14" y="125"/>
                    </a:lnTo>
                    <a:lnTo>
                      <a:pt x="13" y="125"/>
                    </a:lnTo>
                    <a:lnTo>
                      <a:pt x="12" y="125"/>
                    </a:lnTo>
                    <a:lnTo>
                      <a:pt x="12" y="126"/>
                    </a:lnTo>
                    <a:lnTo>
                      <a:pt x="10" y="126"/>
                    </a:lnTo>
                    <a:lnTo>
                      <a:pt x="8" y="126"/>
                    </a:lnTo>
                    <a:lnTo>
                      <a:pt x="8" y="127"/>
                    </a:lnTo>
                    <a:lnTo>
                      <a:pt x="6" y="127"/>
                    </a:lnTo>
                    <a:lnTo>
                      <a:pt x="6" y="129"/>
                    </a:lnTo>
                    <a:lnTo>
                      <a:pt x="10" y="136"/>
                    </a:lnTo>
                    <a:lnTo>
                      <a:pt x="8" y="138"/>
                    </a:lnTo>
                    <a:lnTo>
                      <a:pt x="5" y="142"/>
                    </a:lnTo>
                    <a:lnTo>
                      <a:pt x="0" y="145"/>
                    </a:lnTo>
                    <a:lnTo>
                      <a:pt x="0" y="151"/>
                    </a:lnTo>
                    <a:lnTo>
                      <a:pt x="2" y="159"/>
                    </a:lnTo>
                    <a:lnTo>
                      <a:pt x="8" y="169"/>
                    </a:lnTo>
                    <a:lnTo>
                      <a:pt x="14" y="171"/>
                    </a:lnTo>
                    <a:lnTo>
                      <a:pt x="18" y="171"/>
                    </a:lnTo>
                    <a:lnTo>
                      <a:pt x="24" y="171"/>
                    </a:lnTo>
                    <a:lnTo>
                      <a:pt x="25" y="169"/>
                    </a:lnTo>
                    <a:lnTo>
                      <a:pt x="27" y="168"/>
                    </a:lnTo>
                    <a:lnTo>
                      <a:pt x="32" y="166"/>
                    </a:lnTo>
                    <a:lnTo>
                      <a:pt x="33" y="164"/>
                    </a:lnTo>
                    <a:lnTo>
                      <a:pt x="35" y="163"/>
                    </a:lnTo>
                    <a:lnTo>
                      <a:pt x="39" y="161"/>
                    </a:lnTo>
                    <a:lnTo>
                      <a:pt x="41" y="156"/>
                    </a:lnTo>
                    <a:lnTo>
                      <a:pt x="43" y="149"/>
                    </a:lnTo>
                    <a:lnTo>
                      <a:pt x="47" y="134"/>
                    </a:lnTo>
                    <a:lnTo>
                      <a:pt x="47" y="126"/>
                    </a:lnTo>
                    <a:lnTo>
                      <a:pt x="49" y="123"/>
                    </a:lnTo>
                    <a:lnTo>
                      <a:pt x="51" y="120"/>
                    </a:lnTo>
                    <a:lnTo>
                      <a:pt x="52" y="115"/>
                    </a:lnTo>
                    <a:lnTo>
                      <a:pt x="52" y="110"/>
                    </a:lnTo>
                    <a:lnTo>
                      <a:pt x="52" y="105"/>
                    </a:lnTo>
                    <a:lnTo>
                      <a:pt x="54" y="95"/>
                    </a:lnTo>
                    <a:lnTo>
                      <a:pt x="55" y="90"/>
                    </a:lnTo>
                    <a:lnTo>
                      <a:pt x="55" y="79"/>
                    </a:lnTo>
                    <a:lnTo>
                      <a:pt x="57" y="73"/>
                    </a:lnTo>
                    <a:lnTo>
                      <a:pt x="60" y="69"/>
                    </a:lnTo>
                    <a:lnTo>
                      <a:pt x="62" y="66"/>
                    </a:lnTo>
                    <a:lnTo>
                      <a:pt x="62" y="63"/>
                    </a:lnTo>
                    <a:lnTo>
                      <a:pt x="63" y="61"/>
                    </a:lnTo>
                    <a:lnTo>
                      <a:pt x="64" y="56"/>
                    </a:lnTo>
                    <a:lnTo>
                      <a:pt x="59" y="45"/>
                    </a:lnTo>
                    <a:lnTo>
                      <a:pt x="58" y="38"/>
                    </a:lnTo>
                    <a:lnTo>
                      <a:pt x="54" y="31"/>
                    </a:lnTo>
                    <a:lnTo>
                      <a:pt x="52" y="26"/>
                    </a:lnTo>
                    <a:lnTo>
                      <a:pt x="50" y="22"/>
                    </a:lnTo>
                    <a:lnTo>
                      <a:pt x="50" y="19"/>
                    </a:lnTo>
                    <a:lnTo>
                      <a:pt x="45" y="11"/>
                    </a:lnTo>
                    <a:lnTo>
                      <a:pt x="41" y="7"/>
                    </a:lnTo>
                    <a:lnTo>
                      <a:pt x="36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476">
                <a:extLst>
                  <a:ext uri="{FF2B5EF4-FFF2-40B4-BE49-F238E27FC236}">
                    <a16:creationId xmlns:a16="http://schemas.microsoft.com/office/drawing/2014/main" id="{A8D411E2-4CD1-278A-DBDC-85E7C0A0A4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8" y="2233"/>
                <a:ext cx="21" cy="57"/>
              </a:xfrm>
              <a:custGeom>
                <a:avLst/>
                <a:gdLst>
                  <a:gd name="T0" fmla="*/ 21 w 64"/>
                  <a:gd name="T1" fmla="*/ 5 h 171"/>
                  <a:gd name="T2" fmla="*/ 29 w 64"/>
                  <a:gd name="T3" fmla="*/ 12 h 171"/>
                  <a:gd name="T4" fmla="*/ 26 w 64"/>
                  <a:gd name="T5" fmla="*/ 16 h 171"/>
                  <a:gd name="T6" fmla="*/ 23 w 64"/>
                  <a:gd name="T7" fmla="*/ 16 h 171"/>
                  <a:gd name="T8" fmla="*/ 21 w 64"/>
                  <a:gd name="T9" fmla="*/ 19 h 171"/>
                  <a:gd name="T10" fmla="*/ 18 w 64"/>
                  <a:gd name="T11" fmla="*/ 26 h 171"/>
                  <a:gd name="T12" fmla="*/ 21 w 64"/>
                  <a:gd name="T13" fmla="*/ 37 h 171"/>
                  <a:gd name="T14" fmla="*/ 17 w 64"/>
                  <a:gd name="T15" fmla="*/ 51 h 171"/>
                  <a:gd name="T16" fmla="*/ 14 w 64"/>
                  <a:gd name="T17" fmla="*/ 59 h 171"/>
                  <a:gd name="T18" fmla="*/ 11 w 64"/>
                  <a:gd name="T19" fmla="*/ 65 h 171"/>
                  <a:gd name="T20" fmla="*/ 11 w 64"/>
                  <a:gd name="T21" fmla="*/ 80 h 171"/>
                  <a:gd name="T22" fmla="*/ 8 w 64"/>
                  <a:gd name="T23" fmla="*/ 101 h 171"/>
                  <a:gd name="T24" fmla="*/ 4 w 64"/>
                  <a:gd name="T25" fmla="*/ 114 h 171"/>
                  <a:gd name="T26" fmla="*/ 8 w 64"/>
                  <a:gd name="T27" fmla="*/ 120 h 171"/>
                  <a:gd name="T28" fmla="*/ 13 w 64"/>
                  <a:gd name="T29" fmla="*/ 123 h 171"/>
                  <a:gd name="T30" fmla="*/ 13 w 64"/>
                  <a:gd name="T31" fmla="*/ 125 h 171"/>
                  <a:gd name="T32" fmla="*/ 12 w 64"/>
                  <a:gd name="T33" fmla="*/ 126 h 171"/>
                  <a:gd name="T34" fmla="*/ 8 w 64"/>
                  <a:gd name="T35" fmla="*/ 126 h 171"/>
                  <a:gd name="T36" fmla="*/ 6 w 64"/>
                  <a:gd name="T37" fmla="*/ 127 h 171"/>
                  <a:gd name="T38" fmla="*/ 10 w 64"/>
                  <a:gd name="T39" fmla="*/ 136 h 171"/>
                  <a:gd name="T40" fmla="*/ 5 w 64"/>
                  <a:gd name="T41" fmla="*/ 142 h 171"/>
                  <a:gd name="T42" fmla="*/ 0 w 64"/>
                  <a:gd name="T43" fmla="*/ 151 h 171"/>
                  <a:gd name="T44" fmla="*/ 8 w 64"/>
                  <a:gd name="T45" fmla="*/ 169 h 171"/>
                  <a:gd name="T46" fmla="*/ 18 w 64"/>
                  <a:gd name="T47" fmla="*/ 171 h 171"/>
                  <a:gd name="T48" fmla="*/ 25 w 64"/>
                  <a:gd name="T49" fmla="*/ 169 h 171"/>
                  <a:gd name="T50" fmla="*/ 32 w 64"/>
                  <a:gd name="T51" fmla="*/ 166 h 171"/>
                  <a:gd name="T52" fmla="*/ 35 w 64"/>
                  <a:gd name="T53" fmla="*/ 163 h 171"/>
                  <a:gd name="T54" fmla="*/ 41 w 64"/>
                  <a:gd name="T55" fmla="*/ 156 h 171"/>
                  <a:gd name="T56" fmla="*/ 47 w 64"/>
                  <a:gd name="T57" fmla="*/ 134 h 171"/>
                  <a:gd name="T58" fmla="*/ 49 w 64"/>
                  <a:gd name="T59" fmla="*/ 123 h 171"/>
                  <a:gd name="T60" fmla="*/ 52 w 64"/>
                  <a:gd name="T61" fmla="*/ 115 h 171"/>
                  <a:gd name="T62" fmla="*/ 52 w 64"/>
                  <a:gd name="T63" fmla="*/ 105 h 171"/>
                  <a:gd name="T64" fmla="*/ 55 w 64"/>
                  <a:gd name="T65" fmla="*/ 90 h 171"/>
                  <a:gd name="T66" fmla="*/ 57 w 64"/>
                  <a:gd name="T67" fmla="*/ 73 h 171"/>
                  <a:gd name="T68" fmla="*/ 62 w 64"/>
                  <a:gd name="T69" fmla="*/ 66 h 171"/>
                  <a:gd name="T70" fmla="*/ 63 w 64"/>
                  <a:gd name="T71" fmla="*/ 61 h 171"/>
                  <a:gd name="T72" fmla="*/ 59 w 64"/>
                  <a:gd name="T73" fmla="*/ 45 h 171"/>
                  <a:gd name="T74" fmla="*/ 54 w 64"/>
                  <a:gd name="T75" fmla="*/ 31 h 171"/>
                  <a:gd name="T76" fmla="*/ 50 w 64"/>
                  <a:gd name="T77" fmla="*/ 22 h 171"/>
                  <a:gd name="T78" fmla="*/ 45 w 64"/>
                  <a:gd name="T79" fmla="*/ 11 h 171"/>
                  <a:gd name="T80" fmla="*/ 36 w 64"/>
                  <a:gd name="T81" fmla="*/ 5 h 171"/>
                  <a:gd name="T82" fmla="*/ 27 w 64"/>
                  <a:gd name="T83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4" h="171">
                    <a:moveTo>
                      <a:pt x="24" y="2"/>
                    </a:moveTo>
                    <a:lnTo>
                      <a:pt x="21" y="5"/>
                    </a:lnTo>
                    <a:lnTo>
                      <a:pt x="26" y="10"/>
                    </a:lnTo>
                    <a:lnTo>
                      <a:pt x="29" y="12"/>
                    </a:lnTo>
                    <a:lnTo>
                      <a:pt x="30" y="14"/>
                    </a:lnTo>
                    <a:lnTo>
                      <a:pt x="26" y="16"/>
                    </a:lnTo>
                    <a:lnTo>
                      <a:pt x="24" y="16"/>
                    </a:lnTo>
                    <a:lnTo>
                      <a:pt x="23" y="16"/>
                    </a:lnTo>
                    <a:lnTo>
                      <a:pt x="23" y="17"/>
                    </a:lnTo>
                    <a:lnTo>
                      <a:pt x="21" y="19"/>
                    </a:lnTo>
                    <a:lnTo>
                      <a:pt x="18" y="22"/>
                    </a:lnTo>
                    <a:lnTo>
                      <a:pt x="18" y="26"/>
                    </a:lnTo>
                    <a:lnTo>
                      <a:pt x="21" y="35"/>
                    </a:lnTo>
                    <a:lnTo>
                      <a:pt x="21" y="37"/>
                    </a:lnTo>
                    <a:lnTo>
                      <a:pt x="21" y="42"/>
                    </a:lnTo>
                    <a:lnTo>
                      <a:pt x="17" y="51"/>
                    </a:lnTo>
                    <a:lnTo>
                      <a:pt x="15" y="55"/>
                    </a:lnTo>
                    <a:lnTo>
                      <a:pt x="14" y="59"/>
                    </a:lnTo>
                    <a:lnTo>
                      <a:pt x="13" y="63"/>
                    </a:lnTo>
                    <a:lnTo>
                      <a:pt x="11" y="65"/>
                    </a:lnTo>
                    <a:lnTo>
                      <a:pt x="11" y="71"/>
                    </a:lnTo>
                    <a:lnTo>
                      <a:pt x="11" y="80"/>
                    </a:lnTo>
                    <a:lnTo>
                      <a:pt x="11" y="92"/>
                    </a:lnTo>
                    <a:lnTo>
                      <a:pt x="8" y="101"/>
                    </a:lnTo>
                    <a:lnTo>
                      <a:pt x="3" y="109"/>
                    </a:lnTo>
                    <a:lnTo>
                      <a:pt x="4" y="114"/>
                    </a:lnTo>
                    <a:lnTo>
                      <a:pt x="5" y="117"/>
                    </a:lnTo>
                    <a:lnTo>
                      <a:pt x="8" y="120"/>
                    </a:lnTo>
                    <a:lnTo>
                      <a:pt x="12" y="122"/>
                    </a:lnTo>
                    <a:lnTo>
                      <a:pt x="13" y="123"/>
                    </a:lnTo>
                    <a:lnTo>
                      <a:pt x="14" y="125"/>
                    </a:lnTo>
                    <a:lnTo>
                      <a:pt x="13" y="125"/>
                    </a:lnTo>
                    <a:lnTo>
                      <a:pt x="12" y="125"/>
                    </a:lnTo>
                    <a:lnTo>
                      <a:pt x="12" y="126"/>
                    </a:lnTo>
                    <a:lnTo>
                      <a:pt x="10" y="126"/>
                    </a:lnTo>
                    <a:lnTo>
                      <a:pt x="8" y="126"/>
                    </a:lnTo>
                    <a:lnTo>
                      <a:pt x="8" y="127"/>
                    </a:lnTo>
                    <a:lnTo>
                      <a:pt x="6" y="127"/>
                    </a:lnTo>
                    <a:lnTo>
                      <a:pt x="6" y="129"/>
                    </a:lnTo>
                    <a:lnTo>
                      <a:pt x="10" y="136"/>
                    </a:lnTo>
                    <a:lnTo>
                      <a:pt x="8" y="138"/>
                    </a:lnTo>
                    <a:lnTo>
                      <a:pt x="5" y="142"/>
                    </a:lnTo>
                    <a:lnTo>
                      <a:pt x="0" y="145"/>
                    </a:lnTo>
                    <a:lnTo>
                      <a:pt x="0" y="151"/>
                    </a:lnTo>
                    <a:lnTo>
                      <a:pt x="2" y="159"/>
                    </a:lnTo>
                    <a:lnTo>
                      <a:pt x="8" y="169"/>
                    </a:lnTo>
                    <a:lnTo>
                      <a:pt x="14" y="171"/>
                    </a:lnTo>
                    <a:lnTo>
                      <a:pt x="18" y="171"/>
                    </a:lnTo>
                    <a:lnTo>
                      <a:pt x="24" y="171"/>
                    </a:lnTo>
                    <a:lnTo>
                      <a:pt x="25" y="169"/>
                    </a:lnTo>
                    <a:lnTo>
                      <a:pt x="27" y="168"/>
                    </a:lnTo>
                    <a:lnTo>
                      <a:pt x="32" y="166"/>
                    </a:lnTo>
                    <a:lnTo>
                      <a:pt x="33" y="164"/>
                    </a:lnTo>
                    <a:lnTo>
                      <a:pt x="35" y="163"/>
                    </a:lnTo>
                    <a:lnTo>
                      <a:pt x="39" y="161"/>
                    </a:lnTo>
                    <a:lnTo>
                      <a:pt x="41" y="156"/>
                    </a:lnTo>
                    <a:lnTo>
                      <a:pt x="43" y="149"/>
                    </a:lnTo>
                    <a:lnTo>
                      <a:pt x="47" y="134"/>
                    </a:lnTo>
                    <a:lnTo>
                      <a:pt x="47" y="126"/>
                    </a:lnTo>
                    <a:lnTo>
                      <a:pt x="49" y="123"/>
                    </a:lnTo>
                    <a:lnTo>
                      <a:pt x="51" y="120"/>
                    </a:lnTo>
                    <a:lnTo>
                      <a:pt x="52" y="115"/>
                    </a:lnTo>
                    <a:lnTo>
                      <a:pt x="52" y="110"/>
                    </a:lnTo>
                    <a:lnTo>
                      <a:pt x="52" y="105"/>
                    </a:lnTo>
                    <a:lnTo>
                      <a:pt x="54" y="95"/>
                    </a:lnTo>
                    <a:lnTo>
                      <a:pt x="55" y="90"/>
                    </a:lnTo>
                    <a:lnTo>
                      <a:pt x="55" y="79"/>
                    </a:lnTo>
                    <a:lnTo>
                      <a:pt x="57" y="73"/>
                    </a:lnTo>
                    <a:lnTo>
                      <a:pt x="60" y="69"/>
                    </a:lnTo>
                    <a:lnTo>
                      <a:pt x="62" y="66"/>
                    </a:lnTo>
                    <a:lnTo>
                      <a:pt x="62" y="63"/>
                    </a:lnTo>
                    <a:lnTo>
                      <a:pt x="63" y="61"/>
                    </a:lnTo>
                    <a:lnTo>
                      <a:pt x="64" y="56"/>
                    </a:lnTo>
                    <a:lnTo>
                      <a:pt x="59" y="45"/>
                    </a:lnTo>
                    <a:lnTo>
                      <a:pt x="58" y="38"/>
                    </a:lnTo>
                    <a:lnTo>
                      <a:pt x="54" y="31"/>
                    </a:lnTo>
                    <a:lnTo>
                      <a:pt x="52" y="26"/>
                    </a:lnTo>
                    <a:lnTo>
                      <a:pt x="50" y="22"/>
                    </a:lnTo>
                    <a:lnTo>
                      <a:pt x="50" y="19"/>
                    </a:lnTo>
                    <a:lnTo>
                      <a:pt x="45" y="11"/>
                    </a:lnTo>
                    <a:lnTo>
                      <a:pt x="41" y="7"/>
                    </a:lnTo>
                    <a:lnTo>
                      <a:pt x="36" y="5"/>
                    </a:lnTo>
                    <a:lnTo>
                      <a:pt x="31" y="2"/>
                    </a:lnTo>
                    <a:lnTo>
                      <a:pt x="27" y="0"/>
                    </a:lnTo>
                    <a:lnTo>
                      <a:pt x="24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477">
                <a:extLst>
                  <a:ext uri="{FF2B5EF4-FFF2-40B4-BE49-F238E27FC236}">
                    <a16:creationId xmlns:a16="http://schemas.microsoft.com/office/drawing/2014/main" id="{236C6929-2A86-E878-8D14-AC4A95DEC5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5" y="2313"/>
                <a:ext cx="15" cy="27"/>
              </a:xfrm>
              <a:custGeom>
                <a:avLst/>
                <a:gdLst>
                  <a:gd name="T0" fmla="*/ 12 w 46"/>
                  <a:gd name="T1" fmla="*/ 50 h 81"/>
                  <a:gd name="T2" fmla="*/ 13 w 46"/>
                  <a:gd name="T3" fmla="*/ 52 h 81"/>
                  <a:gd name="T4" fmla="*/ 14 w 46"/>
                  <a:gd name="T5" fmla="*/ 59 h 81"/>
                  <a:gd name="T6" fmla="*/ 13 w 46"/>
                  <a:gd name="T7" fmla="*/ 64 h 81"/>
                  <a:gd name="T8" fmla="*/ 10 w 46"/>
                  <a:gd name="T9" fmla="*/ 74 h 81"/>
                  <a:gd name="T10" fmla="*/ 9 w 46"/>
                  <a:gd name="T11" fmla="*/ 76 h 81"/>
                  <a:gd name="T12" fmla="*/ 11 w 46"/>
                  <a:gd name="T13" fmla="*/ 79 h 81"/>
                  <a:gd name="T14" fmla="*/ 13 w 46"/>
                  <a:gd name="T15" fmla="*/ 80 h 81"/>
                  <a:gd name="T16" fmla="*/ 19 w 46"/>
                  <a:gd name="T17" fmla="*/ 81 h 81"/>
                  <a:gd name="T18" fmla="*/ 19 w 46"/>
                  <a:gd name="T19" fmla="*/ 80 h 81"/>
                  <a:gd name="T20" fmla="*/ 21 w 46"/>
                  <a:gd name="T21" fmla="*/ 78 h 81"/>
                  <a:gd name="T22" fmla="*/ 26 w 46"/>
                  <a:gd name="T23" fmla="*/ 70 h 81"/>
                  <a:gd name="T24" fmla="*/ 28 w 46"/>
                  <a:gd name="T25" fmla="*/ 66 h 81"/>
                  <a:gd name="T26" fmla="*/ 31 w 46"/>
                  <a:gd name="T27" fmla="*/ 66 h 81"/>
                  <a:gd name="T28" fmla="*/ 33 w 46"/>
                  <a:gd name="T29" fmla="*/ 69 h 81"/>
                  <a:gd name="T30" fmla="*/ 35 w 46"/>
                  <a:gd name="T31" fmla="*/ 70 h 81"/>
                  <a:gd name="T32" fmla="*/ 42 w 46"/>
                  <a:gd name="T33" fmla="*/ 63 h 81"/>
                  <a:gd name="T34" fmla="*/ 41 w 46"/>
                  <a:gd name="T35" fmla="*/ 55 h 81"/>
                  <a:gd name="T36" fmla="*/ 42 w 46"/>
                  <a:gd name="T37" fmla="*/ 51 h 81"/>
                  <a:gd name="T38" fmla="*/ 42 w 46"/>
                  <a:gd name="T39" fmla="*/ 43 h 81"/>
                  <a:gd name="T40" fmla="*/ 43 w 46"/>
                  <a:gd name="T41" fmla="*/ 41 h 81"/>
                  <a:gd name="T42" fmla="*/ 44 w 46"/>
                  <a:gd name="T43" fmla="*/ 39 h 81"/>
                  <a:gd name="T44" fmla="*/ 44 w 46"/>
                  <a:gd name="T45" fmla="*/ 38 h 81"/>
                  <a:gd name="T46" fmla="*/ 45 w 46"/>
                  <a:gd name="T47" fmla="*/ 38 h 81"/>
                  <a:gd name="T48" fmla="*/ 46 w 46"/>
                  <a:gd name="T49" fmla="*/ 36 h 81"/>
                  <a:gd name="T50" fmla="*/ 45 w 46"/>
                  <a:gd name="T51" fmla="*/ 34 h 81"/>
                  <a:gd name="T52" fmla="*/ 45 w 46"/>
                  <a:gd name="T53" fmla="*/ 33 h 81"/>
                  <a:gd name="T54" fmla="*/ 42 w 46"/>
                  <a:gd name="T55" fmla="*/ 31 h 81"/>
                  <a:gd name="T56" fmla="*/ 33 w 46"/>
                  <a:gd name="T57" fmla="*/ 21 h 81"/>
                  <a:gd name="T58" fmla="*/ 28 w 46"/>
                  <a:gd name="T59" fmla="*/ 9 h 81"/>
                  <a:gd name="T60" fmla="*/ 26 w 46"/>
                  <a:gd name="T61" fmla="*/ 4 h 81"/>
                  <a:gd name="T62" fmla="*/ 24 w 46"/>
                  <a:gd name="T63" fmla="*/ 2 h 81"/>
                  <a:gd name="T64" fmla="*/ 21 w 46"/>
                  <a:gd name="T65" fmla="*/ 0 h 81"/>
                  <a:gd name="T66" fmla="*/ 19 w 46"/>
                  <a:gd name="T67" fmla="*/ 0 h 81"/>
                  <a:gd name="T68" fmla="*/ 12 w 46"/>
                  <a:gd name="T69" fmla="*/ 1 h 81"/>
                  <a:gd name="T70" fmla="*/ 6 w 46"/>
                  <a:gd name="T71" fmla="*/ 6 h 81"/>
                  <a:gd name="T72" fmla="*/ 1 w 46"/>
                  <a:gd name="T73" fmla="*/ 11 h 81"/>
                  <a:gd name="T74" fmla="*/ 0 w 46"/>
                  <a:gd name="T75" fmla="*/ 12 h 81"/>
                  <a:gd name="T76" fmla="*/ 1 w 46"/>
                  <a:gd name="T77" fmla="*/ 14 h 81"/>
                  <a:gd name="T78" fmla="*/ 3 w 46"/>
                  <a:gd name="T79" fmla="*/ 16 h 81"/>
                  <a:gd name="T80" fmla="*/ 10 w 46"/>
                  <a:gd name="T81" fmla="*/ 17 h 81"/>
                  <a:gd name="T82" fmla="*/ 13 w 46"/>
                  <a:gd name="T83" fmla="*/ 17 h 81"/>
                  <a:gd name="T84" fmla="*/ 15 w 46"/>
                  <a:gd name="T85" fmla="*/ 18 h 81"/>
                  <a:gd name="T86" fmla="*/ 15 w 46"/>
                  <a:gd name="T87" fmla="*/ 20 h 81"/>
                  <a:gd name="T88" fmla="*/ 14 w 46"/>
                  <a:gd name="T89" fmla="*/ 24 h 81"/>
                  <a:gd name="T90" fmla="*/ 6 w 46"/>
                  <a:gd name="T91" fmla="*/ 32 h 81"/>
                  <a:gd name="T92" fmla="*/ 4 w 46"/>
                  <a:gd name="T93" fmla="*/ 35 h 81"/>
                  <a:gd name="T94" fmla="*/ 5 w 46"/>
                  <a:gd name="T95" fmla="*/ 41 h 81"/>
                  <a:gd name="T96" fmla="*/ 7 w 46"/>
                  <a:gd name="T97" fmla="*/ 45 h 81"/>
                  <a:gd name="T98" fmla="*/ 12 w 46"/>
                  <a:gd name="T99" fmla="*/ 5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6" h="81">
                    <a:moveTo>
                      <a:pt x="12" y="50"/>
                    </a:moveTo>
                    <a:lnTo>
                      <a:pt x="13" y="52"/>
                    </a:lnTo>
                    <a:lnTo>
                      <a:pt x="14" y="59"/>
                    </a:lnTo>
                    <a:lnTo>
                      <a:pt x="13" y="64"/>
                    </a:lnTo>
                    <a:lnTo>
                      <a:pt x="10" y="74"/>
                    </a:lnTo>
                    <a:lnTo>
                      <a:pt x="9" y="76"/>
                    </a:lnTo>
                    <a:lnTo>
                      <a:pt x="11" y="79"/>
                    </a:lnTo>
                    <a:lnTo>
                      <a:pt x="13" y="80"/>
                    </a:lnTo>
                    <a:lnTo>
                      <a:pt x="19" y="81"/>
                    </a:lnTo>
                    <a:lnTo>
                      <a:pt x="19" y="80"/>
                    </a:lnTo>
                    <a:lnTo>
                      <a:pt x="21" y="78"/>
                    </a:lnTo>
                    <a:lnTo>
                      <a:pt x="26" y="70"/>
                    </a:lnTo>
                    <a:lnTo>
                      <a:pt x="28" y="66"/>
                    </a:lnTo>
                    <a:lnTo>
                      <a:pt x="31" y="66"/>
                    </a:lnTo>
                    <a:lnTo>
                      <a:pt x="33" y="69"/>
                    </a:lnTo>
                    <a:lnTo>
                      <a:pt x="35" y="70"/>
                    </a:lnTo>
                    <a:lnTo>
                      <a:pt x="42" y="63"/>
                    </a:lnTo>
                    <a:lnTo>
                      <a:pt x="41" y="55"/>
                    </a:lnTo>
                    <a:lnTo>
                      <a:pt x="42" y="51"/>
                    </a:lnTo>
                    <a:lnTo>
                      <a:pt x="42" y="43"/>
                    </a:lnTo>
                    <a:lnTo>
                      <a:pt x="43" y="41"/>
                    </a:lnTo>
                    <a:lnTo>
                      <a:pt x="44" y="39"/>
                    </a:lnTo>
                    <a:lnTo>
                      <a:pt x="44" y="38"/>
                    </a:lnTo>
                    <a:lnTo>
                      <a:pt x="45" y="38"/>
                    </a:lnTo>
                    <a:lnTo>
                      <a:pt x="46" y="36"/>
                    </a:lnTo>
                    <a:lnTo>
                      <a:pt x="45" y="34"/>
                    </a:lnTo>
                    <a:lnTo>
                      <a:pt x="45" y="33"/>
                    </a:lnTo>
                    <a:lnTo>
                      <a:pt x="42" y="31"/>
                    </a:lnTo>
                    <a:lnTo>
                      <a:pt x="33" y="21"/>
                    </a:lnTo>
                    <a:lnTo>
                      <a:pt x="28" y="9"/>
                    </a:lnTo>
                    <a:lnTo>
                      <a:pt x="26" y="4"/>
                    </a:lnTo>
                    <a:lnTo>
                      <a:pt x="24" y="2"/>
                    </a:lnTo>
                    <a:lnTo>
                      <a:pt x="21" y="0"/>
                    </a:lnTo>
                    <a:lnTo>
                      <a:pt x="19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1"/>
                    </a:lnTo>
                    <a:lnTo>
                      <a:pt x="0" y="12"/>
                    </a:lnTo>
                    <a:lnTo>
                      <a:pt x="1" y="14"/>
                    </a:lnTo>
                    <a:lnTo>
                      <a:pt x="3" y="16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5" y="18"/>
                    </a:lnTo>
                    <a:lnTo>
                      <a:pt x="15" y="20"/>
                    </a:lnTo>
                    <a:lnTo>
                      <a:pt x="14" y="24"/>
                    </a:lnTo>
                    <a:lnTo>
                      <a:pt x="6" y="32"/>
                    </a:lnTo>
                    <a:lnTo>
                      <a:pt x="4" y="35"/>
                    </a:lnTo>
                    <a:lnTo>
                      <a:pt x="5" y="41"/>
                    </a:lnTo>
                    <a:lnTo>
                      <a:pt x="7" y="45"/>
                    </a:lnTo>
                    <a:lnTo>
                      <a:pt x="12" y="5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478">
                <a:extLst>
                  <a:ext uri="{FF2B5EF4-FFF2-40B4-BE49-F238E27FC236}">
                    <a16:creationId xmlns:a16="http://schemas.microsoft.com/office/drawing/2014/main" id="{51D7D942-3AD2-0B87-96CB-F9ED715426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5" y="2313"/>
                <a:ext cx="15" cy="27"/>
              </a:xfrm>
              <a:custGeom>
                <a:avLst/>
                <a:gdLst>
                  <a:gd name="T0" fmla="*/ 14 w 46"/>
                  <a:gd name="T1" fmla="*/ 60 h 81"/>
                  <a:gd name="T2" fmla="*/ 13 w 46"/>
                  <a:gd name="T3" fmla="*/ 61 h 81"/>
                  <a:gd name="T4" fmla="*/ 13 w 46"/>
                  <a:gd name="T5" fmla="*/ 64 h 81"/>
                  <a:gd name="T6" fmla="*/ 10 w 46"/>
                  <a:gd name="T7" fmla="*/ 74 h 81"/>
                  <a:gd name="T8" fmla="*/ 9 w 46"/>
                  <a:gd name="T9" fmla="*/ 76 h 81"/>
                  <a:gd name="T10" fmla="*/ 11 w 46"/>
                  <a:gd name="T11" fmla="*/ 79 h 81"/>
                  <a:gd name="T12" fmla="*/ 13 w 46"/>
                  <a:gd name="T13" fmla="*/ 80 h 81"/>
                  <a:gd name="T14" fmla="*/ 19 w 46"/>
                  <a:gd name="T15" fmla="*/ 81 h 81"/>
                  <a:gd name="T16" fmla="*/ 19 w 46"/>
                  <a:gd name="T17" fmla="*/ 80 h 81"/>
                  <a:gd name="T18" fmla="*/ 21 w 46"/>
                  <a:gd name="T19" fmla="*/ 78 h 81"/>
                  <a:gd name="T20" fmla="*/ 26 w 46"/>
                  <a:gd name="T21" fmla="*/ 70 h 81"/>
                  <a:gd name="T22" fmla="*/ 28 w 46"/>
                  <a:gd name="T23" fmla="*/ 66 h 81"/>
                  <a:gd name="T24" fmla="*/ 31 w 46"/>
                  <a:gd name="T25" fmla="*/ 66 h 81"/>
                  <a:gd name="T26" fmla="*/ 33 w 46"/>
                  <a:gd name="T27" fmla="*/ 69 h 81"/>
                  <a:gd name="T28" fmla="*/ 35 w 46"/>
                  <a:gd name="T29" fmla="*/ 70 h 81"/>
                  <a:gd name="T30" fmla="*/ 42 w 46"/>
                  <a:gd name="T31" fmla="*/ 63 h 81"/>
                  <a:gd name="T32" fmla="*/ 41 w 46"/>
                  <a:gd name="T33" fmla="*/ 55 h 81"/>
                  <a:gd name="T34" fmla="*/ 42 w 46"/>
                  <a:gd name="T35" fmla="*/ 51 h 81"/>
                  <a:gd name="T36" fmla="*/ 42 w 46"/>
                  <a:gd name="T37" fmla="*/ 43 h 81"/>
                  <a:gd name="T38" fmla="*/ 43 w 46"/>
                  <a:gd name="T39" fmla="*/ 41 h 81"/>
                  <a:gd name="T40" fmla="*/ 44 w 46"/>
                  <a:gd name="T41" fmla="*/ 39 h 81"/>
                  <a:gd name="T42" fmla="*/ 44 w 46"/>
                  <a:gd name="T43" fmla="*/ 38 h 81"/>
                  <a:gd name="T44" fmla="*/ 45 w 46"/>
                  <a:gd name="T45" fmla="*/ 38 h 81"/>
                  <a:gd name="T46" fmla="*/ 46 w 46"/>
                  <a:gd name="T47" fmla="*/ 36 h 81"/>
                  <a:gd name="T48" fmla="*/ 45 w 46"/>
                  <a:gd name="T49" fmla="*/ 34 h 81"/>
                  <a:gd name="T50" fmla="*/ 45 w 46"/>
                  <a:gd name="T51" fmla="*/ 33 h 81"/>
                  <a:gd name="T52" fmla="*/ 42 w 46"/>
                  <a:gd name="T53" fmla="*/ 31 h 81"/>
                  <a:gd name="T54" fmla="*/ 33 w 46"/>
                  <a:gd name="T55" fmla="*/ 21 h 81"/>
                  <a:gd name="T56" fmla="*/ 28 w 46"/>
                  <a:gd name="T57" fmla="*/ 9 h 81"/>
                  <a:gd name="T58" fmla="*/ 26 w 46"/>
                  <a:gd name="T59" fmla="*/ 4 h 81"/>
                  <a:gd name="T60" fmla="*/ 24 w 46"/>
                  <a:gd name="T61" fmla="*/ 2 h 81"/>
                  <a:gd name="T62" fmla="*/ 21 w 46"/>
                  <a:gd name="T63" fmla="*/ 0 h 81"/>
                  <a:gd name="T64" fmla="*/ 19 w 46"/>
                  <a:gd name="T65" fmla="*/ 0 h 81"/>
                  <a:gd name="T66" fmla="*/ 12 w 46"/>
                  <a:gd name="T67" fmla="*/ 1 h 81"/>
                  <a:gd name="T68" fmla="*/ 6 w 46"/>
                  <a:gd name="T69" fmla="*/ 6 h 81"/>
                  <a:gd name="T70" fmla="*/ 1 w 46"/>
                  <a:gd name="T71" fmla="*/ 11 h 81"/>
                  <a:gd name="T72" fmla="*/ 0 w 46"/>
                  <a:gd name="T73" fmla="*/ 12 h 81"/>
                  <a:gd name="T74" fmla="*/ 1 w 46"/>
                  <a:gd name="T75" fmla="*/ 14 h 81"/>
                  <a:gd name="T76" fmla="*/ 3 w 46"/>
                  <a:gd name="T77" fmla="*/ 16 h 81"/>
                  <a:gd name="T78" fmla="*/ 10 w 46"/>
                  <a:gd name="T79" fmla="*/ 17 h 81"/>
                  <a:gd name="T80" fmla="*/ 13 w 46"/>
                  <a:gd name="T81" fmla="*/ 17 h 81"/>
                  <a:gd name="T82" fmla="*/ 15 w 46"/>
                  <a:gd name="T83" fmla="*/ 18 h 81"/>
                  <a:gd name="T84" fmla="*/ 15 w 46"/>
                  <a:gd name="T85" fmla="*/ 20 h 81"/>
                  <a:gd name="T86" fmla="*/ 14 w 46"/>
                  <a:gd name="T87" fmla="*/ 24 h 81"/>
                  <a:gd name="T88" fmla="*/ 6 w 46"/>
                  <a:gd name="T89" fmla="*/ 32 h 81"/>
                  <a:gd name="T90" fmla="*/ 4 w 46"/>
                  <a:gd name="T91" fmla="*/ 35 h 81"/>
                  <a:gd name="T92" fmla="*/ 5 w 46"/>
                  <a:gd name="T93" fmla="*/ 41 h 81"/>
                  <a:gd name="T94" fmla="*/ 7 w 46"/>
                  <a:gd name="T95" fmla="*/ 45 h 81"/>
                  <a:gd name="T96" fmla="*/ 12 w 46"/>
                  <a:gd name="T97" fmla="*/ 50 h 81"/>
                  <a:gd name="T98" fmla="*/ 13 w 46"/>
                  <a:gd name="T99" fmla="*/ 52 h 81"/>
                  <a:gd name="T100" fmla="*/ 13 w 46"/>
                  <a:gd name="T101" fmla="*/ 55 h 81"/>
                  <a:gd name="T102" fmla="*/ 14 w 46"/>
                  <a:gd name="T103" fmla="*/ 6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6" h="81">
                    <a:moveTo>
                      <a:pt x="14" y="60"/>
                    </a:moveTo>
                    <a:lnTo>
                      <a:pt x="13" y="61"/>
                    </a:lnTo>
                    <a:lnTo>
                      <a:pt x="13" y="64"/>
                    </a:lnTo>
                    <a:lnTo>
                      <a:pt x="10" y="74"/>
                    </a:lnTo>
                    <a:lnTo>
                      <a:pt x="9" y="76"/>
                    </a:lnTo>
                    <a:lnTo>
                      <a:pt x="11" y="79"/>
                    </a:lnTo>
                    <a:lnTo>
                      <a:pt x="13" y="80"/>
                    </a:lnTo>
                    <a:lnTo>
                      <a:pt x="19" y="81"/>
                    </a:lnTo>
                    <a:lnTo>
                      <a:pt x="19" y="80"/>
                    </a:lnTo>
                    <a:lnTo>
                      <a:pt x="21" y="78"/>
                    </a:lnTo>
                    <a:lnTo>
                      <a:pt x="26" y="70"/>
                    </a:lnTo>
                    <a:lnTo>
                      <a:pt x="28" y="66"/>
                    </a:lnTo>
                    <a:lnTo>
                      <a:pt x="31" y="66"/>
                    </a:lnTo>
                    <a:lnTo>
                      <a:pt x="33" y="69"/>
                    </a:lnTo>
                    <a:lnTo>
                      <a:pt x="35" y="70"/>
                    </a:lnTo>
                    <a:lnTo>
                      <a:pt x="42" y="63"/>
                    </a:lnTo>
                    <a:lnTo>
                      <a:pt x="41" y="55"/>
                    </a:lnTo>
                    <a:lnTo>
                      <a:pt x="42" y="51"/>
                    </a:lnTo>
                    <a:lnTo>
                      <a:pt x="42" y="43"/>
                    </a:lnTo>
                    <a:lnTo>
                      <a:pt x="43" y="41"/>
                    </a:lnTo>
                    <a:lnTo>
                      <a:pt x="44" y="39"/>
                    </a:lnTo>
                    <a:lnTo>
                      <a:pt x="44" y="38"/>
                    </a:lnTo>
                    <a:lnTo>
                      <a:pt x="45" y="38"/>
                    </a:lnTo>
                    <a:lnTo>
                      <a:pt x="46" y="36"/>
                    </a:lnTo>
                    <a:lnTo>
                      <a:pt x="45" y="34"/>
                    </a:lnTo>
                    <a:lnTo>
                      <a:pt x="45" y="33"/>
                    </a:lnTo>
                    <a:lnTo>
                      <a:pt x="42" y="31"/>
                    </a:lnTo>
                    <a:lnTo>
                      <a:pt x="33" y="21"/>
                    </a:lnTo>
                    <a:lnTo>
                      <a:pt x="28" y="9"/>
                    </a:lnTo>
                    <a:lnTo>
                      <a:pt x="26" y="4"/>
                    </a:lnTo>
                    <a:lnTo>
                      <a:pt x="24" y="2"/>
                    </a:lnTo>
                    <a:lnTo>
                      <a:pt x="21" y="0"/>
                    </a:lnTo>
                    <a:lnTo>
                      <a:pt x="19" y="0"/>
                    </a:lnTo>
                    <a:lnTo>
                      <a:pt x="12" y="1"/>
                    </a:lnTo>
                    <a:lnTo>
                      <a:pt x="6" y="6"/>
                    </a:lnTo>
                    <a:lnTo>
                      <a:pt x="1" y="11"/>
                    </a:lnTo>
                    <a:lnTo>
                      <a:pt x="0" y="12"/>
                    </a:lnTo>
                    <a:lnTo>
                      <a:pt x="1" y="14"/>
                    </a:lnTo>
                    <a:lnTo>
                      <a:pt x="3" y="16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5" y="18"/>
                    </a:lnTo>
                    <a:lnTo>
                      <a:pt x="15" y="20"/>
                    </a:lnTo>
                    <a:lnTo>
                      <a:pt x="14" y="24"/>
                    </a:lnTo>
                    <a:lnTo>
                      <a:pt x="6" y="32"/>
                    </a:lnTo>
                    <a:lnTo>
                      <a:pt x="4" y="35"/>
                    </a:lnTo>
                    <a:lnTo>
                      <a:pt x="5" y="41"/>
                    </a:lnTo>
                    <a:lnTo>
                      <a:pt x="7" y="45"/>
                    </a:lnTo>
                    <a:lnTo>
                      <a:pt x="12" y="50"/>
                    </a:lnTo>
                    <a:lnTo>
                      <a:pt x="13" y="52"/>
                    </a:lnTo>
                    <a:lnTo>
                      <a:pt x="13" y="55"/>
                    </a:lnTo>
                    <a:lnTo>
                      <a:pt x="14" y="6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479">
                <a:extLst>
                  <a:ext uri="{FF2B5EF4-FFF2-40B4-BE49-F238E27FC236}">
                    <a16:creationId xmlns:a16="http://schemas.microsoft.com/office/drawing/2014/main" id="{27D7B027-8A52-48D4-2B64-ED880BF13A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6" y="2549"/>
                <a:ext cx="30" cy="33"/>
              </a:xfrm>
              <a:custGeom>
                <a:avLst/>
                <a:gdLst>
                  <a:gd name="T0" fmla="*/ 90 w 90"/>
                  <a:gd name="T1" fmla="*/ 56 h 98"/>
                  <a:gd name="T2" fmla="*/ 79 w 90"/>
                  <a:gd name="T3" fmla="*/ 48 h 98"/>
                  <a:gd name="T4" fmla="*/ 65 w 90"/>
                  <a:gd name="T5" fmla="*/ 43 h 98"/>
                  <a:gd name="T6" fmla="*/ 55 w 90"/>
                  <a:gd name="T7" fmla="*/ 40 h 98"/>
                  <a:gd name="T8" fmla="*/ 45 w 90"/>
                  <a:gd name="T9" fmla="*/ 35 h 98"/>
                  <a:gd name="T10" fmla="*/ 40 w 90"/>
                  <a:gd name="T11" fmla="*/ 31 h 98"/>
                  <a:gd name="T12" fmla="*/ 35 w 90"/>
                  <a:gd name="T13" fmla="*/ 26 h 98"/>
                  <a:gd name="T14" fmla="*/ 32 w 90"/>
                  <a:gd name="T15" fmla="*/ 22 h 98"/>
                  <a:gd name="T16" fmla="*/ 29 w 90"/>
                  <a:gd name="T17" fmla="*/ 13 h 98"/>
                  <a:gd name="T18" fmla="*/ 24 w 90"/>
                  <a:gd name="T19" fmla="*/ 3 h 98"/>
                  <a:gd name="T20" fmla="*/ 20 w 90"/>
                  <a:gd name="T21" fmla="*/ 0 h 98"/>
                  <a:gd name="T22" fmla="*/ 16 w 90"/>
                  <a:gd name="T23" fmla="*/ 0 h 98"/>
                  <a:gd name="T24" fmla="*/ 13 w 90"/>
                  <a:gd name="T25" fmla="*/ 2 h 98"/>
                  <a:gd name="T26" fmla="*/ 4 w 90"/>
                  <a:gd name="T27" fmla="*/ 8 h 98"/>
                  <a:gd name="T28" fmla="*/ 0 w 90"/>
                  <a:gd name="T29" fmla="*/ 13 h 98"/>
                  <a:gd name="T30" fmla="*/ 3 w 90"/>
                  <a:gd name="T31" fmla="*/ 20 h 98"/>
                  <a:gd name="T32" fmla="*/ 4 w 90"/>
                  <a:gd name="T33" fmla="*/ 22 h 98"/>
                  <a:gd name="T34" fmla="*/ 5 w 90"/>
                  <a:gd name="T35" fmla="*/ 27 h 98"/>
                  <a:gd name="T36" fmla="*/ 4 w 90"/>
                  <a:gd name="T37" fmla="*/ 33 h 98"/>
                  <a:gd name="T38" fmla="*/ 4 w 90"/>
                  <a:gd name="T39" fmla="*/ 40 h 98"/>
                  <a:gd name="T40" fmla="*/ 12 w 90"/>
                  <a:gd name="T41" fmla="*/ 64 h 98"/>
                  <a:gd name="T42" fmla="*/ 11 w 90"/>
                  <a:gd name="T43" fmla="*/ 68 h 98"/>
                  <a:gd name="T44" fmla="*/ 11 w 90"/>
                  <a:gd name="T45" fmla="*/ 73 h 98"/>
                  <a:gd name="T46" fmla="*/ 9 w 90"/>
                  <a:gd name="T47" fmla="*/ 79 h 98"/>
                  <a:gd name="T48" fmla="*/ 6 w 90"/>
                  <a:gd name="T49" fmla="*/ 89 h 98"/>
                  <a:gd name="T50" fmla="*/ 6 w 90"/>
                  <a:gd name="T51" fmla="*/ 95 h 98"/>
                  <a:gd name="T52" fmla="*/ 7 w 90"/>
                  <a:gd name="T53" fmla="*/ 97 h 98"/>
                  <a:gd name="T54" fmla="*/ 10 w 90"/>
                  <a:gd name="T55" fmla="*/ 98 h 98"/>
                  <a:gd name="T56" fmla="*/ 14 w 90"/>
                  <a:gd name="T57" fmla="*/ 96 h 98"/>
                  <a:gd name="T58" fmla="*/ 17 w 90"/>
                  <a:gd name="T59" fmla="*/ 94 h 98"/>
                  <a:gd name="T60" fmla="*/ 21 w 90"/>
                  <a:gd name="T61" fmla="*/ 91 h 98"/>
                  <a:gd name="T62" fmla="*/ 24 w 90"/>
                  <a:gd name="T63" fmla="*/ 86 h 98"/>
                  <a:gd name="T64" fmla="*/ 30 w 90"/>
                  <a:gd name="T65" fmla="*/ 81 h 98"/>
                  <a:gd name="T66" fmla="*/ 37 w 90"/>
                  <a:gd name="T67" fmla="*/ 76 h 98"/>
                  <a:gd name="T68" fmla="*/ 46 w 90"/>
                  <a:gd name="T69" fmla="*/ 72 h 98"/>
                  <a:gd name="T70" fmla="*/ 61 w 90"/>
                  <a:gd name="T71" fmla="*/ 67 h 98"/>
                  <a:gd name="T72" fmla="*/ 83 w 90"/>
                  <a:gd name="T73" fmla="*/ 63 h 98"/>
                  <a:gd name="T74" fmla="*/ 87 w 90"/>
                  <a:gd name="T75" fmla="*/ 61 h 98"/>
                  <a:gd name="T76" fmla="*/ 89 w 90"/>
                  <a:gd name="T77" fmla="*/ 60 h 98"/>
                  <a:gd name="T78" fmla="*/ 90 w 90"/>
                  <a:gd name="T79" fmla="*/ 58 h 98"/>
                  <a:gd name="T80" fmla="*/ 90 w 90"/>
                  <a:gd name="T81" fmla="*/ 56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90" h="98">
                    <a:moveTo>
                      <a:pt x="90" y="56"/>
                    </a:moveTo>
                    <a:lnTo>
                      <a:pt x="79" y="48"/>
                    </a:lnTo>
                    <a:lnTo>
                      <a:pt x="65" y="43"/>
                    </a:lnTo>
                    <a:lnTo>
                      <a:pt x="55" y="40"/>
                    </a:lnTo>
                    <a:lnTo>
                      <a:pt x="45" y="35"/>
                    </a:lnTo>
                    <a:lnTo>
                      <a:pt x="40" y="31"/>
                    </a:lnTo>
                    <a:lnTo>
                      <a:pt x="35" y="26"/>
                    </a:lnTo>
                    <a:lnTo>
                      <a:pt x="32" y="22"/>
                    </a:lnTo>
                    <a:lnTo>
                      <a:pt x="29" y="13"/>
                    </a:lnTo>
                    <a:lnTo>
                      <a:pt x="24" y="3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3" y="2"/>
                    </a:lnTo>
                    <a:lnTo>
                      <a:pt x="4" y="8"/>
                    </a:lnTo>
                    <a:lnTo>
                      <a:pt x="0" y="13"/>
                    </a:lnTo>
                    <a:lnTo>
                      <a:pt x="3" y="20"/>
                    </a:lnTo>
                    <a:lnTo>
                      <a:pt x="4" y="22"/>
                    </a:lnTo>
                    <a:lnTo>
                      <a:pt x="5" y="27"/>
                    </a:lnTo>
                    <a:lnTo>
                      <a:pt x="4" y="33"/>
                    </a:lnTo>
                    <a:lnTo>
                      <a:pt x="4" y="40"/>
                    </a:lnTo>
                    <a:lnTo>
                      <a:pt x="12" y="64"/>
                    </a:lnTo>
                    <a:lnTo>
                      <a:pt x="11" y="68"/>
                    </a:lnTo>
                    <a:lnTo>
                      <a:pt x="11" y="73"/>
                    </a:lnTo>
                    <a:lnTo>
                      <a:pt x="9" y="79"/>
                    </a:lnTo>
                    <a:lnTo>
                      <a:pt x="6" y="89"/>
                    </a:lnTo>
                    <a:lnTo>
                      <a:pt x="6" y="95"/>
                    </a:lnTo>
                    <a:lnTo>
                      <a:pt x="7" y="97"/>
                    </a:lnTo>
                    <a:lnTo>
                      <a:pt x="10" y="98"/>
                    </a:lnTo>
                    <a:lnTo>
                      <a:pt x="14" y="96"/>
                    </a:lnTo>
                    <a:lnTo>
                      <a:pt x="17" y="94"/>
                    </a:lnTo>
                    <a:lnTo>
                      <a:pt x="21" y="91"/>
                    </a:lnTo>
                    <a:lnTo>
                      <a:pt x="24" y="86"/>
                    </a:lnTo>
                    <a:lnTo>
                      <a:pt x="30" y="81"/>
                    </a:lnTo>
                    <a:lnTo>
                      <a:pt x="37" y="76"/>
                    </a:lnTo>
                    <a:lnTo>
                      <a:pt x="46" y="72"/>
                    </a:lnTo>
                    <a:lnTo>
                      <a:pt x="61" y="67"/>
                    </a:lnTo>
                    <a:lnTo>
                      <a:pt x="83" y="63"/>
                    </a:lnTo>
                    <a:lnTo>
                      <a:pt x="87" y="61"/>
                    </a:lnTo>
                    <a:lnTo>
                      <a:pt x="89" y="60"/>
                    </a:lnTo>
                    <a:lnTo>
                      <a:pt x="90" y="58"/>
                    </a:lnTo>
                    <a:lnTo>
                      <a:pt x="90" y="5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480">
                <a:extLst>
                  <a:ext uri="{FF2B5EF4-FFF2-40B4-BE49-F238E27FC236}">
                    <a16:creationId xmlns:a16="http://schemas.microsoft.com/office/drawing/2014/main" id="{AE5B9357-9D62-142C-BF1D-A6A7188F26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1" y="2495"/>
                <a:ext cx="35" cy="37"/>
              </a:xfrm>
              <a:custGeom>
                <a:avLst/>
                <a:gdLst>
                  <a:gd name="T0" fmla="*/ 100 w 104"/>
                  <a:gd name="T1" fmla="*/ 53 h 112"/>
                  <a:gd name="T2" fmla="*/ 102 w 104"/>
                  <a:gd name="T3" fmla="*/ 51 h 112"/>
                  <a:gd name="T4" fmla="*/ 104 w 104"/>
                  <a:gd name="T5" fmla="*/ 50 h 112"/>
                  <a:gd name="T6" fmla="*/ 104 w 104"/>
                  <a:gd name="T7" fmla="*/ 48 h 112"/>
                  <a:gd name="T8" fmla="*/ 104 w 104"/>
                  <a:gd name="T9" fmla="*/ 47 h 112"/>
                  <a:gd name="T10" fmla="*/ 102 w 104"/>
                  <a:gd name="T11" fmla="*/ 44 h 112"/>
                  <a:gd name="T12" fmla="*/ 101 w 104"/>
                  <a:gd name="T13" fmla="*/ 43 h 112"/>
                  <a:gd name="T14" fmla="*/ 97 w 104"/>
                  <a:gd name="T15" fmla="*/ 46 h 112"/>
                  <a:gd name="T16" fmla="*/ 93 w 104"/>
                  <a:gd name="T17" fmla="*/ 46 h 112"/>
                  <a:gd name="T18" fmla="*/ 91 w 104"/>
                  <a:gd name="T19" fmla="*/ 46 h 112"/>
                  <a:gd name="T20" fmla="*/ 90 w 104"/>
                  <a:gd name="T21" fmla="*/ 46 h 112"/>
                  <a:gd name="T22" fmla="*/ 90 w 104"/>
                  <a:gd name="T23" fmla="*/ 47 h 112"/>
                  <a:gd name="T24" fmla="*/ 84 w 104"/>
                  <a:gd name="T25" fmla="*/ 44 h 112"/>
                  <a:gd name="T26" fmla="*/ 82 w 104"/>
                  <a:gd name="T27" fmla="*/ 41 h 112"/>
                  <a:gd name="T28" fmla="*/ 77 w 104"/>
                  <a:gd name="T29" fmla="*/ 34 h 112"/>
                  <a:gd name="T30" fmla="*/ 73 w 104"/>
                  <a:gd name="T31" fmla="*/ 30 h 112"/>
                  <a:gd name="T32" fmla="*/ 68 w 104"/>
                  <a:gd name="T33" fmla="*/ 27 h 112"/>
                  <a:gd name="T34" fmla="*/ 57 w 104"/>
                  <a:gd name="T35" fmla="*/ 20 h 112"/>
                  <a:gd name="T36" fmla="*/ 49 w 104"/>
                  <a:gd name="T37" fmla="*/ 14 h 112"/>
                  <a:gd name="T38" fmla="*/ 44 w 104"/>
                  <a:gd name="T39" fmla="*/ 9 h 112"/>
                  <a:gd name="T40" fmla="*/ 41 w 104"/>
                  <a:gd name="T41" fmla="*/ 6 h 112"/>
                  <a:gd name="T42" fmla="*/ 37 w 104"/>
                  <a:gd name="T43" fmla="*/ 1 h 112"/>
                  <a:gd name="T44" fmla="*/ 34 w 104"/>
                  <a:gd name="T45" fmla="*/ 0 h 112"/>
                  <a:gd name="T46" fmla="*/ 30 w 104"/>
                  <a:gd name="T47" fmla="*/ 1 h 112"/>
                  <a:gd name="T48" fmla="*/ 28 w 104"/>
                  <a:gd name="T49" fmla="*/ 6 h 112"/>
                  <a:gd name="T50" fmla="*/ 23 w 104"/>
                  <a:gd name="T51" fmla="*/ 12 h 112"/>
                  <a:gd name="T52" fmla="*/ 19 w 104"/>
                  <a:gd name="T53" fmla="*/ 15 h 112"/>
                  <a:gd name="T54" fmla="*/ 11 w 104"/>
                  <a:gd name="T55" fmla="*/ 16 h 112"/>
                  <a:gd name="T56" fmla="*/ 7 w 104"/>
                  <a:gd name="T57" fmla="*/ 22 h 112"/>
                  <a:gd name="T58" fmla="*/ 3 w 104"/>
                  <a:gd name="T59" fmla="*/ 27 h 112"/>
                  <a:gd name="T60" fmla="*/ 1 w 104"/>
                  <a:gd name="T61" fmla="*/ 35 h 112"/>
                  <a:gd name="T62" fmla="*/ 0 w 104"/>
                  <a:gd name="T63" fmla="*/ 39 h 112"/>
                  <a:gd name="T64" fmla="*/ 0 w 104"/>
                  <a:gd name="T65" fmla="*/ 45 h 112"/>
                  <a:gd name="T66" fmla="*/ 1 w 104"/>
                  <a:gd name="T67" fmla="*/ 53 h 112"/>
                  <a:gd name="T68" fmla="*/ 3 w 104"/>
                  <a:gd name="T69" fmla="*/ 65 h 112"/>
                  <a:gd name="T70" fmla="*/ 2 w 104"/>
                  <a:gd name="T71" fmla="*/ 93 h 112"/>
                  <a:gd name="T72" fmla="*/ 4 w 104"/>
                  <a:gd name="T73" fmla="*/ 101 h 112"/>
                  <a:gd name="T74" fmla="*/ 7 w 104"/>
                  <a:gd name="T75" fmla="*/ 107 h 112"/>
                  <a:gd name="T76" fmla="*/ 10 w 104"/>
                  <a:gd name="T77" fmla="*/ 110 h 112"/>
                  <a:gd name="T78" fmla="*/ 16 w 104"/>
                  <a:gd name="T79" fmla="*/ 112 h 112"/>
                  <a:gd name="T80" fmla="*/ 18 w 104"/>
                  <a:gd name="T81" fmla="*/ 111 h 112"/>
                  <a:gd name="T82" fmla="*/ 22 w 104"/>
                  <a:gd name="T83" fmla="*/ 109 h 112"/>
                  <a:gd name="T84" fmla="*/ 24 w 104"/>
                  <a:gd name="T85" fmla="*/ 106 h 112"/>
                  <a:gd name="T86" fmla="*/ 28 w 104"/>
                  <a:gd name="T87" fmla="*/ 102 h 112"/>
                  <a:gd name="T88" fmla="*/ 28 w 104"/>
                  <a:gd name="T89" fmla="*/ 100 h 112"/>
                  <a:gd name="T90" fmla="*/ 30 w 104"/>
                  <a:gd name="T91" fmla="*/ 97 h 112"/>
                  <a:gd name="T92" fmla="*/ 34 w 104"/>
                  <a:gd name="T93" fmla="*/ 91 h 112"/>
                  <a:gd name="T94" fmla="*/ 40 w 104"/>
                  <a:gd name="T95" fmla="*/ 85 h 112"/>
                  <a:gd name="T96" fmla="*/ 65 w 104"/>
                  <a:gd name="T97" fmla="*/ 63 h 112"/>
                  <a:gd name="T98" fmla="*/ 69 w 104"/>
                  <a:gd name="T99" fmla="*/ 54 h 112"/>
                  <a:gd name="T100" fmla="*/ 77 w 104"/>
                  <a:gd name="T101" fmla="*/ 51 h 112"/>
                  <a:gd name="T102" fmla="*/ 80 w 104"/>
                  <a:gd name="T103" fmla="*/ 51 h 112"/>
                  <a:gd name="T104" fmla="*/ 82 w 104"/>
                  <a:gd name="T105" fmla="*/ 53 h 112"/>
                  <a:gd name="T106" fmla="*/ 81 w 104"/>
                  <a:gd name="T107" fmla="*/ 54 h 112"/>
                  <a:gd name="T108" fmla="*/ 82 w 104"/>
                  <a:gd name="T109" fmla="*/ 55 h 112"/>
                  <a:gd name="T110" fmla="*/ 84 w 104"/>
                  <a:gd name="T111" fmla="*/ 55 h 112"/>
                  <a:gd name="T112" fmla="*/ 90 w 104"/>
                  <a:gd name="T113" fmla="*/ 55 h 112"/>
                  <a:gd name="T114" fmla="*/ 95 w 104"/>
                  <a:gd name="T115" fmla="*/ 53 h 112"/>
                  <a:gd name="T116" fmla="*/ 100 w 104"/>
                  <a:gd name="T117" fmla="*/ 5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4" h="112">
                    <a:moveTo>
                      <a:pt x="100" y="53"/>
                    </a:moveTo>
                    <a:lnTo>
                      <a:pt x="102" y="51"/>
                    </a:lnTo>
                    <a:lnTo>
                      <a:pt x="104" y="50"/>
                    </a:lnTo>
                    <a:lnTo>
                      <a:pt x="104" y="48"/>
                    </a:lnTo>
                    <a:lnTo>
                      <a:pt x="104" y="47"/>
                    </a:lnTo>
                    <a:lnTo>
                      <a:pt x="102" y="44"/>
                    </a:lnTo>
                    <a:lnTo>
                      <a:pt x="101" y="43"/>
                    </a:lnTo>
                    <a:lnTo>
                      <a:pt x="97" y="46"/>
                    </a:lnTo>
                    <a:lnTo>
                      <a:pt x="93" y="46"/>
                    </a:lnTo>
                    <a:lnTo>
                      <a:pt x="91" y="46"/>
                    </a:lnTo>
                    <a:lnTo>
                      <a:pt x="90" y="46"/>
                    </a:lnTo>
                    <a:lnTo>
                      <a:pt x="90" y="47"/>
                    </a:lnTo>
                    <a:lnTo>
                      <a:pt x="84" y="44"/>
                    </a:lnTo>
                    <a:lnTo>
                      <a:pt x="82" y="41"/>
                    </a:lnTo>
                    <a:lnTo>
                      <a:pt x="77" y="34"/>
                    </a:lnTo>
                    <a:lnTo>
                      <a:pt x="73" y="30"/>
                    </a:lnTo>
                    <a:lnTo>
                      <a:pt x="68" y="27"/>
                    </a:lnTo>
                    <a:lnTo>
                      <a:pt x="57" y="20"/>
                    </a:lnTo>
                    <a:lnTo>
                      <a:pt x="49" y="14"/>
                    </a:lnTo>
                    <a:lnTo>
                      <a:pt x="44" y="9"/>
                    </a:lnTo>
                    <a:lnTo>
                      <a:pt x="41" y="6"/>
                    </a:lnTo>
                    <a:lnTo>
                      <a:pt x="37" y="1"/>
                    </a:lnTo>
                    <a:lnTo>
                      <a:pt x="34" y="0"/>
                    </a:lnTo>
                    <a:lnTo>
                      <a:pt x="30" y="1"/>
                    </a:lnTo>
                    <a:lnTo>
                      <a:pt x="28" y="6"/>
                    </a:lnTo>
                    <a:lnTo>
                      <a:pt x="23" y="12"/>
                    </a:lnTo>
                    <a:lnTo>
                      <a:pt x="19" y="15"/>
                    </a:lnTo>
                    <a:lnTo>
                      <a:pt x="11" y="16"/>
                    </a:lnTo>
                    <a:lnTo>
                      <a:pt x="7" y="22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39"/>
                    </a:lnTo>
                    <a:lnTo>
                      <a:pt x="0" y="45"/>
                    </a:lnTo>
                    <a:lnTo>
                      <a:pt x="1" y="53"/>
                    </a:lnTo>
                    <a:lnTo>
                      <a:pt x="3" y="65"/>
                    </a:lnTo>
                    <a:lnTo>
                      <a:pt x="2" y="93"/>
                    </a:lnTo>
                    <a:lnTo>
                      <a:pt x="4" y="101"/>
                    </a:lnTo>
                    <a:lnTo>
                      <a:pt x="7" y="107"/>
                    </a:lnTo>
                    <a:lnTo>
                      <a:pt x="10" y="110"/>
                    </a:lnTo>
                    <a:lnTo>
                      <a:pt x="16" y="112"/>
                    </a:lnTo>
                    <a:lnTo>
                      <a:pt x="18" y="111"/>
                    </a:lnTo>
                    <a:lnTo>
                      <a:pt x="22" y="109"/>
                    </a:lnTo>
                    <a:lnTo>
                      <a:pt x="24" y="106"/>
                    </a:lnTo>
                    <a:lnTo>
                      <a:pt x="28" y="102"/>
                    </a:lnTo>
                    <a:lnTo>
                      <a:pt x="28" y="100"/>
                    </a:lnTo>
                    <a:lnTo>
                      <a:pt x="30" y="97"/>
                    </a:lnTo>
                    <a:lnTo>
                      <a:pt x="34" y="91"/>
                    </a:lnTo>
                    <a:lnTo>
                      <a:pt x="40" y="85"/>
                    </a:lnTo>
                    <a:lnTo>
                      <a:pt x="65" y="63"/>
                    </a:lnTo>
                    <a:lnTo>
                      <a:pt x="69" y="54"/>
                    </a:lnTo>
                    <a:lnTo>
                      <a:pt x="77" y="51"/>
                    </a:lnTo>
                    <a:lnTo>
                      <a:pt x="80" y="51"/>
                    </a:lnTo>
                    <a:lnTo>
                      <a:pt x="82" y="53"/>
                    </a:lnTo>
                    <a:lnTo>
                      <a:pt x="81" y="54"/>
                    </a:lnTo>
                    <a:lnTo>
                      <a:pt x="82" y="55"/>
                    </a:lnTo>
                    <a:lnTo>
                      <a:pt x="84" y="55"/>
                    </a:lnTo>
                    <a:lnTo>
                      <a:pt x="90" y="55"/>
                    </a:lnTo>
                    <a:lnTo>
                      <a:pt x="95" y="53"/>
                    </a:lnTo>
                    <a:lnTo>
                      <a:pt x="100" y="5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481">
                <a:extLst>
                  <a:ext uri="{FF2B5EF4-FFF2-40B4-BE49-F238E27FC236}">
                    <a16:creationId xmlns:a16="http://schemas.microsoft.com/office/drawing/2014/main" id="{31EA63E8-8DEE-C4EC-1A1A-470F557C02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7" y="2608"/>
                <a:ext cx="12" cy="9"/>
              </a:xfrm>
              <a:custGeom>
                <a:avLst/>
                <a:gdLst>
                  <a:gd name="T0" fmla="*/ 3 w 38"/>
                  <a:gd name="T1" fmla="*/ 21 h 27"/>
                  <a:gd name="T2" fmla="*/ 0 w 38"/>
                  <a:gd name="T3" fmla="*/ 25 h 27"/>
                  <a:gd name="T4" fmla="*/ 1 w 38"/>
                  <a:gd name="T5" fmla="*/ 27 h 27"/>
                  <a:gd name="T6" fmla="*/ 2 w 38"/>
                  <a:gd name="T7" fmla="*/ 26 h 27"/>
                  <a:gd name="T8" fmla="*/ 7 w 38"/>
                  <a:gd name="T9" fmla="*/ 23 h 27"/>
                  <a:gd name="T10" fmla="*/ 15 w 38"/>
                  <a:gd name="T11" fmla="*/ 19 h 27"/>
                  <a:gd name="T12" fmla="*/ 21 w 38"/>
                  <a:gd name="T13" fmla="*/ 17 h 27"/>
                  <a:gd name="T14" fmla="*/ 25 w 38"/>
                  <a:gd name="T15" fmla="*/ 16 h 27"/>
                  <a:gd name="T16" fmla="*/ 28 w 38"/>
                  <a:gd name="T17" fmla="*/ 16 h 27"/>
                  <a:gd name="T18" fmla="*/ 30 w 38"/>
                  <a:gd name="T19" fmla="*/ 16 h 27"/>
                  <a:gd name="T20" fmla="*/ 32 w 38"/>
                  <a:gd name="T21" fmla="*/ 15 h 27"/>
                  <a:gd name="T22" fmla="*/ 32 w 38"/>
                  <a:gd name="T23" fmla="*/ 14 h 27"/>
                  <a:gd name="T24" fmla="*/ 33 w 38"/>
                  <a:gd name="T25" fmla="*/ 14 h 27"/>
                  <a:gd name="T26" fmla="*/ 35 w 38"/>
                  <a:gd name="T27" fmla="*/ 14 h 27"/>
                  <a:gd name="T28" fmla="*/ 37 w 38"/>
                  <a:gd name="T29" fmla="*/ 12 h 27"/>
                  <a:gd name="T30" fmla="*/ 37 w 38"/>
                  <a:gd name="T31" fmla="*/ 11 h 27"/>
                  <a:gd name="T32" fmla="*/ 38 w 38"/>
                  <a:gd name="T33" fmla="*/ 11 h 27"/>
                  <a:gd name="T34" fmla="*/ 38 w 38"/>
                  <a:gd name="T35" fmla="*/ 8 h 27"/>
                  <a:gd name="T36" fmla="*/ 35 w 38"/>
                  <a:gd name="T37" fmla="*/ 6 h 27"/>
                  <a:gd name="T38" fmla="*/ 18 w 38"/>
                  <a:gd name="T39" fmla="*/ 0 h 27"/>
                  <a:gd name="T40" fmla="*/ 10 w 38"/>
                  <a:gd name="T41" fmla="*/ 1 h 27"/>
                  <a:gd name="T42" fmla="*/ 8 w 38"/>
                  <a:gd name="T43" fmla="*/ 3 h 27"/>
                  <a:gd name="T44" fmla="*/ 8 w 38"/>
                  <a:gd name="T45" fmla="*/ 8 h 27"/>
                  <a:gd name="T46" fmla="*/ 3 w 38"/>
                  <a:gd name="T47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8" h="27">
                    <a:moveTo>
                      <a:pt x="3" y="21"/>
                    </a:moveTo>
                    <a:lnTo>
                      <a:pt x="0" y="25"/>
                    </a:lnTo>
                    <a:lnTo>
                      <a:pt x="1" y="27"/>
                    </a:lnTo>
                    <a:lnTo>
                      <a:pt x="2" y="26"/>
                    </a:lnTo>
                    <a:lnTo>
                      <a:pt x="7" y="23"/>
                    </a:lnTo>
                    <a:lnTo>
                      <a:pt x="15" y="19"/>
                    </a:lnTo>
                    <a:lnTo>
                      <a:pt x="21" y="17"/>
                    </a:lnTo>
                    <a:lnTo>
                      <a:pt x="25" y="16"/>
                    </a:lnTo>
                    <a:lnTo>
                      <a:pt x="28" y="16"/>
                    </a:lnTo>
                    <a:lnTo>
                      <a:pt x="30" y="16"/>
                    </a:lnTo>
                    <a:lnTo>
                      <a:pt x="32" y="15"/>
                    </a:lnTo>
                    <a:lnTo>
                      <a:pt x="32" y="14"/>
                    </a:lnTo>
                    <a:lnTo>
                      <a:pt x="33" y="14"/>
                    </a:lnTo>
                    <a:lnTo>
                      <a:pt x="35" y="14"/>
                    </a:lnTo>
                    <a:lnTo>
                      <a:pt x="37" y="12"/>
                    </a:lnTo>
                    <a:lnTo>
                      <a:pt x="37" y="11"/>
                    </a:lnTo>
                    <a:lnTo>
                      <a:pt x="38" y="11"/>
                    </a:lnTo>
                    <a:lnTo>
                      <a:pt x="38" y="8"/>
                    </a:lnTo>
                    <a:lnTo>
                      <a:pt x="35" y="6"/>
                    </a:lnTo>
                    <a:lnTo>
                      <a:pt x="18" y="0"/>
                    </a:lnTo>
                    <a:lnTo>
                      <a:pt x="10" y="1"/>
                    </a:lnTo>
                    <a:lnTo>
                      <a:pt x="8" y="3"/>
                    </a:lnTo>
                    <a:lnTo>
                      <a:pt x="8" y="8"/>
                    </a:lnTo>
                    <a:lnTo>
                      <a:pt x="3" y="2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482">
                <a:extLst>
                  <a:ext uri="{FF2B5EF4-FFF2-40B4-BE49-F238E27FC236}">
                    <a16:creationId xmlns:a16="http://schemas.microsoft.com/office/drawing/2014/main" id="{D49416A6-AA86-A8E4-9DCE-94112DBB15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6" y="2549"/>
                <a:ext cx="30" cy="33"/>
              </a:xfrm>
              <a:custGeom>
                <a:avLst/>
                <a:gdLst>
                  <a:gd name="T0" fmla="*/ 79 w 90"/>
                  <a:gd name="T1" fmla="*/ 48 h 98"/>
                  <a:gd name="T2" fmla="*/ 65 w 90"/>
                  <a:gd name="T3" fmla="*/ 43 h 98"/>
                  <a:gd name="T4" fmla="*/ 55 w 90"/>
                  <a:gd name="T5" fmla="*/ 40 h 98"/>
                  <a:gd name="T6" fmla="*/ 45 w 90"/>
                  <a:gd name="T7" fmla="*/ 35 h 98"/>
                  <a:gd name="T8" fmla="*/ 40 w 90"/>
                  <a:gd name="T9" fmla="*/ 31 h 98"/>
                  <a:gd name="T10" fmla="*/ 35 w 90"/>
                  <a:gd name="T11" fmla="*/ 26 h 98"/>
                  <a:gd name="T12" fmla="*/ 32 w 90"/>
                  <a:gd name="T13" fmla="*/ 22 h 98"/>
                  <a:gd name="T14" fmla="*/ 29 w 90"/>
                  <a:gd name="T15" fmla="*/ 13 h 98"/>
                  <a:gd name="T16" fmla="*/ 24 w 90"/>
                  <a:gd name="T17" fmla="*/ 3 h 98"/>
                  <a:gd name="T18" fmla="*/ 20 w 90"/>
                  <a:gd name="T19" fmla="*/ 0 h 98"/>
                  <a:gd name="T20" fmla="*/ 16 w 90"/>
                  <a:gd name="T21" fmla="*/ 0 h 98"/>
                  <a:gd name="T22" fmla="*/ 13 w 90"/>
                  <a:gd name="T23" fmla="*/ 2 h 98"/>
                  <a:gd name="T24" fmla="*/ 4 w 90"/>
                  <a:gd name="T25" fmla="*/ 8 h 98"/>
                  <a:gd name="T26" fmla="*/ 0 w 90"/>
                  <a:gd name="T27" fmla="*/ 13 h 98"/>
                  <a:gd name="T28" fmla="*/ 3 w 90"/>
                  <a:gd name="T29" fmla="*/ 20 h 98"/>
                  <a:gd name="T30" fmla="*/ 4 w 90"/>
                  <a:gd name="T31" fmla="*/ 22 h 98"/>
                  <a:gd name="T32" fmla="*/ 5 w 90"/>
                  <a:gd name="T33" fmla="*/ 27 h 98"/>
                  <a:gd name="T34" fmla="*/ 4 w 90"/>
                  <a:gd name="T35" fmla="*/ 33 h 98"/>
                  <a:gd name="T36" fmla="*/ 4 w 90"/>
                  <a:gd name="T37" fmla="*/ 40 h 98"/>
                  <a:gd name="T38" fmla="*/ 12 w 90"/>
                  <a:gd name="T39" fmla="*/ 64 h 98"/>
                  <a:gd name="T40" fmla="*/ 11 w 90"/>
                  <a:gd name="T41" fmla="*/ 68 h 98"/>
                  <a:gd name="T42" fmla="*/ 11 w 90"/>
                  <a:gd name="T43" fmla="*/ 73 h 98"/>
                  <a:gd name="T44" fmla="*/ 9 w 90"/>
                  <a:gd name="T45" fmla="*/ 79 h 98"/>
                  <a:gd name="T46" fmla="*/ 6 w 90"/>
                  <a:gd name="T47" fmla="*/ 89 h 98"/>
                  <a:gd name="T48" fmla="*/ 6 w 90"/>
                  <a:gd name="T49" fmla="*/ 95 h 98"/>
                  <a:gd name="T50" fmla="*/ 7 w 90"/>
                  <a:gd name="T51" fmla="*/ 97 h 98"/>
                  <a:gd name="T52" fmla="*/ 10 w 90"/>
                  <a:gd name="T53" fmla="*/ 98 h 98"/>
                  <a:gd name="T54" fmla="*/ 14 w 90"/>
                  <a:gd name="T55" fmla="*/ 96 h 98"/>
                  <a:gd name="T56" fmla="*/ 17 w 90"/>
                  <a:gd name="T57" fmla="*/ 94 h 98"/>
                  <a:gd name="T58" fmla="*/ 21 w 90"/>
                  <a:gd name="T59" fmla="*/ 91 h 98"/>
                  <a:gd name="T60" fmla="*/ 24 w 90"/>
                  <a:gd name="T61" fmla="*/ 86 h 98"/>
                  <a:gd name="T62" fmla="*/ 30 w 90"/>
                  <a:gd name="T63" fmla="*/ 81 h 98"/>
                  <a:gd name="T64" fmla="*/ 37 w 90"/>
                  <a:gd name="T65" fmla="*/ 76 h 98"/>
                  <a:gd name="T66" fmla="*/ 46 w 90"/>
                  <a:gd name="T67" fmla="*/ 72 h 98"/>
                  <a:gd name="T68" fmla="*/ 61 w 90"/>
                  <a:gd name="T69" fmla="*/ 67 h 98"/>
                  <a:gd name="T70" fmla="*/ 83 w 90"/>
                  <a:gd name="T71" fmla="*/ 63 h 98"/>
                  <a:gd name="T72" fmla="*/ 87 w 90"/>
                  <a:gd name="T73" fmla="*/ 61 h 98"/>
                  <a:gd name="T74" fmla="*/ 89 w 90"/>
                  <a:gd name="T75" fmla="*/ 60 h 98"/>
                  <a:gd name="T76" fmla="*/ 90 w 90"/>
                  <a:gd name="T77" fmla="*/ 58 h 98"/>
                  <a:gd name="T78" fmla="*/ 90 w 90"/>
                  <a:gd name="T79" fmla="*/ 56 h 98"/>
                  <a:gd name="T80" fmla="*/ 79 w 90"/>
                  <a:gd name="T81" fmla="*/ 4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90" h="98">
                    <a:moveTo>
                      <a:pt x="79" y="48"/>
                    </a:moveTo>
                    <a:lnTo>
                      <a:pt x="65" y="43"/>
                    </a:lnTo>
                    <a:lnTo>
                      <a:pt x="55" y="40"/>
                    </a:lnTo>
                    <a:lnTo>
                      <a:pt x="45" y="35"/>
                    </a:lnTo>
                    <a:lnTo>
                      <a:pt x="40" y="31"/>
                    </a:lnTo>
                    <a:lnTo>
                      <a:pt x="35" y="26"/>
                    </a:lnTo>
                    <a:lnTo>
                      <a:pt x="32" y="22"/>
                    </a:lnTo>
                    <a:lnTo>
                      <a:pt x="29" y="13"/>
                    </a:lnTo>
                    <a:lnTo>
                      <a:pt x="24" y="3"/>
                    </a:lnTo>
                    <a:lnTo>
                      <a:pt x="20" y="0"/>
                    </a:lnTo>
                    <a:lnTo>
                      <a:pt x="16" y="0"/>
                    </a:lnTo>
                    <a:lnTo>
                      <a:pt x="13" y="2"/>
                    </a:lnTo>
                    <a:lnTo>
                      <a:pt x="4" y="8"/>
                    </a:lnTo>
                    <a:lnTo>
                      <a:pt x="0" y="13"/>
                    </a:lnTo>
                    <a:lnTo>
                      <a:pt x="3" y="20"/>
                    </a:lnTo>
                    <a:lnTo>
                      <a:pt x="4" y="22"/>
                    </a:lnTo>
                    <a:lnTo>
                      <a:pt x="5" y="27"/>
                    </a:lnTo>
                    <a:lnTo>
                      <a:pt x="4" y="33"/>
                    </a:lnTo>
                    <a:lnTo>
                      <a:pt x="4" y="40"/>
                    </a:lnTo>
                    <a:lnTo>
                      <a:pt x="12" y="64"/>
                    </a:lnTo>
                    <a:lnTo>
                      <a:pt x="11" y="68"/>
                    </a:lnTo>
                    <a:lnTo>
                      <a:pt x="11" y="73"/>
                    </a:lnTo>
                    <a:lnTo>
                      <a:pt x="9" y="79"/>
                    </a:lnTo>
                    <a:lnTo>
                      <a:pt x="6" y="89"/>
                    </a:lnTo>
                    <a:lnTo>
                      <a:pt x="6" y="95"/>
                    </a:lnTo>
                    <a:lnTo>
                      <a:pt x="7" y="97"/>
                    </a:lnTo>
                    <a:lnTo>
                      <a:pt x="10" y="98"/>
                    </a:lnTo>
                    <a:lnTo>
                      <a:pt x="14" y="96"/>
                    </a:lnTo>
                    <a:lnTo>
                      <a:pt x="17" y="94"/>
                    </a:lnTo>
                    <a:lnTo>
                      <a:pt x="21" y="91"/>
                    </a:lnTo>
                    <a:lnTo>
                      <a:pt x="24" y="86"/>
                    </a:lnTo>
                    <a:lnTo>
                      <a:pt x="30" y="81"/>
                    </a:lnTo>
                    <a:lnTo>
                      <a:pt x="37" y="76"/>
                    </a:lnTo>
                    <a:lnTo>
                      <a:pt x="46" y="72"/>
                    </a:lnTo>
                    <a:lnTo>
                      <a:pt x="61" y="67"/>
                    </a:lnTo>
                    <a:lnTo>
                      <a:pt x="83" y="63"/>
                    </a:lnTo>
                    <a:lnTo>
                      <a:pt x="87" y="61"/>
                    </a:lnTo>
                    <a:lnTo>
                      <a:pt x="89" y="60"/>
                    </a:lnTo>
                    <a:lnTo>
                      <a:pt x="90" y="58"/>
                    </a:lnTo>
                    <a:lnTo>
                      <a:pt x="90" y="56"/>
                    </a:lnTo>
                    <a:lnTo>
                      <a:pt x="79" y="4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483">
                <a:extLst>
                  <a:ext uri="{FF2B5EF4-FFF2-40B4-BE49-F238E27FC236}">
                    <a16:creationId xmlns:a16="http://schemas.microsoft.com/office/drawing/2014/main" id="{9B8E862F-CDFE-9EB1-9B03-A772E9896D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1" y="2495"/>
                <a:ext cx="35" cy="37"/>
              </a:xfrm>
              <a:custGeom>
                <a:avLst/>
                <a:gdLst>
                  <a:gd name="T0" fmla="*/ 104 w 104"/>
                  <a:gd name="T1" fmla="*/ 47 h 112"/>
                  <a:gd name="T2" fmla="*/ 102 w 104"/>
                  <a:gd name="T3" fmla="*/ 44 h 112"/>
                  <a:gd name="T4" fmla="*/ 101 w 104"/>
                  <a:gd name="T5" fmla="*/ 43 h 112"/>
                  <a:gd name="T6" fmla="*/ 97 w 104"/>
                  <a:gd name="T7" fmla="*/ 46 h 112"/>
                  <a:gd name="T8" fmla="*/ 93 w 104"/>
                  <a:gd name="T9" fmla="*/ 46 h 112"/>
                  <a:gd name="T10" fmla="*/ 91 w 104"/>
                  <a:gd name="T11" fmla="*/ 46 h 112"/>
                  <a:gd name="T12" fmla="*/ 90 w 104"/>
                  <a:gd name="T13" fmla="*/ 46 h 112"/>
                  <a:gd name="T14" fmla="*/ 90 w 104"/>
                  <a:gd name="T15" fmla="*/ 47 h 112"/>
                  <a:gd name="T16" fmla="*/ 84 w 104"/>
                  <a:gd name="T17" fmla="*/ 44 h 112"/>
                  <a:gd name="T18" fmla="*/ 82 w 104"/>
                  <a:gd name="T19" fmla="*/ 41 h 112"/>
                  <a:gd name="T20" fmla="*/ 77 w 104"/>
                  <a:gd name="T21" fmla="*/ 34 h 112"/>
                  <a:gd name="T22" fmla="*/ 73 w 104"/>
                  <a:gd name="T23" fmla="*/ 30 h 112"/>
                  <a:gd name="T24" fmla="*/ 68 w 104"/>
                  <a:gd name="T25" fmla="*/ 27 h 112"/>
                  <a:gd name="T26" fmla="*/ 57 w 104"/>
                  <a:gd name="T27" fmla="*/ 20 h 112"/>
                  <a:gd name="T28" fmla="*/ 49 w 104"/>
                  <a:gd name="T29" fmla="*/ 14 h 112"/>
                  <a:gd name="T30" fmla="*/ 44 w 104"/>
                  <a:gd name="T31" fmla="*/ 9 h 112"/>
                  <a:gd name="T32" fmla="*/ 41 w 104"/>
                  <a:gd name="T33" fmla="*/ 6 h 112"/>
                  <a:gd name="T34" fmla="*/ 37 w 104"/>
                  <a:gd name="T35" fmla="*/ 1 h 112"/>
                  <a:gd name="T36" fmla="*/ 34 w 104"/>
                  <a:gd name="T37" fmla="*/ 0 h 112"/>
                  <a:gd name="T38" fmla="*/ 30 w 104"/>
                  <a:gd name="T39" fmla="*/ 1 h 112"/>
                  <a:gd name="T40" fmla="*/ 28 w 104"/>
                  <a:gd name="T41" fmla="*/ 6 h 112"/>
                  <a:gd name="T42" fmla="*/ 23 w 104"/>
                  <a:gd name="T43" fmla="*/ 12 h 112"/>
                  <a:gd name="T44" fmla="*/ 19 w 104"/>
                  <a:gd name="T45" fmla="*/ 15 h 112"/>
                  <a:gd name="T46" fmla="*/ 11 w 104"/>
                  <a:gd name="T47" fmla="*/ 16 h 112"/>
                  <a:gd name="T48" fmla="*/ 7 w 104"/>
                  <a:gd name="T49" fmla="*/ 22 h 112"/>
                  <a:gd name="T50" fmla="*/ 3 w 104"/>
                  <a:gd name="T51" fmla="*/ 27 h 112"/>
                  <a:gd name="T52" fmla="*/ 1 w 104"/>
                  <a:gd name="T53" fmla="*/ 35 h 112"/>
                  <a:gd name="T54" fmla="*/ 0 w 104"/>
                  <a:gd name="T55" fmla="*/ 39 h 112"/>
                  <a:gd name="T56" fmla="*/ 0 w 104"/>
                  <a:gd name="T57" fmla="*/ 45 h 112"/>
                  <a:gd name="T58" fmla="*/ 1 w 104"/>
                  <a:gd name="T59" fmla="*/ 53 h 112"/>
                  <a:gd name="T60" fmla="*/ 3 w 104"/>
                  <a:gd name="T61" fmla="*/ 65 h 112"/>
                  <a:gd name="T62" fmla="*/ 2 w 104"/>
                  <a:gd name="T63" fmla="*/ 93 h 112"/>
                  <a:gd name="T64" fmla="*/ 4 w 104"/>
                  <a:gd name="T65" fmla="*/ 101 h 112"/>
                  <a:gd name="T66" fmla="*/ 7 w 104"/>
                  <a:gd name="T67" fmla="*/ 107 h 112"/>
                  <a:gd name="T68" fmla="*/ 10 w 104"/>
                  <a:gd name="T69" fmla="*/ 110 h 112"/>
                  <a:gd name="T70" fmla="*/ 16 w 104"/>
                  <a:gd name="T71" fmla="*/ 112 h 112"/>
                  <a:gd name="T72" fmla="*/ 18 w 104"/>
                  <a:gd name="T73" fmla="*/ 111 h 112"/>
                  <a:gd name="T74" fmla="*/ 22 w 104"/>
                  <a:gd name="T75" fmla="*/ 109 h 112"/>
                  <a:gd name="T76" fmla="*/ 24 w 104"/>
                  <a:gd name="T77" fmla="*/ 106 h 112"/>
                  <a:gd name="T78" fmla="*/ 28 w 104"/>
                  <a:gd name="T79" fmla="*/ 102 h 112"/>
                  <a:gd name="T80" fmla="*/ 28 w 104"/>
                  <a:gd name="T81" fmla="*/ 100 h 112"/>
                  <a:gd name="T82" fmla="*/ 30 w 104"/>
                  <a:gd name="T83" fmla="*/ 97 h 112"/>
                  <a:gd name="T84" fmla="*/ 34 w 104"/>
                  <a:gd name="T85" fmla="*/ 91 h 112"/>
                  <a:gd name="T86" fmla="*/ 40 w 104"/>
                  <a:gd name="T87" fmla="*/ 85 h 112"/>
                  <a:gd name="T88" fmla="*/ 65 w 104"/>
                  <a:gd name="T89" fmla="*/ 63 h 112"/>
                  <a:gd name="T90" fmla="*/ 69 w 104"/>
                  <a:gd name="T91" fmla="*/ 54 h 112"/>
                  <a:gd name="T92" fmla="*/ 77 w 104"/>
                  <a:gd name="T93" fmla="*/ 51 h 112"/>
                  <a:gd name="T94" fmla="*/ 80 w 104"/>
                  <a:gd name="T95" fmla="*/ 51 h 112"/>
                  <a:gd name="T96" fmla="*/ 82 w 104"/>
                  <a:gd name="T97" fmla="*/ 53 h 112"/>
                  <a:gd name="T98" fmla="*/ 81 w 104"/>
                  <a:gd name="T99" fmla="*/ 54 h 112"/>
                  <a:gd name="T100" fmla="*/ 82 w 104"/>
                  <a:gd name="T101" fmla="*/ 55 h 112"/>
                  <a:gd name="T102" fmla="*/ 84 w 104"/>
                  <a:gd name="T103" fmla="*/ 55 h 112"/>
                  <a:gd name="T104" fmla="*/ 90 w 104"/>
                  <a:gd name="T105" fmla="*/ 55 h 112"/>
                  <a:gd name="T106" fmla="*/ 95 w 104"/>
                  <a:gd name="T107" fmla="*/ 53 h 112"/>
                  <a:gd name="T108" fmla="*/ 100 w 104"/>
                  <a:gd name="T109" fmla="*/ 53 h 112"/>
                  <a:gd name="T110" fmla="*/ 102 w 104"/>
                  <a:gd name="T111" fmla="*/ 51 h 112"/>
                  <a:gd name="T112" fmla="*/ 104 w 104"/>
                  <a:gd name="T113" fmla="*/ 50 h 112"/>
                  <a:gd name="T114" fmla="*/ 104 w 104"/>
                  <a:gd name="T115" fmla="*/ 48 h 112"/>
                  <a:gd name="T116" fmla="*/ 104 w 104"/>
                  <a:gd name="T117" fmla="*/ 47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4" h="112">
                    <a:moveTo>
                      <a:pt x="104" y="47"/>
                    </a:moveTo>
                    <a:lnTo>
                      <a:pt x="102" y="44"/>
                    </a:lnTo>
                    <a:lnTo>
                      <a:pt x="101" y="43"/>
                    </a:lnTo>
                    <a:lnTo>
                      <a:pt x="97" y="46"/>
                    </a:lnTo>
                    <a:lnTo>
                      <a:pt x="93" y="46"/>
                    </a:lnTo>
                    <a:lnTo>
                      <a:pt x="91" y="46"/>
                    </a:lnTo>
                    <a:lnTo>
                      <a:pt x="90" y="46"/>
                    </a:lnTo>
                    <a:lnTo>
                      <a:pt x="90" y="47"/>
                    </a:lnTo>
                    <a:lnTo>
                      <a:pt x="84" y="44"/>
                    </a:lnTo>
                    <a:lnTo>
                      <a:pt x="82" y="41"/>
                    </a:lnTo>
                    <a:lnTo>
                      <a:pt x="77" y="34"/>
                    </a:lnTo>
                    <a:lnTo>
                      <a:pt x="73" y="30"/>
                    </a:lnTo>
                    <a:lnTo>
                      <a:pt x="68" y="27"/>
                    </a:lnTo>
                    <a:lnTo>
                      <a:pt x="57" y="20"/>
                    </a:lnTo>
                    <a:lnTo>
                      <a:pt x="49" y="14"/>
                    </a:lnTo>
                    <a:lnTo>
                      <a:pt x="44" y="9"/>
                    </a:lnTo>
                    <a:lnTo>
                      <a:pt x="41" y="6"/>
                    </a:lnTo>
                    <a:lnTo>
                      <a:pt x="37" y="1"/>
                    </a:lnTo>
                    <a:lnTo>
                      <a:pt x="34" y="0"/>
                    </a:lnTo>
                    <a:lnTo>
                      <a:pt x="30" y="1"/>
                    </a:lnTo>
                    <a:lnTo>
                      <a:pt x="28" y="6"/>
                    </a:lnTo>
                    <a:lnTo>
                      <a:pt x="23" y="12"/>
                    </a:lnTo>
                    <a:lnTo>
                      <a:pt x="19" y="15"/>
                    </a:lnTo>
                    <a:lnTo>
                      <a:pt x="11" y="16"/>
                    </a:lnTo>
                    <a:lnTo>
                      <a:pt x="7" y="22"/>
                    </a:lnTo>
                    <a:lnTo>
                      <a:pt x="3" y="27"/>
                    </a:lnTo>
                    <a:lnTo>
                      <a:pt x="1" y="35"/>
                    </a:lnTo>
                    <a:lnTo>
                      <a:pt x="0" y="39"/>
                    </a:lnTo>
                    <a:lnTo>
                      <a:pt x="0" y="45"/>
                    </a:lnTo>
                    <a:lnTo>
                      <a:pt x="1" y="53"/>
                    </a:lnTo>
                    <a:lnTo>
                      <a:pt x="3" y="65"/>
                    </a:lnTo>
                    <a:lnTo>
                      <a:pt x="2" y="93"/>
                    </a:lnTo>
                    <a:lnTo>
                      <a:pt x="4" y="101"/>
                    </a:lnTo>
                    <a:lnTo>
                      <a:pt x="7" y="107"/>
                    </a:lnTo>
                    <a:lnTo>
                      <a:pt x="10" y="110"/>
                    </a:lnTo>
                    <a:lnTo>
                      <a:pt x="16" y="112"/>
                    </a:lnTo>
                    <a:lnTo>
                      <a:pt x="18" y="111"/>
                    </a:lnTo>
                    <a:lnTo>
                      <a:pt x="22" y="109"/>
                    </a:lnTo>
                    <a:lnTo>
                      <a:pt x="24" y="106"/>
                    </a:lnTo>
                    <a:lnTo>
                      <a:pt x="28" y="102"/>
                    </a:lnTo>
                    <a:lnTo>
                      <a:pt x="28" y="100"/>
                    </a:lnTo>
                    <a:lnTo>
                      <a:pt x="30" y="97"/>
                    </a:lnTo>
                    <a:lnTo>
                      <a:pt x="34" y="91"/>
                    </a:lnTo>
                    <a:lnTo>
                      <a:pt x="40" y="85"/>
                    </a:lnTo>
                    <a:lnTo>
                      <a:pt x="65" y="63"/>
                    </a:lnTo>
                    <a:lnTo>
                      <a:pt x="69" y="54"/>
                    </a:lnTo>
                    <a:lnTo>
                      <a:pt x="77" y="51"/>
                    </a:lnTo>
                    <a:lnTo>
                      <a:pt x="80" y="51"/>
                    </a:lnTo>
                    <a:lnTo>
                      <a:pt x="82" y="53"/>
                    </a:lnTo>
                    <a:lnTo>
                      <a:pt x="81" y="54"/>
                    </a:lnTo>
                    <a:lnTo>
                      <a:pt x="82" y="55"/>
                    </a:lnTo>
                    <a:lnTo>
                      <a:pt x="84" y="55"/>
                    </a:lnTo>
                    <a:lnTo>
                      <a:pt x="90" y="55"/>
                    </a:lnTo>
                    <a:lnTo>
                      <a:pt x="95" y="53"/>
                    </a:lnTo>
                    <a:lnTo>
                      <a:pt x="100" y="53"/>
                    </a:lnTo>
                    <a:lnTo>
                      <a:pt x="102" y="51"/>
                    </a:lnTo>
                    <a:lnTo>
                      <a:pt x="104" y="50"/>
                    </a:lnTo>
                    <a:lnTo>
                      <a:pt x="104" y="48"/>
                    </a:lnTo>
                    <a:lnTo>
                      <a:pt x="104" y="4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484">
                <a:extLst>
                  <a:ext uri="{FF2B5EF4-FFF2-40B4-BE49-F238E27FC236}">
                    <a16:creationId xmlns:a16="http://schemas.microsoft.com/office/drawing/2014/main" id="{1A0B01CE-CDFE-B0AD-CE98-AB03B1F081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7" y="2608"/>
                <a:ext cx="12" cy="9"/>
              </a:xfrm>
              <a:custGeom>
                <a:avLst/>
                <a:gdLst>
                  <a:gd name="T0" fmla="*/ 7 w 38"/>
                  <a:gd name="T1" fmla="*/ 23 h 27"/>
                  <a:gd name="T2" fmla="*/ 15 w 38"/>
                  <a:gd name="T3" fmla="*/ 19 h 27"/>
                  <a:gd name="T4" fmla="*/ 21 w 38"/>
                  <a:gd name="T5" fmla="*/ 17 h 27"/>
                  <a:gd name="T6" fmla="*/ 25 w 38"/>
                  <a:gd name="T7" fmla="*/ 16 h 27"/>
                  <a:gd name="T8" fmla="*/ 28 w 38"/>
                  <a:gd name="T9" fmla="*/ 16 h 27"/>
                  <a:gd name="T10" fmla="*/ 30 w 38"/>
                  <a:gd name="T11" fmla="*/ 16 h 27"/>
                  <a:gd name="T12" fmla="*/ 32 w 38"/>
                  <a:gd name="T13" fmla="*/ 15 h 27"/>
                  <a:gd name="T14" fmla="*/ 32 w 38"/>
                  <a:gd name="T15" fmla="*/ 14 h 27"/>
                  <a:gd name="T16" fmla="*/ 33 w 38"/>
                  <a:gd name="T17" fmla="*/ 14 h 27"/>
                  <a:gd name="T18" fmla="*/ 35 w 38"/>
                  <a:gd name="T19" fmla="*/ 14 h 27"/>
                  <a:gd name="T20" fmla="*/ 37 w 38"/>
                  <a:gd name="T21" fmla="*/ 12 h 27"/>
                  <a:gd name="T22" fmla="*/ 37 w 38"/>
                  <a:gd name="T23" fmla="*/ 11 h 27"/>
                  <a:gd name="T24" fmla="*/ 38 w 38"/>
                  <a:gd name="T25" fmla="*/ 11 h 27"/>
                  <a:gd name="T26" fmla="*/ 38 w 38"/>
                  <a:gd name="T27" fmla="*/ 8 h 27"/>
                  <a:gd name="T28" fmla="*/ 35 w 38"/>
                  <a:gd name="T29" fmla="*/ 6 h 27"/>
                  <a:gd name="T30" fmla="*/ 18 w 38"/>
                  <a:gd name="T31" fmla="*/ 0 h 27"/>
                  <a:gd name="T32" fmla="*/ 10 w 38"/>
                  <a:gd name="T33" fmla="*/ 1 h 27"/>
                  <a:gd name="T34" fmla="*/ 8 w 38"/>
                  <a:gd name="T35" fmla="*/ 3 h 27"/>
                  <a:gd name="T36" fmla="*/ 8 w 38"/>
                  <a:gd name="T37" fmla="*/ 8 h 27"/>
                  <a:gd name="T38" fmla="*/ 3 w 38"/>
                  <a:gd name="T39" fmla="*/ 21 h 27"/>
                  <a:gd name="T40" fmla="*/ 0 w 38"/>
                  <a:gd name="T41" fmla="*/ 25 h 27"/>
                  <a:gd name="T42" fmla="*/ 1 w 38"/>
                  <a:gd name="T43" fmla="*/ 27 h 27"/>
                  <a:gd name="T44" fmla="*/ 2 w 38"/>
                  <a:gd name="T45" fmla="*/ 26 h 27"/>
                  <a:gd name="T46" fmla="*/ 7 w 38"/>
                  <a:gd name="T47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8" h="27">
                    <a:moveTo>
                      <a:pt x="7" y="23"/>
                    </a:moveTo>
                    <a:lnTo>
                      <a:pt x="15" y="19"/>
                    </a:lnTo>
                    <a:lnTo>
                      <a:pt x="21" y="17"/>
                    </a:lnTo>
                    <a:lnTo>
                      <a:pt x="25" y="16"/>
                    </a:lnTo>
                    <a:lnTo>
                      <a:pt x="28" y="16"/>
                    </a:lnTo>
                    <a:lnTo>
                      <a:pt x="30" y="16"/>
                    </a:lnTo>
                    <a:lnTo>
                      <a:pt x="32" y="15"/>
                    </a:lnTo>
                    <a:lnTo>
                      <a:pt x="32" y="14"/>
                    </a:lnTo>
                    <a:lnTo>
                      <a:pt x="33" y="14"/>
                    </a:lnTo>
                    <a:lnTo>
                      <a:pt x="35" y="14"/>
                    </a:lnTo>
                    <a:lnTo>
                      <a:pt x="37" y="12"/>
                    </a:lnTo>
                    <a:lnTo>
                      <a:pt x="37" y="11"/>
                    </a:lnTo>
                    <a:lnTo>
                      <a:pt x="38" y="11"/>
                    </a:lnTo>
                    <a:lnTo>
                      <a:pt x="38" y="8"/>
                    </a:lnTo>
                    <a:lnTo>
                      <a:pt x="35" y="6"/>
                    </a:lnTo>
                    <a:lnTo>
                      <a:pt x="18" y="0"/>
                    </a:lnTo>
                    <a:lnTo>
                      <a:pt x="10" y="1"/>
                    </a:lnTo>
                    <a:lnTo>
                      <a:pt x="8" y="3"/>
                    </a:lnTo>
                    <a:lnTo>
                      <a:pt x="8" y="8"/>
                    </a:lnTo>
                    <a:lnTo>
                      <a:pt x="3" y="21"/>
                    </a:lnTo>
                    <a:lnTo>
                      <a:pt x="0" y="25"/>
                    </a:lnTo>
                    <a:lnTo>
                      <a:pt x="1" y="27"/>
                    </a:lnTo>
                    <a:lnTo>
                      <a:pt x="2" y="26"/>
                    </a:lnTo>
                    <a:lnTo>
                      <a:pt x="7" y="2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485">
                <a:extLst>
                  <a:ext uri="{FF2B5EF4-FFF2-40B4-BE49-F238E27FC236}">
                    <a16:creationId xmlns:a16="http://schemas.microsoft.com/office/drawing/2014/main" id="{FD098F1E-0708-EA0D-F230-762345A41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9" y="1488"/>
                <a:ext cx="26" cy="22"/>
              </a:xfrm>
              <a:custGeom>
                <a:avLst/>
                <a:gdLst>
                  <a:gd name="T0" fmla="*/ 75 w 78"/>
                  <a:gd name="T1" fmla="*/ 11 h 67"/>
                  <a:gd name="T2" fmla="*/ 65 w 78"/>
                  <a:gd name="T3" fmla="*/ 19 h 67"/>
                  <a:gd name="T4" fmla="*/ 58 w 78"/>
                  <a:gd name="T5" fmla="*/ 22 h 67"/>
                  <a:gd name="T6" fmla="*/ 53 w 78"/>
                  <a:gd name="T7" fmla="*/ 20 h 67"/>
                  <a:gd name="T8" fmla="*/ 56 w 78"/>
                  <a:gd name="T9" fmla="*/ 16 h 67"/>
                  <a:gd name="T10" fmla="*/ 61 w 78"/>
                  <a:gd name="T11" fmla="*/ 10 h 67"/>
                  <a:gd name="T12" fmla="*/ 59 w 78"/>
                  <a:gd name="T13" fmla="*/ 7 h 67"/>
                  <a:gd name="T14" fmla="*/ 51 w 78"/>
                  <a:gd name="T15" fmla="*/ 14 h 67"/>
                  <a:gd name="T16" fmla="*/ 49 w 78"/>
                  <a:gd name="T17" fmla="*/ 15 h 67"/>
                  <a:gd name="T18" fmla="*/ 50 w 78"/>
                  <a:gd name="T19" fmla="*/ 9 h 67"/>
                  <a:gd name="T20" fmla="*/ 50 w 78"/>
                  <a:gd name="T21" fmla="*/ 4 h 67"/>
                  <a:gd name="T22" fmla="*/ 35 w 78"/>
                  <a:gd name="T23" fmla="*/ 1 h 67"/>
                  <a:gd name="T24" fmla="*/ 10 w 78"/>
                  <a:gd name="T25" fmla="*/ 13 h 67"/>
                  <a:gd name="T26" fmla="*/ 10 w 78"/>
                  <a:gd name="T27" fmla="*/ 17 h 67"/>
                  <a:gd name="T28" fmla="*/ 12 w 78"/>
                  <a:gd name="T29" fmla="*/ 21 h 67"/>
                  <a:gd name="T30" fmla="*/ 1 w 78"/>
                  <a:gd name="T31" fmla="*/ 24 h 67"/>
                  <a:gd name="T32" fmla="*/ 0 w 78"/>
                  <a:gd name="T33" fmla="*/ 30 h 67"/>
                  <a:gd name="T34" fmla="*/ 7 w 78"/>
                  <a:gd name="T35" fmla="*/ 34 h 67"/>
                  <a:gd name="T36" fmla="*/ 11 w 78"/>
                  <a:gd name="T37" fmla="*/ 35 h 67"/>
                  <a:gd name="T38" fmla="*/ 11 w 78"/>
                  <a:gd name="T39" fmla="*/ 40 h 67"/>
                  <a:gd name="T40" fmla="*/ 4 w 78"/>
                  <a:gd name="T41" fmla="*/ 47 h 67"/>
                  <a:gd name="T42" fmla="*/ 6 w 78"/>
                  <a:gd name="T43" fmla="*/ 52 h 67"/>
                  <a:gd name="T44" fmla="*/ 15 w 78"/>
                  <a:gd name="T45" fmla="*/ 55 h 67"/>
                  <a:gd name="T46" fmla="*/ 18 w 78"/>
                  <a:gd name="T47" fmla="*/ 56 h 67"/>
                  <a:gd name="T48" fmla="*/ 21 w 78"/>
                  <a:gd name="T49" fmla="*/ 58 h 67"/>
                  <a:gd name="T50" fmla="*/ 25 w 78"/>
                  <a:gd name="T51" fmla="*/ 58 h 67"/>
                  <a:gd name="T52" fmla="*/ 25 w 78"/>
                  <a:gd name="T53" fmla="*/ 63 h 67"/>
                  <a:gd name="T54" fmla="*/ 30 w 78"/>
                  <a:gd name="T55" fmla="*/ 67 h 67"/>
                  <a:gd name="T56" fmla="*/ 32 w 78"/>
                  <a:gd name="T57" fmla="*/ 64 h 67"/>
                  <a:gd name="T58" fmla="*/ 36 w 78"/>
                  <a:gd name="T59" fmla="*/ 60 h 67"/>
                  <a:gd name="T60" fmla="*/ 37 w 78"/>
                  <a:gd name="T61" fmla="*/ 59 h 67"/>
                  <a:gd name="T62" fmla="*/ 40 w 78"/>
                  <a:gd name="T63" fmla="*/ 56 h 67"/>
                  <a:gd name="T64" fmla="*/ 41 w 78"/>
                  <a:gd name="T65" fmla="*/ 55 h 67"/>
                  <a:gd name="T66" fmla="*/ 41 w 78"/>
                  <a:gd name="T67" fmla="*/ 50 h 67"/>
                  <a:gd name="T68" fmla="*/ 36 w 78"/>
                  <a:gd name="T69" fmla="*/ 46 h 67"/>
                  <a:gd name="T70" fmla="*/ 44 w 78"/>
                  <a:gd name="T71" fmla="*/ 45 h 67"/>
                  <a:gd name="T72" fmla="*/ 51 w 78"/>
                  <a:gd name="T73" fmla="*/ 48 h 67"/>
                  <a:gd name="T74" fmla="*/ 60 w 78"/>
                  <a:gd name="T75" fmla="*/ 42 h 67"/>
                  <a:gd name="T76" fmla="*/ 61 w 78"/>
                  <a:gd name="T77" fmla="*/ 41 h 67"/>
                  <a:gd name="T78" fmla="*/ 55 w 78"/>
                  <a:gd name="T79" fmla="*/ 33 h 67"/>
                  <a:gd name="T80" fmla="*/ 53 w 78"/>
                  <a:gd name="T81" fmla="*/ 29 h 67"/>
                  <a:gd name="T82" fmla="*/ 56 w 78"/>
                  <a:gd name="T83" fmla="*/ 28 h 67"/>
                  <a:gd name="T84" fmla="*/ 59 w 78"/>
                  <a:gd name="T85" fmla="*/ 28 h 67"/>
                  <a:gd name="T86" fmla="*/ 76 w 78"/>
                  <a:gd name="T87" fmla="*/ 16 h 67"/>
                  <a:gd name="T88" fmla="*/ 78 w 78"/>
                  <a:gd name="T89" fmla="*/ 1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8" h="67">
                    <a:moveTo>
                      <a:pt x="78" y="12"/>
                    </a:moveTo>
                    <a:lnTo>
                      <a:pt x="75" y="11"/>
                    </a:lnTo>
                    <a:lnTo>
                      <a:pt x="72" y="14"/>
                    </a:lnTo>
                    <a:lnTo>
                      <a:pt x="65" y="19"/>
                    </a:lnTo>
                    <a:lnTo>
                      <a:pt x="61" y="20"/>
                    </a:lnTo>
                    <a:lnTo>
                      <a:pt x="58" y="22"/>
                    </a:lnTo>
                    <a:lnTo>
                      <a:pt x="54" y="21"/>
                    </a:lnTo>
                    <a:lnTo>
                      <a:pt x="53" y="20"/>
                    </a:lnTo>
                    <a:lnTo>
                      <a:pt x="53" y="17"/>
                    </a:lnTo>
                    <a:lnTo>
                      <a:pt x="56" y="16"/>
                    </a:lnTo>
                    <a:lnTo>
                      <a:pt x="59" y="12"/>
                    </a:lnTo>
                    <a:lnTo>
                      <a:pt x="61" y="10"/>
                    </a:lnTo>
                    <a:lnTo>
                      <a:pt x="62" y="8"/>
                    </a:lnTo>
                    <a:lnTo>
                      <a:pt x="59" y="7"/>
                    </a:lnTo>
                    <a:lnTo>
                      <a:pt x="56" y="10"/>
                    </a:lnTo>
                    <a:lnTo>
                      <a:pt x="51" y="14"/>
                    </a:lnTo>
                    <a:lnTo>
                      <a:pt x="49" y="14"/>
                    </a:lnTo>
                    <a:lnTo>
                      <a:pt x="49" y="15"/>
                    </a:lnTo>
                    <a:lnTo>
                      <a:pt x="47" y="11"/>
                    </a:lnTo>
                    <a:lnTo>
                      <a:pt x="50" y="9"/>
                    </a:lnTo>
                    <a:lnTo>
                      <a:pt x="52" y="5"/>
                    </a:lnTo>
                    <a:lnTo>
                      <a:pt x="50" y="4"/>
                    </a:lnTo>
                    <a:lnTo>
                      <a:pt x="41" y="0"/>
                    </a:lnTo>
                    <a:lnTo>
                      <a:pt x="35" y="1"/>
                    </a:lnTo>
                    <a:lnTo>
                      <a:pt x="16" y="7"/>
                    </a:lnTo>
                    <a:lnTo>
                      <a:pt x="10" y="13"/>
                    </a:lnTo>
                    <a:lnTo>
                      <a:pt x="9" y="15"/>
                    </a:lnTo>
                    <a:lnTo>
                      <a:pt x="10" y="17"/>
                    </a:lnTo>
                    <a:lnTo>
                      <a:pt x="11" y="19"/>
                    </a:lnTo>
                    <a:lnTo>
                      <a:pt x="12" y="21"/>
                    </a:lnTo>
                    <a:lnTo>
                      <a:pt x="11" y="23"/>
                    </a:lnTo>
                    <a:lnTo>
                      <a:pt x="1" y="24"/>
                    </a:lnTo>
                    <a:lnTo>
                      <a:pt x="0" y="29"/>
                    </a:lnTo>
                    <a:lnTo>
                      <a:pt x="0" y="30"/>
                    </a:lnTo>
                    <a:lnTo>
                      <a:pt x="2" y="32"/>
                    </a:lnTo>
                    <a:lnTo>
                      <a:pt x="7" y="34"/>
                    </a:lnTo>
                    <a:lnTo>
                      <a:pt x="9" y="34"/>
                    </a:lnTo>
                    <a:lnTo>
                      <a:pt x="11" y="35"/>
                    </a:lnTo>
                    <a:lnTo>
                      <a:pt x="12" y="37"/>
                    </a:lnTo>
                    <a:lnTo>
                      <a:pt x="11" y="40"/>
                    </a:lnTo>
                    <a:lnTo>
                      <a:pt x="4" y="43"/>
                    </a:lnTo>
                    <a:lnTo>
                      <a:pt x="4" y="47"/>
                    </a:lnTo>
                    <a:lnTo>
                      <a:pt x="4" y="49"/>
                    </a:lnTo>
                    <a:lnTo>
                      <a:pt x="6" y="52"/>
                    </a:lnTo>
                    <a:lnTo>
                      <a:pt x="12" y="55"/>
                    </a:lnTo>
                    <a:lnTo>
                      <a:pt x="15" y="55"/>
                    </a:lnTo>
                    <a:lnTo>
                      <a:pt x="16" y="55"/>
                    </a:lnTo>
                    <a:lnTo>
                      <a:pt x="18" y="56"/>
                    </a:lnTo>
                    <a:lnTo>
                      <a:pt x="19" y="56"/>
                    </a:lnTo>
                    <a:lnTo>
                      <a:pt x="21" y="58"/>
                    </a:lnTo>
                    <a:lnTo>
                      <a:pt x="25" y="56"/>
                    </a:lnTo>
                    <a:lnTo>
                      <a:pt x="25" y="58"/>
                    </a:lnTo>
                    <a:lnTo>
                      <a:pt x="26" y="61"/>
                    </a:lnTo>
                    <a:lnTo>
                      <a:pt x="25" y="63"/>
                    </a:lnTo>
                    <a:lnTo>
                      <a:pt x="26" y="65"/>
                    </a:lnTo>
                    <a:lnTo>
                      <a:pt x="30" y="67"/>
                    </a:lnTo>
                    <a:lnTo>
                      <a:pt x="30" y="66"/>
                    </a:lnTo>
                    <a:lnTo>
                      <a:pt x="32" y="64"/>
                    </a:lnTo>
                    <a:lnTo>
                      <a:pt x="34" y="61"/>
                    </a:lnTo>
                    <a:lnTo>
                      <a:pt x="36" y="60"/>
                    </a:lnTo>
                    <a:lnTo>
                      <a:pt x="36" y="59"/>
                    </a:lnTo>
                    <a:lnTo>
                      <a:pt x="37" y="59"/>
                    </a:lnTo>
                    <a:lnTo>
                      <a:pt x="39" y="59"/>
                    </a:lnTo>
                    <a:lnTo>
                      <a:pt x="40" y="56"/>
                    </a:lnTo>
                    <a:lnTo>
                      <a:pt x="40" y="55"/>
                    </a:lnTo>
                    <a:lnTo>
                      <a:pt x="41" y="55"/>
                    </a:lnTo>
                    <a:lnTo>
                      <a:pt x="42" y="51"/>
                    </a:lnTo>
                    <a:lnTo>
                      <a:pt x="41" y="50"/>
                    </a:lnTo>
                    <a:lnTo>
                      <a:pt x="35" y="48"/>
                    </a:lnTo>
                    <a:lnTo>
                      <a:pt x="36" y="46"/>
                    </a:lnTo>
                    <a:lnTo>
                      <a:pt x="39" y="43"/>
                    </a:lnTo>
                    <a:lnTo>
                      <a:pt x="44" y="45"/>
                    </a:lnTo>
                    <a:lnTo>
                      <a:pt x="47" y="47"/>
                    </a:lnTo>
                    <a:lnTo>
                      <a:pt x="51" y="48"/>
                    </a:lnTo>
                    <a:lnTo>
                      <a:pt x="59" y="44"/>
                    </a:lnTo>
                    <a:lnTo>
                      <a:pt x="60" y="42"/>
                    </a:lnTo>
                    <a:lnTo>
                      <a:pt x="60" y="41"/>
                    </a:lnTo>
                    <a:lnTo>
                      <a:pt x="61" y="41"/>
                    </a:lnTo>
                    <a:lnTo>
                      <a:pt x="61" y="39"/>
                    </a:lnTo>
                    <a:lnTo>
                      <a:pt x="55" y="33"/>
                    </a:lnTo>
                    <a:lnTo>
                      <a:pt x="53" y="30"/>
                    </a:lnTo>
                    <a:lnTo>
                      <a:pt x="53" y="29"/>
                    </a:lnTo>
                    <a:lnTo>
                      <a:pt x="56" y="29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9" y="28"/>
                    </a:lnTo>
                    <a:lnTo>
                      <a:pt x="63" y="25"/>
                    </a:lnTo>
                    <a:lnTo>
                      <a:pt x="76" y="16"/>
                    </a:lnTo>
                    <a:lnTo>
                      <a:pt x="77" y="13"/>
                    </a:lnTo>
                    <a:lnTo>
                      <a:pt x="78" y="1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486">
                <a:extLst>
                  <a:ext uri="{FF2B5EF4-FFF2-40B4-BE49-F238E27FC236}">
                    <a16:creationId xmlns:a16="http://schemas.microsoft.com/office/drawing/2014/main" id="{DC32B4E7-0820-3A04-39A2-4C165D6348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9" y="1487"/>
                <a:ext cx="26" cy="23"/>
              </a:xfrm>
              <a:custGeom>
                <a:avLst/>
                <a:gdLst>
                  <a:gd name="T0" fmla="*/ 61 w 78"/>
                  <a:gd name="T1" fmla="*/ 11 h 68"/>
                  <a:gd name="T2" fmla="*/ 55 w 78"/>
                  <a:gd name="T3" fmla="*/ 17 h 68"/>
                  <a:gd name="T4" fmla="*/ 53 w 78"/>
                  <a:gd name="T5" fmla="*/ 21 h 68"/>
                  <a:gd name="T6" fmla="*/ 58 w 78"/>
                  <a:gd name="T7" fmla="*/ 23 h 68"/>
                  <a:gd name="T8" fmla="*/ 71 w 78"/>
                  <a:gd name="T9" fmla="*/ 16 h 68"/>
                  <a:gd name="T10" fmla="*/ 74 w 78"/>
                  <a:gd name="T11" fmla="*/ 12 h 68"/>
                  <a:gd name="T12" fmla="*/ 77 w 78"/>
                  <a:gd name="T13" fmla="*/ 14 h 68"/>
                  <a:gd name="T14" fmla="*/ 63 w 78"/>
                  <a:gd name="T15" fmla="*/ 26 h 68"/>
                  <a:gd name="T16" fmla="*/ 55 w 78"/>
                  <a:gd name="T17" fmla="*/ 30 h 68"/>
                  <a:gd name="T18" fmla="*/ 53 w 78"/>
                  <a:gd name="T19" fmla="*/ 30 h 68"/>
                  <a:gd name="T20" fmla="*/ 57 w 78"/>
                  <a:gd name="T21" fmla="*/ 36 h 68"/>
                  <a:gd name="T22" fmla="*/ 60 w 78"/>
                  <a:gd name="T23" fmla="*/ 39 h 68"/>
                  <a:gd name="T24" fmla="*/ 59 w 78"/>
                  <a:gd name="T25" fmla="*/ 42 h 68"/>
                  <a:gd name="T26" fmla="*/ 59 w 78"/>
                  <a:gd name="T27" fmla="*/ 45 h 68"/>
                  <a:gd name="T28" fmla="*/ 48 w 78"/>
                  <a:gd name="T29" fmla="*/ 48 h 68"/>
                  <a:gd name="T30" fmla="*/ 44 w 78"/>
                  <a:gd name="T31" fmla="*/ 47 h 68"/>
                  <a:gd name="T32" fmla="*/ 38 w 78"/>
                  <a:gd name="T33" fmla="*/ 44 h 68"/>
                  <a:gd name="T34" fmla="*/ 34 w 78"/>
                  <a:gd name="T35" fmla="*/ 49 h 68"/>
                  <a:gd name="T36" fmla="*/ 42 w 78"/>
                  <a:gd name="T37" fmla="*/ 52 h 68"/>
                  <a:gd name="T38" fmla="*/ 39 w 78"/>
                  <a:gd name="T39" fmla="*/ 57 h 68"/>
                  <a:gd name="T40" fmla="*/ 36 w 78"/>
                  <a:gd name="T41" fmla="*/ 60 h 68"/>
                  <a:gd name="T42" fmla="*/ 35 w 78"/>
                  <a:gd name="T43" fmla="*/ 61 h 68"/>
                  <a:gd name="T44" fmla="*/ 32 w 78"/>
                  <a:gd name="T45" fmla="*/ 62 h 68"/>
                  <a:gd name="T46" fmla="*/ 30 w 78"/>
                  <a:gd name="T47" fmla="*/ 67 h 68"/>
                  <a:gd name="T48" fmla="*/ 25 w 78"/>
                  <a:gd name="T49" fmla="*/ 66 h 68"/>
                  <a:gd name="T50" fmla="*/ 25 w 78"/>
                  <a:gd name="T51" fmla="*/ 62 h 68"/>
                  <a:gd name="T52" fmla="*/ 24 w 78"/>
                  <a:gd name="T53" fmla="*/ 57 h 68"/>
                  <a:gd name="T54" fmla="*/ 17 w 78"/>
                  <a:gd name="T55" fmla="*/ 58 h 68"/>
                  <a:gd name="T56" fmla="*/ 14 w 78"/>
                  <a:gd name="T57" fmla="*/ 57 h 68"/>
                  <a:gd name="T58" fmla="*/ 5 w 78"/>
                  <a:gd name="T59" fmla="*/ 54 h 68"/>
                  <a:gd name="T60" fmla="*/ 3 w 78"/>
                  <a:gd name="T61" fmla="*/ 49 h 68"/>
                  <a:gd name="T62" fmla="*/ 10 w 78"/>
                  <a:gd name="T63" fmla="*/ 41 h 68"/>
                  <a:gd name="T64" fmla="*/ 12 w 78"/>
                  <a:gd name="T65" fmla="*/ 38 h 68"/>
                  <a:gd name="T66" fmla="*/ 7 w 78"/>
                  <a:gd name="T67" fmla="*/ 36 h 68"/>
                  <a:gd name="T68" fmla="*/ 0 w 78"/>
                  <a:gd name="T69" fmla="*/ 31 h 68"/>
                  <a:gd name="T70" fmla="*/ 1 w 78"/>
                  <a:gd name="T71" fmla="*/ 25 h 68"/>
                  <a:gd name="T72" fmla="*/ 10 w 78"/>
                  <a:gd name="T73" fmla="*/ 24 h 68"/>
                  <a:gd name="T74" fmla="*/ 10 w 78"/>
                  <a:gd name="T75" fmla="*/ 19 h 68"/>
                  <a:gd name="T76" fmla="*/ 7 w 78"/>
                  <a:gd name="T77" fmla="*/ 16 h 68"/>
                  <a:gd name="T78" fmla="*/ 16 w 78"/>
                  <a:gd name="T79" fmla="*/ 9 h 68"/>
                  <a:gd name="T80" fmla="*/ 40 w 78"/>
                  <a:gd name="T81" fmla="*/ 0 h 68"/>
                  <a:gd name="T82" fmla="*/ 52 w 78"/>
                  <a:gd name="T83" fmla="*/ 6 h 68"/>
                  <a:gd name="T84" fmla="*/ 47 w 78"/>
                  <a:gd name="T85" fmla="*/ 12 h 68"/>
                  <a:gd name="T86" fmla="*/ 50 w 78"/>
                  <a:gd name="T87" fmla="*/ 15 h 68"/>
                  <a:gd name="T88" fmla="*/ 59 w 78"/>
                  <a:gd name="T89" fmla="*/ 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8" h="68">
                    <a:moveTo>
                      <a:pt x="62" y="9"/>
                    </a:moveTo>
                    <a:lnTo>
                      <a:pt x="61" y="11"/>
                    </a:lnTo>
                    <a:lnTo>
                      <a:pt x="58" y="13"/>
                    </a:lnTo>
                    <a:lnTo>
                      <a:pt x="55" y="17"/>
                    </a:lnTo>
                    <a:lnTo>
                      <a:pt x="52" y="18"/>
                    </a:lnTo>
                    <a:lnTo>
                      <a:pt x="53" y="21"/>
                    </a:lnTo>
                    <a:lnTo>
                      <a:pt x="54" y="22"/>
                    </a:lnTo>
                    <a:lnTo>
                      <a:pt x="58" y="23"/>
                    </a:lnTo>
                    <a:lnTo>
                      <a:pt x="64" y="19"/>
                    </a:lnTo>
                    <a:lnTo>
                      <a:pt x="71" y="16"/>
                    </a:lnTo>
                    <a:lnTo>
                      <a:pt x="72" y="13"/>
                    </a:lnTo>
                    <a:lnTo>
                      <a:pt x="74" y="12"/>
                    </a:lnTo>
                    <a:lnTo>
                      <a:pt x="78" y="13"/>
                    </a:lnTo>
                    <a:lnTo>
                      <a:pt x="77" y="14"/>
                    </a:lnTo>
                    <a:lnTo>
                      <a:pt x="75" y="17"/>
                    </a:lnTo>
                    <a:lnTo>
                      <a:pt x="63" y="26"/>
                    </a:lnTo>
                    <a:lnTo>
                      <a:pt x="59" y="29"/>
                    </a:lnTo>
                    <a:lnTo>
                      <a:pt x="55" y="30"/>
                    </a:lnTo>
                    <a:lnTo>
                      <a:pt x="53" y="29"/>
                    </a:lnTo>
                    <a:lnTo>
                      <a:pt x="53" y="30"/>
                    </a:lnTo>
                    <a:lnTo>
                      <a:pt x="54" y="34"/>
                    </a:lnTo>
                    <a:lnTo>
                      <a:pt x="57" y="36"/>
                    </a:lnTo>
                    <a:lnTo>
                      <a:pt x="58" y="37"/>
                    </a:lnTo>
                    <a:lnTo>
                      <a:pt x="60" y="39"/>
                    </a:lnTo>
                    <a:lnTo>
                      <a:pt x="60" y="42"/>
                    </a:lnTo>
                    <a:lnTo>
                      <a:pt x="59" y="42"/>
                    </a:lnTo>
                    <a:lnTo>
                      <a:pt x="59" y="43"/>
                    </a:lnTo>
                    <a:lnTo>
                      <a:pt x="59" y="45"/>
                    </a:lnTo>
                    <a:lnTo>
                      <a:pt x="50" y="49"/>
                    </a:lnTo>
                    <a:lnTo>
                      <a:pt x="48" y="48"/>
                    </a:lnTo>
                    <a:lnTo>
                      <a:pt x="47" y="48"/>
                    </a:lnTo>
                    <a:lnTo>
                      <a:pt x="44" y="47"/>
                    </a:lnTo>
                    <a:lnTo>
                      <a:pt x="43" y="46"/>
                    </a:lnTo>
                    <a:lnTo>
                      <a:pt x="38" y="44"/>
                    </a:lnTo>
                    <a:lnTo>
                      <a:pt x="35" y="47"/>
                    </a:lnTo>
                    <a:lnTo>
                      <a:pt x="34" y="49"/>
                    </a:lnTo>
                    <a:lnTo>
                      <a:pt x="41" y="51"/>
                    </a:lnTo>
                    <a:lnTo>
                      <a:pt x="42" y="52"/>
                    </a:lnTo>
                    <a:lnTo>
                      <a:pt x="41" y="56"/>
                    </a:lnTo>
                    <a:lnTo>
                      <a:pt x="39" y="57"/>
                    </a:lnTo>
                    <a:lnTo>
                      <a:pt x="38" y="60"/>
                    </a:lnTo>
                    <a:lnTo>
                      <a:pt x="36" y="60"/>
                    </a:lnTo>
                    <a:lnTo>
                      <a:pt x="35" y="60"/>
                    </a:lnTo>
                    <a:lnTo>
                      <a:pt x="35" y="61"/>
                    </a:lnTo>
                    <a:lnTo>
                      <a:pt x="33" y="61"/>
                    </a:lnTo>
                    <a:lnTo>
                      <a:pt x="32" y="62"/>
                    </a:lnTo>
                    <a:lnTo>
                      <a:pt x="32" y="65"/>
                    </a:lnTo>
                    <a:lnTo>
                      <a:pt x="30" y="67"/>
                    </a:lnTo>
                    <a:lnTo>
                      <a:pt x="29" y="68"/>
                    </a:lnTo>
                    <a:lnTo>
                      <a:pt x="25" y="66"/>
                    </a:lnTo>
                    <a:lnTo>
                      <a:pt x="24" y="64"/>
                    </a:lnTo>
                    <a:lnTo>
                      <a:pt x="25" y="62"/>
                    </a:lnTo>
                    <a:lnTo>
                      <a:pt x="24" y="58"/>
                    </a:lnTo>
                    <a:lnTo>
                      <a:pt x="24" y="57"/>
                    </a:lnTo>
                    <a:lnTo>
                      <a:pt x="21" y="58"/>
                    </a:lnTo>
                    <a:lnTo>
                      <a:pt x="17" y="58"/>
                    </a:lnTo>
                    <a:lnTo>
                      <a:pt x="15" y="57"/>
                    </a:lnTo>
                    <a:lnTo>
                      <a:pt x="14" y="57"/>
                    </a:lnTo>
                    <a:lnTo>
                      <a:pt x="11" y="57"/>
                    </a:lnTo>
                    <a:lnTo>
                      <a:pt x="5" y="54"/>
                    </a:lnTo>
                    <a:lnTo>
                      <a:pt x="3" y="51"/>
                    </a:lnTo>
                    <a:lnTo>
                      <a:pt x="3" y="49"/>
                    </a:lnTo>
                    <a:lnTo>
                      <a:pt x="3" y="44"/>
                    </a:lnTo>
                    <a:lnTo>
                      <a:pt x="10" y="41"/>
                    </a:lnTo>
                    <a:lnTo>
                      <a:pt x="11" y="38"/>
                    </a:lnTo>
                    <a:lnTo>
                      <a:pt x="12" y="38"/>
                    </a:lnTo>
                    <a:lnTo>
                      <a:pt x="11" y="36"/>
                    </a:lnTo>
                    <a:lnTo>
                      <a:pt x="7" y="36"/>
                    </a:lnTo>
                    <a:lnTo>
                      <a:pt x="2" y="33"/>
                    </a:lnTo>
                    <a:lnTo>
                      <a:pt x="0" y="31"/>
                    </a:lnTo>
                    <a:lnTo>
                      <a:pt x="0" y="30"/>
                    </a:lnTo>
                    <a:lnTo>
                      <a:pt x="1" y="25"/>
                    </a:lnTo>
                    <a:lnTo>
                      <a:pt x="4" y="24"/>
                    </a:lnTo>
                    <a:lnTo>
                      <a:pt x="10" y="24"/>
                    </a:lnTo>
                    <a:lnTo>
                      <a:pt x="11" y="22"/>
                    </a:lnTo>
                    <a:lnTo>
                      <a:pt x="10" y="19"/>
                    </a:lnTo>
                    <a:lnTo>
                      <a:pt x="9" y="18"/>
                    </a:lnTo>
                    <a:lnTo>
                      <a:pt x="7" y="16"/>
                    </a:lnTo>
                    <a:lnTo>
                      <a:pt x="9" y="14"/>
                    </a:lnTo>
                    <a:lnTo>
                      <a:pt x="16" y="9"/>
                    </a:lnTo>
                    <a:lnTo>
                      <a:pt x="35" y="2"/>
                    </a:lnTo>
                    <a:lnTo>
                      <a:pt x="40" y="0"/>
                    </a:lnTo>
                    <a:lnTo>
                      <a:pt x="50" y="4"/>
                    </a:lnTo>
                    <a:lnTo>
                      <a:pt x="52" y="6"/>
                    </a:lnTo>
                    <a:lnTo>
                      <a:pt x="50" y="10"/>
                    </a:lnTo>
                    <a:lnTo>
                      <a:pt x="47" y="12"/>
                    </a:lnTo>
                    <a:lnTo>
                      <a:pt x="49" y="16"/>
                    </a:lnTo>
                    <a:lnTo>
                      <a:pt x="50" y="15"/>
                    </a:lnTo>
                    <a:lnTo>
                      <a:pt x="55" y="11"/>
                    </a:lnTo>
                    <a:lnTo>
                      <a:pt x="59" y="8"/>
                    </a:lnTo>
                    <a:lnTo>
                      <a:pt x="62" y="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487">
                <a:extLst>
                  <a:ext uri="{FF2B5EF4-FFF2-40B4-BE49-F238E27FC236}">
                    <a16:creationId xmlns:a16="http://schemas.microsoft.com/office/drawing/2014/main" id="{CC4A8E4A-22A5-B00F-9338-855CBB8FC4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8" y="1329"/>
                <a:ext cx="16" cy="11"/>
              </a:xfrm>
              <a:custGeom>
                <a:avLst/>
                <a:gdLst>
                  <a:gd name="T0" fmla="*/ 30 w 48"/>
                  <a:gd name="T1" fmla="*/ 27 h 32"/>
                  <a:gd name="T2" fmla="*/ 38 w 48"/>
                  <a:gd name="T3" fmla="*/ 27 h 32"/>
                  <a:gd name="T4" fmla="*/ 44 w 48"/>
                  <a:gd name="T5" fmla="*/ 28 h 32"/>
                  <a:gd name="T6" fmla="*/ 48 w 48"/>
                  <a:gd name="T7" fmla="*/ 23 h 32"/>
                  <a:gd name="T8" fmla="*/ 42 w 48"/>
                  <a:gd name="T9" fmla="*/ 25 h 32"/>
                  <a:gd name="T10" fmla="*/ 34 w 48"/>
                  <a:gd name="T11" fmla="*/ 22 h 32"/>
                  <a:gd name="T12" fmla="*/ 26 w 48"/>
                  <a:gd name="T13" fmla="*/ 21 h 32"/>
                  <a:gd name="T14" fmla="*/ 26 w 48"/>
                  <a:gd name="T15" fmla="*/ 18 h 32"/>
                  <a:gd name="T16" fmla="*/ 24 w 48"/>
                  <a:gd name="T17" fmla="*/ 18 h 32"/>
                  <a:gd name="T18" fmla="*/ 23 w 48"/>
                  <a:gd name="T19" fmla="*/ 21 h 32"/>
                  <a:gd name="T20" fmla="*/ 12 w 48"/>
                  <a:gd name="T21" fmla="*/ 21 h 32"/>
                  <a:gd name="T22" fmla="*/ 17 w 48"/>
                  <a:gd name="T23" fmla="*/ 6 h 32"/>
                  <a:gd name="T24" fmla="*/ 15 w 48"/>
                  <a:gd name="T25" fmla="*/ 4 h 32"/>
                  <a:gd name="T26" fmla="*/ 14 w 48"/>
                  <a:gd name="T27" fmla="*/ 0 h 32"/>
                  <a:gd name="T28" fmla="*/ 9 w 48"/>
                  <a:gd name="T29" fmla="*/ 9 h 32"/>
                  <a:gd name="T30" fmla="*/ 13 w 48"/>
                  <a:gd name="T31" fmla="*/ 10 h 32"/>
                  <a:gd name="T32" fmla="*/ 10 w 48"/>
                  <a:gd name="T33" fmla="*/ 19 h 32"/>
                  <a:gd name="T34" fmla="*/ 0 w 48"/>
                  <a:gd name="T35" fmla="*/ 22 h 32"/>
                  <a:gd name="T36" fmla="*/ 15 w 48"/>
                  <a:gd name="T37" fmla="*/ 24 h 32"/>
                  <a:gd name="T38" fmla="*/ 17 w 48"/>
                  <a:gd name="T39" fmla="*/ 32 h 32"/>
                  <a:gd name="T40" fmla="*/ 30 w 48"/>
                  <a:gd name="T41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32">
                    <a:moveTo>
                      <a:pt x="30" y="27"/>
                    </a:moveTo>
                    <a:lnTo>
                      <a:pt x="38" y="27"/>
                    </a:lnTo>
                    <a:lnTo>
                      <a:pt x="44" y="28"/>
                    </a:lnTo>
                    <a:lnTo>
                      <a:pt x="48" y="23"/>
                    </a:lnTo>
                    <a:lnTo>
                      <a:pt x="42" y="25"/>
                    </a:lnTo>
                    <a:lnTo>
                      <a:pt x="34" y="22"/>
                    </a:lnTo>
                    <a:lnTo>
                      <a:pt x="26" y="21"/>
                    </a:lnTo>
                    <a:lnTo>
                      <a:pt x="26" y="18"/>
                    </a:lnTo>
                    <a:lnTo>
                      <a:pt x="24" y="18"/>
                    </a:lnTo>
                    <a:lnTo>
                      <a:pt x="23" y="21"/>
                    </a:lnTo>
                    <a:lnTo>
                      <a:pt x="12" y="21"/>
                    </a:lnTo>
                    <a:lnTo>
                      <a:pt x="17" y="6"/>
                    </a:lnTo>
                    <a:lnTo>
                      <a:pt x="15" y="4"/>
                    </a:lnTo>
                    <a:lnTo>
                      <a:pt x="14" y="0"/>
                    </a:lnTo>
                    <a:lnTo>
                      <a:pt x="9" y="9"/>
                    </a:lnTo>
                    <a:lnTo>
                      <a:pt x="13" y="10"/>
                    </a:lnTo>
                    <a:lnTo>
                      <a:pt x="10" y="19"/>
                    </a:lnTo>
                    <a:lnTo>
                      <a:pt x="0" y="22"/>
                    </a:lnTo>
                    <a:lnTo>
                      <a:pt x="15" y="24"/>
                    </a:lnTo>
                    <a:lnTo>
                      <a:pt x="17" y="32"/>
                    </a:lnTo>
                    <a:lnTo>
                      <a:pt x="30" y="2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488">
                <a:extLst>
                  <a:ext uri="{FF2B5EF4-FFF2-40B4-BE49-F238E27FC236}">
                    <a16:creationId xmlns:a16="http://schemas.microsoft.com/office/drawing/2014/main" id="{B3B655C5-D2FC-8CB2-F643-4C2EC9BFB6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8" y="1329"/>
                <a:ext cx="16" cy="11"/>
              </a:xfrm>
              <a:custGeom>
                <a:avLst/>
                <a:gdLst>
                  <a:gd name="T0" fmla="*/ 38 w 48"/>
                  <a:gd name="T1" fmla="*/ 27 h 32"/>
                  <a:gd name="T2" fmla="*/ 44 w 48"/>
                  <a:gd name="T3" fmla="*/ 28 h 32"/>
                  <a:gd name="T4" fmla="*/ 48 w 48"/>
                  <a:gd name="T5" fmla="*/ 23 h 32"/>
                  <a:gd name="T6" fmla="*/ 42 w 48"/>
                  <a:gd name="T7" fmla="*/ 25 h 32"/>
                  <a:gd name="T8" fmla="*/ 34 w 48"/>
                  <a:gd name="T9" fmla="*/ 22 h 32"/>
                  <a:gd name="T10" fmla="*/ 26 w 48"/>
                  <a:gd name="T11" fmla="*/ 21 h 32"/>
                  <a:gd name="T12" fmla="*/ 26 w 48"/>
                  <a:gd name="T13" fmla="*/ 18 h 32"/>
                  <a:gd name="T14" fmla="*/ 24 w 48"/>
                  <a:gd name="T15" fmla="*/ 18 h 32"/>
                  <a:gd name="T16" fmla="*/ 23 w 48"/>
                  <a:gd name="T17" fmla="*/ 21 h 32"/>
                  <a:gd name="T18" fmla="*/ 12 w 48"/>
                  <a:gd name="T19" fmla="*/ 21 h 32"/>
                  <a:gd name="T20" fmla="*/ 17 w 48"/>
                  <a:gd name="T21" fmla="*/ 6 h 32"/>
                  <a:gd name="T22" fmla="*/ 15 w 48"/>
                  <a:gd name="T23" fmla="*/ 4 h 32"/>
                  <a:gd name="T24" fmla="*/ 14 w 48"/>
                  <a:gd name="T25" fmla="*/ 0 h 32"/>
                  <a:gd name="T26" fmla="*/ 9 w 48"/>
                  <a:gd name="T27" fmla="*/ 9 h 32"/>
                  <a:gd name="T28" fmla="*/ 13 w 48"/>
                  <a:gd name="T29" fmla="*/ 10 h 32"/>
                  <a:gd name="T30" fmla="*/ 10 w 48"/>
                  <a:gd name="T31" fmla="*/ 19 h 32"/>
                  <a:gd name="T32" fmla="*/ 0 w 48"/>
                  <a:gd name="T33" fmla="*/ 22 h 32"/>
                  <a:gd name="T34" fmla="*/ 15 w 48"/>
                  <a:gd name="T35" fmla="*/ 24 h 32"/>
                  <a:gd name="T36" fmla="*/ 17 w 48"/>
                  <a:gd name="T37" fmla="*/ 32 h 32"/>
                  <a:gd name="T38" fmla="*/ 30 w 48"/>
                  <a:gd name="T39" fmla="*/ 27 h 32"/>
                  <a:gd name="T40" fmla="*/ 38 w 48"/>
                  <a:gd name="T41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32">
                    <a:moveTo>
                      <a:pt x="38" y="27"/>
                    </a:moveTo>
                    <a:lnTo>
                      <a:pt x="44" y="28"/>
                    </a:lnTo>
                    <a:lnTo>
                      <a:pt x="48" y="23"/>
                    </a:lnTo>
                    <a:lnTo>
                      <a:pt x="42" y="25"/>
                    </a:lnTo>
                    <a:lnTo>
                      <a:pt x="34" y="22"/>
                    </a:lnTo>
                    <a:lnTo>
                      <a:pt x="26" y="21"/>
                    </a:lnTo>
                    <a:lnTo>
                      <a:pt x="26" y="18"/>
                    </a:lnTo>
                    <a:lnTo>
                      <a:pt x="24" y="18"/>
                    </a:lnTo>
                    <a:lnTo>
                      <a:pt x="23" y="21"/>
                    </a:lnTo>
                    <a:lnTo>
                      <a:pt x="12" y="21"/>
                    </a:lnTo>
                    <a:lnTo>
                      <a:pt x="17" y="6"/>
                    </a:lnTo>
                    <a:lnTo>
                      <a:pt x="15" y="4"/>
                    </a:lnTo>
                    <a:lnTo>
                      <a:pt x="14" y="0"/>
                    </a:lnTo>
                    <a:lnTo>
                      <a:pt x="9" y="9"/>
                    </a:lnTo>
                    <a:lnTo>
                      <a:pt x="13" y="10"/>
                    </a:lnTo>
                    <a:lnTo>
                      <a:pt x="10" y="19"/>
                    </a:lnTo>
                    <a:lnTo>
                      <a:pt x="0" y="22"/>
                    </a:lnTo>
                    <a:lnTo>
                      <a:pt x="15" y="24"/>
                    </a:lnTo>
                    <a:lnTo>
                      <a:pt x="17" y="32"/>
                    </a:lnTo>
                    <a:lnTo>
                      <a:pt x="30" y="27"/>
                    </a:lnTo>
                    <a:lnTo>
                      <a:pt x="38" y="2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489">
                <a:extLst>
                  <a:ext uri="{FF2B5EF4-FFF2-40B4-BE49-F238E27FC236}">
                    <a16:creationId xmlns:a16="http://schemas.microsoft.com/office/drawing/2014/main" id="{3BE6A828-A27A-F767-B289-767A81092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7" y="1043"/>
                <a:ext cx="25" cy="9"/>
              </a:xfrm>
              <a:custGeom>
                <a:avLst/>
                <a:gdLst>
                  <a:gd name="T0" fmla="*/ 75 w 75"/>
                  <a:gd name="T1" fmla="*/ 8 h 26"/>
                  <a:gd name="T2" fmla="*/ 73 w 75"/>
                  <a:gd name="T3" fmla="*/ 5 h 26"/>
                  <a:gd name="T4" fmla="*/ 69 w 75"/>
                  <a:gd name="T5" fmla="*/ 2 h 26"/>
                  <a:gd name="T6" fmla="*/ 65 w 75"/>
                  <a:gd name="T7" fmla="*/ 4 h 26"/>
                  <a:gd name="T8" fmla="*/ 63 w 75"/>
                  <a:gd name="T9" fmla="*/ 5 h 26"/>
                  <a:gd name="T10" fmla="*/ 68 w 75"/>
                  <a:gd name="T11" fmla="*/ 10 h 26"/>
                  <a:gd name="T12" fmla="*/ 70 w 75"/>
                  <a:gd name="T13" fmla="*/ 14 h 26"/>
                  <a:gd name="T14" fmla="*/ 65 w 75"/>
                  <a:gd name="T15" fmla="*/ 21 h 26"/>
                  <a:gd name="T16" fmla="*/ 59 w 75"/>
                  <a:gd name="T17" fmla="*/ 20 h 26"/>
                  <a:gd name="T18" fmla="*/ 54 w 75"/>
                  <a:gd name="T19" fmla="*/ 13 h 26"/>
                  <a:gd name="T20" fmla="*/ 49 w 75"/>
                  <a:gd name="T21" fmla="*/ 9 h 26"/>
                  <a:gd name="T22" fmla="*/ 50 w 75"/>
                  <a:gd name="T23" fmla="*/ 7 h 26"/>
                  <a:gd name="T24" fmla="*/ 49 w 75"/>
                  <a:gd name="T25" fmla="*/ 5 h 26"/>
                  <a:gd name="T26" fmla="*/ 48 w 75"/>
                  <a:gd name="T27" fmla="*/ 6 h 26"/>
                  <a:gd name="T28" fmla="*/ 47 w 75"/>
                  <a:gd name="T29" fmla="*/ 11 h 26"/>
                  <a:gd name="T30" fmla="*/ 42 w 75"/>
                  <a:gd name="T31" fmla="*/ 9 h 26"/>
                  <a:gd name="T32" fmla="*/ 38 w 75"/>
                  <a:gd name="T33" fmla="*/ 7 h 26"/>
                  <a:gd name="T34" fmla="*/ 33 w 75"/>
                  <a:gd name="T35" fmla="*/ 8 h 26"/>
                  <a:gd name="T36" fmla="*/ 28 w 75"/>
                  <a:gd name="T37" fmla="*/ 6 h 26"/>
                  <a:gd name="T38" fmla="*/ 25 w 75"/>
                  <a:gd name="T39" fmla="*/ 3 h 26"/>
                  <a:gd name="T40" fmla="*/ 22 w 75"/>
                  <a:gd name="T41" fmla="*/ 0 h 26"/>
                  <a:gd name="T42" fmla="*/ 18 w 75"/>
                  <a:gd name="T43" fmla="*/ 1 h 26"/>
                  <a:gd name="T44" fmla="*/ 15 w 75"/>
                  <a:gd name="T45" fmla="*/ 5 h 26"/>
                  <a:gd name="T46" fmla="*/ 13 w 75"/>
                  <a:gd name="T47" fmla="*/ 10 h 26"/>
                  <a:gd name="T48" fmla="*/ 11 w 75"/>
                  <a:gd name="T49" fmla="*/ 9 h 26"/>
                  <a:gd name="T50" fmla="*/ 10 w 75"/>
                  <a:gd name="T51" fmla="*/ 8 h 26"/>
                  <a:gd name="T52" fmla="*/ 7 w 75"/>
                  <a:gd name="T53" fmla="*/ 5 h 26"/>
                  <a:gd name="T54" fmla="*/ 3 w 75"/>
                  <a:gd name="T55" fmla="*/ 6 h 26"/>
                  <a:gd name="T56" fmla="*/ 0 w 75"/>
                  <a:gd name="T57" fmla="*/ 7 h 26"/>
                  <a:gd name="T58" fmla="*/ 1 w 75"/>
                  <a:gd name="T59" fmla="*/ 10 h 26"/>
                  <a:gd name="T60" fmla="*/ 4 w 75"/>
                  <a:gd name="T61" fmla="*/ 8 h 26"/>
                  <a:gd name="T62" fmla="*/ 8 w 75"/>
                  <a:gd name="T63" fmla="*/ 9 h 26"/>
                  <a:gd name="T64" fmla="*/ 8 w 75"/>
                  <a:gd name="T65" fmla="*/ 13 h 26"/>
                  <a:gd name="T66" fmla="*/ 13 w 75"/>
                  <a:gd name="T67" fmla="*/ 14 h 26"/>
                  <a:gd name="T68" fmla="*/ 18 w 75"/>
                  <a:gd name="T69" fmla="*/ 10 h 26"/>
                  <a:gd name="T70" fmla="*/ 18 w 75"/>
                  <a:gd name="T71" fmla="*/ 6 h 26"/>
                  <a:gd name="T72" fmla="*/ 21 w 75"/>
                  <a:gd name="T73" fmla="*/ 5 h 26"/>
                  <a:gd name="T74" fmla="*/ 23 w 75"/>
                  <a:gd name="T75" fmla="*/ 10 h 26"/>
                  <a:gd name="T76" fmla="*/ 29 w 75"/>
                  <a:gd name="T77" fmla="*/ 13 h 26"/>
                  <a:gd name="T78" fmla="*/ 40 w 75"/>
                  <a:gd name="T79" fmla="*/ 10 h 26"/>
                  <a:gd name="T80" fmla="*/ 42 w 75"/>
                  <a:gd name="T81" fmla="*/ 14 h 26"/>
                  <a:gd name="T82" fmla="*/ 52 w 75"/>
                  <a:gd name="T83" fmla="*/ 14 h 26"/>
                  <a:gd name="T84" fmla="*/ 57 w 75"/>
                  <a:gd name="T85" fmla="*/ 25 h 26"/>
                  <a:gd name="T86" fmla="*/ 67 w 75"/>
                  <a:gd name="T87" fmla="*/ 23 h 26"/>
                  <a:gd name="T88" fmla="*/ 69 w 75"/>
                  <a:gd name="T89" fmla="*/ 26 h 26"/>
                  <a:gd name="T90" fmla="*/ 74 w 75"/>
                  <a:gd name="T91" fmla="*/ 22 h 26"/>
                  <a:gd name="T92" fmla="*/ 71 w 75"/>
                  <a:gd name="T93" fmla="*/ 20 h 26"/>
                  <a:gd name="T94" fmla="*/ 73 w 75"/>
                  <a:gd name="T95" fmla="*/ 11 h 26"/>
                  <a:gd name="T96" fmla="*/ 71 w 75"/>
                  <a:gd name="T97" fmla="*/ 9 h 26"/>
                  <a:gd name="T98" fmla="*/ 75 w 75"/>
                  <a:gd name="T9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5" h="26">
                    <a:moveTo>
                      <a:pt x="75" y="8"/>
                    </a:moveTo>
                    <a:lnTo>
                      <a:pt x="73" y="5"/>
                    </a:lnTo>
                    <a:lnTo>
                      <a:pt x="69" y="2"/>
                    </a:lnTo>
                    <a:lnTo>
                      <a:pt x="65" y="4"/>
                    </a:lnTo>
                    <a:lnTo>
                      <a:pt x="63" y="5"/>
                    </a:lnTo>
                    <a:lnTo>
                      <a:pt x="68" y="10"/>
                    </a:lnTo>
                    <a:lnTo>
                      <a:pt x="70" y="14"/>
                    </a:lnTo>
                    <a:lnTo>
                      <a:pt x="65" y="21"/>
                    </a:lnTo>
                    <a:lnTo>
                      <a:pt x="59" y="20"/>
                    </a:lnTo>
                    <a:lnTo>
                      <a:pt x="54" y="13"/>
                    </a:lnTo>
                    <a:lnTo>
                      <a:pt x="49" y="9"/>
                    </a:lnTo>
                    <a:lnTo>
                      <a:pt x="50" y="7"/>
                    </a:lnTo>
                    <a:lnTo>
                      <a:pt x="49" y="5"/>
                    </a:lnTo>
                    <a:lnTo>
                      <a:pt x="48" y="6"/>
                    </a:lnTo>
                    <a:lnTo>
                      <a:pt x="47" y="11"/>
                    </a:lnTo>
                    <a:lnTo>
                      <a:pt x="42" y="9"/>
                    </a:lnTo>
                    <a:lnTo>
                      <a:pt x="38" y="7"/>
                    </a:lnTo>
                    <a:lnTo>
                      <a:pt x="33" y="8"/>
                    </a:lnTo>
                    <a:lnTo>
                      <a:pt x="28" y="6"/>
                    </a:lnTo>
                    <a:lnTo>
                      <a:pt x="25" y="3"/>
                    </a:lnTo>
                    <a:lnTo>
                      <a:pt x="22" y="0"/>
                    </a:lnTo>
                    <a:lnTo>
                      <a:pt x="18" y="1"/>
                    </a:lnTo>
                    <a:lnTo>
                      <a:pt x="15" y="5"/>
                    </a:lnTo>
                    <a:lnTo>
                      <a:pt x="13" y="10"/>
                    </a:lnTo>
                    <a:lnTo>
                      <a:pt x="11" y="9"/>
                    </a:lnTo>
                    <a:lnTo>
                      <a:pt x="10" y="8"/>
                    </a:lnTo>
                    <a:lnTo>
                      <a:pt x="7" y="5"/>
                    </a:lnTo>
                    <a:lnTo>
                      <a:pt x="3" y="6"/>
                    </a:lnTo>
                    <a:lnTo>
                      <a:pt x="0" y="7"/>
                    </a:lnTo>
                    <a:lnTo>
                      <a:pt x="1" y="10"/>
                    </a:lnTo>
                    <a:lnTo>
                      <a:pt x="4" y="8"/>
                    </a:lnTo>
                    <a:lnTo>
                      <a:pt x="8" y="9"/>
                    </a:lnTo>
                    <a:lnTo>
                      <a:pt x="8" y="13"/>
                    </a:lnTo>
                    <a:lnTo>
                      <a:pt x="13" y="14"/>
                    </a:lnTo>
                    <a:lnTo>
                      <a:pt x="18" y="10"/>
                    </a:lnTo>
                    <a:lnTo>
                      <a:pt x="18" y="6"/>
                    </a:lnTo>
                    <a:lnTo>
                      <a:pt x="21" y="5"/>
                    </a:lnTo>
                    <a:lnTo>
                      <a:pt x="23" y="10"/>
                    </a:lnTo>
                    <a:lnTo>
                      <a:pt x="29" y="13"/>
                    </a:lnTo>
                    <a:lnTo>
                      <a:pt x="40" y="10"/>
                    </a:lnTo>
                    <a:lnTo>
                      <a:pt x="42" y="14"/>
                    </a:lnTo>
                    <a:lnTo>
                      <a:pt x="52" y="14"/>
                    </a:lnTo>
                    <a:lnTo>
                      <a:pt x="57" y="25"/>
                    </a:lnTo>
                    <a:lnTo>
                      <a:pt x="67" y="23"/>
                    </a:lnTo>
                    <a:lnTo>
                      <a:pt x="69" y="26"/>
                    </a:lnTo>
                    <a:lnTo>
                      <a:pt x="74" y="22"/>
                    </a:lnTo>
                    <a:lnTo>
                      <a:pt x="71" y="20"/>
                    </a:lnTo>
                    <a:lnTo>
                      <a:pt x="73" y="11"/>
                    </a:lnTo>
                    <a:lnTo>
                      <a:pt x="71" y="9"/>
                    </a:lnTo>
                    <a:lnTo>
                      <a:pt x="75" y="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490">
                <a:extLst>
                  <a:ext uri="{FF2B5EF4-FFF2-40B4-BE49-F238E27FC236}">
                    <a16:creationId xmlns:a16="http://schemas.microsoft.com/office/drawing/2014/main" id="{68A868D1-0A41-67DD-2909-B17196F5B5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7" y="1043"/>
                <a:ext cx="25" cy="9"/>
              </a:xfrm>
              <a:custGeom>
                <a:avLst/>
                <a:gdLst>
                  <a:gd name="T0" fmla="*/ 73 w 75"/>
                  <a:gd name="T1" fmla="*/ 5 h 26"/>
                  <a:gd name="T2" fmla="*/ 69 w 75"/>
                  <a:gd name="T3" fmla="*/ 2 h 26"/>
                  <a:gd name="T4" fmla="*/ 65 w 75"/>
                  <a:gd name="T5" fmla="*/ 4 h 26"/>
                  <a:gd name="T6" fmla="*/ 63 w 75"/>
                  <a:gd name="T7" fmla="*/ 5 h 26"/>
                  <a:gd name="T8" fmla="*/ 68 w 75"/>
                  <a:gd name="T9" fmla="*/ 10 h 26"/>
                  <a:gd name="T10" fmla="*/ 70 w 75"/>
                  <a:gd name="T11" fmla="*/ 14 h 26"/>
                  <a:gd name="T12" fmla="*/ 65 w 75"/>
                  <a:gd name="T13" fmla="*/ 21 h 26"/>
                  <a:gd name="T14" fmla="*/ 59 w 75"/>
                  <a:gd name="T15" fmla="*/ 20 h 26"/>
                  <a:gd name="T16" fmla="*/ 54 w 75"/>
                  <a:gd name="T17" fmla="*/ 13 h 26"/>
                  <a:gd name="T18" fmla="*/ 49 w 75"/>
                  <a:gd name="T19" fmla="*/ 9 h 26"/>
                  <a:gd name="T20" fmla="*/ 50 w 75"/>
                  <a:gd name="T21" fmla="*/ 7 h 26"/>
                  <a:gd name="T22" fmla="*/ 49 w 75"/>
                  <a:gd name="T23" fmla="*/ 5 h 26"/>
                  <a:gd name="T24" fmla="*/ 48 w 75"/>
                  <a:gd name="T25" fmla="*/ 6 h 26"/>
                  <a:gd name="T26" fmla="*/ 47 w 75"/>
                  <a:gd name="T27" fmla="*/ 11 h 26"/>
                  <a:gd name="T28" fmla="*/ 42 w 75"/>
                  <a:gd name="T29" fmla="*/ 9 h 26"/>
                  <a:gd name="T30" fmla="*/ 38 w 75"/>
                  <a:gd name="T31" fmla="*/ 7 h 26"/>
                  <a:gd name="T32" fmla="*/ 33 w 75"/>
                  <a:gd name="T33" fmla="*/ 8 h 26"/>
                  <a:gd name="T34" fmla="*/ 28 w 75"/>
                  <a:gd name="T35" fmla="*/ 6 h 26"/>
                  <a:gd name="T36" fmla="*/ 25 w 75"/>
                  <a:gd name="T37" fmla="*/ 3 h 26"/>
                  <a:gd name="T38" fmla="*/ 22 w 75"/>
                  <a:gd name="T39" fmla="*/ 0 h 26"/>
                  <a:gd name="T40" fmla="*/ 18 w 75"/>
                  <a:gd name="T41" fmla="*/ 1 h 26"/>
                  <a:gd name="T42" fmla="*/ 15 w 75"/>
                  <a:gd name="T43" fmla="*/ 5 h 26"/>
                  <a:gd name="T44" fmla="*/ 13 w 75"/>
                  <a:gd name="T45" fmla="*/ 10 h 26"/>
                  <a:gd name="T46" fmla="*/ 11 w 75"/>
                  <a:gd name="T47" fmla="*/ 9 h 26"/>
                  <a:gd name="T48" fmla="*/ 10 w 75"/>
                  <a:gd name="T49" fmla="*/ 8 h 26"/>
                  <a:gd name="T50" fmla="*/ 7 w 75"/>
                  <a:gd name="T51" fmla="*/ 5 h 26"/>
                  <a:gd name="T52" fmla="*/ 3 w 75"/>
                  <a:gd name="T53" fmla="*/ 6 h 26"/>
                  <a:gd name="T54" fmla="*/ 0 w 75"/>
                  <a:gd name="T55" fmla="*/ 7 h 26"/>
                  <a:gd name="T56" fmla="*/ 1 w 75"/>
                  <a:gd name="T57" fmla="*/ 10 h 26"/>
                  <a:gd name="T58" fmla="*/ 4 w 75"/>
                  <a:gd name="T59" fmla="*/ 8 h 26"/>
                  <a:gd name="T60" fmla="*/ 8 w 75"/>
                  <a:gd name="T61" fmla="*/ 9 h 26"/>
                  <a:gd name="T62" fmla="*/ 8 w 75"/>
                  <a:gd name="T63" fmla="*/ 13 h 26"/>
                  <a:gd name="T64" fmla="*/ 13 w 75"/>
                  <a:gd name="T65" fmla="*/ 14 h 26"/>
                  <a:gd name="T66" fmla="*/ 18 w 75"/>
                  <a:gd name="T67" fmla="*/ 10 h 26"/>
                  <a:gd name="T68" fmla="*/ 18 w 75"/>
                  <a:gd name="T69" fmla="*/ 6 h 26"/>
                  <a:gd name="T70" fmla="*/ 21 w 75"/>
                  <a:gd name="T71" fmla="*/ 5 h 26"/>
                  <a:gd name="T72" fmla="*/ 23 w 75"/>
                  <a:gd name="T73" fmla="*/ 10 h 26"/>
                  <a:gd name="T74" fmla="*/ 29 w 75"/>
                  <a:gd name="T75" fmla="*/ 13 h 26"/>
                  <a:gd name="T76" fmla="*/ 40 w 75"/>
                  <a:gd name="T77" fmla="*/ 10 h 26"/>
                  <a:gd name="T78" fmla="*/ 42 w 75"/>
                  <a:gd name="T79" fmla="*/ 14 h 26"/>
                  <a:gd name="T80" fmla="*/ 52 w 75"/>
                  <a:gd name="T81" fmla="*/ 14 h 26"/>
                  <a:gd name="T82" fmla="*/ 57 w 75"/>
                  <a:gd name="T83" fmla="*/ 25 h 26"/>
                  <a:gd name="T84" fmla="*/ 67 w 75"/>
                  <a:gd name="T85" fmla="*/ 23 h 26"/>
                  <a:gd name="T86" fmla="*/ 69 w 75"/>
                  <a:gd name="T87" fmla="*/ 26 h 26"/>
                  <a:gd name="T88" fmla="*/ 74 w 75"/>
                  <a:gd name="T89" fmla="*/ 22 h 26"/>
                  <a:gd name="T90" fmla="*/ 71 w 75"/>
                  <a:gd name="T91" fmla="*/ 20 h 26"/>
                  <a:gd name="T92" fmla="*/ 73 w 75"/>
                  <a:gd name="T93" fmla="*/ 11 h 26"/>
                  <a:gd name="T94" fmla="*/ 71 w 75"/>
                  <a:gd name="T95" fmla="*/ 9 h 26"/>
                  <a:gd name="T96" fmla="*/ 75 w 75"/>
                  <a:gd name="T97" fmla="*/ 8 h 26"/>
                  <a:gd name="T98" fmla="*/ 73 w 75"/>
                  <a:gd name="T99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5" h="26">
                    <a:moveTo>
                      <a:pt x="73" y="5"/>
                    </a:moveTo>
                    <a:lnTo>
                      <a:pt x="69" y="2"/>
                    </a:lnTo>
                    <a:lnTo>
                      <a:pt x="65" y="4"/>
                    </a:lnTo>
                    <a:lnTo>
                      <a:pt x="63" y="5"/>
                    </a:lnTo>
                    <a:lnTo>
                      <a:pt x="68" y="10"/>
                    </a:lnTo>
                    <a:lnTo>
                      <a:pt x="70" y="14"/>
                    </a:lnTo>
                    <a:lnTo>
                      <a:pt x="65" y="21"/>
                    </a:lnTo>
                    <a:lnTo>
                      <a:pt x="59" y="20"/>
                    </a:lnTo>
                    <a:lnTo>
                      <a:pt x="54" y="13"/>
                    </a:lnTo>
                    <a:lnTo>
                      <a:pt x="49" y="9"/>
                    </a:lnTo>
                    <a:lnTo>
                      <a:pt x="50" y="7"/>
                    </a:lnTo>
                    <a:lnTo>
                      <a:pt x="49" y="5"/>
                    </a:lnTo>
                    <a:lnTo>
                      <a:pt x="48" y="6"/>
                    </a:lnTo>
                    <a:lnTo>
                      <a:pt x="47" y="11"/>
                    </a:lnTo>
                    <a:lnTo>
                      <a:pt x="42" y="9"/>
                    </a:lnTo>
                    <a:lnTo>
                      <a:pt x="38" y="7"/>
                    </a:lnTo>
                    <a:lnTo>
                      <a:pt x="33" y="8"/>
                    </a:lnTo>
                    <a:lnTo>
                      <a:pt x="28" y="6"/>
                    </a:lnTo>
                    <a:lnTo>
                      <a:pt x="25" y="3"/>
                    </a:lnTo>
                    <a:lnTo>
                      <a:pt x="22" y="0"/>
                    </a:lnTo>
                    <a:lnTo>
                      <a:pt x="18" y="1"/>
                    </a:lnTo>
                    <a:lnTo>
                      <a:pt x="15" y="5"/>
                    </a:lnTo>
                    <a:lnTo>
                      <a:pt x="13" y="10"/>
                    </a:lnTo>
                    <a:lnTo>
                      <a:pt x="11" y="9"/>
                    </a:lnTo>
                    <a:lnTo>
                      <a:pt x="10" y="8"/>
                    </a:lnTo>
                    <a:lnTo>
                      <a:pt x="7" y="5"/>
                    </a:lnTo>
                    <a:lnTo>
                      <a:pt x="3" y="6"/>
                    </a:lnTo>
                    <a:lnTo>
                      <a:pt x="0" y="7"/>
                    </a:lnTo>
                    <a:lnTo>
                      <a:pt x="1" y="10"/>
                    </a:lnTo>
                    <a:lnTo>
                      <a:pt x="4" y="8"/>
                    </a:lnTo>
                    <a:lnTo>
                      <a:pt x="8" y="9"/>
                    </a:lnTo>
                    <a:lnTo>
                      <a:pt x="8" y="13"/>
                    </a:lnTo>
                    <a:lnTo>
                      <a:pt x="13" y="14"/>
                    </a:lnTo>
                    <a:lnTo>
                      <a:pt x="18" y="10"/>
                    </a:lnTo>
                    <a:lnTo>
                      <a:pt x="18" y="6"/>
                    </a:lnTo>
                    <a:lnTo>
                      <a:pt x="21" y="5"/>
                    </a:lnTo>
                    <a:lnTo>
                      <a:pt x="23" y="10"/>
                    </a:lnTo>
                    <a:lnTo>
                      <a:pt x="29" y="13"/>
                    </a:lnTo>
                    <a:lnTo>
                      <a:pt x="40" y="10"/>
                    </a:lnTo>
                    <a:lnTo>
                      <a:pt x="42" y="14"/>
                    </a:lnTo>
                    <a:lnTo>
                      <a:pt x="52" y="14"/>
                    </a:lnTo>
                    <a:lnTo>
                      <a:pt x="57" y="25"/>
                    </a:lnTo>
                    <a:lnTo>
                      <a:pt x="67" y="23"/>
                    </a:lnTo>
                    <a:lnTo>
                      <a:pt x="69" y="26"/>
                    </a:lnTo>
                    <a:lnTo>
                      <a:pt x="74" y="22"/>
                    </a:lnTo>
                    <a:lnTo>
                      <a:pt x="71" y="20"/>
                    </a:lnTo>
                    <a:lnTo>
                      <a:pt x="73" y="11"/>
                    </a:lnTo>
                    <a:lnTo>
                      <a:pt x="71" y="9"/>
                    </a:lnTo>
                    <a:lnTo>
                      <a:pt x="75" y="8"/>
                    </a:lnTo>
                    <a:lnTo>
                      <a:pt x="73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491">
                <a:extLst>
                  <a:ext uri="{FF2B5EF4-FFF2-40B4-BE49-F238E27FC236}">
                    <a16:creationId xmlns:a16="http://schemas.microsoft.com/office/drawing/2014/main" id="{5DD699FD-4BE3-7E60-9D10-FDA7DCFD17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6" y="398"/>
                <a:ext cx="29" cy="11"/>
              </a:xfrm>
              <a:custGeom>
                <a:avLst/>
                <a:gdLst>
                  <a:gd name="T0" fmla="*/ 76 w 87"/>
                  <a:gd name="T1" fmla="*/ 31 h 35"/>
                  <a:gd name="T2" fmla="*/ 83 w 87"/>
                  <a:gd name="T3" fmla="*/ 35 h 35"/>
                  <a:gd name="T4" fmla="*/ 87 w 87"/>
                  <a:gd name="T5" fmla="*/ 29 h 35"/>
                  <a:gd name="T6" fmla="*/ 66 w 87"/>
                  <a:gd name="T7" fmla="*/ 18 h 35"/>
                  <a:gd name="T8" fmla="*/ 56 w 87"/>
                  <a:gd name="T9" fmla="*/ 15 h 35"/>
                  <a:gd name="T10" fmla="*/ 41 w 87"/>
                  <a:gd name="T11" fmla="*/ 0 h 35"/>
                  <a:gd name="T12" fmla="*/ 40 w 87"/>
                  <a:gd name="T13" fmla="*/ 3 h 35"/>
                  <a:gd name="T14" fmla="*/ 42 w 87"/>
                  <a:gd name="T15" fmla="*/ 6 h 35"/>
                  <a:gd name="T16" fmla="*/ 41 w 87"/>
                  <a:gd name="T17" fmla="*/ 7 h 35"/>
                  <a:gd name="T18" fmla="*/ 19 w 87"/>
                  <a:gd name="T19" fmla="*/ 1 h 35"/>
                  <a:gd name="T20" fmla="*/ 13 w 87"/>
                  <a:gd name="T21" fmla="*/ 3 h 35"/>
                  <a:gd name="T22" fmla="*/ 7 w 87"/>
                  <a:gd name="T23" fmla="*/ 3 h 35"/>
                  <a:gd name="T24" fmla="*/ 0 w 87"/>
                  <a:gd name="T25" fmla="*/ 6 h 35"/>
                  <a:gd name="T26" fmla="*/ 6 w 87"/>
                  <a:gd name="T27" fmla="*/ 8 h 35"/>
                  <a:gd name="T28" fmla="*/ 10 w 87"/>
                  <a:gd name="T29" fmla="*/ 7 h 35"/>
                  <a:gd name="T30" fmla="*/ 15 w 87"/>
                  <a:gd name="T31" fmla="*/ 7 h 35"/>
                  <a:gd name="T32" fmla="*/ 12 w 87"/>
                  <a:gd name="T33" fmla="*/ 10 h 35"/>
                  <a:gd name="T34" fmla="*/ 44 w 87"/>
                  <a:gd name="T35" fmla="*/ 20 h 35"/>
                  <a:gd name="T36" fmla="*/ 42 w 87"/>
                  <a:gd name="T37" fmla="*/ 17 h 35"/>
                  <a:gd name="T38" fmla="*/ 44 w 87"/>
                  <a:gd name="T39" fmla="*/ 14 h 35"/>
                  <a:gd name="T40" fmla="*/ 46 w 87"/>
                  <a:gd name="T41" fmla="*/ 15 h 35"/>
                  <a:gd name="T42" fmla="*/ 46 w 87"/>
                  <a:gd name="T43" fmla="*/ 17 h 35"/>
                  <a:gd name="T44" fmla="*/ 50 w 87"/>
                  <a:gd name="T45" fmla="*/ 24 h 35"/>
                  <a:gd name="T46" fmla="*/ 61 w 87"/>
                  <a:gd name="T47" fmla="*/ 26 h 35"/>
                  <a:gd name="T48" fmla="*/ 65 w 87"/>
                  <a:gd name="T49" fmla="*/ 31 h 35"/>
                  <a:gd name="T50" fmla="*/ 76 w 87"/>
                  <a:gd name="T51" fmla="*/ 3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7" h="35">
                    <a:moveTo>
                      <a:pt x="76" y="31"/>
                    </a:moveTo>
                    <a:lnTo>
                      <a:pt x="83" y="35"/>
                    </a:lnTo>
                    <a:lnTo>
                      <a:pt x="87" y="29"/>
                    </a:lnTo>
                    <a:lnTo>
                      <a:pt x="66" y="18"/>
                    </a:lnTo>
                    <a:lnTo>
                      <a:pt x="56" y="15"/>
                    </a:lnTo>
                    <a:lnTo>
                      <a:pt x="41" y="0"/>
                    </a:lnTo>
                    <a:lnTo>
                      <a:pt x="40" y="3"/>
                    </a:lnTo>
                    <a:lnTo>
                      <a:pt x="42" y="6"/>
                    </a:lnTo>
                    <a:lnTo>
                      <a:pt x="41" y="7"/>
                    </a:lnTo>
                    <a:lnTo>
                      <a:pt x="19" y="1"/>
                    </a:lnTo>
                    <a:lnTo>
                      <a:pt x="13" y="3"/>
                    </a:lnTo>
                    <a:lnTo>
                      <a:pt x="7" y="3"/>
                    </a:lnTo>
                    <a:lnTo>
                      <a:pt x="0" y="6"/>
                    </a:lnTo>
                    <a:lnTo>
                      <a:pt x="6" y="8"/>
                    </a:lnTo>
                    <a:lnTo>
                      <a:pt x="10" y="7"/>
                    </a:lnTo>
                    <a:lnTo>
                      <a:pt x="15" y="7"/>
                    </a:lnTo>
                    <a:lnTo>
                      <a:pt x="12" y="10"/>
                    </a:lnTo>
                    <a:lnTo>
                      <a:pt x="44" y="20"/>
                    </a:lnTo>
                    <a:lnTo>
                      <a:pt x="42" y="17"/>
                    </a:lnTo>
                    <a:lnTo>
                      <a:pt x="44" y="14"/>
                    </a:lnTo>
                    <a:lnTo>
                      <a:pt x="46" y="15"/>
                    </a:lnTo>
                    <a:lnTo>
                      <a:pt x="46" y="17"/>
                    </a:lnTo>
                    <a:lnTo>
                      <a:pt x="50" y="24"/>
                    </a:lnTo>
                    <a:lnTo>
                      <a:pt x="61" y="26"/>
                    </a:lnTo>
                    <a:lnTo>
                      <a:pt x="65" y="31"/>
                    </a:lnTo>
                    <a:lnTo>
                      <a:pt x="76" y="3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492">
                <a:extLst>
                  <a:ext uri="{FF2B5EF4-FFF2-40B4-BE49-F238E27FC236}">
                    <a16:creationId xmlns:a16="http://schemas.microsoft.com/office/drawing/2014/main" id="{DE20BEFF-9EDD-0022-ED2F-81A28C2EA9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6" y="398"/>
                <a:ext cx="29" cy="11"/>
              </a:xfrm>
              <a:custGeom>
                <a:avLst/>
                <a:gdLst>
                  <a:gd name="T0" fmla="*/ 83 w 87"/>
                  <a:gd name="T1" fmla="*/ 35 h 35"/>
                  <a:gd name="T2" fmla="*/ 87 w 87"/>
                  <a:gd name="T3" fmla="*/ 29 h 35"/>
                  <a:gd name="T4" fmla="*/ 66 w 87"/>
                  <a:gd name="T5" fmla="*/ 18 h 35"/>
                  <a:gd name="T6" fmla="*/ 56 w 87"/>
                  <a:gd name="T7" fmla="*/ 15 h 35"/>
                  <a:gd name="T8" fmla="*/ 41 w 87"/>
                  <a:gd name="T9" fmla="*/ 0 h 35"/>
                  <a:gd name="T10" fmla="*/ 40 w 87"/>
                  <a:gd name="T11" fmla="*/ 3 h 35"/>
                  <a:gd name="T12" fmla="*/ 42 w 87"/>
                  <a:gd name="T13" fmla="*/ 6 h 35"/>
                  <a:gd name="T14" fmla="*/ 41 w 87"/>
                  <a:gd name="T15" fmla="*/ 7 h 35"/>
                  <a:gd name="T16" fmla="*/ 19 w 87"/>
                  <a:gd name="T17" fmla="*/ 1 h 35"/>
                  <a:gd name="T18" fmla="*/ 13 w 87"/>
                  <a:gd name="T19" fmla="*/ 3 h 35"/>
                  <a:gd name="T20" fmla="*/ 7 w 87"/>
                  <a:gd name="T21" fmla="*/ 3 h 35"/>
                  <a:gd name="T22" fmla="*/ 0 w 87"/>
                  <a:gd name="T23" fmla="*/ 6 h 35"/>
                  <a:gd name="T24" fmla="*/ 6 w 87"/>
                  <a:gd name="T25" fmla="*/ 8 h 35"/>
                  <a:gd name="T26" fmla="*/ 10 w 87"/>
                  <a:gd name="T27" fmla="*/ 7 h 35"/>
                  <a:gd name="T28" fmla="*/ 15 w 87"/>
                  <a:gd name="T29" fmla="*/ 7 h 35"/>
                  <a:gd name="T30" fmla="*/ 12 w 87"/>
                  <a:gd name="T31" fmla="*/ 10 h 35"/>
                  <a:gd name="T32" fmla="*/ 44 w 87"/>
                  <a:gd name="T33" fmla="*/ 20 h 35"/>
                  <a:gd name="T34" fmla="*/ 42 w 87"/>
                  <a:gd name="T35" fmla="*/ 17 h 35"/>
                  <a:gd name="T36" fmla="*/ 44 w 87"/>
                  <a:gd name="T37" fmla="*/ 14 h 35"/>
                  <a:gd name="T38" fmla="*/ 46 w 87"/>
                  <a:gd name="T39" fmla="*/ 15 h 35"/>
                  <a:gd name="T40" fmla="*/ 46 w 87"/>
                  <a:gd name="T41" fmla="*/ 17 h 35"/>
                  <a:gd name="T42" fmla="*/ 50 w 87"/>
                  <a:gd name="T43" fmla="*/ 24 h 35"/>
                  <a:gd name="T44" fmla="*/ 61 w 87"/>
                  <a:gd name="T45" fmla="*/ 26 h 35"/>
                  <a:gd name="T46" fmla="*/ 65 w 87"/>
                  <a:gd name="T47" fmla="*/ 31 h 35"/>
                  <a:gd name="T48" fmla="*/ 76 w 87"/>
                  <a:gd name="T49" fmla="*/ 31 h 35"/>
                  <a:gd name="T50" fmla="*/ 83 w 87"/>
                  <a:gd name="T5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7" h="35">
                    <a:moveTo>
                      <a:pt x="83" y="35"/>
                    </a:moveTo>
                    <a:lnTo>
                      <a:pt x="87" y="29"/>
                    </a:lnTo>
                    <a:lnTo>
                      <a:pt x="66" y="18"/>
                    </a:lnTo>
                    <a:lnTo>
                      <a:pt x="56" y="15"/>
                    </a:lnTo>
                    <a:lnTo>
                      <a:pt x="41" y="0"/>
                    </a:lnTo>
                    <a:lnTo>
                      <a:pt x="40" y="3"/>
                    </a:lnTo>
                    <a:lnTo>
                      <a:pt x="42" y="6"/>
                    </a:lnTo>
                    <a:lnTo>
                      <a:pt x="41" y="7"/>
                    </a:lnTo>
                    <a:lnTo>
                      <a:pt x="19" y="1"/>
                    </a:lnTo>
                    <a:lnTo>
                      <a:pt x="13" y="3"/>
                    </a:lnTo>
                    <a:lnTo>
                      <a:pt x="7" y="3"/>
                    </a:lnTo>
                    <a:lnTo>
                      <a:pt x="0" y="6"/>
                    </a:lnTo>
                    <a:lnTo>
                      <a:pt x="6" y="8"/>
                    </a:lnTo>
                    <a:lnTo>
                      <a:pt x="10" y="7"/>
                    </a:lnTo>
                    <a:lnTo>
                      <a:pt x="15" y="7"/>
                    </a:lnTo>
                    <a:lnTo>
                      <a:pt x="12" y="10"/>
                    </a:lnTo>
                    <a:lnTo>
                      <a:pt x="44" y="20"/>
                    </a:lnTo>
                    <a:lnTo>
                      <a:pt x="42" y="17"/>
                    </a:lnTo>
                    <a:lnTo>
                      <a:pt x="44" y="14"/>
                    </a:lnTo>
                    <a:lnTo>
                      <a:pt x="46" y="15"/>
                    </a:lnTo>
                    <a:lnTo>
                      <a:pt x="46" y="17"/>
                    </a:lnTo>
                    <a:lnTo>
                      <a:pt x="50" y="24"/>
                    </a:lnTo>
                    <a:lnTo>
                      <a:pt x="61" y="26"/>
                    </a:lnTo>
                    <a:lnTo>
                      <a:pt x="65" y="31"/>
                    </a:lnTo>
                    <a:lnTo>
                      <a:pt x="76" y="31"/>
                    </a:lnTo>
                    <a:lnTo>
                      <a:pt x="83" y="3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493">
                <a:extLst>
                  <a:ext uri="{FF2B5EF4-FFF2-40B4-BE49-F238E27FC236}">
                    <a16:creationId xmlns:a16="http://schemas.microsoft.com/office/drawing/2014/main" id="{411E12F3-34EF-B16D-C3BF-2A9CDBB170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6" y="947"/>
                <a:ext cx="41" cy="33"/>
              </a:xfrm>
              <a:custGeom>
                <a:avLst/>
                <a:gdLst>
                  <a:gd name="T0" fmla="*/ 45 w 123"/>
                  <a:gd name="T1" fmla="*/ 4 h 99"/>
                  <a:gd name="T2" fmla="*/ 38 w 123"/>
                  <a:gd name="T3" fmla="*/ 12 h 99"/>
                  <a:gd name="T4" fmla="*/ 35 w 123"/>
                  <a:gd name="T5" fmla="*/ 13 h 99"/>
                  <a:gd name="T6" fmla="*/ 35 w 123"/>
                  <a:gd name="T7" fmla="*/ 10 h 99"/>
                  <a:gd name="T8" fmla="*/ 31 w 123"/>
                  <a:gd name="T9" fmla="*/ 3 h 99"/>
                  <a:gd name="T10" fmla="*/ 22 w 123"/>
                  <a:gd name="T11" fmla="*/ 0 h 99"/>
                  <a:gd name="T12" fmla="*/ 1 w 123"/>
                  <a:gd name="T13" fmla="*/ 20 h 99"/>
                  <a:gd name="T14" fmla="*/ 2 w 123"/>
                  <a:gd name="T15" fmla="*/ 26 h 99"/>
                  <a:gd name="T16" fmla="*/ 10 w 123"/>
                  <a:gd name="T17" fmla="*/ 33 h 99"/>
                  <a:gd name="T18" fmla="*/ 5 w 123"/>
                  <a:gd name="T19" fmla="*/ 41 h 99"/>
                  <a:gd name="T20" fmla="*/ 2 w 123"/>
                  <a:gd name="T21" fmla="*/ 46 h 99"/>
                  <a:gd name="T22" fmla="*/ 6 w 123"/>
                  <a:gd name="T23" fmla="*/ 53 h 99"/>
                  <a:gd name="T24" fmla="*/ 10 w 123"/>
                  <a:gd name="T25" fmla="*/ 60 h 99"/>
                  <a:gd name="T26" fmla="*/ 21 w 123"/>
                  <a:gd name="T27" fmla="*/ 65 h 99"/>
                  <a:gd name="T28" fmla="*/ 26 w 123"/>
                  <a:gd name="T29" fmla="*/ 64 h 99"/>
                  <a:gd name="T30" fmla="*/ 32 w 123"/>
                  <a:gd name="T31" fmla="*/ 63 h 99"/>
                  <a:gd name="T32" fmla="*/ 38 w 123"/>
                  <a:gd name="T33" fmla="*/ 62 h 99"/>
                  <a:gd name="T34" fmla="*/ 47 w 123"/>
                  <a:gd name="T35" fmla="*/ 60 h 99"/>
                  <a:gd name="T36" fmla="*/ 64 w 123"/>
                  <a:gd name="T37" fmla="*/ 72 h 99"/>
                  <a:gd name="T38" fmla="*/ 60 w 123"/>
                  <a:gd name="T39" fmla="*/ 82 h 99"/>
                  <a:gd name="T40" fmla="*/ 64 w 123"/>
                  <a:gd name="T41" fmla="*/ 87 h 99"/>
                  <a:gd name="T42" fmla="*/ 64 w 123"/>
                  <a:gd name="T43" fmla="*/ 81 h 99"/>
                  <a:gd name="T44" fmla="*/ 71 w 123"/>
                  <a:gd name="T45" fmla="*/ 80 h 99"/>
                  <a:gd name="T46" fmla="*/ 75 w 123"/>
                  <a:gd name="T47" fmla="*/ 88 h 99"/>
                  <a:gd name="T48" fmla="*/ 84 w 123"/>
                  <a:gd name="T49" fmla="*/ 99 h 99"/>
                  <a:gd name="T50" fmla="*/ 79 w 123"/>
                  <a:gd name="T51" fmla="*/ 89 h 99"/>
                  <a:gd name="T52" fmla="*/ 79 w 123"/>
                  <a:gd name="T53" fmla="*/ 79 h 99"/>
                  <a:gd name="T54" fmla="*/ 73 w 123"/>
                  <a:gd name="T55" fmla="*/ 58 h 99"/>
                  <a:gd name="T56" fmla="*/ 76 w 123"/>
                  <a:gd name="T57" fmla="*/ 66 h 99"/>
                  <a:gd name="T58" fmla="*/ 80 w 123"/>
                  <a:gd name="T59" fmla="*/ 66 h 99"/>
                  <a:gd name="T60" fmla="*/ 83 w 123"/>
                  <a:gd name="T61" fmla="*/ 64 h 99"/>
                  <a:gd name="T62" fmla="*/ 84 w 123"/>
                  <a:gd name="T63" fmla="*/ 63 h 99"/>
                  <a:gd name="T64" fmla="*/ 84 w 123"/>
                  <a:gd name="T65" fmla="*/ 59 h 99"/>
                  <a:gd name="T66" fmla="*/ 91 w 123"/>
                  <a:gd name="T67" fmla="*/ 65 h 99"/>
                  <a:gd name="T68" fmla="*/ 90 w 123"/>
                  <a:gd name="T69" fmla="*/ 55 h 99"/>
                  <a:gd name="T70" fmla="*/ 90 w 123"/>
                  <a:gd name="T71" fmla="*/ 52 h 99"/>
                  <a:gd name="T72" fmla="*/ 94 w 123"/>
                  <a:gd name="T73" fmla="*/ 49 h 99"/>
                  <a:gd name="T74" fmla="*/ 98 w 123"/>
                  <a:gd name="T75" fmla="*/ 49 h 99"/>
                  <a:gd name="T76" fmla="*/ 101 w 123"/>
                  <a:gd name="T77" fmla="*/ 59 h 99"/>
                  <a:gd name="T78" fmla="*/ 102 w 123"/>
                  <a:gd name="T79" fmla="*/ 59 h 99"/>
                  <a:gd name="T80" fmla="*/ 105 w 123"/>
                  <a:gd name="T81" fmla="*/ 48 h 99"/>
                  <a:gd name="T82" fmla="*/ 111 w 123"/>
                  <a:gd name="T83" fmla="*/ 49 h 99"/>
                  <a:gd name="T84" fmla="*/ 115 w 123"/>
                  <a:gd name="T85" fmla="*/ 59 h 99"/>
                  <a:gd name="T86" fmla="*/ 123 w 123"/>
                  <a:gd name="T87" fmla="*/ 51 h 99"/>
                  <a:gd name="T88" fmla="*/ 111 w 123"/>
                  <a:gd name="T89" fmla="*/ 43 h 99"/>
                  <a:gd name="T90" fmla="*/ 104 w 123"/>
                  <a:gd name="T91" fmla="*/ 40 h 99"/>
                  <a:gd name="T92" fmla="*/ 98 w 123"/>
                  <a:gd name="T93" fmla="*/ 33 h 99"/>
                  <a:gd name="T94" fmla="*/ 93 w 123"/>
                  <a:gd name="T95" fmla="*/ 31 h 99"/>
                  <a:gd name="T96" fmla="*/ 87 w 123"/>
                  <a:gd name="T97" fmla="*/ 26 h 99"/>
                  <a:gd name="T98" fmla="*/ 85 w 123"/>
                  <a:gd name="T99" fmla="*/ 22 h 99"/>
                  <a:gd name="T100" fmla="*/ 73 w 123"/>
                  <a:gd name="T101" fmla="*/ 23 h 99"/>
                  <a:gd name="T102" fmla="*/ 78 w 123"/>
                  <a:gd name="T103" fmla="*/ 27 h 99"/>
                  <a:gd name="T104" fmla="*/ 73 w 123"/>
                  <a:gd name="T105" fmla="*/ 35 h 99"/>
                  <a:gd name="T106" fmla="*/ 71 w 123"/>
                  <a:gd name="T107" fmla="*/ 34 h 99"/>
                  <a:gd name="T108" fmla="*/ 67 w 123"/>
                  <a:gd name="T109" fmla="*/ 30 h 99"/>
                  <a:gd name="T110" fmla="*/ 67 w 123"/>
                  <a:gd name="T111" fmla="*/ 36 h 99"/>
                  <a:gd name="T112" fmla="*/ 66 w 123"/>
                  <a:gd name="T113" fmla="*/ 40 h 99"/>
                  <a:gd name="T114" fmla="*/ 63 w 123"/>
                  <a:gd name="T115" fmla="*/ 39 h 99"/>
                  <a:gd name="T116" fmla="*/ 63 w 123"/>
                  <a:gd name="T117" fmla="*/ 35 h 99"/>
                  <a:gd name="T118" fmla="*/ 67 w 123"/>
                  <a:gd name="T119" fmla="*/ 25 h 99"/>
                  <a:gd name="T120" fmla="*/ 71 w 123"/>
                  <a:gd name="T121" fmla="*/ 10 h 99"/>
                  <a:gd name="T122" fmla="*/ 50 w 123"/>
                  <a:gd name="T123" fmla="*/ 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3" h="99">
                    <a:moveTo>
                      <a:pt x="50" y="4"/>
                    </a:moveTo>
                    <a:lnTo>
                      <a:pt x="45" y="4"/>
                    </a:lnTo>
                    <a:lnTo>
                      <a:pt x="43" y="5"/>
                    </a:lnTo>
                    <a:lnTo>
                      <a:pt x="38" y="12"/>
                    </a:lnTo>
                    <a:lnTo>
                      <a:pt x="36" y="13"/>
                    </a:lnTo>
                    <a:lnTo>
                      <a:pt x="35" y="13"/>
                    </a:lnTo>
                    <a:lnTo>
                      <a:pt x="35" y="12"/>
                    </a:lnTo>
                    <a:lnTo>
                      <a:pt x="35" y="10"/>
                    </a:lnTo>
                    <a:lnTo>
                      <a:pt x="33" y="6"/>
                    </a:lnTo>
                    <a:lnTo>
                      <a:pt x="31" y="3"/>
                    </a:lnTo>
                    <a:lnTo>
                      <a:pt x="28" y="1"/>
                    </a:lnTo>
                    <a:lnTo>
                      <a:pt x="22" y="0"/>
                    </a:lnTo>
                    <a:lnTo>
                      <a:pt x="18" y="4"/>
                    </a:lnTo>
                    <a:lnTo>
                      <a:pt x="1" y="20"/>
                    </a:lnTo>
                    <a:lnTo>
                      <a:pt x="0" y="22"/>
                    </a:lnTo>
                    <a:lnTo>
                      <a:pt x="2" y="26"/>
                    </a:lnTo>
                    <a:lnTo>
                      <a:pt x="10" y="30"/>
                    </a:lnTo>
                    <a:lnTo>
                      <a:pt x="10" y="33"/>
                    </a:lnTo>
                    <a:lnTo>
                      <a:pt x="8" y="33"/>
                    </a:lnTo>
                    <a:lnTo>
                      <a:pt x="5" y="41"/>
                    </a:lnTo>
                    <a:lnTo>
                      <a:pt x="2" y="45"/>
                    </a:lnTo>
                    <a:lnTo>
                      <a:pt x="2" y="46"/>
                    </a:lnTo>
                    <a:lnTo>
                      <a:pt x="5" y="48"/>
                    </a:lnTo>
                    <a:lnTo>
                      <a:pt x="6" y="53"/>
                    </a:lnTo>
                    <a:lnTo>
                      <a:pt x="7" y="57"/>
                    </a:lnTo>
                    <a:lnTo>
                      <a:pt x="10" y="60"/>
                    </a:lnTo>
                    <a:lnTo>
                      <a:pt x="20" y="65"/>
                    </a:lnTo>
                    <a:lnTo>
                      <a:pt x="21" y="65"/>
                    </a:lnTo>
                    <a:lnTo>
                      <a:pt x="24" y="66"/>
                    </a:lnTo>
                    <a:lnTo>
                      <a:pt x="26" y="64"/>
                    </a:lnTo>
                    <a:lnTo>
                      <a:pt x="28" y="62"/>
                    </a:lnTo>
                    <a:lnTo>
                      <a:pt x="32" y="63"/>
                    </a:lnTo>
                    <a:lnTo>
                      <a:pt x="34" y="63"/>
                    </a:lnTo>
                    <a:lnTo>
                      <a:pt x="38" y="62"/>
                    </a:lnTo>
                    <a:lnTo>
                      <a:pt x="41" y="59"/>
                    </a:lnTo>
                    <a:lnTo>
                      <a:pt x="47" y="60"/>
                    </a:lnTo>
                    <a:lnTo>
                      <a:pt x="60" y="66"/>
                    </a:lnTo>
                    <a:lnTo>
                      <a:pt x="64" y="72"/>
                    </a:lnTo>
                    <a:lnTo>
                      <a:pt x="62" y="79"/>
                    </a:lnTo>
                    <a:lnTo>
                      <a:pt x="60" y="82"/>
                    </a:lnTo>
                    <a:lnTo>
                      <a:pt x="62" y="87"/>
                    </a:lnTo>
                    <a:lnTo>
                      <a:pt x="64" y="87"/>
                    </a:lnTo>
                    <a:lnTo>
                      <a:pt x="63" y="82"/>
                    </a:lnTo>
                    <a:lnTo>
                      <a:pt x="64" y="81"/>
                    </a:lnTo>
                    <a:lnTo>
                      <a:pt x="68" y="77"/>
                    </a:lnTo>
                    <a:lnTo>
                      <a:pt x="71" y="80"/>
                    </a:lnTo>
                    <a:lnTo>
                      <a:pt x="73" y="79"/>
                    </a:lnTo>
                    <a:lnTo>
                      <a:pt x="75" y="88"/>
                    </a:lnTo>
                    <a:lnTo>
                      <a:pt x="83" y="99"/>
                    </a:lnTo>
                    <a:lnTo>
                      <a:pt x="84" y="99"/>
                    </a:lnTo>
                    <a:lnTo>
                      <a:pt x="83" y="95"/>
                    </a:lnTo>
                    <a:lnTo>
                      <a:pt x="79" y="89"/>
                    </a:lnTo>
                    <a:lnTo>
                      <a:pt x="78" y="85"/>
                    </a:lnTo>
                    <a:lnTo>
                      <a:pt x="79" y="79"/>
                    </a:lnTo>
                    <a:lnTo>
                      <a:pt x="70" y="59"/>
                    </a:lnTo>
                    <a:lnTo>
                      <a:pt x="73" y="58"/>
                    </a:lnTo>
                    <a:lnTo>
                      <a:pt x="75" y="64"/>
                    </a:lnTo>
                    <a:lnTo>
                      <a:pt x="76" y="66"/>
                    </a:lnTo>
                    <a:lnTo>
                      <a:pt x="78" y="67"/>
                    </a:lnTo>
                    <a:lnTo>
                      <a:pt x="80" y="66"/>
                    </a:lnTo>
                    <a:lnTo>
                      <a:pt x="83" y="66"/>
                    </a:lnTo>
                    <a:lnTo>
                      <a:pt x="83" y="64"/>
                    </a:lnTo>
                    <a:lnTo>
                      <a:pt x="83" y="63"/>
                    </a:lnTo>
                    <a:lnTo>
                      <a:pt x="84" y="63"/>
                    </a:lnTo>
                    <a:lnTo>
                      <a:pt x="83" y="60"/>
                    </a:lnTo>
                    <a:lnTo>
                      <a:pt x="84" y="59"/>
                    </a:lnTo>
                    <a:lnTo>
                      <a:pt x="87" y="61"/>
                    </a:lnTo>
                    <a:lnTo>
                      <a:pt x="91" y="65"/>
                    </a:lnTo>
                    <a:lnTo>
                      <a:pt x="94" y="62"/>
                    </a:lnTo>
                    <a:lnTo>
                      <a:pt x="90" y="55"/>
                    </a:lnTo>
                    <a:lnTo>
                      <a:pt x="89" y="53"/>
                    </a:lnTo>
                    <a:lnTo>
                      <a:pt x="90" y="52"/>
                    </a:lnTo>
                    <a:lnTo>
                      <a:pt x="91" y="50"/>
                    </a:lnTo>
                    <a:lnTo>
                      <a:pt x="94" y="49"/>
                    </a:lnTo>
                    <a:lnTo>
                      <a:pt x="97" y="48"/>
                    </a:lnTo>
                    <a:lnTo>
                      <a:pt x="98" y="49"/>
                    </a:lnTo>
                    <a:lnTo>
                      <a:pt x="101" y="52"/>
                    </a:lnTo>
                    <a:lnTo>
                      <a:pt x="101" y="59"/>
                    </a:lnTo>
                    <a:lnTo>
                      <a:pt x="101" y="61"/>
                    </a:lnTo>
                    <a:lnTo>
                      <a:pt x="102" y="59"/>
                    </a:lnTo>
                    <a:lnTo>
                      <a:pt x="104" y="52"/>
                    </a:lnTo>
                    <a:lnTo>
                      <a:pt x="105" y="48"/>
                    </a:lnTo>
                    <a:lnTo>
                      <a:pt x="109" y="48"/>
                    </a:lnTo>
                    <a:lnTo>
                      <a:pt x="111" y="49"/>
                    </a:lnTo>
                    <a:lnTo>
                      <a:pt x="114" y="52"/>
                    </a:lnTo>
                    <a:lnTo>
                      <a:pt x="115" y="59"/>
                    </a:lnTo>
                    <a:lnTo>
                      <a:pt x="122" y="58"/>
                    </a:lnTo>
                    <a:lnTo>
                      <a:pt x="123" y="51"/>
                    </a:lnTo>
                    <a:lnTo>
                      <a:pt x="116" y="46"/>
                    </a:lnTo>
                    <a:lnTo>
                      <a:pt x="111" y="43"/>
                    </a:lnTo>
                    <a:lnTo>
                      <a:pt x="108" y="42"/>
                    </a:lnTo>
                    <a:lnTo>
                      <a:pt x="104" y="40"/>
                    </a:lnTo>
                    <a:lnTo>
                      <a:pt x="101" y="36"/>
                    </a:lnTo>
                    <a:lnTo>
                      <a:pt x="98" y="33"/>
                    </a:lnTo>
                    <a:lnTo>
                      <a:pt x="97" y="32"/>
                    </a:lnTo>
                    <a:lnTo>
                      <a:pt x="93" y="31"/>
                    </a:lnTo>
                    <a:lnTo>
                      <a:pt x="88" y="29"/>
                    </a:lnTo>
                    <a:lnTo>
                      <a:pt x="87" y="26"/>
                    </a:lnTo>
                    <a:lnTo>
                      <a:pt x="86" y="23"/>
                    </a:lnTo>
                    <a:lnTo>
                      <a:pt x="85" y="22"/>
                    </a:lnTo>
                    <a:lnTo>
                      <a:pt x="80" y="21"/>
                    </a:lnTo>
                    <a:lnTo>
                      <a:pt x="73" y="23"/>
                    </a:lnTo>
                    <a:lnTo>
                      <a:pt x="73" y="25"/>
                    </a:lnTo>
                    <a:lnTo>
                      <a:pt x="78" y="27"/>
                    </a:lnTo>
                    <a:lnTo>
                      <a:pt x="76" y="31"/>
                    </a:lnTo>
                    <a:lnTo>
                      <a:pt x="73" y="35"/>
                    </a:lnTo>
                    <a:lnTo>
                      <a:pt x="71" y="35"/>
                    </a:lnTo>
                    <a:lnTo>
                      <a:pt x="71" y="34"/>
                    </a:lnTo>
                    <a:lnTo>
                      <a:pt x="69" y="31"/>
                    </a:lnTo>
                    <a:lnTo>
                      <a:pt x="67" y="30"/>
                    </a:lnTo>
                    <a:lnTo>
                      <a:pt x="66" y="31"/>
                    </a:lnTo>
                    <a:lnTo>
                      <a:pt x="67" y="36"/>
                    </a:lnTo>
                    <a:lnTo>
                      <a:pt x="67" y="40"/>
                    </a:lnTo>
                    <a:lnTo>
                      <a:pt x="66" y="40"/>
                    </a:lnTo>
                    <a:lnTo>
                      <a:pt x="66" y="41"/>
                    </a:lnTo>
                    <a:lnTo>
                      <a:pt x="63" y="39"/>
                    </a:lnTo>
                    <a:lnTo>
                      <a:pt x="62" y="36"/>
                    </a:lnTo>
                    <a:lnTo>
                      <a:pt x="63" y="35"/>
                    </a:lnTo>
                    <a:lnTo>
                      <a:pt x="63" y="25"/>
                    </a:lnTo>
                    <a:lnTo>
                      <a:pt x="67" y="25"/>
                    </a:lnTo>
                    <a:lnTo>
                      <a:pt x="71" y="15"/>
                    </a:lnTo>
                    <a:lnTo>
                      <a:pt x="71" y="10"/>
                    </a:lnTo>
                    <a:lnTo>
                      <a:pt x="69" y="9"/>
                    </a:lnTo>
                    <a:lnTo>
                      <a:pt x="50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494">
                <a:extLst>
                  <a:ext uri="{FF2B5EF4-FFF2-40B4-BE49-F238E27FC236}">
                    <a16:creationId xmlns:a16="http://schemas.microsoft.com/office/drawing/2014/main" id="{9DB83222-48FC-5643-4592-7421BD94AD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6" y="946"/>
                <a:ext cx="41" cy="33"/>
              </a:xfrm>
              <a:custGeom>
                <a:avLst/>
                <a:gdLst>
                  <a:gd name="T0" fmla="*/ 39 w 125"/>
                  <a:gd name="T1" fmla="*/ 14 h 99"/>
                  <a:gd name="T2" fmla="*/ 36 w 125"/>
                  <a:gd name="T3" fmla="*/ 15 h 99"/>
                  <a:gd name="T4" fmla="*/ 36 w 125"/>
                  <a:gd name="T5" fmla="*/ 12 h 99"/>
                  <a:gd name="T6" fmla="*/ 35 w 125"/>
                  <a:gd name="T7" fmla="*/ 9 h 99"/>
                  <a:gd name="T8" fmla="*/ 30 w 125"/>
                  <a:gd name="T9" fmla="*/ 3 h 99"/>
                  <a:gd name="T10" fmla="*/ 19 w 125"/>
                  <a:gd name="T11" fmla="*/ 5 h 99"/>
                  <a:gd name="T12" fmla="*/ 0 w 125"/>
                  <a:gd name="T13" fmla="*/ 23 h 99"/>
                  <a:gd name="T14" fmla="*/ 11 w 125"/>
                  <a:gd name="T15" fmla="*/ 32 h 99"/>
                  <a:gd name="T16" fmla="*/ 9 w 125"/>
                  <a:gd name="T17" fmla="*/ 34 h 99"/>
                  <a:gd name="T18" fmla="*/ 3 w 125"/>
                  <a:gd name="T19" fmla="*/ 46 h 99"/>
                  <a:gd name="T20" fmla="*/ 8 w 125"/>
                  <a:gd name="T21" fmla="*/ 54 h 99"/>
                  <a:gd name="T22" fmla="*/ 21 w 125"/>
                  <a:gd name="T23" fmla="*/ 66 h 99"/>
                  <a:gd name="T24" fmla="*/ 24 w 125"/>
                  <a:gd name="T25" fmla="*/ 67 h 99"/>
                  <a:gd name="T26" fmla="*/ 26 w 125"/>
                  <a:gd name="T27" fmla="*/ 66 h 99"/>
                  <a:gd name="T28" fmla="*/ 34 w 125"/>
                  <a:gd name="T29" fmla="*/ 64 h 99"/>
                  <a:gd name="T30" fmla="*/ 40 w 125"/>
                  <a:gd name="T31" fmla="*/ 63 h 99"/>
                  <a:gd name="T32" fmla="*/ 49 w 125"/>
                  <a:gd name="T33" fmla="*/ 61 h 99"/>
                  <a:gd name="T34" fmla="*/ 66 w 125"/>
                  <a:gd name="T35" fmla="*/ 74 h 99"/>
                  <a:gd name="T36" fmla="*/ 61 w 125"/>
                  <a:gd name="T37" fmla="*/ 84 h 99"/>
                  <a:gd name="T38" fmla="*/ 66 w 125"/>
                  <a:gd name="T39" fmla="*/ 89 h 99"/>
                  <a:gd name="T40" fmla="*/ 66 w 125"/>
                  <a:gd name="T41" fmla="*/ 83 h 99"/>
                  <a:gd name="T42" fmla="*/ 72 w 125"/>
                  <a:gd name="T43" fmla="*/ 82 h 99"/>
                  <a:gd name="T44" fmla="*/ 76 w 125"/>
                  <a:gd name="T45" fmla="*/ 89 h 99"/>
                  <a:gd name="T46" fmla="*/ 85 w 125"/>
                  <a:gd name="T47" fmla="*/ 99 h 99"/>
                  <a:gd name="T48" fmla="*/ 80 w 125"/>
                  <a:gd name="T49" fmla="*/ 90 h 99"/>
                  <a:gd name="T50" fmla="*/ 81 w 125"/>
                  <a:gd name="T51" fmla="*/ 80 h 99"/>
                  <a:gd name="T52" fmla="*/ 75 w 125"/>
                  <a:gd name="T53" fmla="*/ 60 h 99"/>
                  <a:gd name="T54" fmla="*/ 80 w 125"/>
                  <a:gd name="T55" fmla="*/ 67 h 99"/>
                  <a:gd name="T56" fmla="*/ 85 w 125"/>
                  <a:gd name="T57" fmla="*/ 67 h 99"/>
                  <a:gd name="T58" fmla="*/ 85 w 125"/>
                  <a:gd name="T59" fmla="*/ 64 h 99"/>
                  <a:gd name="T60" fmla="*/ 85 w 125"/>
                  <a:gd name="T61" fmla="*/ 60 h 99"/>
                  <a:gd name="T62" fmla="*/ 93 w 125"/>
                  <a:gd name="T63" fmla="*/ 66 h 99"/>
                  <a:gd name="T64" fmla="*/ 92 w 125"/>
                  <a:gd name="T65" fmla="*/ 56 h 99"/>
                  <a:gd name="T66" fmla="*/ 92 w 125"/>
                  <a:gd name="T67" fmla="*/ 51 h 99"/>
                  <a:gd name="T68" fmla="*/ 99 w 125"/>
                  <a:gd name="T69" fmla="*/ 49 h 99"/>
                  <a:gd name="T70" fmla="*/ 103 w 125"/>
                  <a:gd name="T71" fmla="*/ 59 h 99"/>
                  <a:gd name="T72" fmla="*/ 104 w 125"/>
                  <a:gd name="T73" fmla="*/ 59 h 99"/>
                  <a:gd name="T74" fmla="*/ 106 w 125"/>
                  <a:gd name="T75" fmla="*/ 53 h 99"/>
                  <a:gd name="T76" fmla="*/ 110 w 125"/>
                  <a:gd name="T77" fmla="*/ 49 h 99"/>
                  <a:gd name="T78" fmla="*/ 115 w 125"/>
                  <a:gd name="T79" fmla="*/ 53 h 99"/>
                  <a:gd name="T80" fmla="*/ 124 w 125"/>
                  <a:gd name="T81" fmla="*/ 59 h 99"/>
                  <a:gd name="T82" fmla="*/ 118 w 125"/>
                  <a:gd name="T83" fmla="*/ 47 h 99"/>
                  <a:gd name="T84" fmla="*/ 109 w 125"/>
                  <a:gd name="T85" fmla="*/ 43 h 99"/>
                  <a:gd name="T86" fmla="*/ 101 w 125"/>
                  <a:gd name="T87" fmla="*/ 36 h 99"/>
                  <a:gd name="T88" fmla="*/ 98 w 125"/>
                  <a:gd name="T89" fmla="*/ 32 h 99"/>
                  <a:gd name="T90" fmla="*/ 94 w 125"/>
                  <a:gd name="T91" fmla="*/ 32 h 99"/>
                  <a:gd name="T92" fmla="*/ 88 w 125"/>
                  <a:gd name="T93" fmla="*/ 27 h 99"/>
                  <a:gd name="T94" fmla="*/ 86 w 125"/>
                  <a:gd name="T95" fmla="*/ 23 h 99"/>
                  <a:gd name="T96" fmla="*/ 74 w 125"/>
                  <a:gd name="T97" fmla="*/ 25 h 99"/>
                  <a:gd name="T98" fmla="*/ 78 w 125"/>
                  <a:gd name="T99" fmla="*/ 28 h 99"/>
                  <a:gd name="T100" fmla="*/ 73 w 125"/>
                  <a:gd name="T101" fmla="*/ 36 h 99"/>
                  <a:gd name="T102" fmla="*/ 70 w 125"/>
                  <a:gd name="T103" fmla="*/ 32 h 99"/>
                  <a:gd name="T104" fmla="*/ 67 w 125"/>
                  <a:gd name="T105" fmla="*/ 33 h 99"/>
                  <a:gd name="T106" fmla="*/ 68 w 125"/>
                  <a:gd name="T107" fmla="*/ 40 h 99"/>
                  <a:gd name="T108" fmla="*/ 67 w 125"/>
                  <a:gd name="T109" fmla="*/ 42 h 99"/>
                  <a:gd name="T110" fmla="*/ 64 w 125"/>
                  <a:gd name="T111" fmla="*/ 40 h 99"/>
                  <a:gd name="T112" fmla="*/ 64 w 125"/>
                  <a:gd name="T113" fmla="*/ 27 h 99"/>
                  <a:gd name="T114" fmla="*/ 72 w 125"/>
                  <a:gd name="T115" fmla="*/ 17 h 99"/>
                  <a:gd name="T116" fmla="*/ 70 w 125"/>
                  <a:gd name="T117" fmla="*/ 10 h 99"/>
                  <a:gd name="T118" fmla="*/ 46 w 125"/>
                  <a:gd name="T119" fmla="*/ 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5" h="99">
                    <a:moveTo>
                      <a:pt x="45" y="7"/>
                    </a:moveTo>
                    <a:lnTo>
                      <a:pt x="39" y="14"/>
                    </a:lnTo>
                    <a:lnTo>
                      <a:pt x="37" y="15"/>
                    </a:lnTo>
                    <a:lnTo>
                      <a:pt x="36" y="15"/>
                    </a:lnTo>
                    <a:lnTo>
                      <a:pt x="36" y="14"/>
                    </a:lnTo>
                    <a:lnTo>
                      <a:pt x="36" y="12"/>
                    </a:lnTo>
                    <a:lnTo>
                      <a:pt x="35" y="10"/>
                    </a:lnTo>
                    <a:lnTo>
                      <a:pt x="35" y="9"/>
                    </a:lnTo>
                    <a:lnTo>
                      <a:pt x="34" y="7"/>
                    </a:lnTo>
                    <a:lnTo>
                      <a:pt x="30" y="3"/>
                    </a:lnTo>
                    <a:lnTo>
                      <a:pt x="23" y="0"/>
                    </a:lnTo>
                    <a:lnTo>
                      <a:pt x="19" y="5"/>
                    </a:lnTo>
                    <a:lnTo>
                      <a:pt x="1" y="21"/>
                    </a:lnTo>
                    <a:lnTo>
                      <a:pt x="0" y="23"/>
                    </a:lnTo>
                    <a:lnTo>
                      <a:pt x="3" y="27"/>
                    </a:lnTo>
                    <a:lnTo>
                      <a:pt x="11" y="32"/>
                    </a:lnTo>
                    <a:lnTo>
                      <a:pt x="11" y="34"/>
                    </a:lnTo>
                    <a:lnTo>
                      <a:pt x="9" y="34"/>
                    </a:lnTo>
                    <a:lnTo>
                      <a:pt x="4" y="42"/>
                    </a:lnTo>
                    <a:lnTo>
                      <a:pt x="3" y="46"/>
                    </a:lnTo>
                    <a:lnTo>
                      <a:pt x="5" y="49"/>
                    </a:lnTo>
                    <a:lnTo>
                      <a:pt x="8" y="54"/>
                    </a:lnTo>
                    <a:lnTo>
                      <a:pt x="11" y="61"/>
                    </a:lnTo>
                    <a:lnTo>
                      <a:pt x="21" y="66"/>
                    </a:lnTo>
                    <a:lnTo>
                      <a:pt x="22" y="67"/>
                    </a:lnTo>
                    <a:lnTo>
                      <a:pt x="24" y="67"/>
                    </a:lnTo>
                    <a:lnTo>
                      <a:pt x="24" y="66"/>
                    </a:lnTo>
                    <a:lnTo>
                      <a:pt x="26" y="66"/>
                    </a:lnTo>
                    <a:lnTo>
                      <a:pt x="28" y="65"/>
                    </a:lnTo>
                    <a:lnTo>
                      <a:pt x="34" y="64"/>
                    </a:lnTo>
                    <a:lnTo>
                      <a:pt x="36" y="64"/>
                    </a:lnTo>
                    <a:lnTo>
                      <a:pt x="40" y="63"/>
                    </a:lnTo>
                    <a:lnTo>
                      <a:pt x="43" y="60"/>
                    </a:lnTo>
                    <a:lnTo>
                      <a:pt x="49" y="61"/>
                    </a:lnTo>
                    <a:lnTo>
                      <a:pt x="61" y="67"/>
                    </a:lnTo>
                    <a:lnTo>
                      <a:pt x="66" y="74"/>
                    </a:lnTo>
                    <a:lnTo>
                      <a:pt x="62" y="81"/>
                    </a:lnTo>
                    <a:lnTo>
                      <a:pt x="61" y="84"/>
                    </a:lnTo>
                    <a:lnTo>
                      <a:pt x="62" y="89"/>
                    </a:lnTo>
                    <a:lnTo>
                      <a:pt x="66" y="89"/>
                    </a:lnTo>
                    <a:lnTo>
                      <a:pt x="65" y="84"/>
                    </a:lnTo>
                    <a:lnTo>
                      <a:pt x="66" y="83"/>
                    </a:lnTo>
                    <a:lnTo>
                      <a:pt x="70" y="78"/>
                    </a:lnTo>
                    <a:lnTo>
                      <a:pt x="72" y="82"/>
                    </a:lnTo>
                    <a:lnTo>
                      <a:pt x="75" y="81"/>
                    </a:lnTo>
                    <a:lnTo>
                      <a:pt x="76" y="89"/>
                    </a:lnTo>
                    <a:lnTo>
                      <a:pt x="84" y="99"/>
                    </a:lnTo>
                    <a:lnTo>
                      <a:pt x="85" y="99"/>
                    </a:lnTo>
                    <a:lnTo>
                      <a:pt x="84" y="95"/>
                    </a:lnTo>
                    <a:lnTo>
                      <a:pt x="80" y="90"/>
                    </a:lnTo>
                    <a:lnTo>
                      <a:pt x="80" y="86"/>
                    </a:lnTo>
                    <a:lnTo>
                      <a:pt x="81" y="80"/>
                    </a:lnTo>
                    <a:lnTo>
                      <a:pt x="72" y="61"/>
                    </a:lnTo>
                    <a:lnTo>
                      <a:pt x="75" y="60"/>
                    </a:lnTo>
                    <a:lnTo>
                      <a:pt x="76" y="65"/>
                    </a:lnTo>
                    <a:lnTo>
                      <a:pt x="80" y="67"/>
                    </a:lnTo>
                    <a:lnTo>
                      <a:pt x="82" y="67"/>
                    </a:lnTo>
                    <a:lnTo>
                      <a:pt x="85" y="67"/>
                    </a:lnTo>
                    <a:lnTo>
                      <a:pt x="85" y="65"/>
                    </a:lnTo>
                    <a:lnTo>
                      <a:pt x="85" y="64"/>
                    </a:lnTo>
                    <a:lnTo>
                      <a:pt x="84" y="61"/>
                    </a:lnTo>
                    <a:lnTo>
                      <a:pt x="85" y="60"/>
                    </a:lnTo>
                    <a:lnTo>
                      <a:pt x="88" y="62"/>
                    </a:lnTo>
                    <a:lnTo>
                      <a:pt x="93" y="66"/>
                    </a:lnTo>
                    <a:lnTo>
                      <a:pt x="95" y="63"/>
                    </a:lnTo>
                    <a:lnTo>
                      <a:pt x="92" y="56"/>
                    </a:lnTo>
                    <a:lnTo>
                      <a:pt x="91" y="53"/>
                    </a:lnTo>
                    <a:lnTo>
                      <a:pt x="92" y="51"/>
                    </a:lnTo>
                    <a:lnTo>
                      <a:pt x="95" y="50"/>
                    </a:lnTo>
                    <a:lnTo>
                      <a:pt x="99" y="49"/>
                    </a:lnTo>
                    <a:lnTo>
                      <a:pt x="103" y="52"/>
                    </a:lnTo>
                    <a:lnTo>
                      <a:pt x="103" y="59"/>
                    </a:lnTo>
                    <a:lnTo>
                      <a:pt x="103" y="61"/>
                    </a:lnTo>
                    <a:lnTo>
                      <a:pt x="104" y="59"/>
                    </a:lnTo>
                    <a:lnTo>
                      <a:pt x="104" y="56"/>
                    </a:lnTo>
                    <a:lnTo>
                      <a:pt x="106" y="53"/>
                    </a:lnTo>
                    <a:lnTo>
                      <a:pt x="107" y="49"/>
                    </a:lnTo>
                    <a:lnTo>
                      <a:pt x="110" y="49"/>
                    </a:lnTo>
                    <a:lnTo>
                      <a:pt x="112" y="50"/>
                    </a:lnTo>
                    <a:lnTo>
                      <a:pt x="115" y="53"/>
                    </a:lnTo>
                    <a:lnTo>
                      <a:pt x="117" y="60"/>
                    </a:lnTo>
                    <a:lnTo>
                      <a:pt x="124" y="59"/>
                    </a:lnTo>
                    <a:lnTo>
                      <a:pt x="125" y="52"/>
                    </a:lnTo>
                    <a:lnTo>
                      <a:pt x="118" y="47"/>
                    </a:lnTo>
                    <a:lnTo>
                      <a:pt x="112" y="44"/>
                    </a:lnTo>
                    <a:lnTo>
                      <a:pt x="109" y="43"/>
                    </a:lnTo>
                    <a:lnTo>
                      <a:pt x="104" y="41"/>
                    </a:lnTo>
                    <a:lnTo>
                      <a:pt x="101" y="36"/>
                    </a:lnTo>
                    <a:lnTo>
                      <a:pt x="99" y="33"/>
                    </a:lnTo>
                    <a:lnTo>
                      <a:pt x="98" y="32"/>
                    </a:lnTo>
                    <a:lnTo>
                      <a:pt x="96" y="31"/>
                    </a:lnTo>
                    <a:lnTo>
                      <a:pt x="94" y="32"/>
                    </a:lnTo>
                    <a:lnTo>
                      <a:pt x="89" y="30"/>
                    </a:lnTo>
                    <a:lnTo>
                      <a:pt x="88" y="27"/>
                    </a:lnTo>
                    <a:lnTo>
                      <a:pt x="87" y="24"/>
                    </a:lnTo>
                    <a:lnTo>
                      <a:pt x="86" y="23"/>
                    </a:lnTo>
                    <a:lnTo>
                      <a:pt x="81" y="22"/>
                    </a:lnTo>
                    <a:lnTo>
                      <a:pt x="74" y="25"/>
                    </a:lnTo>
                    <a:lnTo>
                      <a:pt x="74" y="26"/>
                    </a:lnTo>
                    <a:lnTo>
                      <a:pt x="78" y="28"/>
                    </a:lnTo>
                    <a:lnTo>
                      <a:pt x="77" y="32"/>
                    </a:lnTo>
                    <a:lnTo>
                      <a:pt x="73" y="36"/>
                    </a:lnTo>
                    <a:lnTo>
                      <a:pt x="72" y="36"/>
                    </a:lnTo>
                    <a:lnTo>
                      <a:pt x="70" y="32"/>
                    </a:lnTo>
                    <a:lnTo>
                      <a:pt x="68" y="31"/>
                    </a:lnTo>
                    <a:lnTo>
                      <a:pt x="67" y="33"/>
                    </a:lnTo>
                    <a:lnTo>
                      <a:pt x="68" y="38"/>
                    </a:lnTo>
                    <a:lnTo>
                      <a:pt x="68" y="40"/>
                    </a:lnTo>
                    <a:lnTo>
                      <a:pt x="68" y="42"/>
                    </a:lnTo>
                    <a:lnTo>
                      <a:pt x="67" y="42"/>
                    </a:lnTo>
                    <a:lnTo>
                      <a:pt x="67" y="43"/>
                    </a:lnTo>
                    <a:lnTo>
                      <a:pt x="64" y="40"/>
                    </a:lnTo>
                    <a:lnTo>
                      <a:pt x="64" y="37"/>
                    </a:lnTo>
                    <a:lnTo>
                      <a:pt x="64" y="27"/>
                    </a:lnTo>
                    <a:lnTo>
                      <a:pt x="68" y="27"/>
                    </a:lnTo>
                    <a:lnTo>
                      <a:pt x="72" y="17"/>
                    </a:lnTo>
                    <a:lnTo>
                      <a:pt x="72" y="12"/>
                    </a:lnTo>
                    <a:lnTo>
                      <a:pt x="70" y="10"/>
                    </a:lnTo>
                    <a:lnTo>
                      <a:pt x="51" y="6"/>
                    </a:lnTo>
                    <a:lnTo>
                      <a:pt x="46" y="6"/>
                    </a:lnTo>
                    <a:lnTo>
                      <a:pt x="45" y="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495">
                <a:extLst>
                  <a:ext uri="{FF2B5EF4-FFF2-40B4-BE49-F238E27FC236}">
                    <a16:creationId xmlns:a16="http://schemas.microsoft.com/office/drawing/2014/main" id="{1146718D-2D17-1B35-5C8E-E9A639BC34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5" y="1046"/>
                <a:ext cx="10" cy="18"/>
              </a:xfrm>
              <a:custGeom>
                <a:avLst/>
                <a:gdLst>
                  <a:gd name="T0" fmla="*/ 18 w 29"/>
                  <a:gd name="T1" fmla="*/ 16 h 54"/>
                  <a:gd name="T2" fmla="*/ 19 w 29"/>
                  <a:gd name="T3" fmla="*/ 14 h 54"/>
                  <a:gd name="T4" fmla="*/ 21 w 29"/>
                  <a:gd name="T5" fmla="*/ 14 h 54"/>
                  <a:gd name="T6" fmla="*/ 21 w 29"/>
                  <a:gd name="T7" fmla="*/ 15 h 54"/>
                  <a:gd name="T8" fmla="*/ 22 w 29"/>
                  <a:gd name="T9" fmla="*/ 18 h 54"/>
                  <a:gd name="T10" fmla="*/ 26 w 29"/>
                  <a:gd name="T11" fmla="*/ 26 h 54"/>
                  <a:gd name="T12" fmla="*/ 28 w 29"/>
                  <a:gd name="T13" fmla="*/ 24 h 54"/>
                  <a:gd name="T14" fmla="*/ 27 w 29"/>
                  <a:gd name="T15" fmla="*/ 20 h 54"/>
                  <a:gd name="T16" fmla="*/ 29 w 29"/>
                  <a:gd name="T17" fmla="*/ 18 h 54"/>
                  <a:gd name="T18" fmla="*/ 27 w 29"/>
                  <a:gd name="T19" fmla="*/ 15 h 54"/>
                  <a:gd name="T20" fmla="*/ 25 w 29"/>
                  <a:gd name="T21" fmla="*/ 12 h 54"/>
                  <a:gd name="T22" fmla="*/ 26 w 29"/>
                  <a:gd name="T23" fmla="*/ 10 h 54"/>
                  <a:gd name="T24" fmla="*/ 26 w 29"/>
                  <a:gd name="T25" fmla="*/ 6 h 54"/>
                  <a:gd name="T26" fmla="*/ 24 w 29"/>
                  <a:gd name="T27" fmla="*/ 3 h 54"/>
                  <a:gd name="T28" fmla="*/ 20 w 29"/>
                  <a:gd name="T29" fmla="*/ 1 h 54"/>
                  <a:gd name="T30" fmla="*/ 12 w 29"/>
                  <a:gd name="T31" fmla="*/ 0 h 54"/>
                  <a:gd name="T32" fmla="*/ 6 w 29"/>
                  <a:gd name="T33" fmla="*/ 3 h 54"/>
                  <a:gd name="T34" fmla="*/ 1 w 29"/>
                  <a:gd name="T35" fmla="*/ 7 h 54"/>
                  <a:gd name="T36" fmla="*/ 0 w 29"/>
                  <a:gd name="T37" fmla="*/ 13 h 54"/>
                  <a:gd name="T38" fmla="*/ 1 w 29"/>
                  <a:gd name="T39" fmla="*/ 18 h 54"/>
                  <a:gd name="T40" fmla="*/ 6 w 29"/>
                  <a:gd name="T41" fmla="*/ 22 h 54"/>
                  <a:gd name="T42" fmla="*/ 10 w 29"/>
                  <a:gd name="T43" fmla="*/ 23 h 54"/>
                  <a:gd name="T44" fmla="*/ 13 w 29"/>
                  <a:gd name="T45" fmla="*/ 28 h 54"/>
                  <a:gd name="T46" fmla="*/ 17 w 29"/>
                  <a:gd name="T47" fmla="*/ 36 h 54"/>
                  <a:gd name="T48" fmla="*/ 8 w 29"/>
                  <a:gd name="T49" fmla="*/ 45 h 54"/>
                  <a:gd name="T50" fmla="*/ 5 w 29"/>
                  <a:gd name="T51" fmla="*/ 53 h 54"/>
                  <a:gd name="T52" fmla="*/ 7 w 29"/>
                  <a:gd name="T53" fmla="*/ 54 h 54"/>
                  <a:gd name="T54" fmla="*/ 14 w 29"/>
                  <a:gd name="T55" fmla="*/ 45 h 54"/>
                  <a:gd name="T56" fmla="*/ 16 w 29"/>
                  <a:gd name="T57" fmla="*/ 41 h 54"/>
                  <a:gd name="T58" fmla="*/ 20 w 29"/>
                  <a:gd name="T59" fmla="*/ 43 h 54"/>
                  <a:gd name="T60" fmla="*/ 20 w 29"/>
                  <a:gd name="T61" fmla="*/ 46 h 54"/>
                  <a:gd name="T62" fmla="*/ 21 w 29"/>
                  <a:gd name="T63" fmla="*/ 47 h 54"/>
                  <a:gd name="T64" fmla="*/ 21 w 29"/>
                  <a:gd name="T65" fmla="*/ 46 h 54"/>
                  <a:gd name="T66" fmla="*/ 21 w 29"/>
                  <a:gd name="T67" fmla="*/ 43 h 54"/>
                  <a:gd name="T68" fmla="*/ 21 w 29"/>
                  <a:gd name="T69" fmla="*/ 42 h 54"/>
                  <a:gd name="T70" fmla="*/ 22 w 29"/>
                  <a:gd name="T71" fmla="*/ 42 h 54"/>
                  <a:gd name="T72" fmla="*/ 22 w 29"/>
                  <a:gd name="T73" fmla="*/ 34 h 54"/>
                  <a:gd name="T74" fmla="*/ 18 w 29"/>
                  <a:gd name="T75" fmla="*/ 24 h 54"/>
                  <a:gd name="T76" fmla="*/ 16 w 29"/>
                  <a:gd name="T77" fmla="*/ 20 h 54"/>
                  <a:gd name="T78" fmla="*/ 16 w 29"/>
                  <a:gd name="T79" fmla="*/ 18 h 54"/>
                  <a:gd name="T80" fmla="*/ 16 w 29"/>
                  <a:gd name="T81" fmla="*/ 16 h 54"/>
                  <a:gd name="T82" fmla="*/ 18 w 29"/>
                  <a:gd name="T83" fmla="*/ 1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9" h="54">
                    <a:moveTo>
                      <a:pt x="18" y="16"/>
                    </a:moveTo>
                    <a:lnTo>
                      <a:pt x="19" y="14"/>
                    </a:lnTo>
                    <a:lnTo>
                      <a:pt x="21" y="14"/>
                    </a:lnTo>
                    <a:lnTo>
                      <a:pt x="21" y="15"/>
                    </a:lnTo>
                    <a:lnTo>
                      <a:pt x="22" y="18"/>
                    </a:lnTo>
                    <a:lnTo>
                      <a:pt x="26" y="26"/>
                    </a:lnTo>
                    <a:lnTo>
                      <a:pt x="28" y="24"/>
                    </a:lnTo>
                    <a:lnTo>
                      <a:pt x="27" y="20"/>
                    </a:lnTo>
                    <a:lnTo>
                      <a:pt x="29" y="18"/>
                    </a:lnTo>
                    <a:lnTo>
                      <a:pt x="27" y="15"/>
                    </a:lnTo>
                    <a:lnTo>
                      <a:pt x="25" y="12"/>
                    </a:lnTo>
                    <a:lnTo>
                      <a:pt x="26" y="10"/>
                    </a:lnTo>
                    <a:lnTo>
                      <a:pt x="26" y="6"/>
                    </a:lnTo>
                    <a:lnTo>
                      <a:pt x="24" y="3"/>
                    </a:lnTo>
                    <a:lnTo>
                      <a:pt x="20" y="1"/>
                    </a:lnTo>
                    <a:lnTo>
                      <a:pt x="12" y="0"/>
                    </a:lnTo>
                    <a:lnTo>
                      <a:pt x="6" y="3"/>
                    </a:lnTo>
                    <a:lnTo>
                      <a:pt x="1" y="7"/>
                    </a:lnTo>
                    <a:lnTo>
                      <a:pt x="0" y="13"/>
                    </a:lnTo>
                    <a:lnTo>
                      <a:pt x="1" y="18"/>
                    </a:lnTo>
                    <a:lnTo>
                      <a:pt x="6" y="22"/>
                    </a:lnTo>
                    <a:lnTo>
                      <a:pt x="10" y="23"/>
                    </a:lnTo>
                    <a:lnTo>
                      <a:pt x="13" y="28"/>
                    </a:lnTo>
                    <a:lnTo>
                      <a:pt x="17" y="36"/>
                    </a:lnTo>
                    <a:lnTo>
                      <a:pt x="8" y="45"/>
                    </a:lnTo>
                    <a:lnTo>
                      <a:pt x="5" y="53"/>
                    </a:lnTo>
                    <a:lnTo>
                      <a:pt x="7" y="54"/>
                    </a:lnTo>
                    <a:lnTo>
                      <a:pt x="14" y="45"/>
                    </a:lnTo>
                    <a:lnTo>
                      <a:pt x="16" y="41"/>
                    </a:lnTo>
                    <a:lnTo>
                      <a:pt x="20" y="43"/>
                    </a:lnTo>
                    <a:lnTo>
                      <a:pt x="20" y="46"/>
                    </a:lnTo>
                    <a:lnTo>
                      <a:pt x="21" y="47"/>
                    </a:lnTo>
                    <a:lnTo>
                      <a:pt x="21" y="46"/>
                    </a:lnTo>
                    <a:lnTo>
                      <a:pt x="21" y="43"/>
                    </a:lnTo>
                    <a:lnTo>
                      <a:pt x="21" y="42"/>
                    </a:lnTo>
                    <a:lnTo>
                      <a:pt x="22" y="42"/>
                    </a:lnTo>
                    <a:lnTo>
                      <a:pt x="22" y="34"/>
                    </a:lnTo>
                    <a:lnTo>
                      <a:pt x="18" y="24"/>
                    </a:lnTo>
                    <a:lnTo>
                      <a:pt x="16" y="20"/>
                    </a:lnTo>
                    <a:lnTo>
                      <a:pt x="16" y="18"/>
                    </a:lnTo>
                    <a:lnTo>
                      <a:pt x="16" y="16"/>
                    </a:lnTo>
                    <a:lnTo>
                      <a:pt x="18" y="1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496">
                <a:extLst>
                  <a:ext uri="{FF2B5EF4-FFF2-40B4-BE49-F238E27FC236}">
                    <a16:creationId xmlns:a16="http://schemas.microsoft.com/office/drawing/2014/main" id="{B39AC0DA-5B49-7EED-69F4-CD83D821FC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6" y="1066"/>
                <a:ext cx="21" cy="24"/>
              </a:xfrm>
              <a:custGeom>
                <a:avLst/>
                <a:gdLst>
                  <a:gd name="T0" fmla="*/ 52 w 64"/>
                  <a:gd name="T1" fmla="*/ 8 h 70"/>
                  <a:gd name="T2" fmla="*/ 43 w 64"/>
                  <a:gd name="T3" fmla="*/ 8 h 70"/>
                  <a:gd name="T4" fmla="*/ 40 w 64"/>
                  <a:gd name="T5" fmla="*/ 14 h 70"/>
                  <a:gd name="T6" fmla="*/ 40 w 64"/>
                  <a:gd name="T7" fmla="*/ 17 h 70"/>
                  <a:gd name="T8" fmla="*/ 38 w 64"/>
                  <a:gd name="T9" fmla="*/ 21 h 70"/>
                  <a:gd name="T10" fmla="*/ 31 w 64"/>
                  <a:gd name="T11" fmla="*/ 25 h 70"/>
                  <a:gd name="T12" fmla="*/ 30 w 64"/>
                  <a:gd name="T13" fmla="*/ 24 h 70"/>
                  <a:gd name="T14" fmla="*/ 37 w 64"/>
                  <a:gd name="T15" fmla="*/ 17 h 70"/>
                  <a:gd name="T16" fmla="*/ 38 w 64"/>
                  <a:gd name="T17" fmla="*/ 9 h 70"/>
                  <a:gd name="T18" fmla="*/ 25 w 64"/>
                  <a:gd name="T19" fmla="*/ 5 h 70"/>
                  <a:gd name="T20" fmla="*/ 21 w 64"/>
                  <a:gd name="T21" fmla="*/ 1 h 70"/>
                  <a:gd name="T22" fmla="*/ 14 w 64"/>
                  <a:gd name="T23" fmla="*/ 12 h 70"/>
                  <a:gd name="T24" fmla="*/ 18 w 64"/>
                  <a:gd name="T25" fmla="*/ 17 h 70"/>
                  <a:gd name="T26" fmla="*/ 18 w 64"/>
                  <a:gd name="T27" fmla="*/ 21 h 70"/>
                  <a:gd name="T28" fmla="*/ 14 w 64"/>
                  <a:gd name="T29" fmla="*/ 17 h 70"/>
                  <a:gd name="T30" fmla="*/ 8 w 64"/>
                  <a:gd name="T31" fmla="*/ 12 h 70"/>
                  <a:gd name="T32" fmla="*/ 8 w 64"/>
                  <a:gd name="T33" fmla="*/ 24 h 70"/>
                  <a:gd name="T34" fmla="*/ 11 w 64"/>
                  <a:gd name="T35" fmla="*/ 26 h 70"/>
                  <a:gd name="T36" fmla="*/ 10 w 64"/>
                  <a:gd name="T37" fmla="*/ 29 h 70"/>
                  <a:gd name="T38" fmla="*/ 4 w 64"/>
                  <a:gd name="T39" fmla="*/ 38 h 70"/>
                  <a:gd name="T40" fmla="*/ 0 w 64"/>
                  <a:gd name="T41" fmla="*/ 53 h 70"/>
                  <a:gd name="T42" fmla="*/ 3 w 64"/>
                  <a:gd name="T43" fmla="*/ 61 h 70"/>
                  <a:gd name="T44" fmla="*/ 16 w 64"/>
                  <a:gd name="T45" fmla="*/ 70 h 70"/>
                  <a:gd name="T46" fmla="*/ 35 w 64"/>
                  <a:gd name="T47" fmla="*/ 51 h 70"/>
                  <a:gd name="T48" fmla="*/ 43 w 64"/>
                  <a:gd name="T49" fmla="*/ 50 h 70"/>
                  <a:gd name="T50" fmla="*/ 46 w 64"/>
                  <a:gd name="T51" fmla="*/ 52 h 70"/>
                  <a:gd name="T52" fmla="*/ 49 w 64"/>
                  <a:gd name="T53" fmla="*/ 52 h 70"/>
                  <a:gd name="T54" fmla="*/ 53 w 64"/>
                  <a:gd name="T55" fmla="*/ 42 h 70"/>
                  <a:gd name="T56" fmla="*/ 52 w 64"/>
                  <a:gd name="T57" fmla="*/ 38 h 70"/>
                  <a:gd name="T58" fmla="*/ 51 w 64"/>
                  <a:gd name="T59" fmla="*/ 30 h 70"/>
                  <a:gd name="T60" fmla="*/ 54 w 64"/>
                  <a:gd name="T61" fmla="*/ 25 h 70"/>
                  <a:gd name="T62" fmla="*/ 58 w 64"/>
                  <a:gd name="T63" fmla="*/ 29 h 70"/>
                  <a:gd name="T64" fmla="*/ 59 w 64"/>
                  <a:gd name="T65" fmla="*/ 31 h 70"/>
                  <a:gd name="T66" fmla="*/ 61 w 64"/>
                  <a:gd name="T67" fmla="*/ 30 h 70"/>
                  <a:gd name="T68" fmla="*/ 62 w 64"/>
                  <a:gd name="T69" fmla="*/ 29 h 70"/>
                  <a:gd name="T70" fmla="*/ 62 w 64"/>
                  <a:gd name="T71" fmla="*/ 1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4" h="70">
                    <a:moveTo>
                      <a:pt x="59" y="13"/>
                    </a:moveTo>
                    <a:lnTo>
                      <a:pt x="52" y="8"/>
                    </a:lnTo>
                    <a:lnTo>
                      <a:pt x="48" y="7"/>
                    </a:lnTo>
                    <a:lnTo>
                      <a:pt x="43" y="8"/>
                    </a:lnTo>
                    <a:lnTo>
                      <a:pt x="41" y="14"/>
                    </a:lnTo>
                    <a:lnTo>
                      <a:pt x="40" y="14"/>
                    </a:lnTo>
                    <a:lnTo>
                      <a:pt x="40" y="15"/>
                    </a:lnTo>
                    <a:lnTo>
                      <a:pt x="40" y="17"/>
                    </a:lnTo>
                    <a:lnTo>
                      <a:pt x="40" y="20"/>
                    </a:lnTo>
                    <a:lnTo>
                      <a:pt x="38" y="21"/>
                    </a:lnTo>
                    <a:lnTo>
                      <a:pt x="37" y="24"/>
                    </a:lnTo>
                    <a:lnTo>
                      <a:pt x="31" y="25"/>
                    </a:lnTo>
                    <a:lnTo>
                      <a:pt x="30" y="25"/>
                    </a:lnTo>
                    <a:lnTo>
                      <a:pt x="30" y="24"/>
                    </a:lnTo>
                    <a:lnTo>
                      <a:pt x="33" y="21"/>
                    </a:lnTo>
                    <a:lnTo>
                      <a:pt x="37" y="17"/>
                    </a:lnTo>
                    <a:lnTo>
                      <a:pt x="38" y="14"/>
                    </a:lnTo>
                    <a:lnTo>
                      <a:pt x="38" y="9"/>
                    </a:lnTo>
                    <a:lnTo>
                      <a:pt x="35" y="8"/>
                    </a:lnTo>
                    <a:lnTo>
                      <a:pt x="25" y="5"/>
                    </a:lnTo>
                    <a:lnTo>
                      <a:pt x="23" y="0"/>
                    </a:lnTo>
                    <a:lnTo>
                      <a:pt x="21" y="1"/>
                    </a:lnTo>
                    <a:lnTo>
                      <a:pt x="18" y="5"/>
                    </a:lnTo>
                    <a:lnTo>
                      <a:pt x="14" y="12"/>
                    </a:lnTo>
                    <a:lnTo>
                      <a:pt x="18" y="12"/>
                    </a:lnTo>
                    <a:lnTo>
                      <a:pt x="18" y="17"/>
                    </a:lnTo>
                    <a:lnTo>
                      <a:pt x="23" y="17"/>
                    </a:lnTo>
                    <a:lnTo>
                      <a:pt x="18" y="21"/>
                    </a:lnTo>
                    <a:lnTo>
                      <a:pt x="14" y="19"/>
                    </a:lnTo>
                    <a:lnTo>
                      <a:pt x="14" y="17"/>
                    </a:lnTo>
                    <a:lnTo>
                      <a:pt x="12" y="12"/>
                    </a:lnTo>
                    <a:lnTo>
                      <a:pt x="8" y="12"/>
                    </a:lnTo>
                    <a:lnTo>
                      <a:pt x="8" y="21"/>
                    </a:lnTo>
                    <a:lnTo>
                      <a:pt x="8" y="24"/>
                    </a:lnTo>
                    <a:lnTo>
                      <a:pt x="10" y="26"/>
                    </a:lnTo>
                    <a:lnTo>
                      <a:pt x="11" y="26"/>
                    </a:lnTo>
                    <a:lnTo>
                      <a:pt x="11" y="27"/>
                    </a:lnTo>
                    <a:lnTo>
                      <a:pt x="10" y="29"/>
                    </a:lnTo>
                    <a:lnTo>
                      <a:pt x="8" y="33"/>
                    </a:lnTo>
                    <a:lnTo>
                      <a:pt x="4" y="38"/>
                    </a:lnTo>
                    <a:lnTo>
                      <a:pt x="1" y="46"/>
                    </a:lnTo>
                    <a:lnTo>
                      <a:pt x="0" y="53"/>
                    </a:lnTo>
                    <a:lnTo>
                      <a:pt x="0" y="57"/>
                    </a:lnTo>
                    <a:lnTo>
                      <a:pt x="3" y="61"/>
                    </a:lnTo>
                    <a:lnTo>
                      <a:pt x="13" y="70"/>
                    </a:lnTo>
                    <a:lnTo>
                      <a:pt x="16" y="70"/>
                    </a:lnTo>
                    <a:lnTo>
                      <a:pt x="22" y="68"/>
                    </a:lnTo>
                    <a:lnTo>
                      <a:pt x="35" y="51"/>
                    </a:lnTo>
                    <a:lnTo>
                      <a:pt x="39" y="48"/>
                    </a:lnTo>
                    <a:lnTo>
                      <a:pt x="43" y="50"/>
                    </a:lnTo>
                    <a:lnTo>
                      <a:pt x="44" y="51"/>
                    </a:lnTo>
                    <a:lnTo>
                      <a:pt x="46" y="52"/>
                    </a:lnTo>
                    <a:lnTo>
                      <a:pt x="47" y="52"/>
                    </a:lnTo>
                    <a:lnTo>
                      <a:pt x="49" y="52"/>
                    </a:lnTo>
                    <a:lnTo>
                      <a:pt x="51" y="48"/>
                    </a:lnTo>
                    <a:lnTo>
                      <a:pt x="53" y="42"/>
                    </a:lnTo>
                    <a:lnTo>
                      <a:pt x="52" y="39"/>
                    </a:lnTo>
                    <a:lnTo>
                      <a:pt x="52" y="38"/>
                    </a:lnTo>
                    <a:lnTo>
                      <a:pt x="52" y="36"/>
                    </a:lnTo>
                    <a:lnTo>
                      <a:pt x="51" y="30"/>
                    </a:lnTo>
                    <a:lnTo>
                      <a:pt x="51" y="27"/>
                    </a:lnTo>
                    <a:lnTo>
                      <a:pt x="54" y="25"/>
                    </a:lnTo>
                    <a:lnTo>
                      <a:pt x="56" y="26"/>
                    </a:lnTo>
                    <a:lnTo>
                      <a:pt x="58" y="29"/>
                    </a:lnTo>
                    <a:lnTo>
                      <a:pt x="58" y="30"/>
                    </a:lnTo>
                    <a:lnTo>
                      <a:pt x="59" y="31"/>
                    </a:lnTo>
                    <a:lnTo>
                      <a:pt x="61" y="32"/>
                    </a:lnTo>
                    <a:lnTo>
                      <a:pt x="61" y="30"/>
                    </a:lnTo>
                    <a:lnTo>
                      <a:pt x="61" y="29"/>
                    </a:lnTo>
                    <a:lnTo>
                      <a:pt x="62" y="29"/>
                    </a:lnTo>
                    <a:lnTo>
                      <a:pt x="64" y="25"/>
                    </a:lnTo>
                    <a:lnTo>
                      <a:pt x="62" y="17"/>
                    </a:lnTo>
                    <a:lnTo>
                      <a:pt x="59" y="1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497">
                <a:extLst>
                  <a:ext uri="{FF2B5EF4-FFF2-40B4-BE49-F238E27FC236}">
                    <a16:creationId xmlns:a16="http://schemas.microsoft.com/office/drawing/2014/main" id="{42E25BE9-32AF-C940-50AC-E3FFF8611C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4" y="1049"/>
                <a:ext cx="27" cy="21"/>
              </a:xfrm>
              <a:custGeom>
                <a:avLst/>
                <a:gdLst>
                  <a:gd name="T0" fmla="*/ 18 w 82"/>
                  <a:gd name="T1" fmla="*/ 53 h 63"/>
                  <a:gd name="T2" fmla="*/ 35 w 82"/>
                  <a:gd name="T3" fmla="*/ 32 h 63"/>
                  <a:gd name="T4" fmla="*/ 29 w 82"/>
                  <a:gd name="T5" fmla="*/ 40 h 63"/>
                  <a:gd name="T6" fmla="*/ 29 w 82"/>
                  <a:gd name="T7" fmla="*/ 48 h 63"/>
                  <a:gd name="T8" fmla="*/ 31 w 82"/>
                  <a:gd name="T9" fmla="*/ 42 h 63"/>
                  <a:gd name="T10" fmla="*/ 49 w 82"/>
                  <a:gd name="T11" fmla="*/ 26 h 63"/>
                  <a:gd name="T12" fmla="*/ 53 w 82"/>
                  <a:gd name="T13" fmla="*/ 19 h 63"/>
                  <a:gd name="T14" fmla="*/ 65 w 82"/>
                  <a:gd name="T15" fmla="*/ 7 h 63"/>
                  <a:gd name="T16" fmla="*/ 61 w 82"/>
                  <a:gd name="T17" fmla="*/ 18 h 63"/>
                  <a:gd name="T18" fmla="*/ 55 w 82"/>
                  <a:gd name="T19" fmla="*/ 22 h 63"/>
                  <a:gd name="T20" fmla="*/ 59 w 82"/>
                  <a:gd name="T21" fmla="*/ 21 h 63"/>
                  <a:gd name="T22" fmla="*/ 57 w 82"/>
                  <a:gd name="T23" fmla="*/ 23 h 63"/>
                  <a:gd name="T24" fmla="*/ 52 w 82"/>
                  <a:gd name="T25" fmla="*/ 30 h 63"/>
                  <a:gd name="T26" fmla="*/ 48 w 82"/>
                  <a:gd name="T27" fmla="*/ 37 h 63"/>
                  <a:gd name="T28" fmla="*/ 46 w 82"/>
                  <a:gd name="T29" fmla="*/ 48 h 63"/>
                  <a:gd name="T30" fmla="*/ 39 w 82"/>
                  <a:gd name="T31" fmla="*/ 59 h 63"/>
                  <a:gd name="T32" fmla="*/ 53 w 82"/>
                  <a:gd name="T33" fmla="*/ 58 h 63"/>
                  <a:gd name="T34" fmla="*/ 57 w 82"/>
                  <a:gd name="T35" fmla="*/ 59 h 63"/>
                  <a:gd name="T36" fmla="*/ 57 w 82"/>
                  <a:gd name="T37" fmla="*/ 53 h 63"/>
                  <a:gd name="T38" fmla="*/ 59 w 82"/>
                  <a:gd name="T39" fmla="*/ 41 h 63"/>
                  <a:gd name="T40" fmla="*/ 70 w 82"/>
                  <a:gd name="T41" fmla="*/ 40 h 63"/>
                  <a:gd name="T42" fmla="*/ 64 w 82"/>
                  <a:gd name="T43" fmla="*/ 37 h 63"/>
                  <a:gd name="T44" fmla="*/ 63 w 82"/>
                  <a:gd name="T45" fmla="*/ 27 h 63"/>
                  <a:gd name="T46" fmla="*/ 68 w 82"/>
                  <a:gd name="T47" fmla="*/ 25 h 63"/>
                  <a:gd name="T48" fmla="*/ 82 w 82"/>
                  <a:gd name="T49" fmla="*/ 17 h 63"/>
                  <a:gd name="T50" fmla="*/ 81 w 82"/>
                  <a:gd name="T51" fmla="*/ 13 h 63"/>
                  <a:gd name="T52" fmla="*/ 78 w 82"/>
                  <a:gd name="T53" fmla="*/ 6 h 63"/>
                  <a:gd name="T54" fmla="*/ 74 w 82"/>
                  <a:gd name="T55" fmla="*/ 0 h 63"/>
                  <a:gd name="T56" fmla="*/ 58 w 82"/>
                  <a:gd name="T57" fmla="*/ 2 h 63"/>
                  <a:gd name="T58" fmla="*/ 51 w 82"/>
                  <a:gd name="T59" fmla="*/ 7 h 63"/>
                  <a:gd name="T60" fmla="*/ 47 w 82"/>
                  <a:gd name="T61" fmla="*/ 9 h 63"/>
                  <a:gd name="T62" fmla="*/ 46 w 82"/>
                  <a:gd name="T63" fmla="*/ 10 h 63"/>
                  <a:gd name="T64" fmla="*/ 35 w 82"/>
                  <a:gd name="T65" fmla="*/ 7 h 63"/>
                  <a:gd name="T66" fmla="*/ 20 w 82"/>
                  <a:gd name="T67" fmla="*/ 12 h 63"/>
                  <a:gd name="T68" fmla="*/ 3 w 82"/>
                  <a:gd name="T69" fmla="*/ 44 h 63"/>
                  <a:gd name="T70" fmla="*/ 0 w 82"/>
                  <a:gd name="T71" fmla="*/ 49 h 63"/>
                  <a:gd name="T72" fmla="*/ 5 w 82"/>
                  <a:gd name="T73" fmla="*/ 52 h 63"/>
                  <a:gd name="T74" fmla="*/ 0 w 82"/>
                  <a:gd name="T75" fmla="*/ 55 h 63"/>
                  <a:gd name="T76" fmla="*/ 5 w 82"/>
                  <a:gd name="T77" fmla="*/ 59 h 63"/>
                  <a:gd name="T78" fmla="*/ 7 w 82"/>
                  <a:gd name="T79" fmla="*/ 59 h 63"/>
                  <a:gd name="T80" fmla="*/ 10 w 82"/>
                  <a:gd name="T81" fmla="*/ 59 h 63"/>
                  <a:gd name="T82" fmla="*/ 14 w 82"/>
                  <a:gd name="T83" fmla="*/ 55 h 63"/>
                  <a:gd name="T84" fmla="*/ 19 w 82"/>
                  <a:gd name="T85" fmla="*/ 6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82" h="63">
                    <a:moveTo>
                      <a:pt x="21" y="61"/>
                    </a:moveTo>
                    <a:lnTo>
                      <a:pt x="18" y="53"/>
                    </a:lnTo>
                    <a:lnTo>
                      <a:pt x="32" y="33"/>
                    </a:lnTo>
                    <a:lnTo>
                      <a:pt x="35" y="32"/>
                    </a:lnTo>
                    <a:lnTo>
                      <a:pt x="32" y="38"/>
                    </a:lnTo>
                    <a:lnTo>
                      <a:pt x="29" y="40"/>
                    </a:lnTo>
                    <a:lnTo>
                      <a:pt x="28" y="45"/>
                    </a:lnTo>
                    <a:lnTo>
                      <a:pt x="29" y="48"/>
                    </a:lnTo>
                    <a:lnTo>
                      <a:pt x="32" y="47"/>
                    </a:lnTo>
                    <a:lnTo>
                      <a:pt x="31" y="42"/>
                    </a:lnTo>
                    <a:lnTo>
                      <a:pt x="44" y="31"/>
                    </a:lnTo>
                    <a:lnTo>
                      <a:pt x="49" y="26"/>
                    </a:lnTo>
                    <a:lnTo>
                      <a:pt x="51" y="23"/>
                    </a:lnTo>
                    <a:lnTo>
                      <a:pt x="53" y="19"/>
                    </a:lnTo>
                    <a:lnTo>
                      <a:pt x="58" y="17"/>
                    </a:lnTo>
                    <a:lnTo>
                      <a:pt x="65" y="7"/>
                    </a:lnTo>
                    <a:lnTo>
                      <a:pt x="67" y="8"/>
                    </a:lnTo>
                    <a:lnTo>
                      <a:pt x="61" y="18"/>
                    </a:lnTo>
                    <a:lnTo>
                      <a:pt x="54" y="21"/>
                    </a:lnTo>
                    <a:lnTo>
                      <a:pt x="55" y="22"/>
                    </a:lnTo>
                    <a:lnTo>
                      <a:pt x="59" y="22"/>
                    </a:lnTo>
                    <a:lnTo>
                      <a:pt x="59" y="21"/>
                    </a:lnTo>
                    <a:lnTo>
                      <a:pt x="59" y="22"/>
                    </a:lnTo>
                    <a:lnTo>
                      <a:pt x="57" y="23"/>
                    </a:lnTo>
                    <a:lnTo>
                      <a:pt x="56" y="26"/>
                    </a:lnTo>
                    <a:lnTo>
                      <a:pt x="52" y="30"/>
                    </a:lnTo>
                    <a:lnTo>
                      <a:pt x="50" y="34"/>
                    </a:lnTo>
                    <a:lnTo>
                      <a:pt x="48" y="37"/>
                    </a:lnTo>
                    <a:lnTo>
                      <a:pt x="48" y="40"/>
                    </a:lnTo>
                    <a:lnTo>
                      <a:pt x="46" y="48"/>
                    </a:lnTo>
                    <a:lnTo>
                      <a:pt x="40" y="53"/>
                    </a:lnTo>
                    <a:lnTo>
                      <a:pt x="39" y="59"/>
                    </a:lnTo>
                    <a:lnTo>
                      <a:pt x="49" y="52"/>
                    </a:lnTo>
                    <a:lnTo>
                      <a:pt x="53" y="58"/>
                    </a:lnTo>
                    <a:lnTo>
                      <a:pt x="55" y="59"/>
                    </a:lnTo>
                    <a:lnTo>
                      <a:pt x="57" y="59"/>
                    </a:lnTo>
                    <a:lnTo>
                      <a:pt x="57" y="57"/>
                    </a:lnTo>
                    <a:lnTo>
                      <a:pt x="57" y="53"/>
                    </a:lnTo>
                    <a:lnTo>
                      <a:pt x="55" y="47"/>
                    </a:lnTo>
                    <a:lnTo>
                      <a:pt x="59" y="41"/>
                    </a:lnTo>
                    <a:lnTo>
                      <a:pt x="68" y="44"/>
                    </a:lnTo>
                    <a:lnTo>
                      <a:pt x="70" y="40"/>
                    </a:lnTo>
                    <a:lnTo>
                      <a:pt x="69" y="38"/>
                    </a:lnTo>
                    <a:lnTo>
                      <a:pt x="64" y="37"/>
                    </a:lnTo>
                    <a:lnTo>
                      <a:pt x="64" y="30"/>
                    </a:lnTo>
                    <a:lnTo>
                      <a:pt x="63" y="27"/>
                    </a:lnTo>
                    <a:lnTo>
                      <a:pt x="64" y="26"/>
                    </a:lnTo>
                    <a:lnTo>
                      <a:pt x="68" y="25"/>
                    </a:lnTo>
                    <a:lnTo>
                      <a:pt x="74" y="23"/>
                    </a:lnTo>
                    <a:lnTo>
                      <a:pt x="82" y="17"/>
                    </a:lnTo>
                    <a:lnTo>
                      <a:pt x="81" y="14"/>
                    </a:lnTo>
                    <a:lnTo>
                      <a:pt x="81" y="13"/>
                    </a:lnTo>
                    <a:lnTo>
                      <a:pt x="81" y="10"/>
                    </a:lnTo>
                    <a:lnTo>
                      <a:pt x="78" y="6"/>
                    </a:lnTo>
                    <a:lnTo>
                      <a:pt x="77" y="2"/>
                    </a:lnTo>
                    <a:lnTo>
                      <a:pt x="74" y="0"/>
                    </a:lnTo>
                    <a:lnTo>
                      <a:pt x="69" y="0"/>
                    </a:lnTo>
                    <a:lnTo>
                      <a:pt x="58" y="2"/>
                    </a:lnTo>
                    <a:lnTo>
                      <a:pt x="55" y="4"/>
                    </a:lnTo>
                    <a:lnTo>
                      <a:pt x="51" y="7"/>
                    </a:lnTo>
                    <a:lnTo>
                      <a:pt x="49" y="9"/>
                    </a:lnTo>
                    <a:lnTo>
                      <a:pt x="47" y="9"/>
                    </a:lnTo>
                    <a:lnTo>
                      <a:pt x="46" y="9"/>
                    </a:lnTo>
                    <a:lnTo>
                      <a:pt x="46" y="10"/>
                    </a:lnTo>
                    <a:lnTo>
                      <a:pt x="44" y="10"/>
                    </a:lnTo>
                    <a:lnTo>
                      <a:pt x="35" y="7"/>
                    </a:lnTo>
                    <a:lnTo>
                      <a:pt x="27" y="9"/>
                    </a:lnTo>
                    <a:lnTo>
                      <a:pt x="20" y="12"/>
                    </a:lnTo>
                    <a:lnTo>
                      <a:pt x="17" y="18"/>
                    </a:lnTo>
                    <a:lnTo>
                      <a:pt x="3" y="44"/>
                    </a:lnTo>
                    <a:lnTo>
                      <a:pt x="0" y="46"/>
                    </a:lnTo>
                    <a:lnTo>
                      <a:pt x="0" y="49"/>
                    </a:lnTo>
                    <a:lnTo>
                      <a:pt x="1" y="50"/>
                    </a:lnTo>
                    <a:lnTo>
                      <a:pt x="5" y="52"/>
                    </a:lnTo>
                    <a:lnTo>
                      <a:pt x="5" y="53"/>
                    </a:lnTo>
                    <a:lnTo>
                      <a:pt x="0" y="55"/>
                    </a:lnTo>
                    <a:lnTo>
                      <a:pt x="4" y="59"/>
                    </a:lnTo>
                    <a:lnTo>
                      <a:pt x="5" y="59"/>
                    </a:lnTo>
                    <a:lnTo>
                      <a:pt x="7" y="60"/>
                    </a:lnTo>
                    <a:lnTo>
                      <a:pt x="7" y="59"/>
                    </a:lnTo>
                    <a:lnTo>
                      <a:pt x="8" y="59"/>
                    </a:lnTo>
                    <a:lnTo>
                      <a:pt x="10" y="59"/>
                    </a:lnTo>
                    <a:lnTo>
                      <a:pt x="12" y="53"/>
                    </a:lnTo>
                    <a:lnTo>
                      <a:pt x="14" y="55"/>
                    </a:lnTo>
                    <a:lnTo>
                      <a:pt x="18" y="63"/>
                    </a:lnTo>
                    <a:lnTo>
                      <a:pt x="19" y="62"/>
                    </a:lnTo>
                    <a:lnTo>
                      <a:pt x="21" y="6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498">
                <a:extLst>
                  <a:ext uri="{FF2B5EF4-FFF2-40B4-BE49-F238E27FC236}">
                    <a16:creationId xmlns:a16="http://schemas.microsoft.com/office/drawing/2014/main" id="{1C204D81-3FA5-04A2-2360-09DC58A692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5" y="1046"/>
                <a:ext cx="10" cy="18"/>
              </a:xfrm>
              <a:custGeom>
                <a:avLst/>
                <a:gdLst>
                  <a:gd name="T0" fmla="*/ 22 w 29"/>
                  <a:gd name="T1" fmla="*/ 18 h 54"/>
                  <a:gd name="T2" fmla="*/ 26 w 29"/>
                  <a:gd name="T3" fmla="*/ 26 h 54"/>
                  <a:gd name="T4" fmla="*/ 28 w 29"/>
                  <a:gd name="T5" fmla="*/ 24 h 54"/>
                  <a:gd name="T6" fmla="*/ 27 w 29"/>
                  <a:gd name="T7" fmla="*/ 20 h 54"/>
                  <a:gd name="T8" fmla="*/ 29 w 29"/>
                  <a:gd name="T9" fmla="*/ 18 h 54"/>
                  <a:gd name="T10" fmla="*/ 27 w 29"/>
                  <a:gd name="T11" fmla="*/ 15 h 54"/>
                  <a:gd name="T12" fmla="*/ 25 w 29"/>
                  <a:gd name="T13" fmla="*/ 12 h 54"/>
                  <a:gd name="T14" fmla="*/ 26 w 29"/>
                  <a:gd name="T15" fmla="*/ 10 h 54"/>
                  <a:gd name="T16" fmla="*/ 26 w 29"/>
                  <a:gd name="T17" fmla="*/ 6 h 54"/>
                  <a:gd name="T18" fmla="*/ 24 w 29"/>
                  <a:gd name="T19" fmla="*/ 3 h 54"/>
                  <a:gd name="T20" fmla="*/ 20 w 29"/>
                  <a:gd name="T21" fmla="*/ 1 h 54"/>
                  <a:gd name="T22" fmla="*/ 12 w 29"/>
                  <a:gd name="T23" fmla="*/ 0 h 54"/>
                  <a:gd name="T24" fmla="*/ 6 w 29"/>
                  <a:gd name="T25" fmla="*/ 3 h 54"/>
                  <a:gd name="T26" fmla="*/ 1 w 29"/>
                  <a:gd name="T27" fmla="*/ 7 h 54"/>
                  <a:gd name="T28" fmla="*/ 0 w 29"/>
                  <a:gd name="T29" fmla="*/ 13 h 54"/>
                  <a:gd name="T30" fmla="*/ 1 w 29"/>
                  <a:gd name="T31" fmla="*/ 18 h 54"/>
                  <a:gd name="T32" fmla="*/ 6 w 29"/>
                  <a:gd name="T33" fmla="*/ 22 h 54"/>
                  <a:gd name="T34" fmla="*/ 10 w 29"/>
                  <a:gd name="T35" fmla="*/ 23 h 54"/>
                  <a:gd name="T36" fmla="*/ 13 w 29"/>
                  <a:gd name="T37" fmla="*/ 28 h 54"/>
                  <a:gd name="T38" fmla="*/ 17 w 29"/>
                  <a:gd name="T39" fmla="*/ 36 h 54"/>
                  <a:gd name="T40" fmla="*/ 8 w 29"/>
                  <a:gd name="T41" fmla="*/ 45 h 54"/>
                  <a:gd name="T42" fmla="*/ 5 w 29"/>
                  <a:gd name="T43" fmla="*/ 53 h 54"/>
                  <a:gd name="T44" fmla="*/ 7 w 29"/>
                  <a:gd name="T45" fmla="*/ 54 h 54"/>
                  <a:gd name="T46" fmla="*/ 14 w 29"/>
                  <a:gd name="T47" fmla="*/ 45 h 54"/>
                  <a:gd name="T48" fmla="*/ 16 w 29"/>
                  <a:gd name="T49" fmla="*/ 41 h 54"/>
                  <a:gd name="T50" fmla="*/ 20 w 29"/>
                  <a:gd name="T51" fmla="*/ 43 h 54"/>
                  <a:gd name="T52" fmla="*/ 20 w 29"/>
                  <a:gd name="T53" fmla="*/ 46 h 54"/>
                  <a:gd name="T54" fmla="*/ 21 w 29"/>
                  <a:gd name="T55" fmla="*/ 47 h 54"/>
                  <a:gd name="T56" fmla="*/ 21 w 29"/>
                  <a:gd name="T57" fmla="*/ 46 h 54"/>
                  <a:gd name="T58" fmla="*/ 21 w 29"/>
                  <a:gd name="T59" fmla="*/ 43 h 54"/>
                  <a:gd name="T60" fmla="*/ 21 w 29"/>
                  <a:gd name="T61" fmla="*/ 42 h 54"/>
                  <a:gd name="T62" fmla="*/ 22 w 29"/>
                  <a:gd name="T63" fmla="*/ 42 h 54"/>
                  <a:gd name="T64" fmla="*/ 22 w 29"/>
                  <a:gd name="T65" fmla="*/ 34 h 54"/>
                  <a:gd name="T66" fmla="*/ 18 w 29"/>
                  <a:gd name="T67" fmla="*/ 24 h 54"/>
                  <a:gd name="T68" fmla="*/ 16 w 29"/>
                  <a:gd name="T69" fmla="*/ 20 h 54"/>
                  <a:gd name="T70" fmla="*/ 16 w 29"/>
                  <a:gd name="T71" fmla="*/ 18 h 54"/>
                  <a:gd name="T72" fmla="*/ 16 w 29"/>
                  <a:gd name="T73" fmla="*/ 16 h 54"/>
                  <a:gd name="T74" fmla="*/ 18 w 29"/>
                  <a:gd name="T75" fmla="*/ 16 h 54"/>
                  <a:gd name="T76" fmla="*/ 19 w 29"/>
                  <a:gd name="T77" fmla="*/ 14 h 54"/>
                  <a:gd name="T78" fmla="*/ 21 w 29"/>
                  <a:gd name="T79" fmla="*/ 14 h 54"/>
                  <a:gd name="T80" fmla="*/ 21 w 29"/>
                  <a:gd name="T81" fmla="*/ 15 h 54"/>
                  <a:gd name="T82" fmla="*/ 22 w 29"/>
                  <a:gd name="T83" fmla="*/ 1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9" h="54">
                    <a:moveTo>
                      <a:pt x="22" y="18"/>
                    </a:moveTo>
                    <a:lnTo>
                      <a:pt x="26" y="26"/>
                    </a:lnTo>
                    <a:lnTo>
                      <a:pt x="28" y="24"/>
                    </a:lnTo>
                    <a:lnTo>
                      <a:pt x="27" y="20"/>
                    </a:lnTo>
                    <a:lnTo>
                      <a:pt x="29" y="18"/>
                    </a:lnTo>
                    <a:lnTo>
                      <a:pt x="27" y="15"/>
                    </a:lnTo>
                    <a:lnTo>
                      <a:pt x="25" y="12"/>
                    </a:lnTo>
                    <a:lnTo>
                      <a:pt x="26" y="10"/>
                    </a:lnTo>
                    <a:lnTo>
                      <a:pt x="26" y="6"/>
                    </a:lnTo>
                    <a:lnTo>
                      <a:pt x="24" y="3"/>
                    </a:lnTo>
                    <a:lnTo>
                      <a:pt x="20" y="1"/>
                    </a:lnTo>
                    <a:lnTo>
                      <a:pt x="12" y="0"/>
                    </a:lnTo>
                    <a:lnTo>
                      <a:pt x="6" y="3"/>
                    </a:lnTo>
                    <a:lnTo>
                      <a:pt x="1" y="7"/>
                    </a:lnTo>
                    <a:lnTo>
                      <a:pt x="0" y="13"/>
                    </a:lnTo>
                    <a:lnTo>
                      <a:pt x="1" y="18"/>
                    </a:lnTo>
                    <a:lnTo>
                      <a:pt x="6" y="22"/>
                    </a:lnTo>
                    <a:lnTo>
                      <a:pt x="10" y="23"/>
                    </a:lnTo>
                    <a:lnTo>
                      <a:pt x="13" y="28"/>
                    </a:lnTo>
                    <a:lnTo>
                      <a:pt x="17" y="36"/>
                    </a:lnTo>
                    <a:lnTo>
                      <a:pt x="8" y="45"/>
                    </a:lnTo>
                    <a:lnTo>
                      <a:pt x="5" y="53"/>
                    </a:lnTo>
                    <a:lnTo>
                      <a:pt x="7" y="54"/>
                    </a:lnTo>
                    <a:lnTo>
                      <a:pt x="14" y="45"/>
                    </a:lnTo>
                    <a:lnTo>
                      <a:pt x="16" y="41"/>
                    </a:lnTo>
                    <a:lnTo>
                      <a:pt x="20" y="43"/>
                    </a:lnTo>
                    <a:lnTo>
                      <a:pt x="20" y="46"/>
                    </a:lnTo>
                    <a:lnTo>
                      <a:pt x="21" y="47"/>
                    </a:lnTo>
                    <a:lnTo>
                      <a:pt x="21" y="46"/>
                    </a:lnTo>
                    <a:lnTo>
                      <a:pt x="21" y="43"/>
                    </a:lnTo>
                    <a:lnTo>
                      <a:pt x="21" y="42"/>
                    </a:lnTo>
                    <a:lnTo>
                      <a:pt x="22" y="42"/>
                    </a:lnTo>
                    <a:lnTo>
                      <a:pt x="22" y="34"/>
                    </a:lnTo>
                    <a:lnTo>
                      <a:pt x="18" y="24"/>
                    </a:lnTo>
                    <a:lnTo>
                      <a:pt x="16" y="20"/>
                    </a:lnTo>
                    <a:lnTo>
                      <a:pt x="16" y="18"/>
                    </a:lnTo>
                    <a:lnTo>
                      <a:pt x="16" y="16"/>
                    </a:lnTo>
                    <a:lnTo>
                      <a:pt x="18" y="16"/>
                    </a:lnTo>
                    <a:lnTo>
                      <a:pt x="19" y="14"/>
                    </a:lnTo>
                    <a:lnTo>
                      <a:pt x="21" y="14"/>
                    </a:lnTo>
                    <a:lnTo>
                      <a:pt x="21" y="15"/>
                    </a:lnTo>
                    <a:lnTo>
                      <a:pt x="22" y="1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499">
                <a:extLst>
                  <a:ext uri="{FF2B5EF4-FFF2-40B4-BE49-F238E27FC236}">
                    <a16:creationId xmlns:a16="http://schemas.microsoft.com/office/drawing/2014/main" id="{571A7821-84AC-4127-50B5-479FE35C26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6" y="1066"/>
                <a:ext cx="21" cy="24"/>
              </a:xfrm>
              <a:custGeom>
                <a:avLst/>
                <a:gdLst>
                  <a:gd name="T0" fmla="*/ 62 w 64"/>
                  <a:gd name="T1" fmla="*/ 17 h 70"/>
                  <a:gd name="T2" fmla="*/ 62 w 64"/>
                  <a:gd name="T3" fmla="*/ 29 h 70"/>
                  <a:gd name="T4" fmla="*/ 61 w 64"/>
                  <a:gd name="T5" fmla="*/ 30 h 70"/>
                  <a:gd name="T6" fmla="*/ 59 w 64"/>
                  <a:gd name="T7" fmla="*/ 31 h 70"/>
                  <a:gd name="T8" fmla="*/ 58 w 64"/>
                  <a:gd name="T9" fmla="*/ 29 h 70"/>
                  <a:gd name="T10" fmla="*/ 54 w 64"/>
                  <a:gd name="T11" fmla="*/ 25 h 70"/>
                  <a:gd name="T12" fmla="*/ 51 w 64"/>
                  <a:gd name="T13" fmla="*/ 30 h 70"/>
                  <a:gd name="T14" fmla="*/ 52 w 64"/>
                  <a:gd name="T15" fmla="*/ 38 h 70"/>
                  <a:gd name="T16" fmla="*/ 53 w 64"/>
                  <a:gd name="T17" fmla="*/ 42 h 70"/>
                  <a:gd name="T18" fmla="*/ 49 w 64"/>
                  <a:gd name="T19" fmla="*/ 52 h 70"/>
                  <a:gd name="T20" fmla="*/ 46 w 64"/>
                  <a:gd name="T21" fmla="*/ 52 h 70"/>
                  <a:gd name="T22" fmla="*/ 43 w 64"/>
                  <a:gd name="T23" fmla="*/ 50 h 70"/>
                  <a:gd name="T24" fmla="*/ 35 w 64"/>
                  <a:gd name="T25" fmla="*/ 51 h 70"/>
                  <a:gd name="T26" fmla="*/ 16 w 64"/>
                  <a:gd name="T27" fmla="*/ 70 h 70"/>
                  <a:gd name="T28" fmla="*/ 3 w 64"/>
                  <a:gd name="T29" fmla="*/ 61 h 70"/>
                  <a:gd name="T30" fmla="*/ 0 w 64"/>
                  <a:gd name="T31" fmla="*/ 53 h 70"/>
                  <a:gd name="T32" fmla="*/ 4 w 64"/>
                  <a:gd name="T33" fmla="*/ 38 h 70"/>
                  <a:gd name="T34" fmla="*/ 10 w 64"/>
                  <a:gd name="T35" fmla="*/ 29 h 70"/>
                  <a:gd name="T36" fmla="*/ 11 w 64"/>
                  <a:gd name="T37" fmla="*/ 26 h 70"/>
                  <a:gd name="T38" fmla="*/ 8 w 64"/>
                  <a:gd name="T39" fmla="*/ 24 h 70"/>
                  <a:gd name="T40" fmla="*/ 8 w 64"/>
                  <a:gd name="T41" fmla="*/ 12 h 70"/>
                  <a:gd name="T42" fmla="*/ 14 w 64"/>
                  <a:gd name="T43" fmla="*/ 17 h 70"/>
                  <a:gd name="T44" fmla="*/ 18 w 64"/>
                  <a:gd name="T45" fmla="*/ 21 h 70"/>
                  <a:gd name="T46" fmla="*/ 18 w 64"/>
                  <a:gd name="T47" fmla="*/ 17 h 70"/>
                  <a:gd name="T48" fmla="*/ 14 w 64"/>
                  <a:gd name="T49" fmla="*/ 12 h 70"/>
                  <a:gd name="T50" fmla="*/ 21 w 64"/>
                  <a:gd name="T51" fmla="*/ 1 h 70"/>
                  <a:gd name="T52" fmla="*/ 25 w 64"/>
                  <a:gd name="T53" fmla="*/ 5 h 70"/>
                  <a:gd name="T54" fmla="*/ 38 w 64"/>
                  <a:gd name="T55" fmla="*/ 9 h 70"/>
                  <a:gd name="T56" fmla="*/ 37 w 64"/>
                  <a:gd name="T57" fmla="*/ 17 h 70"/>
                  <a:gd name="T58" fmla="*/ 30 w 64"/>
                  <a:gd name="T59" fmla="*/ 24 h 70"/>
                  <a:gd name="T60" fmla="*/ 31 w 64"/>
                  <a:gd name="T61" fmla="*/ 25 h 70"/>
                  <a:gd name="T62" fmla="*/ 38 w 64"/>
                  <a:gd name="T63" fmla="*/ 21 h 70"/>
                  <a:gd name="T64" fmla="*/ 40 w 64"/>
                  <a:gd name="T65" fmla="*/ 17 h 70"/>
                  <a:gd name="T66" fmla="*/ 40 w 64"/>
                  <a:gd name="T67" fmla="*/ 14 h 70"/>
                  <a:gd name="T68" fmla="*/ 43 w 64"/>
                  <a:gd name="T69" fmla="*/ 8 h 70"/>
                  <a:gd name="T70" fmla="*/ 52 w 64"/>
                  <a:gd name="T71" fmla="*/ 8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4" h="70">
                    <a:moveTo>
                      <a:pt x="59" y="13"/>
                    </a:moveTo>
                    <a:lnTo>
                      <a:pt x="62" y="17"/>
                    </a:lnTo>
                    <a:lnTo>
                      <a:pt x="64" y="25"/>
                    </a:lnTo>
                    <a:lnTo>
                      <a:pt x="62" y="29"/>
                    </a:lnTo>
                    <a:lnTo>
                      <a:pt x="61" y="29"/>
                    </a:lnTo>
                    <a:lnTo>
                      <a:pt x="61" y="30"/>
                    </a:lnTo>
                    <a:lnTo>
                      <a:pt x="61" y="32"/>
                    </a:lnTo>
                    <a:lnTo>
                      <a:pt x="59" y="31"/>
                    </a:lnTo>
                    <a:lnTo>
                      <a:pt x="58" y="30"/>
                    </a:lnTo>
                    <a:lnTo>
                      <a:pt x="58" y="29"/>
                    </a:lnTo>
                    <a:lnTo>
                      <a:pt x="56" y="26"/>
                    </a:lnTo>
                    <a:lnTo>
                      <a:pt x="54" y="25"/>
                    </a:lnTo>
                    <a:lnTo>
                      <a:pt x="51" y="27"/>
                    </a:lnTo>
                    <a:lnTo>
                      <a:pt x="51" y="30"/>
                    </a:lnTo>
                    <a:lnTo>
                      <a:pt x="52" y="36"/>
                    </a:lnTo>
                    <a:lnTo>
                      <a:pt x="52" y="38"/>
                    </a:lnTo>
                    <a:lnTo>
                      <a:pt x="52" y="39"/>
                    </a:lnTo>
                    <a:lnTo>
                      <a:pt x="53" y="42"/>
                    </a:lnTo>
                    <a:lnTo>
                      <a:pt x="51" y="48"/>
                    </a:lnTo>
                    <a:lnTo>
                      <a:pt x="49" y="52"/>
                    </a:lnTo>
                    <a:lnTo>
                      <a:pt x="47" y="52"/>
                    </a:lnTo>
                    <a:lnTo>
                      <a:pt x="46" y="52"/>
                    </a:lnTo>
                    <a:lnTo>
                      <a:pt x="44" y="51"/>
                    </a:lnTo>
                    <a:lnTo>
                      <a:pt x="43" y="50"/>
                    </a:lnTo>
                    <a:lnTo>
                      <a:pt x="39" y="48"/>
                    </a:lnTo>
                    <a:lnTo>
                      <a:pt x="35" y="51"/>
                    </a:lnTo>
                    <a:lnTo>
                      <a:pt x="22" y="68"/>
                    </a:lnTo>
                    <a:lnTo>
                      <a:pt x="16" y="70"/>
                    </a:lnTo>
                    <a:lnTo>
                      <a:pt x="13" y="70"/>
                    </a:lnTo>
                    <a:lnTo>
                      <a:pt x="3" y="61"/>
                    </a:lnTo>
                    <a:lnTo>
                      <a:pt x="0" y="57"/>
                    </a:lnTo>
                    <a:lnTo>
                      <a:pt x="0" y="53"/>
                    </a:lnTo>
                    <a:lnTo>
                      <a:pt x="1" y="46"/>
                    </a:lnTo>
                    <a:lnTo>
                      <a:pt x="4" y="38"/>
                    </a:lnTo>
                    <a:lnTo>
                      <a:pt x="8" y="33"/>
                    </a:lnTo>
                    <a:lnTo>
                      <a:pt x="10" y="29"/>
                    </a:lnTo>
                    <a:lnTo>
                      <a:pt x="11" y="27"/>
                    </a:lnTo>
                    <a:lnTo>
                      <a:pt x="11" y="26"/>
                    </a:lnTo>
                    <a:lnTo>
                      <a:pt x="10" y="26"/>
                    </a:lnTo>
                    <a:lnTo>
                      <a:pt x="8" y="24"/>
                    </a:lnTo>
                    <a:lnTo>
                      <a:pt x="8" y="21"/>
                    </a:lnTo>
                    <a:lnTo>
                      <a:pt x="8" y="12"/>
                    </a:lnTo>
                    <a:lnTo>
                      <a:pt x="12" y="12"/>
                    </a:lnTo>
                    <a:lnTo>
                      <a:pt x="14" y="17"/>
                    </a:lnTo>
                    <a:lnTo>
                      <a:pt x="14" y="19"/>
                    </a:lnTo>
                    <a:lnTo>
                      <a:pt x="18" y="21"/>
                    </a:lnTo>
                    <a:lnTo>
                      <a:pt x="23" y="17"/>
                    </a:lnTo>
                    <a:lnTo>
                      <a:pt x="18" y="17"/>
                    </a:lnTo>
                    <a:lnTo>
                      <a:pt x="18" y="12"/>
                    </a:lnTo>
                    <a:lnTo>
                      <a:pt x="14" y="12"/>
                    </a:lnTo>
                    <a:lnTo>
                      <a:pt x="18" y="5"/>
                    </a:lnTo>
                    <a:lnTo>
                      <a:pt x="21" y="1"/>
                    </a:lnTo>
                    <a:lnTo>
                      <a:pt x="23" y="0"/>
                    </a:lnTo>
                    <a:lnTo>
                      <a:pt x="25" y="5"/>
                    </a:lnTo>
                    <a:lnTo>
                      <a:pt x="35" y="8"/>
                    </a:lnTo>
                    <a:lnTo>
                      <a:pt x="38" y="9"/>
                    </a:lnTo>
                    <a:lnTo>
                      <a:pt x="38" y="14"/>
                    </a:lnTo>
                    <a:lnTo>
                      <a:pt x="37" y="17"/>
                    </a:lnTo>
                    <a:lnTo>
                      <a:pt x="33" y="21"/>
                    </a:lnTo>
                    <a:lnTo>
                      <a:pt x="30" y="24"/>
                    </a:lnTo>
                    <a:lnTo>
                      <a:pt x="30" y="25"/>
                    </a:lnTo>
                    <a:lnTo>
                      <a:pt x="31" y="25"/>
                    </a:lnTo>
                    <a:lnTo>
                      <a:pt x="37" y="24"/>
                    </a:lnTo>
                    <a:lnTo>
                      <a:pt x="38" y="21"/>
                    </a:lnTo>
                    <a:lnTo>
                      <a:pt x="40" y="20"/>
                    </a:lnTo>
                    <a:lnTo>
                      <a:pt x="40" y="17"/>
                    </a:lnTo>
                    <a:lnTo>
                      <a:pt x="40" y="15"/>
                    </a:lnTo>
                    <a:lnTo>
                      <a:pt x="40" y="14"/>
                    </a:lnTo>
                    <a:lnTo>
                      <a:pt x="41" y="14"/>
                    </a:lnTo>
                    <a:lnTo>
                      <a:pt x="43" y="8"/>
                    </a:lnTo>
                    <a:lnTo>
                      <a:pt x="48" y="7"/>
                    </a:lnTo>
                    <a:lnTo>
                      <a:pt x="52" y="8"/>
                    </a:lnTo>
                    <a:lnTo>
                      <a:pt x="59" y="1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500">
                <a:extLst>
                  <a:ext uri="{FF2B5EF4-FFF2-40B4-BE49-F238E27FC236}">
                    <a16:creationId xmlns:a16="http://schemas.microsoft.com/office/drawing/2014/main" id="{9646EF56-0F3E-D527-CBA8-F7A7910AE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3" y="1049"/>
                <a:ext cx="28" cy="21"/>
              </a:xfrm>
              <a:custGeom>
                <a:avLst/>
                <a:gdLst>
                  <a:gd name="T0" fmla="*/ 36 w 82"/>
                  <a:gd name="T1" fmla="*/ 7 h 63"/>
                  <a:gd name="T2" fmla="*/ 49 w 82"/>
                  <a:gd name="T3" fmla="*/ 10 h 63"/>
                  <a:gd name="T4" fmla="*/ 55 w 82"/>
                  <a:gd name="T5" fmla="*/ 5 h 63"/>
                  <a:gd name="T6" fmla="*/ 58 w 82"/>
                  <a:gd name="T7" fmla="*/ 2 h 63"/>
                  <a:gd name="T8" fmla="*/ 74 w 82"/>
                  <a:gd name="T9" fmla="*/ 0 h 63"/>
                  <a:gd name="T10" fmla="*/ 78 w 82"/>
                  <a:gd name="T11" fmla="*/ 7 h 63"/>
                  <a:gd name="T12" fmla="*/ 81 w 82"/>
                  <a:gd name="T13" fmla="*/ 14 h 63"/>
                  <a:gd name="T14" fmla="*/ 82 w 82"/>
                  <a:gd name="T15" fmla="*/ 18 h 63"/>
                  <a:gd name="T16" fmla="*/ 68 w 82"/>
                  <a:gd name="T17" fmla="*/ 26 h 63"/>
                  <a:gd name="T18" fmla="*/ 64 w 82"/>
                  <a:gd name="T19" fmla="*/ 26 h 63"/>
                  <a:gd name="T20" fmla="*/ 64 w 82"/>
                  <a:gd name="T21" fmla="*/ 30 h 63"/>
                  <a:gd name="T22" fmla="*/ 69 w 82"/>
                  <a:gd name="T23" fmla="*/ 38 h 63"/>
                  <a:gd name="T24" fmla="*/ 68 w 82"/>
                  <a:gd name="T25" fmla="*/ 44 h 63"/>
                  <a:gd name="T26" fmla="*/ 55 w 82"/>
                  <a:gd name="T27" fmla="*/ 47 h 63"/>
                  <a:gd name="T28" fmla="*/ 57 w 82"/>
                  <a:gd name="T29" fmla="*/ 57 h 63"/>
                  <a:gd name="T30" fmla="*/ 55 w 82"/>
                  <a:gd name="T31" fmla="*/ 59 h 63"/>
                  <a:gd name="T32" fmla="*/ 49 w 82"/>
                  <a:gd name="T33" fmla="*/ 52 h 63"/>
                  <a:gd name="T34" fmla="*/ 40 w 82"/>
                  <a:gd name="T35" fmla="*/ 53 h 63"/>
                  <a:gd name="T36" fmla="*/ 48 w 82"/>
                  <a:gd name="T37" fmla="*/ 41 h 63"/>
                  <a:gd name="T38" fmla="*/ 50 w 82"/>
                  <a:gd name="T39" fmla="*/ 34 h 63"/>
                  <a:gd name="T40" fmla="*/ 56 w 82"/>
                  <a:gd name="T41" fmla="*/ 27 h 63"/>
                  <a:gd name="T42" fmla="*/ 59 w 82"/>
                  <a:gd name="T43" fmla="*/ 21 h 63"/>
                  <a:gd name="T44" fmla="*/ 55 w 82"/>
                  <a:gd name="T45" fmla="*/ 22 h 63"/>
                  <a:gd name="T46" fmla="*/ 60 w 82"/>
                  <a:gd name="T47" fmla="*/ 18 h 63"/>
                  <a:gd name="T48" fmla="*/ 66 w 82"/>
                  <a:gd name="T49" fmla="*/ 8 h 63"/>
                  <a:gd name="T50" fmla="*/ 53 w 82"/>
                  <a:gd name="T51" fmla="*/ 20 h 63"/>
                  <a:gd name="T52" fmla="*/ 49 w 82"/>
                  <a:gd name="T53" fmla="*/ 26 h 63"/>
                  <a:gd name="T54" fmla="*/ 31 w 82"/>
                  <a:gd name="T55" fmla="*/ 42 h 63"/>
                  <a:gd name="T56" fmla="*/ 29 w 82"/>
                  <a:gd name="T57" fmla="*/ 49 h 63"/>
                  <a:gd name="T58" fmla="*/ 29 w 82"/>
                  <a:gd name="T59" fmla="*/ 40 h 63"/>
                  <a:gd name="T60" fmla="*/ 35 w 82"/>
                  <a:gd name="T61" fmla="*/ 32 h 63"/>
                  <a:gd name="T62" fmla="*/ 18 w 82"/>
                  <a:gd name="T63" fmla="*/ 54 h 63"/>
                  <a:gd name="T64" fmla="*/ 20 w 82"/>
                  <a:gd name="T65" fmla="*/ 61 h 63"/>
                  <a:gd name="T66" fmla="*/ 18 w 82"/>
                  <a:gd name="T67" fmla="*/ 63 h 63"/>
                  <a:gd name="T68" fmla="*/ 12 w 82"/>
                  <a:gd name="T69" fmla="*/ 54 h 63"/>
                  <a:gd name="T70" fmla="*/ 8 w 82"/>
                  <a:gd name="T71" fmla="*/ 59 h 63"/>
                  <a:gd name="T72" fmla="*/ 7 w 82"/>
                  <a:gd name="T73" fmla="*/ 60 h 63"/>
                  <a:gd name="T74" fmla="*/ 4 w 82"/>
                  <a:gd name="T75" fmla="*/ 58 h 63"/>
                  <a:gd name="T76" fmla="*/ 1 w 82"/>
                  <a:gd name="T77" fmla="*/ 54 h 63"/>
                  <a:gd name="T78" fmla="*/ 5 w 82"/>
                  <a:gd name="T79" fmla="*/ 52 h 63"/>
                  <a:gd name="T80" fmla="*/ 0 w 82"/>
                  <a:gd name="T81" fmla="*/ 48 h 63"/>
                  <a:gd name="T82" fmla="*/ 2 w 82"/>
                  <a:gd name="T83" fmla="*/ 43 h 63"/>
                  <a:gd name="T84" fmla="*/ 20 w 82"/>
                  <a:gd name="T85" fmla="*/ 1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82" h="63">
                    <a:moveTo>
                      <a:pt x="28" y="9"/>
                    </a:moveTo>
                    <a:lnTo>
                      <a:pt x="36" y="7"/>
                    </a:lnTo>
                    <a:lnTo>
                      <a:pt x="45" y="10"/>
                    </a:lnTo>
                    <a:lnTo>
                      <a:pt x="49" y="10"/>
                    </a:lnTo>
                    <a:lnTo>
                      <a:pt x="51" y="8"/>
                    </a:lnTo>
                    <a:lnTo>
                      <a:pt x="55" y="5"/>
                    </a:lnTo>
                    <a:lnTo>
                      <a:pt x="55" y="3"/>
                    </a:lnTo>
                    <a:lnTo>
                      <a:pt x="58" y="2"/>
                    </a:lnTo>
                    <a:lnTo>
                      <a:pt x="70" y="0"/>
                    </a:lnTo>
                    <a:lnTo>
                      <a:pt x="74" y="0"/>
                    </a:lnTo>
                    <a:lnTo>
                      <a:pt x="77" y="3"/>
                    </a:lnTo>
                    <a:lnTo>
                      <a:pt x="78" y="7"/>
                    </a:lnTo>
                    <a:lnTo>
                      <a:pt x="81" y="11"/>
                    </a:lnTo>
                    <a:lnTo>
                      <a:pt x="81" y="14"/>
                    </a:lnTo>
                    <a:lnTo>
                      <a:pt x="81" y="15"/>
                    </a:lnTo>
                    <a:lnTo>
                      <a:pt x="82" y="18"/>
                    </a:lnTo>
                    <a:lnTo>
                      <a:pt x="75" y="23"/>
                    </a:lnTo>
                    <a:lnTo>
                      <a:pt x="68" y="26"/>
                    </a:lnTo>
                    <a:lnTo>
                      <a:pt x="65" y="25"/>
                    </a:lnTo>
                    <a:lnTo>
                      <a:pt x="64" y="26"/>
                    </a:lnTo>
                    <a:lnTo>
                      <a:pt x="63" y="27"/>
                    </a:lnTo>
                    <a:lnTo>
                      <a:pt x="64" y="30"/>
                    </a:lnTo>
                    <a:lnTo>
                      <a:pt x="64" y="37"/>
                    </a:lnTo>
                    <a:lnTo>
                      <a:pt x="69" y="38"/>
                    </a:lnTo>
                    <a:lnTo>
                      <a:pt x="70" y="41"/>
                    </a:lnTo>
                    <a:lnTo>
                      <a:pt x="68" y="44"/>
                    </a:lnTo>
                    <a:lnTo>
                      <a:pt x="59" y="42"/>
                    </a:lnTo>
                    <a:lnTo>
                      <a:pt x="55" y="47"/>
                    </a:lnTo>
                    <a:lnTo>
                      <a:pt x="57" y="53"/>
                    </a:lnTo>
                    <a:lnTo>
                      <a:pt x="57" y="57"/>
                    </a:lnTo>
                    <a:lnTo>
                      <a:pt x="57" y="59"/>
                    </a:lnTo>
                    <a:lnTo>
                      <a:pt x="55" y="59"/>
                    </a:lnTo>
                    <a:lnTo>
                      <a:pt x="53" y="58"/>
                    </a:lnTo>
                    <a:lnTo>
                      <a:pt x="49" y="52"/>
                    </a:lnTo>
                    <a:lnTo>
                      <a:pt x="39" y="60"/>
                    </a:lnTo>
                    <a:lnTo>
                      <a:pt x="40" y="53"/>
                    </a:lnTo>
                    <a:lnTo>
                      <a:pt x="46" y="49"/>
                    </a:lnTo>
                    <a:lnTo>
                      <a:pt x="48" y="41"/>
                    </a:lnTo>
                    <a:lnTo>
                      <a:pt x="48" y="38"/>
                    </a:lnTo>
                    <a:lnTo>
                      <a:pt x="50" y="34"/>
                    </a:lnTo>
                    <a:lnTo>
                      <a:pt x="52" y="30"/>
                    </a:lnTo>
                    <a:lnTo>
                      <a:pt x="56" y="27"/>
                    </a:lnTo>
                    <a:lnTo>
                      <a:pt x="59" y="22"/>
                    </a:lnTo>
                    <a:lnTo>
                      <a:pt x="59" y="21"/>
                    </a:lnTo>
                    <a:lnTo>
                      <a:pt x="60" y="22"/>
                    </a:lnTo>
                    <a:lnTo>
                      <a:pt x="55" y="22"/>
                    </a:lnTo>
                    <a:lnTo>
                      <a:pt x="54" y="21"/>
                    </a:lnTo>
                    <a:lnTo>
                      <a:pt x="60" y="18"/>
                    </a:lnTo>
                    <a:lnTo>
                      <a:pt x="67" y="9"/>
                    </a:lnTo>
                    <a:lnTo>
                      <a:pt x="66" y="8"/>
                    </a:lnTo>
                    <a:lnTo>
                      <a:pt x="59" y="16"/>
                    </a:lnTo>
                    <a:lnTo>
                      <a:pt x="53" y="20"/>
                    </a:lnTo>
                    <a:lnTo>
                      <a:pt x="51" y="24"/>
                    </a:lnTo>
                    <a:lnTo>
                      <a:pt x="49" y="26"/>
                    </a:lnTo>
                    <a:lnTo>
                      <a:pt x="44" y="31"/>
                    </a:lnTo>
                    <a:lnTo>
                      <a:pt x="31" y="42"/>
                    </a:lnTo>
                    <a:lnTo>
                      <a:pt x="32" y="47"/>
                    </a:lnTo>
                    <a:lnTo>
                      <a:pt x="29" y="49"/>
                    </a:lnTo>
                    <a:lnTo>
                      <a:pt x="28" y="45"/>
                    </a:lnTo>
                    <a:lnTo>
                      <a:pt x="29" y="40"/>
                    </a:lnTo>
                    <a:lnTo>
                      <a:pt x="32" y="38"/>
                    </a:lnTo>
                    <a:lnTo>
                      <a:pt x="35" y="32"/>
                    </a:lnTo>
                    <a:lnTo>
                      <a:pt x="32" y="33"/>
                    </a:lnTo>
                    <a:lnTo>
                      <a:pt x="18" y="54"/>
                    </a:lnTo>
                    <a:lnTo>
                      <a:pt x="18" y="57"/>
                    </a:lnTo>
                    <a:lnTo>
                      <a:pt x="20" y="61"/>
                    </a:lnTo>
                    <a:lnTo>
                      <a:pt x="18" y="62"/>
                    </a:lnTo>
                    <a:lnTo>
                      <a:pt x="18" y="63"/>
                    </a:lnTo>
                    <a:lnTo>
                      <a:pt x="14" y="54"/>
                    </a:lnTo>
                    <a:lnTo>
                      <a:pt x="12" y="54"/>
                    </a:lnTo>
                    <a:lnTo>
                      <a:pt x="10" y="59"/>
                    </a:lnTo>
                    <a:lnTo>
                      <a:pt x="8" y="59"/>
                    </a:lnTo>
                    <a:lnTo>
                      <a:pt x="7" y="59"/>
                    </a:lnTo>
                    <a:lnTo>
                      <a:pt x="7" y="60"/>
                    </a:lnTo>
                    <a:lnTo>
                      <a:pt x="5" y="59"/>
                    </a:lnTo>
                    <a:lnTo>
                      <a:pt x="4" y="58"/>
                    </a:lnTo>
                    <a:lnTo>
                      <a:pt x="0" y="56"/>
                    </a:lnTo>
                    <a:lnTo>
                      <a:pt x="1" y="54"/>
                    </a:lnTo>
                    <a:lnTo>
                      <a:pt x="5" y="53"/>
                    </a:lnTo>
                    <a:lnTo>
                      <a:pt x="5" y="52"/>
                    </a:lnTo>
                    <a:lnTo>
                      <a:pt x="1" y="50"/>
                    </a:lnTo>
                    <a:lnTo>
                      <a:pt x="0" y="48"/>
                    </a:lnTo>
                    <a:lnTo>
                      <a:pt x="0" y="45"/>
                    </a:lnTo>
                    <a:lnTo>
                      <a:pt x="2" y="43"/>
                    </a:lnTo>
                    <a:lnTo>
                      <a:pt x="17" y="18"/>
                    </a:lnTo>
                    <a:lnTo>
                      <a:pt x="20" y="12"/>
                    </a:lnTo>
                    <a:lnTo>
                      <a:pt x="28" y="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501">
                <a:extLst>
                  <a:ext uri="{FF2B5EF4-FFF2-40B4-BE49-F238E27FC236}">
                    <a16:creationId xmlns:a16="http://schemas.microsoft.com/office/drawing/2014/main" id="{E337EAE1-2E69-6D51-BEA7-EF3B4FCF9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9" y="1496"/>
                <a:ext cx="10" cy="11"/>
              </a:xfrm>
              <a:custGeom>
                <a:avLst/>
                <a:gdLst>
                  <a:gd name="T0" fmla="*/ 24 w 29"/>
                  <a:gd name="T1" fmla="*/ 18 h 33"/>
                  <a:gd name="T2" fmla="*/ 19 w 29"/>
                  <a:gd name="T3" fmla="*/ 17 h 33"/>
                  <a:gd name="T4" fmla="*/ 17 w 29"/>
                  <a:gd name="T5" fmla="*/ 17 h 33"/>
                  <a:gd name="T6" fmla="*/ 13 w 29"/>
                  <a:gd name="T7" fmla="*/ 12 h 33"/>
                  <a:gd name="T8" fmla="*/ 13 w 29"/>
                  <a:gd name="T9" fmla="*/ 11 h 33"/>
                  <a:gd name="T10" fmla="*/ 13 w 29"/>
                  <a:gd name="T11" fmla="*/ 6 h 33"/>
                  <a:gd name="T12" fmla="*/ 13 w 29"/>
                  <a:gd name="T13" fmla="*/ 4 h 33"/>
                  <a:gd name="T14" fmla="*/ 8 w 29"/>
                  <a:gd name="T15" fmla="*/ 0 h 33"/>
                  <a:gd name="T16" fmla="*/ 5 w 29"/>
                  <a:gd name="T17" fmla="*/ 4 h 33"/>
                  <a:gd name="T18" fmla="*/ 0 w 29"/>
                  <a:gd name="T19" fmla="*/ 19 h 33"/>
                  <a:gd name="T20" fmla="*/ 1 w 29"/>
                  <a:gd name="T21" fmla="*/ 26 h 33"/>
                  <a:gd name="T22" fmla="*/ 4 w 29"/>
                  <a:gd name="T23" fmla="*/ 32 h 33"/>
                  <a:gd name="T24" fmla="*/ 4 w 29"/>
                  <a:gd name="T25" fmla="*/ 33 h 33"/>
                  <a:gd name="T26" fmla="*/ 6 w 29"/>
                  <a:gd name="T27" fmla="*/ 33 h 33"/>
                  <a:gd name="T28" fmla="*/ 8 w 29"/>
                  <a:gd name="T29" fmla="*/ 31 h 33"/>
                  <a:gd name="T30" fmla="*/ 10 w 29"/>
                  <a:gd name="T31" fmla="*/ 28 h 33"/>
                  <a:gd name="T32" fmla="*/ 14 w 29"/>
                  <a:gd name="T33" fmla="*/ 23 h 33"/>
                  <a:gd name="T34" fmla="*/ 18 w 29"/>
                  <a:gd name="T35" fmla="*/ 22 h 33"/>
                  <a:gd name="T36" fmla="*/ 23 w 29"/>
                  <a:gd name="T37" fmla="*/ 23 h 33"/>
                  <a:gd name="T38" fmla="*/ 25 w 29"/>
                  <a:gd name="T39" fmla="*/ 23 h 33"/>
                  <a:gd name="T40" fmla="*/ 27 w 29"/>
                  <a:gd name="T41" fmla="*/ 23 h 33"/>
                  <a:gd name="T42" fmla="*/ 27 w 29"/>
                  <a:gd name="T43" fmla="*/ 22 h 33"/>
                  <a:gd name="T44" fmla="*/ 28 w 29"/>
                  <a:gd name="T45" fmla="*/ 22 h 33"/>
                  <a:gd name="T46" fmla="*/ 29 w 29"/>
                  <a:gd name="T47" fmla="*/ 22 h 33"/>
                  <a:gd name="T48" fmla="*/ 28 w 29"/>
                  <a:gd name="T49" fmla="*/ 19 h 33"/>
                  <a:gd name="T50" fmla="*/ 27 w 29"/>
                  <a:gd name="T51" fmla="*/ 18 h 33"/>
                  <a:gd name="T52" fmla="*/ 25 w 29"/>
                  <a:gd name="T53" fmla="*/ 17 h 33"/>
                  <a:gd name="T54" fmla="*/ 24 w 29"/>
                  <a:gd name="T55" fmla="*/ 1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9" h="33">
                    <a:moveTo>
                      <a:pt x="24" y="18"/>
                    </a:moveTo>
                    <a:lnTo>
                      <a:pt x="19" y="17"/>
                    </a:lnTo>
                    <a:lnTo>
                      <a:pt x="17" y="17"/>
                    </a:lnTo>
                    <a:lnTo>
                      <a:pt x="13" y="12"/>
                    </a:lnTo>
                    <a:lnTo>
                      <a:pt x="13" y="11"/>
                    </a:lnTo>
                    <a:lnTo>
                      <a:pt x="13" y="6"/>
                    </a:lnTo>
                    <a:lnTo>
                      <a:pt x="13" y="4"/>
                    </a:lnTo>
                    <a:lnTo>
                      <a:pt x="8" y="0"/>
                    </a:lnTo>
                    <a:lnTo>
                      <a:pt x="5" y="4"/>
                    </a:lnTo>
                    <a:lnTo>
                      <a:pt x="0" y="19"/>
                    </a:lnTo>
                    <a:lnTo>
                      <a:pt x="1" y="26"/>
                    </a:lnTo>
                    <a:lnTo>
                      <a:pt x="4" y="32"/>
                    </a:lnTo>
                    <a:lnTo>
                      <a:pt x="4" y="33"/>
                    </a:lnTo>
                    <a:lnTo>
                      <a:pt x="6" y="33"/>
                    </a:lnTo>
                    <a:lnTo>
                      <a:pt x="8" y="31"/>
                    </a:lnTo>
                    <a:lnTo>
                      <a:pt x="10" y="28"/>
                    </a:lnTo>
                    <a:lnTo>
                      <a:pt x="14" y="23"/>
                    </a:lnTo>
                    <a:lnTo>
                      <a:pt x="18" y="22"/>
                    </a:lnTo>
                    <a:lnTo>
                      <a:pt x="23" y="23"/>
                    </a:lnTo>
                    <a:lnTo>
                      <a:pt x="25" y="23"/>
                    </a:lnTo>
                    <a:lnTo>
                      <a:pt x="27" y="23"/>
                    </a:lnTo>
                    <a:lnTo>
                      <a:pt x="27" y="22"/>
                    </a:lnTo>
                    <a:lnTo>
                      <a:pt x="28" y="22"/>
                    </a:lnTo>
                    <a:lnTo>
                      <a:pt x="29" y="22"/>
                    </a:lnTo>
                    <a:lnTo>
                      <a:pt x="28" y="19"/>
                    </a:lnTo>
                    <a:lnTo>
                      <a:pt x="27" y="18"/>
                    </a:lnTo>
                    <a:lnTo>
                      <a:pt x="25" y="17"/>
                    </a:lnTo>
                    <a:lnTo>
                      <a:pt x="24" y="1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502">
                <a:extLst>
                  <a:ext uri="{FF2B5EF4-FFF2-40B4-BE49-F238E27FC236}">
                    <a16:creationId xmlns:a16="http://schemas.microsoft.com/office/drawing/2014/main" id="{BF2FE344-8C32-43CB-654E-537A84607E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9" y="1496"/>
                <a:ext cx="10" cy="11"/>
              </a:xfrm>
              <a:custGeom>
                <a:avLst/>
                <a:gdLst>
                  <a:gd name="T0" fmla="*/ 17 w 29"/>
                  <a:gd name="T1" fmla="*/ 17 h 33"/>
                  <a:gd name="T2" fmla="*/ 13 w 29"/>
                  <a:gd name="T3" fmla="*/ 12 h 33"/>
                  <a:gd name="T4" fmla="*/ 13 w 29"/>
                  <a:gd name="T5" fmla="*/ 11 h 33"/>
                  <a:gd name="T6" fmla="*/ 13 w 29"/>
                  <a:gd name="T7" fmla="*/ 6 h 33"/>
                  <a:gd name="T8" fmla="*/ 13 w 29"/>
                  <a:gd name="T9" fmla="*/ 4 h 33"/>
                  <a:gd name="T10" fmla="*/ 8 w 29"/>
                  <a:gd name="T11" fmla="*/ 0 h 33"/>
                  <a:gd name="T12" fmla="*/ 5 w 29"/>
                  <a:gd name="T13" fmla="*/ 4 h 33"/>
                  <a:gd name="T14" fmla="*/ 0 w 29"/>
                  <a:gd name="T15" fmla="*/ 19 h 33"/>
                  <a:gd name="T16" fmla="*/ 1 w 29"/>
                  <a:gd name="T17" fmla="*/ 26 h 33"/>
                  <a:gd name="T18" fmla="*/ 4 w 29"/>
                  <a:gd name="T19" fmla="*/ 32 h 33"/>
                  <a:gd name="T20" fmla="*/ 4 w 29"/>
                  <a:gd name="T21" fmla="*/ 33 h 33"/>
                  <a:gd name="T22" fmla="*/ 6 w 29"/>
                  <a:gd name="T23" fmla="*/ 33 h 33"/>
                  <a:gd name="T24" fmla="*/ 8 w 29"/>
                  <a:gd name="T25" fmla="*/ 31 h 33"/>
                  <a:gd name="T26" fmla="*/ 10 w 29"/>
                  <a:gd name="T27" fmla="*/ 28 h 33"/>
                  <a:gd name="T28" fmla="*/ 14 w 29"/>
                  <a:gd name="T29" fmla="*/ 23 h 33"/>
                  <a:gd name="T30" fmla="*/ 18 w 29"/>
                  <a:gd name="T31" fmla="*/ 22 h 33"/>
                  <a:gd name="T32" fmla="*/ 23 w 29"/>
                  <a:gd name="T33" fmla="*/ 23 h 33"/>
                  <a:gd name="T34" fmla="*/ 25 w 29"/>
                  <a:gd name="T35" fmla="*/ 23 h 33"/>
                  <a:gd name="T36" fmla="*/ 27 w 29"/>
                  <a:gd name="T37" fmla="*/ 23 h 33"/>
                  <a:gd name="T38" fmla="*/ 27 w 29"/>
                  <a:gd name="T39" fmla="*/ 22 h 33"/>
                  <a:gd name="T40" fmla="*/ 28 w 29"/>
                  <a:gd name="T41" fmla="*/ 22 h 33"/>
                  <a:gd name="T42" fmla="*/ 29 w 29"/>
                  <a:gd name="T43" fmla="*/ 22 h 33"/>
                  <a:gd name="T44" fmla="*/ 28 w 29"/>
                  <a:gd name="T45" fmla="*/ 19 h 33"/>
                  <a:gd name="T46" fmla="*/ 27 w 29"/>
                  <a:gd name="T47" fmla="*/ 18 h 33"/>
                  <a:gd name="T48" fmla="*/ 25 w 29"/>
                  <a:gd name="T49" fmla="*/ 17 h 33"/>
                  <a:gd name="T50" fmla="*/ 24 w 29"/>
                  <a:gd name="T51" fmla="*/ 18 h 33"/>
                  <a:gd name="T52" fmla="*/ 19 w 29"/>
                  <a:gd name="T53" fmla="*/ 17 h 33"/>
                  <a:gd name="T54" fmla="*/ 17 w 29"/>
                  <a:gd name="T55" fmla="*/ 1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9" h="33">
                    <a:moveTo>
                      <a:pt x="17" y="17"/>
                    </a:moveTo>
                    <a:lnTo>
                      <a:pt x="13" y="12"/>
                    </a:lnTo>
                    <a:lnTo>
                      <a:pt x="13" y="11"/>
                    </a:lnTo>
                    <a:lnTo>
                      <a:pt x="13" y="6"/>
                    </a:lnTo>
                    <a:lnTo>
                      <a:pt x="13" y="4"/>
                    </a:lnTo>
                    <a:lnTo>
                      <a:pt x="8" y="0"/>
                    </a:lnTo>
                    <a:lnTo>
                      <a:pt x="5" y="4"/>
                    </a:lnTo>
                    <a:lnTo>
                      <a:pt x="0" y="19"/>
                    </a:lnTo>
                    <a:lnTo>
                      <a:pt x="1" y="26"/>
                    </a:lnTo>
                    <a:lnTo>
                      <a:pt x="4" y="32"/>
                    </a:lnTo>
                    <a:lnTo>
                      <a:pt x="4" y="33"/>
                    </a:lnTo>
                    <a:lnTo>
                      <a:pt x="6" y="33"/>
                    </a:lnTo>
                    <a:lnTo>
                      <a:pt x="8" y="31"/>
                    </a:lnTo>
                    <a:lnTo>
                      <a:pt x="10" y="28"/>
                    </a:lnTo>
                    <a:lnTo>
                      <a:pt x="14" y="23"/>
                    </a:lnTo>
                    <a:lnTo>
                      <a:pt x="18" y="22"/>
                    </a:lnTo>
                    <a:lnTo>
                      <a:pt x="23" y="23"/>
                    </a:lnTo>
                    <a:lnTo>
                      <a:pt x="25" y="23"/>
                    </a:lnTo>
                    <a:lnTo>
                      <a:pt x="27" y="23"/>
                    </a:lnTo>
                    <a:lnTo>
                      <a:pt x="27" y="22"/>
                    </a:lnTo>
                    <a:lnTo>
                      <a:pt x="28" y="22"/>
                    </a:lnTo>
                    <a:lnTo>
                      <a:pt x="29" y="22"/>
                    </a:lnTo>
                    <a:lnTo>
                      <a:pt x="28" y="19"/>
                    </a:lnTo>
                    <a:lnTo>
                      <a:pt x="27" y="18"/>
                    </a:lnTo>
                    <a:lnTo>
                      <a:pt x="25" y="17"/>
                    </a:lnTo>
                    <a:lnTo>
                      <a:pt x="24" y="18"/>
                    </a:lnTo>
                    <a:lnTo>
                      <a:pt x="19" y="17"/>
                    </a:lnTo>
                    <a:lnTo>
                      <a:pt x="17" y="1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503">
                <a:extLst>
                  <a:ext uri="{FF2B5EF4-FFF2-40B4-BE49-F238E27FC236}">
                    <a16:creationId xmlns:a16="http://schemas.microsoft.com/office/drawing/2014/main" id="{462154AD-CABC-734E-4F9E-F7ECFAE350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0" y="1967"/>
                <a:ext cx="11" cy="9"/>
              </a:xfrm>
              <a:custGeom>
                <a:avLst/>
                <a:gdLst>
                  <a:gd name="T0" fmla="*/ 6 w 31"/>
                  <a:gd name="T1" fmla="*/ 18 h 27"/>
                  <a:gd name="T2" fmla="*/ 10 w 31"/>
                  <a:gd name="T3" fmla="*/ 19 h 27"/>
                  <a:gd name="T4" fmla="*/ 13 w 31"/>
                  <a:gd name="T5" fmla="*/ 22 h 27"/>
                  <a:gd name="T6" fmla="*/ 14 w 31"/>
                  <a:gd name="T7" fmla="*/ 24 h 27"/>
                  <a:gd name="T8" fmla="*/ 19 w 31"/>
                  <a:gd name="T9" fmla="*/ 26 h 27"/>
                  <a:gd name="T10" fmla="*/ 28 w 31"/>
                  <a:gd name="T11" fmla="*/ 27 h 27"/>
                  <a:gd name="T12" fmla="*/ 28 w 31"/>
                  <a:gd name="T13" fmla="*/ 26 h 27"/>
                  <a:gd name="T14" fmla="*/ 29 w 31"/>
                  <a:gd name="T15" fmla="*/ 26 h 27"/>
                  <a:gd name="T16" fmla="*/ 29 w 31"/>
                  <a:gd name="T17" fmla="*/ 25 h 27"/>
                  <a:gd name="T18" fmla="*/ 30 w 31"/>
                  <a:gd name="T19" fmla="*/ 25 h 27"/>
                  <a:gd name="T20" fmla="*/ 30 w 31"/>
                  <a:gd name="T21" fmla="*/ 23 h 27"/>
                  <a:gd name="T22" fmla="*/ 30 w 31"/>
                  <a:gd name="T23" fmla="*/ 22 h 27"/>
                  <a:gd name="T24" fmla="*/ 31 w 31"/>
                  <a:gd name="T25" fmla="*/ 22 h 27"/>
                  <a:gd name="T26" fmla="*/ 30 w 31"/>
                  <a:gd name="T27" fmla="*/ 18 h 27"/>
                  <a:gd name="T28" fmla="*/ 29 w 31"/>
                  <a:gd name="T29" fmla="*/ 16 h 27"/>
                  <a:gd name="T30" fmla="*/ 27 w 31"/>
                  <a:gd name="T31" fmla="*/ 13 h 27"/>
                  <a:gd name="T32" fmla="*/ 25 w 31"/>
                  <a:gd name="T33" fmla="*/ 13 h 27"/>
                  <a:gd name="T34" fmla="*/ 22 w 31"/>
                  <a:gd name="T35" fmla="*/ 12 h 27"/>
                  <a:gd name="T36" fmla="*/ 21 w 31"/>
                  <a:gd name="T37" fmla="*/ 12 h 27"/>
                  <a:gd name="T38" fmla="*/ 20 w 31"/>
                  <a:gd name="T39" fmla="*/ 11 h 27"/>
                  <a:gd name="T40" fmla="*/ 21 w 31"/>
                  <a:gd name="T41" fmla="*/ 11 h 27"/>
                  <a:gd name="T42" fmla="*/ 19 w 31"/>
                  <a:gd name="T43" fmla="*/ 8 h 27"/>
                  <a:gd name="T44" fmla="*/ 15 w 31"/>
                  <a:gd name="T45" fmla="*/ 8 h 27"/>
                  <a:gd name="T46" fmla="*/ 12 w 31"/>
                  <a:gd name="T47" fmla="*/ 7 h 27"/>
                  <a:gd name="T48" fmla="*/ 11 w 31"/>
                  <a:gd name="T49" fmla="*/ 5 h 27"/>
                  <a:gd name="T50" fmla="*/ 8 w 31"/>
                  <a:gd name="T51" fmla="*/ 1 h 27"/>
                  <a:gd name="T52" fmla="*/ 6 w 31"/>
                  <a:gd name="T53" fmla="*/ 0 h 27"/>
                  <a:gd name="T54" fmla="*/ 0 w 31"/>
                  <a:gd name="T55" fmla="*/ 3 h 27"/>
                  <a:gd name="T56" fmla="*/ 0 w 31"/>
                  <a:gd name="T57" fmla="*/ 5 h 27"/>
                  <a:gd name="T58" fmla="*/ 3 w 31"/>
                  <a:gd name="T59" fmla="*/ 7 h 27"/>
                  <a:gd name="T60" fmla="*/ 3 w 31"/>
                  <a:gd name="T61" fmla="*/ 12 h 27"/>
                  <a:gd name="T62" fmla="*/ 3 w 31"/>
                  <a:gd name="T63" fmla="*/ 14 h 27"/>
                  <a:gd name="T64" fmla="*/ 6 w 31"/>
                  <a:gd name="T65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1" h="27">
                    <a:moveTo>
                      <a:pt x="6" y="18"/>
                    </a:moveTo>
                    <a:lnTo>
                      <a:pt x="10" y="19"/>
                    </a:lnTo>
                    <a:lnTo>
                      <a:pt x="13" y="22"/>
                    </a:lnTo>
                    <a:lnTo>
                      <a:pt x="14" y="24"/>
                    </a:lnTo>
                    <a:lnTo>
                      <a:pt x="19" y="26"/>
                    </a:lnTo>
                    <a:lnTo>
                      <a:pt x="28" y="27"/>
                    </a:lnTo>
                    <a:lnTo>
                      <a:pt x="28" y="26"/>
                    </a:lnTo>
                    <a:lnTo>
                      <a:pt x="29" y="26"/>
                    </a:lnTo>
                    <a:lnTo>
                      <a:pt x="29" y="25"/>
                    </a:lnTo>
                    <a:lnTo>
                      <a:pt x="30" y="25"/>
                    </a:lnTo>
                    <a:lnTo>
                      <a:pt x="30" y="23"/>
                    </a:lnTo>
                    <a:lnTo>
                      <a:pt x="30" y="22"/>
                    </a:lnTo>
                    <a:lnTo>
                      <a:pt x="31" y="22"/>
                    </a:lnTo>
                    <a:lnTo>
                      <a:pt x="30" y="18"/>
                    </a:lnTo>
                    <a:lnTo>
                      <a:pt x="29" y="16"/>
                    </a:lnTo>
                    <a:lnTo>
                      <a:pt x="27" y="13"/>
                    </a:lnTo>
                    <a:lnTo>
                      <a:pt x="25" y="13"/>
                    </a:lnTo>
                    <a:lnTo>
                      <a:pt x="22" y="12"/>
                    </a:lnTo>
                    <a:lnTo>
                      <a:pt x="21" y="12"/>
                    </a:lnTo>
                    <a:lnTo>
                      <a:pt x="20" y="11"/>
                    </a:lnTo>
                    <a:lnTo>
                      <a:pt x="21" y="11"/>
                    </a:lnTo>
                    <a:lnTo>
                      <a:pt x="19" y="8"/>
                    </a:lnTo>
                    <a:lnTo>
                      <a:pt x="15" y="8"/>
                    </a:lnTo>
                    <a:lnTo>
                      <a:pt x="12" y="7"/>
                    </a:lnTo>
                    <a:lnTo>
                      <a:pt x="11" y="5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3" y="7"/>
                    </a:lnTo>
                    <a:lnTo>
                      <a:pt x="3" y="12"/>
                    </a:lnTo>
                    <a:lnTo>
                      <a:pt x="3" y="14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504">
                <a:extLst>
                  <a:ext uri="{FF2B5EF4-FFF2-40B4-BE49-F238E27FC236}">
                    <a16:creationId xmlns:a16="http://schemas.microsoft.com/office/drawing/2014/main" id="{DFED9DDF-FB1C-2A94-8BEF-032AC460E8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5" y="1956"/>
                <a:ext cx="5" cy="8"/>
              </a:xfrm>
              <a:custGeom>
                <a:avLst/>
                <a:gdLst>
                  <a:gd name="T0" fmla="*/ 2 w 14"/>
                  <a:gd name="T1" fmla="*/ 10 h 25"/>
                  <a:gd name="T2" fmla="*/ 7 w 14"/>
                  <a:gd name="T3" fmla="*/ 10 h 25"/>
                  <a:gd name="T4" fmla="*/ 8 w 14"/>
                  <a:gd name="T5" fmla="*/ 12 h 25"/>
                  <a:gd name="T6" fmla="*/ 8 w 14"/>
                  <a:gd name="T7" fmla="*/ 14 h 25"/>
                  <a:gd name="T8" fmla="*/ 7 w 14"/>
                  <a:gd name="T9" fmla="*/ 21 h 25"/>
                  <a:gd name="T10" fmla="*/ 7 w 14"/>
                  <a:gd name="T11" fmla="*/ 24 h 25"/>
                  <a:gd name="T12" fmla="*/ 9 w 14"/>
                  <a:gd name="T13" fmla="*/ 25 h 25"/>
                  <a:gd name="T14" fmla="*/ 9 w 14"/>
                  <a:gd name="T15" fmla="*/ 24 h 25"/>
                  <a:gd name="T16" fmla="*/ 11 w 14"/>
                  <a:gd name="T17" fmla="*/ 23 h 25"/>
                  <a:gd name="T18" fmla="*/ 14 w 14"/>
                  <a:gd name="T19" fmla="*/ 15 h 25"/>
                  <a:gd name="T20" fmla="*/ 14 w 14"/>
                  <a:gd name="T21" fmla="*/ 10 h 25"/>
                  <a:gd name="T22" fmla="*/ 13 w 14"/>
                  <a:gd name="T23" fmla="*/ 9 h 25"/>
                  <a:gd name="T24" fmla="*/ 12 w 14"/>
                  <a:gd name="T25" fmla="*/ 5 h 25"/>
                  <a:gd name="T26" fmla="*/ 11 w 14"/>
                  <a:gd name="T27" fmla="*/ 3 h 25"/>
                  <a:gd name="T28" fmla="*/ 10 w 14"/>
                  <a:gd name="T29" fmla="*/ 2 h 25"/>
                  <a:gd name="T30" fmla="*/ 7 w 14"/>
                  <a:gd name="T31" fmla="*/ 0 h 25"/>
                  <a:gd name="T32" fmla="*/ 6 w 14"/>
                  <a:gd name="T33" fmla="*/ 1 h 25"/>
                  <a:gd name="T34" fmla="*/ 4 w 14"/>
                  <a:gd name="T35" fmla="*/ 5 h 25"/>
                  <a:gd name="T36" fmla="*/ 0 w 14"/>
                  <a:gd name="T37" fmla="*/ 8 h 25"/>
                  <a:gd name="T38" fmla="*/ 0 w 14"/>
                  <a:gd name="T39" fmla="*/ 9 h 25"/>
                  <a:gd name="T40" fmla="*/ 2 w 14"/>
                  <a:gd name="T41" fmla="*/ 1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" h="25">
                    <a:moveTo>
                      <a:pt x="2" y="10"/>
                    </a:moveTo>
                    <a:lnTo>
                      <a:pt x="7" y="10"/>
                    </a:lnTo>
                    <a:lnTo>
                      <a:pt x="8" y="12"/>
                    </a:lnTo>
                    <a:lnTo>
                      <a:pt x="8" y="14"/>
                    </a:lnTo>
                    <a:lnTo>
                      <a:pt x="7" y="21"/>
                    </a:lnTo>
                    <a:lnTo>
                      <a:pt x="7" y="24"/>
                    </a:lnTo>
                    <a:lnTo>
                      <a:pt x="9" y="25"/>
                    </a:lnTo>
                    <a:lnTo>
                      <a:pt x="9" y="24"/>
                    </a:lnTo>
                    <a:lnTo>
                      <a:pt x="11" y="23"/>
                    </a:lnTo>
                    <a:lnTo>
                      <a:pt x="14" y="15"/>
                    </a:lnTo>
                    <a:lnTo>
                      <a:pt x="14" y="10"/>
                    </a:lnTo>
                    <a:lnTo>
                      <a:pt x="13" y="9"/>
                    </a:lnTo>
                    <a:lnTo>
                      <a:pt x="12" y="5"/>
                    </a:lnTo>
                    <a:lnTo>
                      <a:pt x="11" y="3"/>
                    </a:lnTo>
                    <a:lnTo>
                      <a:pt x="10" y="2"/>
                    </a:lnTo>
                    <a:lnTo>
                      <a:pt x="7" y="0"/>
                    </a:lnTo>
                    <a:lnTo>
                      <a:pt x="6" y="1"/>
                    </a:lnTo>
                    <a:lnTo>
                      <a:pt x="4" y="5"/>
                    </a:lnTo>
                    <a:lnTo>
                      <a:pt x="0" y="8"/>
                    </a:lnTo>
                    <a:lnTo>
                      <a:pt x="0" y="9"/>
                    </a:ln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505">
                <a:extLst>
                  <a:ext uri="{FF2B5EF4-FFF2-40B4-BE49-F238E27FC236}">
                    <a16:creationId xmlns:a16="http://schemas.microsoft.com/office/drawing/2014/main" id="{95913682-0755-F938-8DFB-C24A3AAADC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" y="1952"/>
                <a:ext cx="7" cy="6"/>
              </a:xfrm>
              <a:custGeom>
                <a:avLst/>
                <a:gdLst>
                  <a:gd name="T0" fmla="*/ 7 w 19"/>
                  <a:gd name="T1" fmla="*/ 1 h 18"/>
                  <a:gd name="T2" fmla="*/ 2 w 19"/>
                  <a:gd name="T3" fmla="*/ 0 h 18"/>
                  <a:gd name="T4" fmla="*/ 0 w 19"/>
                  <a:gd name="T5" fmla="*/ 1 h 18"/>
                  <a:gd name="T6" fmla="*/ 1 w 19"/>
                  <a:gd name="T7" fmla="*/ 7 h 18"/>
                  <a:gd name="T8" fmla="*/ 2 w 19"/>
                  <a:gd name="T9" fmla="*/ 12 h 18"/>
                  <a:gd name="T10" fmla="*/ 5 w 19"/>
                  <a:gd name="T11" fmla="*/ 15 h 18"/>
                  <a:gd name="T12" fmla="*/ 7 w 19"/>
                  <a:gd name="T13" fmla="*/ 14 h 18"/>
                  <a:gd name="T14" fmla="*/ 9 w 19"/>
                  <a:gd name="T15" fmla="*/ 13 h 18"/>
                  <a:gd name="T16" fmla="*/ 10 w 19"/>
                  <a:gd name="T17" fmla="*/ 11 h 18"/>
                  <a:gd name="T18" fmla="*/ 15 w 19"/>
                  <a:gd name="T19" fmla="*/ 13 h 18"/>
                  <a:gd name="T20" fmla="*/ 17 w 19"/>
                  <a:gd name="T21" fmla="*/ 16 h 18"/>
                  <a:gd name="T22" fmla="*/ 19 w 19"/>
                  <a:gd name="T23" fmla="*/ 18 h 18"/>
                  <a:gd name="T24" fmla="*/ 19 w 19"/>
                  <a:gd name="T25" fmla="*/ 16 h 18"/>
                  <a:gd name="T26" fmla="*/ 19 w 19"/>
                  <a:gd name="T27" fmla="*/ 13 h 18"/>
                  <a:gd name="T28" fmla="*/ 18 w 19"/>
                  <a:gd name="T29" fmla="*/ 9 h 18"/>
                  <a:gd name="T30" fmla="*/ 16 w 19"/>
                  <a:gd name="T31" fmla="*/ 7 h 18"/>
                  <a:gd name="T32" fmla="*/ 7 w 19"/>
                  <a:gd name="T33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9" h="18">
                    <a:moveTo>
                      <a:pt x="7" y="1"/>
                    </a:moveTo>
                    <a:lnTo>
                      <a:pt x="2" y="0"/>
                    </a:lnTo>
                    <a:lnTo>
                      <a:pt x="0" y="1"/>
                    </a:lnTo>
                    <a:lnTo>
                      <a:pt x="1" y="7"/>
                    </a:lnTo>
                    <a:lnTo>
                      <a:pt x="2" y="12"/>
                    </a:lnTo>
                    <a:lnTo>
                      <a:pt x="5" y="15"/>
                    </a:lnTo>
                    <a:lnTo>
                      <a:pt x="7" y="14"/>
                    </a:lnTo>
                    <a:lnTo>
                      <a:pt x="9" y="13"/>
                    </a:lnTo>
                    <a:lnTo>
                      <a:pt x="10" y="11"/>
                    </a:lnTo>
                    <a:lnTo>
                      <a:pt x="15" y="13"/>
                    </a:lnTo>
                    <a:lnTo>
                      <a:pt x="17" y="16"/>
                    </a:lnTo>
                    <a:lnTo>
                      <a:pt x="19" y="18"/>
                    </a:lnTo>
                    <a:lnTo>
                      <a:pt x="19" y="16"/>
                    </a:lnTo>
                    <a:lnTo>
                      <a:pt x="19" y="13"/>
                    </a:lnTo>
                    <a:lnTo>
                      <a:pt x="18" y="9"/>
                    </a:lnTo>
                    <a:lnTo>
                      <a:pt x="16" y="7"/>
                    </a:lnTo>
                    <a:lnTo>
                      <a:pt x="7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506">
                <a:extLst>
                  <a:ext uri="{FF2B5EF4-FFF2-40B4-BE49-F238E27FC236}">
                    <a16:creationId xmlns:a16="http://schemas.microsoft.com/office/drawing/2014/main" id="{3275E09C-C154-E691-74E4-3F1784ACCD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0" y="1950"/>
                <a:ext cx="11" cy="8"/>
              </a:xfrm>
              <a:custGeom>
                <a:avLst/>
                <a:gdLst>
                  <a:gd name="T0" fmla="*/ 10 w 33"/>
                  <a:gd name="T1" fmla="*/ 2 h 24"/>
                  <a:gd name="T2" fmla="*/ 8 w 33"/>
                  <a:gd name="T3" fmla="*/ 2 h 24"/>
                  <a:gd name="T4" fmla="*/ 3 w 33"/>
                  <a:gd name="T5" fmla="*/ 0 h 24"/>
                  <a:gd name="T6" fmla="*/ 0 w 33"/>
                  <a:gd name="T7" fmla="*/ 1 h 24"/>
                  <a:gd name="T8" fmla="*/ 1 w 33"/>
                  <a:gd name="T9" fmla="*/ 5 h 24"/>
                  <a:gd name="T10" fmla="*/ 4 w 33"/>
                  <a:gd name="T11" fmla="*/ 7 h 24"/>
                  <a:gd name="T12" fmla="*/ 10 w 33"/>
                  <a:gd name="T13" fmla="*/ 13 h 24"/>
                  <a:gd name="T14" fmla="*/ 12 w 33"/>
                  <a:gd name="T15" fmla="*/ 13 h 24"/>
                  <a:gd name="T16" fmla="*/ 14 w 33"/>
                  <a:gd name="T17" fmla="*/ 12 h 24"/>
                  <a:gd name="T18" fmla="*/ 18 w 33"/>
                  <a:gd name="T19" fmla="*/ 9 h 24"/>
                  <a:gd name="T20" fmla="*/ 23 w 33"/>
                  <a:gd name="T21" fmla="*/ 12 h 24"/>
                  <a:gd name="T22" fmla="*/ 25 w 33"/>
                  <a:gd name="T23" fmla="*/ 15 h 24"/>
                  <a:gd name="T24" fmla="*/ 30 w 33"/>
                  <a:gd name="T25" fmla="*/ 23 h 24"/>
                  <a:gd name="T26" fmla="*/ 31 w 33"/>
                  <a:gd name="T27" fmla="*/ 24 h 24"/>
                  <a:gd name="T28" fmla="*/ 32 w 33"/>
                  <a:gd name="T29" fmla="*/ 24 h 24"/>
                  <a:gd name="T30" fmla="*/ 32 w 33"/>
                  <a:gd name="T31" fmla="*/ 22 h 24"/>
                  <a:gd name="T32" fmla="*/ 32 w 33"/>
                  <a:gd name="T33" fmla="*/ 20 h 24"/>
                  <a:gd name="T34" fmla="*/ 32 w 33"/>
                  <a:gd name="T35" fmla="*/ 19 h 24"/>
                  <a:gd name="T36" fmla="*/ 33 w 33"/>
                  <a:gd name="T37" fmla="*/ 19 h 24"/>
                  <a:gd name="T38" fmla="*/ 28 w 33"/>
                  <a:gd name="T39" fmla="*/ 8 h 24"/>
                  <a:gd name="T40" fmla="*/ 24 w 33"/>
                  <a:gd name="T41" fmla="*/ 4 h 24"/>
                  <a:gd name="T42" fmla="*/ 18 w 33"/>
                  <a:gd name="T43" fmla="*/ 1 h 24"/>
                  <a:gd name="T44" fmla="*/ 10 w 33"/>
                  <a:gd name="T45" fmla="*/ 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3" h="24">
                    <a:moveTo>
                      <a:pt x="10" y="2"/>
                    </a:moveTo>
                    <a:lnTo>
                      <a:pt x="8" y="2"/>
                    </a:lnTo>
                    <a:lnTo>
                      <a:pt x="3" y="0"/>
                    </a:lnTo>
                    <a:lnTo>
                      <a:pt x="0" y="1"/>
                    </a:lnTo>
                    <a:lnTo>
                      <a:pt x="1" y="5"/>
                    </a:lnTo>
                    <a:lnTo>
                      <a:pt x="4" y="7"/>
                    </a:lnTo>
                    <a:lnTo>
                      <a:pt x="10" y="13"/>
                    </a:lnTo>
                    <a:lnTo>
                      <a:pt x="12" y="13"/>
                    </a:lnTo>
                    <a:lnTo>
                      <a:pt x="14" y="12"/>
                    </a:lnTo>
                    <a:lnTo>
                      <a:pt x="18" y="9"/>
                    </a:lnTo>
                    <a:lnTo>
                      <a:pt x="23" y="12"/>
                    </a:lnTo>
                    <a:lnTo>
                      <a:pt x="25" y="15"/>
                    </a:lnTo>
                    <a:lnTo>
                      <a:pt x="30" y="23"/>
                    </a:lnTo>
                    <a:lnTo>
                      <a:pt x="31" y="24"/>
                    </a:lnTo>
                    <a:lnTo>
                      <a:pt x="32" y="24"/>
                    </a:lnTo>
                    <a:lnTo>
                      <a:pt x="32" y="22"/>
                    </a:lnTo>
                    <a:lnTo>
                      <a:pt x="32" y="20"/>
                    </a:lnTo>
                    <a:lnTo>
                      <a:pt x="32" y="19"/>
                    </a:lnTo>
                    <a:lnTo>
                      <a:pt x="33" y="19"/>
                    </a:lnTo>
                    <a:lnTo>
                      <a:pt x="28" y="8"/>
                    </a:lnTo>
                    <a:lnTo>
                      <a:pt x="24" y="4"/>
                    </a:lnTo>
                    <a:lnTo>
                      <a:pt x="18" y="1"/>
                    </a:ln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507">
                <a:extLst>
                  <a:ext uri="{FF2B5EF4-FFF2-40B4-BE49-F238E27FC236}">
                    <a16:creationId xmlns:a16="http://schemas.microsoft.com/office/drawing/2014/main" id="{A7883375-BA3D-1569-5F76-E730303219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2" y="1943"/>
                <a:ext cx="9" cy="9"/>
              </a:xfrm>
              <a:custGeom>
                <a:avLst/>
                <a:gdLst>
                  <a:gd name="T0" fmla="*/ 19 w 26"/>
                  <a:gd name="T1" fmla="*/ 26 h 26"/>
                  <a:gd name="T2" fmla="*/ 20 w 26"/>
                  <a:gd name="T3" fmla="*/ 26 h 26"/>
                  <a:gd name="T4" fmla="*/ 22 w 26"/>
                  <a:gd name="T5" fmla="*/ 26 h 26"/>
                  <a:gd name="T6" fmla="*/ 25 w 26"/>
                  <a:gd name="T7" fmla="*/ 25 h 26"/>
                  <a:gd name="T8" fmla="*/ 26 w 26"/>
                  <a:gd name="T9" fmla="*/ 20 h 26"/>
                  <a:gd name="T10" fmla="*/ 26 w 26"/>
                  <a:gd name="T11" fmla="*/ 16 h 26"/>
                  <a:gd name="T12" fmla="*/ 25 w 26"/>
                  <a:gd name="T13" fmla="*/ 14 h 26"/>
                  <a:gd name="T14" fmla="*/ 19 w 26"/>
                  <a:gd name="T15" fmla="*/ 9 h 26"/>
                  <a:gd name="T16" fmla="*/ 18 w 26"/>
                  <a:gd name="T17" fmla="*/ 5 h 26"/>
                  <a:gd name="T18" fmla="*/ 17 w 26"/>
                  <a:gd name="T19" fmla="*/ 2 h 26"/>
                  <a:gd name="T20" fmla="*/ 16 w 26"/>
                  <a:gd name="T21" fmla="*/ 0 h 26"/>
                  <a:gd name="T22" fmla="*/ 12 w 26"/>
                  <a:gd name="T23" fmla="*/ 1 h 26"/>
                  <a:gd name="T24" fmla="*/ 9 w 26"/>
                  <a:gd name="T25" fmla="*/ 2 h 26"/>
                  <a:gd name="T26" fmla="*/ 6 w 26"/>
                  <a:gd name="T27" fmla="*/ 4 h 26"/>
                  <a:gd name="T28" fmla="*/ 2 w 26"/>
                  <a:gd name="T29" fmla="*/ 12 h 26"/>
                  <a:gd name="T30" fmla="*/ 0 w 26"/>
                  <a:gd name="T31" fmla="*/ 15 h 26"/>
                  <a:gd name="T32" fmla="*/ 0 w 26"/>
                  <a:gd name="T33" fmla="*/ 17 h 26"/>
                  <a:gd name="T34" fmla="*/ 1 w 26"/>
                  <a:gd name="T35" fmla="*/ 18 h 26"/>
                  <a:gd name="T36" fmla="*/ 5 w 26"/>
                  <a:gd name="T37" fmla="*/ 17 h 26"/>
                  <a:gd name="T38" fmla="*/ 8 w 26"/>
                  <a:gd name="T39" fmla="*/ 16 h 26"/>
                  <a:gd name="T40" fmla="*/ 10 w 26"/>
                  <a:gd name="T41" fmla="*/ 18 h 26"/>
                  <a:gd name="T42" fmla="*/ 13 w 26"/>
                  <a:gd name="T43" fmla="*/ 23 h 26"/>
                  <a:gd name="T44" fmla="*/ 19 w 26"/>
                  <a:gd name="T4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6" h="26">
                    <a:moveTo>
                      <a:pt x="19" y="26"/>
                    </a:moveTo>
                    <a:lnTo>
                      <a:pt x="20" y="26"/>
                    </a:lnTo>
                    <a:lnTo>
                      <a:pt x="22" y="26"/>
                    </a:lnTo>
                    <a:lnTo>
                      <a:pt x="25" y="25"/>
                    </a:lnTo>
                    <a:lnTo>
                      <a:pt x="26" y="20"/>
                    </a:lnTo>
                    <a:lnTo>
                      <a:pt x="26" y="16"/>
                    </a:lnTo>
                    <a:lnTo>
                      <a:pt x="25" y="14"/>
                    </a:lnTo>
                    <a:lnTo>
                      <a:pt x="19" y="9"/>
                    </a:lnTo>
                    <a:lnTo>
                      <a:pt x="18" y="5"/>
                    </a:lnTo>
                    <a:lnTo>
                      <a:pt x="17" y="2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9" y="2"/>
                    </a:lnTo>
                    <a:lnTo>
                      <a:pt x="6" y="4"/>
                    </a:lnTo>
                    <a:lnTo>
                      <a:pt x="2" y="12"/>
                    </a:lnTo>
                    <a:lnTo>
                      <a:pt x="0" y="15"/>
                    </a:lnTo>
                    <a:lnTo>
                      <a:pt x="0" y="17"/>
                    </a:lnTo>
                    <a:lnTo>
                      <a:pt x="1" y="18"/>
                    </a:lnTo>
                    <a:lnTo>
                      <a:pt x="5" y="17"/>
                    </a:lnTo>
                    <a:lnTo>
                      <a:pt x="8" y="16"/>
                    </a:lnTo>
                    <a:lnTo>
                      <a:pt x="10" y="18"/>
                    </a:lnTo>
                    <a:lnTo>
                      <a:pt x="13" y="23"/>
                    </a:lnTo>
                    <a:lnTo>
                      <a:pt x="19" y="2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508">
                <a:extLst>
                  <a:ext uri="{FF2B5EF4-FFF2-40B4-BE49-F238E27FC236}">
                    <a16:creationId xmlns:a16="http://schemas.microsoft.com/office/drawing/2014/main" id="{01F8668A-7840-79F0-1C79-327A1D831F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" y="1978"/>
                <a:ext cx="6" cy="5"/>
              </a:xfrm>
              <a:custGeom>
                <a:avLst/>
                <a:gdLst>
                  <a:gd name="T0" fmla="*/ 1 w 19"/>
                  <a:gd name="T1" fmla="*/ 1 h 17"/>
                  <a:gd name="T2" fmla="*/ 0 w 19"/>
                  <a:gd name="T3" fmla="*/ 3 h 17"/>
                  <a:gd name="T4" fmla="*/ 1 w 19"/>
                  <a:gd name="T5" fmla="*/ 7 h 17"/>
                  <a:gd name="T6" fmla="*/ 6 w 19"/>
                  <a:gd name="T7" fmla="*/ 13 h 17"/>
                  <a:gd name="T8" fmla="*/ 7 w 19"/>
                  <a:gd name="T9" fmla="*/ 14 h 17"/>
                  <a:gd name="T10" fmla="*/ 9 w 19"/>
                  <a:gd name="T11" fmla="*/ 16 h 17"/>
                  <a:gd name="T12" fmla="*/ 11 w 19"/>
                  <a:gd name="T13" fmla="*/ 16 h 17"/>
                  <a:gd name="T14" fmla="*/ 13 w 19"/>
                  <a:gd name="T15" fmla="*/ 17 h 17"/>
                  <a:gd name="T16" fmla="*/ 17 w 19"/>
                  <a:gd name="T17" fmla="*/ 15 h 17"/>
                  <a:gd name="T18" fmla="*/ 19 w 19"/>
                  <a:gd name="T19" fmla="*/ 13 h 17"/>
                  <a:gd name="T20" fmla="*/ 18 w 19"/>
                  <a:gd name="T21" fmla="*/ 11 h 17"/>
                  <a:gd name="T22" fmla="*/ 18 w 19"/>
                  <a:gd name="T23" fmla="*/ 10 h 17"/>
                  <a:gd name="T24" fmla="*/ 16 w 19"/>
                  <a:gd name="T25" fmla="*/ 7 h 17"/>
                  <a:gd name="T26" fmla="*/ 13 w 19"/>
                  <a:gd name="T27" fmla="*/ 3 h 17"/>
                  <a:gd name="T28" fmla="*/ 9 w 19"/>
                  <a:gd name="T29" fmla="*/ 0 h 17"/>
                  <a:gd name="T30" fmla="*/ 7 w 19"/>
                  <a:gd name="T31" fmla="*/ 1 h 17"/>
                  <a:gd name="T32" fmla="*/ 1 w 19"/>
                  <a:gd name="T33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9" h="17">
                    <a:moveTo>
                      <a:pt x="1" y="1"/>
                    </a:moveTo>
                    <a:lnTo>
                      <a:pt x="0" y="3"/>
                    </a:lnTo>
                    <a:lnTo>
                      <a:pt x="1" y="7"/>
                    </a:lnTo>
                    <a:lnTo>
                      <a:pt x="6" y="13"/>
                    </a:lnTo>
                    <a:lnTo>
                      <a:pt x="7" y="14"/>
                    </a:lnTo>
                    <a:lnTo>
                      <a:pt x="9" y="16"/>
                    </a:lnTo>
                    <a:lnTo>
                      <a:pt x="11" y="16"/>
                    </a:lnTo>
                    <a:lnTo>
                      <a:pt x="13" y="17"/>
                    </a:lnTo>
                    <a:lnTo>
                      <a:pt x="17" y="15"/>
                    </a:lnTo>
                    <a:lnTo>
                      <a:pt x="19" y="13"/>
                    </a:lnTo>
                    <a:lnTo>
                      <a:pt x="18" y="11"/>
                    </a:lnTo>
                    <a:lnTo>
                      <a:pt x="18" y="10"/>
                    </a:lnTo>
                    <a:lnTo>
                      <a:pt x="16" y="7"/>
                    </a:lnTo>
                    <a:lnTo>
                      <a:pt x="13" y="3"/>
                    </a:lnTo>
                    <a:lnTo>
                      <a:pt x="9" y="0"/>
                    </a:lnTo>
                    <a:lnTo>
                      <a:pt x="7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509">
                <a:extLst>
                  <a:ext uri="{FF2B5EF4-FFF2-40B4-BE49-F238E27FC236}">
                    <a16:creationId xmlns:a16="http://schemas.microsoft.com/office/drawing/2014/main" id="{F4331FBE-49CC-FB00-9A13-729BC33BA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969"/>
                <a:ext cx="7" cy="6"/>
              </a:xfrm>
              <a:custGeom>
                <a:avLst/>
                <a:gdLst>
                  <a:gd name="T0" fmla="*/ 15 w 20"/>
                  <a:gd name="T1" fmla="*/ 5 h 19"/>
                  <a:gd name="T2" fmla="*/ 13 w 20"/>
                  <a:gd name="T3" fmla="*/ 1 h 19"/>
                  <a:gd name="T4" fmla="*/ 10 w 20"/>
                  <a:gd name="T5" fmla="*/ 0 h 19"/>
                  <a:gd name="T6" fmla="*/ 5 w 20"/>
                  <a:gd name="T7" fmla="*/ 1 h 19"/>
                  <a:gd name="T8" fmla="*/ 2 w 20"/>
                  <a:gd name="T9" fmla="*/ 2 h 19"/>
                  <a:gd name="T10" fmla="*/ 2 w 20"/>
                  <a:gd name="T11" fmla="*/ 5 h 19"/>
                  <a:gd name="T12" fmla="*/ 0 w 20"/>
                  <a:gd name="T13" fmla="*/ 15 h 19"/>
                  <a:gd name="T14" fmla="*/ 1 w 20"/>
                  <a:gd name="T15" fmla="*/ 18 h 19"/>
                  <a:gd name="T16" fmla="*/ 5 w 20"/>
                  <a:gd name="T17" fmla="*/ 19 h 19"/>
                  <a:gd name="T18" fmla="*/ 7 w 20"/>
                  <a:gd name="T19" fmla="*/ 18 h 19"/>
                  <a:gd name="T20" fmla="*/ 7 w 20"/>
                  <a:gd name="T21" fmla="*/ 16 h 19"/>
                  <a:gd name="T22" fmla="*/ 7 w 20"/>
                  <a:gd name="T23" fmla="*/ 15 h 19"/>
                  <a:gd name="T24" fmla="*/ 8 w 20"/>
                  <a:gd name="T25" fmla="*/ 15 h 19"/>
                  <a:gd name="T26" fmla="*/ 9 w 20"/>
                  <a:gd name="T27" fmla="*/ 13 h 19"/>
                  <a:gd name="T28" fmla="*/ 12 w 20"/>
                  <a:gd name="T29" fmla="*/ 13 h 19"/>
                  <a:gd name="T30" fmla="*/ 13 w 20"/>
                  <a:gd name="T31" fmla="*/ 14 h 19"/>
                  <a:gd name="T32" fmla="*/ 13 w 20"/>
                  <a:gd name="T33" fmla="*/ 16 h 19"/>
                  <a:gd name="T34" fmla="*/ 12 w 20"/>
                  <a:gd name="T35" fmla="*/ 18 h 19"/>
                  <a:gd name="T36" fmla="*/ 14 w 20"/>
                  <a:gd name="T37" fmla="*/ 19 h 19"/>
                  <a:gd name="T38" fmla="*/ 15 w 20"/>
                  <a:gd name="T39" fmla="*/ 19 h 19"/>
                  <a:gd name="T40" fmla="*/ 17 w 20"/>
                  <a:gd name="T41" fmla="*/ 19 h 19"/>
                  <a:gd name="T42" fmla="*/ 17 w 20"/>
                  <a:gd name="T43" fmla="*/ 18 h 19"/>
                  <a:gd name="T44" fmla="*/ 18 w 20"/>
                  <a:gd name="T45" fmla="*/ 18 h 19"/>
                  <a:gd name="T46" fmla="*/ 18 w 20"/>
                  <a:gd name="T47" fmla="*/ 17 h 19"/>
                  <a:gd name="T48" fmla="*/ 19 w 20"/>
                  <a:gd name="T49" fmla="*/ 17 h 19"/>
                  <a:gd name="T50" fmla="*/ 20 w 20"/>
                  <a:gd name="T51" fmla="*/ 12 h 19"/>
                  <a:gd name="T52" fmla="*/ 19 w 20"/>
                  <a:gd name="T53" fmla="*/ 11 h 19"/>
                  <a:gd name="T54" fmla="*/ 16 w 20"/>
                  <a:gd name="T55" fmla="*/ 7 h 19"/>
                  <a:gd name="T56" fmla="*/ 15 w 20"/>
                  <a:gd name="T57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0" h="19">
                    <a:moveTo>
                      <a:pt x="15" y="5"/>
                    </a:moveTo>
                    <a:lnTo>
                      <a:pt x="13" y="1"/>
                    </a:lnTo>
                    <a:lnTo>
                      <a:pt x="10" y="0"/>
                    </a:lnTo>
                    <a:lnTo>
                      <a:pt x="5" y="1"/>
                    </a:lnTo>
                    <a:lnTo>
                      <a:pt x="2" y="2"/>
                    </a:lnTo>
                    <a:lnTo>
                      <a:pt x="2" y="5"/>
                    </a:lnTo>
                    <a:lnTo>
                      <a:pt x="0" y="15"/>
                    </a:lnTo>
                    <a:lnTo>
                      <a:pt x="1" y="18"/>
                    </a:lnTo>
                    <a:lnTo>
                      <a:pt x="5" y="19"/>
                    </a:lnTo>
                    <a:lnTo>
                      <a:pt x="7" y="18"/>
                    </a:lnTo>
                    <a:lnTo>
                      <a:pt x="7" y="16"/>
                    </a:lnTo>
                    <a:lnTo>
                      <a:pt x="7" y="15"/>
                    </a:lnTo>
                    <a:lnTo>
                      <a:pt x="8" y="15"/>
                    </a:lnTo>
                    <a:lnTo>
                      <a:pt x="9" y="13"/>
                    </a:lnTo>
                    <a:lnTo>
                      <a:pt x="12" y="13"/>
                    </a:lnTo>
                    <a:lnTo>
                      <a:pt x="13" y="14"/>
                    </a:lnTo>
                    <a:lnTo>
                      <a:pt x="13" y="16"/>
                    </a:lnTo>
                    <a:lnTo>
                      <a:pt x="12" y="18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7" y="19"/>
                    </a:lnTo>
                    <a:lnTo>
                      <a:pt x="17" y="18"/>
                    </a:lnTo>
                    <a:lnTo>
                      <a:pt x="18" y="18"/>
                    </a:lnTo>
                    <a:lnTo>
                      <a:pt x="18" y="17"/>
                    </a:lnTo>
                    <a:lnTo>
                      <a:pt x="19" y="17"/>
                    </a:lnTo>
                    <a:lnTo>
                      <a:pt x="20" y="12"/>
                    </a:lnTo>
                    <a:lnTo>
                      <a:pt x="19" y="11"/>
                    </a:lnTo>
                    <a:lnTo>
                      <a:pt x="16" y="7"/>
                    </a:lnTo>
                    <a:lnTo>
                      <a:pt x="15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510">
                <a:extLst>
                  <a:ext uri="{FF2B5EF4-FFF2-40B4-BE49-F238E27FC236}">
                    <a16:creationId xmlns:a16="http://schemas.microsoft.com/office/drawing/2014/main" id="{180B411B-BEB9-5801-AE1F-D8747EAF61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4" y="1937"/>
                <a:ext cx="5" cy="7"/>
              </a:xfrm>
              <a:custGeom>
                <a:avLst/>
                <a:gdLst>
                  <a:gd name="T0" fmla="*/ 10 w 14"/>
                  <a:gd name="T1" fmla="*/ 1 h 22"/>
                  <a:gd name="T2" fmla="*/ 2 w 14"/>
                  <a:gd name="T3" fmla="*/ 0 h 22"/>
                  <a:gd name="T4" fmla="*/ 0 w 14"/>
                  <a:gd name="T5" fmla="*/ 1 h 22"/>
                  <a:gd name="T6" fmla="*/ 0 w 14"/>
                  <a:gd name="T7" fmla="*/ 4 h 22"/>
                  <a:gd name="T8" fmla="*/ 2 w 14"/>
                  <a:gd name="T9" fmla="*/ 9 h 22"/>
                  <a:gd name="T10" fmla="*/ 4 w 14"/>
                  <a:gd name="T11" fmla="*/ 14 h 22"/>
                  <a:gd name="T12" fmla="*/ 10 w 14"/>
                  <a:gd name="T13" fmla="*/ 20 h 22"/>
                  <a:gd name="T14" fmla="*/ 11 w 14"/>
                  <a:gd name="T15" fmla="*/ 21 h 22"/>
                  <a:gd name="T16" fmla="*/ 13 w 14"/>
                  <a:gd name="T17" fmla="*/ 22 h 22"/>
                  <a:gd name="T18" fmla="*/ 13 w 14"/>
                  <a:gd name="T19" fmla="*/ 21 h 22"/>
                  <a:gd name="T20" fmla="*/ 14 w 14"/>
                  <a:gd name="T21" fmla="*/ 21 h 22"/>
                  <a:gd name="T22" fmla="*/ 13 w 14"/>
                  <a:gd name="T23" fmla="*/ 19 h 22"/>
                  <a:gd name="T24" fmla="*/ 13 w 14"/>
                  <a:gd name="T25" fmla="*/ 18 h 22"/>
                  <a:gd name="T26" fmla="*/ 12 w 14"/>
                  <a:gd name="T27" fmla="*/ 16 h 22"/>
                  <a:gd name="T28" fmla="*/ 12 w 14"/>
                  <a:gd name="T29" fmla="*/ 15 h 22"/>
                  <a:gd name="T30" fmla="*/ 12 w 14"/>
                  <a:gd name="T31" fmla="*/ 13 h 22"/>
                  <a:gd name="T32" fmla="*/ 11 w 14"/>
                  <a:gd name="T33" fmla="*/ 5 h 22"/>
                  <a:gd name="T34" fmla="*/ 10 w 14"/>
                  <a:gd name="T35" fmla="*/ 2 h 22"/>
                  <a:gd name="T36" fmla="*/ 10 w 14"/>
                  <a:gd name="T37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4" h="22">
                    <a:moveTo>
                      <a:pt x="10" y="1"/>
                    </a:moveTo>
                    <a:lnTo>
                      <a:pt x="2" y="0"/>
                    </a:lnTo>
                    <a:lnTo>
                      <a:pt x="0" y="1"/>
                    </a:lnTo>
                    <a:lnTo>
                      <a:pt x="0" y="4"/>
                    </a:lnTo>
                    <a:lnTo>
                      <a:pt x="2" y="9"/>
                    </a:lnTo>
                    <a:lnTo>
                      <a:pt x="4" y="14"/>
                    </a:lnTo>
                    <a:lnTo>
                      <a:pt x="10" y="20"/>
                    </a:lnTo>
                    <a:lnTo>
                      <a:pt x="11" y="21"/>
                    </a:lnTo>
                    <a:lnTo>
                      <a:pt x="13" y="22"/>
                    </a:lnTo>
                    <a:lnTo>
                      <a:pt x="13" y="21"/>
                    </a:lnTo>
                    <a:lnTo>
                      <a:pt x="14" y="21"/>
                    </a:lnTo>
                    <a:lnTo>
                      <a:pt x="13" y="19"/>
                    </a:lnTo>
                    <a:lnTo>
                      <a:pt x="13" y="18"/>
                    </a:lnTo>
                    <a:lnTo>
                      <a:pt x="12" y="16"/>
                    </a:lnTo>
                    <a:lnTo>
                      <a:pt x="12" y="15"/>
                    </a:lnTo>
                    <a:lnTo>
                      <a:pt x="12" y="13"/>
                    </a:lnTo>
                    <a:lnTo>
                      <a:pt x="11" y="5"/>
                    </a:lnTo>
                    <a:lnTo>
                      <a:pt x="10" y="2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511">
                <a:extLst>
                  <a:ext uri="{FF2B5EF4-FFF2-40B4-BE49-F238E27FC236}">
                    <a16:creationId xmlns:a16="http://schemas.microsoft.com/office/drawing/2014/main" id="{A83E46AE-FB3F-191A-6CBB-912CA6592A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5" y="1937"/>
                <a:ext cx="2" cy="14"/>
              </a:xfrm>
              <a:custGeom>
                <a:avLst/>
                <a:gdLst>
                  <a:gd name="T0" fmla="*/ 8 w 8"/>
                  <a:gd name="T1" fmla="*/ 5 h 41"/>
                  <a:gd name="T2" fmla="*/ 7 w 8"/>
                  <a:gd name="T3" fmla="*/ 1 h 41"/>
                  <a:gd name="T4" fmla="*/ 7 w 8"/>
                  <a:gd name="T5" fmla="*/ 0 h 41"/>
                  <a:gd name="T6" fmla="*/ 6 w 8"/>
                  <a:gd name="T7" fmla="*/ 1 h 41"/>
                  <a:gd name="T8" fmla="*/ 6 w 8"/>
                  <a:gd name="T9" fmla="*/ 4 h 41"/>
                  <a:gd name="T10" fmla="*/ 4 w 8"/>
                  <a:gd name="T11" fmla="*/ 5 h 41"/>
                  <a:gd name="T12" fmla="*/ 4 w 8"/>
                  <a:gd name="T13" fmla="*/ 10 h 41"/>
                  <a:gd name="T14" fmla="*/ 2 w 8"/>
                  <a:gd name="T15" fmla="*/ 15 h 41"/>
                  <a:gd name="T16" fmla="*/ 2 w 8"/>
                  <a:gd name="T17" fmla="*/ 24 h 41"/>
                  <a:gd name="T18" fmla="*/ 0 w 8"/>
                  <a:gd name="T19" fmla="*/ 30 h 41"/>
                  <a:gd name="T20" fmla="*/ 0 w 8"/>
                  <a:gd name="T21" fmla="*/ 34 h 41"/>
                  <a:gd name="T22" fmla="*/ 0 w 8"/>
                  <a:gd name="T23" fmla="*/ 37 h 41"/>
                  <a:gd name="T24" fmla="*/ 2 w 8"/>
                  <a:gd name="T25" fmla="*/ 40 h 41"/>
                  <a:gd name="T26" fmla="*/ 3 w 8"/>
                  <a:gd name="T27" fmla="*/ 40 h 41"/>
                  <a:gd name="T28" fmla="*/ 7 w 8"/>
                  <a:gd name="T29" fmla="*/ 41 h 41"/>
                  <a:gd name="T30" fmla="*/ 7 w 8"/>
                  <a:gd name="T31" fmla="*/ 40 h 41"/>
                  <a:gd name="T32" fmla="*/ 8 w 8"/>
                  <a:gd name="T33" fmla="*/ 40 h 41"/>
                  <a:gd name="T34" fmla="*/ 7 w 8"/>
                  <a:gd name="T35" fmla="*/ 38 h 41"/>
                  <a:gd name="T36" fmla="*/ 7 w 8"/>
                  <a:gd name="T37" fmla="*/ 37 h 41"/>
                  <a:gd name="T38" fmla="*/ 4 w 8"/>
                  <a:gd name="T39" fmla="*/ 34 h 41"/>
                  <a:gd name="T40" fmla="*/ 4 w 8"/>
                  <a:gd name="T41" fmla="*/ 29 h 41"/>
                  <a:gd name="T42" fmla="*/ 7 w 8"/>
                  <a:gd name="T43" fmla="*/ 14 h 41"/>
                  <a:gd name="T44" fmla="*/ 8 w 8"/>
                  <a:gd name="T45" fmla="*/ 5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" h="41">
                    <a:moveTo>
                      <a:pt x="8" y="5"/>
                    </a:moveTo>
                    <a:lnTo>
                      <a:pt x="7" y="1"/>
                    </a:lnTo>
                    <a:lnTo>
                      <a:pt x="7" y="0"/>
                    </a:lnTo>
                    <a:lnTo>
                      <a:pt x="6" y="1"/>
                    </a:lnTo>
                    <a:lnTo>
                      <a:pt x="6" y="4"/>
                    </a:lnTo>
                    <a:lnTo>
                      <a:pt x="4" y="5"/>
                    </a:lnTo>
                    <a:lnTo>
                      <a:pt x="4" y="10"/>
                    </a:lnTo>
                    <a:lnTo>
                      <a:pt x="2" y="15"/>
                    </a:lnTo>
                    <a:lnTo>
                      <a:pt x="2" y="24"/>
                    </a:lnTo>
                    <a:lnTo>
                      <a:pt x="0" y="30"/>
                    </a:lnTo>
                    <a:lnTo>
                      <a:pt x="0" y="34"/>
                    </a:lnTo>
                    <a:lnTo>
                      <a:pt x="0" y="37"/>
                    </a:lnTo>
                    <a:lnTo>
                      <a:pt x="2" y="40"/>
                    </a:lnTo>
                    <a:lnTo>
                      <a:pt x="3" y="40"/>
                    </a:lnTo>
                    <a:lnTo>
                      <a:pt x="7" y="41"/>
                    </a:lnTo>
                    <a:lnTo>
                      <a:pt x="7" y="40"/>
                    </a:lnTo>
                    <a:lnTo>
                      <a:pt x="8" y="40"/>
                    </a:lnTo>
                    <a:lnTo>
                      <a:pt x="7" y="38"/>
                    </a:lnTo>
                    <a:lnTo>
                      <a:pt x="7" y="37"/>
                    </a:lnTo>
                    <a:lnTo>
                      <a:pt x="4" y="34"/>
                    </a:lnTo>
                    <a:lnTo>
                      <a:pt x="4" y="29"/>
                    </a:lnTo>
                    <a:lnTo>
                      <a:pt x="7" y="14"/>
                    </a:lnTo>
                    <a:lnTo>
                      <a:pt x="8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512">
                <a:extLst>
                  <a:ext uri="{FF2B5EF4-FFF2-40B4-BE49-F238E27FC236}">
                    <a16:creationId xmlns:a16="http://schemas.microsoft.com/office/drawing/2014/main" id="{D7255272-587E-7D81-E9DF-CF26F73C85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" y="1937"/>
                <a:ext cx="3" cy="6"/>
              </a:xfrm>
              <a:custGeom>
                <a:avLst/>
                <a:gdLst>
                  <a:gd name="T0" fmla="*/ 9 w 9"/>
                  <a:gd name="T1" fmla="*/ 4 h 17"/>
                  <a:gd name="T2" fmla="*/ 5 w 9"/>
                  <a:gd name="T3" fmla="*/ 0 h 17"/>
                  <a:gd name="T4" fmla="*/ 3 w 9"/>
                  <a:gd name="T5" fmla="*/ 0 h 17"/>
                  <a:gd name="T6" fmla="*/ 0 w 9"/>
                  <a:gd name="T7" fmla="*/ 11 h 17"/>
                  <a:gd name="T8" fmla="*/ 0 w 9"/>
                  <a:gd name="T9" fmla="*/ 14 h 17"/>
                  <a:gd name="T10" fmla="*/ 0 w 9"/>
                  <a:gd name="T11" fmla="*/ 16 h 17"/>
                  <a:gd name="T12" fmla="*/ 1 w 9"/>
                  <a:gd name="T13" fmla="*/ 17 h 17"/>
                  <a:gd name="T14" fmla="*/ 3 w 9"/>
                  <a:gd name="T15" fmla="*/ 17 h 17"/>
                  <a:gd name="T16" fmla="*/ 5 w 9"/>
                  <a:gd name="T17" fmla="*/ 12 h 17"/>
                  <a:gd name="T18" fmla="*/ 8 w 9"/>
                  <a:gd name="T19" fmla="*/ 11 h 17"/>
                  <a:gd name="T20" fmla="*/ 9 w 9"/>
                  <a:gd name="T21" fmla="*/ 6 h 17"/>
                  <a:gd name="T22" fmla="*/ 9 w 9"/>
                  <a:gd name="T23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17">
                    <a:moveTo>
                      <a:pt x="9" y="4"/>
                    </a:moveTo>
                    <a:lnTo>
                      <a:pt x="5" y="0"/>
                    </a:lnTo>
                    <a:lnTo>
                      <a:pt x="3" y="0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0" y="16"/>
                    </a:lnTo>
                    <a:lnTo>
                      <a:pt x="1" y="17"/>
                    </a:lnTo>
                    <a:lnTo>
                      <a:pt x="3" y="17"/>
                    </a:lnTo>
                    <a:lnTo>
                      <a:pt x="5" y="12"/>
                    </a:lnTo>
                    <a:lnTo>
                      <a:pt x="8" y="11"/>
                    </a:lnTo>
                    <a:lnTo>
                      <a:pt x="9" y="6"/>
                    </a:lnTo>
                    <a:lnTo>
                      <a:pt x="9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513">
                <a:extLst>
                  <a:ext uri="{FF2B5EF4-FFF2-40B4-BE49-F238E27FC236}">
                    <a16:creationId xmlns:a16="http://schemas.microsoft.com/office/drawing/2014/main" id="{D26B05CF-2D60-F51E-C7A7-75C9112ED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" y="1942"/>
                <a:ext cx="6" cy="7"/>
              </a:xfrm>
              <a:custGeom>
                <a:avLst/>
                <a:gdLst>
                  <a:gd name="T0" fmla="*/ 11 w 20"/>
                  <a:gd name="T1" fmla="*/ 4 h 20"/>
                  <a:gd name="T2" fmla="*/ 8 w 20"/>
                  <a:gd name="T3" fmla="*/ 4 h 20"/>
                  <a:gd name="T4" fmla="*/ 7 w 20"/>
                  <a:gd name="T5" fmla="*/ 3 h 20"/>
                  <a:gd name="T6" fmla="*/ 6 w 20"/>
                  <a:gd name="T7" fmla="*/ 0 h 20"/>
                  <a:gd name="T8" fmla="*/ 2 w 20"/>
                  <a:gd name="T9" fmla="*/ 1 h 20"/>
                  <a:gd name="T10" fmla="*/ 0 w 20"/>
                  <a:gd name="T11" fmla="*/ 3 h 20"/>
                  <a:gd name="T12" fmla="*/ 0 w 20"/>
                  <a:gd name="T13" fmla="*/ 6 h 20"/>
                  <a:gd name="T14" fmla="*/ 1 w 20"/>
                  <a:gd name="T15" fmla="*/ 8 h 20"/>
                  <a:gd name="T16" fmla="*/ 4 w 20"/>
                  <a:gd name="T17" fmla="*/ 10 h 20"/>
                  <a:gd name="T18" fmla="*/ 9 w 20"/>
                  <a:gd name="T19" fmla="*/ 10 h 20"/>
                  <a:gd name="T20" fmla="*/ 12 w 20"/>
                  <a:gd name="T21" fmla="*/ 14 h 20"/>
                  <a:gd name="T22" fmla="*/ 12 w 20"/>
                  <a:gd name="T23" fmla="*/ 15 h 20"/>
                  <a:gd name="T24" fmla="*/ 15 w 20"/>
                  <a:gd name="T25" fmla="*/ 18 h 20"/>
                  <a:gd name="T26" fmla="*/ 17 w 20"/>
                  <a:gd name="T27" fmla="*/ 20 h 20"/>
                  <a:gd name="T28" fmla="*/ 17 w 20"/>
                  <a:gd name="T29" fmla="*/ 19 h 20"/>
                  <a:gd name="T30" fmla="*/ 18 w 20"/>
                  <a:gd name="T31" fmla="*/ 19 h 20"/>
                  <a:gd name="T32" fmla="*/ 20 w 20"/>
                  <a:gd name="T33" fmla="*/ 18 h 20"/>
                  <a:gd name="T34" fmla="*/ 17 w 20"/>
                  <a:gd name="T35" fmla="*/ 12 h 20"/>
                  <a:gd name="T36" fmla="*/ 13 w 20"/>
                  <a:gd name="T37" fmla="*/ 8 h 20"/>
                  <a:gd name="T38" fmla="*/ 12 w 20"/>
                  <a:gd name="T39" fmla="*/ 6 h 20"/>
                  <a:gd name="T40" fmla="*/ 11 w 20"/>
                  <a:gd name="T4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" h="20">
                    <a:moveTo>
                      <a:pt x="11" y="4"/>
                    </a:moveTo>
                    <a:lnTo>
                      <a:pt x="8" y="4"/>
                    </a:lnTo>
                    <a:lnTo>
                      <a:pt x="7" y="3"/>
                    </a:lnTo>
                    <a:lnTo>
                      <a:pt x="6" y="0"/>
                    </a:lnTo>
                    <a:lnTo>
                      <a:pt x="2" y="1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1" y="8"/>
                    </a:lnTo>
                    <a:lnTo>
                      <a:pt x="4" y="10"/>
                    </a:lnTo>
                    <a:lnTo>
                      <a:pt x="9" y="10"/>
                    </a:lnTo>
                    <a:lnTo>
                      <a:pt x="12" y="14"/>
                    </a:lnTo>
                    <a:lnTo>
                      <a:pt x="12" y="15"/>
                    </a:lnTo>
                    <a:lnTo>
                      <a:pt x="15" y="18"/>
                    </a:lnTo>
                    <a:lnTo>
                      <a:pt x="17" y="20"/>
                    </a:lnTo>
                    <a:lnTo>
                      <a:pt x="17" y="19"/>
                    </a:lnTo>
                    <a:lnTo>
                      <a:pt x="18" y="19"/>
                    </a:lnTo>
                    <a:lnTo>
                      <a:pt x="20" y="18"/>
                    </a:lnTo>
                    <a:lnTo>
                      <a:pt x="17" y="12"/>
                    </a:lnTo>
                    <a:lnTo>
                      <a:pt x="13" y="8"/>
                    </a:lnTo>
                    <a:lnTo>
                      <a:pt x="12" y="6"/>
                    </a:lnTo>
                    <a:lnTo>
                      <a:pt x="11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514">
                <a:extLst>
                  <a:ext uri="{FF2B5EF4-FFF2-40B4-BE49-F238E27FC236}">
                    <a16:creationId xmlns:a16="http://schemas.microsoft.com/office/drawing/2014/main" id="{A9A03C05-A0AC-FD7B-B5B5-E506C05CE9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963"/>
                <a:ext cx="7" cy="5"/>
              </a:xfrm>
              <a:custGeom>
                <a:avLst/>
                <a:gdLst>
                  <a:gd name="T0" fmla="*/ 10 w 23"/>
                  <a:gd name="T1" fmla="*/ 6 h 15"/>
                  <a:gd name="T2" fmla="*/ 13 w 23"/>
                  <a:gd name="T3" fmla="*/ 5 h 15"/>
                  <a:gd name="T4" fmla="*/ 18 w 23"/>
                  <a:gd name="T5" fmla="*/ 9 h 15"/>
                  <a:gd name="T6" fmla="*/ 19 w 23"/>
                  <a:gd name="T7" fmla="*/ 9 h 15"/>
                  <a:gd name="T8" fmla="*/ 18 w 23"/>
                  <a:gd name="T9" fmla="*/ 11 h 15"/>
                  <a:gd name="T10" fmla="*/ 17 w 23"/>
                  <a:gd name="T11" fmla="*/ 13 h 15"/>
                  <a:gd name="T12" fmla="*/ 18 w 23"/>
                  <a:gd name="T13" fmla="*/ 15 h 15"/>
                  <a:gd name="T14" fmla="*/ 20 w 23"/>
                  <a:gd name="T15" fmla="*/ 15 h 15"/>
                  <a:gd name="T16" fmla="*/ 23 w 23"/>
                  <a:gd name="T17" fmla="*/ 13 h 15"/>
                  <a:gd name="T18" fmla="*/ 23 w 23"/>
                  <a:gd name="T19" fmla="*/ 7 h 15"/>
                  <a:gd name="T20" fmla="*/ 20 w 23"/>
                  <a:gd name="T21" fmla="*/ 5 h 15"/>
                  <a:gd name="T22" fmla="*/ 12 w 23"/>
                  <a:gd name="T23" fmla="*/ 1 h 15"/>
                  <a:gd name="T24" fmla="*/ 8 w 23"/>
                  <a:gd name="T25" fmla="*/ 0 h 15"/>
                  <a:gd name="T26" fmla="*/ 3 w 23"/>
                  <a:gd name="T27" fmla="*/ 1 h 15"/>
                  <a:gd name="T28" fmla="*/ 0 w 23"/>
                  <a:gd name="T29" fmla="*/ 3 h 15"/>
                  <a:gd name="T30" fmla="*/ 2 w 23"/>
                  <a:gd name="T31" fmla="*/ 5 h 15"/>
                  <a:gd name="T32" fmla="*/ 5 w 23"/>
                  <a:gd name="T33" fmla="*/ 6 h 15"/>
                  <a:gd name="T34" fmla="*/ 10 w 23"/>
                  <a:gd name="T35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" h="15">
                    <a:moveTo>
                      <a:pt x="10" y="6"/>
                    </a:moveTo>
                    <a:lnTo>
                      <a:pt x="13" y="5"/>
                    </a:lnTo>
                    <a:lnTo>
                      <a:pt x="18" y="9"/>
                    </a:lnTo>
                    <a:lnTo>
                      <a:pt x="19" y="9"/>
                    </a:lnTo>
                    <a:lnTo>
                      <a:pt x="18" y="11"/>
                    </a:lnTo>
                    <a:lnTo>
                      <a:pt x="17" y="13"/>
                    </a:lnTo>
                    <a:lnTo>
                      <a:pt x="18" y="15"/>
                    </a:lnTo>
                    <a:lnTo>
                      <a:pt x="20" y="15"/>
                    </a:lnTo>
                    <a:lnTo>
                      <a:pt x="23" y="13"/>
                    </a:lnTo>
                    <a:lnTo>
                      <a:pt x="23" y="7"/>
                    </a:lnTo>
                    <a:lnTo>
                      <a:pt x="20" y="5"/>
                    </a:lnTo>
                    <a:lnTo>
                      <a:pt x="12" y="1"/>
                    </a:lnTo>
                    <a:lnTo>
                      <a:pt x="8" y="0"/>
                    </a:lnTo>
                    <a:lnTo>
                      <a:pt x="3" y="1"/>
                    </a:lnTo>
                    <a:lnTo>
                      <a:pt x="0" y="3"/>
                    </a:lnTo>
                    <a:lnTo>
                      <a:pt x="2" y="5"/>
                    </a:lnTo>
                    <a:lnTo>
                      <a:pt x="5" y="6"/>
                    </a:lnTo>
                    <a:lnTo>
                      <a:pt x="10" y="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515">
                <a:extLst>
                  <a:ext uri="{FF2B5EF4-FFF2-40B4-BE49-F238E27FC236}">
                    <a16:creationId xmlns:a16="http://schemas.microsoft.com/office/drawing/2014/main" id="{5562C086-C22D-313B-0E3D-74658DDDF6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8" y="1952"/>
                <a:ext cx="25" cy="13"/>
              </a:xfrm>
              <a:custGeom>
                <a:avLst/>
                <a:gdLst>
                  <a:gd name="T0" fmla="*/ 50 w 73"/>
                  <a:gd name="T1" fmla="*/ 29 h 41"/>
                  <a:gd name="T2" fmla="*/ 53 w 73"/>
                  <a:gd name="T3" fmla="*/ 30 h 41"/>
                  <a:gd name="T4" fmla="*/ 54 w 73"/>
                  <a:gd name="T5" fmla="*/ 34 h 41"/>
                  <a:gd name="T6" fmla="*/ 54 w 73"/>
                  <a:gd name="T7" fmla="*/ 36 h 41"/>
                  <a:gd name="T8" fmla="*/ 58 w 73"/>
                  <a:gd name="T9" fmla="*/ 38 h 41"/>
                  <a:gd name="T10" fmla="*/ 62 w 73"/>
                  <a:gd name="T11" fmla="*/ 38 h 41"/>
                  <a:gd name="T12" fmla="*/ 66 w 73"/>
                  <a:gd name="T13" fmla="*/ 39 h 41"/>
                  <a:gd name="T14" fmla="*/ 71 w 73"/>
                  <a:gd name="T15" fmla="*/ 41 h 41"/>
                  <a:gd name="T16" fmla="*/ 72 w 73"/>
                  <a:gd name="T17" fmla="*/ 39 h 41"/>
                  <a:gd name="T18" fmla="*/ 73 w 73"/>
                  <a:gd name="T19" fmla="*/ 37 h 41"/>
                  <a:gd name="T20" fmla="*/ 71 w 73"/>
                  <a:gd name="T21" fmla="*/ 35 h 41"/>
                  <a:gd name="T22" fmla="*/ 69 w 73"/>
                  <a:gd name="T23" fmla="*/ 34 h 41"/>
                  <a:gd name="T24" fmla="*/ 68 w 73"/>
                  <a:gd name="T25" fmla="*/ 34 h 41"/>
                  <a:gd name="T26" fmla="*/ 56 w 73"/>
                  <a:gd name="T27" fmla="*/ 28 h 41"/>
                  <a:gd name="T28" fmla="*/ 52 w 73"/>
                  <a:gd name="T29" fmla="*/ 26 h 41"/>
                  <a:gd name="T30" fmla="*/ 50 w 73"/>
                  <a:gd name="T31" fmla="*/ 25 h 41"/>
                  <a:gd name="T32" fmla="*/ 49 w 73"/>
                  <a:gd name="T33" fmla="*/ 25 h 41"/>
                  <a:gd name="T34" fmla="*/ 45 w 73"/>
                  <a:gd name="T35" fmla="*/ 25 h 41"/>
                  <a:gd name="T36" fmla="*/ 34 w 73"/>
                  <a:gd name="T37" fmla="*/ 25 h 41"/>
                  <a:gd name="T38" fmla="*/ 32 w 73"/>
                  <a:gd name="T39" fmla="*/ 22 h 41"/>
                  <a:gd name="T40" fmla="*/ 30 w 73"/>
                  <a:gd name="T41" fmla="*/ 21 h 41"/>
                  <a:gd name="T42" fmla="*/ 27 w 73"/>
                  <a:gd name="T43" fmla="*/ 19 h 41"/>
                  <a:gd name="T44" fmla="*/ 23 w 73"/>
                  <a:gd name="T45" fmla="*/ 17 h 41"/>
                  <a:gd name="T46" fmla="*/ 11 w 73"/>
                  <a:gd name="T47" fmla="*/ 6 h 41"/>
                  <a:gd name="T48" fmla="*/ 6 w 73"/>
                  <a:gd name="T49" fmla="*/ 1 h 41"/>
                  <a:gd name="T50" fmla="*/ 4 w 73"/>
                  <a:gd name="T51" fmla="*/ 0 h 41"/>
                  <a:gd name="T52" fmla="*/ 0 w 73"/>
                  <a:gd name="T53" fmla="*/ 1 h 41"/>
                  <a:gd name="T54" fmla="*/ 1 w 73"/>
                  <a:gd name="T55" fmla="*/ 7 h 41"/>
                  <a:gd name="T56" fmla="*/ 3 w 73"/>
                  <a:gd name="T57" fmla="*/ 9 h 41"/>
                  <a:gd name="T58" fmla="*/ 10 w 73"/>
                  <a:gd name="T59" fmla="*/ 13 h 41"/>
                  <a:gd name="T60" fmla="*/ 13 w 73"/>
                  <a:gd name="T61" fmla="*/ 15 h 41"/>
                  <a:gd name="T62" fmla="*/ 17 w 73"/>
                  <a:gd name="T63" fmla="*/ 16 h 41"/>
                  <a:gd name="T64" fmla="*/ 20 w 73"/>
                  <a:gd name="T65" fmla="*/ 18 h 41"/>
                  <a:gd name="T66" fmla="*/ 20 w 73"/>
                  <a:gd name="T67" fmla="*/ 22 h 41"/>
                  <a:gd name="T68" fmla="*/ 19 w 73"/>
                  <a:gd name="T69" fmla="*/ 25 h 41"/>
                  <a:gd name="T70" fmla="*/ 22 w 73"/>
                  <a:gd name="T71" fmla="*/ 28 h 41"/>
                  <a:gd name="T72" fmla="*/ 28 w 73"/>
                  <a:gd name="T73" fmla="*/ 33 h 41"/>
                  <a:gd name="T74" fmla="*/ 29 w 73"/>
                  <a:gd name="T75" fmla="*/ 34 h 41"/>
                  <a:gd name="T76" fmla="*/ 31 w 73"/>
                  <a:gd name="T77" fmla="*/ 34 h 41"/>
                  <a:gd name="T78" fmla="*/ 33 w 73"/>
                  <a:gd name="T79" fmla="*/ 33 h 41"/>
                  <a:gd name="T80" fmla="*/ 35 w 73"/>
                  <a:gd name="T81" fmla="*/ 31 h 41"/>
                  <a:gd name="T82" fmla="*/ 37 w 73"/>
                  <a:gd name="T83" fmla="*/ 28 h 41"/>
                  <a:gd name="T84" fmla="*/ 39 w 73"/>
                  <a:gd name="T85" fmla="*/ 28 h 41"/>
                  <a:gd name="T86" fmla="*/ 50 w 73"/>
                  <a:gd name="T87" fmla="*/ 2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3" h="41">
                    <a:moveTo>
                      <a:pt x="50" y="29"/>
                    </a:moveTo>
                    <a:lnTo>
                      <a:pt x="53" y="30"/>
                    </a:lnTo>
                    <a:lnTo>
                      <a:pt x="54" y="34"/>
                    </a:lnTo>
                    <a:lnTo>
                      <a:pt x="54" y="36"/>
                    </a:lnTo>
                    <a:lnTo>
                      <a:pt x="58" y="38"/>
                    </a:lnTo>
                    <a:lnTo>
                      <a:pt x="62" y="38"/>
                    </a:lnTo>
                    <a:lnTo>
                      <a:pt x="66" y="39"/>
                    </a:lnTo>
                    <a:lnTo>
                      <a:pt x="71" y="41"/>
                    </a:lnTo>
                    <a:lnTo>
                      <a:pt x="72" y="39"/>
                    </a:lnTo>
                    <a:lnTo>
                      <a:pt x="73" y="37"/>
                    </a:lnTo>
                    <a:lnTo>
                      <a:pt x="71" y="35"/>
                    </a:lnTo>
                    <a:lnTo>
                      <a:pt x="69" y="34"/>
                    </a:lnTo>
                    <a:lnTo>
                      <a:pt x="68" y="34"/>
                    </a:lnTo>
                    <a:lnTo>
                      <a:pt x="56" y="28"/>
                    </a:lnTo>
                    <a:lnTo>
                      <a:pt x="52" y="26"/>
                    </a:lnTo>
                    <a:lnTo>
                      <a:pt x="50" y="25"/>
                    </a:lnTo>
                    <a:lnTo>
                      <a:pt x="49" y="25"/>
                    </a:lnTo>
                    <a:lnTo>
                      <a:pt x="45" y="25"/>
                    </a:lnTo>
                    <a:lnTo>
                      <a:pt x="34" y="25"/>
                    </a:lnTo>
                    <a:lnTo>
                      <a:pt x="32" y="22"/>
                    </a:lnTo>
                    <a:lnTo>
                      <a:pt x="30" y="21"/>
                    </a:lnTo>
                    <a:lnTo>
                      <a:pt x="27" y="19"/>
                    </a:lnTo>
                    <a:lnTo>
                      <a:pt x="23" y="17"/>
                    </a:lnTo>
                    <a:lnTo>
                      <a:pt x="11" y="6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0" y="1"/>
                    </a:lnTo>
                    <a:lnTo>
                      <a:pt x="1" y="7"/>
                    </a:lnTo>
                    <a:lnTo>
                      <a:pt x="3" y="9"/>
                    </a:lnTo>
                    <a:lnTo>
                      <a:pt x="10" y="13"/>
                    </a:lnTo>
                    <a:lnTo>
                      <a:pt x="13" y="15"/>
                    </a:lnTo>
                    <a:lnTo>
                      <a:pt x="17" y="16"/>
                    </a:lnTo>
                    <a:lnTo>
                      <a:pt x="20" y="18"/>
                    </a:lnTo>
                    <a:lnTo>
                      <a:pt x="20" y="22"/>
                    </a:lnTo>
                    <a:lnTo>
                      <a:pt x="19" y="25"/>
                    </a:lnTo>
                    <a:lnTo>
                      <a:pt x="22" y="28"/>
                    </a:lnTo>
                    <a:lnTo>
                      <a:pt x="28" y="33"/>
                    </a:lnTo>
                    <a:lnTo>
                      <a:pt x="29" y="34"/>
                    </a:lnTo>
                    <a:lnTo>
                      <a:pt x="31" y="34"/>
                    </a:lnTo>
                    <a:lnTo>
                      <a:pt x="33" y="33"/>
                    </a:lnTo>
                    <a:lnTo>
                      <a:pt x="35" y="31"/>
                    </a:lnTo>
                    <a:lnTo>
                      <a:pt x="37" y="28"/>
                    </a:lnTo>
                    <a:lnTo>
                      <a:pt x="39" y="28"/>
                    </a:lnTo>
                    <a:lnTo>
                      <a:pt x="50" y="29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516">
                <a:extLst>
                  <a:ext uri="{FF2B5EF4-FFF2-40B4-BE49-F238E27FC236}">
                    <a16:creationId xmlns:a16="http://schemas.microsoft.com/office/drawing/2014/main" id="{2D19E8E8-B56D-C672-A156-64E2E97EDA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1" y="1928"/>
                <a:ext cx="4" cy="7"/>
              </a:xfrm>
              <a:custGeom>
                <a:avLst/>
                <a:gdLst>
                  <a:gd name="T0" fmla="*/ 8 w 13"/>
                  <a:gd name="T1" fmla="*/ 1 h 21"/>
                  <a:gd name="T2" fmla="*/ 3 w 13"/>
                  <a:gd name="T3" fmla="*/ 0 h 21"/>
                  <a:gd name="T4" fmla="*/ 2 w 13"/>
                  <a:gd name="T5" fmla="*/ 3 h 21"/>
                  <a:gd name="T6" fmla="*/ 0 w 13"/>
                  <a:gd name="T7" fmla="*/ 5 h 21"/>
                  <a:gd name="T8" fmla="*/ 0 w 13"/>
                  <a:gd name="T9" fmla="*/ 7 h 21"/>
                  <a:gd name="T10" fmla="*/ 1 w 13"/>
                  <a:gd name="T11" fmla="*/ 10 h 21"/>
                  <a:gd name="T12" fmla="*/ 7 w 13"/>
                  <a:gd name="T13" fmla="*/ 15 h 21"/>
                  <a:gd name="T14" fmla="*/ 7 w 13"/>
                  <a:gd name="T15" fmla="*/ 16 h 21"/>
                  <a:gd name="T16" fmla="*/ 8 w 13"/>
                  <a:gd name="T17" fmla="*/ 19 h 21"/>
                  <a:gd name="T18" fmla="*/ 10 w 13"/>
                  <a:gd name="T19" fmla="*/ 21 h 21"/>
                  <a:gd name="T20" fmla="*/ 10 w 13"/>
                  <a:gd name="T21" fmla="*/ 20 h 21"/>
                  <a:gd name="T22" fmla="*/ 11 w 13"/>
                  <a:gd name="T23" fmla="*/ 20 h 21"/>
                  <a:gd name="T24" fmla="*/ 11 w 13"/>
                  <a:gd name="T25" fmla="*/ 18 h 21"/>
                  <a:gd name="T26" fmla="*/ 11 w 13"/>
                  <a:gd name="T27" fmla="*/ 16 h 21"/>
                  <a:gd name="T28" fmla="*/ 12 w 13"/>
                  <a:gd name="T29" fmla="*/ 16 h 21"/>
                  <a:gd name="T30" fmla="*/ 13 w 13"/>
                  <a:gd name="T31" fmla="*/ 11 h 21"/>
                  <a:gd name="T32" fmla="*/ 12 w 13"/>
                  <a:gd name="T33" fmla="*/ 6 h 21"/>
                  <a:gd name="T34" fmla="*/ 12 w 13"/>
                  <a:gd name="T35" fmla="*/ 5 h 21"/>
                  <a:gd name="T36" fmla="*/ 10 w 13"/>
                  <a:gd name="T37" fmla="*/ 2 h 21"/>
                  <a:gd name="T38" fmla="*/ 8 w 13"/>
                  <a:gd name="T3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" h="21">
                    <a:moveTo>
                      <a:pt x="8" y="1"/>
                    </a:moveTo>
                    <a:lnTo>
                      <a:pt x="3" y="0"/>
                    </a:lnTo>
                    <a:lnTo>
                      <a:pt x="2" y="3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1" y="10"/>
                    </a:lnTo>
                    <a:lnTo>
                      <a:pt x="7" y="15"/>
                    </a:lnTo>
                    <a:lnTo>
                      <a:pt x="7" y="16"/>
                    </a:lnTo>
                    <a:lnTo>
                      <a:pt x="8" y="19"/>
                    </a:lnTo>
                    <a:lnTo>
                      <a:pt x="10" y="21"/>
                    </a:lnTo>
                    <a:lnTo>
                      <a:pt x="10" y="20"/>
                    </a:lnTo>
                    <a:lnTo>
                      <a:pt x="11" y="20"/>
                    </a:lnTo>
                    <a:lnTo>
                      <a:pt x="11" y="18"/>
                    </a:lnTo>
                    <a:lnTo>
                      <a:pt x="11" y="16"/>
                    </a:lnTo>
                    <a:lnTo>
                      <a:pt x="12" y="16"/>
                    </a:lnTo>
                    <a:lnTo>
                      <a:pt x="13" y="11"/>
                    </a:lnTo>
                    <a:lnTo>
                      <a:pt x="12" y="6"/>
                    </a:lnTo>
                    <a:lnTo>
                      <a:pt x="12" y="5"/>
                    </a:lnTo>
                    <a:lnTo>
                      <a:pt x="10" y="2"/>
                    </a:lnTo>
                    <a:lnTo>
                      <a:pt x="8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517">
                <a:extLst>
                  <a:ext uri="{FF2B5EF4-FFF2-40B4-BE49-F238E27FC236}">
                    <a16:creationId xmlns:a16="http://schemas.microsoft.com/office/drawing/2014/main" id="{3C56375C-32FB-3AF6-7943-86E4FB6C86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916"/>
                <a:ext cx="5" cy="3"/>
              </a:xfrm>
              <a:custGeom>
                <a:avLst/>
                <a:gdLst>
                  <a:gd name="T0" fmla="*/ 14 w 14"/>
                  <a:gd name="T1" fmla="*/ 4 h 8"/>
                  <a:gd name="T2" fmla="*/ 13 w 14"/>
                  <a:gd name="T3" fmla="*/ 2 h 8"/>
                  <a:gd name="T4" fmla="*/ 11 w 14"/>
                  <a:gd name="T5" fmla="*/ 2 h 8"/>
                  <a:gd name="T6" fmla="*/ 9 w 14"/>
                  <a:gd name="T7" fmla="*/ 0 h 8"/>
                  <a:gd name="T8" fmla="*/ 7 w 14"/>
                  <a:gd name="T9" fmla="*/ 1 h 8"/>
                  <a:gd name="T10" fmla="*/ 0 w 14"/>
                  <a:gd name="T11" fmla="*/ 3 h 8"/>
                  <a:gd name="T12" fmla="*/ 0 w 14"/>
                  <a:gd name="T13" fmla="*/ 7 h 8"/>
                  <a:gd name="T14" fmla="*/ 1 w 14"/>
                  <a:gd name="T15" fmla="*/ 8 h 8"/>
                  <a:gd name="T16" fmla="*/ 5 w 14"/>
                  <a:gd name="T17" fmla="*/ 8 h 8"/>
                  <a:gd name="T18" fmla="*/ 8 w 14"/>
                  <a:gd name="T19" fmla="*/ 6 h 8"/>
                  <a:gd name="T20" fmla="*/ 10 w 14"/>
                  <a:gd name="T21" fmla="*/ 6 h 8"/>
                  <a:gd name="T22" fmla="*/ 10 w 14"/>
                  <a:gd name="T23" fmla="*/ 5 h 8"/>
                  <a:gd name="T24" fmla="*/ 11 w 14"/>
                  <a:gd name="T25" fmla="*/ 5 h 8"/>
                  <a:gd name="T26" fmla="*/ 13 w 14"/>
                  <a:gd name="T27" fmla="*/ 5 h 8"/>
                  <a:gd name="T28" fmla="*/ 13 w 14"/>
                  <a:gd name="T29" fmla="*/ 4 h 8"/>
                  <a:gd name="T30" fmla="*/ 14 w 14"/>
                  <a:gd name="T31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8">
                    <a:moveTo>
                      <a:pt x="14" y="4"/>
                    </a:moveTo>
                    <a:lnTo>
                      <a:pt x="13" y="2"/>
                    </a:lnTo>
                    <a:lnTo>
                      <a:pt x="11" y="2"/>
                    </a:lnTo>
                    <a:lnTo>
                      <a:pt x="9" y="0"/>
                    </a:lnTo>
                    <a:lnTo>
                      <a:pt x="7" y="1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1" y="8"/>
                    </a:lnTo>
                    <a:lnTo>
                      <a:pt x="5" y="8"/>
                    </a:lnTo>
                    <a:lnTo>
                      <a:pt x="8" y="6"/>
                    </a:lnTo>
                    <a:lnTo>
                      <a:pt x="10" y="6"/>
                    </a:lnTo>
                    <a:lnTo>
                      <a:pt x="10" y="5"/>
                    </a:lnTo>
                    <a:lnTo>
                      <a:pt x="11" y="5"/>
                    </a:lnTo>
                    <a:lnTo>
                      <a:pt x="13" y="5"/>
                    </a:lnTo>
                    <a:lnTo>
                      <a:pt x="13" y="4"/>
                    </a:lnTo>
                    <a:lnTo>
                      <a:pt x="14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518">
                <a:extLst>
                  <a:ext uri="{FF2B5EF4-FFF2-40B4-BE49-F238E27FC236}">
                    <a16:creationId xmlns:a16="http://schemas.microsoft.com/office/drawing/2014/main" id="{4ECF01DB-D2C0-820D-B703-72800E15B3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9" y="1923"/>
                <a:ext cx="5" cy="7"/>
              </a:xfrm>
              <a:custGeom>
                <a:avLst/>
                <a:gdLst>
                  <a:gd name="T0" fmla="*/ 7 w 13"/>
                  <a:gd name="T1" fmla="*/ 0 h 20"/>
                  <a:gd name="T2" fmla="*/ 3 w 13"/>
                  <a:gd name="T3" fmla="*/ 1 h 20"/>
                  <a:gd name="T4" fmla="*/ 4 w 13"/>
                  <a:gd name="T5" fmla="*/ 4 h 20"/>
                  <a:gd name="T6" fmla="*/ 3 w 13"/>
                  <a:gd name="T7" fmla="*/ 4 h 20"/>
                  <a:gd name="T8" fmla="*/ 3 w 13"/>
                  <a:gd name="T9" fmla="*/ 5 h 20"/>
                  <a:gd name="T10" fmla="*/ 3 w 13"/>
                  <a:gd name="T11" fmla="*/ 7 h 20"/>
                  <a:gd name="T12" fmla="*/ 3 w 13"/>
                  <a:gd name="T13" fmla="*/ 9 h 20"/>
                  <a:gd name="T14" fmla="*/ 0 w 13"/>
                  <a:gd name="T15" fmla="*/ 9 h 20"/>
                  <a:gd name="T16" fmla="*/ 1 w 13"/>
                  <a:gd name="T17" fmla="*/ 12 h 20"/>
                  <a:gd name="T18" fmla="*/ 1 w 13"/>
                  <a:gd name="T19" fmla="*/ 16 h 20"/>
                  <a:gd name="T20" fmla="*/ 3 w 13"/>
                  <a:gd name="T21" fmla="*/ 18 h 20"/>
                  <a:gd name="T22" fmla="*/ 4 w 13"/>
                  <a:gd name="T23" fmla="*/ 18 h 20"/>
                  <a:gd name="T24" fmla="*/ 6 w 13"/>
                  <a:gd name="T25" fmla="*/ 19 h 20"/>
                  <a:gd name="T26" fmla="*/ 7 w 13"/>
                  <a:gd name="T27" fmla="*/ 19 h 20"/>
                  <a:gd name="T28" fmla="*/ 10 w 13"/>
                  <a:gd name="T29" fmla="*/ 20 h 20"/>
                  <a:gd name="T30" fmla="*/ 10 w 13"/>
                  <a:gd name="T31" fmla="*/ 15 h 20"/>
                  <a:gd name="T32" fmla="*/ 11 w 13"/>
                  <a:gd name="T33" fmla="*/ 14 h 20"/>
                  <a:gd name="T34" fmla="*/ 11 w 13"/>
                  <a:gd name="T35" fmla="*/ 11 h 20"/>
                  <a:gd name="T36" fmla="*/ 11 w 13"/>
                  <a:gd name="T37" fmla="*/ 10 h 20"/>
                  <a:gd name="T38" fmla="*/ 12 w 13"/>
                  <a:gd name="T39" fmla="*/ 10 h 20"/>
                  <a:gd name="T40" fmla="*/ 12 w 13"/>
                  <a:gd name="T41" fmla="*/ 8 h 20"/>
                  <a:gd name="T42" fmla="*/ 12 w 13"/>
                  <a:gd name="T43" fmla="*/ 7 h 20"/>
                  <a:gd name="T44" fmla="*/ 13 w 13"/>
                  <a:gd name="T45" fmla="*/ 7 h 20"/>
                  <a:gd name="T46" fmla="*/ 11 w 13"/>
                  <a:gd name="T47" fmla="*/ 1 h 20"/>
                  <a:gd name="T48" fmla="*/ 7 w 13"/>
                  <a:gd name="T4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" h="20">
                    <a:moveTo>
                      <a:pt x="7" y="0"/>
                    </a:moveTo>
                    <a:lnTo>
                      <a:pt x="3" y="1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3" y="5"/>
                    </a:lnTo>
                    <a:lnTo>
                      <a:pt x="3" y="7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1" y="12"/>
                    </a:lnTo>
                    <a:lnTo>
                      <a:pt x="1" y="16"/>
                    </a:lnTo>
                    <a:lnTo>
                      <a:pt x="3" y="18"/>
                    </a:lnTo>
                    <a:lnTo>
                      <a:pt x="4" y="18"/>
                    </a:lnTo>
                    <a:lnTo>
                      <a:pt x="6" y="19"/>
                    </a:lnTo>
                    <a:lnTo>
                      <a:pt x="7" y="19"/>
                    </a:lnTo>
                    <a:lnTo>
                      <a:pt x="10" y="20"/>
                    </a:lnTo>
                    <a:lnTo>
                      <a:pt x="10" y="15"/>
                    </a:lnTo>
                    <a:lnTo>
                      <a:pt x="11" y="14"/>
                    </a:lnTo>
                    <a:lnTo>
                      <a:pt x="11" y="11"/>
                    </a:lnTo>
                    <a:lnTo>
                      <a:pt x="11" y="10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12" y="7"/>
                    </a:lnTo>
                    <a:lnTo>
                      <a:pt x="13" y="7"/>
                    </a:lnTo>
                    <a:lnTo>
                      <a:pt x="11" y="1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519">
                <a:extLst>
                  <a:ext uri="{FF2B5EF4-FFF2-40B4-BE49-F238E27FC236}">
                    <a16:creationId xmlns:a16="http://schemas.microsoft.com/office/drawing/2014/main" id="{1A0862C8-9BAD-AD1E-4222-FF25D8B825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0" y="1920"/>
                <a:ext cx="9" cy="12"/>
              </a:xfrm>
              <a:custGeom>
                <a:avLst/>
                <a:gdLst>
                  <a:gd name="T0" fmla="*/ 10 w 25"/>
                  <a:gd name="T1" fmla="*/ 8 h 34"/>
                  <a:gd name="T2" fmla="*/ 10 w 25"/>
                  <a:gd name="T3" fmla="*/ 11 h 34"/>
                  <a:gd name="T4" fmla="*/ 10 w 25"/>
                  <a:gd name="T5" fmla="*/ 14 h 34"/>
                  <a:gd name="T6" fmla="*/ 8 w 25"/>
                  <a:gd name="T7" fmla="*/ 18 h 34"/>
                  <a:gd name="T8" fmla="*/ 5 w 25"/>
                  <a:gd name="T9" fmla="*/ 23 h 34"/>
                  <a:gd name="T10" fmla="*/ 2 w 25"/>
                  <a:gd name="T11" fmla="*/ 25 h 34"/>
                  <a:gd name="T12" fmla="*/ 1 w 25"/>
                  <a:gd name="T13" fmla="*/ 27 h 34"/>
                  <a:gd name="T14" fmla="*/ 0 w 25"/>
                  <a:gd name="T15" fmla="*/ 30 h 34"/>
                  <a:gd name="T16" fmla="*/ 1 w 25"/>
                  <a:gd name="T17" fmla="*/ 34 h 34"/>
                  <a:gd name="T18" fmla="*/ 3 w 25"/>
                  <a:gd name="T19" fmla="*/ 34 h 34"/>
                  <a:gd name="T20" fmla="*/ 5 w 25"/>
                  <a:gd name="T21" fmla="*/ 30 h 34"/>
                  <a:gd name="T22" fmla="*/ 7 w 25"/>
                  <a:gd name="T23" fmla="*/ 29 h 34"/>
                  <a:gd name="T24" fmla="*/ 9 w 25"/>
                  <a:gd name="T25" fmla="*/ 25 h 34"/>
                  <a:gd name="T26" fmla="*/ 12 w 25"/>
                  <a:gd name="T27" fmla="*/ 24 h 34"/>
                  <a:gd name="T28" fmla="*/ 15 w 25"/>
                  <a:gd name="T29" fmla="*/ 25 h 34"/>
                  <a:gd name="T30" fmla="*/ 19 w 25"/>
                  <a:gd name="T31" fmla="*/ 28 h 34"/>
                  <a:gd name="T32" fmla="*/ 22 w 25"/>
                  <a:gd name="T33" fmla="*/ 31 h 34"/>
                  <a:gd name="T34" fmla="*/ 24 w 25"/>
                  <a:gd name="T35" fmla="*/ 30 h 34"/>
                  <a:gd name="T36" fmla="*/ 24 w 25"/>
                  <a:gd name="T37" fmla="*/ 28 h 34"/>
                  <a:gd name="T38" fmla="*/ 24 w 25"/>
                  <a:gd name="T39" fmla="*/ 27 h 34"/>
                  <a:gd name="T40" fmla="*/ 25 w 25"/>
                  <a:gd name="T41" fmla="*/ 27 h 34"/>
                  <a:gd name="T42" fmla="*/ 24 w 25"/>
                  <a:gd name="T43" fmla="*/ 18 h 34"/>
                  <a:gd name="T44" fmla="*/ 23 w 25"/>
                  <a:gd name="T45" fmla="*/ 15 h 34"/>
                  <a:gd name="T46" fmla="*/ 21 w 25"/>
                  <a:gd name="T47" fmla="*/ 13 h 34"/>
                  <a:gd name="T48" fmla="*/ 16 w 25"/>
                  <a:gd name="T49" fmla="*/ 10 h 34"/>
                  <a:gd name="T50" fmla="*/ 16 w 25"/>
                  <a:gd name="T51" fmla="*/ 5 h 34"/>
                  <a:gd name="T52" fmla="*/ 14 w 25"/>
                  <a:gd name="T53" fmla="*/ 1 h 34"/>
                  <a:gd name="T54" fmla="*/ 12 w 25"/>
                  <a:gd name="T55" fmla="*/ 0 h 34"/>
                  <a:gd name="T56" fmla="*/ 10 w 25"/>
                  <a:gd name="T57" fmla="*/ 3 h 34"/>
                  <a:gd name="T58" fmla="*/ 8 w 25"/>
                  <a:gd name="T59" fmla="*/ 5 h 34"/>
                  <a:gd name="T60" fmla="*/ 10 w 25"/>
                  <a:gd name="T61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5" h="34">
                    <a:moveTo>
                      <a:pt x="10" y="8"/>
                    </a:moveTo>
                    <a:lnTo>
                      <a:pt x="10" y="11"/>
                    </a:lnTo>
                    <a:lnTo>
                      <a:pt x="10" y="14"/>
                    </a:lnTo>
                    <a:lnTo>
                      <a:pt x="8" y="18"/>
                    </a:lnTo>
                    <a:lnTo>
                      <a:pt x="5" y="23"/>
                    </a:lnTo>
                    <a:lnTo>
                      <a:pt x="2" y="25"/>
                    </a:lnTo>
                    <a:lnTo>
                      <a:pt x="1" y="27"/>
                    </a:lnTo>
                    <a:lnTo>
                      <a:pt x="0" y="30"/>
                    </a:lnTo>
                    <a:lnTo>
                      <a:pt x="1" y="34"/>
                    </a:lnTo>
                    <a:lnTo>
                      <a:pt x="3" y="34"/>
                    </a:lnTo>
                    <a:lnTo>
                      <a:pt x="5" y="30"/>
                    </a:lnTo>
                    <a:lnTo>
                      <a:pt x="7" y="29"/>
                    </a:lnTo>
                    <a:lnTo>
                      <a:pt x="9" y="25"/>
                    </a:lnTo>
                    <a:lnTo>
                      <a:pt x="12" y="24"/>
                    </a:lnTo>
                    <a:lnTo>
                      <a:pt x="15" y="25"/>
                    </a:lnTo>
                    <a:lnTo>
                      <a:pt x="19" y="28"/>
                    </a:lnTo>
                    <a:lnTo>
                      <a:pt x="22" y="31"/>
                    </a:lnTo>
                    <a:lnTo>
                      <a:pt x="24" y="30"/>
                    </a:lnTo>
                    <a:lnTo>
                      <a:pt x="24" y="28"/>
                    </a:lnTo>
                    <a:lnTo>
                      <a:pt x="24" y="27"/>
                    </a:lnTo>
                    <a:lnTo>
                      <a:pt x="25" y="27"/>
                    </a:lnTo>
                    <a:lnTo>
                      <a:pt x="24" y="18"/>
                    </a:lnTo>
                    <a:lnTo>
                      <a:pt x="23" y="15"/>
                    </a:lnTo>
                    <a:lnTo>
                      <a:pt x="21" y="13"/>
                    </a:lnTo>
                    <a:lnTo>
                      <a:pt x="16" y="10"/>
                    </a:lnTo>
                    <a:lnTo>
                      <a:pt x="16" y="5"/>
                    </a:lnTo>
                    <a:lnTo>
                      <a:pt x="14" y="1"/>
                    </a:lnTo>
                    <a:lnTo>
                      <a:pt x="12" y="0"/>
                    </a:lnTo>
                    <a:lnTo>
                      <a:pt x="10" y="3"/>
                    </a:lnTo>
                    <a:lnTo>
                      <a:pt x="8" y="5"/>
                    </a:lnTo>
                    <a:lnTo>
                      <a:pt x="10" y="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520">
                <a:extLst>
                  <a:ext uri="{FF2B5EF4-FFF2-40B4-BE49-F238E27FC236}">
                    <a16:creationId xmlns:a16="http://schemas.microsoft.com/office/drawing/2014/main" id="{D4A0EFAB-76B9-1E25-1787-6BBBF56133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7" y="1903"/>
                <a:ext cx="6" cy="7"/>
              </a:xfrm>
              <a:custGeom>
                <a:avLst/>
                <a:gdLst>
                  <a:gd name="T0" fmla="*/ 9 w 16"/>
                  <a:gd name="T1" fmla="*/ 16 h 20"/>
                  <a:gd name="T2" fmla="*/ 11 w 16"/>
                  <a:gd name="T3" fmla="*/ 14 h 20"/>
                  <a:gd name="T4" fmla="*/ 13 w 16"/>
                  <a:gd name="T5" fmla="*/ 14 h 20"/>
                  <a:gd name="T6" fmla="*/ 13 w 16"/>
                  <a:gd name="T7" fmla="*/ 13 h 20"/>
                  <a:gd name="T8" fmla="*/ 15 w 16"/>
                  <a:gd name="T9" fmla="*/ 13 h 20"/>
                  <a:gd name="T10" fmla="*/ 16 w 16"/>
                  <a:gd name="T11" fmla="*/ 13 h 20"/>
                  <a:gd name="T12" fmla="*/ 13 w 16"/>
                  <a:gd name="T13" fmla="*/ 10 h 20"/>
                  <a:gd name="T14" fmla="*/ 12 w 16"/>
                  <a:gd name="T15" fmla="*/ 11 h 20"/>
                  <a:gd name="T16" fmla="*/ 8 w 16"/>
                  <a:gd name="T17" fmla="*/ 12 h 20"/>
                  <a:gd name="T18" fmla="*/ 6 w 16"/>
                  <a:gd name="T19" fmla="*/ 10 h 20"/>
                  <a:gd name="T20" fmla="*/ 6 w 16"/>
                  <a:gd name="T21" fmla="*/ 6 h 20"/>
                  <a:gd name="T22" fmla="*/ 6 w 16"/>
                  <a:gd name="T23" fmla="*/ 2 h 20"/>
                  <a:gd name="T24" fmla="*/ 4 w 16"/>
                  <a:gd name="T25" fmla="*/ 1 h 20"/>
                  <a:gd name="T26" fmla="*/ 2 w 16"/>
                  <a:gd name="T27" fmla="*/ 0 h 20"/>
                  <a:gd name="T28" fmla="*/ 0 w 16"/>
                  <a:gd name="T29" fmla="*/ 2 h 20"/>
                  <a:gd name="T30" fmla="*/ 0 w 16"/>
                  <a:gd name="T31" fmla="*/ 9 h 20"/>
                  <a:gd name="T32" fmla="*/ 0 w 16"/>
                  <a:gd name="T33" fmla="*/ 17 h 20"/>
                  <a:gd name="T34" fmla="*/ 2 w 16"/>
                  <a:gd name="T35" fmla="*/ 19 h 20"/>
                  <a:gd name="T36" fmla="*/ 4 w 16"/>
                  <a:gd name="T37" fmla="*/ 20 h 20"/>
                  <a:gd name="T38" fmla="*/ 5 w 16"/>
                  <a:gd name="T39" fmla="*/ 17 h 20"/>
                  <a:gd name="T40" fmla="*/ 9 w 16"/>
                  <a:gd name="T41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20">
                    <a:moveTo>
                      <a:pt x="9" y="16"/>
                    </a:moveTo>
                    <a:lnTo>
                      <a:pt x="11" y="14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5" y="13"/>
                    </a:lnTo>
                    <a:lnTo>
                      <a:pt x="16" y="13"/>
                    </a:lnTo>
                    <a:lnTo>
                      <a:pt x="13" y="10"/>
                    </a:lnTo>
                    <a:lnTo>
                      <a:pt x="12" y="11"/>
                    </a:lnTo>
                    <a:lnTo>
                      <a:pt x="8" y="12"/>
                    </a:lnTo>
                    <a:lnTo>
                      <a:pt x="6" y="10"/>
                    </a:lnTo>
                    <a:lnTo>
                      <a:pt x="6" y="6"/>
                    </a:lnTo>
                    <a:lnTo>
                      <a:pt x="6" y="2"/>
                    </a:lnTo>
                    <a:lnTo>
                      <a:pt x="4" y="1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9"/>
                    </a:lnTo>
                    <a:lnTo>
                      <a:pt x="0" y="17"/>
                    </a:lnTo>
                    <a:lnTo>
                      <a:pt x="2" y="19"/>
                    </a:lnTo>
                    <a:lnTo>
                      <a:pt x="4" y="20"/>
                    </a:lnTo>
                    <a:lnTo>
                      <a:pt x="5" y="17"/>
                    </a:lnTo>
                    <a:lnTo>
                      <a:pt x="9" y="1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521">
                <a:extLst>
                  <a:ext uri="{FF2B5EF4-FFF2-40B4-BE49-F238E27FC236}">
                    <a16:creationId xmlns:a16="http://schemas.microsoft.com/office/drawing/2014/main" id="{01719DA8-42EE-9E2C-84F7-AC1DD3F1C0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4" y="1905"/>
                <a:ext cx="2" cy="4"/>
              </a:xfrm>
              <a:custGeom>
                <a:avLst/>
                <a:gdLst>
                  <a:gd name="T0" fmla="*/ 6 w 8"/>
                  <a:gd name="T1" fmla="*/ 1 h 12"/>
                  <a:gd name="T2" fmla="*/ 1 w 8"/>
                  <a:gd name="T3" fmla="*/ 0 h 12"/>
                  <a:gd name="T4" fmla="*/ 0 w 8"/>
                  <a:gd name="T5" fmla="*/ 1 h 12"/>
                  <a:gd name="T6" fmla="*/ 2 w 8"/>
                  <a:gd name="T7" fmla="*/ 10 h 12"/>
                  <a:gd name="T8" fmla="*/ 3 w 8"/>
                  <a:gd name="T9" fmla="*/ 12 h 12"/>
                  <a:gd name="T10" fmla="*/ 6 w 8"/>
                  <a:gd name="T11" fmla="*/ 12 h 12"/>
                  <a:gd name="T12" fmla="*/ 7 w 8"/>
                  <a:gd name="T13" fmla="*/ 7 h 12"/>
                  <a:gd name="T14" fmla="*/ 8 w 8"/>
                  <a:gd name="T15" fmla="*/ 4 h 12"/>
                  <a:gd name="T16" fmla="*/ 7 w 8"/>
                  <a:gd name="T17" fmla="*/ 1 h 12"/>
                  <a:gd name="T18" fmla="*/ 6 w 8"/>
                  <a:gd name="T19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2">
                    <a:moveTo>
                      <a:pt x="6" y="1"/>
                    </a:moveTo>
                    <a:lnTo>
                      <a:pt x="1" y="0"/>
                    </a:lnTo>
                    <a:lnTo>
                      <a:pt x="0" y="1"/>
                    </a:lnTo>
                    <a:lnTo>
                      <a:pt x="2" y="10"/>
                    </a:lnTo>
                    <a:lnTo>
                      <a:pt x="3" y="12"/>
                    </a:lnTo>
                    <a:lnTo>
                      <a:pt x="6" y="12"/>
                    </a:lnTo>
                    <a:lnTo>
                      <a:pt x="7" y="7"/>
                    </a:lnTo>
                    <a:lnTo>
                      <a:pt x="8" y="4"/>
                    </a:lnTo>
                    <a:lnTo>
                      <a:pt x="7" y="1"/>
                    </a:lnTo>
                    <a:lnTo>
                      <a:pt x="6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522">
                <a:extLst>
                  <a:ext uri="{FF2B5EF4-FFF2-40B4-BE49-F238E27FC236}">
                    <a16:creationId xmlns:a16="http://schemas.microsoft.com/office/drawing/2014/main" id="{DE8E2284-5C00-60C8-873B-21E27A19E6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0" y="1917"/>
                <a:ext cx="4" cy="4"/>
              </a:xfrm>
              <a:custGeom>
                <a:avLst/>
                <a:gdLst>
                  <a:gd name="T0" fmla="*/ 5 w 12"/>
                  <a:gd name="T1" fmla="*/ 2 h 14"/>
                  <a:gd name="T2" fmla="*/ 1 w 12"/>
                  <a:gd name="T3" fmla="*/ 3 h 14"/>
                  <a:gd name="T4" fmla="*/ 0 w 12"/>
                  <a:gd name="T5" fmla="*/ 6 h 14"/>
                  <a:gd name="T6" fmla="*/ 2 w 12"/>
                  <a:gd name="T7" fmla="*/ 9 h 14"/>
                  <a:gd name="T8" fmla="*/ 4 w 12"/>
                  <a:gd name="T9" fmla="*/ 12 h 14"/>
                  <a:gd name="T10" fmla="*/ 5 w 12"/>
                  <a:gd name="T11" fmla="*/ 14 h 14"/>
                  <a:gd name="T12" fmla="*/ 7 w 12"/>
                  <a:gd name="T13" fmla="*/ 12 h 14"/>
                  <a:gd name="T14" fmla="*/ 12 w 12"/>
                  <a:gd name="T15" fmla="*/ 6 h 14"/>
                  <a:gd name="T16" fmla="*/ 9 w 12"/>
                  <a:gd name="T17" fmla="*/ 1 h 14"/>
                  <a:gd name="T18" fmla="*/ 7 w 12"/>
                  <a:gd name="T19" fmla="*/ 0 h 14"/>
                  <a:gd name="T20" fmla="*/ 5 w 12"/>
                  <a:gd name="T21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14">
                    <a:moveTo>
                      <a:pt x="5" y="2"/>
                    </a:moveTo>
                    <a:lnTo>
                      <a:pt x="1" y="3"/>
                    </a:lnTo>
                    <a:lnTo>
                      <a:pt x="0" y="6"/>
                    </a:lnTo>
                    <a:lnTo>
                      <a:pt x="2" y="9"/>
                    </a:lnTo>
                    <a:lnTo>
                      <a:pt x="4" y="12"/>
                    </a:lnTo>
                    <a:lnTo>
                      <a:pt x="5" y="14"/>
                    </a:lnTo>
                    <a:lnTo>
                      <a:pt x="7" y="12"/>
                    </a:lnTo>
                    <a:lnTo>
                      <a:pt x="12" y="6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523">
                <a:extLst>
                  <a:ext uri="{FF2B5EF4-FFF2-40B4-BE49-F238E27FC236}">
                    <a16:creationId xmlns:a16="http://schemas.microsoft.com/office/drawing/2014/main" id="{52C34FFA-B3BA-244F-1EEE-E838C3141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935"/>
                <a:ext cx="3" cy="3"/>
              </a:xfrm>
              <a:custGeom>
                <a:avLst/>
                <a:gdLst>
                  <a:gd name="T0" fmla="*/ 6 w 8"/>
                  <a:gd name="T1" fmla="*/ 0 h 10"/>
                  <a:gd name="T2" fmla="*/ 2 w 8"/>
                  <a:gd name="T3" fmla="*/ 1 h 10"/>
                  <a:gd name="T4" fmla="*/ 0 w 8"/>
                  <a:gd name="T5" fmla="*/ 3 h 10"/>
                  <a:gd name="T6" fmla="*/ 1 w 8"/>
                  <a:gd name="T7" fmla="*/ 6 h 10"/>
                  <a:gd name="T8" fmla="*/ 1 w 8"/>
                  <a:gd name="T9" fmla="*/ 7 h 10"/>
                  <a:gd name="T10" fmla="*/ 2 w 8"/>
                  <a:gd name="T11" fmla="*/ 9 h 10"/>
                  <a:gd name="T12" fmla="*/ 5 w 8"/>
                  <a:gd name="T13" fmla="*/ 10 h 10"/>
                  <a:gd name="T14" fmla="*/ 6 w 8"/>
                  <a:gd name="T15" fmla="*/ 10 h 10"/>
                  <a:gd name="T16" fmla="*/ 6 w 8"/>
                  <a:gd name="T17" fmla="*/ 9 h 10"/>
                  <a:gd name="T18" fmla="*/ 7 w 8"/>
                  <a:gd name="T19" fmla="*/ 9 h 10"/>
                  <a:gd name="T20" fmla="*/ 8 w 8"/>
                  <a:gd name="T21" fmla="*/ 5 h 10"/>
                  <a:gd name="T22" fmla="*/ 6 w 8"/>
                  <a:gd name="T2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10">
                    <a:moveTo>
                      <a:pt x="6" y="0"/>
                    </a:moveTo>
                    <a:lnTo>
                      <a:pt x="2" y="1"/>
                    </a:lnTo>
                    <a:lnTo>
                      <a:pt x="0" y="3"/>
                    </a:lnTo>
                    <a:lnTo>
                      <a:pt x="1" y="6"/>
                    </a:lnTo>
                    <a:lnTo>
                      <a:pt x="1" y="7"/>
                    </a:lnTo>
                    <a:lnTo>
                      <a:pt x="2" y="9"/>
                    </a:lnTo>
                    <a:lnTo>
                      <a:pt x="5" y="10"/>
                    </a:lnTo>
                    <a:lnTo>
                      <a:pt x="6" y="10"/>
                    </a:lnTo>
                    <a:lnTo>
                      <a:pt x="6" y="9"/>
                    </a:lnTo>
                    <a:lnTo>
                      <a:pt x="7" y="9"/>
                    </a:lnTo>
                    <a:lnTo>
                      <a:pt x="8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524">
                <a:extLst>
                  <a:ext uri="{FF2B5EF4-FFF2-40B4-BE49-F238E27FC236}">
                    <a16:creationId xmlns:a16="http://schemas.microsoft.com/office/drawing/2014/main" id="{FDABF8DA-47FE-C88E-5990-0B79C90B4B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7" y="1941"/>
                <a:ext cx="3" cy="4"/>
              </a:xfrm>
              <a:custGeom>
                <a:avLst/>
                <a:gdLst>
                  <a:gd name="T0" fmla="*/ 7 w 10"/>
                  <a:gd name="T1" fmla="*/ 1 h 11"/>
                  <a:gd name="T2" fmla="*/ 3 w 10"/>
                  <a:gd name="T3" fmla="*/ 0 h 11"/>
                  <a:gd name="T4" fmla="*/ 0 w 10"/>
                  <a:gd name="T5" fmla="*/ 2 h 11"/>
                  <a:gd name="T6" fmla="*/ 0 w 10"/>
                  <a:gd name="T7" fmla="*/ 4 h 11"/>
                  <a:gd name="T8" fmla="*/ 2 w 10"/>
                  <a:gd name="T9" fmla="*/ 7 h 11"/>
                  <a:gd name="T10" fmla="*/ 4 w 10"/>
                  <a:gd name="T11" fmla="*/ 11 h 11"/>
                  <a:gd name="T12" fmla="*/ 8 w 10"/>
                  <a:gd name="T13" fmla="*/ 11 h 11"/>
                  <a:gd name="T14" fmla="*/ 8 w 10"/>
                  <a:gd name="T15" fmla="*/ 10 h 11"/>
                  <a:gd name="T16" fmla="*/ 8 w 10"/>
                  <a:gd name="T17" fmla="*/ 9 h 11"/>
                  <a:gd name="T18" fmla="*/ 9 w 10"/>
                  <a:gd name="T19" fmla="*/ 9 h 11"/>
                  <a:gd name="T20" fmla="*/ 9 w 10"/>
                  <a:gd name="T21" fmla="*/ 7 h 11"/>
                  <a:gd name="T22" fmla="*/ 9 w 10"/>
                  <a:gd name="T23" fmla="*/ 6 h 11"/>
                  <a:gd name="T24" fmla="*/ 10 w 10"/>
                  <a:gd name="T25" fmla="*/ 6 h 11"/>
                  <a:gd name="T26" fmla="*/ 7 w 10"/>
                  <a:gd name="T2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1">
                    <a:moveTo>
                      <a:pt x="7" y="1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7"/>
                    </a:lnTo>
                    <a:lnTo>
                      <a:pt x="4" y="11"/>
                    </a:lnTo>
                    <a:lnTo>
                      <a:pt x="8" y="11"/>
                    </a:lnTo>
                    <a:lnTo>
                      <a:pt x="8" y="10"/>
                    </a:lnTo>
                    <a:lnTo>
                      <a:pt x="8" y="9"/>
                    </a:lnTo>
                    <a:lnTo>
                      <a:pt x="9" y="9"/>
                    </a:lnTo>
                    <a:lnTo>
                      <a:pt x="9" y="7"/>
                    </a:lnTo>
                    <a:lnTo>
                      <a:pt x="9" y="6"/>
                    </a:lnTo>
                    <a:lnTo>
                      <a:pt x="10" y="6"/>
                    </a:lnTo>
                    <a:lnTo>
                      <a:pt x="7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525">
                <a:extLst>
                  <a:ext uri="{FF2B5EF4-FFF2-40B4-BE49-F238E27FC236}">
                    <a16:creationId xmlns:a16="http://schemas.microsoft.com/office/drawing/2014/main" id="{A009B51D-76D6-1335-4962-8BA67642D1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9" y="1922"/>
                <a:ext cx="4" cy="4"/>
              </a:xfrm>
              <a:custGeom>
                <a:avLst/>
                <a:gdLst>
                  <a:gd name="T0" fmla="*/ 1 w 11"/>
                  <a:gd name="T1" fmla="*/ 3 h 12"/>
                  <a:gd name="T2" fmla="*/ 0 w 11"/>
                  <a:gd name="T3" fmla="*/ 2 h 12"/>
                  <a:gd name="T4" fmla="*/ 2 w 11"/>
                  <a:gd name="T5" fmla="*/ 5 h 12"/>
                  <a:gd name="T6" fmla="*/ 7 w 11"/>
                  <a:gd name="T7" fmla="*/ 6 h 12"/>
                  <a:gd name="T8" fmla="*/ 10 w 11"/>
                  <a:gd name="T9" fmla="*/ 12 h 12"/>
                  <a:gd name="T10" fmla="*/ 10 w 11"/>
                  <a:gd name="T11" fmla="*/ 11 h 12"/>
                  <a:gd name="T12" fmla="*/ 10 w 11"/>
                  <a:gd name="T13" fmla="*/ 10 h 12"/>
                  <a:gd name="T14" fmla="*/ 11 w 11"/>
                  <a:gd name="T15" fmla="*/ 10 h 12"/>
                  <a:gd name="T16" fmla="*/ 9 w 11"/>
                  <a:gd name="T17" fmla="*/ 3 h 12"/>
                  <a:gd name="T18" fmla="*/ 9 w 11"/>
                  <a:gd name="T19" fmla="*/ 0 h 12"/>
                  <a:gd name="T20" fmla="*/ 8 w 11"/>
                  <a:gd name="T21" fmla="*/ 1 h 12"/>
                  <a:gd name="T22" fmla="*/ 1 w 11"/>
                  <a:gd name="T23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" h="12">
                    <a:moveTo>
                      <a:pt x="1" y="3"/>
                    </a:moveTo>
                    <a:lnTo>
                      <a:pt x="0" y="2"/>
                    </a:lnTo>
                    <a:lnTo>
                      <a:pt x="2" y="5"/>
                    </a:lnTo>
                    <a:lnTo>
                      <a:pt x="7" y="6"/>
                    </a:lnTo>
                    <a:lnTo>
                      <a:pt x="10" y="12"/>
                    </a:lnTo>
                    <a:lnTo>
                      <a:pt x="10" y="11"/>
                    </a:lnTo>
                    <a:lnTo>
                      <a:pt x="10" y="10"/>
                    </a:lnTo>
                    <a:lnTo>
                      <a:pt x="11" y="10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8" y="1"/>
                    </a:ln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526">
                <a:extLst>
                  <a:ext uri="{FF2B5EF4-FFF2-40B4-BE49-F238E27FC236}">
                    <a16:creationId xmlns:a16="http://schemas.microsoft.com/office/drawing/2014/main" id="{14B62E4D-9DF4-E112-FA3C-0CB0328507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4" y="1930"/>
                <a:ext cx="4" cy="8"/>
              </a:xfrm>
              <a:custGeom>
                <a:avLst/>
                <a:gdLst>
                  <a:gd name="T0" fmla="*/ 10 w 12"/>
                  <a:gd name="T1" fmla="*/ 4 h 24"/>
                  <a:gd name="T2" fmla="*/ 7 w 12"/>
                  <a:gd name="T3" fmla="*/ 0 h 24"/>
                  <a:gd name="T4" fmla="*/ 5 w 12"/>
                  <a:gd name="T5" fmla="*/ 2 h 24"/>
                  <a:gd name="T6" fmla="*/ 1 w 12"/>
                  <a:gd name="T7" fmla="*/ 4 h 24"/>
                  <a:gd name="T8" fmla="*/ 0 w 12"/>
                  <a:gd name="T9" fmla="*/ 5 h 24"/>
                  <a:gd name="T10" fmla="*/ 0 w 12"/>
                  <a:gd name="T11" fmla="*/ 9 h 24"/>
                  <a:gd name="T12" fmla="*/ 1 w 12"/>
                  <a:gd name="T13" fmla="*/ 13 h 24"/>
                  <a:gd name="T14" fmla="*/ 4 w 12"/>
                  <a:gd name="T15" fmla="*/ 14 h 24"/>
                  <a:gd name="T16" fmla="*/ 6 w 12"/>
                  <a:gd name="T17" fmla="*/ 16 h 24"/>
                  <a:gd name="T18" fmla="*/ 6 w 12"/>
                  <a:gd name="T19" fmla="*/ 22 h 24"/>
                  <a:gd name="T20" fmla="*/ 7 w 12"/>
                  <a:gd name="T21" fmla="*/ 24 h 24"/>
                  <a:gd name="T22" fmla="*/ 9 w 12"/>
                  <a:gd name="T23" fmla="*/ 22 h 24"/>
                  <a:gd name="T24" fmla="*/ 12 w 12"/>
                  <a:gd name="T25" fmla="*/ 16 h 24"/>
                  <a:gd name="T26" fmla="*/ 12 w 12"/>
                  <a:gd name="T27" fmla="*/ 11 h 24"/>
                  <a:gd name="T28" fmla="*/ 12 w 12"/>
                  <a:gd name="T29" fmla="*/ 9 h 24"/>
                  <a:gd name="T30" fmla="*/ 10 w 12"/>
                  <a:gd name="T3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24">
                    <a:moveTo>
                      <a:pt x="10" y="4"/>
                    </a:moveTo>
                    <a:lnTo>
                      <a:pt x="7" y="0"/>
                    </a:lnTo>
                    <a:lnTo>
                      <a:pt x="5" y="2"/>
                    </a:lnTo>
                    <a:lnTo>
                      <a:pt x="1" y="4"/>
                    </a:lnTo>
                    <a:lnTo>
                      <a:pt x="0" y="5"/>
                    </a:lnTo>
                    <a:lnTo>
                      <a:pt x="0" y="9"/>
                    </a:lnTo>
                    <a:lnTo>
                      <a:pt x="1" y="13"/>
                    </a:lnTo>
                    <a:lnTo>
                      <a:pt x="4" y="14"/>
                    </a:lnTo>
                    <a:lnTo>
                      <a:pt x="6" y="16"/>
                    </a:lnTo>
                    <a:lnTo>
                      <a:pt x="6" y="22"/>
                    </a:lnTo>
                    <a:lnTo>
                      <a:pt x="7" y="24"/>
                    </a:lnTo>
                    <a:lnTo>
                      <a:pt x="9" y="22"/>
                    </a:lnTo>
                    <a:lnTo>
                      <a:pt x="12" y="16"/>
                    </a:lnTo>
                    <a:lnTo>
                      <a:pt x="12" y="11"/>
                    </a:lnTo>
                    <a:lnTo>
                      <a:pt x="12" y="9"/>
                    </a:lnTo>
                    <a:lnTo>
                      <a:pt x="10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527">
                <a:extLst>
                  <a:ext uri="{FF2B5EF4-FFF2-40B4-BE49-F238E27FC236}">
                    <a16:creationId xmlns:a16="http://schemas.microsoft.com/office/drawing/2014/main" id="{1AD21EC8-5332-A652-1C20-4208767B97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" y="1928"/>
                <a:ext cx="7" cy="10"/>
              </a:xfrm>
              <a:custGeom>
                <a:avLst/>
                <a:gdLst>
                  <a:gd name="T0" fmla="*/ 20 w 21"/>
                  <a:gd name="T1" fmla="*/ 26 h 31"/>
                  <a:gd name="T2" fmla="*/ 21 w 21"/>
                  <a:gd name="T3" fmla="*/ 23 h 31"/>
                  <a:gd name="T4" fmla="*/ 20 w 21"/>
                  <a:gd name="T5" fmla="*/ 21 h 31"/>
                  <a:gd name="T6" fmla="*/ 14 w 21"/>
                  <a:gd name="T7" fmla="*/ 10 h 31"/>
                  <a:gd name="T8" fmla="*/ 9 w 21"/>
                  <a:gd name="T9" fmla="*/ 5 h 31"/>
                  <a:gd name="T10" fmla="*/ 4 w 21"/>
                  <a:gd name="T11" fmla="*/ 2 h 31"/>
                  <a:gd name="T12" fmla="*/ 3 w 21"/>
                  <a:gd name="T13" fmla="*/ 0 h 31"/>
                  <a:gd name="T14" fmla="*/ 1 w 21"/>
                  <a:gd name="T15" fmla="*/ 0 h 31"/>
                  <a:gd name="T16" fmla="*/ 0 w 21"/>
                  <a:gd name="T17" fmla="*/ 3 h 31"/>
                  <a:gd name="T18" fmla="*/ 4 w 21"/>
                  <a:gd name="T19" fmla="*/ 9 h 31"/>
                  <a:gd name="T20" fmla="*/ 7 w 21"/>
                  <a:gd name="T21" fmla="*/ 11 h 31"/>
                  <a:gd name="T22" fmla="*/ 9 w 21"/>
                  <a:gd name="T23" fmla="*/ 15 h 31"/>
                  <a:gd name="T24" fmla="*/ 9 w 21"/>
                  <a:gd name="T25" fmla="*/ 19 h 31"/>
                  <a:gd name="T26" fmla="*/ 11 w 21"/>
                  <a:gd name="T27" fmla="*/ 21 h 31"/>
                  <a:gd name="T28" fmla="*/ 15 w 21"/>
                  <a:gd name="T29" fmla="*/ 30 h 31"/>
                  <a:gd name="T30" fmla="*/ 17 w 21"/>
                  <a:gd name="T31" fmla="*/ 31 h 31"/>
                  <a:gd name="T32" fmla="*/ 20 w 21"/>
                  <a:gd name="T33" fmla="*/ 31 h 31"/>
                  <a:gd name="T34" fmla="*/ 19 w 21"/>
                  <a:gd name="T35" fmla="*/ 29 h 31"/>
                  <a:gd name="T36" fmla="*/ 19 w 21"/>
                  <a:gd name="T37" fmla="*/ 27 h 31"/>
                  <a:gd name="T38" fmla="*/ 18 w 21"/>
                  <a:gd name="T39" fmla="*/ 26 h 31"/>
                  <a:gd name="T40" fmla="*/ 20 w 21"/>
                  <a:gd name="T41" fmla="*/ 2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31">
                    <a:moveTo>
                      <a:pt x="20" y="26"/>
                    </a:moveTo>
                    <a:lnTo>
                      <a:pt x="21" y="23"/>
                    </a:lnTo>
                    <a:lnTo>
                      <a:pt x="20" y="21"/>
                    </a:lnTo>
                    <a:lnTo>
                      <a:pt x="14" y="10"/>
                    </a:lnTo>
                    <a:lnTo>
                      <a:pt x="9" y="5"/>
                    </a:lnTo>
                    <a:lnTo>
                      <a:pt x="4" y="2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3"/>
                    </a:lnTo>
                    <a:lnTo>
                      <a:pt x="4" y="9"/>
                    </a:lnTo>
                    <a:lnTo>
                      <a:pt x="7" y="11"/>
                    </a:lnTo>
                    <a:lnTo>
                      <a:pt x="9" y="15"/>
                    </a:lnTo>
                    <a:lnTo>
                      <a:pt x="9" y="19"/>
                    </a:lnTo>
                    <a:lnTo>
                      <a:pt x="11" y="21"/>
                    </a:lnTo>
                    <a:lnTo>
                      <a:pt x="15" y="30"/>
                    </a:lnTo>
                    <a:lnTo>
                      <a:pt x="17" y="31"/>
                    </a:lnTo>
                    <a:lnTo>
                      <a:pt x="20" y="31"/>
                    </a:lnTo>
                    <a:lnTo>
                      <a:pt x="19" y="29"/>
                    </a:lnTo>
                    <a:lnTo>
                      <a:pt x="19" y="27"/>
                    </a:lnTo>
                    <a:lnTo>
                      <a:pt x="18" y="26"/>
                    </a:lnTo>
                    <a:lnTo>
                      <a:pt x="20" y="2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528">
                <a:extLst>
                  <a:ext uri="{FF2B5EF4-FFF2-40B4-BE49-F238E27FC236}">
                    <a16:creationId xmlns:a16="http://schemas.microsoft.com/office/drawing/2014/main" id="{1DC8A844-5BFE-D88B-0AE2-35BC53FA5D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7" y="1882"/>
                <a:ext cx="8" cy="5"/>
              </a:xfrm>
              <a:custGeom>
                <a:avLst/>
                <a:gdLst>
                  <a:gd name="T0" fmla="*/ 14 w 26"/>
                  <a:gd name="T1" fmla="*/ 15 h 15"/>
                  <a:gd name="T2" fmla="*/ 16 w 26"/>
                  <a:gd name="T3" fmla="*/ 11 h 15"/>
                  <a:gd name="T4" fmla="*/ 17 w 26"/>
                  <a:gd name="T5" fmla="*/ 8 h 15"/>
                  <a:gd name="T6" fmla="*/ 20 w 26"/>
                  <a:gd name="T7" fmla="*/ 9 h 15"/>
                  <a:gd name="T8" fmla="*/ 24 w 26"/>
                  <a:gd name="T9" fmla="*/ 9 h 15"/>
                  <a:gd name="T10" fmla="*/ 24 w 26"/>
                  <a:gd name="T11" fmla="*/ 7 h 15"/>
                  <a:gd name="T12" fmla="*/ 26 w 26"/>
                  <a:gd name="T13" fmla="*/ 4 h 15"/>
                  <a:gd name="T14" fmla="*/ 26 w 26"/>
                  <a:gd name="T15" fmla="*/ 0 h 15"/>
                  <a:gd name="T16" fmla="*/ 11 w 26"/>
                  <a:gd name="T17" fmla="*/ 3 h 15"/>
                  <a:gd name="T18" fmla="*/ 2 w 26"/>
                  <a:gd name="T19" fmla="*/ 7 h 15"/>
                  <a:gd name="T20" fmla="*/ 0 w 26"/>
                  <a:gd name="T21" fmla="*/ 7 h 15"/>
                  <a:gd name="T22" fmla="*/ 1 w 26"/>
                  <a:gd name="T23" fmla="*/ 10 h 15"/>
                  <a:gd name="T24" fmla="*/ 4 w 26"/>
                  <a:gd name="T25" fmla="*/ 12 h 15"/>
                  <a:gd name="T26" fmla="*/ 12 w 26"/>
                  <a:gd name="T27" fmla="*/ 11 h 15"/>
                  <a:gd name="T28" fmla="*/ 12 w 26"/>
                  <a:gd name="T29" fmla="*/ 10 h 15"/>
                  <a:gd name="T30" fmla="*/ 13 w 26"/>
                  <a:gd name="T31" fmla="*/ 12 h 15"/>
                  <a:gd name="T32" fmla="*/ 12 w 26"/>
                  <a:gd name="T33" fmla="*/ 14 h 15"/>
                  <a:gd name="T34" fmla="*/ 14 w 26"/>
                  <a:gd name="T3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6" h="15">
                    <a:moveTo>
                      <a:pt x="14" y="15"/>
                    </a:moveTo>
                    <a:lnTo>
                      <a:pt x="16" y="11"/>
                    </a:lnTo>
                    <a:lnTo>
                      <a:pt x="17" y="8"/>
                    </a:lnTo>
                    <a:lnTo>
                      <a:pt x="20" y="9"/>
                    </a:lnTo>
                    <a:lnTo>
                      <a:pt x="24" y="9"/>
                    </a:lnTo>
                    <a:lnTo>
                      <a:pt x="24" y="7"/>
                    </a:lnTo>
                    <a:lnTo>
                      <a:pt x="26" y="4"/>
                    </a:lnTo>
                    <a:lnTo>
                      <a:pt x="26" y="0"/>
                    </a:lnTo>
                    <a:lnTo>
                      <a:pt x="11" y="3"/>
                    </a:lnTo>
                    <a:lnTo>
                      <a:pt x="2" y="7"/>
                    </a:lnTo>
                    <a:lnTo>
                      <a:pt x="0" y="7"/>
                    </a:lnTo>
                    <a:lnTo>
                      <a:pt x="1" y="10"/>
                    </a:lnTo>
                    <a:lnTo>
                      <a:pt x="4" y="12"/>
                    </a:lnTo>
                    <a:lnTo>
                      <a:pt x="12" y="11"/>
                    </a:lnTo>
                    <a:lnTo>
                      <a:pt x="12" y="10"/>
                    </a:lnTo>
                    <a:lnTo>
                      <a:pt x="13" y="12"/>
                    </a:lnTo>
                    <a:lnTo>
                      <a:pt x="12" y="14"/>
                    </a:lnTo>
                    <a:lnTo>
                      <a:pt x="14" y="1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529">
                <a:extLst>
                  <a:ext uri="{FF2B5EF4-FFF2-40B4-BE49-F238E27FC236}">
                    <a16:creationId xmlns:a16="http://schemas.microsoft.com/office/drawing/2014/main" id="{D18611C9-E734-5B53-037C-7D390A5537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0" y="1886"/>
                <a:ext cx="4" cy="4"/>
              </a:xfrm>
              <a:custGeom>
                <a:avLst/>
                <a:gdLst>
                  <a:gd name="T0" fmla="*/ 1 w 12"/>
                  <a:gd name="T1" fmla="*/ 0 h 10"/>
                  <a:gd name="T2" fmla="*/ 0 w 12"/>
                  <a:gd name="T3" fmla="*/ 4 h 10"/>
                  <a:gd name="T4" fmla="*/ 2 w 12"/>
                  <a:gd name="T5" fmla="*/ 7 h 10"/>
                  <a:gd name="T6" fmla="*/ 8 w 12"/>
                  <a:gd name="T7" fmla="*/ 10 h 10"/>
                  <a:gd name="T8" fmla="*/ 12 w 12"/>
                  <a:gd name="T9" fmla="*/ 7 h 10"/>
                  <a:gd name="T10" fmla="*/ 11 w 12"/>
                  <a:gd name="T11" fmla="*/ 4 h 10"/>
                  <a:gd name="T12" fmla="*/ 8 w 12"/>
                  <a:gd name="T13" fmla="*/ 3 h 10"/>
                  <a:gd name="T14" fmla="*/ 5 w 12"/>
                  <a:gd name="T15" fmla="*/ 1 h 10"/>
                  <a:gd name="T16" fmla="*/ 4 w 12"/>
                  <a:gd name="T17" fmla="*/ 0 h 10"/>
                  <a:gd name="T18" fmla="*/ 1 w 12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0">
                    <a:moveTo>
                      <a:pt x="1" y="0"/>
                    </a:moveTo>
                    <a:lnTo>
                      <a:pt x="0" y="4"/>
                    </a:lnTo>
                    <a:lnTo>
                      <a:pt x="2" y="7"/>
                    </a:lnTo>
                    <a:lnTo>
                      <a:pt x="8" y="10"/>
                    </a:lnTo>
                    <a:lnTo>
                      <a:pt x="12" y="7"/>
                    </a:lnTo>
                    <a:lnTo>
                      <a:pt x="11" y="4"/>
                    </a:lnTo>
                    <a:lnTo>
                      <a:pt x="8" y="3"/>
                    </a:lnTo>
                    <a:lnTo>
                      <a:pt x="5" y="1"/>
                    </a:lnTo>
                    <a:lnTo>
                      <a:pt x="4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530">
                <a:extLst>
                  <a:ext uri="{FF2B5EF4-FFF2-40B4-BE49-F238E27FC236}">
                    <a16:creationId xmlns:a16="http://schemas.microsoft.com/office/drawing/2014/main" id="{37279663-330E-FED8-0BDB-38902C40DB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900"/>
                <a:ext cx="8" cy="5"/>
              </a:xfrm>
              <a:custGeom>
                <a:avLst/>
                <a:gdLst>
                  <a:gd name="T0" fmla="*/ 10 w 24"/>
                  <a:gd name="T1" fmla="*/ 14 h 14"/>
                  <a:gd name="T2" fmla="*/ 14 w 24"/>
                  <a:gd name="T3" fmla="*/ 13 h 14"/>
                  <a:gd name="T4" fmla="*/ 14 w 24"/>
                  <a:gd name="T5" fmla="*/ 11 h 14"/>
                  <a:gd name="T6" fmla="*/ 16 w 24"/>
                  <a:gd name="T7" fmla="*/ 11 h 14"/>
                  <a:gd name="T8" fmla="*/ 21 w 24"/>
                  <a:gd name="T9" fmla="*/ 12 h 14"/>
                  <a:gd name="T10" fmla="*/ 24 w 24"/>
                  <a:gd name="T11" fmla="*/ 10 h 14"/>
                  <a:gd name="T12" fmla="*/ 24 w 24"/>
                  <a:gd name="T13" fmla="*/ 8 h 14"/>
                  <a:gd name="T14" fmla="*/ 20 w 24"/>
                  <a:gd name="T15" fmla="*/ 4 h 14"/>
                  <a:gd name="T16" fmla="*/ 17 w 24"/>
                  <a:gd name="T17" fmla="*/ 2 h 14"/>
                  <a:gd name="T18" fmla="*/ 15 w 24"/>
                  <a:gd name="T19" fmla="*/ 0 h 14"/>
                  <a:gd name="T20" fmla="*/ 12 w 24"/>
                  <a:gd name="T21" fmla="*/ 1 h 14"/>
                  <a:gd name="T22" fmla="*/ 7 w 24"/>
                  <a:gd name="T23" fmla="*/ 2 h 14"/>
                  <a:gd name="T24" fmla="*/ 5 w 24"/>
                  <a:gd name="T25" fmla="*/ 2 h 14"/>
                  <a:gd name="T26" fmla="*/ 0 w 24"/>
                  <a:gd name="T27" fmla="*/ 4 h 14"/>
                  <a:gd name="T28" fmla="*/ 1 w 24"/>
                  <a:gd name="T29" fmla="*/ 4 h 14"/>
                  <a:gd name="T30" fmla="*/ 5 w 24"/>
                  <a:gd name="T31" fmla="*/ 7 h 14"/>
                  <a:gd name="T32" fmla="*/ 8 w 24"/>
                  <a:gd name="T33" fmla="*/ 7 h 14"/>
                  <a:gd name="T34" fmla="*/ 10 w 24"/>
                  <a:gd name="T35" fmla="*/ 6 h 14"/>
                  <a:gd name="T36" fmla="*/ 10 w 24"/>
                  <a:gd name="T37" fmla="*/ 7 h 14"/>
                  <a:gd name="T38" fmla="*/ 9 w 24"/>
                  <a:gd name="T39" fmla="*/ 10 h 14"/>
                  <a:gd name="T40" fmla="*/ 7 w 24"/>
                  <a:gd name="T41" fmla="*/ 10 h 14"/>
                  <a:gd name="T42" fmla="*/ 7 w 24"/>
                  <a:gd name="T43" fmla="*/ 13 h 14"/>
                  <a:gd name="T44" fmla="*/ 8 w 24"/>
                  <a:gd name="T45" fmla="*/ 14 h 14"/>
                  <a:gd name="T46" fmla="*/ 10 w 24"/>
                  <a:gd name="T4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4" h="14">
                    <a:moveTo>
                      <a:pt x="10" y="14"/>
                    </a:moveTo>
                    <a:lnTo>
                      <a:pt x="14" y="13"/>
                    </a:lnTo>
                    <a:lnTo>
                      <a:pt x="14" y="11"/>
                    </a:lnTo>
                    <a:lnTo>
                      <a:pt x="16" y="11"/>
                    </a:lnTo>
                    <a:lnTo>
                      <a:pt x="21" y="12"/>
                    </a:lnTo>
                    <a:lnTo>
                      <a:pt x="24" y="10"/>
                    </a:lnTo>
                    <a:lnTo>
                      <a:pt x="24" y="8"/>
                    </a:lnTo>
                    <a:lnTo>
                      <a:pt x="20" y="4"/>
                    </a:lnTo>
                    <a:lnTo>
                      <a:pt x="17" y="2"/>
                    </a:lnTo>
                    <a:lnTo>
                      <a:pt x="15" y="0"/>
                    </a:lnTo>
                    <a:lnTo>
                      <a:pt x="12" y="1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5" y="7"/>
                    </a:lnTo>
                    <a:lnTo>
                      <a:pt x="8" y="7"/>
                    </a:lnTo>
                    <a:lnTo>
                      <a:pt x="10" y="6"/>
                    </a:lnTo>
                    <a:lnTo>
                      <a:pt x="10" y="7"/>
                    </a:lnTo>
                    <a:lnTo>
                      <a:pt x="9" y="10"/>
                    </a:lnTo>
                    <a:lnTo>
                      <a:pt x="7" y="10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531">
                <a:extLst>
                  <a:ext uri="{FF2B5EF4-FFF2-40B4-BE49-F238E27FC236}">
                    <a16:creationId xmlns:a16="http://schemas.microsoft.com/office/drawing/2014/main" id="{F86085D6-79CF-0DFB-2281-311E1ADBD7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3" y="1952"/>
                <a:ext cx="9" cy="9"/>
              </a:xfrm>
              <a:custGeom>
                <a:avLst/>
                <a:gdLst>
                  <a:gd name="T0" fmla="*/ 5 w 27"/>
                  <a:gd name="T1" fmla="*/ 2 h 27"/>
                  <a:gd name="T2" fmla="*/ 2 w 27"/>
                  <a:gd name="T3" fmla="*/ 0 h 27"/>
                  <a:gd name="T4" fmla="*/ 1 w 27"/>
                  <a:gd name="T5" fmla="*/ 0 h 27"/>
                  <a:gd name="T6" fmla="*/ 0 w 27"/>
                  <a:gd name="T7" fmla="*/ 1 h 27"/>
                  <a:gd name="T8" fmla="*/ 1 w 27"/>
                  <a:gd name="T9" fmla="*/ 6 h 27"/>
                  <a:gd name="T10" fmla="*/ 2 w 27"/>
                  <a:gd name="T11" fmla="*/ 10 h 27"/>
                  <a:gd name="T12" fmla="*/ 4 w 27"/>
                  <a:gd name="T13" fmla="*/ 17 h 27"/>
                  <a:gd name="T14" fmla="*/ 7 w 27"/>
                  <a:gd name="T15" fmla="*/ 18 h 27"/>
                  <a:gd name="T16" fmla="*/ 11 w 27"/>
                  <a:gd name="T17" fmla="*/ 18 h 27"/>
                  <a:gd name="T18" fmla="*/ 18 w 27"/>
                  <a:gd name="T19" fmla="*/ 23 h 27"/>
                  <a:gd name="T20" fmla="*/ 19 w 27"/>
                  <a:gd name="T21" fmla="*/ 26 h 27"/>
                  <a:gd name="T22" fmla="*/ 20 w 27"/>
                  <a:gd name="T23" fmla="*/ 26 h 27"/>
                  <a:gd name="T24" fmla="*/ 23 w 27"/>
                  <a:gd name="T25" fmla="*/ 27 h 27"/>
                  <a:gd name="T26" fmla="*/ 25 w 27"/>
                  <a:gd name="T27" fmla="*/ 26 h 27"/>
                  <a:gd name="T28" fmla="*/ 27 w 27"/>
                  <a:gd name="T29" fmla="*/ 23 h 27"/>
                  <a:gd name="T30" fmla="*/ 26 w 27"/>
                  <a:gd name="T31" fmla="*/ 18 h 27"/>
                  <a:gd name="T32" fmla="*/ 25 w 27"/>
                  <a:gd name="T33" fmla="*/ 16 h 27"/>
                  <a:gd name="T34" fmla="*/ 25 w 27"/>
                  <a:gd name="T35" fmla="*/ 15 h 27"/>
                  <a:gd name="T36" fmla="*/ 23 w 27"/>
                  <a:gd name="T37" fmla="*/ 10 h 27"/>
                  <a:gd name="T38" fmla="*/ 21 w 27"/>
                  <a:gd name="T39" fmla="*/ 7 h 27"/>
                  <a:gd name="T40" fmla="*/ 20 w 27"/>
                  <a:gd name="T41" fmla="*/ 6 h 27"/>
                  <a:gd name="T42" fmla="*/ 11 w 27"/>
                  <a:gd name="T43" fmla="*/ 5 h 27"/>
                  <a:gd name="T44" fmla="*/ 5 w 27"/>
                  <a:gd name="T45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" h="27">
                    <a:moveTo>
                      <a:pt x="5" y="2"/>
                    </a:moveTo>
                    <a:lnTo>
                      <a:pt x="2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1" y="6"/>
                    </a:lnTo>
                    <a:lnTo>
                      <a:pt x="2" y="10"/>
                    </a:lnTo>
                    <a:lnTo>
                      <a:pt x="4" y="17"/>
                    </a:lnTo>
                    <a:lnTo>
                      <a:pt x="7" y="18"/>
                    </a:lnTo>
                    <a:lnTo>
                      <a:pt x="11" y="18"/>
                    </a:lnTo>
                    <a:lnTo>
                      <a:pt x="18" y="23"/>
                    </a:lnTo>
                    <a:lnTo>
                      <a:pt x="19" y="26"/>
                    </a:lnTo>
                    <a:lnTo>
                      <a:pt x="20" y="26"/>
                    </a:lnTo>
                    <a:lnTo>
                      <a:pt x="23" y="27"/>
                    </a:lnTo>
                    <a:lnTo>
                      <a:pt x="25" y="26"/>
                    </a:lnTo>
                    <a:lnTo>
                      <a:pt x="27" y="23"/>
                    </a:lnTo>
                    <a:lnTo>
                      <a:pt x="26" y="18"/>
                    </a:lnTo>
                    <a:lnTo>
                      <a:pt x="25" y="16"/>
                    </a:lnTo>
                    <a:lnTo>
                      <a:pt x="25" y="15"/>
                    </a:lnTo>
                    <a:lnTo>
                      <a:pt x="23" y="10"/>
                    </a:lnTo>
                    <a:lnTo>
                      <a:pt x="21" y="7"/>
                    </a:lnTo>
                    <a:lnTo>
                      <a:pt x="20" y="6"/>
                    </a:lnTo>
                    <a:lnTo>
                      <a:pt x="11" y="5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532">
                <a:extLst>
                  <a:ext uri="{FF2B5EF4-FFF2-40B4-BE49-F238E27FC236}">
                    <a16:creationId xmlns:a16="http://schemas.microsoft.com/office/drawing/2014/main" id="{AEB1065F-60B6-8B7F-B7A8-9E5297E537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1959"/>
                <a:ext cx="7" cy="11"/>
              </a:xfrm>
              <a:custGeom>
                <a:avLst/>
                <a:gdLst>
                  <a:gd name="T0" fmla="*/ 14 w 23"/>
                  <a:gd name="T1" fmla="*/ 4 h 34"/>
                  <a:gd name="T2" fmla="*/ 13 w 23"/>
                  <a:gd name="T3" fmla="*/ 0 h 34"/>
                  <a:gd name="T4" fmla="*/ 11 w 23"/>
                  <a:gd name="T5" fmla="*/ 3 h 34"/>
                  <a:gd name="T6" fmla="*/ 9 w 23"/>
                  <a:gd name="T7" fmla="*/ 6 h 34"/>
                  <a:gd name="T8" fmla="*/ 8 w 23"/>
                  <a:gd name="T9" fmla="*/ 13 h 34"/>
                  <a:gd name="T10" fmla="*/ 13 w 23"/>
                  <a:gd name="T11" fmla="*/ 18 h 34"/>
                  <a:gd name="T12" fmla="*/ 16 w 23"/>
                  <a:gd name="T13" fmla="*/ 19 h 34"/>
                  <a:gd name="T14" fmla="*/ 16 w 23"/>
                  <a:gd name="T15" fmla="*/ 20 h 34"/>
                  <a:gd name="T16" fmla="*/ 17 w 23"/>
                  <a:gd name="T17" fmla="*/ 24 h 34"/>
                  <a:gd name="T18" fmla="*/ 16 w 23"/>
                  <a:gd name="T19" fmla="*/ 26 h 34"/>
                  <a:gd name="T20" fmla="*/ 16 w 23"/>
                  <a:gd name="T21" fmla="*/ 28 h 34"/>
                  <a:gd name="T22" fmla="*/ 16 w 23"/>
                  <a:gd name="T23" fmla="*/ 29 h 34"/>
                  <a:gd name="T24" fmla="*/ 10 w 23"/>
                  <a:gd name="T25" fmla="*/ 29 h 34"/>
                  <a:gd name="T26" fmla="*/ 3 w 23"/>
                  <a:gd name="T27" fmla="*/ 29 h 34"/>
                  <a:gd name="T28" fmla="*/ 0 w 23"/>
                  <a:gd name="T29" fmla="*/ 29 h 34"/>
                  <a:gd name="T30" fmla="*/ 3 w 23"/>
                  <a:gd name="T31" fmla="*/ 31 h 34"/>
                  <a:gd name="T32" fmla="*/ 7 w 23"/>
                  <a:gd name="T33" fmla="*/ 33 h 34"/>
                  <a:gd name="T34" fmla="*/ 12 w 23"/>
                  <a:gd name="T35" fmla="*/ 34 h 34"/>
                  <a:gd name="T36" fmla="*/ 12 w 23"/>
                  <a:gd name="T37" fmla="*/ 33 h 34"/>
                  <a:gd name="T38" fmla="*/ 13 w 23"/>
                  <a:gd name="T39" fmla="*/ 33 h 34"/>
                  <a:gd name="T40" fmla="*/ 15 w 23"/>
                  <a:gd name="T41" fmla="*/ 33 h 34"/>
                  <a:gd name="T42" fmla="*/ 18 w 23"/>
                  <a:gd name="T43" fmla="*/ 33 h 34"/>
                  <a:gd name="T44" fmla="*/ 20 w 23"/>
                  <a:gd name="T45" fmla="*/ 33 h 34"/>
                  <a:gd name="T46" fmla="*/ 22 w 23"/>
                  <a:gd name="T47" fmla="*/ 33 h 34"/>
                  <a:gd name="T48" fmla="*/ 23 w 23"/>
                  <a:gd name="T49" fmla="*/ 24 h 34"/>
                  <a:gd name="T50" fmla="*/ 22 w 23"/>
                  <a:gd name="T51" fmla="*/ 19 h 34"/>
                  <a:gd name="T52" fmla="*/ 22 w 23"/>
                  <a:gd name="T53" fmla="*/ 17 h 34"/>
                  <a:gd name="T54" fmla="*/ 19 w 23"/>
                  <a:gd name="T55" fmla="*/ 14 h 34"/>
                  <a:gd name="T56" fmla="*/ 15 w 23"/>
                  <a:gd name="T57" fmla="*/ 12 h 34"/>
                  <a:gd name="T58" fmla="*/ 14 w 23"/>
                  <a:gd name="T59" fmla="*/ 11 h 34"/>
                  <a:gd name="T60" fmla="*/ 13 w 23"/>
                  <a:gd name="T61" fmla="*/ 8 h 34"/>
                  <a:gd name="T62" fmla="*/ 14 w 23"/>
                  <a:gd name="T63" fmla="*/ 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3" h="34">
                    <a:moveTo>
                      <a:pt x="14" y="4"/>
                    </a:moveTo>
                    <a:lnTo>
                      <a:pt x="13" y="0"/>
                    </a:lnTo>
                    <a:lnTo>
                      <a:pt x="11" y="3"/>
                    </a:lnTo>
                    <a:lnTo>
                      <a:pt x="9" y="6"/>
                    </a:lnTo>
                    <a:lnTo>
                      <a:pt x="8" y="13"/>
                    </a:lnTo>
                    <a:lnTo>
                      <a:pt x="13" y="18"/>
                    </a:lnTo>
                    <a:lnTo>
                      <a:pt x="16" y="19"/>
                    </a:lnTo>
                    <a:lnTo>
                      <a:pt x="16" y="20"/>
                    </a:lnTo>
                    <a:lnTo>
                      <a:pt x="17" y="24"/>
                    </a:lnTo>
                    <a:lnTo>
                      <a:pt x="16" y="26"/>
                    </a:lnTo>
                    <a:lnTo>
                      <a:pt x="16" y="28"/>
                    </a:lnTo>
                    <a:lnTo>
                      <a:pt x="16" y="29"/>
                    </a:lnTo>
                    <a:lnTo>
                      <a:pt x="10" y="29"/>
                    </a:lnTo>
                    <a:lnTo>
                      <a:pt x="3" y="29"/>
                    </a:lnTo>
                    <a:lnTo>
                      <a:pt x="0" y="29"/>
                    </a:lnTo>
                    <a:lnTo>
                      <a:pt x="3" y="31"/>
                    </a:lnTo>
                    <a:lnTo>
                      <a:pt x="7" y="33"/>
                    </a:lnTo>
                    <a:lnTo>
                      <a:pt x="12" y="34"/>
                    </a:lnTo>
                    <a:lnTo>
                      <a:pt x="12" y="33"/>
                    </a:lnTo>
                    <a:lnTo>
                      <a:pt x="13" y="33"/>
                    </a:lnTo>
                    <a:lnTo>
                      <a:pt x="15" y="33"/>
                    </a:lnTo>
                    <a:lnTo>
                      <a:pt x="18" y="33"/>
                    </a:lnTo>
                    <a:lnTo>
                      <a:pt x="20" y="33"/>
                    </a:lnTo>
                    <a:lnTo>
                      <a:pt x="22" y="33"/>
                    </a:lnTo>
                    <a:lnTo>
                      <a:pt x="23" y="24"/>
                    </a:lnTo>
                    <a:lnTo>
                      <a:pt x="22" y="19"/>
                    </a:lnTo>
                    <a:lnTo>
                      <a:pt x="22" y="17"/>
                    </a:lnTo>
                    <a:lnTo>
                      <a:pt x="19" y="14"/>
                    </a:lnTo>
                    <a:lnTo>
                      <a:pt x="15" y="12"/>
                    </a:lnTo>
                    <a:lnTo>
                      <a:pt x="14" y="11"/>
                    </a:lnTo>
                    <a:lnTo>
                      <a:pt x="13" y="8"/>
                    </a:lnTo>
                    <a:lnTo>
                      <a:pt x="14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533">
                <a:extLst>
                  <a:ext uri="{FF2B5EF4-FFF2-40B4-BE49-F238E27FC236}">
                    <a16:creationId xmlns:a16="http://schemas.microsoft.com/office/drawing/2014/main" id="{3D7B64CB-CCAA-4F0E-1A5B-C167658EE2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2" y="1928"/>
                <a:ext cx="7" cy="11"/>
              </a:xfrm>
              <a:custGeom>
                <a:avLst/>
                <a:gdLst>
                  <a:gd name="T0" fmla="*/ 14 w 21"/>
                  <a:gd name="T1" fmla="*/ 4 h 31"/>
                  <a:gd name="T2" fmla="*/ 13 w 21"/>
                  <a:gd name="T3" fmla="*/ 1 h 31"/>
                  <a:gd name="T4" fmla="*/ 13 w 21"/>
                  <a:gd name="T5" fmla="*/ 0 h 31"/>
                  <a:gd name="T6" fmla="*/ 9 w 21"/>
                  <a:gd name="T7" fmla="*/ 1 h 31"/>
                  <a:gd name="T8" fmla="*/ 6 w 21"/>
                  <a:gd name="T9" fmla="*/ 4 h 31"/>
                  <a:gd name="T10" fmla="*/ 2 w 21"/>
                  <a:gd name="T11" fmla="*/ 6 h 31"/>
                  <a:gd name="T12" fmla="*/ 1 w 21"/>
                  <a:gd name="T13" fmla="*/ 8 h 31"/>
                  <a:gd name="T14" fmla="*/ 0 w 21"/>
                  <a:gd name="T15" fmla="*/ 9 h 31"/>
                  <a:gd name="T16" fmla="*/ 2 w 21"/>
                  <a:gd name="T17" fmla="*/ 11 h 31"/>
                  <a:gd name="T18" fmla="*/ 8 w 21"/>
                  <a:gd name="T19" fmla="*/ 15 h 31"/>
                  <a:gd name="T20" fmla="*/ 10 w 21"/>
                  <a:gd name="T21" fmla="*/ 17 h 31"/>
                  <a:gd name="T22" fmla="*/ 11 w 21"/>
                  <a:gd name="T23" fmla="*/ 15 h 31"/>
                  <a:gd name="T24" fmla="*/ 13 w 21"/>
                  <a:gd name="T25" fmla="*/ 17 h 31"/>
                  <a:gd name="T26" fmla="*/ 13 w 21"/>
                  <a:gd name="T27" fmla="*/ 18 h 31"/>
                  <a:gd name="T28" fmla="*/ 14 w 21"/>
                  <a:gd name="T29" fmla="*/ 21 h 31"/>
                  <a:gd name="T30" fmla="*/ 11 w 21"/>
                  <a:gd name="T31" fmla="*/ 27 h 31"/>
                  <a:gd name="T32" fmla="*/ 12 w 21"/>
                  <a:gd name="T33" fmla="*/ 31 h 31"/>
                  <a:gd name="T34" fmla="*/ 12 w 21"/>
                  <a:gd name="T35" fmla="*/ 30 h 31"/>
                  <a:gd name="T36" fmla="*/ 14 w 21"/>
                  <a:gd name="T37" fmla="*/ 29 h 31"/>
                  <a:gd name="T38" fmla="*/ 19 w 21"/>
                  <a:gd name="T39" fmla="*/ 25 h 31"/>
                  <a:gd name="T40" fmla="*/ 21 w 21"/>
                  <a:gd name="T41" fmla="*/ 19 h 31"/>
                  <a:gd name="T42" fmla="*/ 20 w 21"/>
                  <a:gd name="T43" fmla="*/ 17 h 31"/>
                  <a:gd name="T44" fmla="*/ 20 w 21"/>
                  <a:gd name="T45" fmla="*/ 15 h 31"/>
                  <a:gd name="T46" fmla="*/ 16 w 21"/>
                  <a:gd name="T47" fmla="*/ 12 h 31"/>
                  <a:gd name="T48" fmla="*/ 15 w 21"/>
                  <a:gd name="T49" fmla="*/ 11 h 31"/>
                  <a:gd name="T50" fmla="*/ 14 w 21"/>
                  <a:gd name="T51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1" h="31">
                    <a:moveTo>
                      <a:pt x="14" y="4"/>
                    </a:moveTo>
                    <a:lnTo>
                      <a:pt x="13" y="1"/>
                    </a:lnTo>
                    <a:lnTo>
                      <a:pt x="13" y="0"/>
                    </a:lnTo>
                    <a:lnTo>
                      <a:pt x="9" y="1"/>
                    </a:lnTo>
                    <a:lnTo>
                      <a:pt x="6" y="4"/>
                    </a:lnTo>
                    <a:lnTo>
                      <a:pt x="2" y="6"/>
                    </a:lnTo>
                    <a:lnTo>
                      <a:pt x="1" y="8"/>
                    </a:lnTo>
                    <a:lnTo>
                      <a:pt x="0" y="9"/>
                    </a:lnTo>
                    <a:lnTo>
                      <a:pt x="2" y="11"/>
                    </a:lnTo>
                    <a:lnTo>
                      <a:pt x="8" y="15"/>
                    </a:lnTo>
                    <a:lnTo>
                      <a:pt x="10" y="17"/>
                    </a:lnTo>
                    <a:lnTo>
                      <a:pt x="11" y="15"/>
                    </a:lnTo>
                    <a:lnTo>
                      <a:pt x="13" y="17"/>
                    </a:lnTo>
                    <a:lnTo>
                      <a:pt x="13" y="18"/>
                    </a:lnTo>
                    <a:lnTo>
                      <a:pt x="14" y="21"/>
                    </a:lnTo>
                    <a:lnTo>
                      <a:pt x="11" y="27"/>
                    </a:lnTo>
                    <a:lnTo>
                      <a:pt x="12" y="31"/>
                    </a:lnTo>
                    <a:lnTo>
                      <a:pt x="12" y="30"/>
                    </a:lnTo>
                    <a:lnTo>
                      <a:pt x="14" y="29"/>
                    </a:lnTo>
                    <a:lnTo>
                      <a:pt x="19" y="25"/>
                    </a:lnTo>
                    <a:lnTo>
                      <a:pt x="21" y="19"/>
                    </a:lnTo>
                    <a:lnTo>
                      <a:pt x="20" y="17"/>
                    </a:lnTo>
                    <a:lnTo>
                      <a:pt x="20" y="15"/>
                    </a:lnTo>
                    <a:lnTo>
                      <a:pt x="16" y="12"/>
                    </a:lnTo>
                    <a:lnTo>
                      <a:pt x="15" y="11"/>
                    </a:lnTo>
                    <a:lnTo>
                      <a:pt x="14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534">
                <a:extLst>
                  <a:ext uri="{FF2B5EF4-FFF2-40B4-BE49-F238E27FC236}">
                    <a16:creationId xmlns:a16="http://schemas.microsoft.com/office/drawing/2014/main" id="{FC10FBCD-8762-B7CA-52D4-F2FC79A9E6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5" y="1967"/>
                <a:ext cx="5" cy="8"/>
              </a:xfrm>
              <a:custGeom>
                <a:avLst/>
                <a:gdLst>
                  <a:gd name="T0" fmla="*/ 8 w 15"/>
                  <a:gd name="T1" fmla="*/ 1 h 24"/>
                  <a:gd name="T2" fmla="*/ 6 w 15"/>
                  <a:gd name="T3" fmla="*/ 0 h 24"/>
                  <a:gd name="T4" fmla="*/ 5 w 15"/>
                  <a:gd name="T5" fmla="*/ 1 h 24"/>
                  <a:gd name="T6" fmla="*/ 1 w 15"/>
                  <a:gd name="T7" fmla="*/ 6 h 24"/>
                  <a:gd name="T8" fmla="*/ 0 w 15"/>
                  <a:gd name="T9" fmla="*/ 8 h 24"/>
                  <a:gd name="T10" fmla="*/ 4 w 15"/>
                  <a:gd name="T11" fmla="*/ 12 h 24"/>
                  <a:gd name="T12" fmla="*/ 5 w 15"/>
                  <a:gd name="T13" fmla="*/ 13 h 24"/>
                  <a:gd name="T14" fmla="*/ 6 w 15"/>
                  <a:gd name="T15" fmla="*/ 16 h 24"/>
                  <a:gd name="T16" fmla="*/ 6 w 15"/>
                  <a:gd name="T17" fmla="*/ 20 h 24"/>
                  <a:gd name="T18" fmla="*/ 7 w 15"/>
                  <a:gd name="T19" fmla="*/ 23 h 24"/>
                  <a:gd name="T20" fmla="*/ 10 w 15"/>
                  <a:gd name="T21" fmla="*/ 24 h 24"/>
                  <a:gd name="T22" fmla="*/ 11 w 15"/>
                  <a:gd name="T23" fmla="*/ 22 h 24"/>
                  <a:gd name="T24" fmla="*/ 13 w 15"/>
                  <a:gd name="T25" fmla="*/ 19 h 24"/>
                  <a:gd name="T26" fmla="*/ 15 w 15"/>
                  <a:gd name="T27" fmla="*/ 9 h 24"/>
                  <a:gd name="T28" fmla="*/ 14 w 15"/>
                  <a:gd name="T29" fmla="*/ 7 h 24"/>
                  <a:gd name="T30" fmla="*/ 13 w 15"/>
                  <a:gd name="T31" fmla="*/ 6 h 24"/>
                  <a:gd name="T32" fmla="*/ 11 w 15"/>
                  <a:gd name="T33" fmla="*/ 4 h 24"/>
                  <a:gd name="T34" fmla="*/ 10 w 15"/>
                  <a:gd name="T35" fmla="*/ 3 h 24"/>
                  <a:gd name="T36" fmla="*/ 8 w 15"/>
                  <a:gd name="T37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" h="24">
                    <a:moveTo>
                      <a:pt x="8" y="1"/>
                    </a:moveTo>
                    <a:lnTo>
                      <a:pt x="6" y="0"/>
                    </a:lnTo>
                    <a:lnTo>
                      <a:pt x="5" y="1"/>
                    </a:lnTo>
                    <a:lnTo>
                      <a:pt x="1" y="6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5" y="13"/>
                    </a:lnTo>
                    <a:lnTo>
                      <a:pt x="6" y="16"/>
                    </a:lnTo>
                    <a:lnTo>
                      <a:pt x="6" y="20"/>
                    </a:lnTo>
                    <a:lnTo>
                      <a:pt x="7" y="23"/>
                    </a:lnTo>
                    <a:lnTo>
                      <a:pt x="10" y="24"/>
                    </a:lnTo>
                    <a:lnTo>
                      <a:pt x="11" y="22"/>
                    </a:lnTo>
                    <a:lnTo>
                      <a:pt x="13" y="19"/>
                    </a:lnTo>
                    <a:lnTo>
                      <a:pt x="15" y="9"/>
                    </a:lnTo>
                    <a:lnTo>
                      <a:pt x="14" y="7"/>
                    </a:lnTo>
                    <a:lnTo>
                      <a:pt x="13" y="6"/>
                    </a:lnTo>
                    <a:lnTo>
                      <a:pt x="11" y="4"/>
                    </a:lnTo>
                    <a:lnTo>
                      <a:pt x="10" y="3"/>
                    </a:lnTo>
                    <a:lnTo>
                      <a:pt x="8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535">
                <a:extLst>
                  <a:ext uri="{FF2B5EF4-FFF2-40B4-BE49-F238E27FC236}">
                    <a16:creationId xmlns:a16="http://schemas.microsoft.com/office/drawing/2014/main" id="{C49833A6-9268-41B0-ED8A-69B11EB844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9" y="1957"/>
                <a:ext cx="7" cy="5"/>
              </a:xfrm>
              <a:custGeom>
                <a:avLst/>
                <a:gdLst>
                  <a:gd name="T0" fmla="*/ 20 w 22"/>
                  <a:gd name="T1" fmla="*/ 1 h 16"/>
                  <a:gd name="T2" fmla="*/ 17 w 22"/>
                  <a:gd name="T3" fmla="*/ 0 h 16"/>
                  <a:gd name="T4" fmla="*/ 11 w 22"/>
                  <a:gd name="T5" fmla="*/ 3 h 16"/>
                  <a:gd name="T6" fmla="*/ 9 w 22"/>
                  <a:gd name="T7" fmla="*/ 5 h 16"/>
                  <a:gd name="T8" fmla="*/ 8 w 22"/>
                  <a:gd name="T9" fmla="*/ 5 h 16"/>
                  <a:gd name="T10" fmla="*/ 8 w 22"/>
                  <a:gd name="T11" fmla="*/ 6 h 16"/>
                  <a:gd name="T12" fmla="*/ 7 w 22"/>
                  <a:gd name="T13" fmla="*/ 6 h 16"/>
                  <a:gd name="T14" fmla="*/ 7 w 22"/>
                  <a:gd name="T15" fmla="*/ 7 h 16"/>
                  <a:gd name="T16" fmla="*/ 4 w 22"/>
                  <a:gd name="T17" fmla="*/ 6 h 16"/>
                  <a:gd name="T18" fmla="*/ 4 w 22"/>
                  <a:gd name="T19" fmla="*/ 5 h 16"/>
                  <a:gd name="T20" fmla="*/ 2 w 22"/>
                  <a:gd name="T21" fmla="*/ 3 h 16"/>
                  <a:gd name="T22" fmla="*/ 1 w 22"/>
                  <a:gd name="T23" fmla="*/ 4 h 16"/>
                  <a:gd name="T24" fmla="*/ 0 w 22"/>
                  <a:gd name="T25" fmla="*/ 6 h 16"/>
                  <a:gd name="T26" fmla="*/ 3 w 22"/>
                  <a:gd name="T27" fmla="*/ 12 h 16"/>
                  <a:gd name="T28" fmla="*/ 5 w 22"/>
                  <a:gd name="T29" fmla="*/ 14 h 16"/>
                  <a:gd name="T30" fmla="*/ 12 w 22"/>
                  <a:gd name="T31" fmla="*/ 16 h 16"/>
                  <a:gd name="T32" fmla="*/ 16 w 22"/>
                  <a:gd name="T33" fmla="*/ 15 h 16"/>
                  <a:gd name="T34" fmla="*/ 16 w 22"/>
                  <a:gd name="T35" fmla="*/ 14 h 16"/>
                  <a:gd name="T36" fmla="*/ 17 w 22"/>
                  <a:gd name="T37" fmla="*/ 14 h 16"/>
                  <a:gd name="T38" fmla="*/ 19 w 22"/>
                  <a:gd name="T39" fmla="*/ 14 h 16"/>
                  <a:gd name="T40" fmla="*/ 21 w 22"/>
                  <a:gd name="T41" fmla="*/ 12 h 16"/>
                  <a:gd name="T42" fmla="*/ 22 w 22"/>
                  <a:gd name="T43" fmla="*/ 12 h 16"/>
                  <a:gd name="T44" fmla="*/ 21 w 22"/>
                  <a:gd name="T45" fmla="*/ 10 h 16"/>
                  <a:gd name="T46" fmla="*/ 20 w 22"/>
                  <a:gd name="T47" fmla="*/ 9 h 16"/>
                  <a:gd name="T48" fmla="*/ 19 w 22"/>
                  <a:gd name="T49" fmla="*/ 7 h 16"/>
                  <a:gd name="T50" fmla="*/ 21 w 22"/>
                  <a:gd name="T51" fmla="*/ 5 h 16"/>
                  <a:gd name="T52" fmla="*/ 21 w 22"/>
                  <a:gd name="T53" fmla="*/ 3 h 16"/>
                  <a:gd name="T54" fmla="*/ 20 w 22"/>
                  <a:gd name="T55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2" h="16">
                    <a:moveTo>
                      <a:pt x="20" y="1"/>
                    </a:moveTo>
                    <a:lnTo>
                      <a:pt x="17" y="0"/>
                    </a:lnTo>
                    <a:lnTo>
                      <a:pt x="11" y="3"/>
                    </a:lnTo>
                    <a:lnTo>
                      <a:pt x="9" y="5"/>
                    </a:lnTo>
                    <a:lnTo>
                      <a:pt x="8" y="5"/>
                    </a:lnTo>
                    <a:lnTo>
                      <a:pt x="8" y="6"/>
                    </a:lnTo>
                    <a:lnTo>
                      <a:pt x="7" y="6"/>
                    </a:lnTo>
                    <a:lnTo>
                      <a:pt x="7" y="7"/>
                    </a:lnTo>
                    <a:lnTo>
                      <a:pt x="4" y="6"/>
                    </a:lnTo>
                    <a:lnTo>
                      <a:pt x="4" y="5"/>
                    </a:lnTo>
                    <a:lnTo>
                      <a:pt x="2" y="3"/>
                    </a:lnTo>
                    <a:lnTo>
                      <a:pt x="1" y="4"/>
                    </a:lnTo>
                    <a:lnTo>
                      <a:pt x="0" y="6"/>
                    </a:lnTo>
                    <a:lnTo>
                      <a:pt x="3" y="12"/>
                    </a:lnTo>
                    <a:lnTo>
                      <a:pt x="5" y="14"/>
                    </a:lnTo>
                    <a:lnTo>
                      <a:pt x="12" y="16"/>
                    </a:lnTo>
                    <a:lnTo>
                      <a:pt x="16" y="15"/>
                    </a:lnTo>
                    <a:lnTo>
                      <a:pt x="16" y="14"/>
                    </a:lnTo>
                    <a:lnTo>
                      <a:pt x="17" y="14"/>
                    </a:lnTo>
                    <a:lnTo>
                      <a:pt x="19" y="14"/>
                    </a:lnTo>
                    <a:lnTo>
                      <a:pt x="21" y="12"/>
                    </a:lnTo>
                    <a:lnTo>
                      <a:pt x="22" y="12"/>
                    </a:lnTo>
                    <a:lnTo>
                      <a:pt x="21" y="10"/>
                    </a:lnTo>
                    <a:lnTo>
                      <a:pt x="20" y="9"/>
                    </a:lnTo>
                    <a:lnTo>
                      <a:pt x="19" y="7"/>
                    </a:lnTo>
                    <a:lnTo>
                      <a:pt x="21" y="5"/>
                    </a:lnTo>
                    <a:lnTo>
                      <a:pt x="21" y="3"/>
                    </a:lnTo>
                    <a:lnTo>
                      <a:pt x="20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536">
                <a:extLst>
                  <a:ext uri="{FF2B5EF4-FFF2-40B4-BE49-F238E27FC236}">
                    <a16:creationId xmlns:a16="http://schemas.microsoft.com/office/drawing/2014/main" id="{E74C8832-5BE6-6A1D-F415-07EE4BF49C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6" y="1908"/>
                <a:ext cx="12" cy="9"/>
              </a:xfrm>
              <a:custGeom>
                <a:avLst/>
                <a:gdLst>
                  <a:gd name="T0" fmla="*/ 20 w 35"/>
                  <a:gd name="T1" fmla="*/ 12 h 27"/>
                  <a:gd name="T2" fmla="*/ 24 w 35"/>
                  <a:gd name="T3" fmla="*/ 16 h 27"/>
                  <a:gd name="T4" fmla="*/ 17 w 35"/>
                  <a:gd name="T5" fmla="*/ 18 h 27"/>
                  <a:gd name="T6" fmla="*/ 16 w 35"/>
                  <a:gd name="T7" fmla="*/ 19 h 27"/>
                  <a:gd name="T8" fmla="*/ 17 w 35"/>
                  <a:gd name="T9" fmla="*/ 22 h 27"/>
                  <a:gd name="T10" fmla="*/ 22 w 35"/>
                  <a:gd name="T11" fmla="*/ 26 h 27"/>
                  <a:gd name="T12" fmla="*/ 23 w 35"/>
                  <a:gd name="T13" fmla="*/ 26 h 27"/>
                  <a:gd name="T14" fmla="*/ 25 w 35"/>
                  <a:gd name="T15" fmla="*/ 27 h 27"/>
                  <a:gd name="T16" fmla="*/ 27 w 35"/>
                  <a:gd name="T17" fmla="*/ 27 h 27"/>
                  <a:gd name="T18" fmla="*/ 32 w 35"/>
                  <a:gd name="T19" fmla="*/ 24 h 27"/>
                  <a:gd name="T20" fmla="*/ 34 w 35"/>
                  <a:gd name="T21" fmla="*/ 23 h 27"/>
                  <a:gd name="T22" fmla="*/ 34 w 35"/>
                  <a:gd name="T23" fmla="*/ 22 h 27"/>
                  <a:gd name="T24" fmla="*/ 35 w 35"/>
                  <a:gd name="T25" fmla="*/ 22 h 27"/>
                  <a:gd name="T26" fmla="*/ 35 w 35"/>
                  <a:gd name="T27" fmla="*/ 13 h 27"/>
                  <a:gd name="T28" fmla="*/ 34 w 35"/>
                  <a:gd name="T29" fmla="*/ 8 h 27"/>
                  <a:gd name="T30" fmla="*/ 33 w 35"/>
                  <a:gd name="T31" fmla="*/ 7 h 27"/>
                  <a:gd name="T32" fmla="*/ 30 w 35"/>
                  <a:gd name="T33" fmla="*/ 5 h 27"/>
                  <a:gd name="T34" fmla="*/ 27 w 35"/>
                  <a:gd name="T35" fmla="*/ 6 h 27"/>
                  <a:gd name="T36" fmla="*/ 24 w 35"/>
                  <a:gd name="T37" fmla="*/ 6 h 27"/>
                  <a:gd name="T38" fmla="*/ 23 w 35"/>
                  <a:gd name="T39" fmla="*/ 7 h 27"/>
                  <a:gd name="T40" fmla="*/ 22 w 35"/>
                  <a:gd name="T41" fmla="*/ 7 h 27"/>
                  <a:gd name="T42" fmla="*/ 17 w 35"/>
                  <a:gd name="T43" fmla="*/ 7 h 27"/>
                  <a:gd name="T44" fmla="*/ 15 w 35"/>
                  <a:gd name="T45" fmla="*/ 9 h 27"/>
                  <a:gd name="T46" fmla="*/ 13 w 35"/>
                  <a:gd name="T47" fmla="*/ 9 h 27"/>
                  <a:gd name="T48" fmla="*/ 11 w 35"/>
                  <a:gd name="T49" fmla="*/ 6 h 27"/>
                  <a:gd name="T50" fmla="*/ 6 w 35"/>
                  <a:gd name="T51" fmla="*/ 0 h 27"/>
                  <a:gd name="T52" fmla="*/ 2 w 35"/>
                  <a:gd name="T53" fmla="*/ 3 h 27"/>
                  <a:gd name="T54" fmla="*/ 0 w 35"/>
                  <a:gd name="T55" fmla="*/ 4 h 27"/>
                  <a:gd name="T56" fmla="*/ 3 w 35"/>
                  <a:gd name="T57" fmla="*/ 6 h 27"/>
                  <a:gd name="T58" fmla="*/ 11 w 35"/>
                  <a:gd name="T59" fmla="*/ 13 h 27"/>
                  <a:gd name="T60" fmla="*/ 12 w 35"/>
                  <a:gd name="T61" fmla="*/ 13 h 27"/>
                  <a:gd name="T62" fmla="*/ 14 w 35"/>
                  <a:gd name="T63" fmla="*/ 13 h 27"/>
                  <a:gd name="T64" fmla="*/ 16 w 35"/>
                  <a:gd name="T65" fmla="*/ 11 h 27"/>
                  <a:gd name="T66" fmla="*/ 20 w 35"/>
                  <a:gd name="T67" fmla="*/ 1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5" h="27">
                    <a:moveTo>
                      <a:pt x="20" y="12"/>
                    </a:moveTo>
                    <a:lnTo>
                      <a:pt x="24" y="16"/>
                    </a:lnTo>
                    <a:lnTo>
                      <a:pt x="17" y="18"/>
                    </a:lnTo>
                    <a:lnTo>
                      <a:pt x="16" y="19"/>
                    </a:lnTo>
                    <a:lnTo>
                      <a:pt x="17" y="22"/>
                    </a:lnTo>
                    <a:lnTo>
                      <a:pt x="22" y="26"/>
                    </a:lnTo>
                    <a:lnTo>
                      <a:pt x="23" y="26"/>
                    </a:lnTo>
                    <a:lnTo>
                      <a:pt x="25" y="27"/>
                    </a:lnTo>
                    <a:lnTo>
                      <a:pt x="27" y="27"/>
                    </a:lnTo>
                    <a:lnTo>
                      <a:pt x="32" y="24"/>
                    </a:lnTo>
                    <a:lnTo>
                      <a:pt x="34" y="23"/>
                    </a:lnTo>
                    <a:lnTo>
                      <a:pt x="34" y="22"/>
                    </a:lnTo>
                    <a:lnTo>
                      <a:pt x="35" y="22"/>
                    </a:lnTo>
                    <a:lnTo>
                      <a:pt x="35" y="13"/>
                    </a:lnTo>
                    <a:lnTo>
                      <a:pt x="34" y="8"/>
                    </a:lnTo>
                    <a:lnTo>
                      <a:pt x="33" y="7"/>
                    </a:lnTo>
                    <a:lnTo>
                      <a:pt x="30" y="5"/>
                    </a:lnTo>
                    <a:lnTo>
                      <a:pt x="27" y="6"/>
                    </a:lnTo>
                    <a:lnTo>
                      <a:pt x="24" y="6"/>
                    </a:lnTo>
                    <a:lnTo>
                      <a:pt x="23" y="7"/>
                    </a:lnTo>
                    <a:lnTo>
                      <a:pt x="22" y="7"/>
                    </a:lnTo>
                    <a:lnTo>
                      <a:pt x="17" y="7"/>
                    </a:lnTo>
                    <a:lnTo>
                      <a:pt x="15" y="9"/>
                    </a:lnTo>
                    <a:lnTo>
                      <a:pt x="13" y="9"/>
                    </a:lnTo>
                    <a:lnTo>
                      <a:pt x="11" y="6"/>
                    </a:lnTo>
                    <a:lnTo>
                      <a:pt x="6" y="0"/>
                    </a:lnTo>
                    <a:lnTo>
                      <a:pt x="2" y="3"/>
                    </a:lnTo>
                    <a:lnTo>
                      <a:pt x="0" y="4"/>
                    </a:lnTo>
                    <a:lnTo>
                      <a:pt x="3" y="6"/>
                    </a:lnTo>
                    <a:lnTo>
                      <a:pt x="11" y="13"/>
                    </a:lnTo>
                    <a:lnTo>
                      <a:pt x="12" y="13"/>
                    </a:lnTo>
                    <a:lnTo>
                      <a:pt x="14" y="13"/>
                    </a:lnTo>
                    <a:lnTo>
                      <a:pt x="16" y="11"/>
                    </a:lnTo>
                    <a:lnTo>
                      <a:pt x="20" y="1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537">
                <a:extLst>
                  <a:ext uri="{FF2B5EF4-FFF2-40B4-BE49-F238E27FC236}">
                    <a16:creationId xmlns:a16="http://schemas.microsoft.com/office/drawing/2014/main" id="{E04997CD-FEB0-7A7E-2F4D-036944A5AC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3" y="1922"/>
                <a:ext cx="5" cy="7"/>
              </a:xfrm>
              <a:custGeom>
                <a:avLst/>
                <a:gdLst>
                  <a:gd name="T0" fmla="*/ 10 w 16"/>
                  <a:gd name="T1" fmla="*/ 12 h 20"/>
                  <a:gd name="T2" fmla="*/ 12 w 16"/>
                  <a:gd name="T3" fmla="*/ 13 h 20"/>
                  <a:gd name="T4" fmla="*/ 14 w 16"/>
                  <a:gd name="T5" fmla="*/ 18 h 20"/>
                  <a:gd name="T6" fmla="*/ 16 w 16"/>
                  <a:gd name="T7" fmla="*/ 20 h 20"/>
                  <a:gd name="T8" fmla="*/ 16 w 16"/>
                  <a:gd name="T9" fmla="*/ 14 h 20"/>
                  <a:gd name="T10" fmla="*/ 15 w 16"/>
                  <a:gd name="T11" fmla="*/ 5 h 20"/>
                  <a:gd name="T12" fmla="*/ 11 w 16"/>
                  <a:gd name="T13" fmla="*/ 5 h 20"/>
                  <a:gd name="T14" fmla="*/ 7 w 16"/>
                  <a:gd name="T15" fmla="*/ 6 h 20"/>
                  <a:gd name="T16" fmla="*/ 5 w 16"/>
                  <a:gd name="T17" fmla="*/ 4 h 20"/>
                  <a:gd name="T18" fmla="*/ 6 w 16"/>
                  <a:gd name="T19" fmla="*/ 3 h 20"/>
                  <a:gd name="T20" fmla="*/ 7 w 16"/>
                  <a:gd name="T21" fmla="*/ 0 h 20"/>
                  <a:gd name="T22" fmla="*/ 6 w 16"/>
                  <a:gd name="T23" fmla="*/ 0 h 20"/>
                  <a:gd name="T24" fmla="*/ 0 w 16"/>
                  <a:gd name="T25" fmla="*/ 7 h 20"/>
                  <a:gd name="T26" fmla="*/ 0 w 16"/>
                  <a:gd name="T27" fmla="*/ 10 h 20"/>
                  <a:gd name="T28" fmla="*/ 0 w 16"/>
                  <a:gd name="T29" fmla="*/ 11 h 20"/>
                  <a:gd name="T30" fmla="*/ 2 w 16"/>
                  <a:gd name="T31" fmla="*/ 12 h 20"/>
                  <a:gd name="T32" fmla="*/ 10 w 16"/>
                  <a:gd name="T33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" h="20">
                    <a:moveTo>
                      <a:pt x="10" y="12"/>
                    </a:moveTo>
                    <a:lnTo>
                      <a:pt x="12" y="13"/>
                    </a:lnTo>
                    <a:lnTo>
                      <a:pt x="14" y="18"/>
                    </a:lnTo>
                    <a:lnTo>
                      <a:pt x="16" y="20"/>
                    </a:lnTo>
                    <a:lnTo>
                      <a:pt x="16" y="14"/>
                    </a:lnTo>
                    <a:lnTo>
                      <a:pt x="15" y="5"/>
                    </a:lnTo>
                    <a:lnTo>
                      <a:pt x="11" y="5"/>
                    </a:lnTo>
                    <a:lnTo>
                      <a:pt x="7" y="6"/>
                    </a:lnTo>
                    <a:lnTo>
                      <a:pt x="5" y="4"/>
                    </a:lnTo>
                    <a:lnTo>
                      <a:pt x="6" y="3"/>
                    </a:lnTo>
                    <a:lnTo>
                      <a:pt x="7" y="0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1"/>
                    </a:lnTo>
                    <a:lnTo>
                      <a:pt x="2" y="12"/>
                    </a:lnTo>
                    <a:lnTo>
                      <a:pt x="10" y="1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538">
                <a:extLst>
                  <a:ext uri="{FF2B5EF4-FFF2-40B4-BE49-F238E27FC236}">
                    <a16:creationId xmlns:a16="http://schemas.microsoft.com/office/drawing/2014/main" id="{39CE704D-776D-434C-DEDA-36ABA7DA6B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5" y="1919"/>
                <a:ext cx="6" cy="7"/>
              </a:xfrm>
              <a:custGeom>
                <a:avLst/>
                <a:gdLst>
                  <a:gd name="T0" fmla="*/ 15 w 19"/>
                  <a:gd name="T1" fmla="*/ 20 h 20"/>
                  <a:gd name="T2" fmla="*/ 17 w 19"/>
                  <a:gd name="T3" fmla="*/ 19 h 20"/>
                  <a:gd name="T4" fmla="*/ 19 w 19"/>
                  <a:gd name="T5" fmla="*/ 15 h 20"/>
                  <a:gd name="T6" fmla="*/ 17 w 19"/>
                  <a:gd name="T7" fmla="*/ 12 h 20"/>
                  <a:gd name="T8" fmla="*/ 14 w 19"/>
                  <a:gd name="T9" fmla="*/ 11 h 20"/>
                  <a:gd name="T10" fmla="*/ 12 w 19"/>
                  <a:gd name="T11" fmla="*/ 10 h 20"/>
                  <a:gd name="T12" fmla="*/ 9 w 19"/>
                  <a:gd name="T13" fmla="*/ 8 h 20"/>
                  <a:gd name="T14" fmla="*/ 6 w 19"/>
                  <a:gd name="T15" fmla="*/ 8 h 20"/>
                  <a:gd name="T16" fmla="*/ 6 w 19"/>
                  <a:gd name="T17" fmla="*/ 3 h 20"/>
                  <a:gd name="T18" fmla="*/ 4 w 19"/>
                  <a:gd name="T19" fmla="*/ 0 h 20"/>
                  <a:gd name="T20" fmla="*/ 3 w 19"/>
                  <a:gd name="T21" fmla="*/ 1 h 20"/>
                  <a:gd name="T22" fmla="*/ 0 w 19"/>
                  <a:gd name="T23" fmla="*/ 2 h 20"/>
                  <a:gd name="T24" fmla="*/ 1 w 19"/>
                  <a:gd name="T25" fmla="*/ 7 h 20"/>
                  <a:gd name="T26" fmla="*/ 5 w 19"/>
                  <a:gd name="T27" fmla="*/ 13 h 20"/>
                  <a:gd name="T28" fmla="*/ 7 w 19"/>
                  <a:gd name="T29" fmla="*/ 14 h 20"/>
                  <a:gd name="T30" fmla="*/ 8 w 19"/>
                  <a:gd name="T31" fmla="*/ 16 h 20"/>
                  <a:gd name="T32" fmla="*/ 9 w 19"/>
                  <a:gd name="T33" fmla="*/ 18 h 20"/>
                  <a:gd name="T34" fmla="*/ 15 w 19"/>
                  <a:gd name="T35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" h="20">
                    <a:moveTo>
                      <a:pt x="15" y="20"/>
                    </a:moveTo>
                    <a:lnTo>
                      <a:pt x="17" y="19"/>
                    </a:lnTo>
                    <a:lnTo>
                      <a:pt x="19" y="15"/>
                    </a:lnTo>
                    <a:lnTo>
                      <a:pt x="17" y="12"/>
                    </a:lnTo>
                    <a:lnTo>
                      <a:pt x="14" y="11"/>
                    </a:lnTo>
                    <a:lnTo>
                      <a:pt x="12" y="10"/>
                    </a:lnTo>
                    <a:lnTo>
                      <a:pt x="9" y="8"/>
                    </a:lnTo>
                    <a:lnTo>
                      <a:pt x="6" y="8"/>
                    </a:lnTo>
                    <a:lnTo>
                      <a:pt x="6" y="3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0" y="2"/>
                    </a:lnTo>
                    <a:lnTo>
                      <a:pt x="1" y="7"/>
                    </a:lnTo>
                    <a:lnTo>
                      <a:pt x="5" y="13"/>
                    </a:lnTo>
                    <a:lnTo>
                      <a:pt x="7" y="14"/>
                    </a:lnTo>
                    <a:lnTo>
                      <a:pt x="8" y="16"/>
                    </a:lnTo>
                    <a:lnTo>
                      <a:pt x="9" y="18"/>
                    </a:lnTo>
                    <a:lnTo>
                      <a:pt x="15" y="2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539">
                <a:extLst>
                  <a:ext uri="{FF2B5EF4-FFF2-40B4-BE49-F238E27FC236}">
                    <a16:creationId xmlns:a16="http://schemas.microsoft.com/office/drawing/2014/main" id="{FC0B52D2-CE83-E83C-0CBF-CBB19BD3C9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0" y="1967"/>
                <a:ext cx="11" cy="9"/>
              </a:xfrm>
              <a:custGeom>
                <a:avLst/>
                <a:gdLst>
                  <a:gd name="T0" fmla="*/ 13 w 31"/>
                  <a:gd name="T1" fmla="*/ 22 h 27"/>
                  <a:gd name="T2" fmla="*/ 14 w 31"/>
                  <a:gd name="T3" fmla="*/ 24 h 27"/>
                  <a:gd name="T4" fmla="*/ 19 w 31"/>
                  <a:gd name="T5" fmla="*/ 26 h 27"/>
                  <a:gd name="T6" fmla="*/ 28 w 31"/>
                  <a:gd name="T7" fmla="*/ 27 h 27"/>
                  <a:gd name="T8" fmla="*/ 28 w 31"/>
                  <a:gd name="T9" fmla="*/ 26 h 27"/>
                  <a:gd name="T10" fmla="*/ 29 w 31"/>
                  <a:gd name="T11" fmla="*/ 26 h 27"/>
                  <a:gd name="T12" fmla="*/ 29 w 31"/>
                  <a:gd name="T13" fmla="*/ 25 h 27"/>
                  <a:gd name="T14" fmla="*/ 30 w 31"/>
                  <a:gd name="T15" fmla="*/ 25 h 27"/>
                  <a:gd name="T16" fmla="*/ 30 w 31"/>
                  <a:gd name="T17" fmla="*/ 23 h 27"/>
                  <a:gd name="T18" fmla="*/ 30 w 31"/>
                  <a:gd name="T19" fmla="*/ 22 h 27"/>
                  <a:gd name="T20" fmla="*/ 31 w 31"/>
                  <a:gd name="T21" fmla="*/ 22 h 27"/>
                  <a:gd name="T22" fmla="*/ 30 w 31"/>
                  <a:gd name="T23" fmla="*/ 18 h 27"/>
                  <a:gd name="T24" fmla="*/ 29 w 31"/>
                  <a:gd name="T25" fmla="*/ 16 h 27"/>
                  <a:gd name="T26" fmla="*/ 27 w 31"/>
                  <a:gd name="T27" fmla="*/ 13 h 27"/>
                  <a:gd name="T28" fmla="*/ 25 w 31"/>
                  <a:gd name="T29" fmla="*/ 13 h 27"/>
                  <a:gd name="T30" fmla="*/ 22 w 31"/>
                  <a:gd name="T31" fmla="*/ 12 h 27"/>
                  <a:gd name="T32" fmla="*/ 21 w 31"/>
                  <a:gd name="T33" fmla="*/ 12 h 27"/>
                  <a:gd name="T34" fmla="*/ 20 w 31"/>
                  <a:gd name="T35" fmla="*/ 11 h 27"/>
                  <a:gd name="T36" fmla="*/ 21 w 31"/>
                  <a:gd name="T37" fmla="*/ 11 h 27"/>
                  <a:gd name="T38" fmla="*/ 19 w 31"/>
                  <a:gd name="T39" fmla="*/ 8 h 27"/>
                  <a:gd name="T40" fmla="*/ 15 w 31"/>
                  <a:gd name="T41" fmla="*/ 8 h 27"/>
                  <a:gd name="T42" fmla="*/ 12 w 31"/>
                  <a:gd name="T43" fmla="*/ 7 h 27"/>
                  <a:gd name="T44" fmla="*/ 11 w 31"/>
                  <a:gd name="T45" fmla="*/ 5 h 27"/>
                  <a:gd name="T46" fmla="*/ 8 w 31"/>
                  <a:gd name="T47" fmla="*/ 1 h 27"/>
                  <a:gd name="T48" fmla="*/ 6 w 31"/>
                  <a:gd name="T49" fmla="*/ 0 h 27"/>
                  <a:gd name="T50" fmla="*/ 0 w 31"/>
                  <a:gd name="T51" fmla="*/ 3 h 27"/>
                  <a:gd name="T52" fmla="*/ 0 w 31"/>
                  <a:gd name="T53" fmla="*/ 5 h 27"/>
                  <a:gd name="T54" fmla="*/ 3 w 31"/>
                  <a:gd name="T55" fmla="*/ 7 h 27"/>
                  <a:gd name="T56" fmla="*/ 3 w 31"/>
                  <a:gd name="T57" fmla="*/ 12 h 27"/>
                  <a:gd name="T58" fmla="*/ 3 w 31"/>
                  <a:gd name="T59" fmla="*/ 14 h 27"/>
                  <a:gd name="T60" fmla="*/ 6 w 31"/>
                  <a:gd name="T61" fmla="*/ 18 h 27"/>
                  <a:gd name="T62" fmla="*/ 10 w 31"/>
                  <a:gd name="T63" fmla="*/ 19 h 27"/>
                  <a:gd name="T64" fmla="*/ 13 w 31"/>
                  <a:gd name="T65" fmla="*/ 2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1" h="27">
                    <a:moveTo>
                      <a:pt x="13" y="22"/>
                    </a:moveTo>
                    <a:lnTo>
                      <a:pt x="14" y="24"/>
                    </a:lnTo>
                    <a:lnTo>
                      <a:pt x="19" y="26"/>
                    </a:lnTo>
                    <a:lnTo>
                      <a:pt x="28" y="27"/>
                    </a:lnTo>
                    <a:lnTo>
                      <a:pt x="28" y="26"/>
                    </a:lnTo>
                    <a:lnTo>
                      <a:pt x="29" y="26"/>
                    </a:lnTo>
                    <a:lnTo>
                      <a:pt x="29" y="25"/>
                    </a:lnTo>
                    <a:lnTo>
                      <a:pt x="30" y="25"/>
                    </a:lnTo>
                    <a:lnTo>
                      <a:pt x="30" y="23"/>
                    </a:lnTo>
                    <a:lnTo>
                      <a:pt x="30" y="22"/>
                    </a:lnTo>
                    <a:lnTo>
                      <a:pt x="31" y="22"/>
                    </a:lnTo>
                    <a:lnTo>
                      <a:pt x="30" y="18"/>
                    </a:lnTo>
                    <a:lnTo>
                      <a:pt x="29" y="16"/>
                    </a:lnTo>
                    <a:lnTo>
                      <a:pt x="27" y="13"/>
                    </a:lnTo>
                    <a:lnTo>
                      <a:pt x="25" y="13"/>
                    </a:lnTo>
                    <a:lnTo>
                      <a:pt x="22" y="12"/>
                    </a:lnTo>
                    <a:lnTo>
                      <a:pt x="21" y="12"/>
                    </a:lnTo>
                    <a:lnTo>
                      <a:pt x="20" y="11"/>
                    </a:lnTo>
                    <a:lnTo>
                      <a:pt x="21" y="11"/>
                    </a:lnTo>
                    <a:lnTo>
                      <a:pt x="19" y="8"/>
                    </a:lnTo>
                    <a:lnTo>
                      <a:pt x="15" y="8"/>
                    </a:lnTo>
                    <a:lnTo>
                      <a:pt x="12" y="7"/>
                    </a:lnTo>
                    <a:lnTo>
                      <a:pt x="11" y="5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3" y="7"/>
                    </a:lnTo>
                    <a:lnTo>
                      <a:pt x="3" y="12"/>
                    </a:lnTo>
                    <a:lnTo>
                      <a:pt x="3" y="14"/>
                    </a:lnTo>
                    <a:lnTo>
                      <a:pt x="6" y="18"/>
                    </a:lnTo>
                    <a:lnTo>
                      <a:pt x="10" y="19"/>
                    </a:lnTo>
                    <a:lnTo>
                      <a:pt x="13" y="2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540">
                <a:extLst>
                  <a:ext uri="{FF2B5EF4-FFF2-40B4-BE49-F238E27FC236}">
                    <a16:creationId xmlns:a16="http://schemas.microsoft.com/office/drawing/2014/main" id="{497D1534-1D3E-AE04-B979-EB7F66913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5" y="1956"/>
                <a:ext cx="5" cy="8"/>
              </a:xfrm>
              <a:custGeom>
                <a:avLst/>
                <a:gdLst>
                  <a:gd name="T0" fmla="*/ 2 w 14"/>
                  <a:gd name="T1" fmla="*/ 10 h 25"/>
                  <a:gd name="T2" fmla="*/ 0 w 14"/>
                  <a:gd name="T3" fmla="*/ 9 h 25"/>
                  <a:gd name="T4" fmla="*/ 0 w 14"/>
                  <a:gd name="T5" fmla="*/ 8 h 25"/>
                  <a:gd name="T6" fmla="*/ 4 w 14"/>
                  <a:gd name="T7" fmla="*/ 5 h 25"/>
                  <a:gd name="T8" fmla="*/ 6 w 14"/>
                  <a:gd name="T9" fmla="*/ 1 h 25"/>
                  <a:gd name="T10" fmla="*/ 7 w 14"/>
                  <a:gd name="T11" fmla="*/ 0 h 25"/>
                  <a:gd name="T12" fmla="*/ 10 w 14"/>
                  <a:gd name="T13" fmla="*/ 2 h 25"/>
                  <a:gd name="T14" fmla="*/ 11 w 14"/>
                  <a:gd name="T15" fmla="*/ 3 h 25"/>
                  <a:gd name="T16" fmla="*/ 12 w 14"/>
                  <a:gd name="T17" fmla="*/ 5 h 25"/>
                  <a:gd name="T18" fmla="*/ 13 w 14"/>
                  <a:gd name="T19" fmla="*/ 9 h 25"/>
                  <a:gd name="T20" fmla="*/ 14 w 14"/>
                  <a:gd name="T21" fmla="*/ 10 h 25"/>
                  <a:gd name="T22" fmla="*/ 14 w 14"/>
                  <a:gd name="T23" fmla="*/ 15 h 25"/>
                  <a:gd name="T24" fmla="*/ 11 w 14"/>
                  <a:gd name="T25" fmla="*/ 23 h 25"/>
                  <a:gd name="T26" fmla="*/ 9 w 14"/>
                  <a:gd name="T27" fmla="*/ 24 h 25"/>
                  <a:gd name="T28" fmla="*/ 9 w 14"/>
                  <a:gd name="T29" fmla="*/ 25 h 25"/>
                  <a:gd name="T30" fmla="*/ 7 w 14"/>
                  <a:gd name="T31" fmla="*/ 24 h 25"/>
                  <a:gd name="T32" fmla="*/ 7 w 14"/>
                  <a:gd name="T33" fmla="*/ 21 h 25"/>
                  <a:gd name="T34" fmla="*/ 8 w 14"/>
                  <a:gd name="T35" fmla="*/ 14 h 25"/>
                  <a:gd name="T36" fmla="*/ 8 w 14"/>
                  <a:gd name="T37" fmla="*/ 12 h 25"/>
                  <a:gd name="T38" fmla="*/ 7 w 14"/>
                  <a:gd name="T39" fmla="*/ 10 h 25"/>
                  <a:gd name="T40" fmla="*/ 2 w 14"/>
                  <a:gd name="T41" fmla="*/ 1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" h="25">
                    <a:moveTo>
                      <a:pt x="2" y="10"/>
                    </a:moveTo>
                    <a:lnTo>
                      <a:pt x="0" y="9"/>
                    </a:lnTo>
                    <a:lnTo>
                      <a:pt x="0" y="8"/>
                    </a:lnTo>
                    <a:lnTo>
                      <a:pt x="4" y="5"/>
                    </a:lnTo>
                    <a:lnTo>
                      <a:pt x="6" y="1"/>
                    </a:lnTo>
                    <a:lnTo>
                      <a:pt x="7" y="0"/>
                    </a:lnTo>
                    <a:lnTo>
                      <a:pt x="10" y="2"/>
                    </a:lnTo>
                    <a:lnTo>
                      <a:pt x="11" y="3"/>
                    </a:lnTo>
                    <a:lnTo>
                      <a:pt x="12" y="5"/>
                    </a:lnTo>
                    <a:lnTo>
                      <a:pt x="13" y="9"/>
                    </a:lnTo>
                    <a:lnTo>
                      <a:pt x="14" y="10"/>
                    </a:lnTo>
                    <a:lnTo>
                      <a:pt x="14" y="15"/>
                    </a:lnTo>
                    <a:lnTo>
                      <a:pt x="11" y="23"/>
                    </a:lnTo>
                    <a:lnTo>
                      <a:pt x="9" y="24"/>
                    </a:lnTo>
                    <a:lnTo>
                      <a:pt x="9" y="25"/>
                    </a:lnTo>
                    <a:lnTo>
                      <a:pt x="7" y="24"/>
                    </a:lnTo>
                    <a:lnTo>
                      <a:pt x="7" y="21"/>
                    </a:lnTo>
                    <a:lnTo>
                      <a:pt x="8" y="14"/>
                    </a:lnTo>
                    <a:lnTo>
                      <a:pt x="8" y="12"/>
                    </a:lnTo>
                    <a:lnTo>
                      <a:pt x="7" y="10"/>
                    </a:lnTo>
                    <a:lnTo>
                      <a:pt x="2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541">
                <a:extLst>
                  <a:ext uri="{FF2B5EF4-FFF2-40B4-BE49-F238E27FC236}">
                    <a16:creationId xmlns:a16="http://schemas.microsoft.com/office/drawing/2014/main" id="{2AD28852-1C81-654E-F5E2-72A28488F1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4" y="1952"/>
                <a:ext cx="7" cy="6"/>
              </a:xfrm>
              <a:custGeom>
                <a:avLst/>
                <a:gdLst>
                  <a:gd name="T0" fmla="*/ 7 w 19"/>
                  <a:gd name="T1" fmla="*/ 1 h 18"/>
                  <a:gd name="T2" fmla="*/ 16 w 19"/>
                  <a:gd name="T3" fmla="*/ 7 h 18"/>
                  <a:gd name="T4" fmla="*/ 18 w 19"/>
                  <a:gd name="T5" fmla="*/ 9 h 18"/>
                  <a:gd name="T6" fmla="*/ 19 w 19"/>
                  <a:gd name="T7" fmla="*/ 13 h 18"/>
                  <a:gd name="T8" fmla="*/ 19 w 19"/>
                  <a:gd name="T9" fmla="*/ 16 h 18"/>
                  <a:gd name="T10" fmla="*/ 19 w 19"/>
                  <a:gd name="T11" fmla="*/ 18 h 18"/>
                  <a:gd name="T12" fmla="*/ 17 w 19"/>
                  <a:gd name="T13" fmla="*/ 16 h 18"/>
                  <a:gd name="T14" fmla="*/ 15 w 19"/>
                  <a:gd name="T15" fmla="*/ 13 h 18"/>
                  <a:gd name="T16" fmla="*/ 10 w 19"/>
                  <a:gd name="T17" fmla="*/ 11 h 18"/>
                  <a:gd name="T18" fmla="*/ 9 w 19"/>
                  <a:gd name="T19" fmla="*/ 13 h 18"/>
                  <a:gd name="T20" fmla="*/ 7 w 19"/>
                  <a:gd name="T21" fmla="*/ 14 h 18"/>
                  <a:gd name="T22" fmla="*/ 5 w 19"/>
                  <a:gd name="T23" fmla="*/ 15 h 18"/>
                  <a:gd name="T24" fmla="*/ 2 w 19"/>
                  <a:gd name="T25" fmla="*/ 12 h 18"/>
                  <a:gd name="T26" fmla="*/ 1 w 19"/>
                  <a:gd name="T27" fmla="*/ 7 h 18"/>
                  <a:gd name="T28" fmla="*/ 0 w 19"/>
                  <a:gd name="T29" fmla="*/ 1 h 18"/>
                  <a:gd name="T30" fmla="*/ 2 w 19"/>
                  <a:gd name="T31" fmla="*/ 0 h 18"/>
                  <a:gd name="T32" fmla="*/ 7 w 19"/>
                  <a:gd name="T33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9" h="18">
                    <a:moveTo>
                      <a:pt x="7" y="1"/>
                    </a:moveTo>
                    <a:lnTo>
                      <a:pt x="16" y="7"/>
                    </a:lnTo>
                    <a:lnTo>
                      <a:pt x="18" y="9"/>
                    </a:lnTo>
                    <a:lnTo>
                      <a:pt x="19" y="13"/>
                    </a:lnTo>
                    <a:lnTo>
                      <a:pt x="19" y="16"/>
                    </a:lnTo>
                    <a:lnTo>
                      <a:pt x="19" y="18"/>
                    </a:lnTo>
                    <a:lnTo>
                      <a:pt x="17" y="16"/>
                    </a:lnTo>
                    <a:lnTo>
                      <a:pt x="15" y="13"/>
                    </a:lnTo>
                    <a:lnTo>
                      <a:pt x="10" y="11"/>
                    </a:lnTo>
                    <a:lnTo>
                      <a:pt x="9" y="13"/>
                    </a:lnTo>
                    <a:lnTo>
                      <a:pt x="7" y="14"/>
                    </a:lnTo>
                    <a:lnTo>
                      <a:pt x="5" y="15"/>
                    </a:lnTo>
                    <a:lnTo>
                      <a:pt x="2" y="12"/>
                    </a:lnTo>
                    <a:lnTo>
                      <a:pt x="1" y="7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7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542">
                <a:extLst>
                  <a:ext uri="{FF2B5EF4-FFF2-40B4-BE49-F238E27FC236}">
                    <a16:creationId xmlns:a16="http://schemas.microsoft.com/office/drawing/2014/main" id="{9AAD15AA-03BF-19BD-ABD7-0F4944E9AD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0" y="1950"/>
                <a:ext cx="11" cy="8"/>
              </a:xfrm>
              <a:custGeom>
                <a:avLst/>
                <a:gdLst>
                  <a:gd name="T0" fmla="*/ 8 w 33"/>
                  <a:gd name="T1" fmla="*/ 2 h 24"/>
                  <a:gd name="T2" fmla="*/ 3 w 33"/>
                  <a:gd name="T3" fmla="*/ 0 h 24"/>
                  <a:gd name="T4" fmla="*/ 0 w 33"/>
                  <a:gd name="T5" fmla="*/ 1 h 24"/>
                  <a:gd name="T6" fmla="*/ 1 w 33"/>
                  <a:gd name="T7" fmla="*/ 5 h 24"/>
                  <a:gd name="T8" fmla="*/ 4 w 33"/>
                  <a:gd name="T9" fmla="*/ 7 h 24"/>
                  <a:gd name="T10" fmla="*/ 10 w 33"/>
                  <a:gd name="T11" fmla="*/ 13 h 24"/>
                  <a:gd name="T12" fmla="*/ 12 w 33"/>
                  <a:gd name="T13" fmla="*/ 13 h 24"/>
                  <a:gd name="T14" fmla="*/ 14 w 33"/>
                  <a:gd name="T15" fmla="*/ 12 h 24"/>
                  <a:gd name="T16" fmla="*/ 18 w 33"/>
                  <a:gd name="T17" fmla="*/ 9 h 24"/>
                  <a:gd name="T18" fmla="*/ 23 w 33"/>
                  <a:gd name="T19" fmla="*/ 12 h 24"/>
                  <a:gd name="T20" fmla="*/ 25 w 33"/>
                  <a:gd name="T21" fmla="*/ 15 h 24"/>
                  <a:gd name="T22" fmla="*/ 30 w 33"/>
                  <a:gd name="T23" fmla="*/ 23 h 24"/>
                  <a:gd name="T24" fmla="*/ 31 w 33"/>
                  <a:gd name="T25" fmla="*/ 24 h 24"/>
                  <a:gd name="T26" fmla="*/ 32 w 33"/>
                  <a:gd name="T27" fmla="*/ 24 h 24"/>
                  <a:gd name="T28" fmla="*/ 32 w 33"/>
                  <a:gd name="T29" fmla="*/ 22 h 24"/>
                  <a:gd name="T30" fmla="*/ 32 w 33"/>
                  <a:gd name="T31" fmla="*/ 20 h 24"/>
                  <a:gd name="T32" fmla="*/ 32 w 33"/>
                  <a:gd name="T33" fmla="*/ 19 h 24"/>
                  <a:gd name="T34" fmla="*/ 33 w 33"/>
                  <a:gd name="T35" fmla="*/ 19 h 24"/>
                  <a:gd name="T36" fmla="*/ 28 w 33"/>
                  <a:gd name="T37" fmla="*/ 8 h 24"/>
                  <a:gd name="T38" fmla="*/ 24 w 33"/>
                  <a:gd name="T39" fmla="*/ 4 h 24"/>
                  <a:gd name="T40" fmla="*/ 18 w 33"/>
                  <a:gd name="T41" fmla="*/ 1 h 24"/>
                  <a:gd name="T42" fmla="*/ 10 w 33"/>
                  <a:gd name="T43" fmla="*/ 2 h 24"/>
                  <a:gd name="T44" fmla="*/ 8 w 33"/>
                  <a:gd name="T45" fmla="*/ 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3" h="24">
                    <a:moveTo>
                      <a:pt x="8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5"/>
                    </a:lnTo>
                    <a:lnTo>
                      <a:pt x="4" y="7"/>
                    </a:lnTo>
                    <a:lnTo>
                      <a:pt x="10" y="13"/>
                    </a:lnTo>
                    <a:lnTo>
                      <a:pt x="12" y="13"/>
                    </a:lnTo>
                    <a:lnTo>
                      <a:pt x="14" y="12"/>
                    </a:lnTo>
                    <a:lnTo>
                      <a:pt x="18" y="9"/>
                    </a:lnTo>
                    <a:lnTo>
                      <a:pt x="23" y="12"/>
                    </a:lnTo>
                    <a:lnTo>
                      <a:pt x="25" y="15"/>
                    </a:lnTo>
                    <a:lnTo>
                      <a:pt x="30" y="23"/>
                    </a:lnTo>
                    <a:lnTo>
                      <a:pt x="31" y="24"/>
                    </a:lnTo>
                    <a:lnTo>
                      <a:pt x="32" y="24"/>
                    </a:lnTo>
                    <a:lnTo>
                      <a:pt x="32" y="22"/>
                    </a:lnTo>
                    <a:lnTo>
                      <a:pt x="32" y="20"/>
                    </a:lnTo>
                    <a:lnTo>
                      <a:pt x="32" y="19"/>
                    </a:lnTo>
                    <a:lnTo>
                      <a:pt x="33" y="19"/>
                    </a:lnTo>
                    <a:lnTo>
                      <a:pt x="28" y="8"/>
                    </a:lnTo>
                    <a:lnTo>
                      <a:pt x="24" y="4"/>
                    </a:lnTo>
                    <a:lnTo>
                      <a:pt x="18" y="1"/>
                    </a:lnTo>
                    <a:lnTo>
                      <a:pt x="10" y="2"/>
                    </a:lnTo>
                    <a:lnTo>
                      <a:pt x="8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543">
                <a:extLst>
                  <a:ext uri="{FF2B5EF4-FFF2-40B4-BE49-F238E27FC236}">
                    <a16:creationId xmlns:a16="http://schemas.microsoft.com/office/drawing/2014/main" id="{3689E489-2002-C9A2-639D-E5BA5E906D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2" y="1943"/>
                <a:ext cx="9" cy="9"/>
              </a:xfrm>
              <a:custGeom>
                <a:avLst/>
                <a:gdLst>
                  <a:gd name="T0" fmla="*/ 19 w 26"/>
                  <a:gd name="T1" fmla="*/ 26 h 26"/>
                  <a:gd name="T2" fmla="*/ 13 w 26"/>
                  <a:gd name="T3" fmla="*/ 23 h 26"/>
                  <a:gd name="T4" fmla="*/ 10 w 26"/>
                  <a:gd name="T5" fmla="*/ 18 h 26"/>
                  <a:gd name="T6" fmla="*/ 8 w 26"/>
                  <a:gd name="T7" fmla="*/ 16 h 26"/>
                  <a:gd name="T8" fmla="*/ 5 w 26"/>
                  <a:gd name="T9" fmla="*/ 17 h 26"/>
                  <a:gd name="T10" fmla="*/ 1 w 26"/>
                  <a:gd name="T11" fmla="*/ 18 h 26"/>
                  <a:gd name="T12" fmla="*/ 0 w 26"/>
                  <a:gd name="T13" fmla="*/ 17 h 26"/>
                  <a:gd name="T14" fmla="*/ 0 w 26"/>
                  <a:gd name="T15" fmla="*/ 15 h 26"/>
                  <a:gd name="T16" fmla="*/ 2 w 26"/>
                  <a:gd name="T17" fmla="*/ 12 h 26"/>
                  <a:gd name="T18" fmla="*/ 6 w 26"/>
                  <a:gd name="T19" fmla="*/ 4 h 26"/>
                  <a:gd name="T20" fmla="*/ 9 w 26"/>
                  <a:gd name="T21" fmla="*/ 2 h 26"/>
                  <a:gd name="T22" fmla="*/ 12 w 26"/>
                  <a:gd name="T23" fmla="*/ 1 h 26"/>
                  <a:gd name="T24" fmla="*/ 16 w 26"/>
                  <a:gd name="T25" fmla="*/ 0 h 26"/>
                  <a:gd name="T26" fmla="*/ 17 w 26"/>
                  <a:gd name="T27" fmla="*/ 2 h 26"/>
                  <a:gd name="T28" fmla="*/ 18 w 26"/>
                  <a:gd name="T29" fmla="*/ 5 h 26"/>
                  <a:gd name="T30" fmla="*/ 19 w 26"/>
                  <a:gd name="T31" fmla="*/ 9 h 26"/>
                  <a:gd name="T32" fmla="*/ 25 w 26"/>
                  <a:gd name="T33" fmla="*/ 14 h 26"/>
                  <a:gd name="T34" fmla="*/ 26 w 26"/>
                  <a:gd name="T35" fmla="*/ 16 h 26"/>
                  <a:gd name="T36" fmla="*/ 26 w 26"/>
                  <a:gd name="T37" fmla="*/ 20 h 26"/>
                  <a:gd name="T38" fmla="*/ 25 w 26"/>
                  <a:gd name="T39" fmla="*/ 25 h 26"/>
                  <a:gd name="T40" fmla="*/ 22 w 26"/>
                  <a:gd name="T41" fmla="*/ 26 h 26"/>
                  <a:gd name="T42" fmla="*/ 20 w 26"/>
                  <a:gd name="T43" fmla="*/ 26 h 26"/>
                  <a:gd name="T44" fmla="*/ 19 w 26"/>
                  <a:gd name="T4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6" h="26">
                    <a:moveTo>
                      <a:pt x="19" y="26"/>
                    </a:moveTo>
                    <a:lnTo>
                      <a:pt x="13" y="23"/>
                    </a:lnTo>
                    <a:lnTo>
                      <a:pt x="10" y="18"/>
                    </a:lnTo>
                    <a:lnTo>
                      <a:pt x="8" y="16"/>
                    </a:lnTo>
                    <a:lnTo>
                      <a:pt x="5" y="17"/>
                    </a:lnTo>
                    <a:lnTo>
                      <a:pt x="1" y="18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2" y="12"/>
                    </a:lnTo>
                    <a:lnTo>
                      <a:pt x="6" y="4"/>
                    </a:lnTo>
                    <a:lnTo>
                      <a:pt x="9" y="2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17" y="2"/>
                    </a:lnTo>
                    <a:lnTo>
                      <a:pt x="18" y="5"/>
                    </a:lnTo>
                    <a:lnTo>
                      <a:pt x="19" y="9"/>
                    </a:lnTo>
                    <a:lnTo>
                      <a:pt x="25" y="14"/>
                    </a:lnTo>
                    <a:lnTo>
                      <a:pt x="26" y="16"/>
                    </a:lnTo>
                    <a:lnTo>
                      <a:pt x="26" y="20"/>
                    </a:lnTo>
                    <a:lnTo>
                      <a:pt x="25" y="25"/>
                    </a:lnTo>
                    <a:lnTo>
                      <a:pt x="22" y="26"/>
                    </a:lnTo>
                    <a:lnTo>
                      <a:pt x="20" y="26"/>
                    </a:lnTo>
                    <a:lnTo>
                      <a:pt x="19" y="2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544">
                <a:extLst>
                  <a:ext uri="{FF2B5EF4-FFF2-40B4-BE49-F238E27FC236}">
                    <a16:creationId xmlns:a16="http://schemas.microsoft.com/office/drawing/2014/main" id="{0C0EE531-B0D0-09C7-5D1B-F6AC89DCAF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" y="1978"/>
                <a:ext cx="6" cy="5"/>
              </a:xfrm>
              <a:custGeom>
                <a:avLst/>
                <a:gdLst>
                  <a:gd name="T0" fmla="*/ 1 w 19"/>
                  <a:gd name="T1" fmla="*/ 1 h 17"/>
                  <a:gd name="T2" fmla="*/ 7 w 19"/>
                  <a:gd name="T3" fmla="*/ 1 h 17"/>
                  <a:gd name="T4" fmla="*/ 9 w 19"/>
                  <a:gd name="T5" fmla="*/ 0 h 17"/>
                  <a:gd name="T6" fmla="*/ 13 w 19"/>
                  <a:gd name="T7" fmla="*/ 3 h 17"/>
                  <a:gd name="T8" fmla="*/ 16 w 19"/>
                  <a:gd name="T9" fmla="*/ 7 h 17"/>
                  <a:gd name="T10" fmla="*/ 18 w 19"/>
                  <a:gd name="T11" fmla="*/ 10 h 17"/>
                  <a:gd name="T12" fmla="*/ 18 w 19"/>
                  <a:gd name="T13" fmla="*/ 11 h 17"/>
                  <a:gd name="T14" fmla="*/ 19 w 19"/>
                  <a:gd name="T15" fmla="*/ 13 h 17"/>
                  <a:gd name="T16" fmla="*/ 17 w 19"/>
                  <a:gd name="T17" fmla="*/ 15 h 17"/>
                  <a:gd name="T18" fmla="*/ 13 w 19"/>
                  <a:gd name="T19" fmla="*/ 17 h 17"/>
                  <a:gd name="T20" fmla="*/ 11 w 19"/>
                  <a:gd name="T21" fmla="*/ 16 h 17"/>
                  <a:gd name="T22" fmla="*/ 9 w 19"/>
                  <a:gd name="T23" fmla="*/ 16 h 17"/>
                  <a:gd name="T24" fmla="*/ 7 w 19"/>
                  <a:gd name="T25" fmla="*/ 14 h 17"/>
                  <a:gd name="T26" fmla="*/ 6 w 19"/>
                  <a:gd name="T27" fmla="*/ 13 h 17"/>
                  <a:gd name="T28" fmla="*/ 1 w 19"/>
                  <a:gd name="T29" fmla="*/ 7 h 17"/>
                  <a:gd name="T30" fmla="*/ 0 w 19"/>
                  <a:gd name="T31" fmla="*/ 3 h 17"/>
                  <a:gd name="T32" fmla="*/ 1 w 19"/>
                  <a:gd name="T33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9" h="17">
                    <a:moveTo>
                      <a:pt x="1" y="1"/>
                    </a:moveTo>
                    <a:lnTo>
                      <a:pt x="7" y="1"/>
                    </a:lnTo>
                    <a:lnTo>
                      <a:pt x="9" y="0"/>
                    </a:lnTo>
                    <a:lnTo>
                      <a:pt x="13" y="3"/>
                    </a:lnTo>
                    <a:lnTo>
                      <a:pt x="16" y="7"/>
                    </a:lnTo>
                    <a:lnTo>
                      <a:pt x="18" y="10"/>
                    </a:lnTo>
                    <a:lnTo>
                      <a:pt x="18" y="11"/>
                    </a:lnTo>
                    <a:lnTo>
                      <a:pt x="19" y="13"/>
                    </a:lnTo>
                    <a:lnTo>
                      <a:pt x="17" y="15"/>
                    </a:lnTo>
                    <a:lnTo>
                      <a:pt x="13" y="17"/>
                    </a:lnTo>
                    <a:lnTo>
                      <a:pt x="11" y="16"/>
                    </a:lnTo>
                    <a:lnTo>
                      <a:pt x="9" y="16"/>
                    </a:lnTo>
                    <a:lnTo>
                      <a:pt x="7" y="14"/>
                    </a:lnTo>
                    <a:lnTo>
                      <a:pt x="6" y="13"/>
                    </a:lnTo>
                    <a:lnTo>
                      <a:pt x="1" y="7"/>
                    </a:lnTo>
                    <a:lnTo>
                      <a:pt x="0" y="3"/>
                    </a:lnTo>
                    <a:lnTo>
                      <a:pt x="1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545">
                <a:extLst>
                  <a:ext uri="{FF2B5EF4-FFF2-40B4-BE49-F238E27FC236}">
                    <a16:creationId xmlns:a16="http://schemas.microsoft.com/office/drawing/2014/main" id="{21F72F46-386A-7C96-2D74-B68B08EA4A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969"/>
                <a:ext cx="7" cy="6"/>
              </a:xfrm>
              <a:custGeom>
                <a:avLst/>
                <a:gdLst>
                  <a:gd name="T0" fmla="*/ 15 w 20"/>
                  <a:gd name="T1" fmla="*/ 5 h 19"/>
                  <a:gd name="T2" fmla="*/ 16 w 20"/>
                  <a:gd name="T3" fmla="*/ 7 h 19"/>
                  <a:gd name="T4" fmla="*/ 19 w 20"/>
                  <a:gd name="T5" fmla="*/ 11 h 19"/>
                  <a:gd name="T6" fmla="*/ 20 w 20"/>
                  <a:gd name="T7" fmla="*/ 12 h 19"/>
                  <a:gd name="T8" fmla="*/ 19 w 20"/>
                  <a:gd name="T9" fmla="*/ 17 h 19"/>
                  <a:gd name="T10" fmla="*/ 18 w 20"/>
                  <a:gd name="T11" fmla="*/ 17 h 19"/>
                  <a:gd name="T12" fmla="*/ 18 w 20"/>
                  <a:gd name="T13" fmla="*/ 18 h 19"/>
                  <a:gd name="T14" fmla="*/ 17 w 20"/>
                  <a:gd name="T15" fmla="*/ 18 h 19"/>
                  <a:gd name="T16" fmla="*/ 17 w 20"/>
                  <a:gd name="T17" fmla="*/ 19 h 19"/>
                  <a:gd name="T18" fmla="*/ 15 w 20"/>
                  <a:gd name="T19" fmla="*/ 19 h 19"/>
                  <a:gd name="T20" fmla="*/ 14 w 20"/>
                  <a:gd name="T21" fmla="*/ 19 h 19"/>
                  <a:gd name="T22" fmla="*/ 12 w 20"/>
                  <a:gd name="T23" fmla="*/ 18 h 19"/>
                  <a:gd name="T24" fmla="*/ 13 w 20"/>
                  <a:gd name="T25" fmla="*/ 16 h 19"/>
                  <a:gd name="T26" fmla="*/ 13 w 20"/>
                  <a:gd name="T27" fmla="*/ 14 h 19"/>
                  <a:gd name="T28" fmla="*/ 12 w 20"/>
                  <a:gd name="T29" fmla="*/ 13 h 19"/>
                  <a:gd name="T30" fmla="*/ 9 w 20"/>
                  <a:gd name="T31" fmla="*/ 13 h 19"/>
                  <a:gd name="T32" fmla="*/ 8 w 20"/>
                  <a:gd name="T33" fmla="*/ 15 h 19"/>
                  <a:gd name="T34" fmla="*/ 7 w 20"/>
                  <a:gd name="T35" fmla="*/ 15 h 19"/>
                  <a:gd name="T36" fmla="*/ 7 w 20"/>
                  <a:gd name="T37" fmla="*/ 16 h 19"/>
                  <a:gd name="T38" fmla="*/ 7 w 20"/>
                  <a:gd name="T39" fmla="*/ 18 h 19"/>
                  <a:gd name="T40" fmla="*/ 5 w 20"/>
                  <a:gd name="T41" fmla="*/ 19 h 19"/>
                  <a:gd name="T42" fmla="*/ 1 w 20"/>
                  <a:gd name="T43" fmla="*/ 18 h 19"/>
                  <a:gd name="T44" fmla="*/ 0 w 20"/>
                  <a:gd name="T45" fmla="*/ 15 h 19"/>
                  <a:gd name="T46" fmla="*/ 2 w 20"/>
                  <a:gd name="T47" fmla="*/ 5 h 19"/>
                  <a:gd name="T48" fmla="*/ 2 w 20"/>
                  <a:gd name="T49" fmla="*/ 2 h 19"/>
                  <a:gd name="T50" fmla="*/ 5 w 20"/>
                  <a:gd name="T51" fmla="*/ 1 h 19"/>
                  <a:gd name="T52" fmla="*/ 10 w 20"/>
                  <a:gd name="T53" fmla="*/ 0 h 19"/>
                  <a:gd name="T54" fmla="*/ 13 w 20"/>
                  <a:gd name="T55" fmla="*/ 1 h 19"/>
                  <a:gd name="T56" fmla="*/ 15 w 20"/>
                  <a:gd name="T57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0" h="19">
                    <a:moveTo>
                      <a:pt x="15" y="5"/>
                    </a:moveTo>
                    <a:lnTo>
                      <a:pt x="16" y="7"/>
                    </a:lnTo>
                    <a:lnTo>
                      <a:pt x="19" y="11"/>
                    </a:lnTo>
                    <a:lnTo>
                      <a:pt x="20" y="12"/>
                    </a:lnTo>
                    <a:lnTo>
                      <a:pt x="19" y="17"/>
                    </a:lnTo>
                    <a:lnTo>
                      <a:pt x="18" y="17"/>
                    </a:lnTo>
                    <a:lnTo>
                      <a:pt x="18" y="18"/>
                    </a:lnTo>
                    <a:lnTo>
                      <a:pt x="17" y="18"/>
                    </a:lnTo>
                    <a:lnTo>
                      <a:pt x="17" y="19"/>
                    </a:lnTo>
                    <a:lnTo>
                      <a:pt x="15" y="19"/>
                    </a:lnTo>
                    <a:lnTo>
                      <a:pt x="14" y="19"/>
                    </a:lnTo>
                    <a:lnTo>
                      <a:pt x="12" y="18"/>
                    </a:lnTo>
                    <a:lnTo>
                      <a:pt x="13" y="16"/>
                    </a:lnTo>
                    <a:lnTo>
                      <a:pt x="13" y="14"/>
                    </a:lnTo>
                    <a:lnTo>
                      <a:pt x="12" y="13"/>
                    </a:lnTo>
                    <a:lnTo>
                      <a:pt x="9" y="13"/>
                    </a:lnTo>
                    <a:lnTo>
                      <a:pt x="8" y="15"/>
                    </a:lnTo>
                    <a:lnTo>
                      <a:pt x="7" y="15"/>
                    </a:lnTo>
                    <a:lnTo>
                      <a:pt x="7" y="16"/>
                    </a:lnTo>
                    <a:lnTo>
                      <a:pt x="7" y="18"/>
                    </a:lnTo>
                    <a:lnTo>
                      <a:pt x="5" y="19"/>
                    </a:lnTo>
                    <a:lnTo>
                      <a:pt x="1" y="18"/>
                    </a:lnTo>
                    <a:lnTo>
                      <a:pt x="0" y="15"/>
                    </a:lnTo>
                    <a:lnTo>
                      <a:pt x="2" y="5"/>
                    </a:lnTo>
                    <a:lnTo>
                      <a:pt x="2" y="2"/>
                    </a:lnTo>
                    <a:lnTo>
                      <a:pt x="5" y="1"/>
                    </a:lnTo>
                    <a:lnTo>
                      <a:pt x="10" y="0"/>
                    </a:lnTo>
                    <a:lnTo>
                      <a:pt x="13" y="1"/>
                    </a:lnTo>
                    <a:lnTo>
                      <a:pt x="15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546">
                <a:extLst>
                  <a:ext uri="{FF2B5EF4-FFF2-40B4-BE49-F238E27FC236}">
                    <a16:creationId xmlns:a16="http://schemas.microsoft.com/office/drawing/2014/main" id="{9CDC6BF9-512F-17C8-8555-903815E70B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4" y="1937"/>
                <a:ext cx="5" cy="7"/>
              </a:xfrm>
              <a:custGeom>
                <a:avLst/>
                <a:gdLst>
                  <a:gd name="T0" fmla="*/ 10 w 14"/>
                  <a:gd name="T1" fmla="*/ 1 h 22"/>
                  <a:gd name="T2" fmla="*/ 10 w 14"/>
                  <a:gd name="T3" fmla="*/ 2 h 22"/>
                  <a:gd name="T4" fmla="*/ 11 w 14"/>
                  <a:gd name="T5" fmla="*/ 5 h 22"/>
                  <a:gd name="T6" fmla="*/ 12 w 14"/>
                  <a:gd name="T7" fmla="*/ 13 h 22"/>
                  <a:gd name="T8" fmla="*/ 12 w 14"/>
                  <a:gd name="T9" fmla="*/ 15 h 22"/>
                  <a:gd name="T10" fmla="*/ 12 w 14"/>
                  <a:gd name="T11" fmla="*/ 16 h 22"/>
                  <a:gd name="T12" fmla="*/ 13 w 14"/>
                  <a:gd name="T13" fmla="*/ 18 h 22"/>
                  <a:gd name="T14" fmla="*/ 13 w 14"/>
                  <a:gd name="T15" fmla="*/ 19 h 22"/>
                  <a:gd name="T16" fmla="*/ 14 w 14"/>
                  <a:gd name="T17" fmla="*/ 21 h 22"/>
                  <a:gd name="T18" fmla="*/ 13 w 14"/>
                  <a:gd name="T19" fmla="*/ 21 h 22"/>
                  <a:gd name="T20" fmla="*/ 13 w 14"/>
                  <a:gd name="T21" fmla="*/ 22 h 22"/>
                  <a:gd name="T22" fmla="*/ 11 w 14"/>
                  <a:gd name="T23" fmla="*/ 21 h 22"/>
                  <a:gd name="T24" fmla="*/ 10 w 14"/>
                  <a:gd name="T25" fmla="*/ 20 h 22"/>
                  <a:gd name="T26" fmla="*/ 4 w 14"/>
                  <a:gd name="T27" fmla="*/ 14 h 22"/>
                  <a:gd name="T28" fmla="*/ 2 w 14"/>
                  <a:gd name="T29" fmla="*/ 9 h 22"/>
                  <a:gd name="T30" fmla="*/ 0 w 14"/>
                  <a:gd name="T31" fmla="*/ 4 h 22"/>
                  <a:gd name="T32" fmla="*/ 0 w 14"/>
                  <a:gd name="T33" fmla="*/ 1 h 22"/>
                  <a:gd name="T34" fmla="*/ 2 w 14"/>
                  <a:gd name="T35" fmla="*/ 0 h 22"/>
                  <a:gd name="T36" fmla="*/ 10 w 14"/>
                  <a:gd name="T37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4" h="22">
                    <a:moveTo>
                      <a:pt x="10" y="1"/>
                    </a:moveTo>
                    <a:lnTo>
                      <a:pt x="10" y="2"/>
                    </a:lnTo>
                    <a:lnTo>
                      <a:pt x="11" y="5"/>
                    </a:lnTo>
                    <a:lnTo>
                      <a:pt x="12" y="13"/>
                    </a:lnTo>
                    <a:lnTo>
                      <a:pt x="12" y="15"/>
                    </a:lnTo>
                    <a:lnTo>
                      <a:pt x="12" y="16"/>
                    </a:lnTo>
                    <a:lnTo>
                      <a:pt x="13" y="18"/>
                    </a:lnTo>
                    <a:lnTo>
                      <a:pt x="13" y="19"/>
                    </a:lnTo>
                    <a:lnTo>
                      <a:pt x="14" y="21"/>
                    </a:lnTo>
                    <a:lnTo>
                      <a:pt x="13" y="21"/>
                    </a:lnTo>
                    <a:lnTo>
                      <a:pt x="13" y="22"/>
                    </a:lnTo>
                    <a:lnTo>
                      <a:pt x="11" y="21"/>
                    </a:lnTo>
                    <a:lnTo>
                      <a:pt x="10" y="20"/>
                    </a:lnTo>
                    <a:lnTo>
                      <a:pt x="4" y="14"/>
                    </a:lnTo>
                    <a:lnTo>
                      <a:pt x="2" y="9"/>
                    </a:lnTo>
                    <a:lnTo>
                      <a:pt x="0" y="4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10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547">
                <a:extLst>
                  <a:ext uri="{FF2B5EF4-FFF2-40B4-BE49-F238E27FC236}">
                    <a16:creationId xmlns:a16="http://schemas.microsoft.com/office/drawing/2014/main" id="{5A468B1D-C64B-09E1-5DEF-C279EC002C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5" y="1937"/>
                <a:ext cx="2" cy="14"/>
              </a:xfrm>
              <a:custGeom>
                <a:avLst/>
                <a:gdLst>
                  <a:gd name="T0" fmla="*/ 8 w 8"/>
                  <a:gd name="T1" fmla="*/ 5 h 41"/>
                  <a:gd name="T2" fmla="*/ 7 w 8"/>
                  <a:gd name="T3" fmla="*/ 14 h 41"/>
                  <a:gd name="T4" fmla="*/ 4 w 8"/>
                  <a:gd name="T5" fmla="*/ 29 h 41"/>
                  <a:gd name="T6" fmla="*/ 4 w 8"/>
                  <a:gd name="T7" fmla="*/ 34 h 41"/>
                  <a:gd name="T8" fmla="*/ 7 w 8"/>
                  <a:gd name="T9" fmla="*/ 37 h 41"/>
                  <a:gd name="T10" fmla="*/ 7 w 8"/>
                  <a:gd name="T11" fmla="*/ 38 h 41"/>
                  <a:gd name="T12" fmla="*/ 8 w 8"/>
                  <a:gd name="T13" fmla="*/ 40 h 41"/>
                  <a:gd name="T14" fmla="*/ 7 w 8"/>
                  <a:gd name="T15" fmla="*/ 40 h 41"/>
                  <a:gd name="T16" fmla="*/ 7 w 8"/>
                  <a:gd name="T17" fmla="*/ 41 h 41"/>
                  <a:gd name="T18" fmla="*/ 3 w 8"/>
                  <a:gd name="T19" fmla="*/ 40 h 41"/>
                  <a:gd name="T20" fmla="*/ 2 w 8"/>
                  <a:gd name="T21" fmla="*/ 40 h 41"/>
                  <a:gd name="T22" fmla="*/ 0 w 8"/>
                  <a:gd name="T23" fmla="*/ 37 h 41"/>
                  <a:gd name="T24" fmla="*/ 0 w 8"/>
                  <a:gd name="T25" fmla="*/ 34 h 41"/>
                  <a:gd name="T26" fmla="*/ 0 w 8"/>
                  <a:gd name="T27" fmla="*/ 30 h 41"/>
                  <a:gd name="T28" fmla="*/ 2 w 8"/>
                  <a:gd name="T29" fmla="*/ 24 h 41"/>
                  <a:gd name="T30" fmla="*/ 2 w 8"/>
                  <a:gd name="T31" fmla="*/ 15 h 41"/>
                  <a:gd name="T32" fmla="*/ 4 w 8"/>
                  <a:gd name="T33" fmla="*/ 10 h 41"/>
                  <a:gd name="T34" fmla="*/ 4 w 8"/>
                  <a:gd name="T35" fmla="*/ 5 h 41"/>
                  <a:gd name="T36" fmla="*/ 6 w 8"/>
                  <a:gd name="T37" fmla="*/ 4 h 41"/>
                  <a:gd name="T38" fmla="*/ 6 w 8"/>
                  <a:gd name="T39" fmla="*/ 1 h 41"/>
                  <a:gd name="T40" fmla="*/ 7 w 8"/>
                  <a:gd name="T41" fmla="*/ 0 h 41"/>
                  <a:gd name="T42" fmla="*/ 7 w 8"/>
                  <a:gd name="T43" fmla="*/ 1 h 41"/>
                  <a:gd name="T44" fmla="*/ 8 w 8"/>
                  <a:gd name="T45" fmla="*/ 5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" h="41">
                    <a:moveTo>
                      <a:pt x="8" y="5"/>
                    </a:moveTo>
                    <a:lnTo>
                      <a:pt x="7" y="14"/>
                    </a:lnTo>
                    <a:lnTo>
                      <a:pt x="4" y="29"/>
                    </a:lnTo>
                    <a:lnTo>
                      <a:pt x="4" y="34"/>
                    </a:lnTo>
                    <a:lnTo>
                      <a:pt x="7" y="37"/>
                    </a:lnTo>
                    <a:lnTo>
                      <a:pt x="7" y="38"/>
                    </a:lnTo>
                    <a:lnTo>
                      <a:pt x="8" y="40"/>
                    </a:lnTo>
                    <a:lnTo>
                      <a:pt x="7" y="40"/>
                    </a:lnTo>
                    <a:lnTo>
                      <a:pt x="7" y="41"/>
                    </a:lnTo>
                    <a:lnTo>
                      <a:pt x="3" y="40"/>
                    </a:lnTo>
                    <a:lnTo>
                      <a:pt x="2" y="40"/>
                    </a:lnTo>
                    <a:lnTo>
                      <a:pt x="0" y="37"/>
                    </a:lnTo>
                    <a:lnTo>
                      <a:pt x="0" y="34"/>
                    </a:lnTo>
                    <a:lnTo>
                      <a:pt x="0" y="30"/>
                    </a:lnTo>
                    <a:lnTo>
                      <a:pt x="2" y="24"/>
                    </a:lnTo>
                    <a:lnTo>
                      <a:pt x="2" y="15"/>
                    </a:lnTo>
                    <a:lnTo>
                      <a:pt x="4" y="10"/>
                    </a:lnTo>
                    <a:lnTo>
                      <a:pt x="4" y="5"/>
                    </a:lnTo>
                    <a:lnTo>
                      <a:pt x="6" y="4"/>
                    </a:lnTo>
                    <a:lnTo>
                      <a:pt x="6" y="1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8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548">
                <a:extLst>
                  <a:ext uri="{FF2B5EF4-FFF2-40B4-BE49-F238E27FC236}">
                    <a16:creationId xmlns:a16="http://schemas.microsoft.com/office/drawing/2014/main" id="{86371929-209F-06E9-7BBF-4BB11AB34B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" y="1937"/>
                <a:ext cx="3" cy="6"/>
              </a:xfrm>
              <a:custGeom>
                <a:avLst/>
                <a:gdLst>
                  <a:gd name="T0" fmla="*/ 9 w 9"/>
                  <a:gd name="T1" fmla="*/ 4 h 17"/>
                  <a:gd name="T2" fmla="*/ 9 w 9"/>
                  <a:gd name="T3" fmla="*/ 6 h 17"/>
                  <a:gd name="T4" fmla="*/ 8 w 9"/>
                  <a:gd name="T5" fmla="*/ 11 h 17"/>
                  <a:gd name="T6" fmla="*/ 5 w 9"/>
                  <a:gd name="T7" fmla="*/ 12 h 17"/>
                  <a:gd name="T8" fmla="*/ 3 w 9"/>
                  <a:gd name="T9" fmla="*/ 17 h 17"/>
                  <a:gd name="T10" fmla="*/ 1 w 9"/>
                  <a:gd name="T11" fmla="*/ 17 h 17"/>
                  <a:gd name="T12" fmla="*/ 0 w 9"/>
                  <a:gd name="T13" fmla="*/ 16 h 17"/>
                  <a:gd name="T14" fmla="*/ 0 w 9"/>
                  <a:gd name="T15" fmla="*/ 14 h 17"/>
                  <a:gd name="T16" fmla="*/ 0 w 9"/>
                  <a:gd name="T17" fmla="*/ 11 h 17"/>
                  <a:gd name="T18" fmla="*/ 3 w 9"/>
                  <a:gd name="T19" fmla="*/ 0 h 17"/>
                  <a:gd name="T20" fmla="*/ 5 w 9"/>
                  <a:gd name="T21" fmla="*/ 0 h 17"/>
                  <a:gd name="T22" fmla="*/ 9 w 9"/>
                  <a:gd name="T23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17">
                    <a:moveTo>
                      <a:pt x="9" y="4"/>
                    </a:moveTo>
                    <a:lnTo>
                      <a:pt x="9" y="6"/>
                    </a:lnTo>
                    <a:lnTo>
                      <a:pt x="8" y="11"/>
                    </a:lnTo>
                    <a:lnTo>
                      <a:pt x="5" y="12"/>
                    </a:lnTo>
                    <a:lnTo>
                      <a:pt x="3" y="17"/>
                    </a:lnTo>
                    <a:lnTo>
                      <a:pt x="1" y="17"/>
                    </a:lnTo>
                    <a:lnTo>
                      <a:pt x="0" y="16"/>
                    </a:lnTo>
                    <a:lnTo>
                      <a:pt x="0" y="14"/>
                    </a:lnTo>
                    <a:lnTo>
                      <a:pt x="0" y="11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9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549">
                <a:extLst>
                  <a:ext uri="{FF2B5EF4-FFF2-40B4-BE49-F238E27FC236}">
                    <a16:creationId xmlns:a16="http://schemas.microsoft.com/office/drawing/2014/main" id="{47DFEE51-DCE3-3BAA-A16C-6E9FF026A8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" y="1942"/>
                <a:ext cx="6" cy="7"/>
              </a:xfrm>
              <a:custGeom>
                <a:avLst/>
                <a:gdLst>
                  <a:gd name="T0" fmla="*/ 11 w 20"/>
                  <a:gd name="T1" fmla="*/ 4 h 20"/>
                  <a:gd name="T2" fmla="*/ 12 w 20"/>
                  <a:gd name="T3" fmla="*/ 6 h 20"/>
                  <a:gd name="T4" fmla="*/ 13 w 20"/>
                  <a:gd name="T5" fmla="*/ 8 h 20"/>
                  <a:gd name="T6" fmla="*/ 17 w 20"/>
                  <a:gd name="T7" fmla="*/ 12 h 20"/>
                  <a:gd name="T8" fmla="*/ 20 w 20"/>
                  <a:gd name="T9" fmla="*/ 18 h 20"/>
                  <a:gd name="T10" fmla="*/ 18 w 20"/>
                  <a:gd name="T11" fmla="*/ 19 h 20"/>
                  <a:gd name="T12" fmla="*/ 17 w 20"/>
                  <a:gd name="T13" fmla="*/ 19 h 20"/>
                  <a:gd name="T14" fmla="*/ 17 w 20"/>
                  <a:gd name="T15" fmla="*/ 20 h 20"/>
                  <a:gd name="T16" fmla="*/ 15 w 20"/>
                  <a:gd name="T17" fmla="*/ 18 h 20"/>
                  <a:gd name="T18" fmla="*/ 12 w 20"/>
                  <a:gd name="T19" fmla="*/ 15 h 20"/>
                  <a:gd name="T20" fmla="*/ 12 w 20"/>
                  <a:gd name="T21" fmla="*/ 14 h 20"/>
                  <a:gd name="T22" fmla="*/ 9 w 20"/>
                  <a:gd name="T23" fmla="*/ 10 h 20"/>
                  <a:gd name="T24" fmla="*/ 4 w 20"/>
                  <a:gd name="T25" fmla="*/ 10 h 20"/>
                  <a:gd name="T26" fmla="*/ 1 w 20"/>
                  <a:gd name="T27" fmla="*/ 8 h 20"/>
                  <a:gd name="T28" fmla="*/ 0 w 20"/>
                  <a:gd name="T29" fmla="*/ 6 h 20"/>
                  <a:gd name="T30" fmla="*/ 0 w 20"/>
                  <a:gd name="T31" fmla="*/ 3 h 20"/>
                  <a:gd name="T32" fmla="*/ 2 w 20"/>
                  <a:gd name="T33" fmla="*/ 1 h 20"/>
                  <a:gd name="T34" fmla="*/ 6 w 20"/>
                  <a:gd name="T35" fmla="*/ 0 h 20"/>
                  <a:gd name="T36" fmla="*/ 7 w 20"/>
                  <a:gd name="T37" fmla="*/ 3 h 20"/>
                  <a:gd name="T38" fmla="*/ 8 w 20"/>
                  <a:gd name="T39" fmla="*/ 4 h 20"/>
                  <a:gd name="T40" fmla="*/ 11 w 20"/>
                  <a:gd name="T4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" h="20">
                    <a:moveTo>
                      <a:pt x="11" y="4"/>
                    </a:moveTo>
                    <a:lnTo>
                      <a:pt x="12" y="6"/>
                    </a:lnTo>
                    <a:lnTo>
                      <a:pt x="13" y="8"/>
                    </a:lnTo>
                    <a:lnTo>
                      <a:pt x="17" y="12"/>
                    </a:lnTo>
                    <a:lnTo>
                      <a:pt x="20" y="18"/>
                    </a:lnTo>
                    <a:lnTo>
                      <a:pt x="18" y="19"/>
                    </a:lnTo>
                    <a:lnTo>
                      <a:pt x="17" y="19"/>
                    </a:lnTo>
                    <a:lnTo>
                      <a:pt x="17" y="20"/>
                    </a:lnTo>
                    <a:lnTo>
                      <a:pt x="15" y="18"/>
                    </a:lnTo>
                    <a:lnTo>
                      <a:pt x="12" y="15"/>
                    </a:lnTo>
                    <a:lnTo>
                      <a:pt x="12" y="14"/>
                    </a:lnTo>
                    <a:lnTo>
                      <a:pt x="9" y="10"/>
                    </a:lnTo>
                    <a:lnTo>
                      <a:pt x="4" y="10"/>
                    </a:lnTo>
                    <a:lnTo>
                      <a:pt x="1" y="8"/>
                    </a:lnTo>
                    <a:lnTo>
                      <a:pt x="0" y="6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6" y="0"/>
                    </a:lnTo>
                    <a:lnTo>
                      <a:pt x="7" y="3"/>
                    </a:lnTo>
                    <a:lnTo>
                      <a:pt x="8" y="4"/>
                    </a:lnTo>
                    <a:lnTo>
                      <a:pt x="11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550">
                <a:extLst>
                  <a:ext uri="{FF2B5EF4-FFF2-40B4-BE49-F238E27FC236}">
                    <a16:creationId xmlns:a16="http://schemas.microsoft.com/office/drawing/2014/main" id="{9DB6012B-0D36-7BA5-0A7D-B57692C9A8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963"/>
                <a:ext cx="7" cy="5"/>
              </a:xfrm>
              <a:custGeom>
                <a:avLst/>
                <a:gdLst>
                  <a:gd name="T0" fmla="*/ 18 w 23"/>
                  <a:gd name="T1" fmla="*/ 9 h 15"/>
                  <a:gd name="T2" fmla="*/ 19 w 23"/>
                  <a:gd name="T3" fmla="*/ 9 h 15"/>
                  <a:gd name="T4" fmla="*/ 18 w 23"/>
                  <a:gd name="T5" fmla="*/ 11 h 15"/>
                  <a:gd name="T6" fmla="*/ 17 w 23"/>
                  <a:gd name="T7" fmla="*/ 13 h 15"/>
                  <a:gd name="T8" fmla="*/ 18 w 23"/>
                  <a:gd name="T9" fmla="*/ 15 h 15"/>
                  <a:gd name="T10" fmla="*/ 20 w 23"/>
                  <a:gd name="T11" fmla="*/ 15 h 15"/>
                  <a:gd name="T12" fmla="*/ 23 w 23"/>
                  <a:gd name="T13" fmla="*/ 13 h 15"/>
                  <a:gd name="T14" fmla="*/ 23 w 23"/>
                  <a:gd name="T15" fmla="*/ 7 h 15"/>
                  <a:gd name="T16" fmla="*/ 20 w 23"/>
                  <a:gd name="T17" fmla="*/ 5 h 15"/>
                  <a:gd name="T18" fmla="*/ 12 w 23"/>
                  <a:gd name="T19" fmla="*/ 1 h 15"/>
                  <a:gd name="T20" fmla="*/ 8 w 23"/>
                  <a:gd name="T21" fmla="*/ 0 h 15"/>
                  <a:gd name="T22" fmla="*/ 3 w 23"/>
                  <a:gd name="T23" fmla="*/ 1 h 15"/>
                  <a:gd name="T24" fmla="*/ 0 w 23"/>
                  <a:gd name="T25" fmla="*/ 3 h 15"/>
                  <a:gd name="T26" fmla="*/ 2 w 23"/>
                  <a:gd name="T27" fmla="*/ 5 h 15"/>
                  <a:gd name="T28" fmla="*/ 5 w 23"/>
                  <a:gd name="T29" fmla="*/ 6 h 15"/>
                  <a:gd name="T30" fmla="*/ 10 w 23"/>
                  <a:gd name="T31" fmla="*/ 6 h 15"/>
                  <a:gd name="T32" fmla="*/ 13 w 23"/>
                  <a:gd name="T33" fmla="*/ 5 h 15"/>
                  <a:gd name="T34" fmla="*/ 18 w 23"/>
                  <a:gd name="T35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" h="15">
                    <a:moveTo>
                      <a:pt x="18" y="9"/>
                    </a:moveTo>
                    <a:lnTo>
                      <a:pt x="19" y="9"/>
                    </a:lnTo>
                    <a:lnTo>
                      <a:pt x="18" y="11"/>
                    </a:lnTo>
                    <a:lnTo>
                      <a:pt x="17" y="13"/>
                    </a:lnTo>
                    <a:lnTo>
                      <a:pt x="18" y="15"/>
                    </a:lnTo>
                    <a:lnTo>
                      <a:pt x="20" y="15"/>
                    </a:lnTo>
                    <a:lnTo>
                      <a:pt x="23" y="13"/>
                    </a:lnTo>
                    <a:lnTo>
                      <a:pt x="23" y="7"/>
                    </a:lnTo>
                    <a:lnTo>
                      <a:pt x="20" y="5"/>
                    </a:lnTo>
                    <a:lnTo>
                      <a:pt x="12" y="1"/>
                    </a:lnTo>
                    <a:lnTo>
                      <a:pt x="8" y="0"/>
                    </a:lnTo>
                    <a:lnTo>
                      <a:pt x="3" y="1"/>
                    </a:lnTo>
                    <a:lnTo>
                      <a:pt x="0" y="3"/>
                    </a:lnTo>
                    <a:lnTo>
                      <a:pt x="2" y="5"/>
                    </a:lnTo>
                    <a:lnTo>
                      <a:pt x="5" y="6"/>
                    </a:lnTo>
                    <a:lnTo>
                      <a:pt x="10" y="6"/>
                    </a:lnTo>
                    <a:lnTo>
                      <a:pt x="13" y="5"/>
                    </a:lnTo>
                    <a:lnTo>
                      <a:pt x="18" y="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551">
                <a:extLst>
                  <a:ext uri="{FF2B5EF4-FFF2-40B4-BE49-F238E27FC236}">
                    <a16:creationId xmlns:a16="http://schemas.microsoft.com/office/drawing/2014/main" id="{73EFD482-7DCE-1AFF-E82B-A8E3D08C0D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8" y="1952"/>
                <a:ext cx="25" cy="13"/>
              </a:xfrm>
              <a:custGeom>
                <a:avLst/>
                <a:gdLst>
                  <a:gd name="T0" fmla="*/ 54 w 73"/>
                  <a:gd name="T1" fmla="*/ 34 h 41"/>
                  <a:gd name="T2" fmla="*/ 54 w 73"/>
                  <a:gd name="T3" fmla="*/ 36 h 41"/>
                  <a:gd name="T4" fmla="*/ 58 w 73"/>
                  <a:gd name="T5" fmla="*/ 38 h 41"/>
                  <a:gd name="T6" fmla="*/ 62 w 73"/>
                  <a:gd name="T7" fmla="*/ 38 h 41"/>
                  <a:gd name="T8" fmla="*/ 66 w 73"/>
                  <a:gd name="T9" fmla="*/ 39 h 41"/>
                  <a:gd name="T10" fmla="*/ 71 w 73"/>
                  <a:gd name="T11" fmla="*/ 41 h 41"/>
                  <a:gd name="T12" fmla="*/ 72 w 73"/>
                  <a:gd name="T13" fmla="*/ 39 h 41"/>
                  <a:gd name="T14" fmla="*/ 73 w 73"/>
                  <a:gd name="T15" fmla="*/ 37 h 41"/>
                  <a:gd name="T16" fmla="*/ 71 w 73"/>
                  <a:gd name="T17" fmla="*/ 35 h 41"/>
                  <a:gd name="T18" fmla="*/ 69 w 73"/>
                  <a:gd name="T19" fmla="*/ 34 h 41"/>
                  <a:gd name="T20" fmla="*/ 68 w 73"/>
                  <a:gd name="T21" fmla="*/ 34 h 41"/>
                  <a:gd name="T22" fmla="*/ 56 w 73"/>
                  <a:gd name="T23" fmla="*/ 28 h 41"/>
                  <a:gd name="T24" fmla="*/ 52 w 73"/>
                  <a:gd name="T25" fmla="*/ 26 h 41"/>
                  <a:gd name="T26" fmla="*/ 50 w 73"/>
                  <a:gd name="T27" fmla="*/ 25 h 41"/>
                  <a:gd name="T28" fmla="*/ 49 w 73"/>
                  <a:gd name="T29" fmla="*/ 25 h 41"/>
                  <a:gd name="T30" fmla="*/ 45 w 73"/>
                  <a:gd name="T31" fmla="*/ 25 h 41"/>
                  <a:gd name="T32" fmla="*/ 34 w 73"/>
                  <a:gd name="T33" fmla="*/ 25 h 41"/>
                  <a:gd name="T34" fmla="*/ 32 w 73"/>
                  <a:gd name="T35" fmla="*/ 22 h 41"/>
                  <a:gd name="T36" fmla="*/ 30 w 73"/>
                  <a:gd name="T37" fmla="*/ 21 h 41"/>
                  <a:gd name="T38" fmla="*/ 27 w 73"/>
                  <a:gd name="T39" fmla="*/ 19 h 41"/>
                  <a:gd name="T40" fmla="*/ 23 w 73"/>
                  <a:gd name="T41" fmla="*/ 17 h 41"/>
                  <a:gd name="T42" fmla="*/ 11 w 73"/>
                  <a:gd name="T43" fmla="*/ 6 h 41"/>
                  <a:gd name="T44" fmla="*/ 6 w 73"/>
                  <a:gd name="T45" fmla="*/ 1 h 41"/>
                  <a:gd name="T46" fmla="*/ 4 w 73"/>
                  <a:gd name="T47" fmla="*/ 0 h 41"/>
                  <a:gd name="T48" fmla="*/ 0 w 73"/>
                  <a:gd name="T49" fmla="*/ 1 h 41"/>
                  <a:gd name="T50" fmla="*/ 1 w 73"/>
                  <a:gd name="T51" fmla="*/ 7 h 41"/>
                  <a:gd name="T52" fmla="*/ 3 w 73"/>
                  <a:gd name="T53" fmla="*/ 9 h 41"/>
                  <a:gd name="T54" fmla="*/ 10 w 73"/>
                  <a:gd name="T55" fmla="*/ 13 h 41"/>
                  <a:gd name="T56" fmla="*/ 13 w 73"/>
                  <a:gd name="T57" fmla="*/ 15 h 41"/>
                  <a:gd name="T58" fmla="*/ 17 w 73"/>
                  <a:gd name="T59" fmla="*/ 16 h 41"/>
                  <a:gd name="T60" fmla="*/ 20 w 73"/>
                  <a:gd name="T61" fmla="*/ 18 h 41"/>
                  <a:gd name="T62" fmla="*/ 20 w 73"/>
                  <a:gd name="T63" fmla="*/ 22 h 41"/>
                  <a:gd name="T64" fmla="*/ 19 w 73"/>
                  <a:gd name="T65" fmla="*/ 25 h 41"/>
                  <a:gd name="T66" fmla="*/ 22 w 73"/>
                  <a:gd name="T67" fmla="*/ 28 h 41"/>
                  <a:gd name="T68" fmla="*/ 28 w 73"/>
                  <a:gd name="T69" fmla="*/ 33 h 41"/>
                  <a:gd name="T70" fmla="*/ 29 w 73"/>
                  <a:gd name="T71" fmla="*/ 34 h 41"/>
                  <a:gd name="T72" fmla="*/ 31 w 73"/>
                  <a:gd name="T73" fmla="*/ 34 h 41"/>
                  <a:gd name="T74" fmla="*/ 33 w 73"/>
                  <a:gd name="T75" fmla="*/ 33 h 41"/>
                  <a:gd name="T76" fmla="*/ 35 w 73"/>
                  <a:gd name="T77" fmla="*/ 31 h 41"/>
                  <a:gd name="T78" fmla="*/ 37 w 73"/>
                  <a:gd name="T79" fmla="*/ 28 h 41"/>
                  <a:gd name="T80" fmla="*/ 39 w 73"/>
                  <a:gd name="T81" fmla="*/ 28 h 41"/>
                  <a:gd name="T82" fmla="*/ 50 w 73"/>
                  <a:gd name="T83" fmla="*/ 29 h 41"/>
                  <a:gd name="T84" fmla="*/ 53 w 73"/>
                  <a:gd name="T85" fmla="*/ 30 h 41"/>
                  <a:gd name="T86" fmla="*/ 54 w 73"/>
                  <a:gd name="T87" fmla="*/ 3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73" h="41">
                    <a:moveTo>
                      <a:pt x="54" y="34"/>
                    </a:moveTo>
                    <a:lnTo>
                      <a:pt x="54" y="36"/>
                    </a:lnTo>
                    <a:lnTo>
                      <a:pt x="58" y="38"/>
                    </a:lnTo>
                    <a:lnTo>
                      <a:pt x="62" y="38"/>
                    </a:lnTo>
                    <a:lnTo>
                      <a:pt x="66" y="39"/>
                    </a:lnTo>
                    <a:lnTo>
                      <a:pt x="71" y="41"/>
                    </a:lnTo>
                    <a:lnTo>
                      <a:pt x="72" y="39"/>
                    </a:lnTo>
                    <a:lnTo>
                      <a:pt x="73" y="37"/>
                    </a:lnTo>
                    <a:lnTo>
                      <a:pt x="71" y="35"/>
                    </a:lnTo>
                    <a:lnTo>
                      <a:pt x="69" y="34"/>
                    </a:lnTo>
                    <a:lnTo>
                      <a:pt x="68" y="34"/>
                    </a:lnTo>
                    <a:lnTo>
                      <a:pt x="56" y="28"/>
                    </a:lnTo>
                    <a:lnTo>
                      <a:pt x="52" y="26"/>
                    </a:lnTo>
                    <a:lnTo>
                      <a:pt x="50" y="25"/>
                    </a:lnTo>
                    <a:lnTo>
                      <a:pt x="49" y="25"/>
                    </a:lnTo>
                    <a:lnTo>
                      <a:pt x="45" y="25"/>
                    </a:lnTo>
                    <a:lnTo>
                      <a:pt x="34" y="25"/>
                    </a:lnTo>
                    <a:lnTo>
                      <a:pt x="32" y="22"/>
                    </a:lnTo>
                    <a:lnTo>
                      <a:pt x="30" y="21"/>
                    </a:lnTo>
                    <a:lnTo>
                      <a:pt x="27" y="19"/>
                    </a:lnTo>
                    <a:lnTo>
                      <a:pt x="23" y="17"/>
                    </a:lnTo>
                    <a:lnTo>
                      <a:pt x="11" y="6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0" y="1"/>
                    </a:lnTo>
                    <a:lnTo>
                      <a:pt x="1" y="7"/>
                    </a:lnTo>
                    <a:lnTo>
                      <a:pt x="3" y="9"/>
                    </a:lnTo>
                    <a:lnTo>
                      <a:pt x="10" y="13"/>
                    </a:lnTo>
                    <a:lnTo>
                      <a:pt x="13" y="15"/>
                    </a:lnTo>
                    <a:lnTo>
                      <a:pt x="17" y="16"/>
                    </a:lnTo>
                    <a:lnTo>
                      <a:pt x="20" y="18"/>
                    </a:lnTo>
                    <a:lnTo>
                      <a:pt x="20" y="22"/>
                    </a:lnTo>
                    <a:lnTo>
                      <a:pt x="19" y="25"/>
                    </a:lnTo>
                    <a:lnTo>
                      <a:pt x="22" y="28"/>
                    </a:lnTo>
                    <a:lnTo>
                      <a:pt x="28" y="33"/>
                    </a:lnTo>
                    <a:lnTo>
                      <a:pt x="29" y="34"/>
                    </a:lnTo>
                    <a:lnTo>
                      <a:pt x="31" y="34"/>
                    </a:lnTo>
                    <a:lnTo>
                      <a:pt x="33" y="33"/>
                    </a:lnTo>
                    <a:lnTo>
                      <a:pt x="35" y="31"/>
                    </a:lnTo>
                    <a:lnTo>
                      <a:pt x="37" y="28"/>
                    </a:lnTo>
                    <a:lnTo>
                      <a:pt x="39" y="28"/>
                    </a:lnTo>
                    <a:lnTo>
                      <a:pt x="50" y="29"/>
                    </a:lnTo>
                    <a:lnTo>
                      <a:pt x="53" y="30"/>
                    </a:lnTo>
                    <a:lnTo>
                      <a:pt x="54" y="3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552">
                <a:extLst>
                  <a:ext uri="{FF2B5EF4-FFF2-40B4-BE49-F238E27FC236}">
                    <a16:creationId xmlns:a16="http://schemas.microsoft.com/office/drawing/2014/main" id="{3AAF47DA-1766-3D7A-400F-69F19CC731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1" y="1928"/>
                <a:ext cx="4" cy="7"/>
              </a:xfrm>
              <a:custGeom>
                <a:avLst/>
                <a:gdLst>
                  <a:gd name="T0" fmla="*/ 8 w 13"/>
                  <a:gd name="T1" fmla="*/ 1 h 21"/>
                  <a:gd name="T2" fmla="*/ 10 w 13"/>
                  <a:gd name="T3" fmla="*/ 2 h 21"/>
                  <a:gd name="T4" fmla="*/ 12 w 13"/>
                  <a:gd name="T5" fmla="*/ 5 h 21"/>
                  <a:gd name="T6" fmla="*/ 12 w 13"/>
                  <a:gd name="T7" fmla="*/ 6 h 21"/>
                  <a:gd name="T8" fmla="*/ 13 w 13"/>
                  <a:gd name="T9" fmla="*/ 11 h 21"/>
                  <a:gd name="T10" fmla="*/ 12 w 13"/>
                  <a:gd name="T11" fmla="*/ 16 h 21"/>
                  <a:gd name="T12" fmla="*/ 11 w 13"/>
                  <a:gd name="T13" fmla="*/ 16 h 21"/>
                  <a:gd name="T14" fmla="*/ 11 w 13"/>
                  <a:gd name="T15" fmla="*/ 18 h 21"/>
                  <a:gd name="T16" fmla="*/ 11 w 13"/>
                  <a:gd name="T17" fmla="*/ 20 h 21"/>
                  <a:gd name="T18" fmla="*/ 10 w 13"/>
                  <a:gd name="T19" fmla="*/ 20 h 21"/>
                  <a:gd name="T20" fmla="*/ 10 w 13"/>
                  <a:gd name="T21" fmla="*/ 21 h 21"/>
                  <a:gd name="T22" fmla="*/ 8 w 13"/>
                  <a:gd name="T23" fmla="*/ 19 h 21"/>
                  <a:gd name="T24" fmla="*/ 7 w 13"/>
                  <a:gd name="T25" fmla="*/ 16 h 21"/>
                  <a:gd name="T26" fmla="*/ 7 w 13"/>
                  <a:gd name="T27" fmla="*/ 15 h 21"/>
                  <a:gd name="T28" fmla="*/ 1 w 13"/>
                  <a:gd name="T29" fmla="*/ 10 h 21"/>
                  <a:gd name="T30" fmla="*/ 0 w 13"/>
                  <a:gd name="T31" fmla="*/ 7 h 21"/>
                  <a:gd name="T32" fmla="*/ 0 w 13"/>
                  <a:gd name="T33" fmla="*/ 5 h 21"/>
                  <a:gd name="T34" fmla="*/ 2 w 13"/>
                  <a:gd name="T35" fmla="*/ 3 h 21"/>
                  <a:gd name="T36" fmla="*/ 3 w 13"/>
                  <a:gd name="T37" fmla="*/ 0 h 21"/>
                  <a:gd name="T38" fmla="*/ 8 w 13"/>
                  <a:gd name="T3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" h="21">
                    <a:moveTo>
                      <a:pt x="8" y="1"/>
                    </a:moveTo>
                    <a:lnTo>
                      <a:pt x="10" y="2"/>
                    </a:lnTo>
                    <a:lnTo>
                      <a:pt x="12" y="5"/>
                    </a:lnTo>
                    <a:lnTo>
                      <a:pt x="12" y="6"/>
                    </a:lnTo>
                    <a:lnTo>
                      <a:pt x="13" y="11"/>
                    </a:lnTo>
                    <a:lnTo>
                      <a:pt x="12" y="16"/>
                    </a:lnTo>
                    <a:lnTo>
                      <a:pt x="11" y="16"/>
                    </a:lnTo>
                    <a:lnTo>
                      <a:pt x="11" y="18"/>
                    </a:lnTo>
                    <a:lnTo>
                      <a:pt x="11" y="20"/>
                    </a:lnTo>
                    <a:lnTo>
                      <a:pt x="10" y="20"/>
                    </a:lnTo>
                    <a:lnTo>
                      <a:pt x="10" y="21"/>
                    </a:lnTo>
                    <a:lnTo>
                      <a:pt x="8" y="19"/>
                    </a:lnTo>
                    <a:lnTo>
                      <a:pt x="7" y="16"/>
                    </a:lnTo>
                    <a:lnTo>
                      <a:pt x="7" y="15"/>
                    </a:lnTo>
                    <a:lnTo>
                      <a:pt x="1" y="10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2" y="3"/>
                    </a:lnTo>
                    <a:lnTo>
                      <a:pt x="3" y="0"/>
                    </a:lnTo>
                    <a:lnTo>
                      <a:pt x="8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553">
                <a:extLst>
                  <a:ext uri="{FF2B5EF4-FFF2-40B4-BE49-F238E27FC236}">
                    <a16:creationId xmlns:a16="http://schemas.microsoft.com/office/drawing/2014/main" id="{73E09218-A90A-7424-1B9A-9EEA8A6A80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916"/>
                <a:ext cx="5" cy="3"/>
              </a:xfrm>
              <a:custGeom>
                <a:avLst/>
                <a:gdLst>
                  <a:gd name="T0" fmla="*/ 14 w 14"/>
                  <a:gd name="T1" fmla="*/ 4 h 8"/>
                  <a:gd name="T2" fmla="*/ 13 w 14"/>
                  <a:gd name="T3" fmla="*/ 4 h 8"/>
                  <a:gd name="T4" fmla="*/ 13 w 14"/>
                  <a:gd name="T5" fmla="*/ 5 h 8"/>
                  <a:gd name="T6" fmla="*/ 11 w 14"/>
                  <a:gd name="T7" fmla="*/ 5 h 8"/>
                  <a:gd name="T8" fmla="*/ 10 w 14"/>
                  <a:gd name="T9" fmla="*/ 5 h 8"/>
                  <a:gd name="T10" fmla="*/ 10 w 14"/>
                  <a:gd name="T11" fmla="*/ 6 h 8"/>
                  <a:gd name="T12" fmla="*/ 8 w 14"/>
                  <a:gd name="T13" fmla="*/ 6 h 8"/>
                  <a:gd name="T14" fmla="*/ 5 w 14"/>
                  <a:gd name="T15" fmla="*/ 8 h 8"/>
                  <a:gd name="T16" fmla="*/ 1 w 14"/>
                  <a:gd name="T17" fmla="*/ 8 h 8"/>
                  <a:gd name="T18" fmla="*/ 0 w 14"/>
                  <a:gd name="T19" fmla="*/ 7 h 8"/>
                  <a:gd name="T20" fmla="*/ 0 w 14"/>
                  <a:gd name="T21" fmla="*/ 3 h 8"/>
                  <a:gd name="T22" fmla="*/ 7 w 14"/>
                  <a:gd name="T23" fmla="*/ 1 h 8"/>
                  <a:gd name="T24" fmla="*/ 9 w 14"/>
                  <a:gd name="T25" fmla="*/ 0 h 8"/>
                  <a:gd name="T26" fmla="*/ 11 w 14"/>
                  <a:gd name="T27" fmla="*/ 2 h 8"/>
                  <a:gd name="T28" fmla="*/ 13 w 14"/>
                  <a:gd name="T29" fmla="*/ 2 h 8"/>
                  <a:gd name="T30" fmla="*/ 14 w 14"/>
                  <a:gd name="T31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8">
                    <a:moveTo>
                      <a:pt x="14" y="4"/>
                    </a:moveTo>
                    <a:lnTo>
                      <a:pt x="13" y="4"/>
                    </a:lnTo>
                    <a:lnTo>
                      <a:pt x="13" y="5"/>
                    </a:lnTo>
                    <a:lnTo>
                      <a:pt x="11" y="5"/>
                    </a:lnTo>
                    <a:lnTo>
                      <a:pt x="10" y="5"/>
                    </a:lnTo>
                    <a:lnTo>
                      <a:pt x="10" y="6"/>
                    </a:lnTo>
                    <a:lnTo>
                      <a:pt x="8" y="6"/>
                    </a:lnTo>
                    <a:lnTo>
                      <a:pt x="5" y="8"/>
                    </a:lnTo>
                    <a:lnTo>
                      <a:pt x="1" y="8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7" y="1"/>
                    </a:lnTo>
                    <a:lnTo>
                      <a:pt x="9" y="0"/>
                    </a:lnTo>
                    <a:lnTo>
                      <a:pt x="11" y="2"/>
                    </a:lnTo>
                    <a:lnTo>
                      <a:pt x="13" y="2"/>
                    </a:lnTo>
                    <a:lnTo>
                      <a:pt x="14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554">
                <a:extLst>
                  <a:ext uri="{FF2B5EF4-FFF2-40B4-BE49-F238E27FC236}">
                    <a16:creationId xmlns:a16="http://schemas.microsoft.com/office/drawing/2014/main" id="{4945E87A-A6E6-9CEF-E034-68FC3D4A40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9" y="1923"/>
                <a:ext cx="5" cy="7"/>
              </a:xfrm>
              <a:custGeom>
                <a:avLst/>
                <a:gdLst>
                  <a:gd name="T0" fmla="*/ 7 w 13"/>
                  <a:gd name="T1" fmla="*/ 0 h 20"/>
                  <a:gd name="T2" fmla="*/ 11 w 13"/>
                  <a:gd name="T3" fmla="*/ 1 h 20"/>
                  <a:gd name="T4" fmla="*/ 13 w 13"/>
                  <a:gd name="T5" fmla="*/ 7 h 20"/>
                  <a:gd name="T6" fmla="*/ 12 w 13"/>
                  <a:gd name="T7" fmla="*/ 7 h 20"/>
                  <a:gd name="T8" fmla="*/ 12 w 13"/>
                  <a:gd name="T9" fmla="*/ 8 h 20"/>
                  <a:gd name="T10" fmla="*/ 12 w 13"/>
                  <a:gd name="T11" fmla="*/ 10 h 20"/>
                  <a:gd name="T12" fmla="*/ 11 w 13"/>
                  <a:gd name="T13" fmla="*/ 10 h 20"/>
                  <a:gd name="T14" fmla="*/ 11 w 13"/>
                  <a:gd name="T15" fmla="*/ 11 h 20"/>
                  <a:gd name="T16" fmla="*/ 11 w 13"/>
                  <a:gd name="T17" fmla="*/ 14 h 20"/>
                  <a:gd name="T18" fmla="*/ 10 w 13"/>
                  <a:gd name="T19" fmla="*/ 15 h 20"/>
                  <a:gd name="T20" fmla="*/ 10 w 13"/>
                  <a:gd name="T21" fmla="*/ 20 h 20"/>
                  <a:gd name="T22" fmla="*/ 7 w 13"/>
                  <a:gd name="T23" fmla="*/ 19 h 20"/>
                  <a:gd name="T24" fmla="*/ 6 w 13"/>
                  <a:gd name="T25" fmla="*/ 19 h 20"/>
                  <a:gd name="T26" fmla="*/ 4 w 13"/>
                  <a:gd name="T27" fmla="*/ 18 h 20"/>
                  <a:gd name="T28" fmla="*/ 3 w 13"/>
                  <a:gd name="T29" fmla="*/ 18 h 20"/>
                  <a:gd name="T30" fmla="*/ 1 w 13"/>
                  <a:gd name="T31" fmla="*/ 16 h 20"/>
                  <a:gd name="T32" fmla="*/ 1 w 13"/>
                  <a:gd name="T33" fmla="*/ 12 h 20"/>
                  <a:gd name="T34" fmla="*/ 0 w 13"/>
                  <a:gd name="T35" fmla="*/ 9 h 20"/>
                  <a:gd name="T36" fmla="*/ 3 w 13"/>
                  <a:gd name="T37" fmla="*/ 9 h 20"/>
                  <a:gd name="T38" fmla="*/ 3 w 13"/>
                  <a:gd name="T39" fmla="*/ 7 h 20"/>
                  <a:gd name="T40" fmla="*/ 3 w 13"/>
                  <a:gd name="T41" fmla="*/ 5 h 20"/>
                  <a:gd name="T42" fmla="*/ 3 w 13"/>
                  <a:gd name="T43" fmla="*/ 4 h 20"/>
                  <a:gd name="T44" fmla="*/ 4 w 13"/>
                  <a:gd name="T45" fmla="*/ 4 h 20"/>
                  <a:gd name="T46" fmla="*/ 3 w 13"/>
                  <a:gd name="T47" fmla="*/ 1 h 20"/>
                  <a:gd name="T48" fmla="*/ 7 w 13"/>
                  <a:gd name="T4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" h="20">
                    <a:moveTo>
                      <a:pt x="7" y="0"/>
                    </a:moveTo>
                    <a:lnTo>
                      <a:pt x="11" y="1"/>
                    </a:lnTo>
                    <a:lnTo>
                      <a:pt x="13" y="7"/>
                    </a:lnTo>
                    <a:lnTo>
                      <a:pt x="12" y="7"/>
                    </a:lnTo>
                    <a:lnTo>
                      <a:pt x="12" y="8"/>
                    </a:lnTo>
                    <a:lnTo>
                      <a:pt x="12" y="10"/>
                    </a:lnTo>
                    <a:lnTo>
                      <a:pt x="11" y="10"/>
                    </a:lnTo>
                    <a:lnTo>
                      <a:pt x="11" y="11"/>
                    </a:lnTo>
                    <a:lnTo>
                      <a:pt x="11" y="14"/>
                    </a:lnTo>
                    <a:lnTo>
                      <a:pt x="10" y="15"/>
                    </a:lnTo>
                    <a:lnTo>
                      <a:pt x="10" y="20"/>
                    </a:lnTo>
                    <a:lnTo>
                      <a:pt x="7" y="19"/>
                    </a:lnTo>
                    <a:lnTo>
                      <a:pt x="6" y="19"/>
                    </a:lnTo>
                    <a:lnTo>
                      <a:pt x="4" y="18"/>
                    </a:lnTo>
                    <a:lnTo>
                      <a:pt x="3" y="18"/>
                    </a:lnTo>
                    <a:lnTo>
                      <a:pt x="1" y="16"/>
                    </a:lnTo>
                    <a:lnTo>
                      <a:pt x="1" y="12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3" y="7"/>
                    </a:lnTo>
                    <a:lnTo>
                      <a:pt x="3" y="5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1"/>
                    </a:ln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555">
                <a:extLst>
                  <a:ext uri="{FF2B5EF4-FFF2-40B4-BE49-F238E27FC236}">
                    <a16:creationId xmlns:a16="http://schemas.microsoft.com/office/drawing/2014/main" id="{357153E2-57AD-F183-C02C-E9C7060C7B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0" y="1920"/>
                <a:ext cx="9" cy="12"/>
              </a:xfrm>
              <a:custGeom>
                <a:avLst/>
                <a:gdLst>
                  <a:gd name="T0" fmla="*/ 10 w 25"/>
                  <a:gd name="T1" fmla="*/ 8 h 34"/>
                  <a:gd name="T2" fmla="*/ 8 w 25"/>
                  <a:gd name="T3" fmla="*/ 5 h 34"/>
                  <a:gd name="T4" fmla="*/ 10 w 25"/>
                  <a:gd name="T5" fmla="*/ 3 h 34"/>
                  <a:gd name="T6" fmla="*/ 12 w 25"/>
                  <a:gd name="T7" fmla="*/ 0 h 34"/>
                  <a:gd name="T8" fmla="*/ 14 w 25"/>
                  <a:gd name="T9" fmla="*/ 1 h 34"/>
                  <a:gd name="T10" fmla="*/ 16 w 25"/>
                  <a:gd name="T11" fmla="*/ 5 h 34"/>
                  <a:gd name="T12" fmla="*/ 16 w 25"/>
                  <a:gd name="T13" fmla="*/ 10 h 34"/>
                  <a:gd name="T14" fmla="*/ 21 w 25"/>
                  <a:gd name="T15" fmla="*/ 13 h 34"/>
                  <a:gd name="T16" fmla="*/ 23 w 25"/>
                  <a:gd name="T17" fmla="*/ 15 h 34"/>
                  <a:gd name="T18" fmla="*/ 24 w 25"/>
                  <a:gd name="T19" fmla="*/ 18 h 34"/>
                  <a:gd name="T20" fmla="*/ 25 w 25"/>
                  <a:gd name="T21" fmla="*/ 27 h 34"/>
                  <a:gd name="T22" fmla="*/ 24 w 25"/>
                  <a:gd name="T23" fmla="*/ 27 h 34"/>
                  <a:gd name="T24" fmla="*/ 24 w 25"/>
                  <a:gd name="T25" fmla="*/ 28 h 34"/>
                  <a:gd name="T26" fmla="*/ 24 w 25"/>
                  <a:gd name="T27" fmla="*/ 30 h 34"/>
                  <a:gd name="T28" fmla="*/ 22 w 25"/>
                  <a:gd name="T29" fmla="*/ 31 h 34"/>
                  <a:gd name="T30" fmla="*/ 19 w 25"/>
                  <a:gd name="T31" fmla="*/ 28 h 34"/>
                  <a:gd name="T32" fmla="*/ 15 w 25"/>
                  <a:gd name="T33" fmla="*/ 25 h 34"/>
                  <a:gd name="T34" fmla="*/ 12 w 25"/>
                  <a:gd name="T35" fmla="*/ 24 h 34"/>
                  <a:gd name="T36" fmla="*/ 9 w 25"/>
                  <a:gd name="T37" fmla="*/ 25 h 34"/>
                  <a:gd name="T38" fmla="*/ 7 w 25"/>
                  <a:gd name="T39" fmla="*/ 29 h 34"/>
                  <a:gd name="T40" fmla="*/ 5 w 25"/>
                  <a:gd name="T41" fmla="*/ 30 h 34"/>
                  <a:gd name="T42" fmla="*/ 3 w 25"/>
                  <a:gd name="T43" fmla="*/ 34 h 34"/>
                  <a:gd name="T44" fmla="*/ 1 w 25"/>
                  <a:gd name="T45" fmla="*/ 34 h 34"/>
                  <a:gd name="T46" fmla="*/ 0 w 25"/>
                  <a:gd name="T47" fmla="*/ 30 h 34"/>
                  <a:gd name="T48" fmla="*/ 1 w 25"/>
                  <a:gd name="T49" fmla="*/ 27 h 34"/>
                  <a:gd name="T50" fmla="*/ 2 w 25"/>
                  <a:gd name="T51" fmla="*/ 25 h 34"/>
                  <a:gd name="T52" fmla="*/ 5 w 25"/>
                  <a:gd name="T53" fmla="*/ 23 h 34"/>
                  <a:gd name="T54" fmla="*/ 8 w 25"/>
                  <a:gd name="T55" fmla="*/ 18 h 34"/>
                  <a:gd name="T56" fmla="*/ 10 w 25"/>
                  <a:gd name="T57" fmla="*/ 14 h 34"/>
                  <a:gd name="T58" fmla="*/ 10 w 25"/>
                  <a:gd name="T59" fmla="*/ 11 h 34"/>
                  <a:gd name="T60" fmla="*/ 10 w 25"/>
                  <a:gd name="T61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5" h="34">
                    <a:moveTo>
                      <a:pt x="10" y="8"/>
                    </a:moveTo>
                    <a:lnTo>
                      <a:pt x="8" y="5"/>
                    </a:lnTo>
                    <a:lnTo>
                      <a:pt x="10" y="3"/>
                    </a:lnTo>
                    <a:lnTo>
                      <a:pt x="12" y="0"/>
                    </a:lnTo>
                    <a:lnTo>
                      <a:pt x="14" y="1"/>
                    </a:lnTo>
                    <a:lnTo>
                      <a:pt x="16" y="5"/>
                    </a:lnTo>
                    <a:lnTo>
                      <a:pt x="16" y="10"/>
                    </a:lnTo>
                    <a:lnTo>
                      <a:pt x="21" y="13"/>
                    </a:lnTo>
                    <a:lnTo>
                      <a:pt x="23" y="15"/>
                    </a:lnTo>
                    <a:lnTo>
                      <a:pt x="24" y="18"/>
                    </a:lnTo>
                    <a:lnTo>
                      <a:pt x="25" y="27"/>
                    </a:lnTo>
                    <a:lnTo>
                      <a:pt x="24" y="27"/>
                    </a:lnTo>
                    <a:lnTo>
                      <a:pt x="24" y="28"/>
                    </a:lnTo>
                    <a:lnTo>
                      <a:pt x="24" y="30"/>
                    </a:lnTo>
                    <a:lnTo>
                      <a:pt x="22" y="31"/>
                    </a:lnTo>
                    <a:lnTo>
                      <a:pt x="19" y="28"/>
                    </a:lnTo>
                    <a:lnTo>
                      <a:pt x="15" y="25"/>
                    </a:lnTo>
                    <a:lnTo>
                      <a:pt x="12" y="24"/>
                    </a:lnTo>
                    <a:lnTo>
                      <a:pt x="9" y="25"/>
                    </a:lnTo>
                    <a:lnTo>
                      <a:pt x="7" y="29"/>
                    </a:lnTo>
                    <a:lnTo>
                      <a:pt x="5" y="30"/>
                    </a:lnTo>
                    <a:lnTo>
                      <a:pt x="3" y="34"/>
                    </a:lnTo>
                    <a:lnTo>
                      <a:pt x="1" y="34"/>
                    </a:lnTo>
                    <a:lnTo>
                      <a:pt x="0" y="30"/>
                    </a:lnTo>
                    <a:lnTo>
                      <a:pt x="1" y="27"/>
                    </a:lnTo>
                    <a:lnTo>
                      <a:pt x="2" y="25"/>
                    </a:lnTo>
                    <a:lnTo>
                      <a:pt x="5" y="23"/>
                    </a:lnTo>
                    <a:lnTo>
                      <a:pt x="8" y="18"/>
                    </a:lnTo>
                    <a:lnTo>
                      <a:pt x="10" y="14"/>
                    </a:lnTo>
                    <a:lnTo>
                      <a:pt x="10" y="11"/>
                    </a:lnTo>
                    <a:lnTo>
                      <a:pt x="10" y="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556">
                <a:extLst>
                  <a:ext uri="{FF2B5EF4-FFF2-40B4-BE49-F238E27FC236}">
                    <a16:creationId xmlns:a16="http://schemas.microsoft.com/office/drawing/2014/main" id="{D195953E-D18D-7D87-7E59-FEDA203308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7" y="1903"/>
                <a:ext cx="6" cy="7"/>
              </a:xfrm>
              <a:custGeom>
                <a:avLst/>
                <a:gdLst>
                  <a:gd name="T0" fmla="*/ 9 w 16"/>
                  <a:gd name="T1" fmla="*/ 16 h 20"/>
                  <a:gd name="T2" fmla="*/ 5 w 16"/>
                  <a:gd name="T3" fmla="*/ 17 h 20"/>
                  <a:gd name="T4" fmla="*/ 4 w 16"/>
                  <a:gd name="T5" fmla="*/ 20 h 20"/>
                  <a:gd name="T6" fmla="*/ 2 w 16"/>
                  <a:gd name="T7" fmla="*/ 19 h 20"/>
                  <a:gd name="T8" fmla="*/ 0 w 16"/>
                  <a:gd name="T9" fmla="*/ 17 h 20"/>
                  <a:gd name="T10" fmla="*/ 0 w 16"/>
                  <a:gd name="T11" fmla="*/ 9 h 20"/>
                  <a:gd name="T12" fmla="*/ 0 w 16"/>
                  <a:gd name="T13" fmla="*/ 2 h 20"/>
                  <a:gd name="T14" fmla="*/ 2 w 16"/>
                  <a:gd name="T15" fmla="*/ 0 h 20"/>
                  <a:gd name="T16" fmla="*/ 4 w 16"/>
                  <a:gd name="T17" fmla="*/ 1 h 20"/>
                  <a:gd name="T18" fmla="*/ 6 w 16"/>
                  <a:gd name="T19" fmla="*/ 2 h 20"/>
                  <a:gd name="T20" fmla="*/ 6 w 16"/>
                  <a:gd name="T21" fmla="*/ 6 h 20"/>
                  <a:gd name="T22" fmla="*/ 6 w 16"/>
                  <a:gd name="T23" fmla="*/ 10 h 20"/>
                  <a:gd name="T24" fmla="*/ 8 w 16"/>
                  <a:gd name="T25" fmla="*/ 12 h 20"/>
                  <a:gd name="T26" fmla="*/ 12 w 16"/>
                  <a:gd name="T27" fmla="*/ 11 h 20"/>
                  <a:gd name="T28" fmla="*/ 13 w 16"/>
                  <a:gd name="T29" fmla="*/ 10 h 20"/>
                  <a:gd name="T30" fmla="*/ 16 w 16"/>
                  <a:gd name="T31" fmla="*/ 13 h 20"/>
                  <a:gd name="T32" fmla="*/ 15 w 16"/>
                  <a:gd name="T33" fmla="*/ 13 h 20"/>
                  <a:gd name="T34" fmla="*/ 13 w 16"/>
                  <a:gd name="T35" fmla="*/ 13 h 20"/>
                  <a:gd name="T36" fmla="*/ 13 w 16"/>
                  <a:gd name="T37" fmla="*/ 14 h 20"/>
                  <a:gd name="T38" fmla="*/ 11 w 16"/>
                  <a:gd name="T39" fmla="*/ 14 h 20"/>
                  <a:gd name="T40" fmla="*/ 9 w 16"/>
                  <a:gd name="T41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20">
                    <a:moveTo>
                      <a:pt x="9" y="16"/>
                    </a:moveTo>
                    <a:lnTo>
                      <a:pt x="5" y="17"/>
                    </a:lnTo>
                    <a:lnTo>
                      <a:pt x="4" y="20"/>
                    </a:lnTo>
                    <a:lnTo>
                      <a:pt x="2" y="19"/>
                    </a:lnTo>
                    <a:lnTo>
                      <a:pt x="0" y="17"/>
                    </a:lnTo>
                    <a:lnTo>
                      <a:pt x="0" y="9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6" y="2"/>
                    </a:lnTo>
                    <a:lnTo>
                      <a:pt x="6" y="6"/>
                    </a:lnTo>
                    <a:lnTo>
                      <a:pt x="6" y="10"/>
                    </a:lnTo>
                    <a:lnTo>
                      <a:pt x="8" y="12"/>
                    </a:lnTo>
                    <a:lnTo>
                      <a:pt x="12" y="11"/>
                    </a:lnTo>
                    <a:lnTo>
                      <a:pt x="13" y="10"/>
                    </a:lnTo>
                    <a:lnTo>
                      <a:pt x="16" y="13"/>
                    </a:lnTo>
                    <a:lnTo>
                      <a:pt x="15" y="13"/>
                    </a:lnTo>
                    <a:lnTo>
                      <a:pt x="13" y="13"/>
                    </a:lnTo>
                    <a:lnTo>
                      <a:pt x="13" y="14"/>
                    </a:lnTo>
                    <a:lnTo>
                      <a:pt x="11" y="14"/>
                    </a:lnTo>
                    <a:lnTo>
                      <a:pt x="9" y="1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557">
                <a:extLst>
                  <a:ext uri="{FF2B5EF4-FFF2-40B4-BE49-F238E27FC236}">
                    <a16:creationId xmlns:a16="http://schemas.microsoft.com/office/drawing/2014/main" id="{1E5DD954-9344-D1CC-7D78-FA82991E3E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4" y="1905"/>
                <a:ext cx="2" cy="4"/>
              </a:xfrm>
              <a:custGeom>
                <a:avLst/>
                <a:gdLst>
                  <a:gd name="T0" fmla="*/ 6 w 8"/>
                  <a:gd name="T1" fmla="*/ 1 h 12"/>
                  <a:gd name="T2" fmla="*/ 7 w 8"/>
                  <a:gd name="T3" fmla="*/ 1 h 12"/>
                  <a:gd name="T4" fmla="*/ 8 w 8"/>
                  <a:gd name="T5" fmla="*/ 4 h 12"/>
                  <a:gd name="T6" fmla="*/ 7 w 8"/>
                  <a:gd name="T7" fmla="*/ 7 h 12"/>
                  <a:gd name="T8" fmla="*/ 6 w 8"/>
                  <a:gd name="T9" fmla="*/ 12 h 12"/>
                  <a:gd name="T10" fmla="*/ 3 w 8"/>
                  <a:gd name="T11" fmla="*/ 12 h 12"/>
                  <a:gd name="T12" fmla="*/ 2 w 8"/>
                  <a:gd name="T13" fmla="*/ 10 h 12"/>
                  <a:gd name="T14" fmla="*/ 0 w 8"/>
                  <a:gd name="T15" fmla="*/ 1 h 12"/>
                  <a:gd name="T16" fmla="*/ 1 w 8"/>
                  <a:gd name="T17" fmla="*/ 0 h 12"/>
                  <a:gd name="T18" fmla="*/ 6 w 8"/>
                  <a:gd name="T19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2">
                    <a:moveTo>
                      <a:pt x="6" y="1"/>
                    </a:moveTo>
                    <a:lnTo>
                      <a:pt x="7" y="1"/>
                    </a:lnTo>
                    <a:lnTo>
                      <a:pt x="8" y="4"/>
                    </a:lnTo>
                    <a:lnTo>
                      <a:pt x="7" y="7"/>
                    </a:lnTo>
                    <a:lnTo>
                      <a:pt x="6" y="12"/>
                    </a:lnTo>
                    <a:lnTo>
                      <a:pt x="3" y="12"/>
                    </a:lnTo>
                    <a:lnTo>
                      <a:pt x="2" y="10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6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558">
                <a:extLst>
                  <a:ext uri="{FF2B5EF4-FFF2-40B4-BE49-F238E27FC236}">
                    <a16:creationId xmlns:a16="http://schemas.microsoft.com/office/drawing/2014/main" id="{0033C9DB-BA23-0CB5-BFC2-A3CBD0170F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0" y="1917"/>
                <a:ext cx="4" cy="4"/>
              </a:xfrm>
              <a:custGeom>
                <a:avLst/>
                <a:gdLst>
                  <a:gd name="T0" fmla="*/ 5 w 12"/>
                  <a:gd name="T1" fmla="*/ 2 h 14"/>
                  <a:gd name="T2" fmla="*/ 7 w 12"/>
                  <a:gd name="T3" fmla="*/ 0 h 14"/>
                  <a:gd name="T4" fmla="*/ 9 w 12"/>
                  <a:gd name="T5" fmla="*/ 1 h 14"/>
                  <a:gd name="T6" fmla="*/ 12 w 12"/>
                  <a:gd name="T7" fmla="*/ 6 h 14"/>
                  <a:gd name="T8" fmla="*/ 7 w 12"/>
                  <a:gd name="T9" fmla="*/ 12 h 14"/>
                  <a:gd name="T10" fmla="*/ 5 w 12"/>
                  <a:gd name="T11" fmla="*/ 14 h 14"/>
                  <a:gd name="T12" fmla="*/ 4 w 12"/>
                  <a:gd name="T13" fmla="*/ 12 h 14"/>
                  <a:gd name="T14" fmla="*/ 2 w 12"/>
                  <a:gd name="T15" fmla="*/ 9 h 14"/>
                  <a:gd name="T16" fmla="*/ 0 w 12"/>
                  <a:gd name="T17" fmla="*/ 6 h 14"/>
                  <a:gd name="T18" fmla="*/ 1 w 12"/>
                  <a:gd name="T19" fmla="*/ 3 h 14"/>
                  <a:gd name="T20" fmla="*/ 5 w 12"/>
                  <a:gd name="T21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14">
                    <a:moveTo>
                      <a:pt x="5" y="2"/>
                    </a:moveTo>
                    <a:lnTo>
                      <a:pt x="7" y="0"/>
                    </a:lnTo>
                    <a:lnTo>
                      <a:pt x="9" y="1"/>
                    </a:lnTo>
                    <a:lnTo>
                      <a:pt x="12" y="6"/>
                    </a:lnTo>
                    <a:lnTo>
                      <a:pt x="7" y="12"/>
                    </a:lnTo>
                    <a:lnTo>
                      <a:pt x="5" y="14"/>
                    </a:lnTo>
                    <a:lnTo>
                      <a:pt x="4" y="12"/>
                    </a:lnTo>
                    <a:lnTo>
                      <a:pt x="2" y="9"/>
                    </a:lnTo>
                    <a:lnTo>
                      <a:pt x="0" y="6"/>
                    </a:lnTo>
                    <a:lnTo>
                      <a:pt x="1" y="3"/>
                    </a:lnTo>
                    <a:lnTo>
                      <a:pt x="5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559">
                <a:extLst>
                  <a:ext uri="{FF2B5EF4-FFF2-40B4-BE49-F238E27FC236}">
                    <a16:creationId xmlns:a16="http://schemas.microsoft.com/office/drawing/2014/main" id="{800A534E-0665-E410-0EB9-DA313894A1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935"/>
                <a:ext cx="3" cy="3"/>
              </a:xfrm>
              <a:custGeom>
                <a:avLst/>
                <a:gdLst>
                  <a:gd name="T0" fmla="*/ 6 w 8"/>
                  <a:gd name="T1" fmla="*/ 0 h 10"/>
                  <a:gd name="T2" fmla="*/ 8 w 8"/>
                  <a:gd name="T3" fmla="*/ 5 h 10"/>
                  <a:gd name="T4" fmla="*/ 7 w 8"/>
                  <a:gd name="T5" fmla="*/ 9 h 10"/>
                  <a:gd name="T6" fmla="*/ 6 w 8"/>
                  <a:gd name="T7" fmla="*/ 9 h 10"/>
                  <a:gd name="T8" fmla="*/ 6 w 8"/>
                  <a:gd name="T9" fmla="*/ 10 h 10"/>
                  <a:gd name="T10" fmla="*/ 5 w 8"/>
                  <a:gd name="T11" fmla="*/ 10 h 10"/>
                  <a:gd name="T12" fmla="*/ 2 w 8"/>
                  <a:gd name="T13" fmla="*/ 9 h 10"/>
                  <a:gd name="T14" fmla="*/ 1 w 8"/>
                  <a:gd name="T15" fmla="*/ 7 h 10"/>
                  <a:gd name="T16" fmla="*/ 1 w 8"/>
                  <a:gd name="T17" fmla="*/ 6 h 10"/>
                  <a:gd name="T18" fmla="*/ 0 w 8"/>
                  <a:gd name="T19" fmla="*/ 3 h 10"/>
                  <a:gd name="T20" fmla="*/ 2 w 8"/>
                  <a:gd name="T21" fmla="*/ 1 h 10"/>
                  <a:gd name="T22" fmla="*/ 6 w 8"/>
                  <a:gd name="T2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10">
                    <a:moveTo>
                      <a:pt x="6" y="0"/>
                    </a:moveTo>
                    <a:lnTo>
                      <a:pt x="8" y="5"/>
                    </a:lnTo>
                    <a:lnTo>
                      <a:pt x="7" y="9"/>
                    </a:lnTo>
                    <a:lnTo>
                      <a:pt x="6" y="9"/>
                    </a:lnTo>
                    <a:lnTo>
                      <a:pt x="6" y="10"/>
                    </a:lnTo>
                    <a:lnTo>
                      <a:pt x="5" y="10"/>
                    </a:lnTo>
                    <a:lnTo>
                      <a:pt x="2" y="9"/>
                    </a:lnTo>
                    <a:lnTo>
                      <a:pt x="1" y="7"/>
                    </a:lnTo>
                    <a:lnTo>
                      <a:pt x="1" y="6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6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560">
                <a:extLst>
                  <a:ext uri="{FF2B5EF4-FFF2-40B4-BE49-F238E27FC236}">
                    <a16:creationId xmlns:a16="http://schemas.microsoft.com/office/drawing/2014/main" id="{101CCC25-E8F5-EE8E-385E-05370A9E99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7" y="1941"/>
                <a:ext cx="3" cy="4"/>
              </a:xfrm>
              <a:custGeom>
                <a:avLst/>
                <a:gdLst>
                  <a:gd name="T0" fmla="*/ 7 w 10"/>
                  <a:gd name="T1" fmla="*/ 1 h 11"/>
                  <a:gd name="T2" fmla="*/ 10 w 10"/>
                  <a:gd name="T3" fmla="*/ 6 h 11"/>
                  <a:gd name="T4" fmla="*/ 9 w 10"/>
                  <a:gd name="T5" fmla="*/ 6 h 11"/>
                  <a:gd name="T6" fmla="*/ 9 w 10"/>
                  <a:gd name="T7" fmla="*/ 7 h 11"/>
                  <a:gd name="T8" fmla="*/ 9 w 10"/>
                  <a:gd name="T9" fmla="*/ 9 h 11"/>
                  <a:gd name="T10" fmla="*/ 8 w 10"/>
                  <a:gd name="T11" fmla="*/ 9 h 11"/>
                  <a:gd name="T12" fmla="*/ 8 w 10"/>
                  <a:gd name="T13" fmla="*/ 10 h 11"/>
                  <a:gd name="T14" fmla="*/ 8 w 10"/>
                  <a:gd name="T15" fmla="*/ 11 h 11"/>
                  <a:gd name="T16" fmla="*/ 4 w 10"/>
                  <a:gd name="T17" fmla="*/ 11 h 11"/>
                  <a:gd name="T18" fmla="*/ 2 w 10"/>
                  <a:gd name="T19" fmla="*/ 7 h 11"/>
                  <a:gd name="T20" fmla="*/ 0 w 10"/>
                  <a:gd name="T21" fmla="*/ 4 h 11"/>
                  <a:gd name="T22" fmla="*/ 0 w 10"/>
                  <a:gd name="T23" fmla="*/ 2 h 11"/>
                  <a:gd name="T24" fmla="*/ 3 w 10"/>
                  <a:gd name="T25" fmla="*/ 0 h 11"/>
                  <a:gd name="T26" fmla="*/ 7 w 10"/>
                  <a:gd name="T2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1">
                    <a:moveTo>
                      <a:pt x="7" y="1"/>
                    </a:moveTo>
                    <a:lnTo>
                      <a:pt x="10" y="6"/>
                    </a:lnTo>
                    <a:lnTo>
                      <a:pt x="9" y="6"/>
                    </a:lnTo>
                    <a:lnTo>
                      <a:pt x="9" y="7"/>
                    </a:lnTo>
                    <a:lnTo>
                      <a:pt x="9" y="9"/>
                    </a:lnTo>
                    <a:lnTo>
                      <a:pt x="8" y="9"/>
                    </a:lnTo>
                    <a:lnTo>
                      <a:pt x="8" y="10"/>
                    </a:lnTo>
                    <a:lnTo>
                      <a:pt x="8" y="11"/>
                    </a:lnTo>
                    <a:lnTo>
                      <a:pt x="4" y="11"/>
                    </a:lnTo>
                    <a:lnTo>
                      <a:pt x="2" y="7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3" y="0"/>
                    </a:lnTo>
                    <a:lnTo>
                      <a:pt x="7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561">
                <a:extLst>
                  <a:ext uri="{FF2B5EF4-FFF2-40B4-BE49-F238E27FC236}">
                    <a16:creationId xmlns:a16="http://schemas.microsoft.com/office/drawing/2014/main" id="{4C8CACD5-719A-93B5-F1F7-6F31F58D1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9" y="1922"/>
                <a:ext cx="4" cy="4"/>
              </a:xfrm>
              <a:custGeom>
                <a:avLst/>
                <a:gdLst>
                  <a:gd name="T0" fmla="*/ 0 w 11"/>
                  <a:gd name="T1" fmla="*/ 2 h 12"/>
                  <a:gd name="T2" fmla="*/ 2 w 11"/>
                  <a:gd name="T3" fmla="*/ 5 h 12"/>
                  <a:gd name="T4" fmla="*/ 7 w 11"/>
                  <a:gd name="T5" fmla="*/ 6 h 12"/>
                  <a:gd name="T6" fmla="*/ 10 w 11"/>
                  <a:gd name="T7" fmla="*/ 12 h 12"/>
                  <a:gd name="T8" fmla="*/ 10 w 11"/>
                  <a:gd name="T9" fmla="*/ 11 h 12"/>
                  <a:gd name="T10" fmla="*/ 10 w 11"/>
                  <a:gd name="T11" fmla="*/ 10 h 12"/>
                  <a:gd name="T12" fmla="*/ 11 w 11"/>
                  <a:gd name="T13" fmla="*/ 10 h 12"/>
                  <a:gd name="T14" fmla="*/ 9 w 11"/>
                  <a:gd name="T15" fmla="*/ 3 h 12"/>
                  <a:gd name="T16" fmla="*/ 9 w 11"/>
                  <a:gd name="T17" fmla="*/ 0 h 12"/>
                  <a:gd name="T18" fmla="*/ 8 w 11"/>
                  <a:gd name="T19" fmla="*/ 1 h 12"/>
                  <a:gd name="T20" fmla="*/ 1 w 11"/>
                  <a:gd name="T21" fmla="*/ 3 h 12"/>
                  <a:gd name="T22" fmla="*/ 0 w 11"/>
                  <a:gd name="T23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" h="12">
                    <a:moveTo>
                      <a:pt x="0" y="2"/>
                    </a:moveTo>
                    <a:lnTo>
                      <a:pt x="2" y="5"/>
                    </a:lnTo>
                    <a:lnTo>
                      <a:pt x="7" y="6"/>
                    </a:lnTo>
                    <a:lnTo>
                      <a:pt x="10" y="12"/>
                    </a:lnTo>
                    <a:lnTo>
                      <a:pt x="10" y="11"/>
                    </a:lnTo>
                    <a:lnTo>
                      <a:pt x="10" y="10"/>
                    </a:lnTo>
                    <a:lnTo>
                      <a:pt x="11" y="10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8" y="1"/>
                    </a:lnTo>
                    <a:lnTo>
                      <a:pt x="1" y="3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562">
                <a:extLst>
                  <a:ext uri="{FF2B5EF4-FFF2-40B4-BE49-F238E27FC236}">
                    <a16:creationId xmlns:a16="http://schemas.microsoft.com/office/drawing/2014/main" id="{7200075A-0517-8F0E-4B23-EEF6581EDA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4" y="1930"/>
                <a:ext cx="4" cy="8"/>
              </a:xfrm>
              <a:custGeom>
                <a:avLst/>
                <a:gdLst>
                  <a:gd name="T0" fmla="*/ 10 w 12"/>
                  <a:gd name="T1" fmla="*/ 4 h 24"/>
                  <a:gd name="T2" fmla="*/ 12 w 12"/>
                  <a:gd name="T3" fmla="*/ 9 h 24"/>
                  <a:gd name="T4" fmla="*/ 12 w 12"/>
                  <a:gd name="T5" fmla="*/ 11 h 24"/>
                  <a:gd name="T6" fmla="*/ 12 w 12"/>
                  <a:gd name="T7" fmla="*/ 16 h 24"/>
                  <a:gd name="T8" fmla="*/ 9 w 12"/>
                  <a:gd name="T9" fmla="*/ 22 h 24"/>
                  <a:gd name="T10" fmla="*/ 7 w 12"/>
                  <a:gd name="T11" fmla="*/ 24 h 24"/>
                  <a:gd name="T12" fmla="*/ 6 w 12"/>
                  <a:gd name="T13" fmla="*/ 22 h 24"/>
                  <a:gd name="T14" fmla="*/ 6 w 12"/>
                  <a:gd name="T15" fmla="*/ 16 h 24"/>
                  <a:gd name="T16" fmla="*/ 4 w 12"/>
                  <a:gd name="T17" fmla="*/ 14 h 24"/>
                  <a:gd name="T18" fmla="*/ 1 w 12"/>
                  <a:gd name="T19" fmla="*/ 13 h 24"/>
                  <a:gd name="T20" fmla="*/ 0 w 12"/>
                  <a:gd name="T21" fmla="*/ 9 h 24"/>
                  <a:gd name="T22" fmla="*/ 0 w 12"/>
                  <a:gd name="T23" fmla="*/ 5 h 24"/>
                  <a:gd name="T24" fmla="*/ 1 w 12"/>
                  <a:gd name="T25" fmla="*/ 4 h 24"/>
                  <a:gd name="T26" fmla="*/ 5 w 12"/>
                  <a:gd name="T27" fmla="*/ 2 h 24"/>
                  <a:gd name="T28" fmla="*/ 7 w 12"/>
                  <a:gd name="T29" fmla="*/ 0 h 24"/>
                  <a:gd name="T30" fmla="*/ 10 w 12"/>
                  <a:gd name="T3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24">
                    <a:moveTo>
                      <a:pt x="10" y="4"/>
                    </a:moveTo>
                    <a:lnTo>
                      <a:pt x="12" y="9"/>
                    </a:lnTo>
                    <a:lnTo>
                      <a:pt x="12" y="11"/>
                    </a:lnTo>
                    <a:lnTo>
                      <a:pt x="12" y="16"/>
                    </a:lnTo>
                    <a:lnTo>
                      <a:pt x="9" y="22"/>
                    </a:lnTo>
                    <a:lnTo>
                      <a:pt x="7" y="24"/>
                    </a:lnTo>
                    <a:lnTo>
                      <a:pt x="6" y="22"/>
                    </a:lnTo>
                    <a:lnTo>
                      <a:pt x="6" y="16"/>
                    </a:lnTo>
                    <a:lnTo>
                      <a:pt x="4" y="14"/>
                    </a:lnTo>
                    <a:lnTo>
                      <a:pt x="1" y="13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1" y="4"/>
                    </a:lnTo>
                    <a:lnTo>
                      <a:pt x="5" y="2"/>
                    </a:lnTo>
                    <a:lnTo>
                      <a:pt x="7" y="0"/>
                    </a:lnTo>
                    <a:lnTo>
                      <a:pt x="10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563">
                <a:extLst>
                  <a:ext uri="{FF2B5EF4-FFF2-40B4-BE49-F238E27FC236}">
                    <a16:creationId xmlns:a16="http://schemas.microsoft.com/office/drawing/2014/main" id="{5357DC4A-C6B4-1918-B17E-5EF7348979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" y="1928"/>
                <a:ext cx="7" cy="10"/>
              </a:xfrm>
              <a:custGeom>
                <a:avLst/>
                <a:gdLst>
                  <a:gd name="T0" fmla="*/ 20 w 21"/>
                  <a:gd name="T1" fmla="*/ 26 h 31"/>
                  <a:gd name="T2" fmla="*/ 18 w 21"/>
                  <a:gd name="T3" fmla="*/ 26 h 31"/>
                  <a:gd name="T4" fmla="*/ 19 w 21"/>
                  <a:gd name="T5" fmla="*/ 27 h 31"/>
                  <a:gd name="T6" fmla="*/ 19 w 21"/>
                  <a:gd name="T7" fmla="*/ 29 h 31"/>
                  <a:gd name="T8" fmla="*/ 20 w 21"/>
                  <a:gd name="T9" fmla="*/ 31 h 31"/>
                  <a:gd name="T10" fmla="*/ 17 w 21"/>
                  <a:gd name="T11" fmla="*/ 31 h 31"/>
                  <a:gd name="T12" fmla="*/ 15 w 21"/>
                  <a:gd name="T13" fmla="*/ 30 h 31"/>
                  <a:gd name="T14" fmla="*/ 11 w 21"/>
                  <a:gd name="T15" fmla="*/ 21 h 31"/>
                  <a:gd name="T16" fmla="*/ 9 w 21"/>
                  <a:gd name="T17" fmla="*/ 19 h 31"/>
                  <a:gd name="T18" fmla="*/ 9 w 21"/>
                  <a:gd name="T19" fmla="*/ 15 h 31"/>
                  <a:gd name="T20" fmla="*/ 7 w 21"/>
                  <a:gd name="T21" fmla="*/ 11 h 31"/>
                  <a:gd name="T22" fmla="*/ 4 w 21"/>
                  <a:gd name="T23" fmla="*/ 9 h 31"/>
                  <a:gd name="T24" fmla="*/ 0 w 21"/>
                  <a:gd name="T25" fmla="*/ 3 h 31"/>
                  <a:gd name="T26" fmla="*/ 1 w 21"/>
                  <a:gd name="T27" fmla="*/ 0 h 31"/>
                  <a:gd name="T28" fmla="*/ 3 w 21"/>
                  <a:gd name="T29" fmla="*/ 0 h 31"/>
                  <a:gd name="T30" fmla="*/ 4 w 21"/>
                  <a:gd name="T31" fmla="*/ 2 h 31"/>
                  <a:gd name="T32" fmla="*/ 9 w 21"/>
                  <a:gd name="T33" fmla="*/ 5 h 31"/>
                  <a:gd name="T34" fmla="*/ 14 w 21"/>
                  <a:gd name="T35" fmla="*/ 10 h 31"/>
                  <a:gd name="T36" fmla="*/ 20 w 21"/>
                  <a:gd name="T37" fmla="*/ 21 h 31"/>
                  <a:gd name="T38" fmla="*/ 21 w 21"/>
                  <a:gd name="T39" fmla="*/ 23 h 31"/>
                  <a:gd name="T40" fmla="*/ 20 w 21"/>
                  <a:gd name="T41" fmla="*/ 2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31">
                    <a:moveTo>
                      <a:pt x="20" y="26"/>
                    </a:moveTo>
                    <a:lnTo>
                      <a:pt x="18" y="26"/>
                    </a:lnTo>
                    <a:lnTo>
                      <a:pt x="19" y="27"/>
                    </a:lnTo>
                    <a:lnTo>
                      <a:pt x="19" y="29"/>
                    </a:lnTo>
                    <a:lnTo>
                      <a:pt x="20" y="31"/>
                    </a:lnTo>
                    <a:lnTo>
                      <a:pt x="17" y="31"/>
                    </a:lnTo>
                    <a:lnTo>
                      <a:pt x="15" y="30"/>
                    </a:lnTo>
                    <a:lnTo>
                      <a:pt x="11" y="21"/>
                    </a:lnTo>
                    <a:lnTo>
                      <a:pt x="9" y="19"/>
                    </a:lnTo>
                    <a:lnTo>
                      <a:pt x="9" y="15"/>
                    </a:lnTo>
                    <a:lnTo>
                      <a:pt x="7" y="11"/>
                    </a:lnTo>
                    <a:lnTo>
                      <a:pt x="4" y="9"/>
                    </a:lnTo>
                    <a:lnTo>
                      <a:pt x="0" y="3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2"/>
                    </a:lnTo>
                    <a:lnTo>
                      <a:pt x="9" y="5"/>
                    </a:lnTo>
                    <a:lnTo>
                      <a:pt x="14" y="10"/>
                    </a:lnTo>
                    <a:lnTo>
                      <a:pt x="20" y="21"/>
                    </a:lnTo>
                    <a:lnTo>
                      <a:pt x="21" y="23"/>
                    </a:lnTo>
                    <a:lnTo>
                      <a:pt x="20" y="2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564">
                <a:extLst>
                  <a:ext uri="{FF2B5EF4-FFF2-40B4-BE49-F238E27FC236}">
                    <a16:creationId xmlns:a16="http://schemas.microsoft.com/office/drawing/2014/main" id="{003C890F-9A10-DCB7-615E-7759A385A0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7" y="1882"/>
                <a:ext cx="8" cy="5"/>
              </a:xfrm>
              <a:custGeom>
                <a:avLst/>
                <a:gdLst>
                  <a:gd name="T0" fmla="*/ 16 w 26"/>
                  <a:gd name="T1" fmla="*/ 11 h 15"/>
                  <a:gd name="T2" fmla="*/ 17 w 26"/>
                  <a:gd name="T3" fmla="*/ 8 h 15"/>
                  <a:gd name="T4" fmla="*/ 20 w 26"/>
                  <a:gd name="T5" fmla="*/ 9 h 15"/>
                  <a:gd name="T6" fmla="*/ 24 w 26"/>
                  <a:gd name="T7" fmla="*/ 9 h 15"/>
                  <a:gd name="T8" fmla="*/ 24 w 26"/>
                  <a:gd name="T9" fmla="*/ 7 h 15"/>
                  <a:gd name="T10" fmla="*/ 26 w 26"/>
                  <a:gd name="T11" fmla="*/ 4 h 15"/>
                  <a:gd name="T12" fmla="*/ 26 w 26"/>
                  <a:gd name="T13" fmla="*/ 0 h 15"/>
                  <a:gd name="T14" fmla="*/ 11 w 26"/>
                  <a:gd name="T15" fmla="*/ 3 h 15"/>
                  <a:gd name="T16" fmla="*/ 2 w 26"/>
                  <a:gd name="T17" fmla="*/ 7 h 15"/>
                  <a:gd name="T18" fmla="*/ 0 w 26"/>
                  <a:gd name="T19" fmla="*/ 7 h 15"/>
                  <a:gd name="T20" fmla="*/ 1 w 26"/>
                  <a:gd name="T21" fmla="*/ 10 h 15"/>
                  <a:gd name="T22" fmla="*/ 4 w 26"/>
                  <a:gd name="T23" fmla="*/ 12 h 15"/>
                  <a:gd name="T24" fmla="*/ 12 w 26"/>
                  <a:gd name="T25" fmla="*/ 11 h 15"/>
                  <a:gd name="T26" fmla="*/ 12 w 26"/>
                  <a:gd name="T27" fmla="*/ 10 h 15"/>
                  <a:gd name="T28" fmla="*/ 13 w 26"/>
                  <a:gd name="T29" fmla="*/ 12 h 15"/>
                  <a:gd name="T30" fmla="*/ 12 w 26"/>
                  <a:gd name="T31" fmla="*/ 14 h 15"/>
                  <a:gd name="T32" fmla="*/ 14 w 26"/>
                  <a:gd name="T33" fmla="*/ 15 h 15"/>
                  <a:gd name="T34" fmla="*/ 16 w 26"/>
                  <a:gd name="T35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6" h="15">
                    <a:moveTo>
                      <a:pt x="16" y="11"/>
                    </a:moveTo>
                    <a:lnTo>
                      <a:pt x="17" y="8"/>
                    </a:lnTo>
                    <a:lnTo>
                      <a:pt x="20" y="9"/>
                    </a:lnTo>
                    <a:lnTo>
                      <a:pt x="24" y="9"/>
                    </a:lnTo>
                    <a:lnTo>
                      <a:pt x="24" y="7"/>
                    </a:lnTo>
                    <a:lnTo>
                      <a:pt x="26" y="4"/>
                    </a:lnTo>
                    <a:lnTo>
                      <a:pt x="26" y="0"/>
                    </a:lnTo>
                    <a:lnTo>
                      <a:pt x="11" y="3"/>
                    </a:lnTo>
                    <a:lnTo>
                      <a:pt x="2" y="7"/>
                    </a:lnTo>
                    <a:lnTo>
                      <a:pt x="0" y="7"/>
                    </a:lnTo>
                    <a:lnTo>
                      <a:pt x="1" y="10"/>
                    </a:lnTo>
                    <a:lnTo>
                      <a:pt x="4" y="12"/>
                    </a:lnTo>
                    <a:lnTo>
                      <a:pt x="12" y="11"/>
                    </a:lnTo>
                    <a:lnTo>
                      <a:pt x="12" y="10"/>
                    </a:lnTo>
                    <a:lnTo>
                      <a:pt x="13" y="12"/>
                    </a:lnTo>
                    <a:lnTo>
                      <a:pt x="12" y="14"/>
                    </a:lnTo>
                    <a:lnTo>
                      <a:pt x="14" y="15"/>
                    </a:lnTo>
                    <a:lnTo>
                      <a:pt x="16" y="1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565">
                <a:extLst>
                  <a:ext uri="{FF2B5EF4-FFF2-40B4-BE49-F238E27FC236}">
                    <a16:creationId xmlns:a16="http://schemas.microsoft.com/office/drawing/2014/main" id="{7EDF5356-55CE-3C8F-A753-86E28F8664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0" y="1886"/>
                <a:ext cx="4" cy="4"/>
              </a:xfrm>
              <a:custGeom>
                <a:avLst/>
                <a:gdLst>
                  <a:gd name="T0" fmla="*/ 0 w 12"/>
                  <a:gd name="T1" fmla="*/ 4 h 10"/>
                  <a:gd name="T2" fmla="*/ 2 w 12"/>
                  <a:gd name="T3" fmla="*/ 7 h 10"/>
                  <a:gd name="T4" fmla="*/ 8 w 12"/>
                  <a:gd name="T5" fmla="*/ 10 h 10"/>
                  <a:gd name="T6" fmla="*/ 12 w 12"/>
                  <a:gd name="T7" fmla="*/ 7 h 10"/>
                  <a:gd name="T8" fmla="*/ 11 w 12"/>
                  <a:gd name="T9" fmla="*/ 4 h 10"/>
                  <a:gd name="T10" fmla="*/ 8 w 12"/>
                  <a:gd name="T11" fmla="*/ 3 h 10"/>
                  <a:gd name="T12" fmla="*/ 5 w 12"/>
                  <a:gd name="T13" fmla="*/ 1 h 10"/>
                  <a:gd name="T14" fmla="*/ 4 w 12"/>
                  <a:gd name="T15" fmla="*/ 0 h 10"/>
                  <a:gd name="T16" fmla="*/ 1 w 12"/>
                  <a:gd name="T17" fmla="*/ 0 h 10"/>
                  <a:gd name="T18" fmla="*/ 0 w 12"/>
                  <a:gd name="T19" fmla="*/ 4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0">
                    <a:moveTo>
                      <a:pt x="0" y="4"/>
                    </a:moveTo>
                    <a:lnTo>
                      <a:pt x="2" y="7"/>
                    </a:lnTo>
                    <a:lnTo>
                      <a:pt x="8" y="10"/>
                    </a:lnTo>
                    <a:lnTo>
                      <a:pt x="12" y="7"/>
                    </a:lnTo>
                    <a:lnTo>
                      <a:pt x="11" y="4"/>
                    </a:lnTo>
                    <a:lnTo>
                      <a:pt x="8" y="3"/>
                    </a:lnTo>
                    <a:lnTo>
                      <a:pt x="5" y="1"/>
                    </a:lnTo>
                    <a:lnTo>
                      <a:pt x="4" y="0"/>
                    </a:lnTo>
                    <a:lnTo>
                      <a:pt x="1" y="0"/>
                    </a:lnTo>
                    <a:lnTo>
                      <a:pt x="0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566">
                <a:extLst>
                  <a:ext uri="{FF2B5EF4-FFF2-40B4-BE49-F238E27FC236}">
                    <a16:creationId xmlns:a16="http://schemas.microsoft.com/office/drawing/2014/main" id="{249848AB-D672-EA72-04F0-2E7DCBFF25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900"/>
                <a:ext cx="8" cy="5"/>
              </a:xfrm>
              <a:custGeom>
                <a:avLst/>
                <a:gdLst>
                  <a:gd name="T0" fmla="*/ 14 w 24"/>
                  <a:gd name="T1" fmla="*/ 13 h 14"/>
                  <a:gd name="T2" fmla="*/ 14 w 24"/>
                  <a:gd name="T3" fmla="*/ 11 h 14"/>
                  <a:gd name="T4" fmla="*/ 16 w 24"/>
                  <a:gd name="T5" fmla="*/ 11 h 14"/>
                  <a:gd name="T6" fmla="*/ 21 w 24"/>
                  <a:gd name="T7" fmla="*/ 12 h 14"/>
                  <a:gd name="T8" fmla="*/ 24 w 24"/>
                  <a:gd name="T9" fmla="*/ 10 h 14"/>
                  <a:gd name="T10" fmla="*/ 24 w 24"/>
                  <a:gd name="T11" fmla="*/ 8 h 14"/>
                  <a:gd name="T12" fmla="*/ 20 w 24"/>
                  <a:gd name="T13" fmla="*/ 4 h 14"/>
                  <a:gd name="T14" fmla="*/ 17 w 24"/>
                  <a:gd name="T15" fmla="*/ 2 h 14"/>
                  <a:gd name="T16" fmla="*/ 15 w 24"/>
                  <a:gd name="T17" fmla="*/ 0 h 14"/>
                  <a:gd name="T18" fmla="*/ 12 w 24"/>
                  <a:gd name="T19" fmla="*/ 1 h 14"/>
                  <a:gd name="T20" fmla="*/ 7 w 24"/>
                  <a:gd name="T21" fmla="*/ 2 h 14"/>
                  <a:gd name="T22" fmla="*/ 5 w 24"/>
                  <a:gd name="T23" fmla="*/ 2 h 14"/>
                  <a:gd name="T24" fmla="*/ 0 w 24"/>
                  <a:gd name="T25" fmla="*/ 4 h 14"/>
                  <a:gd name="T26" fmla="*/ 1 w 24"/>
                  <a:gd name="T27" fmla="*/ 4 h 14"/>
                  <a:gd name="T28" fmla="*/ 5 w 24"/>
                  <a:gd name="T29" fmla="*/ 7 h 14"/>
                  <a:gd name="T30" fmla="*/ 8 w 24"/>
                  <a:gd name="T31" fmla="*/ 7 h 14"/>
                  <a:gd name="T32" fmla="*/ 10 w 24"/>
                  <a:gd name="T33" fmla="*/ 6 h 14"/>
                  <a:gd name="T34" fmla="*/ 10 w 24"/>
                  <a:gd name="T35" fmla="*/ 7 h 14"/>
                  <a:gd name="T36" fmla="*/ 9 w 24"/>
                  <a:gd name="T37" fmla="*/ 10 h 14"/>
                  <a:gd name="T38" fmla="*/ 7 w 24"/>
                  <a:gd name="T39" fmla="*/ 10 h 14"/>
                  <a:gd name="T40" fmla="*/ 7 w 24"/>
                  <a:gd name="T41" fmla="*/ 13 h 14"/>
                  <a:gd name="T42" fmla="*/ 8 w 24"/>
                  <a:gd name="T43" fmla="*/ 14 h 14"/>
                  <a:gd name="T44" fmla="*/ 10 w 24"/>
                  <a:gd name="T45" fmla="*/ 14 h 14"/>
                  <a:gd name="T46" fmla="*/ 14 w 24"/>
                  <a:gd name="T47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4" h="14">
                    <a:moveTo>
                      <a:pt x="14" y="13"/>
                    </a:moveTo>
                    <a:lnTo>
                      <a:pt x="14" y="11"/>
                    </a:lnTo>
                    <a:lnTo>
                      <a:pt x="16" y="11"/>
                    </a:lnTo>
                    <a:lnTo>
                      <a:pt x="21" y="12"/>
                    </a:lnTo>
                    <a:lnTo>
                      <a:pt x="24" y="10"/>
                    </a:lnTo>
                    <a:lnTo>
                      <a:pt x="24" y="8"/>
                    </a:lnTo>
                    <a:lnTo>
                      <a:pt x="20" y="4"/>
                    </a:lnTo>
                    <a:lnTo>
                      <a:pt x="17" y="2"/>
                    </a:lnTo>
                    <a:lnTo>
                      <a:pt x="15" y="0"/>
                    </a:lnTo>
                    <a:lnTo>
                      <a:pt x="12" y="1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5" y="7"/>
                    </a:lnTo>
                    <a:lnTo>
                      <a:pt x="8" y="7"/>
                    </a:lnTo>
                    <a:lnTo>
                      <a:pt x="10" y="6"/>
                    </a:lnTo>
                    <a:lnTo>
                      <a:pt x="10" y="7"/>
                    </a:lnTo>
                    <a:lnTo>
                      <a:pt x="9" y="10"/>
                    </a:lnTo>
                    <a:lnTo>
                      <a:pt x="7" y="10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4"/>
                    </a:lnTo>
                    <a:lnTo>
                      <a:pt x="14" y="1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567">
                <a:extLst>
                  <a:ext uri="{FF2B5EF4-FFF2-40B4-BE49-F238E27FC236}">
                    <a16:creationId xmlns:a16="http://schemas.microsoft.com/office/drawing/2014/main" id="{2DC5698A-756F-5E74-52D2-FE1B1AB4F8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3" y="1952"/>
                <a:ext cx="9" cy="9"/>
              </a:xfrm>
              <a:custGeom>
                <a:avLst/>
                <a:gdLst>
                  <a:gd name="T0" fmla="*/ 5 w 27"/>
                  <a:gd name="T1" fmla="*/ 2 h 27"/>
                  <a:gd name="T2" fmla="*/ 11 w 27"/>
                  <a:gd name="T3" fmla="*/ 5 h 27"/>
                  <a:gd name="T4" fmla="*/ 20 w 27"/>
                  <a:gd name="T5" fmla="*/ 6 h 27"/>
                  <a:gd name="T6" fmla="*/ 21 w 27"/>
                  <a:gd name="T7" fmla="*/ 7 h 27"/>
                  <a:gd name="T8" fmla="*/ 23 w 27"/>
                  <a:gd name="T9" fmla="*/ 10 h 27"/>
                  <a:gd name="T10" fmla="*/ 25 w 27"/>
                  <a:gd name="T11" fmla="*/ 15 h 27"/>
                  <a:gd name="T12" fmla="*/ 25 w 27"/>
                  <a:gd name="T13" fmla="*/ 16 h 27"/>
                  <a:gd name="T14" fmla="*/ 26 w 27"/>
                  <a:gd name="T15" fmla="*/ 18 h 27"/>
                  <a:gd name="T16" fmla="*/ 27 w 27"/>
                  <a:gd name="T17" fmla="*/ 23 h 27"/>
                  <a:gd name="T18" fmla="*/ 25 w 27"/>
                  <a:gd name="T19" fmla="*/ 26 h 27"/>
                  <a:gd name="T20" fmla="*/ 23 w 27"/>
                  <a:gd name="T21" fmla="*/ 27 h 27"/>
                  <a:gd name="T22" fmla="*/ 20 w 27"/>
                  <a:gd name="T23" fmla="*/ 26 h 27"/>
                  <a:gd name="T24" fmla="*/ 19 w 27"/>
                  <a:gd name="T25" fmla="*/ 26 h 27"/>
                  <a:gd name="T26" fmla="*/ 18 w 27"/>
                  <a:gd name="T27" fmla="*/ 23 h 27"/>
                  <a:gd name="T28" fmla="*/ 11 w 27"/>
                  <a:gd name="T29" fmla="*/ 18 h 27"/>
                  <a:gd name="T30" fmla="*/ 7 w 27"/>
                  <a:gd name="T31" fmla="*/ 18 h 27"/>
                  <a:gd name="T32" fmla="*/ 4 w 27"/>
                  <a:gd name="T33" fmla="*/ 17 h 27"/>
                  <a:gd name="T34" fmla="*/ 2 w 27"/>
                  <a:gd name="T35" fmla="*/ 10 h 27"/>
                  <a:gd name="T36" fmla="*/ 1 w 27"/>
                  <a:gd name="T37" fmla="*/ 6 h 27"/>
                  <a:gd name="T38" fmla="*/ 0 w 27"/>
                  <a:gd name="T39" fmla="*/ 1 h 27"/>
                  <a:gd name="T40" fmla="*/ 1 w 27"/>
                  <a:gd name="T41" fmla="*/ 0 h 27"/>
                  <a:gd name="T42" fmla="*/ 2 w 27"/>
                  <a:gd name="T43" fmla="*/ 0 h 27"/>
                  <a:gd name="T44" fmla="*/ 5 w 27"/>
                  <a:gd name="T45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" h="27">
                    <a:moveTo>
                      <a:pt x="5" y="2"/>
                    </a:moveTo>
                    <a:lnTo>
                      <a:pt x="11" y="5"/>
                    </a:lnTo>
                    <a:lnTo>
                      <a:pt x="20" y="6"/>
                    </a:lnTo>
                    <a:lnTo>
                      <a:pt x="21" y="7"/>
                    </a:lnTo>
                    <a:lnTo>
                      <a:pt x="23" y="10"/>
                    </a:lnTo>
                    <a:lnTo>
                      <a:pt x="25" y="15"/>
                    </a:lnTo>
                    <a:lnTo>
                      <a:pt x="25" y="16"/>
                    </a:lnTo>
                    <a:lnTo>
                      <a:pt x="26" y="18"/>
                    </a:lnTo>
                    <a:lnTo>
                      <a:pt x="27" y="23"/>
                    </a:lnTo>
                    <a:lnTo>
                      <a:pt x="25" y="26"/>
                    </a:lnTo>
                    <a:lnTo>
                      <a:pt x="23" y="27"/>
                    </a:lnTo>
                    <a:lnTo>
                      <a:pt x="20" y="26"/>
                    </a:lnTo>
                    <a:lnTo>
                      <a:pt x="19" y="26"/>
                    </a:lnTo>
                    <a:lnTo>
                      <a:pt x="18" y="23"/>
                    </a:lnTo>
                    <a:lnTo>
                      <a:pt x="11" y="18"/>
                    </a:lnTo>
                    <a:lnTo>
                      <a:pt x="7" y="18"/>
                    </a:lnTo>
                    <a:lnTo>
                      <a:pt x="4" y="17"/>
                    </a:lnTo>
                    <a:lnTo>
                      <a:pt x="2" y="10"/>
                    </a:lnTo>
                    <a:lnTo>
                      <a:pt x="1" y="6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5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568">
                <a:extLst>
                  <a:ext uri="{FF2B5EF4-FFF2-40B4-BE49-F238E27FC236}">
                    <a16:creationId xmlns:a16="http://schemas.microsoft.com/office/drawing/2014/main" id="{C0BCB069-97C4-4A9D-906B-CEC0D203B3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1959"/>
                <a:ext cx="7" cy="11"/>
              </a:xfrm>
              <a:custGeom>
                <a:avLst/>
                <a:gdLst>
                  <a:gd name="T0" fmla="*/ 14 w 23"/>
                  <a:gd name="T1" fmla="*/ 4 h 34"/>
                  <a:gd name="T2" fmla="*/ 13 w 23"/>
                  <a:gd name="T3" fmla="*/ 8 h 34"/>
                  <a:gd name="T4" fmla="*/ 14 w 23"/>
                  <a:gd name="T5" fmla="*/ 11 h 34"/>
                  <a:gd name="T6" fmla="*/ 15 w 23"/>
                  <a:gd name="T7" fmla="*/ 12 h 34"/>
                  <a:gd name="T8" fmla="*/ 19 w 23"/>
                  <a:gd name="T9" fmla="*/ 14 h 34"/>
                  <a:gd name="T10" fmla="*/ 22 w 23"/>
                  <a:gd name="T11" fmla="*/ 17 h 34"/>
                  <a:gd name="T12" fmla="*/ 22 w 23"/>
                  <a:gd name="T13" fmla="*/ 19 h 34"/>
                  <a:gd name="T14" fmla="*/ 23 w 23"/>
                  <a:gd name="T15" fmla="*/ 24 h 34"/>
                  <a:gd name="T16" fmla="*/ 22 w 23"/>
                  <a:gd name="T17" fmla="*/ 33 h 34"/>
                  <a:gd name="T18" fmla="*/ 20 w 23"/>
                  <a:gd name="T19" fmla="*/ 33 h 34"/>
                  <a:gd name="T20" fmla="*/ 18 w 23"/>
                  <a:gd name="T21" fmla="*/ 33 h 34"/>
                  <a:gd name="T22" fmla="*/ 15 w 23"/>
                  <a:gd name="T23" fmla="*/ 33 h 34"/>
                  <a:gd name="T24" fmla="*/ 13 w 23"/>
                  <a:gd name="T25" fmla="*/ 33 h 34"/>
                  <a:gd name="T26" fmla="*/ 12 w 23"/>
                  <a:gd name="T27" fmla="*/ 33 h 34"/>
                  <a:gd name="T28" fmla="*/ 12 w 23"/>
                  <a:gd name="T29" fmla="*/ 34 h 34"/>
                  <a:gd name="T30" fmla="*/ 7 w 23"/>
                  <a:gd name="T31" fmla="*/ 33 h 34"/>
                  <a:gd name="T32" fmla="*/ 3 w 23"/>
                  <a:gd name="T33" fmla="*/ 31 h 34"/>
                  <a:gd name="T34" fmla="*/ 0 w 23"/>
                  <a:gd name="T35" fmla="*/ 29 h 34"/>
                  <a:gd name="T36" fmla="*/ 3 w 23"/>
                  <a:gd name="T37" fmla="*/ 29 h 34"/>
                  <a:gd name="T38" fmla="*/ 10 w 23"/>
                  <a:gd name="T39" fmla="*/ 29 h 34"/>
                  <a:gd name="T40" fmla="*/ 16 w 23"/>
                  <a:gd name="T41" fmla="*/ 29 h 34"/>
                  <a:gd name="T42" fmla="*/ 16 w 23"/>
                  <a:gd name="T43" fmla="*/ 28 h 34"/>
                  <a:gd name="T44" fmla="*/ 16 w 23"/>
                  <a:gd name="T45" fmla="*/ 26 h 34"/>
                  <a:gd name="T46" fmla="*/ 17 w 23"/>
                  <a:gd name="T47" fmla="*/ 24 h 34"/>
                  <a:gd name="T48" fmla="*/ 16 w 23"/>
                  <a:gd name="T49" fmla="*/ 20 h 34"/>
                  <a:gd name="T50" fmla="*/ 16 w 23"/>
                  <a:gd name="T51" fmla="*/ 19 h 34"/>
                  <a:gd name="T52" fmla="*/ 13 w 23"/>
                  <a:gd name="T53" fmla="*/ 18 h 34"/>
                  <a:gd name="T54" fmla="*/ 8 w 23"/>
                  <a:gd name="T55" fmla="*/ 13 h 34"/>
                  <a:gd name="T56" fmla="*/ 9 w 23"/>
                  <a:gd name="T57" fmla="*/ 6 h 34"/>
                  <a:gd name="T58" fmla="*/ 11 w 23"/>
                  <a:gd name="T59" fmla="*/ 3 h 34"/>
                  <a:gd name="T60" fmla="*/ 13 w 23"/>
                  <a:gd name="T61" fmla="*/ 0 h 34"/>
                  <a:gd name="T62" fmla="*/ 14 w 23"/>
                  <a:gd name="T63" fmla="*/ 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3" h="34">
                    <a:moveTo>
                      <a:pt x="14" y="4"/>
                    </a:moveTo>
                    <a:lnTo>
                      <a:pt x="13" y="8"/>
                    </a:lnTo>
                    <a:lnTo>
                      <a:pt x="14" y="11"/>
                    </a:lnTo>
                    <a:lnTo>
                      <a:pt x="15" y="12"/>
                    </a:lnTo>
                    <a:lnTo>
                      <a:pt x="19" y="14"/>
                    </a:lnTo>
                    <a:lnTo>
                      <a:pt x="22" y="17"/>
                    </a:lnTo>
                    <a:lnTo>
                      <a:pt x="22" y="19"/>
                    </a:lnTo>
                    <a:lnTo>
                      <a:pt x="23" y="24"/>
                    </a:lnTo>
                    <a:lnTo>
                      <a:pt x="22" y="33"/>
                    </a:lnTo>
                    <a:lnTo>
                      <a:pt x="20" y="33"/>
                    </a:lnTo>
                    <a:lnTo>
                      <a:pt x="18" y="33"/>
                    </a:lnTo>
                    <a:lnTo>
                      <a:pt x="15" y="33"/>
                    </a:lnTo>
                    <a:lnTo>
                      <a:pt x="13" y="33"/>
                    </a:lnTo>
                    <a:lnTo>
                      <a:pt x="12" y="33"/>
                    </a:lnTo>
                    <a:lnTo>
                      <a:pt x="12" y="34"/>
                    </a:lnTo>
                    <a:lnTo>
                      <a:pt x="7" y="33"/>
                    </a:lnTo>
                    <a:lnTo>
                      <a:pt x="3" y="31"/>
                    </a:lnTo>
                    <a:lnTo>
                      <a:pt x="0" y="29"/>
                    </a:lnTo>
                    <a:lnTo>
                      <a:pt x="3" y="29"/>
                    </a:lnTo>
                    <a:lnTo>
                      <a:pt x="10" y="29"/>
                    </a:lnTo>
                    <a:lnTo>
                      <a:pt x="16" y="29"/>
                    </a:lnTo>
                    <a:lnTo>
                      <a:pt x="16" y="28"/>
                    </a:lnTo>
                    <a:lnTo>
                      <a:pt x="16" y="26"/>
                    </a:lnTo>
                    <a:lnTo>
                      <a:pt x="17" y="24"/>
                    </a:lnTo>
                    <a:lnTo>
                      <a:pt x="16" y="20"/>
                    </a:lnTo>
                    <a:lnTo>
                      <a:pt x="16" y="19"/>
                    </a:lnTo>
                    <a:lnTo>
                      <a:pt x="13" y="18"/>
                    </a:lnTo>
                    <a:lnTo>
                      <a:pt x="8" y="13"/>
                    </a:lnTo>
                    <a:lnTo>
                      <a:pt x="9" y="6"/>
                    </a:lnTo>
                    <a:lnTo>
                      <a:pt x="11" y="3"/>
                    </a:lnTo>
                    <a:lnTo>
                      <a:pt x="13" y="0"/>
                    </a:lnTo>
                    <a:lnTo>
                      <a:pt x="14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569">
                <a:extLst>
                  <a:ext uri="{FF2B5EF4-FFF2-40B4-BE49-F238E27FC236}">
                    <a16:creationId xmlns:a16="http://schemas.microsoft.com/office/drawing/2014/main" id="{06576F6E-FF11-5ECC-D365-B824104A8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2" y="1928"/>
                <a:ext cx="7" cy="11"/>
              </a:xfrm>
              <a:custGeom>
                <a:avLst/>
                <a:gdLst>
                  <a:gd name="T0" fmla="*/ 14 w 21"/>
                  <a:gd name="T1" fmla="*/ 4 h 31"/>
                  <a:gd name="T2" fmla="*/ 15 w 21"/>
                  <a:gd name="T3" fmla="*/ 11 h 31"/>
                  <a:gd name="T4" fmla="*/ 16 w 21"/>
                  <a:gd name="T5" fmla="*/ 12 h 31"/>
                  <a:gd name="T6" fmla="*/ 20 w 21"/>
                  <a:gd name="T7" fmla="*/ 15 h 31"/>
                  <a:gd name="T8" fmla="*/ 20 w 21"/>
                  <a:gd name="T9" fmla="*/ 17 h 31"/>
                  <a:gd name="T10" fmla="*/ 21 w 21"/>
                  <a:gd name="T11" fmla="*/ 19 h 31"/>
                  <a:gd name="T12" fmla="*/ 19 w 21"/>
                  <a:gd name="T13" fmla="*/ 25 h 31"/>
                  <a:gd name="T14" fmla="*/ 14 w 21"/>
                  <a:gd name="T15" fmla="*/ 29 h 31"/>
                  <a:gd name="T16" fmla="*/ 12 w 21"/>
                  <a:gd name="T17" fmla="*/ 30 h 31"/>
                  <a:gd name="T18" fmla="*/ 12 w 21"/>
                  <a:gd name="T19" fmla="*/ 31 h 31"/>
                  <a:gd name="T20" fmla="*/ 11 w 21"/>
                  <a:gd name="T21" fmla="*/ 27 h 31"/>
                  <a:gd name="T22" fmla="*/ 14 w 21"/>
                  <a:gd name="T23" fmla="*/ 21 h 31"/>
                  <a:gd name="T24" fmla="*/ 13 w 21"/>
                  <a:gd name="T25" fmla="*/ 18 h 31"/>
                  <a:gd name="T26" fmla="*/ 13 w 21"/>
                  <a:gd name="T27" fmla="*/ 17 h 31"/>
                  <a:gd name="T28" fmla="*/ 11 w 21"/>
                  <a:gd name="T29" fmla="*/ 15 h 31"/>
                  <a:gd name="T30" fmla="*/ 10 w 21"/>
                  <a:gd name="T31" fmla="*/ 17 h 31"/>
                  <a:gd name="T32" fmla="*/ 8 w 21"/>
                  <a:gd name="T33" fmla="*/ 15 h 31"/>
                  <a:gd name="T34" fmla="*/ 2 w 21"/>
                  <a:gd name="T35" fmla="*/ 11 h 31"/>
                  <a:gd name="T36" fmla="*/ 0 w 21"/>
                  <a:gd name="T37" fmla="*/ 9 h 31"/>
                  <a:gd name="T38" fmla="*/ 1 w 21"/>
                  <a:gd name="T39" fmla="*/ 8 h 31"/>
                  <a:gd name="T40" fmla="*/ 2 w 21"/>
                  <a:gd name="T41" fmla="*/ 6 h 31"/>
                  <a:gd name="T42" fmla="*/ 6 w 21"/>
                  <a:gd name="T43" fmla="*/ 4 h 31"/>
                  <a:gd name="T44" fmla="*/ 9 w 21"/>
                  <a:gd name="T45" fmla="*/ 1 h 31"/>
                  <a:gd name="T46" fmla="*/ 13 w 21"/>
                  <a:gd name="T47" fmla="*/ 0 h 31"/>
                  <a:gd name="T48" fmla="*/ 13 w 21"/>
                  <a:gd name="T49" fmla="*/ 1 h 31"/>
                  <a:gd name="T50" fmla="*/ 14 w 21"/>
                  <a:gd name="T51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1" h="31">
                    <a:moveTo>
                      <a:pt x="14" y="4"/>
                    </a:moveTo>
                    <a:lnTo>
                      <a:pt x="15" y="11"/>
                    </a:lnTo>
                    <a:lnTo>
                      <a:pt x="16" y="12"/>
                    </a:lnTo>
                    <a:lnTo>
                      <a:pt x="20" y="15"/>
                    </a:lnTo>
                    <a:lnTo>
                      <a:pt x="20" y="17"/>
                    </a:lnTo>
                    <a:lnTo>
                      <a:pt x="21" y="19"/>
                    </a:lnTo>
                    <a:lnTo>
                      <a:pt x="19" y="25"/>
                    </a:lnTo>
                    <a:lnTo>
                      <a:pt x="14" y="29"/>
                    </a:lnTo>
                    <a:lnTo>
                      <a:pt x="12" y="30"/>
                    </a:lnTo>
                    <a:lnTo>
                      <a:pt x="12" y="31"/>
                    </a:lnTo>
                    <a:lnTo>
                      <a:pt x="11" y="27"/>
                    </a:lnTo>
                    <a:lnTo>
                      <a:pt x="14" y="21"/>
                    </a:lnTo>
                    <a:lnTo>
                      <a:pt x="13" y="18"/>
                    </a:lnTo>
                    <a:lnTo>
                      <a:pt x="13" y="17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8" y="15"/>
                    </a:lnTo>
                    <a:lnTo>
                      <a:pt x="2" y="11"/>
                    </a:lnTo>
                    <a:lnTo>
                      <a:pt x="0" y="9"/>
                    </a:lnTo>
                    <a:lnTo>
                      <a:pt x="1" y="8"/>
                    </a:lnTo>
                    <a:lnTo>
                      <a:pt x="2" y="6"/>
                    </a:lnTo>
                    <a:lnTo>
                      <a:pt x="6" y="4"/>
                    </a:lnTo>
                    <a:lnTo>
                      <a:pt x="9" y="1"/>
                    </a:lnTo>
                    <a:lnTo>
                      <a:pt x="13" y="0"/>
                    </a:lnTo>
                    <a:lnTo>
                      <a:pt x="13" y="1"/>
                    </a:lnTo>
                    <a:lnTo>
                      <a:pt x="14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570">
                <a:extLst>
                  <a:ext uri="{FF2B5EF4-FFF2-40B4-BE49-F238E27FC236}">
                    <a16:creationId xmlns:a16="http://schemas.microsoft.com/office/drawing/2014/main" id="{EBF41441-0F13-9F0B-5524-81122F5334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5" y="1967"/>
                <a:ext cx="5" cy="8"/>
              </a:xfrm>
              <a:custGeom>
                <a:avLst/>
                <a:gdLst>
                  <a:gd name="T0" fmla="*/ 5 w 15"/>
                  <a:gd name="T1" fmla="*/ 1 h 24"/>
                  <a:gd name="T2" fmla="*/ 1 w 15"/>
                  <a:gd name="T3" fmla="*/ 6 h 24"/>
                  <a:gd name="T4" fmla="*/ 0 w 15"/>
                  <a:gd name="T5" fmla="*/ 8 h 24"/>
                  <a:gd name="T6" fmla="*/ 4 w 15"/>
                  <a:gd name="T7" fmla="*/ 12 h 24"/>
                  <a:gd name="T8" fmla="*/ 5 w 15"/>
                  <a:gd name="T9" fmla="*/ 13 h 24"/>
                  <a:gd name="T10" fmla="*/ 6 w 15"/>
                  <a:gd name="T11" fmla="*/ 16 h 24"/>
                  <a:gd name="T12" fmla="*/ 6 w 15"/>
                  <a:gd name="T13" fmla="*/ 20 h 24"/>
                  <a:gd name="T14" fmla="*/ 7 w 15"/>
                  <a:gd name="T15" fmla="*/ 23 h 24"/>
                  <a:gd name="T16" fmla="*/ 10 w 15"/>
                  <a:gd name="T17" fmla="*/ 24 h 24"/>
                  <a:gd name="T18" fmla="*/ 11 w 15"/>
                  <a:gd name="T19" fmla="*/ 22 h 24"/>
                  <a:gd name="T20" fmla="*/ 13 w 15"/>
                  <a:gd name="T21" fmla="*/ 19 h 24"/>
                  <a:gd name="T22" fmla="*/ 15 w 15"/>
                  <a:gd name="T23" fmla="*/ 9 h 24"/>
                  <a:gd name="T24" fmla="*/ 14 w 15"/>
                  <a:gd name="T25" fmla="*/ 7 h 24"/>
                  <a:gd name="T26" fmla="*/ 13 w 15"/>
                  <a:gd name="T27" fmla="*/ 6 h 24"/>
                  <a:gd name="T28" fmla="*/ 11 w 15"/>
                  <a:gd name="T29" fmla="*/ 4 h 24"/>
                  <a:gd name="T30" fmla="*/ 10 w 15"/>
                  <a:gd name="T31" fmla="*/ 3 h 24"/>
                  <a:gd name="T32" fmla="*/ 8 w 15"/>
                  <a:gd name="T33" fmla="*/ 1 h 24"/>
                  <a:gd name="T34" fmla="*/ 6 w 15"/>
                  <a:gd name="T35" fmla="*/ 0 h 24"/>
                  <a:gd name="T36" fmla="*/ 5 w 15"/>
                  <a:gd name="T37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" h="24">
                    <a:moveTo>
                      <a:pt x="5" y="1"/>
                    </a:moveTo>
                    <a:lnTo>
                      <a:pt x="1" y="6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5" y="13"/>
                    </a:lnTo>
                    <a:lnTo>
                      <a:pt x="6" y="16"/>
                    </a:lnTo>
                    <a:lnTo>
                      <a:pt x="6" y="20"/>
                    </a:lnTo>
                    <a:lnTo>
                      <a:pt x="7" y="23"/>
                    </a:lnTo>
                    <a:lnTo>
                      <a:pt x="10" y="24"/>
                    </a:lnTo>
                    <a:lnTo>
                      <a:pt x="11" y="22"/>
                    </a:lnTo>
                    <a:lnTo>
                      <a:pt x="13" y="19"/>
                    </a:lnTo>
                    <a:lnTo>
                      <a:pt x="15" y="9"/>
                    </a:lnTo>
                    <a:lnTo>
                      <a:pt x="14" y="7"/>
                    </a:lnTo>
                    <a:lnTo>
                      <a:pt x="13" y="6"/>
                    </a:lnTo>
                    <a:lnTo>
                      <a:pt x="11" y="4"/>
                    </a:lnTo>
                    <a:lnTo>
                      <a:pt x="10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5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571">
                <a:extLst>
                  <a:ext uri="{FF2B5EF4-FFF2-40B4-BE49-F238E27FC236}">
                    <a16:creationId xmlns:a16="http://schemas.microsoft.com/office/drawing/2014/main" id="{C01063DF-7694-EED7-8DDE-95F25894D5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9" y="1957"/>
                <a:ext cx="7" cy="5"/>
              </a:xfrm>
              <a:custGeom>
                <a:avLst/>
                <a:gdLst>
                  <a:gd name="T0" fmla="*/ 11 w 22"/>
                  <a:gd name="T1" fmla="*/ 3 h 16"/>
                  <a:gd name="T2" fmla="*/ 9 w 22"/>
                  <a:gd name="T3" fmla="*/ 5 h 16"/>
                  <a:gd name="T4" fmla="*/ 8 w 22"/>
                  <a:gd name="T5" fmla="*/ 5 h 16"/>
                  <a:gd name="T6" fmla="*/ 8 w 22"/>
                  <a:gd name="T7" fmla="*/ 6 h 16"/>
                  <a:gd name="T8" fmla="*/ 7 w 22"/>
                  <a:gd name="T9" fmla="*/ 6 h 16"/>
                  <a:gd name="T10" fmla="*/ 7 w 22"/>
                  <a:gd name="T11" fmla="*/ 7 h 16"/>
                  <a:gd name="T12" fmla="*/ 4 w 22"/>
                  <a:gd name="T13" fmla="*/ 6 h 16"/>
                  <a:gd name="T14" fmla="*/ 4 w 22"/>
                  <a:gd name="T15" fmla="*/ 5 h 16"/>
                  <a:gd name="T16" fmla="*/ 2 w 22"/>
                  <a:gd name="T17" fmla="*/ 3 h 16"/>
                  <a:gd name="T18" fmla="*/ 1 w 22"/>
                  <a:gd name="T19" fmla="*/ 4 h 16"/>
                  <a:gd name="T20" fmla="*/ 0 w 22"/>
                  <a:gd name="T21" fmla="*/ 6 h 16"/>
                  <a:gd name="T22" fmla="*/ 3 w 22"/>
                  <a:gd name="T23" fmla="*/ 12 h 16"/>
                  <a:gd name="T24" fmla="*/ 5 w 22"/>
                  <a:gd name="T25" fmla="*/ 14 h 16"/>
                  <a:gd name="T26" fmla="*/ 12 w 22"/>
                  <a:gd name="T27" fmla="*/ 16 h 16"/>
                  <a:gd name="T28" fmla="*/ 16 w 22"/>
                  <a:gd name="T29" fmla="*/ 15 h 16"/>
                  <a:gd name="T30" fmla="*/ 16 w 22"/>
                  <a:gd name="T31" fmla="*/ 14 h 16"/>
                  <a:gd name="T32" fmla="*/ 17 w 22"/>
                  <a:gd name="T33" fmla="*/ 14 h 16"/>
                  <a:gd name="T34" fmla="*/ 19 w 22"/>
                  <a:gd name="T35" fmla="*/ 14 h 16"/>
                  <a:gd name="T36" fmla="*/ 21 w 22"/>
                  <a:gd name="T37" fmla="*/ 12 h 16"/>
                  <a:gd name="T38" fmla="*/ 22 w 22"/>
                  <a:gd name="T39" fmla="*/ 12 h 16"/>
                  <a:gd name="T40" fmla="*/ 21 w 22"/>
                  <a:gd name="T41" fmla="*/ 10 h 16"/>
                  <a:gd name="T42" fmla="*/ 20 w 22"/>
                  <a:gd name="T43" fmla="*/ 9 h 16"/>
                  <a:gd name="T44" fmla="*/ 19 w 22"/>
                  <a:gd name="T45" fmla="*/ 7 h 16"/>
                  <a:gd name="T46" fmla="*/ 21 w 22"/>
                  <a:gd name="T47" fmla="*/ 5 h 16"/>
                  <a:gd name="T48" fmla="*/ 21 w 22"/>
                  <a:gd name="T49" fmla="*/ 3 h 16"/>
                  <a:gd name="T50" fmla="*/ 20 w 22"/>
                  <a:gd name="T51" fmla="*/ 1 h 16"/>
                  <a:gd name="T52" fmla="*/ 17 w 22"/>
                  <a:gd name="T53" fmla="*/ 0 h 16"/>
                  <a:gd name="T54" fmla="*/ 11 w 22"/>
                  <a:gd name="T55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2" h="16">
                    <a:moveTo>
                      <a:pt x="11" y="3"/>
                    </a:moveTo>
                    <a:lnTo>
                      <a:pt x="9" y="5"/>
                    </a:lnTo>
                    <a:lnTo>
                      <a:pt x="8" y="5"/>
                    </a:lnTo>
                    <a:lnTo>
                      <a:pt x="8" y="6"/>
                    </a:lnTo>
                    <a:lnTo>
                      <a:pt x="7" y="6"/>
                    </a:lnTo>
                    <a:lnTo>
                      <a:pt x="7" y="7"/>
                    </a:lnTo>
                    <a:lnTo>
                      <a:pt x="4" y="6"/>
                    </a:lnTo>
                    <a:lnTo>
                      <a:pt x="4" y="5"/>
                    </a:lnTo>
                    <a:lnTo>
                      <a:pt x="2" y="3"/>
                    </a:lnTo>
                    <a:lnTo>
                      <a:pt x="1" y="4"/>
                    </a:lnTo>
                    <a:lnTo>
                      <a:pt x="0" y="6"/>
                    </a:lnTo>
                    <a:lnTo>
                      <a:pt x="3" y="12"/>
                    </a:lnTo>
                    <a:lnTo>
                      <a:pt x="5" y="14"/>
                    </a:lnTo>
                    <a:lnTo>
                      <a:pt x="12" y="16"/>
                    </a:lnTo>
                    <a:lnTo>
                      <a:pt x="16" y="15"/>
                    </a:lnTo>
                    <a:lnTo>
                      <a:pt x="16" y="14"/>
                    </a:lnTo>
                    <a:lnTo>
                      <a:pt x="17" y="14"/>
                    </a:lnTo>
                    <a:lnTo>
                      <a:pt x="19" y="14"/>
                    </a:lnTo>
                    <a:lnTo>
                      <a:pt x="21" y="12"/>
                    </a:lnTo>
                    <a:lnTo>
                      <a:pt x="22" y="12"/>
                    </a:lnTo>
                    <a:lnTo>
                      <a:pt x="21" y="10"/>
                    </a:lnTo>
                    <a:lnTo>
                      <a:pt x="20" y="9"/>
                    </a:lnTo>
                    <a:lnTo>
                      <a:pt x="19" y="7"/>
                    </a:lnTo>
                    <a:lnTo>
                      <a:pt x="21" y="5"/>
                    </a:lnTo>
                    <a:lnTo>
                      <a:pt x="21" y="3"/>
                    </a:lnTo>
                    <a:lnTo>
                      <a:pt x="20" y="1"/>
                    </a:lnTo>
                    <a:lnTo>
                      <a:pt x="17" y="0"/>
                    </a:lnTo>
                    <a:lnTo>
                      <a:pt x="11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572">
                <a:extLst>
                  <a:ext uri="{FF2B5EF4-FFF2-40B4-BE49-F238E27FC236}">
                    <a16:creationId xmlns:a16="http://schemas.microsoft.com/office/drawing/2014/main" id="{FBF0A5C7-D575-6761-235F-20E502F7EC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6" y="1908"/>
                <a:ext cx="12" cy="9"/>
              </a:xfrm>
              <a:custGeom>
                <a:avLst/>
                <a:gdLst>
                  <a:gd name="T0" fmla="*/ 24 w 35"/>
                  <a:gd name="T1" fmla="*/ 16 h 27"/>
                  <a:gd name="T2" fmla="*/ 17 w 35"/>
                  <a:gd name="T3" fmla="*/ 18 h 27"/>
                  <a:gd name="T4" fmla="*/ 16 w 35"/>
                  <a:gd name="T5" fmla="*/ 19 h 27"/>
                  <a:gd name="T6" fmla="*/ 17 w 35"/>
                  <a:gd name="T7" fmla="*/ 22 h 27"/>
                  <a:gd name="T8" fmla="*/ 22 w 35"/>
                  <a:gd name="T9" fmla="*/ 26 h 27"/>
                  <a:gd name="T10" fmla="*/ 23 w 35"/>
                  <a:gd name="T11" fmla="*/ 26 h 27"/>
                  <a:gd name="T12" fmla="*/ 25 w 35"/>
                  <a:gd name="T13" fmla="*/ 27 h 27"/>
                  <a:gd name="T14" fmla="*/ 27 w 35"/>
                  <a:gd name="T15" fmla="*/ 27 h 27"/>
                  <a:gd name="T16" fmla="*/ 32 w 35"/>
                  <a:gd name="T17" fmla="*/ 24 h 27"/>
                  <a:gd name="T18" fmla="*/ 34 w 35"/>
                  <a:gd name="T19" fmla="*/ 23 h 27"/>
                  <a:gd name="T20" fmla="*/ 34 w 35"/>
                  <a:gd name="T21" fmla="*/ 22 h 27"/>
                  <a:gd name="T22" fmla="*/ 35 w 35"/>
                  <a:gd name="T23" fmla="*/ 22 h 27"/>
                  <a:gd name="T24" fmla="*/ 35 w 35"/>
                  <a:gd name="T25" fmla="*/ 13 h 27"/>
                  <a:gd name="T26" fmla="*/ 34 w 35"/>
                  <a:gd name="T27" fmla="*/ 8 h 27"/>
                  <a:gd name="T28" fmla="*/ 33 w 35"/>
                  <a:gd name="T29" fmla="*/ 7 h 27"/>
                  <a:gd name="T30" fmla="*/ 30 w 35"/>
                  <a:gd name="T31" fmla="*/ 5 h 27"/>
                  <a:gd name="T32" fmla="*/ 27 w 35"/>
                  <a:gd name="T33" fmla="*/ 6 h 27"/>
                  <a:gd name="T34" fmla="*/ 24 w 35"/>
                  <a:gd name="T35" fmla="*/ 6 h 27"/>
                  <a:gd name="T36" fmla="*/ 23 w 35"/>
                  <a:gd name="T37" fmla="*/ 7 h 27"/>
                  <a:gd name="T38" fmla="*/ 22 w 35"/>
                  <a:gd name="T39" fmla="*/ 7 h 27"/>
                  <a:gd name="T40" fmla="*/ 17 w 35"/>
                  <a:gd name="T41" fmla="*/ 7 h 27"/>
                  <a:gd name="T42" fmla="*/ 15 w 35"/>
                  <a:gd name="T43" fmla="*/ 9 h 27"/>
                  <a:gd name="T44" fmla="*/ 13 w 35"/>
                  <a:gd name="T45" fmla="*/ 9 h 27"/>
                  <a:gd name="T46" fmla="*/ 11 w 35"/>
                  <a:gd name="T47" fmla="*/ 6 h 27"/>
                  <a:gd name="T48" fmla="*/ 6 w 35"/>
                  <a:gd name="T49" fmla="*/ 0 h 27"/>
                  <a:gd name="T50" fmla="*/ 2 w 35"/>
                  <a:gd name="T51" fmla="*/ 3 h 27"/>
                  <a:gd name="T52" fmla="*/ 0 w 35"/>
                  <a:gd name="T53" fmla="*/ 4 h 27"/>
                  <a:gd name="T54" fmla="*/ 3 w 35"/>
                  <a:gd name="T55" fmla="*/ 6 h 27"/>
                  <a:gd name="T56" fmla="*/ 11 w 35"/>
                  <a:gd name="T57" fmla="*/ 13 h 27"/>
                  <a:gd name="T58" fmla="*/ 12 w 35"/>
                  <a:gd name="T59" fmla="*/ 13 h 27"/>
                  <a:gd name="T60" fmla="*/ 14 w 35"/>
                  <a:gd name="T61" fmla="*/ 13 h 27"/>
                  <a:gd name="T62" fmla="*/ 16 w 35"/>
                  <a:gd name="T63" fmla="*/ 11 h 27"/>
                  <a:gd name="T64" fmla="*/ 20 w 35"/>
                  <a:gd name="T65" fmla="*/ 12 h 27"/>
                  <a:gd name="T66" fmla="*/ 24 w 35"/>
                  <a:gd name="T67" fmla="*/ 1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5" h="27">
                    <a:moveTo>
                      <a:pt x="24" y="16"/>
                    </a:moveTo>
                    <a:lnTo>
                      <a:pt x="17" y="18"/>
                    </a:lnTo>
                    <a:lnTo>
                      <a:pt x="16" y="19"/>
                    </a:lnTo>
                    <a:lnTo>
                      <a:pt x="17" y="22"/>
                    </a:lnTo>
                    <a:lnTo>
                      <a:pt x="22" y="26"/>
                    </a:lnTo>
                    <a:lnTo>
                      <a:pt x="23" y="26"/>
                    </a:lnTo>
                    <a:lnTo>
                      <a:pt x="25" y="27"/>
                    </a:lnTo>
                    <a:lnTo>
                      <a:pt x="27" y="27"/>
                    </a:lnTo>
                    <a:lnTo>
                      <a:pt x="32" y="24"/>
                    </a:lnTo>
                    <a:lnTo>
                      <a:pt x="34" y="23"/>
                    </a:lnTo>
                    <a:lnTo>
                      <a:pt x="34" y="22"/>
                    </a:lnTo>
                    <a:lnTo>
                      <a:pt x="35" y="22"/>
                    </a:lnTo>
                    <a:lnTo>
                      <a:pt x="35" y="13"/>
                    </a:lnTo>
                    <a:lnTo>
                      <a:pt x="34" y="8"/>
                    </a:lnTo>
                    <a:lnTo>
                      <a:pt x="33" y="7"/>
                    </a:lnTo>
                    <a:lnTo>
                      <a:pt x="30" y="5"/>
                    </a:lnTo>
                    <a:lnTo>
                      <a:pt x="27" y="6"/>
                    </a:lnTo>
                    <a:lnTo>
                      <a:pt x="24" y="6"/>
                    </a:lnTo>
                    <a:lnTo>
                      <a:pt x="23" y="7"/>
                    </a:lnTo>
                    <a:lnTo>
                      <a:pt x="22" y="7"/>
                    </a:lnTo>
                    <a:lnTo>
                      <a:pt x="17" y="7"/>
                    </a:lnTo>
                    <a:lnTo>
                      <a:pt x="15" y="9"/>
                    </a:lnTo>
                    <a:lnTo>
                      <a:pt x="13" y="9"/>
                    </a:lnTo>
                    <a:lnTo>
                      <a:pt x="11" y="6"/>
                    </a:lnTo>
                    <a:lnTo>
                      <a:pt x="6" y="0"/>
                    </a:lnTo>
                    <a:lnTo>
                      <a:pt x="2" y="3"/>
                    </a:lnTo>
                    <a:lnTo>
                      <a:pt x="0" y="4"/>
                    </a:lnTo>
                    <a:lnTo>
                      <a:pt x="3" y="6"/>
                    </a:lnTo>
                    <a:lnTo>
                      <a:pt x="11" y="13"/>
                    </a:lnTo>
                    <a:lnTo>
                      <a:pt x="12" y="13"/>
                    </a:lnTo>
                    <a:lnTo>
                      <a:pt x="14" y="13"/>
                    </a:lnTo>
                    <a:lnTo>
                      <a:pt x="16" y="11"/>
                    </a:lnTo>
                    <a:lnTo>
                      <a:pt x="20" y="12"/>
                    </a:lnTo>
                    <a:lnTo>
                      <a:pt x="24" y="1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573">
                <a:extLst>
                  <a:ext uri="{FF2B5EF4-FFF2-40B4-BE49-F238E27FC236}">
                    <a16:creationId xmlns:a16="http://schemas.microsoft.com/office/drawing/2014/main" id="{33F38AB8-6658-3A84-E2EC-5E115C8B7B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3" y="1922"/>
                <a:ext cx="5" cy="7"/>
              </a:xfrm>
              <a:custGeom>
                <a:avLst/>
                <a:gdLst>
                  <a:gd name="T0" fmla="*/ 12 w 16"/>
                  <a:gd name="T1" fmla="*/ 13 h 20"/>
                  <a:gd name="T2" fmla="*/ 14 w 16"/>
                  <a:gd name="T3" fmla="*/ 18 h 20"/>
                  <a:gd name="T4" fmla="*/ 16 w 16"/>
                  <a:gd name="T5" fmla="*/ 20 h 20"/>
                  <a:gd name="T6" fmla="*/ 16 w 16"/>
                  <a:gd name="T7" fmla="*/ 14 h 20"/>
                  <a:gd name="T8" fmla="*/ 15 w 16"/>
                  <a:gd name="T9" fmla="*/ 5 h 20"/>
                  <a:gd name="T10" fmla="*/ 11 w 16"/>
                  <a:gd name="T11" fmla="*/ 5 h 20"/>
                  <a:gd name="T12" fmla="*/ 7 w 16"/>
                  <a:gd name="T13" fmla="*/ 6 h 20"/>
                  <a:gd name="T14" fmla="*/ 5 w 16"/>
                  <a:gd name="T15" fmla="*/ 4 h 20"/>
                  <a:gd name="T16" fmla="*/ 6 w 16"/>
                  <a:gd name="T17" fmla="*/ 3 h 20"/>
                  <a:gd name="T18" fmla="*/ 7 w 16"/>
                  <a:gd name="T19" fmla="*/ 0 h 20"/>
                  <a:gd name="T20" fmla="*/ 6 w 16"/>
                  <a:gd name="T21" fmla="*/ 0 h 20"/>
                  <a:gd name="T22" fmla="*/ 0 w 16"/>
                  <a:gd name="T23" fmla="*/ 7 h 20"/>
                  <a:gd name="T24" fmla="*/ 0 w 16"/>
                  <a:gd name="T25" fmla="*/ 10 h 20"/>
                  <a:gd name="T26" fmla="*/ 0 w 16"/>
                  <a:gd name="T27" fmla="*/ 11 h 20"/>
                  <a:gd name="T28" fmla="*/ 2 w 16"/>
                  <a:gd name="T29" fmla="*/ 12 h 20"/>
                  <a:gd name="T30" fmla="*/ 10 w 16"/>
                  <a:gd name="T31" fmla="*/ 12 h 20"/>
                  <a:gd name="T32" fmla="*/ 12 w 16"/>
                  <a:gd name="T33" fmla="*/ 1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" h="20">
                    <a:moveTo>
                      <a:pt x="12" y="13"/>
                    </a:moveTo>
                    <a:lnTo>
                      <a:pt x="14" y="18"/>
                    </a:lnTo>
                    <a:lnTo>
                      <a:pt x="16" y="20"/>
                    </a:lnTo>
                    <a:lnTo>
                      <a:pt x="16" y="14"/>
                    </a:lnTo>
                    <a:lnTo>
                      <a:pt x="15" y="5"/>
                    </a:lnTo>
                    <a:lnTo>
                      <a:pt x="11" y="5"/>
                    </a:lnTo>
                    <a:lnTo>
                      <a:pt x="7" y="6"/>
                    </a:lnTo>
                    <a:lnTo>
                      <a:pt x="5" y="4"/>
                    </a:lnTo>
                    <a:lnTo>
                      <a:pt x="6" y="3"/>
                    </a:lnTo>
                    <a:lnTo>
                      <a:pt x="7" y="0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1"/>
                    </a:lnTo>
                    <a:lnTo>
                      <a:pt x="2" y="12"/>
                    </a:lnTo>
                    <a:lnTo>
                      <a:pt x="10" y="12"/>
                    </a:lnTo>
                    <a:lnTo>
                      <a:pt x="12" y="1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574">
                <a:extLst>
                  <a:ext uri="{FF2B5EF4-FFF2-40B4-BE49-F238E27FC236}">
                    <a16:creationId xmlns:a16="http://schemas.microsoft.com/office/drawing/2014/main" id="{E29C5CB0-4EDF-246F-F423-239F6E1B89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5" y="1919"/>
                <a:ext cx="6" cy="7"/>
              </a:xfrm>
              <a:custGeom>
                <a:avLst/>
                <a:gdLst>
                  <a:gd name="T0" fmla="*/ 19 w 19"/>
                  <a:gd name="T1" fmla="*/ 15 h 20"/>
                  <a:gd name="T2" fmla="*/ 17 w 19"/>
                  <a:gd name="T3" fmla="*/ 12 h 20"/>
                  <a:gd name="T4" fmla="*/ 14 w 19"/>
                  <a:gd name="T5" fmla="*/ 11 h 20"/>
                  <a:gd name="T6" fmla="*/ 12 w 19"/>
                  <a:gd name="T7" fmla="*/ 10 h 20"/>
                  <a:gd name="T8" fmla="*/ 9 w 19"/>
                  <a:gd name="T9" fmla="*/ 8 h 20"/>
                  <a:gd name="T10" fmla="*/ 6 w 19"/>
                  <a:gd name="T11" fmla="*/ 8 h 20"/>
                  <a:gd name="T12" fmla="*/ 6 w 19"/>
                  <a:gd name="T13" fmla="*/ 3 h 20"/>
                  <a:gd name="T14" fmla="*/ 4 w 19"/>
                  <a:gd name="T15" fmla="*/ 0 h 20"/>
                  <a:gd name="T16" fmla="*/ 3 w 19"/>
                  <a:gd name="T17" fmla="*/ 1 h 20"/>
                  <a:gd name="T18" fmla="*/ 0 w 19"/>
                  <a:gd name="T19" fmla="*/ 2 h 20"/>
                  <a:gd name="T20" fmla="*/ 1 w 19"/>
                  <a:gd name="T21" fmla="*/ 7 h 20"/>
                  <a:gd name="T22" fmla="*/ 5 w 19"/>
                  <a:gd name="T23" fmla="*/ 13 h 20"/>
                  <a:gd name="T24" fmla="*/ 7 w 19"/>
                  <a:gd name="T25" fmla="*/ 14 h 20"/>
                  <a:gd name="T26" fmla="*/ 8 w 19"/>
                  <a:gd name="T27" fmla="*/ 16 h 20"/>
                  <a:gd name="T28" fmla="*/ 9 w 19"/>
                  <a:gd name="T29" fmla="*/ 18 h 20"/>
                  <a:gd name="T30" fmla="*/ 15 w 19"/>
                  <a:gd name="T31" fmla="*/ 20 h 20"/>
                  <a:gd name="T32" fmla="*/ 17 w 19"/>
                  <a:gd name="T33" fmla="*/ 19 h 20"/>
                  <a:gd name="T34" fmla="*/ 19 w 19"/>
                  <a:gd name="T35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" h="20">
                    <a:moveTo>
                      <a:pt x="19" y="15"/>
                    </a:moveTo>
                    <a:lnTo>
                      <a:pt x="17" y="12"/>
                    </a:lnTo>
                    <a:lnTo>
                      <a:pt x="14" y="11"/>
                    </a:lnTo>
                    <a:lnTo>
                      <a:pt x="12" y="10"/>
                    </a:lnTo>
                    <a:lnTo>
                      <a:pt x="9" y="8"/>
                    </a:lnTo>
                    <a:lnTo>
                      <a:pt x="6" y="8"/>
                    </a:lnTo>
                    <a:lnTo>
                      <a:pt x="6" y="3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0" y="2"/>
                    </a:lnTo>
                    <a:lnTo>
                      <a:pt x="1" y="7"/>
                    </a:lnTo>
                    <a:lnTo>
                      <a:pt x="5" y="13"/>
                    </a:lnTo>
                    <a:lnTo>
                      <a:pt x="7" y="14"/>
                    </a:lnTo>
                    <a:lnTo>
                      <a:pt x="8" y="16"/>
                    </a:lnTo>
                    <a:lnTo>
                      <a:pt x="9" y="18"/>
                    </a:lnTo>
                    <a:lnTo>
                      <a:pt x="15" y="20"/>
                    </a:lnTo>
                    <a:lnTo>
                      <a:pt x="17" y="19"/>
                    </a:lnTo>
                    <a:lnTo>
                      <a:pt x="19" y="1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575">
                <a:extLst>
                  <a:ext uri="{FF2B5EF4-FFF2-40B4-BE49-F238E27FC236}">
                    <a16:creationId xmlns:a16="http://schemas.microsoft.com/office/drawing/2014/main" id="{EE942B57-FF34-3D84-3C34-CAB160026C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9" y="1726"/>
                <a:ext cx="14" cy="69"/>
              </a:xfrm>
              <a:custGeom>
                <a:avLst/>
                <a:gdLst>
                  <a:gd name="T0" fmla="*/ 22 w 44"/>
                  <a:gd name="T1" fmla="*/ 22 h 206"/>
                  <a:gd name="T2" fmla="*/ 19 w 44"/>
                  <a:gd name="T3" fmla="*/ 24 h 206"/>
                  <a:gd name="T4" fmla="*/ 15 w 44"/>
                  <a:gd name="T5" fmla="*/ 34 h 206"/>
                  <a:gd name="T6" fmla="*/ 14 w 44"/>
                  <a:gd name="T7" fmla="*/ 43 h 206"/>
                  <a:gd name="T8" fmla="*/ 30 w 44"/>
                  <a:gd name="T9" fmla="*/ 56 h 206"/>
                  <a:gd name="T10" fmla="*/ 34 w 44"/>
                  <a:gd name="T11" fmla="*/ 59 h 206"/>
                  <a:gd name="T12" fmla="*/ 19 w 44"/>
                  <a:gd name="T13" fmla="*/ 61 h 206"/>
                  <a:gd name="T14" fmla="*/ 11 w 44"/>
                  <a:gd name="T15" fmla="*/ 72 h 206"/>
                  <a:gd name="T16" fmla="*/ 11 w 44"/>
                  <a:gd name="T17" fmla="*/ 78 h 206"/>
                  <a:gd name="T18" fmla="*/ 20 w 44"/>
                  <a:gd name="T19" fmla="*/ 78 h 206"/>
                  <a:gd name="T20" fmla="*/ 14 w 44"/>
                  <a:gd name="T21" fmla="*/ 90 h 206"/>
                  <a:gd name="T22" fmla="*/ 17 w 44"/>
                  <a:gd name="T23" fmla="*/ 100 h 206"/>
                  <a:gd name="T24" fmla="*/ 10 w 44"/>
                  <a:gd name="T25" fmla="*/ 114 h 206"/>
                  <a:gd name="T26" fmla="*/ 16 w 44"/>
                  <a:gd name="T27" fmla="*/ 132 h 206"/>
                  <a:gd name="T28" fmla="*/ 26 w 44"/>
                  <a:gd name="T29" fmla="*/ 136 h 206"/>
                  <a:gd name="T30" fmla="*/ 32 w 44"/>
                  <a:gd name="T31" fmla="*/ 143 h 206"/>
                  <a:gd name="T32" fmla="*/ 26 w 44"/>
                  <a:gd name="T33" fmla="*/ 157 h 206"/>
                  <a:gd name="T34" fmla="*/ 22 w 44"/>
                  <a:gd name="T35" fmla="*/ 161 h 206"/>
                  <a:gd name="T36" fmla="*/ 19 w 44"/>
                  <a:gd name="T37" fmla="*/ 171 h 206"/>
                  <a:gd name="T38" fmla="*/ 17 w 44"/>
                  <a:gd name="T39" fmla="*/ 173 h 206"/>
                  <a:gd name="T40" fmla="*/ 10 w 44"/>
                  <a:gd name="T41" fmla="*/ 170 h 206"/>
                  <a:gd name="T42" fmla="*/ 1 w 44"/>
                  <a:gd name="T43" fmla="*/ 178 h 206"/>
                  <a:gd name="T44" fmla="*/ 9 w 44"/>
                  <a:gd name="T45" fmla="*/ 189 h 206"/>
                  <a:gd name="T46" fmla="*/ 16 w 44"/>
                  <a:gd name="T47" fmla="*/ 199 h 206"/>
                  <a:gd name="T48" fmla="*/ 21 w 44"/>
                  <a:gd name="T49" fmla="*/ 198 h 206"/>
                  <a:gd name="T50" fmla="*/ 22 w 44"/>
                  <a:gd name="T51" fmla="*/ 183 h 206"/>
                  <a:gd name="T52" fmla="*/ 10 w 44"/>
                  <a:gd name="T53" fmla="*/ 185 h 206"/>
                  <a:gd name="T54" fmla="*/ 16 w 44"/>
                  <a:gd name="T55" fmla="*/ 180 h 206"/>
                  <a:gd name="T56" fmla="*/ 25 w 44"/>
                  <a:gd name="T57" fmla="*/ 173 h 206"/>
                  <a:gd name="T58" fmla="*/ 35 w 44"/>
                  <a:gd name="T59" fmla="*/ 162 h 206"/>
                  <a:gd name="T60" fmla="*/ 41 w 44"/>
                  <a:gd name="T61" fmla="*/ 157 h 206"/>
                  <a:gd name="T62" fmla="*/ 41 w 44"/>
                  <a:gd name="T63" fmla="*/ 144 h 206"/>
                  <a:gd name="T64" fmla="*/ 28 w 44"/>
                  <a:gd name="T65" fmla="*/ 125 h 206"/>
                  <a:gd name="T66" fmla="*/ 23 w 44"/>
                  <a:gd name="T67" fmla="*/ 128 h 206"/>
                  <a:gd name="T68" fmla="*/ 21 w 44"/>
                  <a:gd name="T69" fmla="*/ 109 h 206"/>
                  <a:gd name="T70" fmla="*/ 26 w 44"/>
                  <a:gd name="T71" fmla="*/ 103 h 206"/>
                  <a:gd name="T72" fmla="*/ 21 w 44"/>
                  <a:gd name="T73" fmla="*/ 89 h 206"/>
                  <a:gd name="T74" fmla="*/ 26 w 44"/>
                  <a:gd name="T75" fmla="*/ 82 h 206"/>
                  <a:gd name="T76" fmla="*/ 27 w 44"/>
                  <a:gd name="T77" fmla="*/ 77 h 206"/>
                  <a:gd name="T78" fmla="*/ 17 w 44"/>
                  <a:gd name="T79" fmla="*/ 70 h 206"/>
                  <a:gd name="T80" fmla="*/ 37 w 44"/>
                  <a:gd name="T81" fmla="*/ 60 h 206"/>
                  <a:gd name="T82" fmla="*/ 33 w 44"/>
                  <a:gd name="T83" fmla="*/ 52 h 206"/>
                  <a:gd name="T84" fmla="*/ 22 w 44"/>
                  <a:gd name="T85" fmla="*/ 49 h 206"/>
                  <a:gd name="T86" fmla="*/ 19 w 44"/>
                  <a:gd name="T87" fmla="*/ 35 h 206"/>
                  <a:gd name="T88" fmla="*/ 21 w 44"/>
                  <a:gd name="T89" fmla="*/ 32 h 206"/>
                  <a:gd name="T90" fmla="*/ 29 w 44"/>
                  <a:gd name="T91" fmla="*/ 28 h 206"/>
                  <a:gd name="T92" fmla="*/ 29 w 44"/>
                  <a:gd name="T93" fmla="*/ 21 h 206"/>
                  <a:gd name="T94" fmla="*/ 44 w 44"/>
                  <a:gd name="T95" fmla="*/ 11 h 206"/>
                  <a:gd name="T96" fmla="*/ 38 w 44"/>
                  <a:gd name="T97" fmla="*/ 5 h 206"/>
                  <a:gd name="T98" fmla="*/ 34 w 44"/>
                  <a:gd name="T99" fmla="*/ 6 h 206"/>
                  <a:gd name="T100" fmla="*/ 36 w 44"/>
                  <a:gd name="T101" fmla="*/ 16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4" h="206">
                    <a:moveTo>
                      <a:pt x="26" y="19"/>
                    </a:moveTo>
                    <a:lnTo>
                      <a:pt x="23" y="20"/>
                    </a:lnTo>
                    <a:lnTo>
                      <a:pt x="23" y="22"/>
                    </a:lnTo>
                    <a:lnTo>
                      <a:pt x="22" y="22"/>
                    </a:lnTo>
                    <a:lnTo>
                      <a:pt x="22" y="23"/>
                    </a:lnTo>
                    <a:lnTo>
                      <a:pt x="20" y="23"/>
                    </a:lnTo>
                    <a:lnTo>
                      <a:pt x="19" y="23"/>
                    </a:lnTo>
                    <a:lnTo>
                      <a:pt x="19" y="24"/>
                    </a:lnTo>
                    <a:lnTo>
                      <a:pt x="14" y="25"/>
                    </a:lnTo>
                    <a:lnTo>
                      <a:pt x="14" y="30"/>
                    </a:lnTo>
                    <a:lnTo>
                      <a:pt x="14" y="32"/>
                    </a:lnTo>
                    <a:lnTo>
                      <a:pt x="15" y="34"/>
                    </a:lnTo>
                    <a:lnTo>
                      <a:pt x="15" y="35"/>
                    </a:lnTo>
                    <a:lnTo>
                      <a:pt x="15" y="37"/>
                    </a:lnTo>
                    <a:lnTo>
                      <a:pt x="13" y="40"/>
                    </a:lnTo>
                    <a:lnTo>
                      <a:pt x="14" y="43"/>
                    </a:lnTo>
                    <a:lnTo>
                      <a:pt x="18" y="52"/>
                    </a:lnTo>
                    <a:lnTo>
                      <a:pt x="20" y="54"/>
                    </a:lnTo>
                    <a:lnTo>
                      <a:pt x="24" y="55"/>
                    </a:lnTo>
                    <a:lnTo>
                      <a:pt x="30" y="56"/>
                    </a:lnTo>
                    <a:lnTo>
                      <a:pt x="32" y="56"/>
                    </a:lnTo>
                    <a:lnTo>
                      <a:pt x="34" y="57"/>
                    </a:lnTo>
                    <a:lnTo>
                      <a:pt x="35" y="59"/>
                    </a:lnTo>
                    <a:lnTo>
                      <a:pt x="34" y="59"/>
                    </a:lnTo>
                    <a:lnTo>
                      <a:pt x="32" y="59"/>
                    </a:lnTo>
                    <a:lnTo>
                      <a:pt x="30" y="59"/>
                    </a:lnTo>
                    <a:lnTo>
                      <a:pt x="30" y="60"/>
                    </a:lnTo>
                    <a:lnTo>
                      <a:pt x="19" y="61"/>
                    </a:lnTo>
                    <a:lnTo>
                      <a:pt x="13" y="62"/>
                    </a:lnTo>
                    <a:lnTo>
                      <a:pt x="13" y="65"/>
                    </a:lnTo>
                    <a:lnTo>
                      <a:pt x="13" y="67"/>
                    </a:lnTo>
                    <a:lnTo>
                      <a:pt x="11" y="72"/>
                    </a:lnTo>
                    <a:lnTo>
                      <a:pt x="9" y="73"/>
                    </a:lnTo>
                    <a:lnTo>
                      <a:pt x="9" y="75"/>
                    </a:lnTo>
                    <a:lnTo>
                      <a:pt x="9" y="76"/>
                    </a:lnTo>
                    <a:lnTo>
                      <a:pt x="11" y="78"/>
                    </a:lnTo>
                    <a:lnTo>
                      <a:pt x="17" y="78"/>
                    </a:lnTo>
                    <a:lnTo>
                      <a:pt x="19" y="77"/>
                    </a:lnTo>
                    <a:lnTo>
                      <a:pt x="20" y="77"/>
                    </a:lnTo>
                    <a:lnTo>
                      <a:pt x="20" y="78"/>
                    </a:lnTo>
                    <a:lnTo>
                      <a:pt x="19" y="81"/>
                    </a:lnTo>
                    <a:lnTo>
                      <a:pt x="15" y="83"/>
                    </a:lnTo>
                    <a:lnTo>
                      <a:pt x="11" y="84"/>
                    </a:lnTo>
                    <a:lnTo>
                      <a:pt x="14" y="90"/>
                    </a:lnTo>
                    <a:lnTo>
                      <a:pt x="18" y="97"/>
                    </a:lnTo>
                    <a:lnTo>
                      <a:pt x="17" y="97"/>
                    </a:lnTo>
                    <a:lnTo>
                      <a:pt x="17" y="98"/>
                    </a:lnTo>
                    <a:lnTo>
                      <a:pt x="17" y="100"/>
                    </a:lnTo>
                    <a:lnTo>
                      <a:pt x="17" y="101"/>
                    </a:lnTo>
                    <a:lnTo>
                      <a:pt x="14" y="105"/>
                    </a:lnTo>
                    <a:lnTo>
                      <a:pt x="11" y="109"/>
                    </a:lnTo>
                    <a:lnTo>
                      <a:pt x="10" y="114"/>
                    </a:lnTo>
                    <a:lnTo>
                      <a:pt x="10" y="117"/>
                    </a:lnTo>
                    <a:lnTo>
                      <a:pt x="10" y="119"/>
                    </a:lnTo>
                    <a:lnTo>
                      <a:pt x="11" y="123"/>
                    </a:lnTo>
                    <a:lnTo>
                      <a:pt x="16" y="132"/>
                    </a:lnTo>
                    <a:lnTo>
                      <a:pt x="18" y="135"/>
                    </a:lnTo>
                    <a:lnTo>
                      <a:pt x="21" y="136"/>
                    </a:lnTo>
                    <a:lnTo>
                      <a:pt x="24" y="135"/>
                    </a:lnTo>
                    <a:lnTo>
                      <a:pt x="26" y="136"/>
                    </a:lnTo>
                    <a:lnTo>
                      <a:pt x="29" y="137"/>
                    </a:lnTo>
                    <a:lnTo>
                      <a:pt x="32" y="140"/>
                    </a:lnTo>
                    <a:lnTo>
                      <a:pt x="32" y="142"/>
                    </a:lnTo>
                    <a:lnTo>
                      <a:pt x="32" y="143"/>
                    </a:lnTo>
                    <a:lnTo>
                      <a:pt x="33" y="145"/>
                    </a:lnTo>
                    <a:lnTo>
                      <a:pt x="32" y="148"/>
                    </a:lnTo>
                    <a:lnTo>
                      <a:pt x="32" y="151"/>
                    </a:lnTo>
                    <a:lnTo>
                      <a:pt x="26" y="157"/>
                    </a:lnTo>
                    <a:lnTo>
                      <a:pt x="24" y="160"/>
                    </a:lnTo>
                    <a:lnTo>
                      <a:pt x="23" y="160"/>
                    </a:lnTo>
                    <a:lnTo>
                      <a:pt x="23" y="161"/>
                    </a:lnTo>
                    <a:lnTo>
                      <a:pt x="22" y="161"/>
                    </a:lnTo>
                    <a:lnTo>
                      <a:pt x="22" y="162"/>
                    </a:lnTo>
                    <a:lnTo>
                      <a:pt x="19" y="164"/>
                    </a:lnTo>
                    <a:lnTo>
                      <a:pt x="18" y="167"/>
                    </a:lnTo>
                    <a:lnTo>
                      <a:pt x="19" y="171"/>
                    </a:lnTo>
                    <a:lnTo>
                      <a:pt x="19" y="172"/>
                    </a:lnTo>
                    <a:lnTo>
                      <a:pt x="18" y="172"/>
                    </a:lnTo>
                    <a:lnTo>
                      <a:pt x="17" y="172"/>
                    </a:lnTo>
                    <a:lnTo>
                      <a:pt x="17" y="173"/>
                    </a:lnTo>
                    <a:lnTo>
                      <a:pt x="14" y="174"/>
                    </a:lnTo>
                    <a:lnTo>
                      <a:pt x="10" y="175"/>
                    </a:lnTo>
                    <a:lnTo>
                      <a:pt x="10" y="173"/>
                    </a:lnTo>
                    <a:lnTo>
                      <a:pt x="10" y="170"/>
                    </a:lnTo>
                    <a:lnTo>
                      <a:pt x="8" y="167"/>
                    </a:lnTo>
                    <a:lnTo>
                      <a:pt x="8" y="172"/>
                    </a:lnTo>
                    <a:lnTo>
                      <a:pt x="5" y="177"/>
                    </a:lnTo>
                    <a:lnTo>
                      <a:pt x="1" y="178"/>
                    </a:lnTo>
                    <a:lnTo>
                      <a:pt x="0" y="181"/>
                    </a:lnTo>
                    <a:lnTo>
                      <a:pt x="2" y="186"/>
                    </a:lnTo>
                    <a:lnTo>
                      <a:pt x="5" y="188"/>
                    </a:lnTo>
                    <a:lnTo>
                      <a:pt x="9" y="189"/>
                    </a:lnTo>
                    <a:lnTo>
                      <a:pt x="14" y="190"/>
                    </a:lnTo>
                    <a:lnTo>
                      <a:pt x="15" y="190"/>
                    </a:lnTo>
                    <a:lnTo>
                      <a:pt x="15" y="193"/>
                    </a:lnTo>
                    <a:lnTo>
                      <a:pt x="16" y="199"/>
                    </a:lnTo>
                    <a:lnTo>
                      <a:pt x="15" y="201"/>
                    </a:lnTo>
                    <a:lnTo>
                      <a:pt x="11" y="206"/>
                    </a:lnTo>
                    <a:lnTo>
                      <a:pt x="18" y="204"/>
                    </a:lnTo>
                    <a:lnTo>
                      <a:pt x="21" y="198"/>
                    </a:lnTo>
                    <a:lnTo>
                      <a:pt x="20" y="195"/>
                    </a:lnTo>
                    <a:lnTo>
                      <a:pt x="22" y="191"/>
                    </a:lnTo>
                    <a:lnTo>
                      <a:pt x="23" y="186"/>
                    </a:lnTo>
                    <a:lnTo>
                      <a:pt x="22" y="183"/>
                    </a:lnTo>
                    <a:lnTo>
                      <a:pt x="21" y="183"/>
                    </a:lnTo>
                    <a:lnTo>
                      <a:pt x="18" y="182"/>
                    </a:lnTo>
                    <a:lnTo>
                      <a:pt x="15" y="183"/>
                    </a:lnTo>
                    <a:lnTo>
                      <a:pt x="10" y="185"/>
                    </a:lnTo>
                    <a:lnTo>
                      <a:pt x="8" y="185"/>
                    </a:lnTo>
                    <a:lnTo>
                      <a:pt x="6" y="182"/>
                    </a:lnTo>
                    <a:lnTo>
                      <a:pt x="10" y="182"/>
                    </a:lnTo>
                    <a:lnTo>
                      <a:pt x="16" y="180"/>
                    </a:lnTo>
                    <a:lnTo>
                      <a:pt x="18" y="178"/>
                    </a:lnTo>
                    <a:lnTo>
                      <a:pt x="24" y="177"/>
                    </a:lnTo>
                    <a:lnTo>
                      <a:pt x="25" y="175"/>
                    </a:lnTo>
                    <a:lnTo>
                      <a:pt x="25" y="173"/>
                    </a:lnTo>
                    <a:lnTo>
                      <a:pt x="25" y="172"/>
                    </a:lnTo>
                    <a:lnTo>
                      <a:pt x="27" y="167"/>
                    </a:lnTo>
                    <a:lnTo>
                      <a:pt x="35" y="163"/>
                    </a:lnTo>
                    <a:lnTo>
                      <a:pt x="35" y="162"/>
                    </a:lnTo>
                    <a:lnTo>
                      <a:pt x="36" y="162"/>
                    </a:lnTo>
                    <a:lnTo>
                      <a:pt x="37" y="162"/>
                    </a:lnTo>
                    <a:lnTo>
                      <a:pt x="39" y="159"/>
                    </a:lnTo>
                    <a:lnTo>
                      <a:pt x="41" y="157"/>
                    </a:lnTo>
                    <a:lnTo>
                      <a:pt x="40" y="155"/>
                    </a:lnTo>
                    <a:lnTo>
                      <a:pt x="42" y="150"/>
                    </a:lnTo>
                    <a:lnTo>
                      <a:pt x="42" y="147"/>
                    </a:lnTo>
                    <a:lnTo>
                      <a:pt x="41" y="144"/>
                    </a:lnTo>
                    <a:lnTo>
                      <a:pt x="40" y="140"/>
                    </a:lnTo>
                    <a:lnTo>
                      <a:pt x="37" y="132"/>
                    </a:lnTo>
                    <a:lnTo>
                      <a:pt x="33" y="127"/>
                    </a:lnTo>
                    <a:lnTo>
                      <a:pt x="28" y="125"/>
                    </a:lnTo>
                    <a:lnTo>
                      <a:pt x="27" y="129"/>
                    </a:lnTo>
                    <a:lnTo>
                      <a:pt x="26" y="129"/>
                    </a:lnTo>
                    <a:lnTo>
                      <a:pt x="24" y="128"/>
                    </a:lnTo>
                    <a:lnTo>
                      <a:pt x="23" y="128"/>
                    </a:lnTo>
                    <a:lnTo>
                      <a:pt x="20" y="120"/>
                    </a:lnTo>
                    <a:lnTo>
                      <a:pt x="19" y="116"/>
                    </a:lnTo>
                    <a:lnTo>
                      <a:pt x="20" y="112"/>
                    </a:lnTo>
                    <a:lnTo>
                      <a:pt x="21" y="109"/>
                    </a:lnTo>
                    <a:lnTo>
                      <a:pt x="25" y="106"/>
                    </a:lnTo>
                    <a:lnTo>
                      <a:pt x="25" y="104"/>
                    </a:lnTo>
                    <a:lnTo>
                      <a:pt x="25" y="103"/>
                    </a:lnTo>
                    <a:lnTo>
                      <a:pt x="26" y="103"/>
                    </a:lnTo>
                    <a:lnTo>
                      <a:pt x="26" y="101"/>
                    </a:lnTo>
                    <a:lnTo>
                      <a:pt x="27" y="99"/>
                    </a:lnTo>
                    <a:lnTo>
                      <a:pt x="22" y="91"/>
                    </a:lnTo>
                    <a:lnTo>
                      <a:pt x="21" y="89"/>
                    </a:lnTo>
                    <a:lnTo>
                      <a:pt x="22" y="87"/>
                    </a:lnTo>
                    <a:lnTo>
                      <a:pt x="23" y="85"/>
                    </a:lnTo>
                    <a:lnTo>
                      <a:pt x="26" y="84"/>
                    </a:lnTo>
                    <a:lnTo>
                      <a:pt x="26" y="82"/>
                    </a:lnTo>
                    <a:lnTo>
                      <a:pt x="26" y="81"/>
                    </a:lnTo>
                    <a:lnTo>
                      <a:pt x="27" y="81"/>
                    </a:lnTo>
                    <a:lnTo>
                      <a:pt x="27" y="79"/>
                    </a:lnTo>
                    <a:lnTo>
                      <a:pt x="27" y="77"/>
                    </a:lnTo>
                    <a:lnTo>
                      <a:pt x="25" y="74"/>
                    </a:lnTo>
                    <a:lnTo>
                      <a:pt x="21" y="73"/>
                    </a:lnTo>
                    <a:lnTo>
                      <a:pt x="18" y="72"/>
                    </a:lnTo>
                    <a:lnTo>
                      <a:pt x="17" y="70"/>
                    </a:lnTo>
                    <a:lnTo>
                      <a:pt x="20" y="65"/>
                    </a:lnTo>
                    <a:lnTo>
                      <a:pt x="25" y="64"/>
                    </a:lnTo>
                    <a:lnTo>
                      <a:pt x="36" y="62"/>
                    </a:lnTo>
                    <a:lnTo>
                      <a:pt x="37" y="60"/>
                    </a:lnTo>
                    <a:lnTo>
                      <a:pt x="37" y="59"/>
                    </a:lnTo>
                    <a:lnTo>
                      <a:pt x="38" y="59"/>
                    </a:lnTo>
                    <a:lnTo>
                      <a:pt x="37" y="57"/>
                    </a:lnTo>
                    <a:lnTo>
                      <a:pt x="33" y="52"/>
                    </a:lnTo>
                    <a:lnTo>
                      <a:pt x="28" y="48"/>
                    </a:lnTo>
                    <a:lnTo>
                      <a:pt x="25" y="49"/>
                    </a:lnTo>
                    <a:lnTo>
                      <a:pt x="22" y="51"/>
                    </a:lnTo>
                    <a:lnTo>
                      <a:pt x="22" y="49"/>
                    </a:lnTo>
                    <a:lnTo>
                      <a:pt x="18" y="44"/>
                    </a:lnTo>
                    <a:lnTo>
                      <a:pt x="19" y="38"/>
                    </a:lnTo>
                    <a:lnTo>
                      <a:pt x="19" y="36"/>
                    </a:lnTo>
                    <a:lnTo>
                      <a:pt x="19" y="35"/>
                    </a:lnTo>
                    <a:lnTo>
                      <a:pt x="20" y="35"/>
                    </a:lnTo>
                    <a:lnTo>
                      <a:pt x="20" y="33"/>
                    </a:lnTo>
                    <a:lnTo>
                      <a:pt x="20" y="32"/>
                    </a:lnTo>
                    <a:lnTo>
                      <a:pt x="21" y="32"/>
                    </a:lnTo>
                    <a:lnTo>
                      <a:pt x="21" y="29"/>
                    </a:lnTo>
                    <a:lnTo>
                      <a:pt x="23" y="29"/>
                    </a:lnTo>
                    <a:lnTo>
                      <a:pt x="25" y="29"/>
                    </a:lnTo>
                    <a:lnTo>
                      <a:pt x="29" y="28"/>
                    </a:lnTo>
                    <a:lnTo>
                      <a:pt x="32" y="26"/>
                    </a:lnTo>
                    <a:lnTo>
                      <a:pt x="30" y="24"/>
                    </a:lnTo>
                    <a:lnTo>
                      <a:pt x="28" y="22"/>
                    </a:lnTo>
                    <a:lnTo>
                      <a:pt x="29" y="21"/>
                    </a:lnTo>
                    <a:lnTo>
                      <a:pt x="33" y="21"/>
                    </a:lnTo>
                    <a:lnTo>
                      <a:pt x="40" y="19"/>
                    </a:lnTo>
                    <a:lnTo>
                      <a:pt x="42" y="17"/>
                    </a:lnTo>
                    <a:lnTo>
                      <a:pt x="44" y="11"/>
                    </a:lnTo>
                    <a:lnTo>
                      <a:pt x="43" y="9"/>
                    </a:lnTo>
                    <a:lnTo>
                      <a:pt x="42" y="8"/>
                    </a:lnTo>
                    <a:lnTo>
                      <a:pt x="40" y="6"/>
                    </a:lnTo>
                    <a:lnTo>
                      <a:pt x="38" y="5"/>
                    </a:lnTo>
                    <a:lnTo>
                      <a:pt x="36" y="3"/>
                    </a:lnTo>
                    <a:lnTo>
                      <a:pt x="36" y="0"/>
                    </a:lnTo>
                    <a:lnTo>
                      <a:pt x="34" y="1"/>
                    </a:lnTo>
                    <a:lnTo>
                      <a:pt x="34" y="6"/>
                    </a:lnTo>
                    <a:lnTo>
                      <a:pt x="37" y="9"/>
                    </a:lnTo>
                    <a:lnTo>
                      <a:pt x="39" y="13"/>
                    </a:lnTo>
                    <a:lnTo>
                      <a:pt x="38" y="15"/>
                    </a:lnTo>
                    <a:lnTo>
                      <a:pt x="36" y="16"/>
                    </a:lnTo>
                    <a:lnTo>
                      <a:pt x="32" y="16"/>
                    </a:lnTo>
                    <a:lnTo>
                      <a:pt x="26" y="19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576">
                <a:extLst>
                  <a:ext uri="{FF2B5EF4-FFF2-40B4-BE49-F238E27FC236}">
                    <a16:creationId xmlns:a16="http://schemas.microsoft.com/office/drawing/2014/main" id="{CE0DFFD2-EA99-6DE0-0900-B820E0BB31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1815"/>
                <a:ext cx="12" cy="14"/>
              </a:xfrm>
              <a:custGeom>
                <a:avLst/>
                <a:gdLst>
                  <a:gd name="T0" fmla="*/ 35 w 35"/>
                  <a:gd name="T1" fmla="*/ 4 h 42"/>
                  <a:gd name="T2" fmla="*/ 33 w 35"/>
                  <a:gd name="T3" fmla="*/ 1 h 42"/>
                  <a:gd name="T4" fmla="*/ 31 w 35"/>
                  <a:gd name="T5" fmla="*/ 0 h 42"/>
                  <a:gd name="T6" fmla="*/ 25 w 35"/>
                  <a:gd name="T7" fmla="*/ 0 h 42"/>
                  <a:gd name="T8" fmla="*/ 23 w 35"/>
                  <a:gd name="T9" fmla="*/ 3 h 42"/>
                  <a:gd name="T10" fmla="*/ 4 w 35"/>
                  <a:gd name="T11" fmla="*/ 21 h 42"/>
                  <a:gd name="T12" fmla="*/ 2 w 35"/>
                  <a:gd name="T13" fmla="*/ 28 h 42"/>
                  <a:gd name="T14" fmla="*/ 0 w 35"/>
                  <a:gd name="T15" fmla="*/ 42 h 42"/>
                  <a:gd name="T16" fmla="*/ 1 w 35"/>
                  <a:gd name="T17" fmla="*/ 40 h 42"/>
                  <a:gd name="T18" fmla="*/ 3 w 35"/>
                  <a:gd name="T19" fmla="*/ 39 h 42"/>
                  <a:gd name="T20" fmla="*/ 6 w 35"/>
                  <a:gd name="T21" fmla="*/ 35 h 42"/>
                  <a:gd name="T22" fmla="*/ 12 w 35"/>
                  <a:gd name="T23" fmla="*/ 25 h 42"/>
                  <a:gd name="T24" fmla="*/ 15 w 35"/>
                  <a:gd name="T25" fmla="*/ 21 h 42"/>
                  <a:gd name="T26" fmla="*/ 22 w 35"/>
                  <a:gd name="T27" fmla="*/ 19 h 42"/>
                  <a:gd name="T28" fmla="*/ 22 w 35"/>
                  <a:gd name="T29" fmla="*/ 18 h 42"/>
                  <a:gd name="T30" fmla="*/ 23 w 35"/>
                  <a:gd name="T31" fmla="*/ 18 h 42"/>
                  <a:gd name="T32" fmla="*/ 25 w 35"/>
                  <a:gd name="T33" fmla="*/ 18 h 42"/>
                  <a:gd name="T34" fmla="*/ 25 w 35"/>
                  <a:gd name="T35" fmla="*/ 16 h 42"/>
                  <a:gd name="T36" fmla="*/ 25 w 35"/>
                  <a:gd name="T37" fmla="*/ 15 h 42"/>
                  <a:gd name="T38" fmla="*/ 26 w 35"/>
                  <a:gd name="T39" fmla="*/ 15 h 42"/>
                  <a:gd name="T40" fmla="*/ 27 w 35"/>
                  <a:gd name="T41" fmla="*/ 10 h 42"/>
                  <a:gd name="T42" fmla="*/ 31 w 35"/>
                  <a:gd name="T43" fmla="*/ 8 h 42"/>
                  <a:gd name="T44" fmla="*/ 35 w 35"/>
                  <a:gd name="T45" fmla="*/ 4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5" h="42">
                    <a:moveTo>
                      <a:pt x="35" y="4"/>
                    </a:moveTo>
                    <a:lnTo>
                      <a:pt x="33" y="1"/>
                    </a:lnTo>
                    <a:lnTo>
                      <a:pt x="31" y="0"/>
                    </a:lnTo>
                    <a:lnTo>
                      <a:pt x="25" y="0"/>
                    </a:lnTo>
                    <a:lnTo>
                      <a:pt x="23" y="3"/>
                    </a:lnTo>
                    <a:lnTo>
                      <a:pt x="4" y="21"/>
                    </a:lnTo>
                    <a:lnTo>
                      <a:pt x="2" y="28"/>
                    </a:lnTo>
                    <a:lnTo>
                      <a:pt x="0" y="42"/>
                    </a:lnTo>
                    <a:lnTo>
                      <a:pt x="1" y="40"/>
                    </a:lnTo>
                    <a:lnTo>
                      <a:pt x="3" y="39"/>
                    </a:lnTo>
                    <a:lnTo>
                      <a:pt x="6" y="35"/>
                    </a:lnTo>
                    <a:lnTo>
                      <a:pt x="12" y="25"/>
                    </a:lnTo>
                    <a:lnTo>
                      <a:pt x="15" y="21"/>
                    </a:lnTo>
                    <a:lnTo>
                      <a:pt x="22" y="19"/>
                    </a:lnTo>
                    <a:lnTo>
                      <a:pt x="22" y="18"/>
                    </a:lnTo>
                    <a:lnTo>
                      <a:pt x="23" y="18"/>
                    </a:lnTo>
                    <a:lnTo>
                      <a:pt x="25" y="18"/>
                    </a:lnTo>
                    <a:lnTo>
                      <a:pt x="25" y="16"/>
                    </a:lnTo>
                    <a:lnTo>
                      <a:pt x="25" y="15"/>
                    </a:lnTo>
                    <a:lnTo>
                      <a:pt x="26" y="15"/>
                    </a:lnTo>
                    <a:lnTo>
                      <a:pt x="27" y="10"/>
                    </a:lnTo>
                    <a:lnTo>
                      <a:pt x="31" y="8"/>
                    </a:lnTo>
                    <a:lnTo>
                      <a:pt x="35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577">
                <a:extLst>
                  <a:ext uri="{FF2B5EF4-FFF2-40B4-BE49-F238E27FC236}">
                    <a16:creationId xmlns:a16="http://schemas.microsoft.com/office/drawing/2014/main" id="{AEE5A427-30D2-0AAA-DFF7-6789781EF6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9" y="1726"/>
                <a:ext cx="14" cy="69"/>
              </a:xfrm>
              <a:custGeom>
                <a:avLst/>
                <a:gdLst>
                  <a:gd name="T0" fmla="*/ 38 w 44"/>
                  <a:gd name="T1" fmla="*/ 15 h 206"/>
                  <a:gd name="T2" fmla="*/ 34 w 44"/>
                  <a:gd name="T3" fmla="*/ 1 h 206"/>
                  <a:gd name="T4" fmla="*/ 40 w 44"/>
                  <a:gd name="T5" fmla="*/ 6 h 206"/>
                  <a:gd name="T6" fmla="*/ 42 w 44"/>
                  <a:gd name="T7" fmla="*/ 17 h 206"/>
                  <a:gd name="T8" fmla="*/ 28 w 44"/>
                  <a:gd name="T9" fmla="*/ 22 h 206"/>
                  <a:gd name="T10" fmla="*/ 25 w 44"/>
                  <a:gd name="T11" fmla="*/ 29 h 206"/>
                  <a:gd name="T12" fmla="*/ 20 w 44"/>
                  <a:gd name="T13" fmla="*/ 32 h 206"/>
                  <a:gd name="T14" fmla="*/ 19 w 44"/>
                  <a:gd name="T15" fmla="*/ 36 h 206"/>
                  <a:gd name="T16" fmla="*/ 22 w 44"/>
                  <a:gd name="T17" fmla="*/ 51 h 206"/>
                  <a:gd name="T18" fmla="*/ 37 w 44"/>
                  <a:gd name="T19" fmla="*/ 57 h 206"/>
                  <a:gd name="T20" fmla="*/ 36 w 44"/>
                  <a:gd name="T21" fmla="*/ 62 h 206"/>
                  <a:gd name="T22" fmla="*/ 18 w 44"/>
                  <a:gd name="T23" fmla="*/ 72 h 206"/>
                  <a:gd name="T24" fmla="*/ 27 w 44"/>
                  <a:gd name="T25" fmla="*/ 79 h 206"/>
                  <a:gd name="T26" fmla="*/ 26 w 44"/>
                  <a:gd name="T27" fmla="*/ 84 h 206"/>
                  <a:gd name="T28" fmla="*/ 22 w 44"/>
                  <a:gd name="T29" fmla="*/ 91 h 206"/>
                  <a:gd name="T30" fmla="*/ 25 w 44"/>
                  <a:gd name="T31" fmla="*/ 103 h 206"/>
                  <a:gd name="T32" fmla="*/ 20 w 44"/>
                  <a:gd name="T33" fmla="*/ 112 h 206"/>
                  <a:gd name="T34" fmla="*/ 24 w 44"/>
                  <a:gd name="T35" fmla="*/ 128 h 206"/>
                  <a:gd name="T36" fmla="*/ 33 w 44"/>
                  <a:gd name="T37" fmla="*/ 127 h 206"/>
                  <a:gd name="T38" fmla="*/ 42 w 44"/>
                  <a:gd name="T39" fmla="*/ 147 h 206"/>
                  <a:gd name="T40" fmla="*/ 39 w 44"/>
                  <a:gd name="T41" fmla="*/ 159 h 206"/>
                  <a:gd name="T42" fmla="*/ 35 w 44"/>
                  <a:gd name="T43" fmla="*/ 163 h 206"/>
                  <a:gd name="T44" fmla="*/ 25 w 44"/>
                  <a:gd name="T45" fmla="*/ 175 h 206"/>
                  <a:gd name="T46" fmla="*/ 10 w 44"/>
                  <a:gd name="T47" fmla="*/ 182 h 206"/>
                  <a:gd name="T48" fmla="*/ 15 w 44"/>
                  <a:gd name="T49" fmla="*/ 183 h 206"/>
                  <a:gd name="T50" fmla="*/ 23 w 44"/>
                  <a:gd name="T51" fmla="*/ 186 h 206"/>
                  <a:gd name="T52" fmla="*/ 18 w 44"/>
                  <a:gd name="T53" fmla="*/ 204 h 206"/>
                  <a:gd name="T54" fmla="*/ 15 w 44"/>
                  <a:gd name="T55" fmla="*/ 193 h 206"/>
                  <a:gd name="T56" fmla="*/ 5 w 44"/>
                  <a:gd name="T57" fmla="*/ 188 h 206"/>
                  <a:gd name="T58" fmla="*/ 5 w 44"/>
                  <a:gd name="T59" fmla="*/ 177 h 206"/>
                  <a:gd name="T60" fmla="*/ 10 w 44"/>
                  <a:gd name="T61" fmla="*/ 173 h 206"/>
                  <a:gd name="T62" fmla="*/ 17 w 44"/>
                  <a:gd name="T63" fmla="*/ 172 h 206"/>
                  <a:gd name="T64" fmla="*/ 18 w 44"/>
                  <a:gd name="T65" fmla="*/ 167 h 206"/>
                  <a:gd name="T66" fmla="*/ 23 w 44"/>
                  <a:gd name="T67" fmla="*/ 161 h 206"/>
                  <a:gd name="T68" fmla="*/ 32 w 44"/>
                  <a:gd name="T69" fmla="*/ 151 h 206"/>
                  <a:gd name="T70" fmla="*/ 32 w 44"/>
                  <a:gd name="T71" fmla="*/ 142 h 206"/>
                  <a:gd name="T72" fmla="*/ 24 w 44"/>
                  <a:gd name="T73" fmla="*/ 135 h 206"/>
                  <a:gd name="T74" fmla="*/ 11 w 44"/>
                  <a:gd name="T75" fmla="*/ 123 h 206"/>
                  <a:gd name="T76" fmla="*/ 11 w 44"/>
                  <a:gd name="T77" fmla="*/ 109 h 206"/>
                  <a:gd name="T78" fmla="*/ 17 w 44"/>
                  <a:gd name="T79" fmla="*/ 98 h 206"/>
                  <a:gd name="T80" fmla="*/ 11 w 44"/>
                  <a:gd name="T81" fmla="*/ 84 h 206"/>
                  <a:gd name="T82" fmla="*/ 20 w 44"/>
                  <a:gd name="T83" fmla="*/ 77 h 206"/>
                  <a:gd name="T84" fmla="*/ 9 w 44"/>
                  <a:gd name="T85" fmla="*/ 76 h 206"/>
                  <a:gd name="T86" fmla="*/ 13 w 44"/>
                  <a:gd name="T87" fmla="*/ 67 h 206"/>
                  <a:gd name="T88" fmla="*/ 30 w 44"/>
                  <a:gd name="T89" fmla="*/ 60 h 206"/>
                  <a:gd name="T90" fmla="*/ 35 w 44"/>
                  <a:gd name="T91" fmla="*/ 59 h 206"/>
                  <a:gd name="T92" fmla="*/ 24 w 44"/>
                  <a:gd name="T93" fmla="*/ 55 h 206"/>
                  <a:gd name="T94" fmla="*/ 13 w 44"/>
                  <a:gd name="T95" fmla="*/ 40 h 206"/>
                  <a:gd name="T96" fmla="*/ 14 w 44"/>
                  <a:gd name="T97" fmla="*/ 32 h 206"/>
                  <a:gd name="T98" fmla="*/ 19 w 44"/>
                  <a:gd name="T99" fmla="*/ 23 h 206"/>
                  <a:gd name="T100" fmla="*/ 23 w 44"/>
                  <a:gd name="T101" fmla="*/ 22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4" h="206">
                    <a:moveTo>
                      <a:pt x="26" y="19"/>
                    </a:moveTo>
                    <a:lnTo>
                      <a:pt x="32" y="16"/>
                    </a:lnTo>
                    <a:lnTo>
                      <a:pt x="36" y="16"/>
                    </a:lnTo>
                    <a:lnTo>
                      <a:pt x="38" y="15"/>
                    </a:lnTo>
                    <a:lnTo>
                      <a:pt x="39" y="13"/>
                    </a:lnTo>
                    <a:lnTo>
                      <a:pt x="37" y="9"/>
                    </a:lnTo>
                    <a:lnTo>
                      <a:pt x="34" y="6"/>
                    </a:lnTo>
                    <a:lnTo>
                      <a:pt x="34" y="1"/>
                    </a:lnTo>
                    <a:lnTo>
                      <a:pt x="36" y="0"/>
                    </a:lnTo>
                    <a:lnTo>
                      <a:pt x="36" y="3"/>
                    </a:lnTo>
                    <a:lnTo>
                      <a:pt x="38" y="5"/>
                    </a:lnTo>
                    <a:lnTo>
                      <a:pt x="40" y="6"/>
                    </a:lnTo>
                    <a:lnTo>
                      <a:pt x="42" y="8"/>
                    </a:lnTo>
                    <a:lnTo>
                      <a:pt x="43" y="9"/>
                    </a:lnTo>
                    <a:lnTo>
                      <a:pt x="44" y="11"/>
                    </a:lnTo>
                    <a:lnTo>
                      <a:pt x="42" y="17"/>
                    </a:lnTo>
                    <a:lnTo>
                      <a:pt x="40" y="19"/>
                    </a:lnTo>
                    <a:lnTo>
                      <a:pt x="33" y="21"/>
                    </a:lnTo>
                    <a:lnTo>
                      <a:pt x="29" y="21"/>
                    </a:lnTo>
                    <a:lnTo>
                      <a:pt x="28" y="22"/>
                    </a:lnTo>
                    <a:lnTo>
                      <a:pt x="30" y="24"/>
                    </a:lnTo>
                    <a:lnTo>
                      <a:pt x="32" y="26"/>
                    </a:lnTo>
                    <a:lnTo>
                      <a:pt x="29" y="28"/>
                    </a:lnTo>
                    <a:lnTo>
                      <a:pt x="25" y="29"/>
                    </a:lnTo>
                    <a:lnTo>
                      <a:pt x="23" y="29"/>
                    </a:lnTo>
                    <a:lnTo>
                      <a:pt x="21" y="29"/>
                    </a:lnTo>
                    <a:lnTo>
                      <a:pt x="21" y="32"/>
                    </a:lnTo>
                    <a:lnTo>
                      <a:pt x="20" y="32"/>
                    </a:lnTo>
                    <a:lnTo>
                      <a:pt x="20" y="33"/>
                    </a:lnTo>
                    <a:lnTo>
                      <a:pt x="20" y="35"/>
                    </a:lnTo>
                    <a:lnTo>
                      <a:pt x="19" y="35"/>
                    </a:lnTo>
                    <a:lnTo>
                      <a:pt x="19" y="36"/>
                    </a:lnTo>
                    <a:lnTo>
                      <a:pt x="19" y="38"/>
                    </a:lnTo>
                    <a:lnTo>
                      <a:pt x="18" y="44"/>
                    </a:lnTo>
                    <a:lnTo>
                      <a:pt x="22" y="49"/>
                    </a:lnTo>
                    <a:lnTo>
                      <a:pt x="22" y="51"/>
                    </a:lnTo>
                    <a:lnTo>
                      <a:pt x="25" y="49"/>
                    </a:lnTo>
                    <a:lnTo>
                      <a:pt x="28" y="48"/>
                    </a:lnTo>
                    <a:lnTo>
                      <a:pt x="33" y="52"/>
                    </a:lnTo>
                    <a:lnTo>
                      <a:pt x="37" y="57"/>
                    </a:lnTo>
                    <a:lnTo>
                      <a:pt x="38" y="59"/>
                    </a:lnTo>
                    <a:lnTo>
                      <a:pt x="37" y="59"/>
                    </a:lnTo>
                    <a:lnTo>
                      <a:pt x="37" y="60"/>
                    </a:lnTo>
                    <a:lnTo>
                      <a:pt x="36" y="62"/>
                    </a:lnTo>
                    <a:lnTo>
                      <a:pt x="25" y="64"/>
                    </a:lnTo>
                    <a:lnTo>
                      <a:pt x="20" y="65"/>
                    </a:lnTo>
                    <a:lnTo>
                      <a:pt x="17" y="70"/>
                    </a:lnTo>
                    <a:lnTo>
                      <a:pt x="18" y="72"/>
                    </a:lnTo>
                    <a:lnTo>
                      <a:pt x="21" y="73"/>
                    </a:lnTo>
                    <a:lnTo>
                      <a:pt x="25" y="74"/>
                    </a:lnTo>
                    <a:lnTo>
                      <a:pt x="27" y="77"/>
                    </a:lnTo>
                    <a:lnTo>
                      <a:pt x="27" y="79"/>
                    </a:lnTo>
                    <a:lnTo>
                      <a:pt x="27" y="81"/>
                    </a:lnTo>
                    <a:lnTo>
                      <a:pt x="26" y="81"/>
                    </a:lnTo>
                    <a:lnTo>
                      <a:pt x="26" y="82"/>
                    </a:lnTo>
                    <a:lnTo>
                      <a:pt x="26" y="84"/>
                    </a:lnTo>
                    <a:lnTo>
                      <a:pt x="23" y="85"/>
                    </a:lnTo>
                    <a:lnTo>
                      <a:pt x="22" y="87"/>
                    </a:lnTo>
                    <a:lnTo>
                      <a:pt x="21" y="89"/>
                    </a:lnTo>
                    <a:lnTo>
                      <a:pt x="22" y="91"/>
                    </a:lnTo>
                    <a:lnTo>
                      <a:pt x="27" y="99"/>
                    </a:lnTo>
                    <a:lnTo>
                      <a:pt x="26" y="101"/>
                    </a:lnTo>
                    <a:lnTo>
                      <a:pt x="26" y="103"/>
                    </a:lnTo>
                    <a:lnTo>
                      <a:pt x="25" y="103"/>
                    </a:lnTo>
                    <a:lnTo>
                      <a:pt x="25" y="104"/>
                    </a:lnTo>
                    <a:lnTo>
                      <a:pt x="25" y="106"/>
                    </a:lnTo>
                    <a:lnTo>
                      <a:pt x="21" y="109"/>
                    </a:lnTo>
                    <a:lnTo>
                      <a:pt x="20" y="112"/>
                    </a:lnTo>
                    <a:lnTo>
                      <a:pt x="19" y="116"/>
                    </a:lnTo>
                    <a:lnTo>
                      <a:pt x="20" y="120"/>
                    </a:lnTo>
                    <a:lnTo>
                      <a:pt x="23" y="128"/>
                    </a:lnTo>
                    <a:lnTo>
                      <a:pt x="24" y="128"/>
                    </a:lnTo>
                    <a:lnTo>
                      <a:pt x="26" y="129"/>
                    </a:lnTo>
                    <a:lnTo>
                      <a:pt x="27" y="129"/>
                    </a:lnTo>
                    <a:lnTo>
                      <a:pt x="28" y="125"/>
                    </a:lnTo>
                    <a:lnTo>
                      <a:pt x="33" y="127"/>
                    </a:lnTo>
                    <a:lnTo>
                      <a:pt x="37" y="132"/>
                    </a:lnTo>
                    <a:lnTo>
                      <a:pt x="40" y="140"/>
                    </a:lnTo>
                    <a:lnTo>
                      <a:pt x="41" y="144"/>
                    </a:lnTo>
                    <a:lnTo>
                      <a:pt x="42" y="147"/>
                    </a:lnTo>
                    <a:lnTo>
                      <a:pt x="42" y="150"/>
                    </a:lnTo>
                    <a:lnTo>
                      <a:pt x="40" y="155"/>
                    </a:lnTo>
                    <a:lnTo>
                      <a:pt x="41" y="157"/>
                    </a:lnTo>
                    <a:lnTo>
                      <a:pt x="39" y="159"/>
                    </a:lnTo>
                    <a:lnTo>
                      <a:pt x="37" y="162"/>
                    </a:lnTo>
                    <a:lnTo>
                      <a:pt x="36" y="162"/>
                    </a:lnTo>
                    <a:lnTo>
                      <a:pt x="35" y="162"/>
                    </a:lnTo>
                    <a:lnTo>
                      <a:pt x="35" y="163"/>
                    </a:lnTo>
                    <a:lnTo>
                      <a:pt x="27" y="167"/>
                    </a:lnTo>
                    <a:lnTo>
                      <a:pt x="25" y="172"/>
                    </a:lnTo>
                    <a:lnTo>
                      <a:pt x="25" y="173"/>
                    </a:lnTo>
                    <a:lnTo>
                      <a:pt x="25" y="175"/>
                    </a:lnTo>
                    <a:lnTo>
                      <a:pt x="24" y="177"/>
                    </a:lnTo>
                    <a:lnTo>
                      <a:pt x="18" y="178"/>
                    </a:lnTo>
                    <a:lnTo>
                      <a:pt x="16" y="180"/>
                    </a:lnTo>
                    <a:lnTo>
                      <a:pt x="10" y="182"/>
                    </a:lnTo>
                    <a:lnTo>
                      <a:pt x="6" y="182"/>
                    </a:lnTo>
                    <a:lnTo>
                      <a:pt x="8" y="185"/>
                    </a:lnTo>
                    <a:lnTo>
                      <a:pt x="10" y="185"/>
                    </a:lnTo>
                    <a:lnTo>
                      <a:pt x="15" y="183"/>
                    </a:lnTo>
                    <a:lnTo>
                      <a:pt x="18" y="182"/>
                    </a:lnTo>
                    <a:lnTo>
                      <a:pt x="21" y="183"/>
                    </a:lnTo>
                    <a:lnTo>
                      <a:pt x="22" y="183"/>
                    </a:lnTo>
                    <a:lnTo>
                      <a:pt x="23" y="186"/>
                    </a:lnTo>
                    <a:lnTo>
                      <a:pt x="22" y="191"/>
                    </a:lnTo>
                    <a:lnTo>
                      <a:pt x="20" y="195"/>
                    </a:lnTo>
                    <a:lnTo>
                      <a:pt x="21" y="198"/>
                    </a:lnTo>
                    <a:lnTo>
                      <a:pt x="18" y="204"/>
                    </a:lnTo>
                    <a:lnTo>
                      <a:pt x="11" y="206"/>
                    </a:lnTo>
                    <a:lnTo>
                      <a:pt x="15" y="201"/>
                    </a:lnTo>
                    <a:lnTo>
                      <a:pt x="16" y="199"/>
                    </a:lnTo>
                    <a:lnTo>
                      <a:pt x="15" y="193"/>
                    </a:lnTo>
                    <a:lnTo>
                      <a:pt x="15" y="190"/>
                    </a:lnTo>
                    <a:lnTo>
                      <a:pt x="14" y="190"/>
                    </a:lnTo>
                    <a:lnTo>
                      <a:pt x="9" y="189"/>
                    </a:lnTo>
                    <a:lnTo>
                      <a:pt x="5" y="188"/>
                    </a:lnTo>
                    <a:lnTo>
                      <a:pt x="2" y="186"/>
                    </a:lnTo>
                    <a:lnTo>
                      <a:pt x="0" y="181"/>
                    </a:lnTo>
                    <a:lnTo>
                      <a:pt x="1" y="178"/>
                    </a:lnTo>
                    <a:lnTo>
                      <a:pt x="5" y="177"/>
                    </a:lnTo>
                    <a:lnTo>
                      <a:pt x="8" y="172"/>
                    </a:lnTo>
                    <a:lnTo>
                      <a:pt x="8" y="167"/>
                    </a:lnTo>
                    <a:lnTo>
                      <a:pt x="10" y="170"/>
                    </a:lnTo>
                    <a:lnTo>
                      <a:pt x="10" y="173"/>
                    </a:lnTo>
                    <a:lnTo>
                      <a:pt x="10" y="175"/>
                    </a:lnTo>
                    <a:lnTo>
                      <a:pt x="14" y="174"/>
                    </a:lnTo>
                    <a:lnTo>
                      <a:pt x="17" y="173"/>
                    </a:lnTo>
                    <a:lnTo>
                      <a:pt x="17" y="172"/>
                    </a:lnTo>
                    <a:lnTo>
                      <a:pt x="18" y="172"/>
                    </a:lnTo>
                    <a:lnTo>
                      <a:pt x="19" y="172"/>
                    </a:lnTo>
                    <a:lnTo>
                      <a:pt x="19" y="171"/>
                    </a:lnTo>
                    <a:lnTo>
                      <a:pt x="18" y="167"/>
                    </a:lnTo>
                    <a:lnTo>
                      <a:pt x="19" y="164"/>
                    </a:lnTo>
                    <a:lnTo>
                      <a:pt x="22" y="162"/>
                    </a:lnTo>
                    <a:lnTo>
                      <a:pt x="22" y="161"/>
                    </a:lnTo>
                    <a:lnTo>
                      <a:pt x="23" y="161"/>
                    </a:lnTo>
                    <a:lnTo>
                      <a:pt x="23" y="160"/>
                    </a:lnTo>
                    <a:lnTo>
                      <a:pt x="24" y="160"/>
                    </a:lnTo>
                    <a:lnTo>
                      <a:pt x="26" y="157"/>
                    </a:lnTo>
                    <a:lnTo>
                      <a:pt x="32" y="151"/>
                    </a:lnTo>
                    <a:lnTo>
                      <a:pt x="32" y="148"/>
                    </a:lnTo>
                    <a:lnTo>
                      <a:pt x="33" y="145"/>
                    </a:lnTo>
                    <a:lnTo>
                      <a:pt x="32" y="143"/>
                    </a:lnTo>
                    <a:lnTo>
                      <a:pt x="32" y="142"/>
                    </a:lnTo>
                    <a:lnTo>
                      <a:pt x="32" y="140"/>
                    </a:lnTo>
                    <a:lnTo>
                      <a:pt x="29" y="137"/>
                    </a:lnTo>
                    <a:lnTo>
                      <a:pt x="26" y="136"/>
                    </a:lnTo>
                    <a:lnTo>
                      <a:pt x="24" y="135"/>
                    </a:lnTo>
                    <a:lnTo>
                      <a:pt x="21" y="136"/>
                    </a:lnTo>
                    <a:lnTo>
                      <a:pt x="18" y="135"/>
                    </a:lnTo>
                    <a:lnTo>
                      <a:pt x="16" y="132"/>
                    </a:lnTo>
                    <a:lnTo>
                      <a:pt x="11" y="123"/>
                    </a:lnTo>
                    <a:lnTo>
                      <a:pt x="10" y="119"/>
                    </a:lnTo>
                    <a:lnTo>
                      <a:pt x="10" y="117"/>
                    </a:lnTo>
                    <a:lnTo>
                      <a:pt x="10" y="114"/>
                    </a:lnTo>
                    <a:lnTo>
                      <a:pt x="11" y="109"/>
                    </a:lnTo>
                    <a:lnTo>
                      <a:pt x="14" y="105"/>
                    </a:lnTo>
                    <a:lnTo>
                      <a:pt x="17" y="101"/>
                    </a:lnTo>
                    <a:lnTo>
                      <a:pt x="17" y="100"/>
                    </a:lnTo>
                    <a:lnTo>
                      <a:pt x="17" y="98"/>
                    </a:lnTo>
                    <a:lnTo>
                      <a:pt x="17" y="97"/>
                    </a:lnTo>
                    <a:lnTo>
                      <a:pt x="18" y="97"/>
                    </a:lnTo>
                    <a:lnTo>
                      <a:pt x="14" y="90"/>
                    </a:lnTo>
                    <a:lnTo>
                      <a:pt x="11" y="84"/>
                    </a:lnTo>
                    <a:lnTo>
                      <a:pt x="15" y="83"/>
                    </a:lnTo>
                    <a:lnTo>
                      <a:pt x="19" y="81"/>
                    </a:lnTo>
                    <a:lnTo>
                      <a:pt x="20" y="78"/>
                    </a:lnTo>
                    <a:lnTo>
                      <a:pt x="20" y="77"/>
                    </a:lnTo>
                    <a:lnTo>
                      <a:pt x="19" y="77"/>
                    </a:lnTo>
                    <a:lnTo>
                      <a:pt x="17" y="78"/>
                    </a:lnTo>
                    <a:lnTo>
                      <a:pt x="11" y="78"/>
                    </a:lnTo>
                    <a:lnTo>
                      <a:pt x="9" y="76"/>
                    </a:lnTo>
                    <a:lnTo>
                      <a:pt x="9" y="75"/>
                    </a:lnTo>
                    <a:lnTo>
                      <a:pt x="9" y="73"/>
                    </a:lnTo>
                    <a:lnTo>
                      <a:pt x="11" y="72"/>
                    </a:lnTo>
                    <a:lnTo>
                      <a:pt x="13" y="67"/>
                    </a:lnTo>
                    <a:lnTo>
                      <a:pt x="13" y="65"/>
                    </a:lnTo>
                    <a:lnTo>
                      <a:pt x="13" y="62"/>
                    </a:lnTo>
                    <a:lnTo>
                      <a:pt x="19" y="61"/>
                    </a:lnTo>
                    <a:lnTo>
                      <a:pt x="30" y="60"/>
                    </a:lnTo>
                    <a:lnTo>
                      <a:pt x="30" y="59"/>
                    </a:lnTo>
                    <a:lnTo>
                      <a:pt x="32" y="59"/>
                    </a:lnTo>
                    <a:lnTo>
                      <a:pt x="34" y="59"/>
                    </a:lnTo>
                    <a:lnTo>
                      <a:pt x="35" y="59"/>
                    </a:lnTo>
                    <a:lnTo>
                      <a:pt x="34" y="57"/>
                    </a:lnTo>
                    <a:lnTo>
                      <a:pt x="32" y="56"/>
                    </a:lnTo>
                    <a:lnTo>
                      <a:pt x="30" y="56"/>
                    </a:lnTo>
                    <a:lnTo>
                      <a:pt x="24" y="55"/>
                    </a:lnTo>
                    <a:lnTo>
                      <a:pt x="20" y="54"/>
                    </a:lnTo>
                    <a:lnTo>
                      <a:pt x="18" y="52"/>
                    </a:lnTo>
                    <a:lnTo>
                      <a:pt x="14" y="43"/>
                    </a:lnTo>
                    <a:lnTo>
                      <a:pt x="13" y="40"/>
                    </a:lnTo>
                    <a:lnTo>
                      <a:pt x="15" y="37"/>
                    </a:lnTo>
                    <a:lnTo>
                      <a:pt x="15" y="35"/>
                    </a:lnTo>
                    <a:lnTo>
                      <a:pt x="15" y="34"/>
                    </a:lnTo>
                    <a:lnTo>
                      <a:pt x="14" y="32"/>
                    </a:lnTo>
                    <a:lnTo>
                      <a:pt x="14" y="30"/>
                    </a:lnTo>
                    <a:lnTo>
                      <a:pt x="14" y="25"/>
                    </a:lnTo>
                    <a:lnTo>
                      <a:pt x="19" y="24"/>
                    </a:lnTo>
                    <a:lnTo>
                      <a:pt x="19" y="23"/>
                    </a:lnTo>
                    <a:lnTo>
                      <a:pt x="20" y="23"/>
                    </a:lnTo>
                    <a:lnTo>
                      <a:pt x="22" y="23"/>
                    </a:lnTo>
                    <a:lnTo>
                      <a:pt x="22" y="22"/>
                    </a:lnTo>
                    <a:lnTo>
                      <a:pt x="23" y="22"/>
                    </a:lnTo>
                    <a:lnTo>
                      <a:pt x="23" y="20"/>
                    </a:lnTo>
                    <a:lnTo>
                      <a:pt x="26" y="1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578">
                <a:extLst>
                  <a:ext uri="{FF2B5EF4-FFF2-40B4-BE49-F238E27FC236}">
                    <a16:creationId xmlns:a16="http://schemas.microsoft.com/office/drawing/2014/main" id="{954E9D26-E058-0FA0-56DA-9F27C0D71C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1815"/>
                <a:ext cx="12" cy="14"/>
              </a:xfrm>
              <a:custGeom>
                <a:avLst/>
                <a:gdLst>
                  <a:gd name="T0" fmla="*/ 31 w 35"/>
                  <a:gd name="T1" fmla="*/ 0 h 42"/>
                  <a:gd name="T2" fmla="*/ 25 w 35"/>
                  <a:gd name="T3" fmla="*/ 0 h 42"/>
                  <a:gd name="T4" fmla="*/ 23 w 35"/>
                  <a:gd name="T5" fmla="*/ 3 h 42"/>
                  <a:gd name="T6" fmla="*/ 4 w 35"/>
                  <a:gd name="T7" fmla="*/ 21 h 42"/>
                  <a:gd name="T8" fmla="*/ 2 w 35"/>
                  <a:gd name="T9" fmla="*/ 28 h 42"/>
                  <a:gd name="T10" fmla="*/ 0 w 35"/>
                  <a:gd name="T11" fmla="*/ 42 h 42"/>
                  <a:gd name="T12" fmla="*/ 1 w 35"/>
                  <a:gd name="T13" fmla="*/ 40 h 42"/>
                  <a:gd name="T14" fmla="*/ 3 w 35"/>
                  <a:gd name="T15" fmla="*/ 39 h 42"/>
                  <a:gd name="T16" fmla="*/ 6 w 35"/>
                  <a:gd name="T17" fmla="*/ 35 h 42"/>
                  <a:gd name="T18" fmla="*/ 12 w 35"/>
                  <a:gd name="T19" fmla="*/ 25 h 42"/>
                  <a:gd name="T20" fmla="*/ 15 w 35"/>
                  <a:gd name="T21" fmla="*/ 21 h 42"/>
                  <a:gd name="T22" fmla="*/ 22 w 35"/>
                  <a:gd name="T23" fmla="*/ 19 h 42"/>
                  <a:gd name="T24" fmla="*/ 22 w 35"/>
                  <a:gd name="T25" fmla="*/ 18 h 42"/>
                  <a:gd name="T26" fmla="*/ 23 w 35"/>
                  <a:gd name="T27" fmla="*/ 18 h 42"/>
                  <a:gd name="T28" fmla="*/ 25 w 35"/>
                  <a:gd name="T29" fmla="*/ 18 h 42"/>
                  <a:gd name="T30" fmla="*/ 25 w 35"/>
                  <a:gd name="T31" fmla="*/ 16 h 42"/>
                  <a:gd name="T32" fmla="*/ 25 w 35"/>
                  <a:gd name="T33" fmla="*/ 15 h 42"/>
                  <a:gd name="T34" fmla="*/ 26 w 35"/>
                  <a:gd name="T35" fmla="*/ 15 h 42"/>
                  <a:gd name="T36" fmla="*/ 27 w 35"/>
                  <a:gd name="T37" fmla="*/ 10 h 42"/>
                  <a:gd name="T38" fmla="*/ 31 w 35"/>
                  <a:gd name="T39" fmla="*/ 8 h 42"/>
                  <a:gd name="T40" fmla="*/ 35 w 35"/>
                  <a:gd name="T41" fmla="*/ 4 h 42"/>
                  <a:gd name="T42" fmla="*/ 33 w 35"/>
                  <a:gd name="T43" fmla="*/ 1 h 42"/>
                  <a:gd name="T44" fmla="*/ 31 w 35"/>
                  <a:gd name="T45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5" h="42">
                    <a:moveTo>
                      <a:pt x="31" y="0"/>
                    </a:moveTo>
                    <a:lnTo>
                      <a:pt x="25" y="0"/>
                    </a:lnTo>
                    <a:lnTo>
                      <a:pt x="23" y="3"/>
                    </a:lnTo>
                    <a:lnTo>
                      <a:pt x="4" y="21"/>
                    </a:lnTo>
                    <a:lnTo>
                      <a:pt x="2" y="28"/>
                    </a:lnTo>
                    <a:lnTo>
                      <a:pt x="0" y="42"/>
                    </a:lnTo>
                    <a:lnTo>
                      <a:pt x="1" y="40"/>
                    </a:lnTo>
                    <a:lnTo>
                      <a:pt x="3" y="39"/>
                    </a:lnTo>
                    <a:lnTo>
                      <a:pt x="6" y="35"/>
                    </a:lnTo>
                    <a:lnTo>
                      <a:pt x="12" y="25"/>
                    </a:lnTo>
                    <a:lnTo>
                      <a:pt x="15" y="21"/>
                    </a:lnTo>
                    <a:lnTo>
                      <a:pt x="22" y="19"/>
                    </a:lnTo>
                    <a:lnTo>
                      <a:pt x="22" y="18"/>
                    </a:lnTo>
                    <a:lnTo>
                      <a:pt x="23" y="18"/>
                    </a:lnTo>
                    <a:lnTo>
                      <a:pt x="25" y="18"/>
                    </a:lnTo>
                    <a:lnTo>
                      <a:pt x="25" y="16"/>
                    </a:lnTo>
                    <a:lnTo>
                      <a:pt x="25" y="15"/>
                    </a:lnTo>
                    <a:lnTo>
                      <a:pt x="26" y="15"/>
                    </a:lnTo>
                    <a:lnTo>
                      <a:pt x="27" y="10"/>
                    </a:lnTo>
                    <a:lnTo>
                      <a:pt x="31" y="8"/>
                    </a:lnTo>
                    <a:lnTo>
                      <a:pt x="35" y="4"/>
                    </a:lnTo>
                    <a:lnTo>
                      <a:pt x="33" y="1"/>
                    </a:lnTo>
                    <a:lnTo>
                      <a:pt x="31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579">
                <a:extLst>
                  <a:ext uri="{FF2B5EF4-FFF2-40B4-BE49-F238E27FC236}">
                    <a16:creationId xmlns:a16="http://schemas.microsoft.com/office/drawing/2014/main" id="{0560444C-A820-2D3F-76CD-6E3CF0ACF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3" y="1739"/>
                <a:ext cx="206" cy="126"/>
              </a:xfrm>
              <a:custGeom>
                <a:avLst/>
                <a:gdLst>
                  <a:gd name="T0" fmla="*/ 56 w 618"/>
                  <a:gd name="T1" fmla="*/ 298 h 379"/>
                  <a:gd name="T2" fmla="*/ 72 w 618"/>
                  <a:gd name="T3" fmla="*/ 274 h 379"/>
                  <a:gd name="T4" fmla="*/ 82 w 618"/>
                  <a:gd name="T5" fmla="*/ 250 h 379"/>
                  <a:gd name="T6" fmla="*/ 88 w 618"/>
                  <a:gd name="T7" fmla="*/ 231 h 379"/>
                  <a:gd name="T8" fmla="*/ 104 w 618"/>
                  <a:gd name="T9" fmla="*/ 205 h 379"/>
                  <a:gd name="T10" fmla="*/ 129 w 618"/>
                  <a:gd name="T11" fmla="*/ 183 h 379"/>
                  <a:gd name="T12" fmla="*/ 140 w 618"/>
                  <a:gd name="T13" fmla="*/ 180 h 379"/>
                  <a:gd name="T14" fmla="*/ 159 w 618"/>
                  <a:gd name="T15" fmla="*/ 187 h 379"/>
                  <a:gd name="T16" fmla="*/ 165 w 618"/>
                  <a:gd name="T17" fmla="*/ 200 h 379"/>
                  <a:gd name="T18" fmla="*/ 192 w 618"/>
                  <a:gd name="T19" fmla="*/ 211 h 379"/>
                  <a:gd name="T20" fmla="*/ 202 w 618"/>
                  <a:gd name="T21" fmla="*/ 198 h 379"/>
                  <a:gd name="T22" fmla="*/ 219 w 618"/>
                  <a:gd name="T23" fmla="*/ 189 h 379"/>
                  <a:gd name="T24" fmla="*/ 270 w 618"/>
                  <a:gd name="T25" fmla="*/ 142 h 379"/>
                  <a:gd name="T26" fmla="*/ 313 w 618"/>
                  <a:gd name="T27" fmla="*/ 141 h 379"/>
                  <a:gd name="T28" fmla="*/ 349 w 618"/>
                  <a:gd name="T29" fmla="*/ 135 h 379"/>
                  <a:gd name="T30" fmla="*/ 393 w 618"/>
                  <a:gd name="T31" fmla="*/ 128 h 379"/>
                  <a:gd name="T32" fmla="*/ 425 w 618"/>
                  <a:gd name="T33" fmla="*/ 124 h 379"/>
                  <a:gd name="T34" fmla="*/ 499 w 618"/>
                  <a:gd name="T35" fmla="*/ 134 h 379"/>
                  <a:gd name="T36" fmla="*/ 544 w 618"/>
                  <a:gd name="T37" fmla="*/ 140 h 379"/>
                  <a:gd name="T38" fmla="*/ 568 w 618"/>
                  <a:gd name="T39" fmla="*/ 147 h 379"/>
                  <a:gd name="T40" fmla="*/ 570 w 618"/>
                  <a:gd name="T41" fmla="*/ 135 h 379"/>
                  <a:gd name="T42" fmla="*/ 589 w 618"/>
                  <a:gd name="T43" fmla="*/ 131 h 379"/>
                  <a:gd name="T44" fmla="*/ 599 w 618"/>
                  <a:gd name="T45" fmla="*/ 128 h 379"/>
                  <a:gd name="T46" fmla="*/ 613 w 618"/>
                  <a:gd name="T47" fmla="*/ 129 h 379"/>
                  <a:gd name="T48" fmla="*/ 617 w 618"/>
                  <a:gd name="T49" fmla="*/ 114 h 379"/>
                  <a:gd name="T50" fmla="*/ 607 w 618"/>
                  <a:gd name="T51" fmla="*/ 89 h 379"/>
                  <a:gd name="T52" fmla="*/ 586 w 618"/>
                  <a:gd name="T53" fmla="*/ 79 h 379"/>
                  <a:gd name="T54" fmla="*/ 560 w 618"/>
                  <a:gd name="T55" fmla="*/ 68 h 379"/>
                  <a:gd name="T56" fmla="*/ 541 w 618"/>
                  <a:gd name="T57" fmla="*/ 54 h 379"/>
                  <a:gd name="T58" fmla="*/ 498 w 618"/>
                  <a:gd name="T59" fmla="*/ 46 h 379"/>
                  <a:gd name="T60" fmla="*/ 461 w 618"/>
                  <a:gd name="T61" fmla="*/ 28 h 379"/>
                  <a:gd name="T62" fmla="*/ 423 w 618"/>
                  <a:gd name="T63" fmla="*/ 15 h 379"/>
                  <a:gd name="T64" fmla="*/ 403 w 618"/>
                  <a:gd name="T65" fmla="*/ 10 h 379"/>
                  <a:gd name="T66" fmla="*/ 379 w 618"/>
                  <a:gd name="T67" fmla="*/ 10 h 379"/>
                  <a:gd name="T68" fmla="*/ 354 w 618"/>
                  <a:gd name="T69" fmla="*/ 5 h 379"/>
                  <a:gd name="T70" fmla="*/ 334 w 618"/>
                  <a:gd name="T71" fmla="*/ 0 h 379"/>
                  <a:gd name="T72" fmla="*/ 317 w 618"/>
                  <a:gd name="T73" fmla="*/ 10 h 379"/>
                  <a:gd name="T74" fmla="*/ 290 w 618"/>
                  <a:gd name="T75" fmla="*/ 6 h 379"/>
                  <a:gd name="T76" fmla="*/ 261 w 618"/>
                  <a:gd name="T77" fmla="*/ 21 h 379"/>
                  <a:gd name="T78" fmla="*/ 255 w 618"/>
                  <a:gd name="T79" fmla="*/ 33 h 379"/>
                  <a:gd name="T80" fmla="*/ 242 w 618"/>
                  <a:gd name="T81" fmla="*/ 43 h 379"/>
                  <a:gd name="T82" fmla="*/ 225 w 618"/>
                  <a:gd name="T83" fmla="*/ 60 h 379"/>
                  <a:gd name="T84" fmla="*/ 183 w 618"/>
                  <a:gd name="T85" fmla="*/ 71 h 379"/>
                  <a:gd name="T86" fmla="*/ 144 w 618"/>
                  <a:gd name="T87" fmla="*/ 77 h 379"/>
                  <a:gd name="T88" fmla="*/ 120 w 618"/>
                  <a:gd name="T89" fmla="*/ 111 h 379"/>
                  <a:gd name="T90" fmla="*/ 110 w 618"/>
                  <a:gd name="T91" fmla="*/ 118 h 379"/>
                  <a:gd name="T92" fmla="*/ 104 w 618"/>
                  <a:gd name="T93" fmla="*/ 136 h 379"/>
                  <a:gd name="T94" fmla="*/ 96 w 618"/>
                  <a:gd name="T95" fmla="*/ 156 h 379"/>
                  <a:gd name="T96" fmla="*/ 80 w 618"/>
                  <a:gd name="T97" fmla="*/ 159 h 379"/>
                  <a:gd name="T98" fmla="*/ 42 w 618"/>
                  <a:gd name="T99" fmla="*/ 221 h 379"/>
                  <a:gd name="T100" fmla="*/ 35 w 618"/>
                  <a:gd name="T101" fmla="*/ 248 h 379"/>
                  <a:gd name="T102" fmla="*/ 18 w 618"/>
                  <a:gd name="T103" fmla="*/ 300 h 379"/>
                  <a:gd name="T104" fmla="*/ 5 w 618"/>
                  <a:gd name="T105" fmla="*/ 325 h 379"/>
                  <a:gd name="T106" fmla="*/ 6 w 618"/>
                  <a:gd name="T107" fmla="*/ 358 h 379"/>
                  <a:gd name="T108" fmla="*/ 8 w 618"/>
                  <a:gd name="T109" fmla="*/ 377 h 379"/>
                  <a:gd name="T110" fmla="*/ 36 w 618"/>
                  <a:gd name="T111" fmla="*/ 343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18" h="379">
                    <a:moveTo>
                      <a:pt x="40" y="325"/>
                    </a:moveTo>
                    <a:lnTo>
                      <a:pt x="41" y="310"/>
                    </a:lnTo>
                    <a:lnTo>
                      <a:pt x="48" y="305"/>
                    </a:lnTo>
                    <a:lnTo>
                      <a:pt x="53" y="302"/>
                    </a:lnTo>
                    <a:lnTo>
                      <a:pt x="54" y="300"/>
                    </a:lnTo>
                    <a:lnTo>
                      <a:pt x="56" y="298"/>
                    </a:lnTo>
                    <a:lnTo>
                      <a:pt x="61" y="290"/>
                    </a:lnTo>
                    <a:lnTo>
                      <a:pt x="63" y="283"/>
                    </a:lnTo>
                    <a:lnTo>
                      <a:pt x="66" y="279"/>
                    </a:lnTo>
                    <a:lnTo>
                      <a:pt x="67" y="277"/>
                    </a:lnTo>
                    <a:lnTo>
                      <a:pt x="69" y="276"/>
                    </a:lnTo>
                    <a:lnTo>
                      <a:pt x="72" y="274"/>
                    </a:lnTo>
                    <a:lnTo>
                      <a:pt x="73" y="269"/>
                    </a:lnTo>
                    <a:lnTo>
                      <a:pt x="76" y="268"/>
                    </a:lnTo>
                    <a:lnTo>
                      <a:pt x="77" y="262"/>
                    </a:lnTo>
                    <a:lnTo>
                      <a:pt x="78" y="257"/>
                    </a:lnTo>
                    <a:lnTo>
                      <a:pt x="80" y="253"/>
                    </a:lnTo>
                    <a:lnTo>
                      <a:pt x="82" y="250"/>
                    </a:lnTo>
                    <a:lnTo>
                      <a:pt x="85" y="246"/>
                    </a:lnTo>
                    <a:lnTo>
                      <a:pt x="85" y="242"/>
                    </a:lnTo>
                    <a:lnTo>
                      <a:pt x="86" y="239"/>
                    </a:lnTo>
                    <a:lnTo>
                      <a:pt x="87" y="236"/>
                    </a:lnTo>
                    <a:lnTo>
                      <a:pt x="86" y="233"/>
                    </a:lnTo>
                    <a:lnTo>
                      <a:pt x="88" y="231"/>
                    </a:lnTo>
                    <a:lnTo>
                      <a:pt x="94" y="223"/>
                    </a:lnTo>
                    <a:lnTo>
                      <a:pt x="100" y="211"/>
                    </a:lnTo>
                    <a:lnTo>
                      <a:pt x="100" y="210"/>
                    </a:lnTo>
                    <a:lnTo>
                      <a:pt x="101" y="210"/>
                    </a:lnTo>
                    <a:lnTo>
                      <a:pt x="102" y="208"/>
                    </a:lnTo>
                    <a:lnTo>
                      <a:pt x="104" y="205"/>
                    </a:lnTo>
                    <a:lnTo>
                      <a:pt x="105" y="201"/>
                    </a:lnTo>
                    <a:lnTo>
                      <a:pt x="107" y="200"/>
                    </a:lnTo>
                    <a:lnTo>
                      <a:pt x="114" y="193"/>
                    </a:lnTo>
                    <a:lnTo>
                      <a:pt x="120" y="188"/>
                    </a:lnTo>
                    <a:lnTo>
                      <a:pt x="125" y="186"/>
                    </a:lnTo>
                    <a:lnTo>
                      <a:pt x="129" y="183"/>
                    </a:lnTo>
                    <a:lnTo>
                      <a:pt x="131" y="181"/>
                    </a:lnTo>
                    <a:lnTo>
                      <a:pt x="135" y="181"/>
                    </a:lnTo>
                    <a:lnTo>
                      <a:pt x="135" y="180"/>
                    </a:lnTo>
                    <a:lnTo>
                      <a:pt x="136" y="180"/>
                    </a:lnTo>
                    <a:lnTo>
                      <a:pt x="138" y="180"/>
                    </a:lnTo>
                    <a:lnTo>
                      <a:pt x="140" y="180"/>
                    </a:lnTo>
                    <a:lnTo>
                      <a:pt x="145" y="180"/>
                    </a:lnTo>
                    <a:lnTo>
                      <a:pt x="148" y="180"/>
                    </a:lnTo>
                    <a:lnTo>
                      <a:pt x="151" y="180"/>
                    </a:lnTo>
                    <a:lnTo>
                      <a:pt x="156" y="180"/>
                    </a:lnTo>
                    <a:lnTo>
                      <a:pt x="157" y="181"/>
                    </a:lnTo>
                    <a:lnTo>
                      <a:pt x="159" y="187"/>
                    </a:lnTo>
                    <a:lnTo>
                      <a:pt x="159" y="189"/>
                    </a:lnTo>
                    <a:lnTo>
                      <a:pt x="160" y="191"/>
                    </a:lnTo>
                    <a:lnTo>
                      <a:pt x="160" y="192"/>
                    </a:lnTo>
                    <a:lnTo>
                      <a:pt x="161" y="194"/>
                    </a:lnTo>
                    <a:lnTo>
                      <a:pt x="162" y="195"/>
                    </a:lnTo>
                    <a:lnTo>
                      <a:pt x="165" y="200"/>
                    </a:lnTo>
                    <a:lnTo>
                      <a:pt x="172" y="207"/>
                    </a:lnTo>
                    <a:lnTo>
                      <a:pt x="178" y="209"/>
                    </a:lnTo>
                    <a:lnTo>
                      <a:pt x="189" y="212"/>
                    </a:lnTo>
                    <a:lnTo>
                      <a:pt x="189" y="211"/>
                    </a:lnTo>
                    <a:lnTo>
                      <a:pt x="190" y="211"/>
                    </a:lnTo>
                    <a:lnTo>
                      <a:pt x="192" y="211"/>
                    </a:lnTo>
                    <a:lnTo>
                      <a:pt x="193" y="209"/>
                    </a:lnTo>
                    <a:lnTo>
                      <a:pt x="195" y="208"/>
                    </a:lnTo>
                    <a:lnTo>
                      <a:pt x="198" y="202"/>
                    </a:lnTo>
                    <a:lnTo>
                      <a:pt x="198" y="200"/>
                    </a:lnTo>
                    <a:lnTo>
                      <a:pt x="200" y="199"/>
                    </a:lnTo>
                    <a:lnTo>
                      <a:pt x="202" y="198"/>
                    </a:lnTo>
                    <a:lnTo>
                      <a:pt x="204" y="196"/>
                    </a:lnTo>
                    <a:lnTo>
                      <a:pt x="209" y="191"/>
                    </a:lnTo>
                    <a:lnTo>
                      <a:pt x="210" y="188"/>
                    </a:lnTo>
                    <a:lnTo>
                      <a:pt x="213" y="188"/>
                    </a:lnTo>
                    <a:lnTo>
                      <a:pt x="215" y="189"/>
                    </a:lnTo>
                    <a:lnTo>
                      <a:pt x="219" y="189"/>
                    </a:lnTo>
                    <a:lnTo>
                      <a:pt x="227" y="187"/>
                    </a:lnTo>
                    <a:lnTo>
                      <a:pt x="261" y="168"/>
                    </a:lnTo>
                    <a:lnTo>
                      <a:pt x="265" y="160"/>
                    </a:lnTo>
                    <a:lnTo>
                      <a:pt x="264" y="152"/>
                    </a:lnTo>
                    <a:lnTo>
                      <a:pt x="265" y="148"/>
                    </a:lnTo>
                    <a:lnTo>
                      <a:pt x="270" y="142"/>
                    </a:lnTo>
                    <a:lnTo>
                      <a:pt x="283" y="135"/>
                    </a:lnTo>
                    <a:lnTo>
                      <a:pt x="287" y="134"/>
                    </a:lnTo>
                    <a:lnTo>
                      <a:pt x="292" y="135"/>
                    </a:lnTo>
                    <a:lnTo>
                      <a:pt x="306" y="140"/>
                    </a:lnTo>
                    <a:lnTo>
                      <a:pt x="309" y="141"/>
                    </a:lnTo>
                    <a:lnTo>
                      <a:pt x="313" y="141"/>
                    </a:lnTo>
                    <a:lnTo>
                      <a:pt x="333" y="138"/>
                    </a:lnTo>
                    <a:lnTo>
                      <a:pt x="336" y="136"/>
                    </a:lnTo>
                    <a:lnTo>
                      <a:pt x="338" y="136"/>
                    </a:lnTo>
                    <a:lnTo>
                      <a:pt x="344" y="136"/>
                    </a:lnTo>
                    <a:lnTo>
                      <a:pt x="345" y="134"/>
                    </a:lnTo>
                    <a:lnTo>
                      <a:pt x="349" y="135"/>
                    </a:lnTo>
                    <a:lnTo>
                      <a:pt x="353" y="135"/>
                    </a:lnTo>
                    <a:lnTo>
                      <a:pt x="357" y="134"/>
                    </a:lnTo>
                    <a:lnTo>
                      <a:pt x="370" y="132"/>
                    </a:lnTo>
                    <a:lnTo>
                      <a:pt x="378" y="130"/>
                    </a:lnTo>
                    <a:lnTo>
                      <a:pt x="382" y="129"/>
                    </a:lnTo>
                    <a:lnTo>
                      <a:pt x="393" y="128"/>
                    </a:lnTo>
                    <a:lnTo>
                      <a:pt x="396" y="128"/>
                    </a:lnTo>
                    <a:lnTo>
                      <a:pt x="401" y="129"/>
                    </a:lnTo>
                    <a:lnTo>
                      <a:pt x="407" y="129"/>
                    </a:lnTo>
                    <a:lnTo>
                      <a:pt x="414" y="125"/>
                    </a:lnTo>
                    <a:lnTo>
                      <a:pt x="420" y="124"/>
                    </a:lnTo>
                    <a:lnTo>
                      <a:pt x="425" y="124"/>
                    </a:lnTo>
                    <a:lnTo>
                      <a:pt x="430" y="122"/>
                    </a:lnTo>
                    <a:lnTo>
                      <a:pt x="462" y="124"/>
                    </a:lnTo>
                    <a:lnTo>
                      <a:pt x="478" y="126"/>
                    </a:lnTo>
                    <a:lnTo>
                      <a:pt x="483" y="129"/>
                    </a:lnTo>
                    <a:lnTo>
                      <a:pt x="487" y="131"/>
                    </a:lnTo>
                    <a:lnTo>
                      <a:pt x="499" y="134"/>
                    </a:lnTo>
                    <a:lnTo>
                      <a:pt x="505" y="137"/>
                    </a:lnTo>
                    <a:lnTo>
                      <a:pt x="508" y="137"/>
                    </a:lnTo>
                    <a:lnTo>
                      <a:pt x="516" y="136"/>
                    </a:lnTo>
                    <a:lnTo>
                      <a:pt x="525" y="137"/>
                    </a:lnTo>
                    <a:lnTo>
                      <a:pt x="537" y="142"/>
                    </a:lnTo>
                    <a:lnTo>
                      <a:pt x="544" y="140"/>
                    </a:lnTo>
                    <a:lnTo>
                      <a:pt x="553" y="138"/>
                    </a:lnTo>
                    <a:lnTo>
                      <a:pt x="559" y="141"/>
                    </a:lnTo>
                    <a:lnTo>
                      <a:pt x="564" y="145"/>
                    </a:lnTo>
                    <a:lnTo>
                      <a:pt x="566" y="147"/>
                    </a:lnTo>
                    <a:lnTo>
                      <a:pt x="568" y="148"/>
                    </a:lnTo>
                    <a:lnTo>
                      <a:pt x="568" y="147"/>
                    </a:lnTo>
                    <a:lnTo>
                      <a:pt x="567" y="144"/>
                    </a:lnTo>
                    <a:lnTo>
                      <a:pt x="567" y="143"/>
                    </a:lnTo>
                    <a:lnTo>
                      <a:pt x="563" y="136"/>
                    </a:lnTo>
                    <a:lnTo>
                      <a:pt x="564" y="133"/>
                    </a:lnTo>
                    <a:lnTo>
                      <a:pt x="567" y="134"/>
                    </a:lnTo>
                    <a:lnTo>
                      <a:pt x="570" y="135"/>
                    </a:lnTo>
                    <a:lnTo>
                      <a:pt x="570" y="134"/>
                    </a:lnTo>
                    <a:lnTo>
                      <a:pt x="571" y="134"/>
                    </a:lnTo>
                    <a:lnTo>
                      <a:pt x="573" y="134"/>
                    </a:lnTo>
                    <a:lnTo>
                      <a:pt x="577" y="132"/>
                    </a:lnTo>
                    <a:lnTo>
                      <a:pt x="581" y="132"/>
                    </a:lnTo>
                    <a:lnTo>
                      <a:pt x="589" y="131"/>
                    </a:lnTo>
                    <a:lnTo>
                      <a:pt x="590" y="131"/>
                    </a:lnTo>
                    <a:lnTo>
                      <a:pt x="592" y="132"/>
                    </a:lnTo>
                    <a:lnTo>
                      <a:pt x="592" y="131"/>
                    </a:lnTo>
                    <a:lnTo>
                      <a:pt x="593" y="131"/>
                    </a:lnTo>
                    <a:lnTo>
                      <a:pt x="595" y="131"/>
                    </a:lnTo>
                    <a:lnTo>
                      <a:pt x="599" y="128"/>
                    </a:lnTo>
                    <a:lnTo>
                      <a:pt x="603" y="129"/>
                    </a:lnTo>
                    <a:lnTo>
                      <a:pt x="604" y="129"/>
                    </a:lnTo>
                    <a:lnTo>
                      <a:pt x="606" y="130"/>
                    </a:lnTo>
                    <a:lnTo>
                      <a:pt x="610" y="130"/>
                    </a:lnTo>
                    <a:lnTo>
                      <a:pt x="611" y="128"/>
                    </a:lnTo>
                    <a:lnTo>
                      <a:pt x="613" y="129"/>
                    </a:lnTo>
                    <a:lnTo>
                      <a:pt x="615" y="132"/>
                    </a:lnTo>
                    <a:lnTo>
                      <a:pt x="615" y="131"/>
                    </a:lnTo>
                    <a:lnTo>
                      <a:pt x="616" y="129"/>
                    </a:lnTo>
                    <a:lnTo>
                      <a:pt x="616" y="121"/>
                    </a:lnTo>
                    <a:lnTo>
                      <a:pt x="617" y="117"/>
                    </a:lnTo>
                    <a:lnTo>
                      <a:pt x="617" y="114"/>
                    </a:lnTo>
                    <a:lnTo>
                      <a:pt x="618" y="112"/>
                    </a:lnTo>
                    <a:lnTo>
                      <a:pt x="617" y="104"/>
                    </a:lnTo>
                    <a:lnTo>
                      <a:pt x="617" y="101"/>
                    </a:lnTo>
                    <a:lnTo>
                      <a:pt x="614" y="95"/>
                    </a:lnTo>
                    <a:lnTo>
                      <a:pt x="611" y="91"/>
                    </a:lnTo>
                    <a:lnTo>
                      <a:pt x="607" y="89"/>
                    </a:lnTo>
                    <a:lnTo>
                      <a:pt x="603" y="86"/>
                    </a:lnTo>
                    <a:lnTo>
                      <a:pt x="602" y="84"/>
                    </a:lnTo>
                    <a:lnTo>
                      <a:pt x="599" y="81"/>
                    </a:lnTo>
                    <a:lnTo>
                      <a:pt x="595" y="80"/>
                    </a:lnTo>
                    <a:lnTo>
                      <a:pt x="590" y="79"/>
                    </a:lnTo>
                    <a:lnTo>
                      <a:pt x="586" y="79"/>
                    </a:lnTo>
                    <a:lnTo>
                      <a:pt x="584" y="78"/>
                    </a:lnTo>
                    <a:lnTo>
                      <a:pt x="576" y="73"/>
                    </a:lnTo>
                    <a:lnTo>
                      <a:pt x="570" y="72"/>
                    </a:lnTo>
                    <a:lnTo>
                      <a:pt x="564" y="72"/>
                    </a:lnTo>
                    <a:lnTo>
                      <a:pt x="562" y="71"/>
                    </a:lnTo>
                    <a:lnTo>
                      <a:pt x="560" y="68"/>
                    </a:lnTo>
                    <a:lnTo>
                      <a:pt x="559" y="67"/>
                    </a:lnTo>
                    <a:lnTo>
                      <a:pt x="556" y="64"/>
                    </a:lnTo>
                    <a:lnTo>
                      <a:pt x="556" y="63"/>
                    </a:lnTo>
                    <a:lnTo>
                      <a:pt x="553" y="59"/>
                    </a:lnTo>
                    <a:lnTo>
                      <a:pt x="543" y="58"/>
                    </a:lnTo>
                    <a:lnTo>
                      <a:pt x="541" y="54"/>
                    </a:lnTo>
                    <a:lnTo>
                      <a:pt x="538" y="51"/>
                    </a:lnTo>
                    <a:lnTo>
                      <a:pt x="536" y="49"/>
                    </a:lnTo>
                    <a:lnTo>
                      <a:pt x="514" y="48"/>
                    </a:lnTo>
                    <a:lnTo>
                      <a:pt x="507" y="46"/>
                    </a:lnTo>
                    <a:lnTo>
                      <a:pt x="501" y="46"/>
                    </a:lnTo>
                    <a:lnTo>
                      <a:pt x="498" y="46"/>
                    </a:lnTo>
                    <a:lnTo>
                      <a:pt x="496" y="47"/>
                    </a:lnTo>
                    <a:lnTo>
                      <a:pt x="491" y="46"/>
                    </a:lnTo>
                    <a:lnTo>
                      <a:pt x="481" y="42"/>
                    </a:lnTo>
                    <a:lnTo>
                      <a:pt x="474" y="35"/>
                    </a:lnTo>
                    <a:lnTo>
                      <a:pt x="467" y="32"/>
                    </a:lnTo>
                    <a:lnTo>
                      <a:pt x="461" y="28"/>
                    </a:lnTo>
                    <a:lnTo>
                      <a:pt x="458" y="27"/>
                    </a:lnTo>
                    <a:lnTo>
                      <a:pt x="455" y="28"/>
                    </a:lnTo>
                    <a:lnTo>
                      <a:pt x="448" y="29"/>
                    </a:lnTo>
                    <a:lnTo>
                      <a:pt x="445" y="28"/>
                    </a:lnTo>
                    <a:lnTo>
                      <a:pt x="426" y="16"/>
                    </a:lnTo>
                    <a:lnTo>
                      <a:pt x="423" y="15"/>
                    </a:lnTo>
                    <a:lnTo>
                      <a:pt x="419" y="15"/>
                    </a:lnTo>
                    <a:lnTo>
                      <a:pt x="418" y="15"/>
                    </a:lnTo>
                    <a:lnTo>
                      <a:pt x="411" y="11"/>
                    </a:lnTo>
                    <a:lnTo>
                      <a:pt x="408" y="13"/>
                    </a:lnTo>
                    <a:lnTo>
                      <a:pt x="404" y="11"/>
                    </a:lnTo>
                    <a:lnTo>
                      <a:pt x="403" y="10"/>
                    </a:lnTo>
                    <a:lnTo>
                      <a:pt x="395" y="10"/>
                    </a:lnTo>
                    <a:lnTo>
                      <a:pt x="391" y="10"/>
                    </a:lnTo>
                    <a:lnTo>
                      <a:pt x="386" y="14"/>
                    </a:lnTo>
                    <a:lnTo>
                      <a:pt x="384" y="13"/>
                    </a:lnTo>
                    <a:lnTo>
                      <a:pt x="383" y="13"/>
                    </a:lnTo>
                    <a:lnTo>
                      <a:pt x="379" y="10"/>
                    </a:lnTo>
                    <a:lnTo>
                      <a:pt x="373" y="10"/>
                    </a:lnTo>
                    <a:lnTo>
                      <a:pt x="369" y="10"/>
                    </a:lnTo>
                    <a:lnTo>
                      <a:pt x="367" y="9"/>
                    </a:lnTo>
                    <a:lnTo>
                      <a:pt x="366" y="9"/>
                    </a:lnTo>
                    <a:lnTo>
                      <a:pt x="359" y="6"/>
                    </a:lnTo>
                    <a:lnTo>
                      <a:pt x="354" y="5"/>
                    </a:lnTo>
                    <a:lnTo>
                      <a:pt x="351" y="6"/>
                    </a:lnTo>
                    <a:lnTo>
                      <a:pt x="351" y="5"/>
                    </a:lnTo>
                    <a:lnTo>
                      <a:pt x="347" y="1"/>
                    </a:lnTo>
                    <a:lnTo>
                      <a:pt x="344" y="0"/>
                    </a:lnTo>
                    <a:lnTo>
                      <a:pt x="340" y="0"/>
                    </a:lnTo>
                    <a:lnTo>
                      <a:pt x="334" y="0"/>
                    </a:lnTo>
                    <a:lnTo>
                      <a:pt x="330" y="1"/>
                    </a:lnTo>
                    <a:lnTo>
                      <a:pt x="328" y="4"/>
                    </a:lnTo>
                    <a:lnTo>
                      <a:pt x="324" y="5"/>
                    </a:lnTo>
                    <a:lnTo>
                      <a:pt x="321" y="6"/>
                    </a:lnTo>
                    <a:lnTo>
                      <a:pt x="319" y="9"/>
                    </a:lnTo>
                    <a:lnTo>
                      <a:pt x="317" y="10"/>
                    </a:lnTo>
                    <a:lnTo>
                      <a:pt x="315" y="10"/>
                    </a:lnTo>
                    <a:lnTo>
                      <a:pt x="314" y="10"/>
                    </a:lnTo>
                    <a:lnTo>
                      <a:pt x="314" y="11"/>
                    </a:lnTo>
                    <a:lnTo>
                      <a:pt x="305" y="13"/>
                    </a:lnTo>
                    <a:lnTo>
                      <a:pt x="299" y="13"/>
                    </a:lnTo>
                    <a:lnTo>
                      <a:pt x="290" y="6"/>
                    </a:lnTo>
                    <a:lnTo>
                      <a:pt x="287" y="4"/>
                    </a:lnTo>
                    <a:lnTo>
                      <a:pt x="283" y="4"/>
                    </a:lnTo>
                    <a:lnTo>
                      <a:pt x="273" y="10"/>
                    </a:lnTo>
                    <a:lnTo>
                      <a:pt x="267" y="20"/>
                    </a:lnTo>
                    <a:lnTo>
                      <a:pt x="264" y="20"/>
                    </a:lnTo>
                    <a:lnTo>
                      <a:pt x="261" y="21"/>
                    </a:lnTo>
                    <a:lnTo>
                      <a:pt x="259" y="21"/>
                    </a:lnTo>
                    <a:lnTo>
                      <a:pt x="259" y="24"/>
                    </a:lnTo>
                    <a:lnTo>
                      <a:pt x="256" y="27"/>
                    </a:lnTo>
                    <a:lnTo>
                      <a:pt x="256" y="32"/>
                    </a:lnTo>
                    <a:lnTo>
                      <a:pt x="255" y="32"/>
                    </a:lnTo>
                    <a:lnTo>
                      <a:pt x="255" y="33"/>
                    </a:lnTo>
                    <a:lnTo>
                      <a:pt x="255" y="35"/>
                    </a:lnTo>
                    <a:lnTo>
                      <a:pt x="249" y="36"/>
                    </a:lnTo>
                    <a:lnTo>
                      <a:pt x="246" y="38"/>
                    </a:lnTo>
                    <a:lnTo>
                      <a:pt x="242" y="40"/>
                    </a:lnTo>
                    <a:lnTo>
                      <a:pt x="244" y="43"/>
                    </a:lnTo>
                    <a:lnTo>
                      <a:pt x="242" y="43"/>
                    </a:lnTo>
                    <a:lnTo>
                      <a:pt x="242" y="44"/>
                    </a:lnTo>
                    <a:lnTo>
                      <a:pt x="242" y="46"/>
                    </a:lnTo>
                    <a:lnTo>
                      <a:pt x="241" y="48"/>
                    </a:lnTo>
                    <a:lnTo>
                      <a:pt x="229" y="58"/>
                    </a:lnTo>
                    <a:lnTo>
                      <a:pt x="226" y="58"/>
                    </a:lnTo>
                    <a:lnTo>
                      <a:pt x="225" y="60"/>
                    </a:lnTo>
                    <a:lnTo>
                      <a:pt x="212" y="61"/>
                    </a:lnTo>
                    <a:lnTo>
                      <a:pt x="207" y="65"/>
                    </a:lnTo>
                    <a:lnTo>
                      <a:pt x="198" y="73"/>
                    </a:lnTo>
                    <a:lnTo>
                      <a:pt x="192" y="74"/>
                    </a:lnTo>
                    <a:lnTo>
                      <a:pt x="188" y="73"/>
                    </a:lnTo>
                    <a:lnTo>
                      <a:pt x="183" y="71"/>
                    </a:lnTo>
                    <a:lnTo>
                      <a:pt x="177" y="67"/>
                    </a:lnTo>
                    <a:lnTo>
                      <a:pt x="173" y="67"/>
                    </a:lnTo>
                    <a:lnTo>
                      <a:pt x="153" y="73"/>
                    </a:lnTo>
                    <a:lnTo>
                      <a:pt x="150" y="73"/>
                    </a:lnTo>
                    <a:lnTo>
                      <a:pt x="148" y="76"/>
                    </a:lnTo>
                    <a:lnTo>
                      <a:pt x="144" y="77"/>
                    </a:lnTo>
                    <a:lnTo>
                      <a:pt x="143" y="82"/>
                    </a:lnTo>
                    <a:lnTo>
                      <a:pt x="141" y="86"/>
                    </a:lnTo>
                    <a:lnTo>
                      <a:pt x="132" y="95"/>
                    </a:lnTo>
                    <a:lnTo>
                      <a:pt x="129" y="98"/>
                    </a:lnTo>
                    <a:lnTo>
                      <a:pt x="125" y="103"/>
                    </a:lnTo>
                    <a:lnTo>
                      <a:pt x="120" y="111"/>
                    </a:lnTo>
                    <a:lnTo>
                      <a:pt x="117" y="113"/>
                    </a:lnTo>
                    <a:lnTo>
                      <a:pt x="115" y="115"/>
                    </a:lnTo>
                    <a:lnTo>
                      <a:pt x="113" y="115"/>
                    </a:lnTo>
                    <a:lnTo>
                      <a:pt x="112" y="115"/>
                    </a:lnTo>
                    <a:lnTo>
                      <a:pt x="112" y="116"/>
                    </a:lnTo>
                    <a:lnTo>
                      <a:pt x="110" y="118"/>
                    </a:lnTo>
                    <a:lnTo>
                      <a:pt x="106" y="121"/>
                    </a:lnTo>
                    <a:lnTo>
                      <a:pt x="106" y="123"/>
                    </a:lnTo>
                    <a:lnTo>
                      <a:pt x="105" y="128"/>
                    </a:lnTo>
                    <a:lnTo>
                      <a:pt x="105" y="132"/>
                    </a:lnTo>
                    <a:lnTo>
                      <a:pt x="104" y="134"/>
                    </a:lnTo>
                    <a:lnTo>
                      <a:pt x="104" y="136"/>
                    </a:lnTo>
                    <a:lnTo>
                      <a:pt x="101" y="139"/>
                    </a:lnTo>
                    <a:lnTo>
                      <a:pt x="102" y="147"/>
                    </a:lnTo>
                    <a:lnTo>
                      <a:pt x="101" y="149"/>
                    </a:lnTo>
                    <a:lnTo>
                      <a:pt x="98" y="152"/>
                    </a:lnTo>
                    <a:lnTo>
                      <a:pt x="98" y="155"/>
                    </a:lnTo>
                    <a:lnTo>
                      <a:pt x="96" y="156"/>
                    </a:lnTo>
                    <a:lnTo>
                      <a:pt x="94" y="157"/>
                    </a:lnTo>
                    <a:lnTo>
                      <a:pt x="91" y="156"/>
                    </a:lnTo>
                    <a:lnTo>
                      <a:pt x="88" y="155"/>
                    </a:lnTo>
                    <a:lnTo>
                      <a:pt x="86" y="154"/>
                    </a:lnTo>
                    <a:lnTo>
                      <a:pt x="82" y="155"/>
                    </a:lnTo>
                    <a:lnTo>
                      <a:pt x="80" y="159"/>
                    </a:lnTo>
                    <a:lnTo>
                      <a:pt x="60" y="187"/>
                    </a:lnTo>
                    <a:lnTo>
                      <a:pt x="57" y="188"/>
                    </a:lnTo>
                    <a:lnTo>
                      <a:pt x="55" y="192"/>
                    </a:lnTo>
                    <a:lnTo>
                      <a:pt x="48" y="206"/>
                    </a:lnTo>
                    <a:lnTo>
                      <a:pt x="44" y="215"/>
                    </a:lnTo>
                    <a:lnTo>
                      <a:pt x="42" y="221"/>
                    </a:lnTo>
                    <a:lnTo>
                      <a:pt x="41" y="230"/>
                    </a:lnTo>
                    <a:lnTo>
                      <a:pt x="39" y="235"/>
                    </a:lnTo>
                    <a:lnTo>
                      <a:pt x="38" y="237"/>
                    </a:lnTo>
                    <a:lnTo>
                      <a:pt x="38" y="240"/>
                    </a:lnTo>
                    <a:lnTo>
                      <a:pt x="36" y="244"/>
                    </a:lnTo>
                    <a:lnTo>
                      <a:pt x="35" y="248"/>
                    </a:lnTo>
                    <a:lnTo>
                      <a:pt x="27" y="259"/>
                    </a:lnTo>
                    <a:lnTo>
                      <a:pt x="21" y="267"/>
                    </a:lnTo>
                    <a:lnTo>
                      <a:pt x="17" y="272"/>
                    </a:lnTo>
                    <a:lnTo>
                      <a:pt x="18" y="278"/>
                    </a:lnTo>
                    <a:lnTo>
                      <a:pt x="19" y="289"/>
                    </a:lnTo>
                    <a:lnTo>
                      <a:pt x="18" y="300"/>
                    </a:lnTo>
                    <a:lnTo>
                      <a:pt x="17" y="302"/>
                    </a:lnTo>
                    <a:lnTo>
                      <a:pt x="17" y="305"/>
                    </a:lnTo>
                    <a:lnTo>
                      <a:pt x="15" y="310"/>
                    </a:lnTo>
                    <a:lnTo>
                      <a:pt x="9" y="317"/>
                    </a:lnTo>
                    <a:lnTo>
                      <a:pt x="6" y="323"/>
                    </a:lnTo>
                    <a:lnTo>
                      <a:pt x="5" y="325"/>
                    </a:lnTo>
                    <a:lnTo>
                      <a:pt x="6" y="328"/>
                    </a:lnTo>
                    <a:lnTo>
                      <a:pt x="5" y="342"/>
                    </a:lnTo>
                    <a:lnTo>
                      <a:pt x="4" y="350"/>
                    </a:lnTo>
                    <a:lnTo>
                      <a:pt x="4" y="352"/>
                    </a:lnTo>
                    <a:lnTo>
                      <a:pt x="6" y="355"/>
                    </a:lnTo>
                    <a:lnTo>
                      <a:pt x="6" y="358"/>
                    </a:lnTo>
                    <a:lnTo>
                      <a:pt x="6" y="360"/>
                    </a:lnTo>
                    <a:lnTo>
                      <a:pt x="7" y="364"/>
                    </a:lnTo>
                    <a:lnTo>
                      <a:pt x="4" y="372"/>
                    </a:lnTo>
                    <a:lnTo>
                      <a:pt x="0" y="379"/>
                    </a:lnTo>
                    <a:lnTo>
                      <a:pt x="6" y="378"/>
                    </a:lnTo>
                    <a:lnTo>
                      <a:pt x="8" y="377"/>
                    </a:lnTo>
                    <a:lnTo>
                      <a:pt x="12" y="374"/>
                    </a:lnTo>
                    <a:lnTo>
                      <a:pt x="17" y="371"/>
                    </a:lnTo>
                    <a:lnTo>
                      <a:pt x="22" y="367"/>
                    </a:lnTo>
                    <a:lnTo>
                      <a:pt x="25" y="361"/>
                    </a:lnTo>
                    <a:lnTo>
                      <a:pt x="33" y="350"/>
                    </a:lnTo>
                    <a:lnTo>
                      <a:pt x="36" y="343"/>
                    </a:lnTo>
                    <a:lnTo>
                      <a:pt x="39" y="338"/>
                    </a:lnTo>
                    <a:lnTo>
                      <a:pt x="40" y="333"/>
                    </a:lnTo>
                    <a:lnTo>
                      <a:pt x="40" y="331"/>
                    </a:lnTo>
                    <a:lnTo>
                      <a:pt x="39" y="329"/>
                    </a:lnTo>
                    <a:lnTo>
                      <a:pt x="40" y="32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580">
                <a:extLst>
                  <a:ext uri="{FF2B5EF4-FFF2-40B4-BE49-F238E27FC236}">
                    <a16:creationId xmlns:a16="http://schemas.microsoft.com/office/drawing/2014/main" id="{A0B80632-802A-E486-645A-3871BBD5A0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3" y="1739"/>
                <a:ext cx="206" cy="126"/>
              </a:xfrm>
              <a:custGeom>
                <a:avLst/>
                <a:gdLst>
                  <a:gd name="T0" fmla="*/ 39 w 618"/>
                  <a:gd name="T1" fmla="*/ 338 h 379"/>
                  <a:gd name="T2" fmla="*/ 17 w 618"/>
                  <a:gd name="T3" fmla="*/ 371 h 379"/>
                  <a:gd name="T4" fmla="*/ 4 w 618"/>
                  <a:gd name="T5" fmla="*/ 372 h 379"/>
                  <a:gd name="T6" fmla="*/ 4 w 618"/>
                  <a:gd name="T7" fmla="*/ 352 h 379"/>
                  <a:gd name="T8" fmla="*/ 6 w 618"/>
                  <a:gd name="T9" fmla="*/ 323 h 379"/>
                  <a:gd name="T10" fmla="*/ 18 w 618"/>
                  <a:gd name="T11" fmla="*/ 300 h 379"/>
                  <a:gd name="T12" fmla="*/ 27 w 618"/>
                  <a:gd name="T13" fmla="*/ 259 h 379"/>
                  <a:gd name="T14" fmla="*/ 39 w 618"/>
                  <a:gd name="T15" fmla="*/ 235 h 379"/>
                  <a:gd name="T16" fmla="*/ 55 w 618"/>
                  <a:gd name="T17" fmla="*/ 192 h 379"/>
                  <a:gd name="T18" fmla="*/ 86 w 618"/>
                  <a:gd name="T19" fmla="*/ 154 h 379"/>
                  <a:gd name="T20" fmla="*/ 98 w 618"/>
                  <a:gd name="T21" fmla="*/ 155 h 379"/>
                  <a:gd name="T22" fmla="*/ 104 w 618"/>
                  <a:gd name="T23" fmla="*/ 136 h 379"/>
                  <a:gd name="T24" fmla="*/ 106 w 618"/>
                  <a:gd name="T25" fmla="*/ 121 h 379"/>
                  <a:gd name="T26" fmla="*/ 115 w 618"/>
                  <a:gd name="T27" fmla="*/ 115 h 379"/>
                  <a:gd name="T28" fmla="*/ 132 w 618"/>
                  <a:gd name="T29" fmla="*/ 95 h 379"/>
                  <a:gd name="T30" fmla="*/ 150 w 618"/>
                  <a:gd name="T31" fmla="*/ 73 h 379"/>
                  <a:gd name="T32" fmla="*/ 188 w 618"/>
                  <a:gd name="T33" fmla="*/ 73 h 379"/>
                  <a:gd name="T34" fmla="*/ 225 w 618"/>
                  <a:gd name="T35" fmla="*/ 60 h 379"/>
                  <a:gd name="T36" fmla="*/ 242 w 618"/>
                  <a:gd name="T37" fmla="*/ 44 h 379"/>
                  <a:gd name="T38" fmla="*/ 249 w 618"/>
                  <a:gd name="T39" fmla="*/ 36 h 379"/>
                  <a:gd name="T40" fmla="*/ 256 w 618"/>
                  <a:gd name="T41" fmla="*/ 27 h 379"/>
                  <a:gd name="T42" fmla="*/ 267 w 618"/>
                  <a:gd name="T43" fmla="*/ 20 h 379"/>
                  <a:gd name="T44" fmla="*/ 299 w 618"/>
                  <a:gd name="T45" fmla="*/ 13 h 379"/>
                  <a:gd name="T46" fmla="*/ 317 w 618"/>
                  <a:gd name="T47" fmla="*/ 10 h 379"/>
                  <a:gd name="T48" fmla="*/ 330 w 618"/>
                  <a:gd name="T49" fmla="*/ 1 h 379"/>
                  <a:gd name="T50" fmla="*/ 351 w 618"/>
                  <a:gd name="T51" fmla="*/ 5 h 379"/>
                  <a:gd name="T52" fmla="*/ 367 w 618"/>
                  <a:gd name="T53" fmla="*/ 9 h 379"/>
                  <a:gd name="T54" fmla="*/ 384 w 618"/>
                  <a:gd name="T55" fmla="*/ 13 h 379"/>
                  <a:gd name="T56" fmla="*/ 404 w 618"/>
                  <a:gd name="T57" fmla="*/ 11 h 379"/>
                  <a:gd name="T58" fmla="*/ 423 w 618"/>
                  <a:gd name="T59" fmla="*/ 15 h 379"/>
                  <a:gd name="T60" fmla="*/ 458 w 618"/>
                  <a:gd name="T61" fmla="*/ 27 h 379"/>
                  <a:gd name="T62" fmla="*/ 491 w 618"/>
                  <a:gd name="T63" fmla="*/ 46 h 379"/>
                  <a:gd name="T64" fmla="*/ 514 w 618"/>
                  <a:gd name="T65" fmla="*/ 48 h 379"/>
                  <a:gd name="T66" fmla="*/ 553 w 618"/>
                  <a:gd name="T67" fmla="*/ 59 h 379"/>
                  <a:gd name="T68" fmla="*/ 562 w 618"/>
                  <a:gd name="T69" fmla="*/ 71 h 379"/>
                  <a:gd name="T70" fmla="*/ 586 w 618"/>
                  <a:gd name="T71" fmla="*/ 79 h 379"/>
                  <a:gd name="T72" fmla="*/ 603 w 618"/>
                  <a:gd name="T73" fmla="*/ 86 h 379"/>
                  <a:gd name="T74" fmla="*/ 617 w 618"/>
                  <a:gd name="T75" fmla="*/ 104 h 379"/>
                  <a:gd name="T76" fmla="*/ 616 w 618"/>
                  <a:gd name="T77" fmla="*/ 129 h 379"/>
                  <a:gd name="T78" fmla="*/ 610 w 618"/>
                  <a:gd name="T79" fmla="*/ 130 h 379"/>
                  <a:gd name="T80" fmla="*/ 595 w 618"/>
                  <a:gd name="T81" fmla="*/ 131 h 379"/>
                  <a:gd name="T82" fmla="*/ 589 w 618"/>
                  <a:gd name="T83" fmla="*/ 131 h 379"/>
                  <a:gd name="T84" fmla="*/ 570 w 618"/>
                  <a:gd name="T85" fmla="*/ 134 h 379"/>
                  <a:gd name="T86" fmla="*/ 567 w 618"/>
                  <a:gd name="T87" fmla="*/ 143 h 379"/>
                  <a:gd name="T88" fmla="*/ 564 w 618"/>
                  <a:gd name="T89" fmla="*/ 145 h 379"/>
                  <a:gd name="T90" fmla="*/ 525 w 618"/>
                  <a:gd name="T91" fmla="*/ 137 h 379"/>
                  <a:gd name="T92" fmla="*/ 487 w 618"/>
                  <a:gd name="T93" fmla="*/ 131 h 379"/>
                  <a:gd name="T94" fmla="*/ 425 w 618"/>
                  <a:gd name="T95" fmla="*/ 124 h 379"/>
                  <a:gd name="T96" fmla="*/ 396 w 618"/>
                  <a:gd name="T97" fmla="*/ 128 h 379"/>
                  <a:gd name="T98" fmla="*/ 357 w 618"/>
                  <a:gd name="T99" fmla="*/ 134 h 379"/>
                  <a:gd name="T100" fmla="*/ 338 w 618"/>
                  <a:gd name="T101" fmla="*/ 136 h 379"/>
                  <a:gd name="T102" fmla="*/ 306 w 618"/>
                  <a:gd name="T103" fmla="*/ 140 h 379"/>
                  <a:gd name="T104" fmla="*/ 265 w 618"/>
                  <a:gd name="T105" fmla="*/ 148 h 379"/>
                  <a:gd name="T106" fmla="*/ 219 w 618"/>
                  <a:gd name="T107" fmla="*/ 189 h 379"/>
                  <a:gd name="T108" fmla="*/ 204 w 618"/>
                  <a:gd name="T109" fmla="*/ 196 h 379"/>
                  <a:gd name="T110" fmla="*/ 195 w 618"/>
                  <a:gd name="T111" fmla="*/ 208 h 379"/>
                  <a:gd name="T112" fmla="*/ 189 w 618"/>
                  <a:gd name="T113" fmla="*/ 212 h 379"/>
                  <a:gd name="T114" fmla="*/ 161 w 618"/>
                  <a:gd name="T115" fmla="*/ 194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18" h="379">
                    <a:moveTo>
                      <a:pt x="40" y="325"/>
                    </a:moveTo>
                    <a:lnTo>
                      <a:pt x="39" y="329"/>
                    </a:lnTo>
                    <a:lnTo>
                      <a:pt x="40" y="331"/>
                    </a:lnTo>
                    <a:lnTo>
                      <a:pt x="40" y="333"/>
                    </a:lnTo>
                    <a:lnTo>
                      <a:pt x="39" y="338"/>
                    </a:lnTo>
                    <a:lnTo>
                      <a:pt x="36" y="343"/>
                    </a:lnTo>
                    <a:lnTo>
                      <a:pt x="33" y="350"/>
                    </a:lnTo>
                    <a:lnTo>
                      <a:pt x="25" y="361"/>
                    </a:lnTo>
                    <a:lnTo>
                      <a:pt x="22" y="367"/>
                    </a:lnTo>
                    <a:lnTo>
                      <a:pt x="17" y="371"/>
                    </a:lnTo>
                    <a:lnTo>
                      <a:pt x="12" y="374"/>
                    </a:lnTo>
                    <a:lnTo>
                      <a:pt x="8" y="377"/>
                    </a:lnTo>
                    <a:lnTo>
                      <a:pt x="6" y="378"/>
                    </a:lnTo>
                    <a:lnTo>
                      <a:pt x="0" y="379"/>
                    </a:lnTo>
                    <a:lnTo>
                      <a:pt x="4" y="372"/>
                    </a:lnTo>
                    <a:lnTo>
                      <a:pt x="7" y="364"/>
                    </a:lnTo>
                    <a:lnTo>
                      <a:pt x="6" y="360"/>
                    </a:lnTo>
                    <a:lnTo>
                      <a:pt x="6" y="358"/>
                    </a:lnTo>
                    <a:lnTo>
                      <a:pt x="6" y="355"/>
                    </a:lnTo>
                    <a:lnTo>
                      <a:pt x="4" y="352"/>
                    </a:lnTo>
                    <a:lnTo>
                      <a:pt x="4" y="350"/>
                    </a:lnTo>
                    <a:lnTo>
                      <a:pt x="5" y="342"/>
                    </a:lnTo>
                    <a:lnTo>
                      <a:pt x="6" y="328"/>
                    </a:lnTo>
                    <a:lnTo>
                      <a:pt x="5" y="325"/>
                    </a:lnTo>
                    <a:lnTo>
                      <a:pt x="6" y="323"/>
                    </a:lnTo>
                    <a:lnTo>
                      <a:pt x="9" y="317"/>
                    </a:lnTo>
                    <a:lnTo>
                      <a:pt x="15" y="310"/>
                    </a:lnTo>
                    <a:lnTo>
                      <a:pt x="17" y="305"/>
                    </a:lnTo>
                    <a:lnTo>
                      <a:pt x="17" y="302"/>
                    </a:lnTo>
                    <a:lnTo>
                      <a:pt x="18" y="300"/>
                    </a:lnTo>
                    <a:lnTo>
                      <a:pt x="19" y="289"/>
                    </a:lnTo>
                    <a:lnTo>
                      <a:pt x="18" y="278"/>
                    </a:lnTo>
                    <a:lnTo>
                      <a:pt x="17" y="272"/>
                    </a:lnTo>
                    <a:lnTo>
                      <a:pt x="21" y="267"/>
                    </a:lnTo>
                    <a:lnTo>
                      <a:pt x="27" y="259"/>
                    </a:lnTo>
                    <a:lnTo>
                      <a:pt x="35" y="248"/>
                    </a:lnTo>
                    <a:lnTo>
                      <a:pt x="36" y="244"/>
                    </a:lnTo>
                    <a:lnTo>
                      <a:pt x="38" y="240"/>
                    </a:lnTo>
                    <a:lnTo>
                      <a:pt x="38" y="237"/>
                    </a:lnTo>
                    <a:lnTo>
                      <a:pt x="39" y="235"/>
                    </a:lnTo>
                    <a:lnTo>
                      <a:pt x="41" y="230"/>
                    </a:lnTo>
                    <a:lnTo>
                      <a:pt x="42" y="221"/>
                    </a:lnTo>
                    <a:lnTo>
                      <a:pt x="44" y="215"/>
                    </a:lnTo>
                    <a:lnTo>
                      <a:pt x="48" y="206"/>
                    </a:lnTo>
                    <a:lnTo>
                      <a:pt x="55" y="192"/>
                    </a:lnTo>
                    <a:lnTo>
                      <a:pt x="57" y="188"/>
                    </a:lnTo>
                    <a:lnTo>
                      <a:pt x="60" y="187"/>
                    </a:lnTo>
                    <a:lnTo>
                      <a:pt x="80" y="159"/>
                    </a:lnTo>
                    <a:lnTo>
                      <a:pt x="82" y="155"/>
                    </a:lnTo>
                    <a:lnTo>
                      <a:pt x="86" y="154"/>
                    </a:lnTo>
                    <a:lnTo>
                      <a:pt x="88" y="155"/>
                    </a:lnTo>
                    <a:lnTo>
                      <a:pt x="91" y="156"/>
                    </a:lnTo>
                    <a:lnTo>
                      <a:pt x="94" y="157"/>
                    </a:lnTo>
                    <a:lnTo>
                      <a:pt x="96" y="156"/>
                    </a:lnTo>
                    <a:lnTo>
                      <a:pt x="98" y="155"/>
                    </a:lnTo>
                    <a:lnTo>
                      <a:pt x="98" y="152"/>
                    </a:lnTo>
                    <a:lnTo>
                      <a:pt x="101" y="149"/>
                    </a:lnTo>
                    <a:lnTo>
                      <a:pt x="102" y="147"/>
                    </a:lnTo>
                    <a:lnTo>
                      <a:pt x="101" y="139"/>
                    </a:lnTo>
                    <a:lnTo>
                      <a:pt x="104" y="136"/>
                    </a:lnTo>
                    <a:lnTo>
                      <a:pt x="104" y="134"/>
                    </a:lnTo>
                    <a:lnTo>
                      <a:pt x="105" y="132"/>
                    </a:lnTo>
                    <a:lnTo>
                      <a:pt x="105" y="128"/>
                    </a:lnTo>
                    <a:lnTo>
                      <a:pt x="106" y="123"/>
                    </a:lnTo>
                    <a:lnTo>
                      <a:pt x="106" y="121"/>
                    </a:lnTo>
                    <a:lnTo>
                      <a:pt x="110" y="118"/>
                    </a:lnTo>
                    <a:lnTo>
                      <a:pt x="112" y="116"/>
                    </a:lnTo>
                    <a:lnTo>
                      <a:pt x="112" y="115"/>
                    </a:lnTo>
                    <a:lnTo>
                      <a:pt x="113" y="115"/>
                    </a:lnTo>
                    <a:lnTo>
                      <a:pt x="115" y="115"/>
                    </a:lnTo>
                    <a:lnTo>
                      <a:pt x="117" y="113"/>
                    </a:lnTo>
                    <a:lnTo>
                      <a:pt x="120" y="111"/>
                    </a:lnTo>
                    <a:lnTo>
                      <a:pt x="125" y="103"/>
                    </a:lnTo>
                    <a:lnTo>
                      <a:pt x="129" y="98"/>
                    </a:lnTo>
                    <a:lnTo>
                      <a:pt x="132" y="95"/>
                    </a:lnTo>
                    <a:lnTo>
                      <a:pt x="141" y="86"/>
                    </a:lnTo>
                    <a:lnTo>
                      <a:pt x="143" y="82"/>
                    </a:lnTo>
                    <a:lnTo>
                      <a:pt x="144" y="77"/>
                    </a:lnTo>
                    <a:lnTo>
                      <a:pt x="148" y="76"/>
                    </a:lnTo>
                    <a:lnTo>
                      <a:pt x="150" y="73"/>
                    </a:lnTo>
                    <a:lnTo>
                      <a:pt x="153" y="73"/>
                    </a:lnTo>
                    <a:lnTo>
                      <a:pt x="173" y="67"/>
                    </a:lnTo>
                    <a:lnTo>
                      <a:pt x="177" y="67"/>
                    </a:lnTo>
                    <a:lnTo>
                      <a:pt x="183" y="71"/>
                    </a:lnTo>
                    <a:lnTo>
                      <a:pt x="188" y="73"/>
                    </a:lnTo>
                    <a:lnTo>
                      <a:pt x="192" y="74"/>
                    </a:lnTo>
                    <a:lnTo>
                      <a:pt x="198" y="73"/>
                    </a:lnTo>
                    <a:lnTo>
                      <a:pt x="207" y="65"/>
                    </a:lnTo>
                    <a:lnTo>
                      <a:pt x="212" y="61"/>
                    </a:lnTo>
                    <a:lnTo>
                      <a:pt x="225" y="60"/>
                    </a:lnTo>
                    <a:lnTo>
                      <a:pt x="226" y="58"/>
                    </a:lnTo>
                    <a:lnTo>
                      <a:pt x="229" y="58"/>
                    </a:lnTo>
                    <a:lnTo>
                      <a:pt x="241" y="48"/>
                    </a:lnTo>
                    <a:lnTo>
                      <a:pt x="242" y="46"/>
                    </a:lnTo>
                    <a:lnTo>
                      <a:pt x="242" y="44"/>
                    </a:lnTo>
                    <a:lnTo>
                      <a:pt x="242" y="43"/>
                    </a:lnTo>
                    <a:lnTo>
                      <a:pt x="244" y="43"/>
                    </a:lnTo>
                    <a:lnTo>
                      <a:pt x="242" y="40"/>
                    </a:lnTo>
                    <a:lnTo>
                      <a:pt x="246" y="38"/>
                    </a:lnTo>
                    <a:lnTo>
                      <a:pt x="249" y="36"/>
                    </a:lnTo>
                    <a:lnTo>
                      <a:pt x="255" y="35"/>
                    </a:lnTo>
                    <a:lnTo>
                      <a:pt x="255" y="33"/>
                    </a:lnTo>
                    <a:lnTo>
                      <a:pt x="255" y="32"/>
                    </a:lnTo>
                    <a:lnTo>
                      <a:pt x="256" y="32"/>
                    </a:lnTo>
                    <a:lnTo>
                      <a:pt x="256" y="27"/>
                    </a:lnTo>
                    <a:lnTo>
                      <a:pt x="259" y="24"/>
                    </a:lnTo>
                    <a:lnTo>
                      <a:pt x="259" y="21"/>
                    </a:lnTo>
                    <a:lnTo>
                      <a:pt x="261" y="21"/>
                    </a:lnTo>
                    <a:lnTo>
                      <a:pt x="264" y="20"/>
                    </a:lnTo>
                    <a:lnTo>
                      <a:pt x="267" y="20"/>
                    </a:lnTo>
                    <a:lnTo>
                      <a:pt x="273" y="10"/>
                    </a:lnTo>
                    <a:lnTo>
                      <a:pt x="283" y="4"/>
                    </a:lnTo>
                    <a:lnTo>
                      <a:pt x="287" y="4"/>
                    </a:lnTo>
                    <a:lnTo>
                      <a:pt x="290" y="6"/>
                    </a:lnTo>
                    <a:lnTo>
                      <a:pt x="299" y="13"/>
                    </a:lnTo>
                    <a:lnTo>
                      <a:pt x="305" y="13"/>
                    </a:lnTo>
                    <a:lnTo>
                      <a:pt x="314" y="11"/>
                    </a:lnTo>
                    <a:lnTo>
                      <a:pt x="314" y="10"/>
                    </a:lnTo>
                    <a:lnTo>
                      <a:pt x="315" y="10"/>
                    </a:lnTo>
                    <a:lnTo>
                      <a:pt x="317" y="10"/>
                    </a:lnTo>
                    <a:lnTo>
                      <a:pt x="319" y="9"/>
                    </a:lnTo>
                    <a:lnTo>
                      <a:pt x="321" y="6"/>
                    </a:lnTo>
                    <a:lnTo>
                      <a:pt x="324" y="5"/>
                    </a:lnTo>
                    <a:lnTo>
                      <a:pt x="328" y="4"/>
                    </a:lnTo>
                    <a:lnTo>
                      <a:pt x="330" y="1"/>
                    </a:lnTo>
                    <a:lnTo>
                      <a:pt x="334" y="0"/>
                    </a:lnTo>
                    <a:lnTo>
                      <a:pt x="340" y="0"/>
                    </a:lnTo>
                    <a:lnTo>
                      <a:pt x="344" y="0"/>
                    </a:lnTo>
                    <a:lnTo>
                      <a:pt x="347" y="1"/>
                    </a:lnTo>
                    <a:lnTo>
                      <a:pt x="351" y="5"/>
                    </a:lnTo>
                    <a:lnTo>
                      <a:pt x="351" y="6"/>
                    </a:lnTo>
                    <a:lnTo>
                      <a:pt x="354" y="5"/>
                    </a:lnTo>
                    <a:lnTo>
                      <a:pt x="359" y="6"/>
                    </a:lnTo>
                    <a:lnTo>
                      <a:pt x="366" y="9"/>
                    </a:lnTo>
                    <a:lnTo>
                      <a:pt x="367" y="9"/>
                    </a:lnTo>
                    <a:lnTo>
                      <a:pt x="369" y="10"/>
                    </a:lnTo>
                    <a:lnTo>
                      <a:pt x="373" y="10"/>
                    </a:lnTo>
                    <a:lnTo>
                      <a:pt x="379" y="10"/>
                    </a:lnTo>
                    <a:lnTo>
                      <a:pt x="383" y="13"/>
                    </a:lnTo>
                    <a:lnTo>
                      <a:pt x="384" y="13"/>
                    </a:lnTo>
                    <a:lnTo>
                      <a:pt x="386" y="14"/>
                    </a:lnTo>
                    <a:lnTo>
                      <a:pt x="391" y="10"/>
                    </a:lnTo>
                    <a:lnTo>
                      <a:pt x="395" y="10"/>
                    </a:lnTo>
                    <a:lnTo>
                      <a:pt x="403" y="10"/>
                    </a:lnTo>
                    <a:lnTo>
                      <a:pt x="404" y="11"/>
                    </a:lnTo>
                    <a:lnTo>
                      <a:pt x="408" y="13"/>
                    </a:lnTo>
                    <a:lnTo>
                      <a:pt x="411" y="11"/>
                    </a:lnTo>
                    <a:lnTo>
                      <a:pt x="418" y="15"/>
                    </a:lnTo>
                    <a:lnTo>
                      <a:pt x="419" y="15"/>
                    </a:lnTo>
                    <a:lnTo>
                      <a:pt x="423" y="15"/>
                    </a:lnTo>
                    <a:lnTo>
                      <a:pt x="426" y="16"/>
                    </a:lnTo>
                    <a:lnTo>
                      <a:pt x="445" y="28"/>
                    </a:lnTo>
                    <a:lnTo>
                      <a:pt x="448" y="29"/>
                    </a:lnTo>
                    <a:lnTo>
                      <a:pt x="455" y="28"/>
                    </a:lnTo>
                    <a:lnTo>
                      <a:pt x="458" y="27"/>
                    </a:lnTo>
                    <a:lnTo>
                      <a:pt x="461" y="28"/>
                    </a:lnTo>
                    <a:lnTo>
                      <a:pt x="467" y="32"/>
                    </a:lnTo>
                    <a:lnTo>
                      <a:pt x="474" y="35"/>
                    </a:lnTo>
                    <a:lnTo>
                      <a:pt x="481" y="42"/>
                    </a:lnTo>
                    <a:lnTo>
                      <a:pt x="491" y="46"/>
                    </a:lnTo>
                    <a:lnTo>
                      <a:pt x="496" y="47"/>
                    </a:lnTo>
                    <a:lnTo>
                      <a:pt x="498" y="46"/>
                    </a:lnTo>
                    <a:lnTo>
                      <a:pt x="501" y="46"/>
                    </a:lnTo>
                    <a:lnTo>
                      <a:pt x="507" y="46"/>
                    </a:lnTo>
                    <a:lnTo>
                      <a:pt x="514" y="48"/>
                    </a:lnTo>
                    <a:lnTo>
                      <a:pt x="536" y="49"/>
                    </a:lnTo>
                    <a:lnTo>
                      <a:pt x="538" y="51"/>
                    </a:lnTo>
                    <a:lnTo>
                      <a:pt x="541" y="54"/>
                    </a:lnTo>
                    <a:lnTo>
                      <a:pt x="543" y="58"/>
                    </a:lnTo>
                    <a:lnTo>
                      <a:pt x="553" y="59"/>
                    </a:lnTo>
                    <a:lnTo>
                      <a:pt x="556" y="63"/>
                    </a:lnTo>
                    <a:lnTo>
                      <a:pt x="556" y="64"/>
                    </a:lnTo>
                    <a:lnTo>
                      <a:pt x="559" y="67"/>
                    </a:lnTo>
                    <a:lnTo>
                      <a:pt x="560" y="68"/>
                    </a:lnTo>
                    <a:lnTo>
                      <a:pt x="562" y="71"/>
                    </a:lnTo>
                    <a:lnTo>
                      <a:pt x="564" y="72"/>
                    </a:lnTo>
                    <a:lnTo>
                      <a:pt x="570" y="72"/>
                    </a:lnTo>
                    <a:lnTo>
                      <a:pt x="576" y="73"/>
                    </a:lnTo>
                    <a:lnTo>
                      <a:pt x="584" y="78"/>
                    </a:lnTo>
                    <a:lnTo>
                      <a:pt x="586" y="79"/>
                    </a:lnTo>
                    <a:lnTo>
                      <a:pt x="590" y="79"/>
                    </a:lnTo>
                    <a:lnTo>
                      <a:pt x="595" y="80"/>
                    </a:lnTo>
                    <a:lnTo>
                      <a:pt x="599" y="81"/>
                    </a:lnTo>
                    <a:lnTo>
                      <a:pt x="602" y="84"/>
                    </a:lnTo>
                    <a:lnTo>
                      <a:pt x="603" y="86"/>
                    </a:lnTo>
                    <a:lnTo>
                      <a:pt x="607" y="89"/>
                    </a:lnTo>
                    <a:lnTo>
                      <a:pt x="611" y="91"/>
                    </a:lnTo>
                    <a:lnTo>
                      <a:pt x="614" y="95"/>
                    </a:lnTo>
                    <a:lnTo>
                      <a:pt x="617" y="101"/>
                    </a:lnTo>
                    <a:lnTo>
                      <a:pt x="617" y="104"/>
                    </a:lnTo>
                    <a:lnTo>
                      <a:pt x="618" y="112"/>
                    </a:lnTo>
                    <a:lnTo>
                      <a:pt x="617" y="114"/>
                    </a:lnTo>
                    <a:lnTo>
                      <a:pt x="617" y="117"/>
                    </a:lnTo>
                    <a:lnTo>
                      <a:pt x="616" y="121"/>
                    </a:lnTo>
                    <a:lnTo>
                      <a:pt x="616" y="129"/>
                    </a:lnTo>
                    <a:lnTo>
                      <a:pt x="615" y="131"/>
                    </a:lnTo>
                    <a:lnTo>
                      <a:pt x="615" y="132"/>
                    </a:lnTo>
                    <a:lnTo>
                      <a:pt x="613" y="129"/>
                    </a:lnTo>
                    <a:lnTo>
                      <a:pt x="611" y="128"/>
                    </a:lnTo>
                    <a:lnTo>
                      <a:pt x="610" y="130"/>
                    </a:lnTo>
                    <a:lnTo>
                      <a:pt x="606" y="130"/>
                    </a:lnTo>
                    <a:lnTo>
                      <a:pt x="604" y="129"/>
                    </a:lnTo>
                    <a:lnTo>
                      <a:pt x="603" y="129"/>
                    </a:lnTo>
                    <a:lnTo>
                      <a:pt x="599" y="128"/>
                    </a:lnTo>
                    <a:lnTo>
                      <a:pt x="595" y="131"/>
                    </a:lnTo>
                    <a:lnTo>
                      <a:pt x="593" y="131"/>
                    </a:lnTo>
                    <a:lnTo>
                      <a:pt x="592" y="131"/>
                    </a:lnTo>
                    <a:lnTo>
                      <a:pt x="592" y="132"/>
                    </a:lnTo>
                    <a:lnTo>
                      <a:pt x="590" y="131"/>
                    </a:lnTo>
                    <a:lnTo>
                      <a:pt x="589" y="131"/>
                    </a:lnTo>
                    <a:lnTo>
                      <a:pt x="581" y="132"/>
                    </a:lnTo>
                    <a:lnTo>
                      <a:pt x="577" y="132"/>
                    </a:lnTo>
                    <a:lnTo>
                      <a:pt x="573" y="134"/>
                    </a:lnTo>
                    <a:lnTo>
                      <a:pt x="571" y="134"/>
                    </a:lnTo>
                    <a:lnTo>
                      <a:pt x="570" y="134"/>
                    </a:lnTo>
                    <a:lnTo>
                      <a:pt x="570" y="135"/>
                    </a:lnTo>
                    <a:lnTo>
                      <a:pt x="567" y="134"/>
                    </a:lnTo>
                    <a:lnTo>
                      <a:pt x="564" y="133"/>
                    </a:lnTo>
                    <a:lnTo>
                      <a:pt x="563" y="136"/>
                    </a:lnTo>
                    <a:lnTo>
                      <a:pt x="567" y="143"/>
                    </a:lnTo>
                    <a:lnTo>
                      <a:pt x="567" y="144"/>
                    </a:lnTo>
                    <a:lnTo>
                      <a:pt x="568" y="147"/>
                    </a:lnTo>
                    <a:lnTo>
                      <a:pt x="568" y="148"/>
                    </a:lnTo>
                    <a:lnTo>
                      <a:pt x="566" y="147"/>
                    </a:lnTo>
                    <a:lnTo>
                      <a:pt x="564" y="145"/>
                    </a:lnTo>
                    <a:lnTo>
                      <a:pt x="559" y="141"/>
                    </a:lnTo>
                    <a:lnTo>
                      <a:pt x="553" y="138"/>
                    </a:lnTo>
                    <a:lnTo>
                      <a:pt x="544" y="140"/>
                    </a:lnTo>
                    <a:lnTo>
                      <a:pt x="537" y="142"/>
                    </a:lnTo>
                    <a:lnTo>
                      <a:pt x="525" y="137"/>
                    </a:lnTo>
                    <a:lnTo>
                      <a:pt x="516" y="136"/>
                    </a:lnTo>
                    <a:lnTo>
                      <a:pt x="508" y="137"/>
                    </a:lnTo>
                    <a:lnTo>
                      <a:pt x="505" y="137"/>
                    </a:lnTo>
                    <a:lnTo>
                      <a:pt x="499" y="134"/>
                    </a:lnTo>
                    <a:lnTo>
                      <a:pt x="487" y="131"/>
                    </a:lnTo>
                    <a:lnTo>
                      <a:pt x="483" y="129"/>
                    </a:lnTo>
                    <a:lnTo>
                      <a:pt x="478" y="126"/>
                    </a:lnTo>
                    <a:lnTo>
                      <a:pt x="462" y="124"/>
                    </a:lnTo>
                    <a:lnTo>
                      <a:pt x="430" y="122"/>
                    </a:lnTo>
                    <a:lnTo>
                      <a:pt x="425" y="124"/>
                    </a:lnTo>
                    <a:lnTo>
                      <a:pt x="420" y="124"/>
                    </a:lnTo>
                    <a:lnTo>
                      <a:pt x="414" y="125"/>
                    </a:lnTo>
                    <a:lnTo>
                      <a:pt x="407" y="129"/>
                    </a:lnTo>
                    <a:lnTo>
                      <a:pt x="401" y="129"/>
                    </a:lnTo>
                    <a:lnTo>
                      <a:pt x="396" y="128"/>
                    </a:lnTo>
                    <a:lnTo>
                      <a:pt x="393" y="128"/>
                    </a:lnTo>
                    <a:lnTo>
                      <a:pt x="382" y="129"/>
                    </a:lnTo>
                    <a:lnTo>
                      <a:pt x="378" y="130"/>
                    </a:lnTo>
                    <a:lnTo>
                      <a:pt x="370" y="132"/>
                    </a:lnTo>
                    <a:lnTo>
                      <a:pt x="357" y="134"/>
                    </a:lnTo>
                    <a:lnTo>
                      <a:pt x="353" y="135"/>
                    </a:lnTo>
                    <a:lnTo>
                      <a:pt x="349" y="135"/>
                    </a:lnTo>
                    <a:lnTo>
                      <a:pt x="345" y="134"/>
                    </a:lnTo>
                    <a:lnTo>
                      <a:pt x="344" y="136"/>
                    </a:lnTo>
                    <a:lnTo>
                      <a:pt x="338" y="136"/>
                    </a:lnTo>
                    <a:lnTo>
                      <a:pt x="336" y="136"/>
                    </a:lnTo>
                    <a:lnTo>
                      <a:pt x="333" y="138"/>
                    </a:lnTo>
                    <a:lnTo>
                      <a:pt x="313" y="141"/>
                    </a:lnTo>
                    <a:lnTo>
                      <a:pt x="309" y="141"/>
                    </a:lnTo>
                    <a:lnTo>
                      <a:pt x="306" y="140"/>
                    </a:lnTo>
                    <a:lnTo>
                      <a:pt x="292" y="135"/>
                    </a:lnTo>
                    <a:lnTo>
                      <a:pt x="287" y="134"/>
                    </a:lnTo>
                    <a:lnTo>
                      <a:pt x="283" y="135"/>
                    </a:lnTo>
                    <a:lnTo>
                      <a:pt x="270" y="142"/>
                    </a:lnTo>
                    <a:lnTo>
                      <a:pt x="265" y="148"/>
                    </a:lnTo>
                    <a:lnTo>
                      <a:pt x="264" y="152"/>
                    </a:lnTo>
                    <a:lnTo>
                      <a:pt x="265" y="160"/>
                    </a:lnTo>
                    <a:lnTo>
                      <a:pt x="261" y="168"/>
                    </a:lnTo>
                    <a:lnTo>
                      <a:pt x="227" y="187"/>
                    </a:lnTo>
                    <a:lnTo>
                      <a:pt x="219" y="189"/>
                    </a:lnTo>
                    <a:lnTo>
                      <a:pt x="215" y="189"/>
                    </a:lnTo>
                    <a:lnTo>
                      <a:pt x="213" y="188"/>
                    </a:lnTo>
                    <a:lnTo>
                      <a:pt x="210" y="188"/>
                    </a:lnTo>
                    <a:lnTo>
                      <a:pt x="209" y="191"/>
                    </a:lnTo>
                    <a:lnTo>
                      <a:pt x="204" y="196"/>
                    </a:lnTo>
                    <a:lnTo>
                      <a:pt x="202" y="198"/>
                    </a:lnTo>
                    <a:lnTo>
                      <a:pt x="200" y="199"/>
                    </a:lnTo>
                    <a:lnTo>
                      <a:pt x="198" y="200"/>
                    </a:lnTo>
                    <a:lnTo>
                      <a:pt x="198" y="202"/>
                    </a:lnTo>
                    <a:lnTo>
                      <a:pt x="195" y="208"/>
                    </a:lnTo>
                    <a:lnTo>
                      <a:pt x="193" y="209"/>
                    </a:lnTo>
                    <a:lnTo>
                      <a:pt x="192" y="211"/>
                    </a:lnTo>
                    <a:lnTo>
                      <a:pt x="190" y="211"/>
                    </a:lnTo>
                    <a:lnTo>
                      <a:pt x="189" y="211"/>
                    </a:lnTo>
                    <a:lnTo>
                      <a:pt x="189" y="212"/>
                    </a:lnTo>
                    <a:lnTo>
                      <a:pt x="178" y="209"/>
                    </a:lnTo>
                    <a:lnTo>
                      <a:pt x="172" y="207"/>
                    </a:lnTo>
                    <a:lnTo>
                      <a:pt x="165" y="200"/>
                    </a:lnTo>
                    <a:lnTo>
                      <a:pt x="162" y="195"/>
                    </a:lnTo>
                    <a:lnTo>
                      <a:pt x="161" y="194"/>
                    </a:lnTo>
                    <a:lnTo>
                      <a:pt x="160" y="192"/>
                    </a:lnTo>
                    <a:lnTo>
                      <a:pt x="160" y="191"/>
                    </a:lnTo>
                    <a:lnTo>
                      <a:pt x="159" y="189"/>
                    </a:lnTo>
                    <a:lnTo>
                      <a:pt x="159" y="18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581">
                <a:extLst>
                  <a:ext uri="{FF2B5EF4-FFF2-40B4-BE49-F238E27FC236}">
                    <a16:creationId xmlns:a16="http://schemas.microsoft.com/office/drawing/2014/main" id="{D0296DD7-EF0E-85F4-4F20-AEF1DACAB0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6" y="1799"/>
                <a:ext cx="40" cy="48"/>
              </a:xfrm>
              <a:custGeom>
                <a:avLst/>
                <a:gdLst>
                  <a:gd name="T0" fmla="*/ 119 w 119"/>
                  <a:gd name="T1" fmla="*/ 7 h 145"/>
                  <a:gd name="T2" fmla="*/ 117 w 119"/>
                  <a:gd name="T3" fmla="*/ 1 h 145"/>
                  <a:gd name="T4" fmla="*/ 116 w 119"/>
                  <a:gd name="T5" fmla="*/ 0 h 145"/>
                  <a:gd name="T6" fmla="*/ 111 w 119"/>
                  <a:gd name="T7" fmla="*/ 0 h 145"/>
                  <a:gd name="T8" fmla="*/ 108 w 119"/>
                  <a:gd name="T9" fmla="*/ 0 h 145"/>
                  <a:gd name="T10" fmla="*/ 105 w 119"/>
                  <a:gd name="T11" fmla="*/ 0 h 145"/>
                  <a:gd name="T12" fmla="*/ 100 w 119"/>
                  <a:gd name="T13" fmla="*/ 0 h 145"/>
                  <a:gd name="T14" fmla="*/ 98 w 119"/>
                  <a:gd name="T15" fmla="*/ 0 h 145"/>
                  <a:gd name="T16" fmla="*/ 96 w 119"/>
                  <a:gd name="T17" fmla="*/ 0 h 145"/>
                  <a:gd name="T18" fmla="*/ 95 w 119"/>
                  <a:gd name="T19" fmla="*/ 0 h 145"/>
                  <a:gd name="T20" fmla="*/ 95 w 119"/>
                  <a:gd name="T21" fmla="*/ 1 h 145"/>
                  <a:gd name="T22" fmla="*/ 91 w 119"/>
                  <a:gd name="T23" fmla="*/ 1 h 145"/>
                  <a:gd name="T24" fmla="*/ 89 w 119"/>
                  <a:gd name="T25" fmla="*/ 3 h 145"/>
                  <a:gd name="T26" fmla="*/ 85 w 119"/>
                  <a:gd name="T27" fmla="*/ 6 h 145"/>
                  <a:gd name="T28" fmla="*/ 80 w 119"/>
                  <a:gd name="T29" fmla="*/ 8 h 145"/>
                  <a:gd name="T30" fmla="*/ 74 w 119"/>
                  <a:gd name="T31" fmla="*/ 13 h 145"/>
                  <a:gd name="T32" fmla="*/ 67 w 119"/>
                  <a:gd name="T33" fmla="*/ 20 h 145"/>
                  <a:gd name="T34" fmla="*/ 65 w 119"/>
                  <a:gd name="T35" fmla="*/ 21 h 145"/>
                  <a:gd name="T36" fmla="*/ 64 w 119"/>
                  <a:gd name="T37" fmla="*/ 25 h 145"/>
                  <a:gd name="T38" fmla="*/ 62 w 119"/>
                  <a:gd name="T39" fmla="*/ 28 h 145"/>
                  <a:gd name="T40" fmla="*/ 61 w 119"/>
                  <a:gd name="T41" fmla="*/ 30 h 145"/>
                  <a:gd name="T42" fmla="*/ 60 w 119"/>
                  <a:gd name="T43" fmla="*/ 30 h 145"/>
                  <a:gd name="T44" fmla="*/ 60 w 119"/>
                  <a:gd name="T45" fmla="*/ 31 h 145"/>
                  <a:gd name="T46" fmla="*/ 54 w 119"/>
                  <a:gd name="T47" fmla="*/ 43 h 145"/>
                  <a:gd name="T48" fmla="*/ 48 w 119"/>
                  <a:gd name="T49" fmla="*/ 51 h 145"/>
                  <a:gd name="T50" fmla="*/ 46 w 119"/>
                  <a:gd name="T51" fmla="*/ 53 h 145"/>
                  <a:gd name="T52" fmla="*/ 47 w 119"/>
                  <a:gd name="T53" fmla="*/ 56 h 145"/>
                  <a:gd name="T54" fmla="*/ 46 w 119"/>
                  <a:gd name="T55" fmla="*/ 59 h 145"/>
                  <a:gd name="T56" fmla="*/ 45 w 119"/>
                  <a:gd name="T57" fmla="*/ 62 h 145"/>
                  <a:gd name="T58" fmla="*/ 45 w 119"/>
                  <a:gd name="T59" fmla="*/ 66 h 145"/>
                  <a:gd name="T60" fmla="*/ 42 w 119"/>
                  <a:gd name="T61" fmla="*/ 70 h 145"/>
                  <a:gd name="T62" fmla="*/ 40 w 119"/>
                  <a:gd name="T63" fmla="*/ 73 h 145"/>
                  <a:gd name="T64" fmla="*/ 38 w 119"/>
                  <a:gd name="T65" fmla="*/ 77 h 145"/>
                  <a:gd name="T66" fmla="*/ 37 w 119"/>
                  <a:gd name="T67" fmla="*/ 82 h 145"/>
                  <a:gd name="T68" fmla="*/ 36 w 119"/>
                  <a:gd name="T69" fmla="*/ 88 h 145"/>
                  <a:gd name="T70" fmla="*/ 33 w 119"/>
                  <a:gd name="T71" fmla="*/ 89 h 145"/>
                  <a:gd name="T72" fmla="*/ 32 w 119"/>
                  <a:gd name="T73" fmla="*/ 94 h 145"/>
                  <a:gd name="T74" fmla="*/ 29 w 119"/>
                  <a:gd name="T75" fmla="*/ 96 h 145"/>
                  <a:gd name="T76" fmla="*/ 27 w 119"/>
                  <a:gd name="T77" fmla="*/ 97 h 145"/>
                  <a:gd name="T78" fmla="*/ 26 w 119"/>
                  <a:gd name="T79" fmla="*/ 99 h 145"/>
                  <a:gd name="T80" fmla="*/ 23 w 119"/>
                  <a:gd name="T81" fmla="*/ 103 h 145"/>
                  <a:gd name="T82" fmla="*/ 21 w 119"/>
                  <a:gd name="T83" fmla="*/ 110 h 145"/>
                  <a:gd name="T84" fmla="*/ 16 w 119"/>
                  <a:gd name="T85" fmla="*/ 118 h 145"/>
                  <a:gd name="T86" fmla="*/ 14 w 119"/>
                  <a:gd name="T87" fmla="*/ 120 h 145"/>
                  <a:gd name="T88" fmla="*/ 13 w 119"/>
                  <a:gd name="T89" fmla="*/ 122 h 145"/>
                  <a:gd name="T90" fmla="*/ 8 w 119"/>
                  <a:gd name="T91" fmla="*/ 125 h 145"/>
                  <a:gd name="T92" fmla="*/ 1 w 119"/>
                  <a:gd name="T93" fmla="*/ 130 h 145"/>
                  <a:gd name="T94" fmla="*/ 0 w 119"/>
                  <a:gd name="T95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19" h="145">
                    <a:moveTo>
                      <a:pt x="119" y="7"/>
                    </a:moveTo>
                    <a:lnTo>
                      <a:pt x="117" y="1"/>
                    </a:lnTo>
                    <a:lnTo>
                      <a:pt x="116" y="0"/>
                    </a:lnTo>
                    <a:lnTo>
                      <a:pt x="111" y="0"/>
                    </a:lnTo>
                    <a:lnTo>
                      <a:pt x="108" y="0"/>
                    </a:lnTo>
                    <a:lnTo>
                      <a:pt x="105" y="0"/>
                    </a:lnTo>
                    <a:lnTo>
                      <a:pt x="100" y="0"/>
                    </a:lnTo>
                    <a:lnTo>
                      <a:pt x="98" y="0"/>
                    </a:lnTo>
                    <a:lnTo>
                      <a:pt x="96" y="0"/>
                    </a:lnTo>
                    <a:lnTo>
                      <a:pt x="95" y="0"/>
                    </a:lnTo>
                    <a:lnTo>
                      <a:pt x="95" y="1"/>
                    </a:lnTo>
                    <a:lnTo>
                      <a:pt x="91" y="1"/>
                    </a:lnTo>
                    <a:lnTo>
                      <a:pt x="89" y="3"/>
                    </a:lnTo>
                    <a:lnTo>
                      <a:pt x="85" y="6"/>
                    </a:lnTo>
                    <a:lnTo>
                      <a:pt x="80" y="8"/>
                    </a:lnTo>
                    <a:lnTo>
                      <a:pt x="74" y="13"/>
                    </a:lnTo>
                    <a:lnTo>
                      <a:pt x="67" y="20"/>
                    </a:lnTo>
                    <a:lnTo>
                      <a:pt x="65" y="21"/>
                    </a:lnTo>
                    <a:lnTo>
                      <a:pt x="64" y="25"/>
                    </a:lnTo>
                    <a:lnTo>
                      <a:pt x="62" y="28"/>
                    </a:lnTo>
                    <a:lnTo>
                      <a:pt x="61" y="30"/>
                    </a:lnTo>
                    <a:lnTo>
                      <a:pt x="60" y="30"/>
                    </a:lnTo>
                    <a:lnTo>
                      <a:pt x="60" y="31"/>
                    </a:lnTo>
                    <a:lnTo>
                      <a:pt x="54" y="43"/>
                    </a:lnTo>
                    <a:lnTo>
                      <a:pt x="48" y="51"/>
                    </a:lnTo>
                    <a:lnTo>
                      <a:pt x="46" y="53"/>
                    </a:lnTo>
                    <a:lnTo>
                      <a:pt x="47" y="56"/>
                    </a:lnTo>
                    <a:lnTo>
                      <a:pt x="46" y="59"/>
                    </a:lnTo>
                    <a:lnTo>
                      <a:pt x="45" y="62"/>
                    </a:lnTo>
                    <a:lnTo>
                      <a:pt x="45" y="66"/>
                    </a:lnTo>
                    <a:lnTo>
                      <a:pt x="42" y="70"/>
                    </a:lnTo>
                    <a:lnTo>
                      <a:pt x="40" y="73"/>
                    </a:lnTo>
                    <a:lnTo>
                      <a:pt x="38" y="77"/>
                    </a:lnTo>
                    <a:lnTo>
                      <a:pt x="37" y="82"/>
                    </a:lnTo>
                    <a:lnTo>
                      <a:pt x="36" y="88"/>
                    </a:lnTo>
                    <a:lnTo>
                      <a:pt x="33" y="89"/>
                    </a:lnTo>
                    <a:lnTo>
                      <a:pt x="32" y="94"/>
                    </a:lnTo>
                    <a:lnTo>
                      <a:pt x="29" y="96"/>
                    </a:lnTo>
                    <a:lnTo>
                      <a:pt x="27" y="97"/>
                    </a:lnTo>
                    <a:lnTo>
                      <a:pt x="26" y="99"/>
                    </a:lnTo>
                    <a:lnTo>
                      <a:pt x="23" y="103"/>
                    </a:lnTo>
                    <a:lnTo>
                      <a:pt x="21" y="110"/>
                    </a:lnTo>
                    <a:lnTo>
                      <a:pt x="16" y="118"/>
                    </a:lnTo>
                    <a:lnTo>
                      <a:pt x="14" y="120"/>
                    </a:lnTo>
                    <a:lnTo>
                      <a:pt x="13" y="122"/>
                    </a:lnTo>
                    <a:lnTo>
                      <a:pt x="8" y="125"/>
                    </a:lnTo>
                    <a:lnTo>
                      <a:pt x="1" y="130"/>
                    </a:lnTo>
                    <a:lnTo>
                      <a:pt x="0" y="14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582">
                <a:extLst>
                  <a:ext uri="{FF2B5EF4-FFF2-40B4-BE49-F238E27FC236}">
                    <a16:creationId xmlns:a16="http://schemas.microsoft.com/office/drawing/2014/main" id="{BEC66246-E42D-07E7-602D-07E34BA562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2" y="1614"/>
                <a:ext cx="14" cy="22"/>
              </a:xfrm>
              <a:custGeom>
                <a:avLst/>
                <a:gdLst>
                  <a:gd name="T0" fmla="*/ 34 w 43"/>
                  <a:gd name="T1" fmla="*/ 27 h 65"/>
                  <a:gd name="T2" fmla="*/ 35 w 43"/>
                  <a:gd name="T3" fmla="*/ 23 h 65"/>
                  <a:gd name="T4" fmla="*/ 38 w 43"/>
                  <a:gd name="T5" fmla="*/ 21 h 65"/>
                  <a:gd name="T6" fmla="*/ 39 w 43"/>
                  <a:gd name="T7" fmla="*/ 19 h 65"/>
                  <a:gd name="T8" fmla="*/ 42 w 43"/>
                  <a:gd name="T9" fmla="*/ 18 h 65"/>
                  <a:gd name="T10" fmla="*/ 43 w 43"/>
                  <a:gd name="T11" fmla="*/ 14 h 65"/>
                  <a:gd name="T12" fmla="*/ 43 w 43"/>
                  <a:gd name="T13" fmla="*/ 9 h 65"/>
                  <a:gd name="T14" fmla="*/ 42 w 43"/>
                  <a:gd name="T15" fmla="*/ 7 h 65"/>
                  <a:gd name="T16" fmla="*/ 42 w 43"/>
                  <a:gd name="T17" fmla="*/ 6 h 65"/>
                  <a:gd name="T18" fmla="*/ 42 w 43"/>
                  <a:gd name="T19" fmla="*/ 2 h 65"/>
                  <a:gd name="T20" fmla="*/ 40 w 43"/>
                  <a:gd name="T21" fmla="*/ 0 h 65"/>
                  <a:gd name="T22" fmla="*/ 37 w 43"/>
                  <a:gd name="T23" fmla="*/ 1 h 65"/>
                  <a:gd name="T24" fmla="*/ 35 w 43"/>
                  <a:gd name="T25" fmla="*/ 7 h 65"/>
                  <a:gd name="T26" fmla="*/ 34 w 43"/>
                  <a:gd name="T27" fmla="*/ 11 h 65"/>
                  <a:gd name="T28" fmla="*/ 32 w 43"/>
                  <a:gd name="T29" fmla="*/ 14 h 65"/>
                  <a:gd name="T30" fmla="*/ 32 w 43"/>
                  <a:gd name="T31" fmla="*/ 16 h 65"/>
                  <a:gd name="T32" fmla="*/ 27 w 43"/>
                  <a:gd name="T33" fmla="*/ 20 h 65"/>
                  <a:gd name="T34" fmla="*/ 24 w 43"/>
                  <a:gd name="T35" fmla="*/ 25 h 65"/>
                  <a:gd name="T36" fmla="*/ 20 w 43"/>
                  <a:gd name="T37" fmla="*/ 28 h 65"/>
                  <a:gd name="T38" fmla="*/ 19 w 43"/>
                  <a:gd name="T39" fmla="*/ 32 h 65"/>
                  <a:gd name="T40" fmla="*/ 6 w 43"/>
                  <a:gd name="T41" fmla="*/ 49 h 65"/>
                  <a:gd name="T42" fmla="*/ 1 w 43"/>
                  <a:gd name="T43" fmla="*/ 55 h 65"/>
                  <a:gd name="T44" fmla="*/ 0 w 43"/>
                  <a:gd name="T45" fmla="*/ 62 h 65"/>
                  <a:gd name="T46" fmla="*/ 0 w 43"/>
                  <a:gd name="T47" fmla="*/ 64 h 65"/>
                  <a:gd name="T48" fmla="*/ 1 w 43"/>
                  <a:gd name="T49" fmla="*/ 65 h 65"/>
                  <a:gd name="T50" fmla="*/ 4 w 43"/>
                  <a:gd name="T51" fmla="*/ 64 h 65"/>
                  <a:gd name="T52" fmla="*/ 7 w 43"/>
                  <a:gd name="T53" fmla="*/ 63 h 65"/>
                  <a:gd name="T54" fmla="*/ 9 w 43"/>
                  <a:gd name="T55" fmla="*/ 59 h 65"/>
                  <a:gd name="T56" fmla="*/ 12 w 43"/>
                  <a:gd name="T57" fmla="*/ 57 h 65"/>
                  <a:gd name="T58" fmla="*/ 16 w 43"/>
                  <a:gd name="T59" fmla="*/ 52 h 65"/>
                  <a:gd name="T60" fmla="*/ 24 w 43"/>
                  <a:gd name="T61" fmla="*/ 43 h 65"/>
                  <a:gd name="T62" fmla="*/ 26 w 43"/>
                  <a:gd name="T63" fmla="*/ 38 h 65"/>
                  <a:gd name="T64" fmla="*/ 27 w 43"/>
                  <a:gd name="T65" fmla="*/ 36 h 65"/>
                  <a:gd name="T66" fmla="*/ 29 w 43"/>
                  <a:gd name="T67" fmla="*/ 35 h 65"/>
                  <a:gd name="T68" fmla="*/ 31 w 43"/>
                  <a:gd name="T69" fmla="*/ 31 h 65"/>
                  <a:gd name="T70" fmla="*/ 34 w 43"/>
                  <a:gd name="T71" fmla="*/ 27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3" h="65">
                    <a:moveTo>
                      <a:pt x="34" y="27"/>
                    </a:moveTo>
                    <a:lnTo>
                      <a:pt x="35" y="23"/>
                    </a:lnTo>
                    <a:lnTo>
                      <a:pt x="38" y="21"/>
                    </a:lnTo>
                    <a:lnTo>
                      <a:pt x="39" y="19"/>
                    </a:lnTo>
                    <a:lnTo>
                      <a:pt x="42" y="18"/>
                    </a:lnTo>
                    <a:lnTo>
                      <a:pt x="43" y="14"/>
                    </a:lnTo>
                    <a:lnTo>
                      <a:pt x="43" y="9"/>
                    </a:lnTo>
                    <a:lnTo>
                      <a:pt x="42" y="7"/>
                    </a:lnTo>
                    <a:lnTo>
                      <a:pt x="42" y="6"/>
                    </a:lnTo>
                    <a:lnTo>
                      <a:pt x="42" y="2"/>
                    </a:lnTo>
                    <a:lnTo>
                      <a:pt x="40" y="0"/>
                    </a:lnTo>
                    <a:lnTo>
                      <a:pt x="37" y="1"/>
                    </a:lnTo>
                    <a:lnTo>
                      <a:pt x="35" y="7"/>
                    </a:lnTo>
                    <a:lnTo>
                      <a:pt x="34" y="11"/>
                    </a:lnTo>
                    <a:lnTo>
                      <a:pt x="32" y="14"/>
                    </a:lnTo>
                    <a:lnTo>
                      <a:pt x="32" y="16"/>
                    </a:lnTo>
                    <a:lnTo>
                      <a:pt x="27" y="20"/>
                    </a:lnTo>
                    <a:lnTo>
                      <a:pt x="24" y="25"/>
                    </a:lnTo>
                    <a:lnTo>
                      <a:pt x="20" y="28"/>
                    </a:lnTo>
                    <a:lnTo>
                      <a:pt x="19" y="32"/>
                    </a:lnTo>
                    <a:lnTo>
                      <a:pt x="6" y="49"/>
                    </a:lnTo>
                    <a:lnTo>
                      <a:pt x="1" y="55"/>
                    </a:lnTo>
                    <a:lnTo>
                      <a:pt x="0" y="62"/>
                    </a:lnTo>
                    <a:lnTo>
                      <a:pt x="0" y="64"/>
                    </a:lnTo>
                    <a:lnTo>
                      <a:pt x="1" y="65"/>
                    </a:lnTo>
                    <a:lnTo>
                      <a:pt x="4" y="64"/>
                    </a:lnTo>
                    <a:lnTo>
                      <a:pt x="7" y="63"/>
                    </a:lnTo>
                    <a:lnTo>
                      <a:pt x="9" y="59"/>
                    </a:lnTo>
                    <a:lnTo>
                      <a:pt x="12" y="57"/>
                    </a:lnTo>
                    <a:lnTo>
                      <a:pt x="16" y="52"/>
                    </a:lnTo>
                    <a:lnTo>
                      <a:pt x="24" y="43"/>
                    </a:lnTo>
                    <a:lnTo>
                      <a:pt x="26" y="38"/>
                    </a:lnTo>
                    <a:lnTo>
                      <a:pt x="27" y="36"/>
                    </a:lnTo>
                    <a:lnTo>
                      <a:pt x="29" y="35"/>
                    </a:lnTo>
                    <a:lnTo>
                      <a:pt x="31" y="31"/>
                    </a:lnTo>
                    <a:lnTo>
                      <a:pt x="34" y="2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583">
                <a:extLst>
                  <a:ext uri="{FF2B5EF4-FFF2-40B4-BE49-F238E27FC236}">
                    <a16:creationId xmlns:a16="http://schemas.microsoft.com/office/drawing/2014/main" id="{B683BD1C-4773-2AEF-61ED-38A9D14D9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2" y="1614"/>
                <a:ext cx="14" cy="22"/>
              </a:xfrm>
              <a:custGeom>
                <a:avLst/>
                <a:gdLst>
                  <a:gd name="T0" fmla="*/ 34 w 43"/>
                  <a:gd name="T1" fmla="*/ 27 h 65"/>
                  <a:gd name="T2" fmla="*/ 31 w 43"/>
                  <a:gd name="T3" fmla="*/ 31 h 65"/>
                  <a:gd name="T4" fmla="*/ 29 w 43"/>
                  <a:gd name="T5" fmla="*/ 35 h 65"/>
                  <a:gd name="T6" fmla="*/ 27 w 43"/>
                  <a:gd name="T7" fmla="*/ 36 h 65"/>
                  <a:gd name="T8" fmla="*/ 26 w 43"/>
                  <a:gd name="T9" fmla="*/ 38 h 65"/>
                  <a:gd name="T10" fmla="*/ 24 w 43"/>
                  <a:gd name="T11" fmla="*/ 43 h 65"/>
                  <a:gd name="T12" fmla="*/ 16 w 43"/>
                  <a:gd name="T13" fmla="*/ 52 h 65"/>
                  <a:gd name="T14" fmla="*/ 12 w 43"/>
                  <a:gd name="T15" fmla="*/ 57 h 65"/>
                  <a:gd name="T16" fmla="*/ 9 w 43"/>
                  <a:gd name="T17" fmla="*/ 59 h 65"/>
                  <a:gd name="T18" fmla="*/ 7 w 43"/>
                  <a:gd name="T19" fmla="*/ 63 h 65"/>
                  <a:gd name="T20" fmla="*/ 4 w 43"/>
                  <a:gd name="T21" fmla="*/ 64 h 65"/>
                  <a:gd name="T22" fmla="*/ 1 w 43"/>
                  <a:gd name="T23" fmla="*/ 65 h 65"/>
                  <a:gd name="T24" fmla="*/ 0 w 43"/>
                  <a:gd name="T25" fmla="*/ 64 h 65"/>
                  <a:gd name="T26" fmla="*/ 0 w 43"/>
                  <a:gd name="T27" fmla="*/ 62 h 65"/>
                  <a:gd name="T28" fmla="*/ 1 w 43"/>
                  <a:gd name="T29" fmla="*/ 55 h 65"/>
                  <a:gd name="T30" fmla="*/ 6 w 43"/>
                  <a:gd name="T31" fmla="*/ 49 h 65"/>
                  <a:gd name="T32" fmla="*/ 19 w 43"/>
                  <a:gd name="T33" fmla="*/ 32 h 65"/>
                  <a:gd name="T34" fmla="*/ 20 w 43"/>
                  <a:gd name="T35" fmla="*/ 28 h 65"/>
                  <a:gd name="T36" fmla="*/ 24 w 43"/>
                  <a:gd name="T37" fmla="*/ 25 h 65"/>
                  <a:gd name="T38" fmla="*/ 27 w 43"/>
                  <a:gd name="T39" fmla="*/ 20 h 65"/>
                  <a:gd name="T40" fmla="*/ 32 w 43"/>
                  <a:gd name="T41" fmla="*/ 16 h 65"/>
                  <a:gd name="T42" fmla="*/ 32 w 43"/>
                  <a:gd name="T43" fmla="*/ 14 h 65"/>
                  <a:gd name="T44" fmla="*/ 34 w 43"/>
                  <a:gd name="T45" fmla="*/ 11 h 65"/>
                  <a:gd name="T46" fmla="*/ 35 w 43"/>
                  <a:gd name="T47" fmla="*/ 7 h 65"/>
                  <a:gd name="T48" fmla="*/ 37 w 43"/>
                  <a:gd name="T49" fmla="*/ 1 h 65"/>
                  <a:gd name="T50" fmla="*/ 40 w 43"/>
                  <a:gd name="T51" fmla="*/ 0 h 65"/>
                  <a:gd name="T52" fmla="*/ 42 w 43"/>
                  <a:gd name="T53" fmla="*/ 2 h 65"/>
                  <a:gd name="T54" fmla="*/ 42 w 43"/>
                  <a:gd name="T55" fmla="*/ 6 h 65"/>
                  <a:gd name="T56" fmla="*/ 42 w 43"/>
                  <a:gd name="T57" fmla="*/ 7 h 65"/>
                  <a:gd name="T58" fmla="*/ 43 w 43"/>
                  <a:gd name="T59" fmla="*/ 9 h 65"/>
                  <a:gd name="T60" fmla="*/ 43 w 43"/>
                  <a:gd name="T61" fmla="*/ 14 h 65"/>
                  <a:gd name="T62" fmla="*/ 42 w 43"/>
                  <a:gd name="T63" fmla="*/ 18 h 65"/>
                  <a:gd name="T64" fmla="*/ 39 w 43"/>
                  <a:gd name="T65" fmla="*/ 19 h 65"/>
                  <a:gd name="T66" fmla="*/ 38 w 43"/>
                  <a:gd name="T67" fmla="*/ 21 h 65"/>
                  <a:gd name="T68" fmla="*/ 35 w 43"/>
                  <a:gd name="T69" fmla="*/ 23 h 65"/>
                  <a:gd name="T70" fmla="*/ 34 w 43"/>
                  <a:gd name="T71" fmla="*/ 27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3" h="65">
                    <a:moveTo>
                      <a:pt x="34" y="27"/>
                    </a:moveTo>
                    <a:lnTo>
                      <a:pt x="31" y="31"/>
                    </a:lnTo>
                    <a:lnTo>
                      <a:pt x="29" y="35"/>
                    </a:lnTo>
                    <a:lnTo>
                      <a:pt x="27" y="36"/>
                    </a:lnTo>
                    <a:lnTo>
                      <a:pt x="26" y="38"/>
                    </a:lnTo>
                    <a:lnTo>
                      <a:pt x="24" y="43"/>
                    </a:lnTo>
                    <a:lnTo>
                      <a:pt x="16" y="52"/>
                    </a:lnTo>
                    <a:lnTo>
                      <a:pt x="12" y="57"/>
                    </a:lnTo>
                    <a:lnTo>
                      <a:pt x="9" y="59"/>
                    </a:lnTo>
                    <a:lnTo>
                      <a:pt x="7" y="63"/>
                    </a:lnTo>
                    <a:lnTo>
                      <a:pt x="4" y="64"/>
                    </a:lnTo>
                    <a:lnTo>
                      <a:pt x="1" y="65"/>
                    </a:lnTo>
                    <a:lnTo>
                      <a:pt x="0" y="64"/>
                    </a:lnTo>
                    <a:lnTo>
                      <a:pt x="0" y="62"/>
                    </a:lnTo>
                    <a:lnTo>
                      <a:pt x="1" y="55"/>
                    </a:lnTo>
                    <a:lnTo>
                      <a:pt x="6" y="49"/>
                    </a:lnTo>
                    <a:lnTo>
                      <a:pt x="19" y="32"/>
                    </a:lnTo>
                    <a:lnTo>
                      <a:pt x="20" y="28"/>
                    </a:lnTo>
                    <a:lnTo>
                      <a:pt x="24" y="25"/>
                    </a:lnTo>
                    <a:lnTo>
                      <a:pt x="27" y="20"/>
                    </a:lnTo>
                    <a:lnTo>
                      <a:pt x="32" y="16"/>
                    </a:lnTo>
                    <a:lnTo>
                      <a:pt x="32" y="14"/>
                    </a:lnTo>
                    <a:lnTo>
                      <a:pt x="34" y="11"/>
                    </a:lnTo>
                    <a:lnTo>
                      <a:pt x="35" y="7"/>
                    </a:lnTo>
                    <a:lnTo>
                      <a:pt x="37" y="1"/>
                    </a:lnTo>
                    <a:lnTo>
                      <a:pt x="40" y="0"/>
                    </a:lnTo>
                    <a:lnTo>
                      <a:pt x="42" y="2"/>
                    </a:lnTo>
                    <a:lnTo>
                      <a:pt x="42" y="6"/>
                    </a:lnTo>
                    <a:lnTo>
                      <a:pt x="42" y="7"/>
                    </a:lnTo>
                    <a:lnTo>
                      <a:pt x="43" y="9"/>
                    </a:lnTo>
                    <a:lnTo>
                      <a:pt x="43" y="14"/>
                    </a:lnTo>
                    <a:lnTo>
                      <a:pt x="42" y="18"/>
                    </a:lnTo>
                    <a:lnTo>
                      <a:pt x="39" y="19"/>
                    </a:lnTo>
                    <a:lnTo>
                      <a:pt x="38" y="21"/>
                    </a:lnTo>
                    <a:lnTo>
                      <a:pt x="35" y="23"/>
                    </a:lnTo>
                    <a:lnTo>
                      <a:pt x="34" y="2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584">
                <a:extLst>
                  <a:ext uri="{FF2B5EF4-FFF2-40B4-BE49-F238E27FC236}">
                    <a16:creationId xmlns:a16="http://schemas.microsoft.com/office/drawing/2014/main" id="{399939EA-4655-7F1D-4CA9-0B35454AF4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4" y="1980"/>
                <a:ext cx="29" cy="42"/>
              </a:xfrm>
              <a:custGeom>
                <a:avLst/>
                <a:gdLst>
                  <a:gd name="T0" fmla="*/ 23 w 87"/>
                  <a:gd name="T1" fmla="*/ 3 h 127"/>
                  <a:gd name="T2" fmla="*/ 12 w 87"/>
                  <a:gd name="T3" fmla="*/ 0 h 127"/>
                  <a:gd name="T4" fmla="*/ 2 w 87"/>
                  <a:gd name="T5" fmla="*/ 4 h 127"/>
                  <a:gd name="T6" fmla="*/ 0 w 87"/>
                  <a:gd name="T7" fmla="*/ 9 h 127"/>
                  <a:gd name="T8" fmla="*/ 9 w 87"/>
                  <a:gd name="T9" fmla="*/ 17 h 127"/>
                  <a:gd name="T10" fmla="*/ 11 w 87"/>
                  <a:gd name="T11" fmla="*/ 46 h 127"/>
                  <a:gd name="T12" fmla="*/ 16 w 87"/>
                  <a:gd name="T13" fmla="*/ 62 h 127"/>
                  <a:gd name="T14" fmla="*/ 21 w 87"/>
                  <a:gd name="T15" fmla="*/ 65 h 127"/>
                  <a:gd name="T16" fmla="*/ 23 w 87"/>
                  <a:gd name="T17" fmla="*/ 69 h 127"/>
                  <a:gd name="T18" fmla="*/ 35 w 87"/>
                  <a:gd name="T19" fmla="*/ 72 h 127"/>
                  <a:gd name="T20" fmla="*/ 52 w 87"/>
                  <a:gd name="T21" fmla="*/ 87 h 127"/>
                  <a:gd name="T22" fmla="*/ 64 w 87"/>
                  <a:gd name="T23" fmla="*/ 86 h 127"/>
                  <a:gd name="T24" fmla="*/ 67 w 87"/>
                  <a:gd name="T25" fmla="*/ 93 h 127"/>
                  <a:gd name="T26" fmla="*/ 70 w 87"/>
                  <a:gd name="T27" fmla="*/ 110 h 127"/>
                  <a:gd name="T28" fmla="*/ 73 w 87"/>
                  <a:gd name="T29" fmla="*/ 126 h 127"/>
                  <a:gd name="T30" fmla="*/ 79 w 87"/>
                  <a:gd name="T31" fmla="*/ 126 h 127"/>
                  <a:gd name="T32" fmla="*/ 84 w 87"/>
                  <a:gd name="T33" fmla="*/ 120 h 127"/>
                  <a:gd name="T34" fmla="*/ 87 w 87"/>
                  <a:gd name="T35" fmla="*/ 114 h 127"/>
                  <a:gd name="T36" fmla="*/ 87 w 87"/>
                  <a:gd name="T37" fmla="*/ 106 h 127"/>
                  <a:gd name="T38" fmla="*/ 82 w 87"/>
                  <a:gd name="T39" fmla="*/ 98 h 127"/>
                  <a:gd name="T40" fmla="*/ 78 w 87"/>
                  <a:gd name="T41" fmla="*/ 90 h 127"/>
                  <a:gd name="T42" fmla="*/ 74 w 87"/>
                  <a:gd name="T43" fmla="*/ 90 h 127"/>
                  <a:gd name="T44" fmla="*/ 74 w 87"/>
                  <a:gd name="T45" fmla="*/ 85 h 127"/>
                  <a:gd name="T46" fmla="*/ 70 w 87"/>
                  <a:gd name="T47" fmla="*/ 70 h 127"/>
                  <a:gd name="T48" fmla="*/ 63 w 87"/>
                  <a:gd name="T49" fmla="*/ 69 h 127"/>
                  <a:gd name="T50" fmla="*/ 56 w 87"/>
                  <a:gd name="T51" fmla="*/ 72 h 127"/>
                  <a:gd name="T52" fmla="*/ 50 w 87"/>
                  <a:gd name="T53" fmla="*/ 71 h 127"/>
                  <a:gd name="T54" fmla="*/ 50 w 87"/>
                  <a:gd name="T55" fmla="*/ 63 h 127"/>
                  <a:gd name="T56" fmla="*/ 49 w 87"/>
                  <a:gd name="T57" fmla="*/ 53 h 127"/>
                  <a:gd name="T58" fmla="*/ 45 w 87"/>
                  <a:gd name="T59" fmla="*/ 45 h 127"/>
                  <a:gd name="T60" fmla="*/ 44 w 87"/>
                  <a:gd name="T61" fmla="*/ 42 h 127"/>
                  <a:gd name="T62" fmla="*/ 40 w 87"/>
                  <a:gd name="T63" fmla="*/ 36 h 127"/>
                  <a:gd name="T64" fmla="*/ 36 w 87"/>
                  <a:gd name="T65" fmla="*/ 24 h 127"/>
                  <a:gd name="T66" fmla="*/ 31 w 87"/>
                  <a:gd name="T67" fmla="*/ 1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7" h="127">
                    <a:moveTo>
                      <a:pt x="31" y="13"/>
                    </a:moveTo>
                    <a:lnTo>
                      <a:pt x="23" y="3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5" y="3"/>
                    </a:lnTo>
                    <a:lnTo>
                      <a:pt x="2" y="4"/>
                    </a:lnTo>
                    <a:lnTo>
                      <a:pt x="1" y="6"/>
                    </a:lnTo>
                    <a:lnTo>
                      <a:pt x="0" y="9"/>
                    </a:lnTo>
                    <a:lnTo>
                      <a:pt x="5" y="14"/>
                    </a:lnTo>
                    <a:lnTo>
                      <a:pt x="9" y="17"/>
                    </a:lnTo>
                    <a:lnTo>
                      <a:pt x="10" y="21"/>
                    </a:lnTo>
                    <a:lnTo>
                      <a:pt x="11" y="46"/>
                    </a:lnTo>
                    <a:lnTo>
                      <a:pt x="14" y="58"/>
                    </a:lnTo>
                    <a:lnTo>
                      <a:pt x="16" y="62"/>
                    </a:lnTo>
                    <a:lnTo>
                      <a:pt x="19" y="62"/>
                    </a:lnTo>
                    <a:lnTo>
                      <a:pt x="21" y="65"/>
                    </a:lnTo>
                    <a:lnTo>
                      <a:pt x="20" y="67"/>
                    </a:lnTo>
                    <a:lnTo>
                      <a:pt x="23" y="69"/>
                    </a:lnTo>
                    <a:lnTo>
                      <a:pt x="34" y="71"/>
                    </a:lnTo>
                    <a:lnTo>
                      <a:pt x="35" y="72"/>
                    </a:lnTo>
                    <a:lnTo>
                      <a:pt x="40" y="78"/>
                    </a:lnTo>
                    <a:lnTo>
                      <a:pt x="52" y="87"/>
                    </a:lnTo>
                    <a:lnTo>
                      <a:pt x="61" y="87"/>
                    </a:lnTo>
                    <a:lnTo>
                      <a:pt x="64" y="86"/>
                    </a:lnTo>
                    <a:lnTo>
                      <a:pt x="67" y="88"/>
                    </a:lnTo>
                    <a:lnTo>
                      <a:pt x="67" y="93"/>
                    </a:lnTo>
                    <a:lnTo>
                      <a:pt x="69" y="103"/>
                    </a:lnTo>
                    <a:lnTo>
                      <a:pt x="70" y="110"/>
                    </a:lnTo>
                    <a:lnTo>
                      <a:pt x="72" y="124"/>
                    </a:lnTo>
                    <a:lnTo>
                      <a:pt x="73" y="126"/>
                    </a:lnTo>
                    <a:lnTo>
                      <a:pt x="77" y="127"/>
                    </a:lnTo>
                    <a:lnTo>
                      <a:pt x="79" y="126"/>
                    </a:lnTo>
                    <a:lnTo>
                      <a:pt x="83" y="123"/>
                    </a:lnTo>
                    <a:lnTo>
                      <a:pt x="84" y="120"/>
                    </a:lnTo>
                    <a:lnTo>
                      <a:pt x="86" y="119"/>
                    </a:lnTo>
                    <a:lnTo>
                      <a:pt x="87" y="114"/>
                    </a:lnTo>
                    <a:lnTo>
                      <a:pt x="87" y="109"/>
                    </a:lnTo>
                    <a:lnTo>
                      <a:pt x="87" y="106"/>
                    </a:lnTo>
                    <a:lnTo>
                      <a:pt x="84" y="102"/>
                    </a:lnTo>
                    <a:lnTo>
                      <a:pt x="82" y="98"/>
                    </a:lnTo>
                    <a:lnTo>
                      <a:pt x="80" y="91"/>
                    </a:lnTo>
                    <a:lnTo>
                      <a:pt x="78" y="90"/>
                    </a:lnTo>
                    <a:lnTo>
                      <a:pt x="77" y="91"/>
                    </a:lnTo>
                    <a:lnTo>
                      <a:pt x="74" y="90"/>
                    </a:lnTo>
                    <a:lnTo>
                      <a:pt x="73" y="89"/>
                    </a:lnTo>
                    <a:lnTo>
                      <a:pt x="74" y="85"/>
                    </a:lnTo>
                    <a:lnTo>
                      <a:pt x="72" y="76"/>
                    </a:lnTo>
                    <a:lnTo>
                      <a:pt x="70" y="70"/>
                    </a:lnTo>
                    <a:lnTo>
                      <a:pt x="68" y="69"/>
                    </a:lnTo>
                    <a:lnTo>
                      <a:pt x="63" y="69"/>
                    </a:lnTo>
                    <a:lnTo>
                      <a:pt x="60" y="72"/>
                    </a:lnTo>
                    <a:lnTo>
                      <a:pt x="56" y="72"/>
                    </a:lnTo>
                    <a:lnTo>
                      <a:pt x="53" y="72"/>
                    </a:lnTo>
                    <a:lnTo>
                      <a:pt x="50" y="71"/>
                    </a:lnTo>
                    <a:lnTo>
                      <a:pt x="50" y="68"/>
                    </a:lnTo>
                    <a:lnTo>
                      <a:pt x="50" y="63"/>
                    </a:lnTo>
                    <a:lnTo>
                      <a:pt x="50" y="59"/>
                    </a:lnTo>
                    <a:lnTo>
                      <a:pt x="49" y="53"/>
                    </a:lnTo>
                    <a:lnTo>
                      <a:pt x="47" y="47"/>
                    </a:lnTo>
                    <a:lnTo>
                      <a:pt x="45" y="45"/>
                    </a:lnTo>
                    <a:lnTo>
                      <a:pt x="45" y="44"/>
                    </a:lnTo>
                    <a:lnTo>
                      <a:pt x="44" y="42"/>
                    </a:lnTo>
                    <a:lnTo>
                      <a:pt x="42" y="39"/>
                    </a:lnTo>
                    <a:lnTo>
                      <a:pt x="40" y="36"/>
                    </a:lnTo>
                    <a:lnTo>
                      <a:pt x="38" y="31"/>
                    </a:lnTo>
                    <a:lnTo>
                      <a:pt x="36" y="24"/>
                    </a:lnTo>
                    <a:lnTo>
                      <a:pt x="34" y="18"/>
                    </a:lnTo>
                    <a:lnTo>
                      <a:pt x="31" y="1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585">
                <a:extLst>
                  <a:ext uri="{FF2B5EF4-FFF2-40B4-BE49-F238E27FC236}">
                    <a16:creationId xmlns:a16="http://schemas.microsoft.com/office/drawing/2014/main" id="{368CE2BF-3B94-FE7E-6B85-B38BFEB4A6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2" y="2021"/>
                <a:ext cx="23" cy="60"/>
              </a:xfrm>
              <a:custGeom>
                <a:avLst/>
                <a:gdLst>
                  <a:gd name="T0" fmla="*/ 60 w 68"/>
                  <a:gd name="T1" fmla="*/ 180 h 181"/>
                  <a:gd name="T2" fmla="*/ 64 w 68"/>
                  <a:gd name="T3" fmla="*/ 179 h 181"/>
                  <a:gd name="T4" fmla="*/ 65 w 68"/>
                  <a:gd name="T5" fmla="*/ 175 h 181"/>
                  <a:gd name="T6" fmla="*/ 68 w 68"/>
                  <a:gd name="T7" fmla="*/ 163 h 181"/>
                  <a:gd name="T8" fmla="*/ 66 w 68"/>
                  <a:gd name="T9" fmla="*/ 151 h 181"/>
                  <a:gd name="T10" fmla="*/ 68 w 68"/>
                  <a:gd name="T11" fmla="*/ 133 h 181"/>
                  <a:gd name="T12" fmla="*/ 62 w 68"/>
                  <a:gd name="T13" fmla="*/ 127 h 181"/>
                  <a:gd name="T14" fmla="*/ 58 w 68"/>
                  <a:gd name="T15" fmla="*/ 118 h 181"/>
                  <a:gd name="T16" fmla="*/ 61 w 68"/>
                  <a:gd name="T17" fmla="*/ 110 h 181"/>
                  <a:gd name="T18" fmla="*/ 59 w 68"/>
                  <a:gd name="T19" fmla="*/ 99 h 181"/>
                  <a:gd name="T20" fmla="*/ 55 w 68"/>
                  <a:gd name="T21" fmla="*/ 94 h 181"/>
                  <a:gd name="T22" fmla="*/ 51 w 68"/>
                  <a:gd name="T23" fmla="*/ 85 h 181"/>
                  <a:gd name="T24" fmla="*/ 54 w 68"/>
                  <a:gd name="T25" fmla="*/ 83 h 181"/>
                  <a:gd name="T26" fmla="*/ 55 w 68"/>
                  <a:gd name="T27" fmla="*/ 81 h 181"/>
                  <a:gd name="T28" fmla="*/ 60 w 68"/>
                  <a:gd name="T29" fmla="*/ 81 h 181"/>
                  <a:gd name="T30" fmla="*/ 59 w 68"/>
                  <a:gd name="T31" fmla="*/ 76 h 181"/>
                  <a:gd name="T32" fmla="*/ 55 w 68"/>
                  <a:gd name="T33" fmla="*/ 70 h 181"/>
                  <a:gd name="T34" fmla="*/ 52 w 68"/>
                  <a:gd name="T35" fmla="*/ 64 h 181"/>
                  <a:gd name="T36" fmla="*/ 40 w 68"/>
                  <a:gd name="T37" fmla="*/ 38 h 181"/>
                  <a:gd name="T38" fmla="*/ 26 w 68"/>
                  <a:gd name="T39" fmla="*/ 10 h 181"/>
                  <a:gd name="T40" fmla="*/ 22 w 68"/>
                  <a:gd name="T41" fmla="*/ 5 h 181"/>
                  <a:gd name="T42" fmla="*/ 19 w 68"/>
                  <a:gd name="T43" fmla="*/ 8 h 181"/>
                  <a:gd name="T44" fmla="*/ 13 w 68"/>
                  <a:gd name="T45" fmla="*/ 3 h 181"/>
                  <a:gd name="T46" fmla="*/ 7 w 68"/>
                  <a:gd name="T47" fmla="*/ 1 h 181"/>
                  <a:gd name="T48" fmla="*/ 1 w 68"/>
                  <a:gd name="T49" fmla="*/ 12 h 181"/>
                  <a:gd name="T50" fmla="*/ 14 w 68"/>
                  <a:gd name="T51" fmla="*/ 49 h 181"/>
                  <a:gd name="T52" fmla="*/ 19 w 68"/>
                  <a:gd name="T53" fmla="*/ 64 h 181"/>
                  <a:gd name="T54" fmla="*/ 20 w 68"/>
                  <a:gd name="T55" fmla="*/ 69 h 181"/>
                  <a:gd name="T56" fmla="*/ 27 w 68"/>
                  <a:gd name="T57" fmla="*/ 83 h 181"/>
                  <a:gd name="T58" fmla="*/ 30 w 68"/>
                  <a:gd name="T59" fmla="*/ 89 h 181"/>
                  <a:gd name="T60" fmla="*/ 32 w 68"/>
                  <a:gd name="T61" fmla="*/ 94 h 181"/>
                  <a:gd name="T62" fmla="*/ 35 w 68"/>
                  <a:gd name="T63" fmla="*/ 104 h 181"/>
                  <a:gd name="T64" fmla="*/ 37 w 68"/>
                  <a:gd name="T65" fmla="*/ 112 h 181"/>
                  <a:gd name="T66" fmla="*/ 38 w 68"/>
                  <a:gd name="T67" fmla="*/ 115 h 181"/>
                  <a:gd name="T68" fmla="*/ 38 w 68"/>
                  <a:gd name="T69" fmla="*/ 118 h 181"/>
                  <a:gd name="T70" fmla="*/ 39 w 68"/>
                  <a:gd name="T71" fmla="*/ 126 h 181"/>
                  <a:gd name="T72" fmla="*/ 37 w 68"/>
                  <a:gd name="T73" fmla="*/ 138 h 181"/>
                  <a:gd name="T74" fmla="*/ 36 w 68"/>
                  <a:gd name="T75" fmla="*/ 152 h 181"/>
                  <a:gd name="T76" fmla="*/ 38 w 68"/>
                  <a:gd name="T77" fmla="*/ 170 h 181"/>
                  <a:gd name="T78" fmla="*/ 40 w 68"/>
                  <a:gd name="T79" fmla="*/ 173 h 181"/>
                  <a:gd name="T80" fmla="*/ 46 w 68"/>
                  <a:gd name="T81" fmla="*/ 175 h 181"/>
                  <a:gd name="T82" fmla="*/ 51 w 68"/>
                  <a:gd name="T83" fmla="*/ 181 h 181"/>
                  <a:gd name="T84" fmla="*/ 60 w 68"/>
                  <a:gd name="T85" fmla="*/ 181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8" h="181">
                    <a:moveTo>
                      <a:pt x="60" y="181"/>
                    </a:moveTo>
                    <a:lnTo>
                      <a:pt x="60" y="180"/>
                    </a:lnTo>
                    <a:lnTo>
                      <a:pt x="61" y="180"/>
                    </a:lnTo>
                    <a:lnTo>
                      <a:pt x="64" y="179"/>
                    </a:lnTo>
                    <a:lnTo>
                      <a:pt x="65" y="176"/>
                    </a:lnTo>
                    <a:lnTo>
                      <a:pt x="65" y="175"/>
                    </a:lnTo>
                    <a:lnTo>
                      <a:pt x="66" y="175"/>
                    </a:lnTo>
                    <a:lnTo>
                      <a:pt x="68" y="163"/>
                    </a:lnTo>
                    <a:lnTo>
                      <a:pt x="67" y="156"/>
                    </a:lnTo>
                    <a:lnTo>
                      <a:pt x="66" y="151"/>
                    </a:lnTo>
                    <a:lnTo>
                      <a:pt x="68" y="138"/>
                    </a:lnTo>
                    <a:lnTo>
                      <a:pt x="68" y="133"/>
                    </a:lnTo>
                    <a:lnTo>
                      <a:pt x="67" y="131"/>
                    </a:lnTo>
                    <a:lnTo>
                      <a:pt x="62" y="127"/>
                    </a:lnTo>
                    <a:lnTo>
                      <a:pt x="60" y="123"/>
                    </a:lnTo>
                    <a:lnTo>
                      <a:pt x="58" y="118"/>
                    </a:lnTo>
                    <a:lnTo>
                      <a:pt x="59" y="116"/>
                    </a:lnTo>
                    <a:lnTo>
                      <a:pt x="61" y="110"/>
                    </a:lnTo>
                    <a:lnTo>
                      <a:pt x="60" y="103"/>
                    </a:lnTo>
                    <a:lnTo>
                      <a:pt x="59" y="99"/>
                    </a:lnTo>
                    <a:lnTo>
                      <a:pt x="57" y="97"/>
                    </a:lnTo>
                    <a:lnTo>
                      <a:pt x="55" y="94"/>
                    </a:lnTo>
                    <a:lnTo>
                      <a:pt x="52" y="88"/>
                    </a:lnTo>
                    <a:lnTo>
                      <a:pt x="51" y="85"/>
                    </a:lnTo>
                    <a:lnTo>
                      <a:pt x="51" y="81"/>
                    </a:lnTo>
                    <a:lnTo>
                      <a:pt x="54" y="83"/>
                    </a:lnTo>
                    <a:lnTo>
                      <a:pt x="54" y="81"/>
                    </a:lnTo>
                    <a:lnTo>
                      <a:pt x="55" y="81"/>
                    </a:lnTo>
                    <a:lnTo>
                      <a:pt x="57" y="81"/>
                    </a:lnTo>
                    <a:lnTo>
                      <a:pt x="60" y="81"/>
                    </a:lnTo>
                    <a:lnTo>
                      <a:pt x="60" y="78"/>
                    </a:lnTo>
                    <a:lnTo>
                      <a:pt x="59" y="76"/>
                    </a:lnTo>
                    <a:lnTo>
                      <a:pt x="59" y="75"/>
                    </a:lnTo>
                    <a:lnTo>
                      <a:pt x="55" y="70"/>
                    </a:lnTo>
                    <a:lnTo>
                      <a:pt x="53" y="67"/>
                    </a:lnTo>
                    <a:lnTo>
                      <a:pt x="52" y="64"/>
                    </a:lnTo>
                    <a:lnTo>
                      <a:pt x="47" y="57"/>
                    </a:lnTo>
                    <a:lnTo>
                      <a:pt x="40" y="38"/>
                    </a:lnTo>
                    <a:lnTo>
                      <a:pt x="28" y="14"/>
                    </a:lnTo>
                    <a:lnTo>
                      <a:pt x="26" y="10"/>
                    </a:lnTo>
                    <a:lnTo>
                      <a:pt x="24" y="8"/>
                    </a:lnTo>
                    <a:lnTo>
                      <a:pt x="22" y="5"/>
                    </a:lnTo>
                    <a:lnTo>
                      <a:pt x="21" y="8"/>
                    </a:lnTo>
                    <a:lnTo>
                      <a:pt x="19" y="8"/>
                    </a:lnTo>
                    <a:lnTo>
                      <a:pt x="17" y="8"/>
                    </a:lnTo>
                    <a:lnTo>
                      <a:pt x="13" y="3"/>
                    </a:lnTo>
                    <a:lnTo>
                      <a:pt x="10" y="0"/>
                    </a:lnTo>
                    <a:lnTo>
                      <a:pt x="7" y="1"/>
                    </a:lnTo>
                    <a:lnTo>
                      <a:pt x="0" y="4"/>
                    </a:lnTo>
                    <a:lnTo>
                      <a:pt x="1" y="12"/>
                    </a:lnTo>
                    <a:lnTo>
                      <a:pt x="11" y="32"/>
                    </a:lnTo>
                    <a:lnTo>
                      <a:pt x="14" y="49"/>
                    </a:lnTo>
                    <a:lnTo>
                      <a:pt x="15" y="53"/>
                    </a:lnTo>
                    <a:lnTo>
                      <a:pt x="19" y="64"/>
                    </a:lnTo>
                    <a:lnTo>
                      <a:pt x="18" y="66"/>
                    </a:lnTo>
                    <a:lnTo>
                      <a:pt x="20" y="69"/>
                    </a:lnTo>
                    <a:lnTo>
                      <a:pt x="24" y="76"/>
                    </a:lnTo>
                    <a:lnTo>
                      <a:pt x="27" y="83"/>
                    </a:lnTo>
                    <a:lnTo>
                      <a:pt x="29" y="87"/>
                    </a:lnTo>
                    <a:lnTo>
                      <a:pt x="30" y="89"/>
                    </a:lnTo>
                    <a:lnTo>
                      <a:pt x="32" y="92"/>
                    </a:lnTo>
                    <a:lnTo>
                      <a:pt x="32" y="94"/>
                    </a:lnTo>
                    <a:lnTo>
                      <a:pt x="33" y="96"/>
                    </a:lnTo>
                    <a:lnTo>
                      <a:pt x="35" y="104"/>
                    </a:lnTo>
                    <a:lnTo>
                      <a:pt x="37" y="110"/>
                    </a:lnTo>
                    <a:lnTo>
                      <a:pt x="37" y="112"/>
                    </a:lnTo>
                    <a:lnTo>
                      <a:pt x="37" y="113"/>
                    </a:lnTo>
                    <a:lnTo>
                      <a:pt x="38" y="115"/>
                    </a:lnTo>
                    <a:lnTo>
                      <a:pt x="38" y="117"/>
                    </a:lnTo>
                    <a:lnTo>
                      <a:pt x="38" y="118"/>
                    </a:lnTo>
                    <a:lnTo>
                      <a:pt x="39" y="120"/>
                    </a:lnTo>
                    <a:lnTo>
                      <a:pt x="39" y="126"/>
                    </a:lnTo>
                    <a:lnTo>
                      <a:pt x="38" y="134"/>
                    </a:lnTo>
                    <a:lnTo>
                      <a:pt x="37" y="138"/>
                    </a:lnTo>
                    <a:lnTo>
                      <a:pt x="38" y="144"/>
                    </a:lnTo>
                    <a:lnTo>
                      <a:pt x="36" y="152"/>
                    </a:lnTo>
                    <a:lnTo>
                      <a:pt x="38" y="165"/>
                    </a:lnTo>
                    <a:lnTo>
                      <a:pt x="38" y="170"/>
                    </a:lnTo>
                    <a:lnTo>
                      <a:pt x="38" y="172"/>
                    </a:lnTo>
                    <a:lnTo>
                      <a:pt x="40" y="173"/>
                    </a:lnTo>
                    <a:lnTo>
                      <a:pt x="42" y="172"/>
                    </a:lnTo>
                    <a:lnTo>
                      <a:pt x="46" y="175"/>
                    </a:lnTo>
                    <a:lnTo>
                      <a:pt x="48" y="179"/>
                    </a:lnTo>
                    <a:lnTo>
                      <a:pt x="51" y="181"/>
                    </a:lnTo>
                    <a:lnTo>
                      <a:pt x="54" y="181"/>
                    </a:lnTo>
                    <a:lnTo>
                      <a:pt x="60" y="18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586">
                <a:extLst>
                  <a:ext uri="{FF2B5EF4-FFF2-40B4-BE49-F238E27FC236}">
                    <a16:creationId xmlns:a16="http://schemas.microsoft.com/office/drawing/2014/main" id="{5DA3D484-A1C7-FF3A-FBA9-7B15C2102D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4" y="1980"/>
                <a:ext cx="29" cy="42"/>
              </a:xfrm>
              <a:custGeom>
                <a:avLst/>
                <a:gdLst>
                  <a:gd name="T0" fmla="*/ 19 w 87"/>
                  <a:gd name="T1" fmla="*/ 0 h 127"/>
                  <a:gd name="T2" fmla="*/ 5 w 87"/>
                  <a:gd name="T3" fmla="*/ 3 h 127"/>
                  <a:gd name="T4" fmla="*/ 1 w 87"/>
                  <a:gd name="T5" fmla="*/ 6 h 127"/>
                  <a:gd name="T6" fmla="*/ 5 w 87"/>
                  <a:gd name="T7" fmla="*/ 14 h 127"/>
                  <a:gd name="T8" fmla="*/ 10 w 87"/>
                  <a:gd name="T9" fmla="*/ 21 h 127"/>
                  <a:gd name="T10" fmla="*/ 14 w 87"/>
                  <a:gd name="T11" fmla="*/ 58 h 127"/>
                  <a:gd name="T12" fmla="*/ 19 w 87"/>
                  <a:gd name="T13" fmla="*/ 62 h 127"/>
                  <a:gd name="T14" fmla="*/ 20 w 87"/>
                  <a:gd name="T15" fmla="*/ 67 h 127"/>
                  <a:gd name="T16" fmla="*/ 34 w 87"/>
                  <a:gd name="T17" fmla="*/ 71 h 127"/>
                  <a:gd name="T18" fmla="*/ 40 w 87"/>
                  <a:gd name="T19" fmla="*/ 78 h 127"/>
                  <a:gd name="T20" fmla="*/ 61 w 87"/>
                  <a:gd name="T21" fmla="*/ 87 h 127"/>
                  <a:gd name="T22" fmla="*/ 67 w 87"/>
                  <a:gd name="T23" fmla="*/ 88 h 127"/>
                  <a:gd name="T24" fmla="*/ 69 w 87"/>
                  <a:gd name="T25" fmla="*/ 103 h 127"/>
                  <a:gd name="T26" fmla="*/ 72 w 87"/>
                  <a:gd name="T27" fmla="*/ 124 h 127"/>
                  <a:gd name="T28" fmla="*/ 77 w 87"/>
                  <a:gd name="T29" fmla="*/ 127 h 127"/>
                  <a:gd name="T30" fmla="*/ 83 w 87"/>
                  <a:gd name="T31" fmla="*/ 123 h 127"/>
                  <a:gd name="T32" fmla="*/ 86 w 87"/>
                  <a:gd name="T33" fmla="*/ 119 h 127"/>
                  <a:gd name="T34" fmla="*/ 87 w 87"/>
                  <a:gd name="T35" fmla="*/ 109 h 127"/>
                  <a:gd name="T36" fmla="*/ 84 w 87"/>
                  <a:gd name="T37" fmla="*/ 102 h 127"/>
                  <a:gd name="T38" fmla="*/ 80 w 87"/>
                  <a:gd name="T39" fmla="*/ 91 h 127"/>
                  <a:gd name="T40" fmla="*/ 77 w 87"/>
                  <a:gd name="T41" fmla="*/ 91 h 127"/>
                  <a:gd name="T42" fmla="*/ 73 w 87"/>
                  <a:gd name="T43" fmla="*/ 89 h 127"/>
                  <a:gd name="T44" fmla="*/ 72 w 87"/>
                  <a:gd name="T45" fmla="*/ 76 h 127"/>
                  <a:gd name="T46" fmla="*/ 68 w 87"/>
                  <a:gd name="T47" fmla="*/ 69 h 127"/>
                  <a:gd name="T48" fmla="*/ 60 w 87"/>
                  <a:gd name="T49" fmla="*/ 72 h 127"/>
                  <a:gd name="T50" fmla="*/ 53 w 87"/>
                  <a:gd name="T51" fmla="*/ 72 h 127"/>
                  <a:gd name="T52" fmla="*/ 50 w 87"/>
                  <a:gd name="T53" fmla="*/ 68 h 127"/>
                  <a:gd name="T54" fmla="*/ 50 w 87"/>
                  <a:gd name="T55" fmla="*/ 59 h 127"/>
                  <a:gd name="T56" fmla="*/ 47 w 87"/>
                  <a:gd name="T57" fmla="*/ 47 h 127"/>
                  <a:gd name="T58" fmla="*/ 45 w 87"/>
                  <a:gd name="T59" fmla="*/ 44 h 127"/>
                  <a:gd name="T60" fmla="*/ 42 w 87"/>
                  <a:gd name="T61" fmla="*/ 39 h 127"/>
                  <a:gd name="T62" fmla="*/ 38 w 87"/>
                  <a:gd name="T63" fmla="*/ 31 h 127"/>
                  <a:gd name="T64" fmla="*/ 34 w 87"/>
                  <a:gd name="T65" fmla="*/ 18 h 127"/>
                  <a:gd name="T66" fmla="*/ 23 w 87"/>
                  <a:gd name="T67" fmla="*/ 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7" h="127">
                    <a:moveTo>
                      <a:pt x="23" y="3"/>
                    </a:moveTo>
                    <a:lnTo>
                      <a:pt x="19" y="0"/>
                    </a:lnTo>
                    <a:lnTo>
                      <a:pt x="12" y="0"/>
                    </a:lnTo>
                    <a:lnTo>
                      <a:pt x="5" y="3"/>
                    </a:lnTo>
                    <a:lnTo>
                      <a:pt x="2" y="4"/>
                    </a:lnTo>
                    <a:lnTo>
                      <a:pt x="1" y="6"/>
                    </a:lnTo>
                    <a:lnTo>
                      <a:pt x="0" y="9"/>
                    </a:lnTo>
                    <a:lnTo>
                      <a:pt x="5" y="14"/>
                    </a:lnTo>
                    <a:lnTo>
                      <a:pt x="9" y="17"/>
                    </a:lnTo>
                    <a:lnTo>
                      <a:pt x="10" y="21"/>
                    </a:lnTo>
                    <a:lnTo>
                      <a:pt x="11" y="46"/>
                    </a:lnTo>
                    <a:lnTo>
                      <a:pt x="14" y="58"/>
                    </a:lnTo>
                    <a:lnTo>
                      <a:pt x="16" y="62"/>
                    </a:lnTo>
                    <a:lnTo>
                      <a:pt x="19" y="62"/>
                    </a:lnTo>
                    <a:lnTo>
                      <a:pt x="21" y="65"/>
                    </a:lnTo>
                    <a:lnTo>
                      <a:pt x="20" y="67"/>
                    </a:lnTo>
                    <a:lnTo>
                      <a:pt x="23" y="69"/>
                    </a:lnTo>
                    <a:lnTo>
                      <a:pt x="34" y="71"/>
                    </a:lnTo>
                    <a:lnTo>
                      <a:pt x="35" y="72"/>
                    </a:lnTo>
                    <a:lnTo>
                      <a:pt x="40" y="78"/>
                    </a:lnTo>
                    <a:lnTo>
                      <a:pt x="52" y="87"/>
                    </a:lnTo>
                    <a:lnTo>
                      <a:pt x="61" y="87"/>
                    </a:lnTo>
                    <a:lnTo>
                      <a:pt x="64" y="86"/>
                    </a:lnTo>
                    <a:lnTo>
                      <a:pt x="67" y="88"/>
                    </a:lnTo>
                    <a:lnTo>
                      <a:pt x="67" y="93"/>
                    </a:lnTo>
                    <a:lnTo>
                      <a:pt x="69" y="103"/>
                    </a:lnTo>
                    <a:lnTo>
                      <a:pt x="70" y="110"/>
                    </a:lnTo>
                    <a:lnTo>
                      <a:pt x="72" y="124"/>
                    </a:lnTo>
                    <a:lnTo>
                      <a:pt x="73" y="126"/>
                    </a:lnTo>
                    <a:lnTo>
                      <a:pt x="77" y="127"/>
                    </a:lnTo>
                    <a:lnTo>
                      <a:pt x="79" y="126"/>
                    </a:lnTo>
                    <a:lnTo>
                      <a:pt x="83" y="123"/>
                    </a:lnTo>
                    <a:lnTo>
                      <a:pt x="84" y="120"/>
                    </a:lnTo>
                    <a:lnTo>
                      <a:pt x="86" y="119"/>
                    </a:lnTo>
                    <a:lnTo>
                      <a:pt x="87" y="114"/>
                    </a:lnTo>
                    <a:lnTo>
                      <a:pt x="87" y="109"/>
                    </a:lnTo>
                    <a:lnTo>
                      <a:pt x="87" y="106"/>
                    </a:lnTo>
                    <a:lnTo>
                      <a:pt x="84" y="102"/>
                    </a:lnTo>
                    <a:lnTo>
                      <a:pt x="82" y="98"/>
                    </a:lnTo>
                    <a:lnTo>
                      <a:pt x="80" y="91"/>
                    </a:lnTo>
                    <a:lnTo>
                      <a:pt x="78" y="90"/>
                    </a:lnTo>
                    <a:lnTo>
                      <a:pt x="77" y="91"/>
                    </a:lnTo>
                    <a:lnTo>
                      <a:pt x="74" y="90"/>
                    </a:lnTo>
                    <a:lnTo>
                      <a:pt x="73" y="89"/>
                    </a:lnTo>
                    <a:lnTo>
                      <a:pt x="74" y="85"/>
                    </a:lnTo>
                    <a:lnTo>
                      <a:pt x="72" y="76"/>
                    </a:lnTo>
                    <a:lnTo>
                      <a:pt x="70" y="70"/>
                    </a:lnTo>
                    <a:lnTo>
                      <a:pt x="68" y="69"/>
                    </a:lnTo>
                    <a:lnTo>
                      <a:pt x="63" y="69"/>
                    </a:lnTo>
                    <a:lnTo>
                      <a:pt x="60" y="72"/>
                    </a:lnTo>
                    <a:lnTo>
                      <a:pt x="56" y="72"/>
                    </a:lnTo>
                    <a:lnTo>
                      <a:pt x="53" y="72"/>
                    </a:lnTo>
                    <a:lnTo>
                      <a:pt x="50" y="71"/>
                    </a:lnTo>
                    <a:lnTo>
                      <a:pt x="50" y="68"/>
                    </a:lnTo>
                    <a:lnTo>
                      <a:pt x="50" y="63"/>
                    </a:lnTo>
                    <a:lnTo>
                      <a:pt x="50" y="59"/>
                    </a:lnTo>
                    <a:lnTo>
                      <a:pt x="49" y="53"/>
                    </a:lnTo>
                    <a:lnTo>
                      <a:pt x="47" y="47"/>
                    </a:lnTo>
                    <a:lnTo>
                      <a:pt x="45" y="45"/>
                    </a:lnTo>
                    <a:lnTo>
                      <a:pt x="45" y="44"/>
                    </a:lnTo>
                    <a:lnTo>
                      <a:pt x="44" y="42"/>
                    </a:lnTo>
                    <a:lnTo>
                      <a:pt x="42" y="39"/>
                    </a:lnTo>
                    <a:lnTo>
                      <a:pt x="40" y="36"/>
                    </a:lnTo>
                    <a:lnTo>
                      <a:pt x="38" y="31"/>
                    </a:lnTo>
                    <a:lnTo>
                      <a:pt x="36" y="24"/>
                    </a:lnTo>
                    <a:lnTo>
                      <a:pt x="34" y="18"/>
                    </a:lnTo>
                    <a:lnTo>
                      <a:pt x="31" y="13"/>
                    </a:lnTo>
                    <a:lnTo>
                      <a:pt x="23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587">
                <a:extLst>
                  <a:ext uri="{FF2B5EF4-FFF2-40B4-BE49-F238E27FC236}">
                    <a16:creationId xmlns:a16="http://schemas.microsoft.com/office/drawing/2014/main" id="{D0E6940E-2F6C-8464-327B-5B924E188B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2" y="2021"/>
                <a:ext cx="23" cy="60"/>
              </a:xfrm>
              <a:custGeom>
                <a:avLst/>
                <a:gdLst>
                  <a:gd name="T0" fmla="*/ 54 w 68"/>
                  <a:gd name="T1" fmla="*/ 181 h 181"/>
                  <a:gd name="T2" fmla="*/ 48 w 68"/>
                  <a:gd name="T3" fmla="*/ 179 h 181"/>
                  <a:gd name="T4" fmla="*/ 42 w 68"/>
                  <a:gd name="T5" fmla="*/ 172 h 181"/>
                  <a:gd name="T6" fmla="*/ 38 w 68"/>
                  <a:gd name="T7" fmla="*/ 172 h 181"/>
                  <a:gd name="T8" fmla="*/ 38 w 68"/>
                  <a:gd name="T9" fmla="*/ 165 h 181"/>
                  <a:gd name="T10" fmla="*/ 38 w 68"/>
                  <a:gd name="T11" fmla="*/ 144 h 181"/>
                  <a:gd name="T12" fmla="*/ 38 w 68"/>
                  <a:gd name="T13" fmla="*/ 134 h 181"/>
                  <a:gd name="T14" fmla="*/ 39 w 68"/>
                  <a:gd name="T15" fmla="*/ 120 h 181"/>
                  <a:gd name="T16" fmla="*/ 38 w 68"/>
                  <a:gd name="T17" fmla="*/ 117 h 181"/>
                  <a:gd name="T18" fmla="*/ 37 w 68"/>
                  <a:gd name="T19" fmla="*/ 113 h 181"/>
                  <a:gd name="T20" fmla="*/ 37 w 68"/>
                  <a:gd name="T21" fmla="*/ 110 h 181"/>
                  <a:gd name="T22" fmla="*/ 33 w 68"/>
                  <a:gd name="T23" fmla="*/ 96 h 181"/>
                  <a:gd name="T24" fmla="*/ 32 w 68"/>
                  <a:gd name="T25" fmla="*/ 92 h 181"/>
                  <a:gd name="T26" fmla="*/ 29 w 68"/>
                  <a:gd name="T27" fmla="*/ 87 h 181"/>
                  <a:gd name="T28" fmla="*/ 24 w 68"/>
                  <a:gd name="T29" fmla="*/ 76 h 181"/>
                  <a:gd name="T30" fmla="*/ 18 w 68"/>
                  <a:gd name="T31" fmla="*/ 66 h 181"/>
                  <a:gd name="T32" fmla="*/ 15 w 68"/>
                  <a:gd name="T33" fmla="*/ 53 h 181"/>
                  <a:gd name="T34" fmla="*/ 11 w 68"/>
                  <a:gd name="T35" fmla="*/ 32 h 181"/>
                  <a:gd name="T36" fmla="*/ 0 w 68"/>
                  <a:gd name="T37" fmla="*/ 4 h 181"/>
                  <a:gd name="T38" fmla="*/ 10 w 68"/>
                  <a:gd name="T39" fmla="*/ 0 h 181"/>
                  <a:gd name="T40" fmla="*/ 17 w 68"/>
                  <a:gd name="T41" fmla="*/ 8 h 181"/>
                  <a:gd name="T42" fmla="*/ 21 w 68"/>
                  <a:gd name="T43" fmla="*/ 8 h 181"/>
                  <a:gd name="T44" fmla="*/ 24 w 68"/>
                  <a:gd name="T45" fmla="*/ 8 h 181"/>
                  <a:gd name="T46" fmla="*/ 28 w 68"/>
                  <a:gd name="T47" fmla="*/ 14 h 181"/>
                  <a:gd name="T48" fmla="*/ 47 w 68"/>
                  <a:gd name="T49" fmla="*/ 57 h 181"/>
                  <a:gd name="T50" fmla="*/ 53 w 68"/>
                  <a:gd name="T51" fmla="*/ 67 h 181"/>
                  <a:gd name="T52" fmla="*/ 59 w 68"/>
                  <a:gd name="T53" fmla="*/ 75 h 181"/>
                  <a:gd name="T54" fmla="*/ 60 w 68"/>
                  <a:gd name="T55" fmla="*/ 78 h 181"/>
                  <a:gd name="T56" fmla="*/ 57 w 68"/>
                  <a:gd name="T57" fmla="*/ 81 h 181"/>
                  <a:gd name="T58" fmla="*/ 54 w 68"/>
                  <a:gd name="T59" fmla="*/ 81 h 181"/>
                  <a:gd name="T60" fmla="*/ 51 w 68"/>
                  <a:gd name="T61" fmla="*/ 81 h 181"/>
                  <a:gd name="T62" fmla="*/ 52 w 68"/>
                  <a:gd name="T63" fmla="*/ 88 h 181"/>
                  <a:gd name="T64" fmla="*/ 57 w 68"/>
                  <a:gd name="T65" fmla="*/ 97 h 181"/>
                  <a:gd name="T66" fmla="*/ 60 w 68"/>
                  <a:gd name="T67" fmla="*/ 103 h 181"/>
                  <a:gd name="T68" fmla="*/ 59 w 68"/>
                  <a:gd name="T69" fmla="*/ 116 h 181"/>
                  <a:gd name="T70" fmla="*/ 60 w 68"/>
                  <a:gd name="T71" fmla="*/ 123 h 181"/>
                  <a:gd name="T72" fmla="*/ 67 w 68"/>
                  <a:gd name="T73" fmla="*/ 131 h 181"/>
                  <a:gd name="T74" fmla="*/ 68 w 68"/>
                  <a:gd name="T75" fmla="*/ 138 h 181"/>
                  <a:gd name="T76" fmla="*/ 67 w 68"/>
                  <a:gd name="T77" fmla="*/ 156 h 181"/>
                  <a:gd name="T78" fmla="*/ 66 w 68"/>
                  <a:gd name="T79" fmla="*/ 175 h 181"/>
                  <a:gd name="T80" fmla="*/ 65 w 68"/>
                  <a:gd name="T81" fmla="*/ 176 h 181"/>
                  <a:gd name="T82" fmla="*/ 61 w 68"/>
                  <a:gd name="T83" fmla="*/ 180 h 181"/>
                  <a:gd name="T84" fmla="*/ 60 w 68"/>
                  <a:gd name="T85" fmla="*/ 181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68" h="181">
                    <a:moveTo>
                      <a:pt x="60" y="181"/>
                    </a:moveTo>
                    <a:lnTo>
                      <a:pt x="54" y="181"/>
                    </a:lnTo>
                    <a:lnTo>
                      <a:pt x="51" y="181"/>
                    </a:lnTo>
                    <a:lnTo>
                      <a:pt x="48" y="179"/>
                    </a:lnTo>
                    <a:lnTo>
                      <a:pt x="46" y="175"/>
                    </a:lnTo>
                    <a:lnTo>
                      <a:pt x="42" y="172"/>
                    </a:lnTo>
                    <a:lnTo>
                      <a:pt x="40" y="173"/>
                    </a:lnTo>
                    <a:lnTo>
                      <a:pt x="38" y="172"/>
                    </a:lnTo>
                    <a:lnTo>
                      <a:pt x="38" y="170"/>
                    </a:lnTo>
                    <a:lnTo>
                      <a:pt x="38" y="165"/>
                    </a:lnTo>
                    <a:lnTo>
                      <a:pt x="36" y="152"/>
                    </a:lnTo>
                    <a:lnTo>
                      <a:pt x="38" y="144"/>
                    </a:lnTo>
                    <a:lnTo>
                      <a:pt x="37" y="138"/>
                    </a:lnTo>
                    <a:lnTo>
                      <a:pt x="38" y="134"/>
                    </a:lnTo>
                    <a:lnTo>
                      <a:pt x="39" y="126"/>
                    </a:lnTo>
                    <a:lnTo>
                      <a:pt x="39" y="120"/>
                    </a:lnTo>
                    <a:lnTo>
                      <a:pt x="38" y="118"/>
                    </a:lnTo>
                    <a:lnTo>
                      <a:pt x="38" y="117"/>
                    </a:lnTo>
                    <a:lnTo>
                      <a:pt x="38" y="115"/>
                    </a:lnTo>
                    <a:lnTo>
                      <a:pt x="37" y="113"/>
                    </a:lnTo>
                    <a:lnTo>
                      <a:pt x="37" y="112"/>
                    </a:lnTo>
                    <a:lnTo>
                      <a:pt x="37" y="110"/>
                    </a:lnTo>
                    <a:lnTo>
                      <a:pt x="35" y="104"/>
                    </a:lnTo>
                    <a:lnTo>
                      <a:pt x="33" y="96"/>
                    </a:lnTo>
                    <a:lnTo>
                      <a:pt x="32" y="94"/>
                    </a:lnTo>
                    <a:lnTo>
                      <a:pt x="32" y="92"/>
                    </a:lnTo>
                    <a:lnTo>
                      <a:pt x="30" y="89"/>
                    </a:lnTo>
                    <a:lnTo>
                      <a:pt x="29" y="87"/>
                    </a:lnTo>
                    <a:lnTo>
                      <a:pt x="27" y="83"/>
                    </a:lnTo>
                    <a:lnTo>
                      <a:pt x="24" y="76"/>
                    </a:lnTo>
                    <a:lnTo>
                      <a:pt x="20" y="69"/>
                    </a:lnTo>
                    <a:lnTo>
                      <a:pt x="18" y="66"/>
                    </a:lnTo>
                    <a:lnTo>
                      <a:pt x="19" y="64"/>
                    </a:lnTo>
                    <a:lnTo>
                      <a:pt x="15" y="53"/>
                    </a:lnTo>
                    <a:lnTo>
                      <a:pt x="14" y="49"/>
                    </a:lnTo>
                    <a:lnTo>
                      <a:pt x="11" y="32"/>
                    </a:lnTo>
                    <a:lnTo>
                      <a:pt x="1" y="12"/>
                    </a:lnTo>
                    <a:lnTo>
                      <a:pt x="0" y="4"/>
                    </a:lnTo>
                    <a:lnTo>
                      <a:pt x="7" y="1"/>
                    </a:lnTo>
                    <a:lnTo>
                      <a:pt x="10" y="0"/>
                    </a:lnTo>
                    <a:lnTo>
                      <a:pt x="13" y="3"/>
                    </a:lnTo>
                    <a:lnTo>
                      <a:pt x="17" y="8"/>
                    </a:lnTo>
                    <a:lnTo>
                      <a:pt x="19" y="8"/>
                    </a:lnTo>
                    <a:lnTo>
                      <a:pt x="21" y="8"/>
                    </a:lnTo>
                    <a:lnTo>
                      <a:pt x="22" y="5"/>
                    </a:lnTo>
                    <a:lnTo>
                      <a:pt x="24" y="8"/>
                    </a:lnTo>
                    <a:lnTo>
                      <a:pt x="26" y="10"/>
                    </a:lnTo>
                    <a:lnTo>
                      <a:pt x="28" y="14"/>
                    </a:lnTo>
                    <a:lnTo>
                      <a:pt x="40" y="38"/>
                    </a:lnTo>
                    <a:lnTo>
                      <a:pt x="47" y="57"/>
                    </a:lnTo>
                    <a:lnTo>
                      <a:pt x="52" y="64"/>
                    </a:lnTo>
                    <a:lnTo>
                      <a:pt x="53" y="67"/>
                    </a:lnTo>
                    <a:lnTo>
                      <a:pt x="55" y="70"/>
                    </a:lnTo>
                    <a:lnTo>
                      <a:pt x="59" y="75"/>
                    </a:lnTo>
                    <a:lnTo>
                      <a:pt x="59" y="76"/>
                    </a:lnTo>
                    <a:lnTo>
                      <a:pt x="60" y="78"/>
                    </a:lnTo>
                    <a:lnTo>
                      <a:pt x="60" y="81"/>
                    </a:lnTo>
                    <a:lnTo>
                      <a:pt x="57" y="81"/>
                    </a:lnTo>
                    <a:lnTo>
                      <a:pt x="55" y="81"/>
                    </a:lnTo>
                    <a:lnTo>
                      <a:pt x="54" y="81"/>
                    </a:lnTo>
                    <a:lnTo>
                      <a:pt x="54" y="83"/>
                    </a:lnTo>
                    <a:lnTo>
                      <a:pt x="51" y="81"/>
                    </a:lnTo>
                    <a:lnTo>
                      <a:pt x="51" y="85"/>
                    </a:lnTo>
                    <a:lnTo>
                      <a:pt x="52" y="88"/>
                    </a:lnTo>
                    <a:lnTo>
                      <a:pt x="55" y="94"/>
                    </a:lnTo>
                    <a:lnTo>
                      <a:pt x="57" y="97"/>
                    </a:lnTo>
                    <a:lnTo>
                      <a:pt x="59" y="99"/>
                    </a:lnTo>
                    <a:lnTo>
                      <a:pt x="60" y="103"/>
                    </a:lnTo>
                    <a:lnTo>
                      <a:pt x="61" y="110"/>
                    </a:lnTo>
                    <a:lnTo>
                      <a:pt x="59" y="116"/>
                    </a:lnTo>
                    <a:lnTo>
                      <a:pt x="58" y="118"/>
                    </a:lnTo>
                    <a:lnTo>
                      <a:pt x="60" y="123"/>
                    </a:lnTo>
                    <a:lnTo>
                      <a:pt x="62" y="127"/>
                    </a:lnTo>
                    <a:lnTo>
                      <a:pt x="67" y="131"/>
                    </a:lnTo>
                    <a:lnTo>
                      <a:pt x="68" y="133"/>
                    </a:lnTo>
                    <a:lnTo>
                      <a:pt x="68" y="138"/>
                    </a:lnTo>
                    <a:lnTo>
                      <a:pt x="66" y="151"/>
                    </a:lnTo>
                    <a:lnTo>
                      <a:pt x="67" y="156"/>
                    </a:lnTo>
                    <a:lnTo>
                      <a:pt x="68" y="163"/>
                    </a:lnTo>
                    <a:lnTo>
                      <a:pt x="66" y="175"/>
                    </a:lnTo>
                    <a:lnTo>
                      <a:pt x="65" y="175"/>
                    </a:lnTo>
                    <a:lnTo>
                      <a:pt x="65" y="176"/>
                    </a:lnTo>
                    <a:lnTo>
                      <a:pt x="64" y="179"/>
                    </a:lnTo>
                    <a:lnTo>
                      <a:pt x="61" y="180"/>
                    </a:lnTo>
                    <a:lnTo>
                      <a:pt x="60" y="180"/>
                    </a:lnTo>
                    <a:lnTo>
                      <a:pt x="60" y="18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588">
                <a:extLst>
                  <a:ext uri="{FF2B5EF4-FFF2-40B4-BE49-F238E27FC236}">
                    <a16:creationId xmlns:a16="http://schemas.microsoft.com/office/drawing/2014/main" id="{C9EED2FC-1E21-D2C7-A1A7-60602B7846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" y="2110"/>
                <a:ext cx="10" cy="14"/>
              </a:xfrm>
              <a:custGeom>
                <a:avLst/>
                <a:gdLst>
                  <a:gd name="T0" fmla="*/ 17 w 32"/>
                  <a:gd name="T1" fmla="*/ 41 h 42"/>
                  <a:gd name="T2" fmla="*/ 19 w 32"/>
                  <a:gd name="T3" fmla="*/ 39 h 42"/>
                  <a:gd name="T4" fmla="*/ 21 w 32"/>
                  <a:gd name="T5" fmla="*/ 40 h 42"/>
                  <a:gd name="T6" fmla="*/ 29 w 32"/>
                  <a:gd name="T7" fmla="*/ 39 h 42"/>
                  <a:gd name="T8" fmla="*/ 31 w 32"/>
                  <a:gd name="T9" fmla="*/ 37 h 42"/>
                  <a:gd name="T10" fmla="*/ 31 w 32"/>
                  <a:gd name="T11" fmla="*/ 36 h 42"/>
                  <a:gd name="T12" fmla="*/ 32 w 32"/>
                  <a:gd name="T13" fmla="*/ 36 h 42"/>
                  <a:gd name="T14" fmla="*/ 31 w 32"/>
                  <a:gd name="T15" fmla="*/ 34 h 42"/>
                  <a:gd name="T16" fmla="*/ 31 w 32"/>
                  <a:gd name="T17" fmla="*/ 33 h 42"/>
                  <a:gd name="T18" fmla="*/ 29 w 32"/>
                  <a:gd name="T19" fmla="*/ 31 h 42"/>
                  <a:gd name="T20" fmla="*/ 29 w 32"/>
                  <a:gd name="T21" fmla="*/ 30 h 42"/>
                  <a:gd name="T22" fmla="*/ 27 w 32"/>
                  <a:gd name="T23" fmla="*/ 24 h 42"/>
                  <a:gd name="T24" fmla="*/ 28 w 32"/>
                  <a:gd name="T25" fmla="*/ 23 h 42"/>
                  <a:gd name="T26" fmla="*/ 29 w 32"/>
                  <a:gd name="T27" fmla="*/ 16 h 42"/>
                  <a:gd name="T28" fmla="*/ 28 w 32"/>
                  <a:gd name="T29" fmla="*/ 11 h 42"/>
                  <a:gd name="T30" fmla="*/ 28 w 32"/>
                  <a:gd name="T31" fmla="*/ 8 h 42"/>
                  <a:gd name="T32" fmla="*/ 26 w 32"/>
                  <a:gd name="T33" fmla="*/ 2 h 42"/>
                  <a:gd name="T34" fmla="*/ 22 w 32"/>
                  <a:gd name="T35" fmla="*/ 0 h 42"/>
                  <a:gd name="T36" fmla="*/ 19 w 32"/>
                  <a:gd name="T37" fmla="*/ 3 h 42"/>
                  <a:gd name="T38" fmla="*/ 17 w 32"/>
                  <a:gd name="T39" fmla="*/ 12 h 42"/>
                  <a:gd name="T40" fmla="*/ 17 w 32"/>
                  <a:gd name="T41" fmla="*/ 18 h 42"/>
                  <a:gd name="T42" fmla="*/ 16 w 32"/>
                  <a:gd name="T43" fmla="*/ 22 h 42"/>
                  <a:gd name="T44" fmla="*/ 14 w 32"/>
                  <a:gd name="T45" fmla="*/ 23 h 42"/>
                  <a:gd name="T46" fmla="*/ 13 w 32"/>
                  <a:gd name="T47" fmla="*/ 26 h 42"/>
                  <a:gd name="T48" fmla="*/ 9 w 32"/>
                  <a:gd name="T49" fmla="*/ 31 h 42"/>
                  <a:gd name="T50" fmla="*/ 1 w 32"/>
                  <a:gd name="T51" fmla="*/ 35 h 42"/>
                  <a:gd name="T52" fmla="*/ 0 w 32"/>
                  <a:gd name="T53" fmla="*/ 37 h 42"/>
                  <a:gd name="T54" fmla="*/ 2 w 32"/>
                  <a:gd name="T55" fmla="*/ 39 h 42"/>
                  <a:gd name="T56" fmla="*/ 13 w 32"/>
                  <a:gd name="T57" fmla="*/ 42 h 42"/>
                  <a:gd name="T58" fmla="*/ 17 w 32"/>
                  <a:gd name="T5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2" h="42">
                    <a:moveTo>
                      <a:pt x="17" y="41"/>
                    </a:moveTo>
                    <a:lnTo>
                      <a:pt x="19" y="39"/>
                    </a:lnTo>
                    <a:lnTo>
                      <a:pt x="21" y="40"/>
                    </a:lnTo>
                    <a:lnTo>
                      <a:pt x="29" y="39"/>
                    </a:lnTo>
                    <a:lnTo>
                      <a:pt x="31" y="37"/>
                    </a:lnTo>
                    <a:lnTo>
                      <a:pt x="31" y="36"/>
                    </a:lnTo>
                    <a:lnTo>
                      <a:pt x="32" y="36"/>
                    </a:lnTo>
                    <a:lnTo>
                      <a:pt x="31" y="34"/>
                    </a:lnTo>
                    <a:lnTo>
                      <a:pt x="31" y="33"/>
                    </a:lnTo>
                    <a:lnTo>
                      <a:pt x="29" y="31"/>
                    </a:lnTo>
                    <a:lnTo>
                      <a:pt x="29" y="30"/>
                    </a:lnTo>
                    <a:lnTo>
                      <a:pt x="27" y="24"/>
                    </a:lnTo>
                    <a:lnTo>
                      <a:pt x="28" y="23"/>
                    </a:lnTo>
                    <a:lnTo>
                      <a:pt x="29" y="16"/>
                    </a:lnTo>
                    <a:lnTo>
                      <a:pt x="28" y="11"/>
                    </a:lnTo>
                    <a:lnTo>
                      <a:pt x="28" y="8"/>
                    </a:lnTo>
                    <a:lnTo>
                      <a:pt x="26" y="2"/>
                    </a:lnTo>
                    <a:lnTo>
                      <a:pt x="22" y="0"/>
                    </a:lnTo>
                    <a:lnTo>
                      <a:pt x="19" y="3"/>
                    </a:lnTo>
                    <a:lnTo>
                      <a:pt x="17" y="12"/>
                    </a:lnTo>
                    <a:lnTo>
                      <a:pt x="17" y="18"/>
                    </a:lnTo>
                    <a:lnTo>
                      <a:pt x="16" y="22"/>
                    </a:lnTo>
                    <a:lnTo>
                      <a:pt x="14" y="23"/>
                    </a:lnTo>
                    <a:lnTo>
                      <a:pt x="13" y="26"/>
                    </a:lnTo>
                    <a:lnTo>
                      <a:pt x="9" y="31"/>
                    </a:lnTo>
                    <a:lnTo>
                      <a:pt x="1" y="35"/>
                    </a:lnTo>
                    <a:lnTo>
                      <a:pt x="0" y="37"/>
                    </a:lnTo>
                    <a:lnTo>
                      <a:pt x="2" y="39"/>
                    </a:lnTo>
                    <a:lnTo>
                      <a:pt x="13" y="42"/>
                    </a:lnTo>
                    <a:lnTo>
                      <a:pt x="17" y="4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589">
                <a:extLst>
                  <a:ext uri="{FF2B5EF4-FFF2-40B4-BE49-F238E27FC236}">
                    <a16:creationId xmlns:a16="http://schemas.microsoft.com/office/drawing/2014/main" id="{40F6F3D5-0B44-8E9E-9AB0-5810E715E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" y="2110"/>
                <a:ext cx="10" cy="14"/>
              </a:xfrm>
              <a:custGeom>
                <a:avLst/>
                <a:gdLst>
                  <a:gd name="T0" fmla="*/ 21 w 32"/>
                  <a:gd name="T1" fmla="*/ 40 h 42"/>
                  <a:gd name="T2" fmla="*/ 29 w 32"/>
                  <a:gd name="T3" fmla="*/ 39 h 42"/>
                  <a:gd name="T4" fmla="*/ 31 w 32"/>
                  <a:gd name="T5" fmla="*/ 37 h 42"/>
                  <a:gd name="T6" fmla="*/ 31 w 32"/>
                  <a:gd name="T7" fmla="*/ 36 h 42"/>
                  <a:gd name="T8" fmla="*/ 32 w 32"/>
                  <a:gd name="T9" fmla="*/ 36 h 42"/>
                  <a:gd name="T10" fmla="*/ 31 w 32"/>
                  <a:gd name="T11" fmla="*/ 34 h 42"/>
                  <a:gd name="T12" fmla="*/ 31 w 32"/>
                  <a:gd name="T13" fmla="*/ 33 h 42"/>
                  <a:gd name="T14" fmla="*/ 29 w 32"/>
                  <a:gd name="T15" fmla="*/ 31 h 42"/>
                  <a:gd name="T16" fmla="*/ 29 w 32"/>
                  <a:gd name="T17" fmla="*/ 30 h 42"/>
                  <a:gd name="T18" fmla="*/ 27 w 32"/>
                  <a:gd name="T19" fmla="*/ 24 h 42"/>
                  <a:gd name="T20" fmla="*/ 28 w 32"/>
                  <a:gd name="T21" fmla="*/ 23 h 42"/>
                  <a:gd name="T22" fmla="*/ 29 w 32"/>
                  <a:gd name="T23" fmla="*/ 16 h 42"/>
                  <a:gd name="T24" fmla="*/ 28 w 32"/>
                  <a:gd name="T25" fmla="*/ 11 h 42"/>
                  <a:gd name="T26" fmla="*/ 28 w 32"/>
                  <a:gd name="T27" fmla="*/ 8 h 42"/>
                  <a:gd name="T28" fmla="*/ 26 w 32"/>
                  <a:gd name="T29" fmla="*/ 2 h 42"/>
                  <a:gd name="T30" fmla="*/ 22 w 32"/>
                  <a:gd name="T31" fmla="*/ 0 h 42"/>
                  <a:gd name="T32" fmla="*/ 19 w 32"/>
                  <a:gd name="T33" fmla="*/ 3 h 42"/>
                  <a:gd name="T34" fmla="*/ 17 w 32"/>
                  <a:gd name="T35" fmla="*/ 12 h 42"/>
                  <a:gd name="T36" fmla="*/ 17 w 32"/>
                  <a:gd name="T37" fmla="*/ 18 h 42"/>
                  <a:gd name="T38" fmla="*/ 16 w 32"/>
                  <a:gd name="T39" fmla="*/ 22 h 42"/>
                  <a:gd name="T40" fmla="*/ 14 w 32"/>
                  <a:gd name="T41" fmla="*/ 23 h 42"/>
                  <a:gd name="T42" fmla="*/ 13 w 32"/>
                  <a:gd name="T43" fmla="*/ 26 h 42"/>
                  <a:gd name="T44" fmla="*/ 9 w 32"/>
                  <a:gd name="T45" fmla="*/ 31 h 42"/>
                  <a:gd name="T46" fmla="*/ 1 w 32"/>
                  <a:gd name="T47" fmla="*/ 35 h 42"/>
                  <a:gd name="T48" fmla="*/ 0 w 32"/>
                  <a:gd name="T49" fmla="*/ 37 h 42"/>
                  <a:gd name="T50" fmla="*/ 2 w 32"/>
                  <a:gd name="T51" fmla="*/ 39 h 42"/>
                  <a:gd name="T52" fmla="*/ 13 w 32"/>
                  <a:gd name="T53" fmla="*/ 42 h 42"/>
                  <a:gd name="T54" fmla="*/ 17 w 32"/>
                  <a:gd name="T55" fmla="*/ 41 h 42"/>
                  <a:gd name="T56" fmla="*/ 19 w 32"/>
                  <a:gd name="T57" fmla="*/ 39 h 42"/>
                  <a:gd name="T58" fmla="*/ 21 w 32"/>
                  <a:gd name="T5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2" h="42">
                    <a:moveTo>
                      <a:pt x="21" y="40"/>
                    </a:moveTo>
                    <a:lnTo>
                      <a:pt x="29" y="39"/>
                    </a:lnTo>
                    <a:lnTo>
                      <a:pt x="31" y="37"/>
                    </a:lnTo>
                    <a:lnTo>
                      <a:pt x="31" y="36"/>
                    </a:lnTo>
                    <a:lnTo>
                      <a:pt x="32" y="36"/>
                    </a:lnTo>
                    <a:lnTo>
                      <a:pt x="31" y="34"/>
                    </a:lnTo>
                    <a:lnTo>
                      <a:pt x="31" y="33"/>
                    </a:lnTo>
                    <a:lnTo>
                      <a:pt x="29" y="31"/>
                    </a:lnTo>
                    <a:lnTo>
                      <a:pt x="29" y="30"/>
                    </a:lnTo>
                    <a:lnTo>
                      <a:pt x="27" y="24"/>
                    </a:lnTo>
                    <a:lnTo>
                      <a:pt x="28" y="23"/>
                    </a:lnTo>
                    <a:lnTo>
                      <a:pt x="29" y="16"/>
                    </a:lnTo>
                    <a:lnTo>
                      <a:pt x="28" y="11"/>
                    </a:lnTo>
                    <a:lnTo>
                      <a:pt x="28" y="8"/>
                    </a:lnTo>
                    <a:lnTo>
                      <a:pt x="26" y="2"/>
                    </a:lnTo>
                    <a:lnTo>
                      <a:pt x="22" y="0"/>
                    </a:lnTo>
                    <a:lnTo>
                      <a:pt x="19" y="3"/>
                    </a:lnTo>
                    <a:lnTo>
                      <a:pt x="17" y="12"/>
                    </a:lnTo>
                    <a:lnTo>
                      <a:pt x="17" y="18"/>
                    </a:lnTo>
                    <a:lnTo>
                      <a:pt x="16" y="22"/>
                    </a:lnTo>
                    <a:lnTo>
                      <a:pt x="14" y="23"/>
                    </a:lnTo>
                    <a:lnTo>
                      <a:pt x="13" y="26"/>
                    </a:lnTo>
                    <a:lnTo>
                      <a:pt x="9" y="31"/>
                    </a:lnTo>
                    <a:lnTo>
                      <a:pt x="1" y="35"/>
                    </a:lnTo>
                    <a:lnTo>
                      <a:pt x="0" y="37"/>
                    </a:lnTo>
                    <a:lnTo>
                      <a:pt x="2" y="39"/>
                    </a:lnTo>
                    <a:lnTo>
                      <a:pt x="13" y="42"/>
                    </a:lnTo>
                    <a:lnTo>
                      <a:pt x="17" y="41"/>
                    </a:lnTo>
                    <a:lnTo>
                      <a:pt x="19" y="39"/>
                    </a:lnTo>
                    <a:lnTo>
                      <a:pt x="21" y="4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590">
                <a:extLst>
                  <a:ext uri="{FF2B5EF4-FFF2-40B4-BE49-F238E27FC236}">
                    <a16:creationId xmlns:a16="http://schemas.microsoft.com/office/drawing/2014/main" id="{F0480A7B-8021-D1F1-A60F-33F6865160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6" y="2128"/>
                <a:ext cx="7" cy="9"/>
              </a:xfrm>
              <a:custGeom>
                <a:avLst/>
                <a:gdLst>
                  <a:gd name="T0" fmla="*/ 3 w 22"/>
                  <a:gd name="T1" fmla="*/ 2 h 26"/>
                  <a:gd name="T2" fmla="*/ 0 w 22"/>
                  <a:gd name="T3" fmla="*/ 3 h 26"/>
                  <a:gd name="T4" fmla="*/ 1 w 22"/>
                  <a:gd name="T5" fmla="*/ 7 h 26"/>
                  <a:gd name="T6" fmla="*/ 3 w 22"/>
                  <a:gd name="T7" fmla="*/ 12 h 26"/>
                  <a:gd name="T8" fmla="*/ 3 w 22"/>
                  <a:gd name="T9" fmla="*/ 14 h 26"/>
                  <a:gd name="T10" fmla="*/ 3 w 22"/>
                  <a:gd name="T11" fmla="*/ 15 h 26"/>
                  <a:gd name="T12" fmla="*/ 4 w 22"/>
                  <a:gd name="T13" fmla="*/ 17 h 26"/>
                  <a:gd name="T14" fmla="*/ 5 w 22"/>
                  <a:gd name="T15" fmla="*/ 21 h 26"/>
                  <a:gd name="T16" fmla="*/ 6 w 22"/>
                  <a:gd name="T17" fmla="*/ 22 h 26"/>
                  <a:gd name="T18" fmla="*/ 9 w 22"/>
                  <a:gd name="T19" fmla="*/ 23 h 26"/>
                  <a:gd name="T20" fmla="*/ 19 w 22"/>
                  <a:gd name="T21" fmla="*/ 26 h 26"/>
                  <a:gd name="T22" fmla="*/ 21 w 22"/>
                  <a:gd name="T23" fmla="*/ 25 h 26"/>
                  <a:gd name="T24" fmla="*/ 22 w 22"/>
                  <a:gd name="T25" fmla="*/ 23 h 26"/>
                  <a:gd name="T26" fmla="*/ 19 w 22"/>
                  <a:gd name="T27" fmla="*/ 14 h 26"/>
                  <a:gd name="T28" fmla="*/ 15 w 22"/>
                  <a:gd name="T29" fmla="*/ 5 h 26"/>
                  <a:gd name="T30" fmla="*/ 13 w 22"/>
                  <a:gd name="T31" fmla="*/ 3 h 26"/>
                  <a:gd name="T32" fmla="*/ 11 w 22"/>
                  <a:gd name="T33" fmla="*/ 0 h 26"/>
                  <a:gd name="T34" fmla="*/ 9 w 22"/>
                  <a:gd name="T35" fmla="*/ 0 h 26"/>
                  <a:gd name="T36" fmla="*/ 3 w 22"/>
                  <a:gd name="T37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" h="26">
                    <a:moveTo>
                      <a:pt x="3" y="2"/>
                    </a:moveTo>
                    <a:lnTo>
                      <a:pt x="0" y="3"/>
                    </a:lnTo>
                    <a:lnTo>
                      <a:pt x="1" y="7"/>
                    </a:lnTo>
                    <a:lnTo>
                      <a:pt x="3" y="12"/>
                    </a:lnTo>
                    <a:lnTo>
                      <a:pt x="3" y="14"/>
                    </a:lnTo>
                    <a:lnTo>
                      <a:pt x="3" y="15"/>
                    </a:lnTo>
                    <a:lnTo>
                      <a:pt x="4" y="17"/>
                    </a:lnTo>
                    <a:lnTo>
                      <a:pt x="5" y="21"/>
                    </a:lnTo>
                    <a:lnTo>
                      <a:pt x="6" y="22"/>
                    </a:lnTo>
                    <a:lnTo>
                      <a:pt x="9" y="23"/>
                    </a:lnTo>
                    <a:lnTo>
                      <a:pt x="19" y="26"/>
                    </a:lnTo>
                    <a:lnTo>
                      <a:pt x="21" y="25"/>
                    </a:lnTo>
                    <a:lnTo>
                      <a:pt x="22" y="23"/>
                    </a:lnTo>
                    <a:lnTo>
                      <a:pt x="19" y="14"/>
                    </a:lnTo>
                    <a:lnTo>
                      <a:pt x="15" y="5"/>
                    </a:lnTo>
                    <a:lnTo>
                      <a:pt x="13" y="3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591">
                <a:extLst>
                  <a:ext uri="{FF2B5EF4-FFF2-40B4-BE49-F238E27FC236}">
                    <a16:creationId xmlns:a16="http://schemas.microsoft.com/office/drawing/2014/main" id="{4A4926DD-BB01-0361-E30D-545E0DFEAE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6" y="2128"/>
                <a:ext cx="7" cy="9"/>
              </a:xfrm>
              <a:custGeom>
                <a:avLst/>
                <a:gdLst>
                  <a:gd name="T0" fmla="*/ 3 w 22"/>
                  <a:gd name="T1" fmla="*/ 2 h 26"/>
                  <a:gd name="T2" fmla="*/ 9 w 22"/>
                  <a:gd name="T3" fmla="*/ 0 h 26"/>
                  <a:gd name="T4" fmla="*/ 11 w 22"/>
                  <a:gd name="T5" fmla="*/ 0 h 26"/>
                  <a:gd name="T6" fmla="*/ 13 w 22"/>
                  <a:gd name="T7" fmla="*/ 3 h 26"/>
                  <a:gd name="T8" fmla="*/ 15 w 22"/>
                  <a:gd name="T9" fmla="*/ 5 h 26"/>
                  <a:gd name="T10" fmla="*/ 19 w 22"/>
                  <a:gd name="T11" fmla="*/ 14 h 26"/>
                  <a:gd name="T12" fmla="*/ 22 w 22"/>
                  <a:gd name="T13" fmla="*/ 23 h 26"/>
                  <a:gd name="T14" fmla="*/ 21 w 22"/>
                  <a:gd name="T15" fmla="*/ 25 h 26"/>
                  <a:gd name="T16" fmla="*/ 19 w 22"/>
                  <a:gd name="T17" fmla="*/ 26 h 26"/>
                  <a:gd name="T18" fmla="*/ 9 w 22"/>
                  <a:gd name="T19" fmla="*/ 23 h 26"/>
                  <a:gd name="T20" fmla="*/ 6 w 22"/>
                  <a:gd name="T21" fmla="*/ 22 h 26"/>
                  <a:gd name="T22" fmla="*/ 5 w 22"/>
                  <a:gd name="T23" fmla="*/ 21 h 26"/>
                  <a:gd name="T24" fmla="*/ 4 w 22"/>
                  <a:gd name="T25" fmla="*/ 17 h 26"/>
                  <a:gd name="T26" fmla="*/ 3 w 22"/>
                  <a:gd name="T27" fmla="*/ 15 h 26"/>
                  <a:gd name="T28" fmla="*/ 3 w 22"/>
                  <a:gd name="T29" fmla="*/ 14 h 26"/>
                  <a:gd name="T30" fmla="*/ 3 w 22"/>
                  <a:gd name="T31" fmla="*/ 12 h 26"/>
                  <a:gd name="T32" fmla="*/ 1 w 22"/>
                  <a:gd name="T33" fmla="*/ 7 h 26"/>
                  <a:gd name="T34" fmla="*/ 0 w 22"/>
                  <a:gd name="T35" fmla="*/ 3 h 26"/>
                  <a:gd name="T36" fmla="*/ 3 w 22"/>
                  <a:gd name="T37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" h="26">
                    <a:moveTo>
                      <a:pt x="3" y="2"/>
                    </a:moveTo>
                    <a:lnTo>
                      <a:pt x="9" y="0"/>
                    </a:lnTo>
                    <a:lnTo>
                      <a:pt x="11" y="0"/>
                    </a:lnTo>
                    <a:lnTo>
                      <a:pt x="13" y="3"/>
                    </a:lnTo>
                    <a:lnTo>
                      <a:pt x="15" y="5"/>
                    </a:lnTo>
                    <a:lnTo>
                      <a:pt x="19" y="14"/>
                    </a:lnTo>
                    <a:lnTo>
                      <a:pt x="22" y="23"/>
                    </a:lnTo>
                    <a:lnTo>
                      <a:pt x="21" y="25"/>
                    </a:lnTo>
                    <a:lnTo>
                      <a:pt x="19" y="26"/>
                    </a:lnTo>
                    <a:lnTo>
                      <a:pt x="9" y="23"/>
                    </a:lnTo>
                    <a:lnTo>
                      <a:pt x="6" y="22"/>
                    </a:lnTo>
                    <a:lnTo>
                      <a:pt x="5" y="21"/>
                    </a:lnTo>
                    <a:lnTo>
                      <a:pt x="4" y="17"/>
                    </a:lnTo>
                    <a:lnTo>
                      <a:pt x="3" y="15"/>
                    </a:lnTo>
                    <a:lnTo>
                      <a:pt x="3" y="14"/>
                    </a:lnTo>
                    <a:lnTo>
                      <a:pt x="3" y="12"/>
                    </a:lnTo>
                    <a:lnTo>
                      <a:pt x="1" y="7"/>
                    </a:lnTo>
                    <a:lnTo>
                      <a:pt x="0" y="3"/>
                    </a:lnTo>
                    <a:lnTo>
                      <a:pt x="3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592">
                <a:extLst>
                  <a:ext uri="{FF2B5EF4-FFF2-40B4-BE49-F238E27FC236}">
                    <a16:creationId xmlns:a16="http://schemas.microsoft.com/office/drawing/2014/main" id="{139867E8-7F5A-7AC9-1A3B-ED7E7C5F0F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2" y="2330"/>
                <a:ext cx="15" cy="56"/>
              </a:xfrm>
              <a:custGeom>
                <a:avLst/>
                <a:gdLst>
                  <a:gd name="T0" fmla="*/ 24 w 44"/>
                  <a:gd name="T1" fmla="*/ 53 h 168"/>
                  <a:gd name="T2" fmla="*/ 16 w 44"/>
                  <a:gd name="T3" fmla="*/ 49 h 168"/>
                  <a:gd name="T4" fmla="*/ 17 w 44"/>
                  <a:gd name="T5" fmla="*/ 43 h 168"/>
                  <a:gd name="T6" fmla="*/ 26 w 44"/>
                  <a:gd name="T7" fmla="*/ 41 h 168"/>
                  <a:gd name="T8" fmla="*/ 27 w 44"/>
                  <a:gd name="T9" fmla="*/ 40 h 168"/>
                  <a:gd name="T10" fmla="*/ 27 w 44"/>
                  <a:gd name="T11" fmla="*/ 37 h 168"/>
                  <a:gd name="T12" fmla="*/ 15 w 44"/>
                  <a:gd name="T13" fmla="*/ 36 h 168"/>
                  <a:gd name="T14" fmla="*/ 18 w 44"/>
                  <a:gd name="T15" fmla="*/ 28 h 168"/>
                  <a:gd name="T16" fmla="*/ 25 w 44"/>
                  <a:gd name="T17" fmla="*/ 7 h 168"/>
                  <a:gd name="T18" fmla="*/ 22 w 44"/>
                  <a:gd name="T19" fmla="*/ 3 h 168"/>
                  <a:gd name="T20" fmla="*/ 18 w 44"/>
                  <a:gd name="T21" fmla="*/ 3 h 168"/>
                  <a:gd name="T22" fmla="*/ 20 w 44"/>
                  <a:gd name="T23" fmla="*/ 9 h 168"/>
                  <a:gd name="T24" fmla="*/ 16 w 44"/>
                  <a:gd name="T25" fmla="*/ 14 h 168"/>
                  <a:gd name="T26" fmla="*/ 10 w 44"/>
                  <a:gd name="T27" fmla="*/ 38 h 168"/>
                  <a:gd name="T28" fmla="*/ 11 w 44"/>
                  <a:gd name="T29" fmla="*/ 43 h 168"/>
                  <a:gd name="T30" fmla="*/ 14 w 44"/>
                  <a:gd name="T31" fmla="*/ 42 h 168"/>
                  <a:gd name="T32" fmla="*/ 13 w 44"/>
                  <a:gd name="T33" fmla="*/ 50 h 168"/>
                  <a:gd name="T34" fmla="*/ 22 w 44"/>
                  <a:gd name="T35" fmla="*/ 61 h 168"/>
                  <a:gd name="T36" fmla="*/ 21 w 44"/>
                  <a:gd name="T37" fmla="*/ 62 h 168"/>
                  <a:gd name="T38" fmla="*/ 16 w 44"/>
                  <a:gd name="T39" fmla="*/ 65 h 168"/>
                  <a:gd name="T40" fmla="*/ 18 w 44"/>
                  <a:gd name="T41" fmla="*/ 70 h 168"/>
                  <a:gd name="T42" fmla="*/ 17 w 44"/>
                  <a:gd name="T43" fmla="*/ 71 h 168"/>
                  <a:gd name="T44" fmla="*/ 14 w 44"/>
                  <a:gd name="T45" fmla="*/ 77 h 168"/>
                  <a:gd name="T46" fmla="*/ 16 w 44"/>
                  <a:gd name="T47" fmla="*/ 84 h 168"/>
                  <a:gd name="T48" fmla="*/ 13 w 44"/>
                  <a:gd name="T49" fmla="*/ 93 h 168"/>
                  <a:gd name="T50" fmla="*/ 12 w 44"/>
                  <a:gd name="T51" fmla="*/ 94 h 168"/>
                  <a:gd name="T52" fmla="*/ 9 w 44"/>
                  <a:gd name="T53" fmla="*/ 95 h 168"/>
                  <a:gd name="T54" fmla="*/ 8 w 44"/>
                  <a:gd name="T55" fmla="*/ 99 h 168"/>
                  <a:gd name="T56" fmla="*/ 0 w 44"/>
                  <a:gd name="T57" fmla="*/ 102 h 168"/>
                  <a:gd name="T58" fmla="*/ 5 w 44"/>
                  <a:gd name="T59" fmla="*/ 108 h 168"/>
                  <a:gd name="T60" fmla="*/ 11 w 44"/>
                  <a:gd name="T61" fmla="*/ 133 h 168"/>
                  <a:gd name="T62" fmla="*/ 12 w 44"/>
                  <a:gd name="T63" fmla="*/ 142 h 168"/>
                  <a:gd name="T64" fmla="*/ 13 w 44"/>
                  <a:gd name="T65" fmla="*/ 150 h 168"/>
                  <a:gd name="T66" fmla="*/ 13 w 44"/>
                  <a:gd name="T67" fmla="*/ 157 h 168"/>
                  <a:gd name="T68" fmla="*/ 10 w 44"/>
                  <a:gd name="T69" fmla="*/ 158 h 168"/>
                  <a:gd name="T70" fmla="*/ 2 w 44"/>
                  <a:gd name="T71" fmla="*/ 165 h 168"/>
                  <a:gd name="T72" fmla="*/ 7 w 44"/>
                  <a:gd name="T73" fmla="*/ 165 h 168"/>
                  <a:gd name="T74" fmla="*/ 11 w 44"/>
                  <a:gd name="T75" fmla="*/ 162 h 168"/>
                  <a:gd name="T76" fmla="*/ 14 w 44"/>
                  <a:gd name="T77" fmla="*/ 160 h 168"/>
                  <a:gd name="T78" fmla="*/ 17 w 44"/>
                  <a:gd name="T79" fmla="*/ 160 h 168"/>
                  <a:gd name="T80" fmla="*/ 17 w 44"/>
                  <a:gd name="T81" fmla="*/ 151 h 168"/>
                  <a:gd name="T82" fmla="*/ 20 w 44"/>
                  <a:gd name="T83" fmla="*/ 154 h 168"/>
                  <a:gd name="T84" fmla="*/ 24 w 44"/>
                  <a:gd name="T85" fmla="*/ 157 h 168"/>
                  <a:gd name="T86" fmla="*/ 28 w 44"/>
                  <a:gd name="T87" fmla="*/ 159 h 168"/>
                  <a:gd name="T88" fmla="*/ 36 w 44"/>
                  <a:gd name="T89" fmla="*/ 162 h 168"/>
                  <a:gd name="T90" fmla="*/ 42 w 44"/>
                  <a:gd name="T91" fmla="*/ 160 h 168"/>
                  <a:gd name="T92" fmla="*/ 34 w 44"/>
                  <a:gd name="T93" fmla="*/ 159 h 168"/>
                  <a:gd name="T94" fmla="*/ 31 w 44"/>
                  <a:gd name="T95" fmla="*/ 155 h 168"/>
                  <a:gd name="T96" fmla="*/ 28 w 44"/>
                  <a:gd name="T97" fmla="*/ 152 h 168"/>
                  <a:gd name="T98" fmla="*/ 24 w 44"/>
                  <a:gd name="T99" fmla="*/ 150 h 168"/>
                  <a:gd name="T100" fmla="*/ 17 w 44"/>
                  <a:gd name="T101" fmla="*/ 141 h 168"/>
                  <a:gd name="T102" fmla="*/ 18 w 44"/>
                  <a:gd name="T103" fmla="*/ 133 h 168"/>
                  <a:gd name="T104" fmla="*/ 17 w 44"/>
                  <a:gd name="T105" fmla="*/ 128 h 168"/>
                  <a:gd name="T106" fmla="*/ 15 w 44"/>
                  <a:gd name="T107" fmla="*/ 114 h 168"/>
                  <a:gd name="T108" fmla="*/ 14 w 44"/>
                  <a:gd name="T109" fmla="*/ 103 h 168"/>
                  <a:gd name="T110" fmla="*/ 20 w 44"/>
                  <a:gd name="T111" fmla="*/ 90 h 168"/>
                  <a:gd name="T112" fmla="*/ 20 w 44"/>
                  <a:gd name="T113" fmla="*/ 80 h 168"/>
                  <a:gd name="T114" fmla="*/ 20 w 44"/>
                  <a:gd name="T115" fmla="*/ 75 h 168"/>
                  <a:gd name="T116" fmla="*/ 24 w 44"/>
                  <a:gd name="T117" fmla="*/ 71 h 168"/>
                  <a:gd name="T118" fmla="*/ 24 w 44"/>
                  <a:gd name="T119" fmla="*/ 66 h 168"/>
                  <a:gd name="T120" fmla="*/ 24 w 44"/>
                  <a:gd name="T121" fmla="*/ 64 h 168"/>
                  <a:gd name="T122" fmla="*/ 25 w 44"/>
                  <a:gd name="T123" fmla="*/ 61 h 168"/>
                  <a:gd name="T124" fmla="*/ 25 w 44"/>
                  <a:gd name="T125" fmla="*/ 5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4" h="168">
                    <a:moveTo>
                      <a:pt x="26" y="58"/>
                    </a:moveTo>
                    <a:lnTo>
                      <a:pt x="24" y="53"/>
                    </a:lnTo>
                    <a:lnTo>
                      <a:pt x="20" y="51"/>
                    </a:lnTo>
                    <a:lnTo>
                      <a:pt x="16" y="49"/>
                    </a:lnTo>
                    <a:lnTo>
                      <a:pt x="17" y="48"/>
                    </a:lnTo>
                    <a:lnTo>
                      <a:pt x="17" y="43"/>
                    </a:lnTo>
                    <a:lnTo>
                      <a:pt x="21" y="40"/>
                    </a:lnTo>
                    <a:lnTo>
                      <a:pt x="26" y="41"/>
                    </a:lnTo>
                    <a:lnTo>
                      <a:pt x="26" y="40"/>
                    </a:lnTo>
                    <a:lnTo>
                      <a:pt x="27" y="40"/>
                    </a:lnTo>
                    <a:lnTo>
                      <a:pt x="27" y="38"/>
                    </a:lnTo>
                    <a:lnTo>
                      <a:pt x="27" y="37"/>
                    </a:lnTo>
                    <a:lnTo>
                      <a:pt x="16" y="37"/>
                    </a:lnTo>
                    <a:lnTo>
                      <a:pt x="15" y="36"/>
                    </a:lnTo>
                    <a:lnTo>
                      <a:pt x="16" y="32"/>
                    </a:lnTo>
                    <a:lnTo>
                      <a:pt x="18" y="28"/>
                    </a:lnTo>
                    <a:lnTo>
                      <a:pt x="24" y="14"/>
                    </a:lnTo>
                    <a:lnTo>
                      <a:pt x="25" y="7"/>
                    </a:lnTo>
                    <a:lnTo>
                      <a:pt x="23" y="4"/>
                    </a:lnTo>
                    <a:lnTo>
                      <a:pt x="22" y="3"/>
                    </a:lnTo>
                    <a:lnTo>
                      <a:pt x="16" y="0"/>
                    </a:lnTo>
                    <a:lnTo>
                      <a:pt x="18" y="3"/>
                    </a:lnTo>
                    <a:lnTo>
                      <a:pt x="17" y="6"/>
                    </a:lnTo>
                    <a:lnTo>
                      <a:pt x="20" y="9"/>
                    </a:lnTo>
                    <a:lnTo>
                      <a:pt x="17" y="11"/>
                    </a:lnTo>
                    <a:lnTo>
                      <a:pt x="16" y="14"/>
                    </a:lnTo>
                    <a:lnTo>
                      <a:pt x="13" y="30"/>
                    </a:lnTo>
                    <a:lnTo>
                      <a:pt x="10" y="38"/>
                    </a:lnTo>
                    <a:lnTo>
                      <a:pt x="10" y="42"/>
                    </a:lnTo>
                    <a:lnTo>
                      <a:pt x="11" y="43"/>
                    </a:lnTo>
                    <a:lnTo>
                      <a:pt x="13" y="43"/>
                    </a:lnTo>
                    <a:lnTo>
                      <a:pt x="14" y="42"/>
                    </a:lnTo>
                    <a:lnTo>
                      <a:pt x="14" y="45"/>
                    </a:lnTo>
                    <a:lnTo>
                      <a:pt x="13" y="50"/>
                    </a:lnTo>
                    <a:lnTo>
                      <a:pt x="20" y="59"/>
                    </a:lnTo>
                    <a:lnTo>
                      <a:pt x="22" y="61"/>
                    </a:lnTo>
                    <a:lnTo>
                      <a:pt x="21" y="61"/>
                    </a:lnTo>
                    <a:lnTo>
                      <a:pt x="21" y="62"/>
                    </a:lnTo>
                    <a:lnTo>
                      <a:pt x="20" y="64"/>
                    </a:lnTo>
                    <a:lnTo>
                      <a:pt x="16" y="65"/>
                    </a:lnTo>
                    <a:lnTo>
                      <a:pt x="18" y="68"/>
                    </a:lnTo>
                    <a:lnTo>
                      <a:pt x="18" y="70"/>
                    </a:lnTo>
                    <a:lnTo>
                      <a:pt x="17" y="70"/>
                    </a:lnTo>
                    <a:lnTo>
                      <a:pt x="17" y="71"/>
                    </a:lnTo>
                    <a:lnTo>
                      <a:pt x="14" y="72"/>
                    </a:lnTo>
                    <a:lnTo>
                      <a:pt x="14" y="77"/>
                    </a:lnTo>
                    <a:lnTo>
                      <a:pt x="14" y="79"/>
                    </a:lnTo>
                    <a:lnTo>
                      <a:pt x="16" y="84"/>
                    </a:lnTo>
                    <a:lnTo>
                      <a:pt x="14" y="90"/>
                    </a:lnTo>
                    <a:lnTo>
                      <a:pt x="13" y="93"/>
                    </a:lnTo>
                    <a:lnTo>
                      <a:pt x="13" y="95"/>
                    </a:lnTo>
                    <a:lnTo>
                      <a:pt x="12" y="94"/>
                    </a:lnTo>
                    <a:lnTo>
                      <a:pt x="9" y="93"/>
                    </a:lnTo>
                    <a:lnTo>
                      <a:pt x="9" y="95"/>
                    </a:lnTo>
                    <a:lnTo>
                      <a:pt x="8" y="97"/>
                    </a:lnTo>
                    <a:lnTo>
                      <a:pt x="8" y="99"/>
                    </a:lnTo>
                    <a:lnTo>
                      <a:pt x="4" y="102"/>
                    </a:lnTo>
                    <a:lnTo>
                      <a:pt x="0" y="102"/>
                    </a:lnTo>
                    <a:lnTo>
                      <a:pt x="3" y="104"/>
                    </a:lnTo>
                    <a:lnTo>
                      <a:pt x="5" y="108"/>
                    </a:lnTo>
                    <a:lnTo>
                      <a:pt x="10" y="128"/>
                    </a:lnTo>
                    <a:lnTo>
                      <a:pt x="11" y="133"/>
                    </a:lnTo>
                    <a:lnTo>
                      <a:pt x="11" y="136"/>
                    </a:lnTo>
                    <a:lnTo>
                      <a:pt x="12" y="142"/>
                    </a:lnTo>
                    <a:lnTo>
                      <a:pt x="12" y="144"/>
                    </a:lnTo>
                    <a:lnTo>
                      <a:pt x="13" y="150"/>
                    </a:lnTo>
                    <a:lnTo>
                      <a:pt x="13" y="155"/>
                    </a:lnTo>
                    <a:lnTo>
                      <a:pt x="13" y="157"/>
                    </a:lnTo>
                    <a:lnTo>
                      <a:pt x="11" y="156"/>
                    </a:lnTo>
                    <a:lnTo>
                      <a:pt x="10" y="158"/>
                    </a:lnTo>
                    <a:lnTo>
                      <a:pt x="8" y="163"/>
                    </a:lnTo>
                    <a:lnTo>
                      <a:pt x="2" y="165"/>
                    </a:lnTo>
                    <a:lnTo>
                      <a:pt x="2" y="168"/>
                    </a:lnTo>
                    <a:lnTo>
                      <a:pt x="7" y="165"/>
                    </a:lnTo>
                    <a:lnTo>
                      <a:pt x="9" y="164"/>
                    </a:lnTo>
                    <a:lnTo>
                      <a:pt x="11" y="162"/>
                    </a:lnTo>
                    <a:lnTo>
                      <a:pt x="11" y="160"/>
                    </a:lnTo>
                    <a:lnTo>
                      <a:pt x="14" y="160"/>
                    </a:lnTo>
                    <a:lnTo>
                      <a:pt x="16" y="160"/>
                    </a:lnTo>
                    <a:lnTo>
                      <a:pt x="17" y="160"/>
                    </a:lnTo>
                    <a:lnTo>
                      <a:pt x="17" y="154"/>
                    </a:lnTo>
                    <a:lnTo>
                      <a:pt x="17" y="151"/>
                    </a:lnTo>
                    <a:lnTo>
                      <a:pt x="18" y="151"/>
                    </a:lnTo>
                    <a:lnTo>
                      <a:pt x="20" y="154"/>
                    </a:lnTo>
                    <a:lnTo>
                      <a:pt x="22" y="156"/>
                    </a:lnTo>
                    <a:lnTo>
                      <a:pt x="24" y="157"/>
                    </a:lnTo>
                    <a:lnTo>
                      <a:pt x="26" y="157"/>
                    </a:lnTo>
                    <a:lnTo>
                      <a:pt x="28" y="159"/>
                    </a:lnTo>
                    <a:lnTo>
                      <a:pt x="31" y="162"/>
                    </a:lnTo>
                    <a:lnTo>
                      <a:pt x="36" y="162"/>
                    </a:lnTo>
                    <a:lnTo>
                      <a:pt x="44" y="161"/>
                    </a:lnTo>
                    <a:lnTo>
                      <a:pt x="42" y="160"/>
                    </a:lnTo>
                    <a:lnTo>
                      <a:pt x="37" y="159"/>
                    </a:lnTo>
                    <a:lnTo>
                      <a:pt x="34" y="159"/>
                    </a:lnTo>
                    <a:lnTo>
                      <a:pt x="33" y="158"/>
                    </a:lnTo>
                    <a:lnTo>
                      <a:pt x="31" y="155"/>
                    </a:lnTo>
                    <a:lnTo>
                      <a:pt x="29" y="152"/>
                    </a:lnTo>
                    <a:lnTo>
                      <a:pt x="28" y="152"/>
                    </a:lnTo>
                    <a:lnTo>
                      <a:pt x="26" y="152"/>
                    </a:lnTo>
                    <a:lnTo>
                      <a:pt x="24" y="150"/>
                    </a:lnTo>
                    <a:lnTo>
                      <a:pt x="23" y="146"/>
                    </a:lnTo>
                    <a:lnTo>
                      <a:pt x="17" y="141"/>
                    </a:lnTo>
                    <a:lnTo>
                      <a:pt x="17" y="136"/>
                    </a:lnTo>
                    <a:lnTo>
                      <a:pt x="18" y="133"/>
                    </a:lnTo>
                    <a:lnTo>
                      <a:pt x="17" y="129"/>
                    </a:lnTo>
                    <a:lnTo>
                      <a:pt x="17" y="128"/>
                    </a:lnTo>
                    <a:lnTo>
                      <a:pt x="15" y="118"/>
                    </a:lnTo>
                    <a:lnTo>
                      <a:pt x="15" y="114"/>
                    </a:lnTo>
                    <a:lnTo>
                      <a:pt x="15" y="110"/>
                    </a:lnTo>
                    <a:lnTo>
                      <a:pt x="14" y="103"/>
                    </a:lnTo>
                    <a:lnTo>
                      <a:pt x="15" y="98"/>
                    </a:lnTo>
                    <a:lnTo>
                      <a:pt x="20" y="90"/>
                    </a:lnTo>
                    <a:lnTo>
                      <a:pt x="21" y="85"/>
                    </a:lnTo>
                    <a:lnTo>
                      <a:pt x="20" y="80"/>
                    </a:lnTo>
                    <a:lnTo>
                      <a:pt x="18" y="78"/>
                    </a:lnTo>
                    <a:lnTo>
                      <a:pt x="20" y="75"/>
                    </a:lnTo>
                    <a:lnTo>
                      <a:pt x="24" y="72"/>
                    </a:lnTo>
                    <a:lnTo>
                      <a:pt x="24" y="71"/>
                    </a:lnTo>
                    <a:lnTo>
                      <a:pt x="24" y="69"/>
                    </a:lnTo>
                    <a:lnTo>
                      <a:pt x="24" y="66"/>
                    </a:lnTo>
                    <a:lnTo>
                      <a:pt x="24" y="65"/>
                    </a:lnTo>
                    <a:lnTo>
                      <a:pt x="24" y="64"/>
                    </a:lnTo>
                    <a:lnTo>
                      <a:pt x="25" y="64"/>
                    </a:lnTo>
                    <a:lnTo>
                      <a:pt x="25" y="61"/>
                    </a:lnTo>
                    <a:lnTo>
                      <a:pt x="25" y="59"/>
                    </a:lnTo>
                    <a:lnTo>
                      <a:pt x="25" y="58"/>
                    </a:lnTo>
                    <a:lnTo>
                      <a:pt x="26" y="5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593">
                <a:extLst>
                  <a:ext uri="{FF2B5EF4-FFF2-40B4-BE49-F238E27FC236}">
                    <a16:creationId xmlns:a16="http://schemas.microsoft.com/office/drawing/2014/main" id="{466171D2-F65D-CAD2-9C1B-1D2EFDFC5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1" y="2401"/>
                <a:ext cx="17" cy="14"/>
              </a:xfrm>
              <a:custGeom>
                <a:avLst/>
                <a:gdLst>
                  <a:gd name="T0" fmla="*/ 47 w 50"/>
                  <a:gd name="T1" fmla="*/ 24 h 43"/>
                  <a:gd name="T2" fmla="*/ 46 w 50"/>
                  <a:gd name="T3" fmla="*/ 22 h 43"/>
                  <a:gd name="T4" fmla="*/ 44 w 50"/>
                  <a:gd name="T5" fmla="*/ 19 h 43"/>
                  <a:gd name="T6" fmla="*/ 40 w 50"/>
                  <a:gd name="T7" fmla="*/ 20 h 43"/>
                  <a:gd name="T8" fmla="*/ 37 w 50"/>
                  <a:gd name="T9" fmla="*/ 18 h 43"/>
                  <a:gd name="T10" fmla="*/ 32 w 50"/>
                  <a:gd name="T11" fmla="*/ 10 h 43"/>
                  <a:gd name="T12" fmla="*/ 30 w 50"/>
                  <a:gd name="T13" fmla="*/ 7 h 43"/>
                  <a:gd name="T14" fmla="*/ 28 w 50"/>
                  <a:gd name="T15" fmla="*/ 6 h 43"/>
                  <a:gd name="T16" fmla="*/ 22 w 50"/>
                  <a:gd name="T17" fmla="*/ 3 h 43"/>
                  <a:gd name="T18" fmla="*/ 14 w 50"/>
                  <a:gd name="T19" fmla="*/ 2 h 43"/>
                  <a:gd name="T20" fmla="*/ 7 w 50"/>
                  <a:gd name="T21" fmla="*/ 1 h 43"/>
                  <a:gd name="T22" fmla="*/ 3 w 50"/>
                  <a:gd name="T23" fmla="*/ 0 h 43"/>
                  <a:gd name="T24" fmla="*/ 1 w 50"/>
                  <a:gd name="T25" fmla="*/ 0 h 43"/>
                  <a:gd name="T26" fmla="*/ 0 w 50"/>
                  <a:gd name="T27" fmla="*/ 2 h 43"/>
                  <a:gd name="T28" fmla="*/ 0 w 50"/>
                  <a:gd name="T29" fmla="*/ 3 h 43"/>
                  <a:gd name="T30" fmla="*/ 3 w 50"/>
                  <a:gd name="T31" fmla="*/ 5 h 43"/>
                  <a:gd name="T32" fmla="*/ 7 w 50"/>
                  <a:gd name="T33" fmla="*/ 8 h 43"/>
                  <a:gd name="T34" fmla="*/ 9 w 50"/>
                  <a:gd name="T35" fmla="*/ 15 h 43"/>
                  <a:gd name="T36" fmla="*/ 9 w 50"/>
                  <a:gd name="T37" fmla="*/ 18 h 43"/>
                  <a:gd name="T38" fmla="*/ 9 w 50"/>
                  <a:gd name="T39" fmla="*/ 22 h 43"/>
                  <a:gd name="T40" fmla="*/ 10 w 50"/>
                  <a:gd name="T41" fmla="*/ 25 h 43"/>
                  <a:gd name="T42" fmla="*/ 11 w 50"/>
                  <a:gd name="T43" fmla="*/ 26 h 43"/>
                  <a:gd name="T44" fmla="*/ 12 w 50"/>
                  <a:gd name="T45" fmla="*/ 28 h 43"/>
                  <a:gd name="T46" fmla="*/ 10 w 50"/>
                  <a:gd name="T47" fmla="*/ 29 h 43"/>
                  <a:gd name="T48" fmla="*/ 10 w 50"/>
                  <a:gd name="T49" fmla="*/ 33 h 43"/>
                  <a:gd name="T50" fmla="*/ 9 w 50"/>
                  <a:gd name="T51" fmla="*/ 38 h 43"/>
                  <a:gd name="T52" fmla="*/ 9 w 50"/>
                  <a:gd name="T53" fmla="*/ 40 h 43"/>
                  <a:gd name="T54" fmla="*/ 11 w 50"/>
                  <a:gd name="T55" fmla="*/ 43 h 43"/>
                  <a:gd name="T56" fmla="*/ 13 w 50"/>
                  <a:gd name="T57" fmla="*/ 38 h 43"/>
                  <a:gd name="T58" fmla="*/ 15 w 50"/>
                  <a:gd name="T59" fmla="*/ 28 h 43"/>
                  <a:gd name="T60" fmla="*/ 14 w 50"/>
                  <a:gd name="T61" fmla="*/ 22 h 43"/>
                  <a:gd name="T62" fmla="*/ 14 w 50"/>
                  <a:gd name="T63" fmla="*/ 21 h 43"/>
                  <a:gd name="T64" fmla="*/ 14 w 50"/>
                  <a:gd name="T65" fmla="*/ 19 h 43"/>
                  <a:gd name="T66" fmla="*/ 13 w 50"/>
                  <a:gd name="T67" fmla="*/ 17 h 43"/>
                  <a:gd name="T68" fmla="*/ 14 w 50"/>
                  <a:gd name="T69" fmla="*/ 16 h 43"/>
                  <a:gd name="T70" fmla="*/ 13 w 50"/>
                  <a:gd name="T71" fmla="*/ 14 h 43"/>
                  <a:gd name="T72" fmla="*/ 13 w 50"/>
                  <a:gd name="T73" fmla="*/ 12 h 43"/>
                  <a:gd name="T74" fmla="*/ 13 w 50"/>
                  <a:gd name="T75" fmla="*/ 10 h 43"/>
                  <a:gd name="T76" fmla="*/ 14 w 50"/>
                  <a:gd name="T77" fmla="*/ 9 h 43"/>
                  <a:gd name="T78" fmla="*/ 17 w 50"/>
                  <a:gd name="T79" fmla="*/ 10 h 43"/>
                  <a:gd name="T80" fmla="*/ 29 w 50"/>
                  <a:gd name="T81" fmla="*/ 16 h 43"/>
                  <a:gd name="T82" fmla="*/ 30 w 50"/>
                  <a:gd name="T83" fmla="*/ 16 h 43"/>
                  <a:gd name="T84" fmla="*/ 33 w 50"/>
                  <a:gd name="T85" fmla="*/ 18 h 43"/>
                  <a:gd name="T86" fmla="*/ 35 w 50"/>
                  <a:gd name="T87" fmla="*/ 22 h 43"/>
                  <a:gd name="T88" fmla="*/ 36 w 50"/>
                  <a:gd name="T89" fmla="*/ 23 h 43"/>
                  <a:gd name="T90" fmla="*/ 40 w 50"/>
                  <a:gd name="T91" fmla="*/ 23 h 43"/>
                  <a:gd name="T92" fmla="*/ 41 w 50"/>
                  <a:gd name="T93" fmla="*/ 25 h 43"/>
                  <a:gd name="T94" fmla="*/ 43 w 50"/>
                  <a:gd name="T95" fmla="*/ 26 h 43"/>
                  <a:gd name="T96" fmla="*/ 46 w 50"/>
                  <a:gd name="T97" fmla="*/ 27 h 43"/>
                  <a:gd name="T98" fmla="*/ 50 w 50"/>
                  <a:gd name="T99" fmla="*/ 27 h 43"/>
                  <a:gd name="T100" fmla="*/ 47 w 50"/>
                  <a:gd name="T101" fmla="*/ 2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0" h="43">
                    <a:moveTo>
                      <a:pt x="47" y="24"/>
                    </a:moveTo>
                    <a:lnTo>
                      <a:pt x="46" y="22"/>
                    </a:lnTo>
                    <a:lnTo>
                      <a:pt x="44" y="19"/>
                    </a:lnTo>
                    <a:lnTo>
                      <a:pt x="40" y="20"/>
                    </a:lnTo>
                    <a:lnTo>
                      <a:pt x="37" y="18"/>
                    </a:lnTo>
                    <a:lnTo>
                      <a:pt x="32" y="10"/>
                    </a:lnTo>
                    <a:lnTo>
                      <a:pt x="30" y="7"/>
                    </a:lnTo>
                    <a:lnTo>
                      <a:pt x="28" y="6"/>
                    </a:lnTo>
                    <a:lnTo>
                      <a:pt x="22" y="3"/>
                    </a:lnTo>
                    <a:lnTo>
                      <a:pt x="14" y="2"/>
                    </a:lnTo>
                    <a:lnTo>
                      <a:pt x="7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2"/>
                    </a:lnTo>
                    <a:lnTo>
                      <a:pt x="0" y="3"/>
                    </a:lnTo>
                    <a:lnTo>
                      <a:pt x="3" y="5"/>
                    </a:lnTo>
                    <a:lnTo>
                      <a:pt x="7" y="8"/>
                    </a:lnTo>
                    <a:lnTo>
                      <a:pt x="9" y="15"/>
                    </a:lnTo>
                    <a:lnTo>
                      <a:pt x="9" y="18"/>
                    </a:lnTo>
                    <a:lnTo>
                      <a:pt x="9" y="22"/>
                    </a:lnTo>
                    <a:lnTo>
                      <a:pt x="10" y="25"/>
                    </a:lnTo>
                    <a:lnTo>
                      <a:pt x="11" y="26"/>
                    </a:lnTo>
                    <a:lnTo>
                      <a:pt x="12" y="28"/>
                    </a:lnTo>
                    <a:lnTo>
                      <a:pt x="10" y="29"/>
                    </a:lnTo>
                    <a:lnTo>
                      <a:pt x="10" y="33"/>
                    </a:lnTo>
                    <a:lnTo>
                      <a:pt x="9" y="38"/>
                    </a:lnTo>
                    <a:lnTo>
                      <a:pt x="9" y="40"/>
                    </a:lnTo>
                    <a:lnTo>
                      <a:pt x="11" y="43"/>
                    </a:lnTo>
                    <a:lnTo>
                      <a:pt x="13" y="38"/>
                    </a:lnTo>
                    <a:lnTo>
                      <a:pt x="15" y="28"/>
                    </a:lnTo>
                    <a:lnTo>
                      <a:pt x="14" y="22"/>
                    </a:lnTo>
                    <a:lnTo>
                      <a:pt x="14" y="21"/>
                    </a:lnTo>
                    <a:lnTo>
                      <a:pt x="14" y="19"/>
                    </a:lnTo>
                    <a:lnTo>
                      <a:pt x="13" y="17"/>
                    </a:lnTo>
                    <a:lnTo>
                      <a:pt x="14" y="16"/>
                    </a:lnTo>
                    <a:lnTo>
                      <a:pt x="13" y="14"/>
                    </a:lnTo>
                    <a:lnTo>
                      <a:pt x="13" y="12"/>
                    </a:lnTo>
                    <a:lnTo>
                      <a:pt x="13" y="10"/>
                    </a:lnTo>
                    <a:lnTo>
                      <a:pt x="14" y="9"/>
                    </a:lnTo>
                    <a:lnTo>
                      <a:pt x="17" y="10"/>
                    </a:lnTo>
                    <a:lnTo>
                      <a:pt x="29" y="16"/>
                    </a:lnTo>
                    <a:lnTo>
                      <a:pt x="30" y="16"/>
                    </a:lnTo>
                    <a:lnTo>
                      <a:pt x="33" y="18"/>
                    </a:lnTo>
                    <a:lnTo>
                      <a:pt x="35" y="22"/>
                    </a:lnTo>
                    <a:lnTo>
                      <a:pt x="36" y="23"/>
                    </a:lnTo>
                    <a:lnTo>
                      <a:pt x="40" y="23"/>
                    </a:lnTo>
                    <a:lnTo>
                      <a:pt x="41" y="25"/>
                    </a:lnTo>
                    <a:lnTo>
                      <a:pt x="43" y="26"/>
                    </a:lnTo>
                    <a:lnTo>
                      <a:pt x="46" y="27"/>
                    </a:lnTo>
                    <a:lnTo>
                      <a:pt x="50" y="27"/>
                    </a:lnTo>
                    <a:lnTo>
                      <a:pt x="47" y="2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594">
                <a:extLst>
                  <a:ext uri="{FF2B5EF4-FFF2-40B4-BE49-F238E27FC236}">
                    <a16:creationId xmlns:a16="http://schemas.microsoft.com/office/drawing/2014/main" id="{8C9A2C81-CE6A-4D9A-62ED-105CA13C9C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7" y="2384"/>
                <a:ext cx="1" cy="1"/>
              </a:xfrm>
              <a:custGeom>
                <a:avLst/>
                <a:gdLst>
                  <a:gd name="T0" fmla="*/ 0 w 3"/>
                  <a:gd name="T1" fmla="*/ 0 h 3"/>
                  <a:gd name="T2" fmla="*/ 2 w 3"/>
                  <a:gd name="T3" fmla="*/ 3 h 3"/>
                  <a:gd name="T4" fmla="*/ 3 w 3"/>
                  <a:gd name="T5" fmla="*/ 2 h 3"/>
                  <a:gd name="T6" fmla="*/ 0 w 3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2" y="3"/>
                    </a:ln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595">
                <a:extLst>
                  <a:ext uri="{FF2B5EF4-FFF2-40B4-BE49-F238E27FC236}">
                    <a16:creationId xmlns:a16="http://schemas.microsoft.com/office/drawing/2014/main" id="{DB26AEC6-E98B-27C9-A193-892B680653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2" y="2330"/>
                <a:ext cx="15" cy="56"/>
              </a:xfrm>
              <a:custGeom>
                <a:avLst/>
                <a:gdLst>
                  <a:gd name="T0" fmla="*/ 42 w 44"/>
                  <a:gd name="T1" fmla="*/ 160 h 168"/>
                  <a:gd name="T2" fmla="*/ 34 w 44"/>
                  <a:gd name="T3" fmla="*/ 159 h 168"/>
                  <a:gd name="T4" fmla="*/ 31 w 44"/>
                  <a:gd name="T5" fmla="*/ 155 h 168"/>
                  <a:gd name="T6" fmla="*/ 28 w 44"/>
                  <a:gd name="T7" fmla="*/ 152 h 168"/>
                  <a:gd name="T8" fmla="*/ 24 w 44"/>
                  <a:gd name="T9" fmla="*/ 150 h 168"/>
                  <a:gd name="T10" fmla="*/ 17 w 44"/>
                  <a:gd name="T11" fmla="*/ 141 h 168"/>
                  <a:gd name="T12" fmla="*/ 18 w 44"/>
                  <a:gd name="T13" fmla="*/ 133 h 168"/>
                  <a:gd name="T14" fmla="*/ 17 w 44"/>
                  <a:gd name="T15" fmla="*/ 128 h 168"/>
                  <a:gd name="T16" fmla="*/ 15 w 44"/>
                  <a:gd name="T17" fmla="*/ 114 h 168"/>
                  <a:gd name="T18" fmla="*/ 14 w 44"/>
                  <a:gd name="T19" fmla="*/ 103 h 168"/>
                  <a:gd name="T20" fmla="*/ 20 w 44"/>
                  <a:gd name="T21" fmla="*/ 90 h 168"/>
                  <a:gd name="T22" fmla="*/ 20 w 44"/>
                  <a:gd name="T23" fmla="*/ 80 h 168"/>
                  <a:gd name="T24" fmla="*/ 20 w 44"/>
                  <a:gd name="T25" fmla="*/ 75 h 168"/>
                  <a:gd name="T26" fmla="*/ 24 w 44"/>
                  <a:gd name="T27" fmla="*/ 71 h 168"/>
                  <a:gd name="T28" fmla="*/ 24 w 44"/>
                  <a:gd name="T29" fmla="*/ 66 h 168"/>
                  <a:gd name="T30" fmla="*/ 24 w 44"/>
                  <a:gd name="T31" fmla="*/ 64 h 168"/>
                  <a:gd name="T32" fmla="*/ 25 w 44"/>
                  <a:gd name="T33" fmla="*/ 61 h 168"/>
                  <a:gd name="T34" fmla="*/ 25 w 44"/>
                  <a:gd name="T35" fmla="*/ 58 h 168"/>
                  <a:gd name="T36" fmla="*/ 24 w 44"/>
                  <a:gd name="T37" fmla="*/ 53 h 168"/>
                  <a:gd name="T38" fmla="*/ 16 w 44"/>
                  <a:gd name="T39" fmla="*/ 49 h 168"/>
                  <a:gd name="T40" fmla="*/ 17 w 44"/>
                  <a:gd name="T41" fmla="*/ 43 h 168"/>
                  <a:gd name="T42" fmla="*/ 26 w 44"/>
                  <a:gd name="T43" fmla="*/ 41 h 168"/>
                  <a:gd name="T44" fmla="*/ 27 w 44"/>
                  <a:gd name="T45" fmla="*/ 40 h 168"/>
                  <a:gd name="T46" fmla="*/ 27 w 44"/>
                  <a:gd name="T47" fmla="*/ 37 h 168"/>
                  <a:gd name="T48" fmla="*/ 15 w 44"/>
                  <a:gd name="T49" fmla="*/ 36 h 168"/>
                  <a:gd name="T50" fmla="*/ 18 w 44"/>
                  <a:gd name="T51" fmla="*/ 28 h 168"/>
                  <a:gd name="T52" fmla="*/ 25 w 44"/>
                  <a:gd name="T53" fmla="*/ 7 h 168"/>
                  <a:gd name="T54" fmla="*/ 22 w 44"/>
                  <a:gd name="T55" fmla="*/ 3 h 168"/>
                  <a:gd name="T56" fmla="*/ 18 w 44"/>
                  <a:gd name="T57" fmla="*/ 3 h 168"/>
                  <a:gd name="T58" fmla="*/ 20 w 44"/>
                  <a:gd name="T59" fmla="*/ 9 h 168"/>
                  <a:gd name="T60" fmla="*/ 16 w 44"/>
                  <a:gd name="T61" fmla="*/ 14 h 168"/>
                  <a:gd name="T62" fmla="*/ 10 w 44"/>
                  <a:gd name="T63" fmla="*/ 38 h 168"/>
                  <a:gd name="T64" fmla="*/ 11 w 44"/>
                  <a:gd name="T65" fmla="*/ 43 h 168"/>
                  <a:gd name="T66" fmla="*/ 14 w 44"/>
                  <a:gd name="T67" fmla="*/ 42 h 168"/>
                  <a:gd name="T68" fmla="*/ 13 w 44"/>
                  <a:gd name="T69" fmla="*/ 50 h 168"/>
                  <a:gd name="T70" fmla="*/ 22 w 44"/>
                  <a:gd name="T71" fmla="*/ 61 h 168"/>
                  <a:gd name="T72" fmla="*/ 21 w 44"/>
                  <a:gd name="T73" fmla="*/ 62 h 168"/>
                  <a:gd name="T74" fmla="*/ 16 w 44"/>
                  <a:gd name="T75" fmla="*/ 65 h 168"/>
                  <a:gd name="T76" fmla="*/ 18 w 44"/>
                  <a:gd name="T77" fmla="*/ 70 h 168"/>
                  <a:gd name="T78" fmla="*/ 17 w 44"/>
                  <a:gd name="T79" fmla="*/ 71 h 168"/>
                  <a:gd name="T80" fmla="*/ 14 w 44"/>
                  <a:gd name="T81" fmla="*/ 77 h 168"/>
                  <a:gd name="T82" fmla="*/ 16 w 44"/>
                  <a:gd name="T83" fmla="*/ 84 h 168"/>
                  <a:gd name="T84" fmla="*/ 13 w 44"/>
                  <a:gd name="T85" fmla="*/ 93 h 168"/>
                  <a:gd name="T86" fmla="*/ 12 w 44"/>
                  <a:gd name="T87" fmla="*/ 94 h 168"/>
                  <a:gd name="T88" fmla="*/ 9 w 44"/>
                  <a:gd name="T89" fmla="*/ 95 h 168"/>
                  <a:gd name="T90" fmla="*/ 8 w 44"/>
                  <a:gd name="T91" fmla="*/ 99 h 168"/>
                  <a:gd name="T92" fmla="*/ 0 w 44"/>
                  <a:gd name="T93" fmla="*/ 102 h 168"/>
                  <a:gd name="T94" fmla="*/ 5 w 44"/>
                  <a:gd name="T95" fmla="*/ 108 h 168"/>
                  <a:gd name="T96" fmla="*/ 11 w 44"/>
                  <a:gd name="T97" fmla="*/ 133 h 168"/>
                  <a:gd name="T98" fmla="*/ 12 w 44"/>
                  <a:gd name="T99" fmla="*/ 142 h 168"/>
                  <a:gd name="T100" fmla="*/ 13 w 44"/>
                  <a:gd name="T101" fmla="*/ 150 h 168"/>
                  <a:gd name="T102" fmla="*/ 13 w 44"/>
                  <a:gd name="T103" fmla="*/ 157 h 168"/>
                  <a:gd name="T104" fmla="*/ 10 w 44"/>
                  <a:gd name="T105" fmla="*/ 158 h 168"/>
                  <a:gd name="T106" fmla="*/ 2 w 44"/>
                  <a:gd name="T107" fmla="*/ 165 h 168"/>
                  <a:gd name="T108" fmla="*/ 7 w 44"/>
                  <a:gd name="T109" fmla="*/ 165 h 168"/>
                  <a:gd name="T110" fmla="*/ 11 w 44"/>
                  <a:gd name="T111" fmla="*/ 162 h 168"/>
                  <a:gd name="T112" fmla="*/ 14 w 44"/>
                  <a:gd name="T113" fmla="*/ 160 h 168"/>
                  <a:gd name="T114" fmla="*/ 17 w 44"/>
                  <a:gd name="T115" fmla="*/ 160 h 168"/>
                  <a:gd name="T116" fmla="*/ 17 w 44"/>
                  <a:gd name="T117" fmla="*/ 151 h 168"/>
                  <a:gd name="T118" fmla="*/ 20 w 44"/>
                  <a:gd name="T119" fmla="*/ 154 h 168"/>
                  <a:gd name="T120" fmla="*/ 24 w 44"/>
                  <a:gd name="T121" fmla="*/ 157 h 168"/>
                  <a:gd name="T122" fmla="*/ 28 w 44"/>
                  <a:gd name="T123" fmla="*/ 159 h 168"/>
                  <a:gd name="T124" fmla="*/ 36 w 44"/>
                  <a:gd name="T125" fmla="*/ 162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4" h="168">
                    <a:moveTo>
                      <a:pt x="44" y="161"/>
                    </a:moveTo>
                    <a:lnTo>
                      <a:pt x="42" y="160"/>
                    </a:lnTo>
                    <a:lnTo>
                      <a:pt x="37" y="159"/>
                    </a:lnTo>
                    <a:lnTo>
                      <a:pt x="34" y="159"/>
                    </a:lnTo>
                    <a:lnTo>
                      <a:pt x="33" y="158"/>
                    </a:lnTo>
                    <a:lnTo>
                      <a:pt x="31" y="155"/>
                    </a:lnTo>
                    <a:lnTo>
                      <a:pt x="29" y="152"/>
                    </a:lnTo>
                    <a:lnTo>
                      <a:pt x="28" y="152"/>
                    </a:lnTo>
                    <a:lnTo>
                      <a:pt x="26" y="152"/>
                    </a:lnTo>
                    <a:lnTo>
                      <a:pt x="24" y="150"/>
                    </a:lnTo>
                    <a:lnTo>
                      <a:pt x="23" y="146"/>
                    </a:lnTo>
                    <a:lnTo>
                      <a:pt x="17" y="141"/>
                    </a:lnTo>
                    <a:lnTo>
                      <a:pt x="17" y="136"/>
                    </a:lnTo>
                    <a:lnTo>
                      <a:pt x="18" y="133"/>
                    </a:lnTo>
                    <a:lnTo>
                      <a:pt x="17" y="129"/>
                    </a:lnTo>
                    <a:lnTo>
                      <a:pt x="17" y="128"/>
                    </a:lnTo>
                    <a:lnTo>
                      <a:pt x="15" y="118"/>
                    </a:lnTo>
                    <a:lnTo>
                      <a:pt x="15" y="114"/>
                    </a:lnTo>
                    <a:lnTo>
                      <a:pt x="15" y="110"/>
                    </a:lnTo>
                    <a:lnTo>
                      <a:pt x="14" y="103"/>
                    </a:lnTo>
                    <a:lnTo>
                      <a:pt x="15" y="98"/>
                    </a:lnTo>
                    <a:lnTo>
                      <a:pt x="20" y="90"/>
                    </a:lnTo>
                    <a:lnTo>
                      <a:pt x="21" y="85"/>
                    </a:lnTo>
                    <a:lnTo>
                      <a:pt x="20" y="80"/>
                    </a:lnTo>
                    <a:lnTo>
                      <a:pt x="18" y="78"/>
                    </a:lnTo>
                    <a:lnTo>
                      <a:pt x="20" y="75"/>
                    </a:lnTo>
                    <a:lnTo>
                      <a:pt x="24" y="72"/>
                    </a:lnTo>
                    <a:lnTo>
                      <a:pt x="24" y="71"/>
                    </a:lnTo>
                    <a:lnTo>
                      <a:pt x="24" y="69"/>
                    </a:lnTo>
                    <a:lnTo>
                      <a:pt x="24" y="66"/>
                    </a:lnTo>
                    <a:lnTo>
                      <a:pt x="24" y="65"/>
                    </a:lnTo>
                    <a:lnTo>
                      <a:pt x="24" y="64"/>
                    </a:lnTo>
                    <a:lnTo>
                      <a:pt x="25" y="64"/>
                    </a:lnTo>
                    <a:lnTo>
                      <a:pt x="25" y="61"/>
                    </a:lnTo>
                    <a:lnTo>
                      <a:pt x="25" y="59"/>
                    </a:lnTo>
                    <a:lnTo>
                      <a:pt x="25" y="58"/>
                    </a:lnTo>
                    <a:lnTo>
                      <a:pt x="26" y="58"/>
                    </a:lnTo>
                    <a:lnTo>
                      <a:pt x="24" y="53"/>
                    </a:lnTo>
                    <a:lnTo>
                      <a:pt x="20" y="51"/>
                    </a:lnTo>
                    <a:lnTo>
                      <a:pt x="16" y="49"/>
                    </a:lnTo>
                    <a:lnTo>
                      <a:pt x="17" y="48"/>
                    </a:lnTo>
                    <a:lnTo>
                      <a:pt x="17" y="43"/>
                    </a:lnTo>
                    <a:lnTo>
                      <a:pt x="21" y="40"/>
                    </a:lnTo>
                    <a:lnTo>
                      <a:pt x="26" y="41"/>
                    </a:lnTo>
                    <a:lnTo>
                      <a:pt x="26" y="40"/>
                    </a:lnTo>
                    <a:lnTo>
                      <a:pt x="27" y="40"/>
                    </a:lnTo>
                    <a:lnTo>
                      <a:pt x="27" y="38"/>
                    </a:lnTo>
                    <a:lnTo>
                      <a:pt x="27" y="37"/>
                    </a:lnTo>
                    <a:lnTo>
                      <a:pt x="16" y="37"/>
                    </a:lnTo>
                    <a:lnTo>
                      <a:pt x="15" y="36"/>
                    </a:lnTo>
                    <a:lnTo>
                      <a:pt x="16" y="32"/>
                    </a:lnTo>
                    <a:lnTo>
                      <a:pt x="18" y="28"/>
                    </a:lnTo>
                    <a:lnTo>
                      <a:pt x="24" y="14"/>
                    </a:lnTo>
                    <a:lnTo>
                      <a:pt x="25" y="7"/>
                    </a:lnTo>
                    <a:lnTo>
                      <a:pt x="23" y="4"/>
                    </a:lnTo>
                    <a:lnTo>
                      <a:pt x="22" y="3"/>
                    </a:lnTo>
                    <a:lnTo>
                      <a:pt x="16" y="0"/>
                    </a:lnTo>
                    <a:lnTo>
                      <a:pt x="18" y="3"/>
                    </a:lnTo>
                    <a:lnTo>
                      <a:pt x="17" y="6"/>
                    </a:lnTo>
                    <a:lnTo>
                      <a:pt x="20" y="9"/>
                    </a:lnTo>
                    <a:lnTo>
                      <a:pt x="17" y="11"/>
                    </a:lnTo>
                    <a:lnTo>
                      <a:pt x="16" y="14"/>
                    </a:lnTo>
                    <a:lnTo>
                      <a:pt x="13" y="30"/>
                    </a:lnTo>
                    <a:lnTo>
                      <a:pt x="10" y="38"/>
                    </a:lnTo>
                    <a:lnTo>
                      <a:pt x="10" y="42"/>
                    </a:lnTo>
                    <a:lnTo>
                      <a:pt x="11" y="43"/>
                    </a:lnTo>
                    <a:lnTo>
                      <a:pt x="13" y="43"/>
                    </a:lnTo>
                    <a:lnTo>
                      <a:pt x="14" y="42"/>
                    </a:lnTo>
                    <a:lnTo>
                      <a:pt x="14" y="45"/>
                    </a:lnTo>
                    <a:lnTo>
                      <a:pt x="13" y="50"/>
                    </a:lnTo>
                    <a:lnTo>
                      <a:pt x="20" y="59"/>
                    </a:lnTo>
                    <a:lnTo>
                      <a:pt x="22" y="61"/>
                    </a:lnTo>
                    <a:lnTo>
                      <a:pt x="21" y="61"/>
                    </a:lnTo>
                    <a:lnTo>
                      <a:pt x="21" y="62"/>
                    </a:lnTo>
                    <a:lnTo>
                      <a:pt x="20" y="64"/>
                    </a:lnTo>
                    <a:lnTo>
                      <a:pt x="16" y="65"/>
                    </a:lnTo>
                    <a:lnTo>
                      <a:pt x="18" y="68"/>
                    </a:lnTo>
                    <a:lnTo>
                      <a:pt x="18" y="70"/>
                    </a:lnTo>
                    <a:lnTo>
                      <a:pt x="17" y="70"/>
                    </a:lnTo>
                    <a:lnTo>
                      <a:pt x="17" y="71"/>
                    </a:lnTo>
                    <a:lnTo>
                      <a:pt x="14" y="72"/>
                    </a:lnTo>
                    <a:lnTo>
                      <a:pt x="14" y="77"/>
                    </a:lnTo>
                    <a:lnTo>
                      <a:pt x="14" y="79"/>
                    </a:lnTo>
                    <a:lnTo>
                      <a:pt x="16" y="84"/>
                    </a:lnTo>
                    <a:lnTo>
                      <a:pt x="14" y="90"/>
                    </a:lnTo>
                    <a:lnTo>
                      <a:pt x="13" y="93"/>
                    </a:lnTo>
                    <a:lnTo>
                      <a:pt x="13" y="95"/>
                    </a:lnTo>
                    <a:lnTo>
                      <a:pt x="12" y="94"/>
                    </a:lnTo>
                    <a:lnTo>
                      <a:pt x="9" y="93"/>
                    </a:lnTo>
                    <a:lnTo>
                      <a:pt x="9" y="95"/>
                    </a:lnTo>
                    <a:lnTo>
                      <a:pt x="8" y="97"/>
                    </a:lnTo>
                    <a:lnTo>
                      <a:pt x="8" y="99"/>
                    </a:lnTo>
                    <a:lnTo>
                      <a:pt x="4" y="102"/>
                    </a:lnTo>
                    <a:lnTo>
                      <a:pt x="0" y="102"/>
                    </a:lnTo>
                    <a:lnTo>
                      <a:pt x="3" y="104"/>
                    </a:lnTo>
                    <a:lnTo>
                      <a:pt x="5" y="108"/>
                    </a:lnTo>
                    <a:lnTo>
                      <a:pt x="10" y="128"/>
                    </a:lnTo>
                    <a:lnTo>
                      <a:pt x="11" y="133"/>
                    </a:lnTo>
                    <a:lnTo>
                      <a:pt x="11" y="136"/>
                    </a:lnTo>
                    <a:lnTo>
                      <a:pt x="12" y="142"/>
                    </a:lnTo>
                    <a:lnTo>
                      <a:pt x="12" y="144"/>
                    </a:lnTo>
                    <a:lnTo>
                      <a:pt x="13" y="150"/>
                    </a:lnTo>
                    <a:lnTo>
                      <a:pt x="13" y="155"/>
                    </a:lnTo>
                    <a:lnTo>
                      <a:pt x="13" y="157"/>
                    </a:lnTo>
                    <a:lnTo>
                      <a:pt x="11" y="156"/>
                    </a:lnTo>
                    <a:lnTo>
                      <a:pt x="10" y="158"/>
                    </a:lnTo>
                    <a:lnTo>
                      <a:pt x="8" y="163"/>
                    </a:lnTo>
                    <a:lnTo>
                      <a:pt x="2" y="165"/>
                    </a:lnTo>
                    <a:lnTo>
                      <a:pt x="2" y="168"/>
                    </a:lnTo>
                    <a:lnTo>
                      <a:pt x="7" y="165"/>
                    </a:lnTo>
                    <a:lnTo>
                      <a:pt x="9" y="164"/>
                    </a:lnTo>
                    <a:lnTo>
                      <a:pt x="11" y="162"/>
                    </a:lnTo>
                    <a:lnTo>
                      <a:pt x="11" y="160"/>
                    </a:lnTo>
                    <a:lnTo>
                      <a:pt x="14" y="160"/>
                    </a:lnTo>
                    <a:lnTo>
                      <a:pt x="16" y="160"/>
                    </a:lnTo>
                    <a:lnTo>
                      <a:pt x="17" y="160"/>
                    </a:lnTo>
                    <a:lnTo>
                      <a:pt x="17" y="154"/>
                    </a:lnTo>
                    <a:lnTo>
                      <a:pt x="17" y="151"/>
                    </a:lnTo>
                    <a:lnTo>
                      <a:pt x="18" y="151"/>
                    </a:lnTo>
                    <a:lnTo>
                      <a:pt x="20" y="154"/>
                    </a:lnTo>
                    <a:lnTo>
                      <a:pt x="22" y="156"/>
                    </a:lnTo>
                    <a:lnTo>
                      <a:pt x="24" y="157"/>
                    </a:lnTo>
                    <a:lnTo>
                      <a:pt x="26" y="157"/>
                    </a:lnTo>
                    <a:lnTo>
                      <a:pt x="28" y="159"/>
                    </a:lnTo>
                    <a:lnTo>
                      <a:pt x="31" y="162"/>
                    </a:lnTo>
                    <a:lnTo>
                      <a:pt x="36" y="162"/>
                    </a:lnTo>
                    <a:lnTo>
                      <a:pt x="44" y="16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596">
                <a:extLst>
                  <a:ext uri="{FF2B5EF4-FFF2-40B4-BE49-F238E27FC236}">
                    <a16:creationId xmlns:a16="http://schemas.microsoft.com/office/drawing/2014/main" id="{304E59EE-4474-09B2-2512-9487CBA297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1" y="2401"/>
                <a:ext cx="17" cy="14"/>
              </a:xfrm>
              <a:custGeom>
                <a:avLst/>
                <a:gdLst>
                  <a:gd name="T0" fmla="*/ 46 w 50"/>
                  <a:gd name="T1" fmla="*/ 22 h 43"/>
                  <a:gd name="T2" fmla="*/ 44 w 50"/>
                  <a:gd name="T3" fmla="*/ 19 h 43"/>
                  <a:gd name="T4" fmla="*/ 40 w 50"/>
                  <a:gd name="T5" fmla="*/ 20 h 43"/>
                  <a:gd name="T6" fmla="*/ 37 w 50"/>
                  <a:gd name="T7" fmla="*/ 18 h 43"/>
                  <a:gd name="T8" fmla="*/ 32 w 50"/>
                  <a:gd name="T9" fmla="*/ 10 h 43"/>
                  <a:gd name="T10" fmla="*/ 30 w 50"/>
                  <a:gd name="T11" fmla="*/ 7 h 43"/>
                  <a:gd name="T12" fmla="*/ 28 w 50"/>
                  <a:gd name="T13" fmla="*/ 6 h 43"/>
                  <a:gd name="T14" fmla="*/ 22 w 50"/>
                  <a:gd name="T15" fmla="*/ 3 h 43"/>
                  <a:gd name="T16" fmla="*/ 14 w 50"/>
                  <a:gd name="T17" fmla="*/ 2 h 43"/>
                  <a:gd name="T18" fmla="*/ 7 w 50"/>
                  <a:gd name="T19" fmla="*/ 1 h 43"/>
                  <a:gd name="T20" fmla="*/ 3 w 50"/>
                  <a:gd name="T21" fmla="*/ 0 h 43"/>
                  <a:gd name="T22" fmla="*/ 1 w 50"/>
                  <a:gd name="T23" fmla="*/ 0 h 43"/>
                  <a:gd name="T24" fmla="*/ 0 w 50"/>
                  <a:gd name="T25" fmla="*/ 2 h 43"/>
                  <a:gd name="T26" fmla="*/ 0 w 50"/>
                  <a:gd name="T27" fmla="*/ 3 h 43"/>
                  <a:gd name="T28" fmla="*/ 3 w 50"/>
                  <a:gd name="T29" fmla="*/ 5 h 43"/>
                  <a:gd name="T30" fmla="*/ 7 w 50"/>
                  <a:gd name="T31" fmla="*/ 8 h 43"/>
                  <a:gd name="T32" fmla="*/ 9 w 50"/>
                  <a:gd name="T33" fmla="*/ 15 h 43"/>
                  <a:gd name="T34" fmla="*/ 9 w 50"/>
                  <a:gd name="T35" fmla="*/ 18 h 43"/>
                  <a:gd name="T36" fmla="*/ 9 w 50"/>
                  <a:gd name="T37" fmla="*/ 22 h 43"/>
                  <a:gd name="T38" fmla="*/ 10 w 50"/>
                  <a:gd name="T39" fmla="*/ 25 h 43"/>
                  <a:gd name="T40" fmla="*/ 11 w 50"/>
                  <a:gd name="T41" fmla="*/ 26 h 43"/>
                  <a:gd name="T42" fmla="*/ 12 w 50"/>
                  <a:gd name="T43" fmla="*/ 28 h 43"/>
                  <a:gd name="T44" fmla="*/ 10 w 50"/>
                  <a:gd name="T45" fmla="*/ 29 h 43"/>
                  <a:gd name="T46" fmla="*/ 10 w 50"/>
                  <a:gd name="T47" fmla="*/ 33 h 43"/>
                  <a:gd name="T48" fmla="*/ 9 w 50"/>
                  <a:gd name="T49" fmla="*/ 38 h 43"/>
                  <a:gd name="T50" fmla="*/ 9 w 50"/>
                  <a:gd name="T51" fmla="*/ 40 h 43"/>
                  <a:gd name="T52" fmla="*/ 11 w 50"/>
                  <a:gd name="T53" fmla="*/ 43 h 43"/>
                  <a:gd name="T54" fmla="*/ 13 w 50"/>
                  <a:gd name="T55" fmla="*/ 38 h 43"/>
                  <a:gd name="T56" fmla="*/ 15 w 50"/>
                  <a:gd name="T57" fmla="*/ 28 h 43"/>
                  <a:gd name="T58" fmla="*/ 14 w 50"/>
                  <a:gd name="T59" fmla="*/ 22 h 43"/>
                  <a:gd name="T60" fmla="*/ 14 w 50"/>
                  <a:gd name="T61" fmla="*/ 21 h 43"/>
                  <a:gd name="T62" fmla="*/ 14 w 50"/>
                  <a:gd name="T63" fmla="*/ 19 h 43"/>
                  <a:gd name="T64" fmla="*/ 13 w 50"/>
                  <a:gd name="T65" fmla="*/ 17 h 43"/>
                  <a:gd name="T66" fmla="*/ 14 w 50"/>
                  <a:gd name="T67" fmla="*/ 16 h 43"/>
                  <a:gd name="T68" fmla="*/ 13 w 50"/>
                  <a:gd name="T69" fmla="*/ 14 h 43"/>
                  <a:gd name="T70" fmla="*/ 13 w 50"/>
                  <a:gd name="T71" fmla="*/ 12 h 43"/>
                  <a:gd name="T72" fmla="*/ 13 w 50"/>
                  <a:gd name="T73" fmla="*/ 10 h 43"/>
                  <a:gd name="T74" fmla="*/ 14 w 50"/>
                  <a:gd name="T75" fmla="*/ 9 h 43"/>
                  <a:gd name="T76" fmla="*/ 17 w 50"/>
                  <a:gd name="T77" fmla="*/ 10 h 43"/>
                  <a:gd name="T78" fmla="*/ 29 w 50"/>
                  <a:gd name="T79" fmla="*/ 16 h 43"/>
                  <a:gd name="T80" fmla="*/ 30 w 50"/>
                  <a:gd name="T81" fmla="*/ 16 h 43"/>
                  <a:gd name="T82" fmla="*/ 33 w 50"/>
                  <a:gd name="T83" fmla="*/ 18 h 43"/>
                  <a:gd name="T84" fmla="*/ 35 w 50"/>
                  <a:gd name="T85" fmla="*/ 22 h 43"/>
                  <a:gd name="T86" fmla="*/ 36 w 50"/>
                  <a:gd name="T87" fmla="*/ 23 h 43"/>
                  <a:gd name="T88" fmla="*/ 40 w 50"/>
                  <a:gd name="T89" fmla="*/ 23 h 43"/>
                  <a:gd name="T90" fmla="*/ 41 w 50"/>
                  <a:gd name="T91" fmla="*/ 25 h 43"/>
                  <a:gd name="T92" fmla="*/ 43 w 50"/>
                  <a:gd name="T93" fmla="*/ 26 h 43"/>
                  <a:gd name="T94" fmla="*/ 46 w 50"/>
                  <a:gd name="T95" fmla="*/ 27 h 43"/>
                  <a:gd name="T96" fmla="*/ 50 w 50"/>
                  <a:gd name="T97" fmla="*/ 27 h 43"/>
                  <a:gd name="T98" fmla="*/ 47 w 50"/>
                  <a:gd name="T99" fmla="*/ 24 h 43"/>
                  <a:gd name="T100" fmla="*/ 46 w 50"/>
                  <a:gd name="T101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0" h="43">
                    <a:moveTo>
                      <a:pt x="46" y="22"/>
                    </a:moveTo>
                    <a:lnTo>
                      <a:pt x="44" y="19"/>
                    </a:lnTo>
                    <a:lnTo>
                      <a:pt x="40" y="20"/>
                    </a:lnTo>
                    <a:lnTo>
                      <a:pt x="37" y="18"/>
                    </a:lnTo>
                    <a:lnTo>
                      <a:pt x="32" y="10"/>
                    </a:lnTo>
                    <a:lnTo>
                      <a:pt x="30" y="7"/>
                    </a:lnTo>
                    <a:lnTo>
                      <a:pt x="28" y="6"/>
                    </a:lnTo>
                    <a:lnTo>
                      <a:pt x="22" y="3"/>
                    </a:lnTo>
                    <a:lnTo>
                      <a:pt x="14" y="2"/>
                    </a:lnTo>
                    <a:lnTo>
                      <a:pt x="7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2"/>
                    </a:lnTo>
                    <a:lnTo>
                      <a:pt x="0" y="3"/>
                    </a:lnTo>
                    <a:lnTo>
                      <a:pt x="3" y="5"/>
                    </a:lnTo>
                    <a:lnTo>
                      <a:pt x="7" y="8"/>
                    </a:lnTo>
                    <a:lnTo>
                      <a:pt x="9" y="15"/>
                    </a:lnTo>
                    <a:lnTo>
                      <a:pt x="9" y="18"/>
                    </a:lnTo>
                    <a:lnTo>
                      <a:pt x="9" y="22"/>
                    </a:lnTo>
                    <a:lnTo>
                      <a:pt x="10" y="25"/>
                    </a:lnTo>
                    <a:lnTo>
                      <a:pt x="11" y="26"/>
                    </a:lnTo>
                    <a:lnTo>
                      <a:pt x="12" y="28"/>
                    </a:lnTo>
                    <a:lnTo>
                      <a:pt x="10" y="29"/>
                    </a:lnTo>
                    <a:lnTo>
                      <a:pt x="10" y="33"/>
                    </a:lnTo>
                    <a:lnTo>
                      <a:pt x="9" y="38"/>
                    </a:lnTo>
                    <a:lnTo>
                      <a:pt x="9" y="40"/>
                    </a:lnTo>
                    <a:lnTo>
                      <a:pt x="11" y="43"/>
                    </a:lnTo>
                    <a:lnTo>
                      <a:pt x="13" y="38"/>
                    </a:lnTo>
                    <a:lnTo>
                      <a:pt x="15" y="28"/>
                    </a:lnTo>
                    <a:lnTo>
                      <a:pt x="14" y="22"/>
                    </a:lnTo>
                    <a:lnTo>
                      <a:pt x="14" y="21"/>
                    </a:lnTo>
                    <a:lnTo>
                      <a:pt x="14" y="19"/>
                    </a:lnTo>
                    <a:lnTo>
                      <a:pt x="13" y="17"/>
                    </a:lnTo>
                    <a:lnTo>
                      <a:pt x="14" y="16"/>
                    </a:lnTo>
                    <a:lnTo>
                      <a:pt x="13" y="14"/>
                    </a:lnTo>
                    <a:lnTo>
                      <a:pt x="13" y="12"/>
                    </a:lnTo>
                    <a:lnTo>
                      <a:pt x="13" y="10"/>
                    </a:lnTo>
                    <a:lnTo>
                      <a:pt x="14" y="9"/>
                    </a:lnTo>
                    <a:lnTo>
                      <a:pt x="17" y="10"/>
                    </a:lnTo>
                    <a:lnTo>
                      <a:pt x="29" y="16"/>
                    </a:lnTo>
                    <a:lnTo>
                      <a:pt x="30" y="16"/>
                    </a:lnTo>
                    <a:lnTo>
                      <a:pt x="33" y="18"/>
                    </a:lnTo>
                    <a:lnTo>
                      <a:pt x="35" y="22"/>
                    </a:lnTo>
                    <a:lnTo>
                      <a:pt x="36" y="23"/>
                    </a:lnTo>
                    <a:lnTo>
                      <a:pt x="40" y="23"/>
                    </a:lnTo>
                    <a:lnTo>
                      <a:pt x="41" y="25"/>
                    </a:lnTo>
                    <a:lnTo>
                      <a:pt x="43" y="26"/>
                    </a:lnTo>
                    <a:lnTo>
                      <a:pt x="46" y="27"/>
                    </a:lnTo>
                    <a:lnTo>
                      <a:pt x="50" y="27"/>
                    </a:lnTo>
                    <a:lnTo>
                      <a:pt x="47" y="24"/>
                    </a:lnTo>
                    <a:lnTo>
                      <a:pt x="46" y="2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597">
                <a:extLst>
                  <a:ext uri="{FF2B5EF4-FFF2-40B4-BE49-F238E27FC236}">
                    <a16:creationId xmlns:a16="http://schemas.microsoft.com/office/drawing/2014/main" id="{96754DBD-02EF-8C12-E005-275EE72676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6" y="2497"/>
                <a:ext cx="67" cy="40"/>
              </a:xfrm>
              <a:custGeom>
                <a:avLst/>
                <a:gdLst>
                  <a:gd name="T0" fmla="*/ 183 w 200"/>
                  <a:gd name="T1" fmla="*/ 6 h 118"/>
                  <a:gd name="T2" fmla="*/ 154 w 200"/>
                  <a:gd name="T3" fmla="*/ 15 h 118"/>
                  <a:gd name="T4" fmla="*/ 133 w 200"/>
                  <a:gd name="T5" fmla="*/ 17 h 118"/>
                  <a:gd name="T6" fmla="*/ 113 w 200"/>
                  <a:gd name="T7" fmla="*/ 23 h 118"/>
                  <a:gd name="T8" fmla="*/ 96 w 200"/>
                  <a:gd name="T9" fmla="*/ 32 h 118"/>
                  <a:gd name="T10" fmla="*/ 82 w 200"/>
                  <a:gd name="T11" fmla="*/ 37 h 118"/>
                  <a:gd name="T12" fmla="*/ 71 w 200"/>
                  <a:gd name="T13" fmla="*/ 35 h 118"/>
                  <a:gd name="T14" fmla="*/ 71 w 200"/>
                  <a:gd name="T15" fmla="*/ 44 h 118"/>
                  <a:gd name="T16" fmla="*/ 59 w 200"/>
                  <a:gd name="T17" fmla="*/ 53 h 118"/>
                  <a:gd name="T18" fmla="*/ 48 w 200"/>
                  <a:gd name="T19" fmla="*/ 39 h 118"/>
                  <a:gd name="T20" fmla="*/ 44 w 200"/>
                  <a:gd name="T21" fmla="*/ 44 h 118"/>
                  <a:gd name="T22" fmla="*/ 54 w 200"/>
                  <a:gd name="T23" fmla="*/ 58 h 118"/>
                  <a:gd name="T24" fmla="*/ 54 w 200"/>
                  <a:gd name="T25" fmla="*/ 71 h 118"/>
                  <a:gd name="T26" fmla="*/ 49 w 200"/>
                  <a:gd name="T27" fmla="*/ 80 h 118"/>
                  <a:gd name="T28" fmla="*/ 38 w 200"/>
                  <a:gd name="T29" fmla="*/ 81 h 118"/>
                  <a:gd name="T30" fmla="*/ 29 w 200"/>
                  <a:gd name="T31" fmla="*/ 89 h 118"/>
                  <a:gd name="T32" fmla="*/ 32 w 200"/>
                  <a:gd name="T33" fmla="*/ 94 h 118"/>
                  <a:gd name="T34" fmla="*/ 26 w 200"/>
                  <a:gd name="T35" fmla="*/ 104 h 118"/>
                  <a:gd name="T36" fmla="*/ 13 w 200"/>
                  <a:gd name="T37" fmla="*/ 107 h 118"/>
                  <a:gd name="T38" fmla="*/ 5 w 200"/>
                  <a:gd name="T39" fmla="*/ 107 h 118"/>
                  <a:gd name="T40" fmla="*/ 4 w 200"/>
                  <a:gd name="T41" fmla="*/ 114 h 118"/>
                  <a:gd name="T42" fmla="*/ 32 w 200"/>
                  <a:gd name="T43" fmla="*/ 105 h 118"/>
                  <a:gd name="T44" fmla="*/ 49 w 200"/>
                  <a:gd name="T45" fmla="*/ 101 h 118"/>
                  <a:gd name="T46" fmla="*/ 75 w 200"/>
                  <a:gd name="T47" fmla="*/ 111 h 118"/>
                  <a:gd name="T48" fmla="*/ 126 w 200"/>
                  <a:gd name="T49" fmla="*/ 117 h 118"/>
                  <a:gd name="T50" fmla="*/ 122 w 200"/>
                  <a:gd name="T51" fmla="*/ 110 h 118"/>
                  <a:gd name="T52" fmla="*/ 103 w 200"/>
                  <a:gd name="T53" fmla="*/ 103 h 118"/>
                  <a:gd name="T54" fmla="*/ 81 w 200"/>
                  <a:gd name="T55" fmla="*/ 101 h 118"/>
                  <a:gd name="T56" fmla="*/ 63 w 200"/>
                  <a:gd name="T57" fmla="*/ 92 h 118"/>
                  <a:gd name="T58" fmla="*/ 65 w 200"/>
                  <a:gd name="T59" fmla="*/ 80 h 118"/>
                  <a:gd name="T60" fmla="*/ 75 w 200"/>
                  <a:gd name="T61" fmla="*/ 65 h 118"/>
                  <a:gd name="T62" fmla="*/ 84 w 200"/>
                  <a:gd name="T63" fmla="*/ 60 h 118"/>
                  <a:gd name="T64" fmla="*/ 99 w 200"/>
                  <a:gd name="T65" fmla="*/ 46 h 118"/>
                  <a:gd name="T66" fmla="*/ 111 w 200"/>
                  <a:gd name="T67" fmla="*/ 43 h 118"/>
                  <a:gd name="T68" fmla="*/ 133 w 200"/>
                  <a:gd name="T69" fmla="*/ 34 h 118"/>
                  <a:gd name="T70" fmla="*/ 149 w 200"/>
                  <a:gd name="T71" fmla="*/ 28 h 118"/>
                  <a:gd name="T72" fmla="*/ 154 w 200"/>
                  <a:gd name="T73" fmla="*/ 27 h 118"/>
                  <a:gd name="T74" fmla="*/ 157 w 200"/>
                  <a:gd name="T75" fmla="*/ 26 h 118"/>
                  <a:gd name="T76" fmla="*/ 172 w 200"/>
                  <a:gd name="T77" fmla="*/ 17 h 118"/>
                  <a:gd name="T78" fmla="*/ 175 w 200"/>
                  <a:gd name="T79" fmla="*/ 16 h 118"/>
                  <a:gd name="T80" fmla="*/ 191 w 200"/>
                  <a:gd name="T81" fmla="*/ 14 h 118"/>
                  <a:gd name="T82" fmla="*/ 200 w 200"/>
                  <a:gd name="T83" fmla="*/ 3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00" h="118">
                    <a:moveTo>
                      <a:pt x="191" y="3"/>
                    </a:moveTo>
                    <a:lnTo>
                      <a:pt x="187" y="5"/>
                    </a:lnTo>
                    <a:lnTo>
                      <a:pt x="183" y="6"/>
                    </a:lnTo>
                    <a:lnTo>
                      <a:pt x="165" y="10"/>
                    </a:lnTo>
                    <a:lnTo>
                      <a:pt x="158" y="14"/>
                    </a:lnTo>
                    <a:lnTo>
                      <a:pt x="154" y="15"/>
                    </a:lnTo>
                    <a:lnTo>
                      <a:pt x="151" y="15"/>
                    </a:lnTo>
                    <a:lnTo>
                      <a:pt x="137" y="17"/>
                    </a:lnTo>
                    <a:lnTo>
                      <a:pt x="133" y="17"/>
                    </a:lnTo>
                    <a:lnTo>
                      <a:pt x="127" y="20"/>
                    </a:lnTo>
                    <a:lnTo>
                      <a:pt x="118" y="20"/>
                    </a:lnTo>
                    <a:lnTo>
                      <a:pt x="113" y="23"/>
                    </a:lnTo>
                    <a:lnTo>
                      <a:pt x="109" y="26"/>
                    </a:lnTo>
                    <a:lnTo>
                      <a:pt x="106" y="28"/>
                    </a:lnTo>
                    <a:lnTo>
                      <a:pt x="96" y="32"/>
                    </a:lnTo>
                    <a:lnTo>
                      <a:pt x="90" y="34"/>
                    </a:lnTo>
                    <a:lnTo>
                      <a:pt x="86" y="36"/>
                    </a:lnTo>
                    <a:lnTo>
                      <a:pt x="82" y="37"/>
                    </a:lnTo>
                    <a:lnTo>
                      <a:pt x="80" y="37"/>
                    </a:lnTo>
                    <a:lnTo>
                      <a:pt x="75" y="34"/>
                    </a:lnTo>
                    <a:lnTo>
                      <a:pt x="71" y="35"/>
                    </a:lnTo>
                    <a:lnTo>
                      <a:pt x="72" y="38"/>
                    </a:lnTo>
                    <a:lnTo>
                      <a:pt x="72" y="39"/>
                    </a:lnTo>
                    <a:lnTo>
                      <a:pt x="71" y="44"/>
                    </a:lnTo>
                    <a:lnTo>
                      <a:pt x="65" y="52"/>
                    </a:lnTo>
                    <a:lnTo>
                      <a:pt x="61" y="53"/>
                    </a:lnTo>
                    <a:lnTo>
                      <a:pt x="59" y="53"/>
                    </a:lnTo>
                    <a:lnTo>
                      <a:pt x="52" y="48"/>
                    </a:lnTo>
                    <a:lnTo>
                      <a:pt x="50" y="44"/>
                    </a:lnTo>
                    <a:lnTo>
                      <a:pt x="48" y="39"/>
                    </a:lnTo>
                    <a:lnTo>
                      <a:pt x="48" y="38"/>
                    </a:lnTo>
                    <a:lnTo>
                      <a:pt x="46" y="38"/>
                    </a:lnTo>
                    <a:lnTo>
                      <a:pt x="44" y="44"/>
                    </a:lnTo>
                    <a:lnTo>
                      <a:pt x="47" y="50"/>
                    </a:lnTo>
                    <a:lnTo>
                      <a:pt x="49" y="53"/>
                    </a:lnTo>
                    <a:lnTo>
                      <a:pt x="54" y="58"/>
                    </a:lnTo>
                    <a:lnTo>
                      <a:pt x="56" y="60"/>
                    </a:lnTo>
                    <a:lnTo>
                      <a:pt x="56" y="64"/>
                    </a:lnTo>
                    <a:lnTo>
                      <a:pt x="54" y="71"/>
                    </a:lnTo>
                    <a:lnTo>
                      <a:pt x="53" y="75"/>
                    </a:lnTo>
                    <a:lnTo>
                      <a:pt x="51" y="76"/>
                    </a:lnTo>
                    <a:lnTo>
                      <a:pt x="49" y="80"/>
                    </a:lnTo>
                    <a:lnTo>
                      <a:pt x="44" y="84"/>
                    </a:lnTo>
                    <a:lnTo>
                      <a:pt x="40" y="82"/>
                    </a:lnTo>
                    <a:lnTo>
                      <a:pt x="38" y="81"/>
                    </a:lnTo>
                    <a:lnTo>
                      <a:pt x="35" y="82"/>
                    </a:lnTo>
                    <a:lnTo>
                      <a:pt x="30" y="86"/>
                    </a:lnTo>
                    <a:lnTo>
                      <a:pt x="29" y="89"/>
                    </a:lnTo>
                    <a:lnTo>
                      <a:pt x="31" y="91"/>
                    </a:lnTo>
                    <a:lnTo>
                      <a:pt x="32" y="93"/>
                    </a:lnTo>
                    <a:lnTo>
                      <a:pt x="32" y="94"/>
                    </a:lnTo>
                    <a:lnTo>
                      <a:pt x="32" y="96"/>
                    </a:lnTo>
                    <a:lnTo>
                      <a:pt x="28" y="102"/>
                    </a:lnTo>
                    <a:lnTo>
                      <a:pt x="26" y="104"/>
                    </a:lnTo>
                    <a:lnTo>
                      <a:pt x="24" y="105"/>
                    </a:lnTo>
                    <a:lnTo>
                      <a:pt x="17" y="105"/>
                    </a:lnTo>
                    <a:lnTo>
                      <a:pt x="13" y="107"/>
                    </a:lnTo>
                    <a:lnTo>
                      <a:pt x="10" y="107"/>
                    </a:lnTo>
                    <a:lnTo>
                      <a:pt x="8" y="108"/>
                    </a:lnTo>
                    <a:lnTo>
                      <a:pt x="5" y="107"/>
                    </a:lnTo>
                    <a:lnTo>
                      <a:pt x="4" y="108"/>
                    </a:lnTo>
                    <a:lnTo>
                      <a:pt x="0" y="111"/>
                    </a:lnTo>
                    <a:lnTo>
                      <a:pt x="4" y="114"/>
                    </a:lnTo>
                    <a:lnTo>
                      <a:pt x="11" y="114"/>
                    </a:lnTo>
                    <a:lnTo>
                      <a:pt x="29" y="110"/>
                    </a:lnTo>
                    <a:lnTo>
                      <a:pt x="32" y="105"/>
                    </a:lnTo>
                    <a:lnTo>
                      <a:pt x="36" y="101"/>
                    </a:lnTo>
                    <a:lnTo>
                      <a:pt x="44" y="100"/>
                    </a:lnTo>
                    <a:lnTo>
                      <a:pt x="49" y="101"/>
                    </a:lnTo>
                    <a:lnTo>
                      <a:pt x="55" y="105"/>
                    </a:lnTo>
                    <a:lnTo>
                      <a:pt x="65" y="109"/>
                    </a:lnTo>
                    <a:lnTo>
                      <a:pt x="75" y="111"/>
                    </a:lnTo>
                    <a:lnTo>
                      <a:pt x="104" y="113"/>
                    </a:lnTo>
                    <a:lnTo>
                      <a:pt x="117" y="113"/>
                    </a:lnTo>
                    <a:lnTo>
                      <a:pt x="126" y="117"/>
                    </a:lnTo>
                    <a:lnTo>
                      <a:pt x="132" y="118"/>
                    </a:lnTo>
                    <a:lnTo>
                      <a:pt x="128" y="115"/>
                    </a:lnTo>
                    <a:lnTo>
                      <a:pt x="122" y="110"/>
                    </a:lnTo>
                    <a:lnTo>
                      <a:pt x="116" y="108"/>
                    </a:lnTo>
                    <a:lnTo>
                      <a:pt x="110" y="107"/>
                    </a:lnTo>
                    <a:lnTo>
                      <a:pt x="103" y="103"/>
                    </a:lnTo>
                    <a:lnTo>
                      <a:pt x="97" y="102"/>
                    </a:lnTo>
                    <a:lnTo>
                      <a:pt x="91" y="101"/>
                    </a:lnTo>
                    <a:lnTo>
                      <a:pt x="81" y="101"/>
                    </a:lnTo>
                    <a:lnTo>
                      <a:pt x="70" y="97"/>
                    </a:lnTo>
                    <a:lnTo>
                      <a:pt x="65" y="95"/>
                    </a:lnTo>
                    <a:lnTo>
                      <a:pt x="63" y="92"/>
                    </a:lnTo>
                    <a:lnTo>
                      <a:pt x="62" y="90"/>
                    </a:lnTo>
                    <a:lnTo>
                      <a:pt x="63" y="88"/>
                    </a:lnTo>
                    <a:lnTo>
                      <a:pt x="65" y="80"/>
                    </a:lnTo>
                    <a:lnTo>
                      <a:pt x="66" y="75"/>
                    </a:lnTo>
                    <a:lnTo>
                      <a:pt x="71" y="71"/>
                    </a:lnTo>
                    <a:lnTo>
                      <a:pt x="75" y="65"/>
                    </a:lnTo>
                    <a:lnTo>
                      <a:pt x="79" y="62"/>
                    </a:lnTo>
                    <a:lnTo>
                      <a:pt x="81" y="60"/>
                    </a:lnTo>
                    <a:lnTo>
                      <a:pt x="84" y="60"/>
                    </a:lnTo>
                    <a:lnTo>
                      <a:pt x="91" y="54"/>
                    </a:lnTo>
                    <a:lnTo>
                      <a:pt x="95" y="48"/>
                    </a:lnTo>
                    <a:lnTo>
                      <a:pt x="99" y="46"/>
                    </a:lnTo>
                    <a:lnTo>
                      <a:pt x="103" y="44"/>
                    </a:lnTo>
                    <a:lnTo>
                      <a:pt x="107" y="44"/>
                    </a:lnTo>
                    <a:lnTo>
                      <a:pt x="111" y="43"/>
                    </a:lnTo>
                    <a:lnTo>
                      <a:pt x="115" y="43"/>
                    </a:lnTo>
                    <a:lnTo>
                      <a:pt x="122" y="41"/>
                    </a:lnTo>
                    <a:lnTo>
                      <a:pt x="133" y="34"/>
                    </a:lnTo>
                    <a:lnTo>
                      <a:pt x="139" y="31"/>
                    </a:lnTo>
                    <a:lnTo>
                      <a:pt x="145" y="29"/>
                    </a:lnTo>
                    <a:lnTo>
                      <a:pt x="149" y="28"/>
                    </a:lnTo>
                    <a:lnTo>
                      <a:pt x="153" y="28"/>
                    </a:lnTo>
                    <a:lnTo>
                      <a:pt x="153" y="27"/>
                    </a:lnTo>
                    <a:lnTo>
                      <a:pt x="154" y="27"/>
                    </a:lnTo>
                    <a:lnTo>
                      <a:pt x="156" y="27"/>
                    </a:lnTo>
                    <a:lnTo>
                      <a:pt x="156" y="26"/>
                    </a:lnTo>
                    <a:lnTo>
                      <a:pt x="157" y="26"/>
                    </a:lnTo>
                    <a:lnTo>
                      <a:pt x="159" y="26"/>
                    </a:lnTo>
                    <a:lnTo>
                      <a:pt x="165" y="18"/>
                    </a:lnTo>
                    <a:lnTo>
                      <a:pt x="172" y="17"/>
                    </a:lnTo>
                    <a:lnTo>
                      <a:pt x="172" y="16"/>
                    </a:lnTo>
                    <a:lnTo>
                      <a:pt x="173" y="16"/>
                    </a:lnTo>
                    <a:lnTo>
                      <a:pt x="175" y="16"/>
                    </a:lnTo>
                    <a:lnTo>
                      <a:pt x="180" y="16"/>
                    </a:lnTo>
                    <a:lnTo>
                      <a:pt x="186" y="16"/>
                    </a:lnTo>
                    <a:lnTo>
                      <a:pt x="191" y="14"/>
                    </a:lnTo>
                    <a:lnTo>
                      <a:pt x="194" y="14"/>
                    </a:lnTo>
                    <a:lnTo>
                      <a:pt x="199" y="6"/>
                    </a:lnTo>
                    <a:lnTo>
                      <a:pt x="200" y="3"/>
                    </a:lnTo>
                    <a:lnTo>
                      <a:pt x="194" y="0"/>
                    </a:lnTo>
                    <a:lnTo>
                      <a:pt x="191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598">
                <a:extLst>
                  <a:ext uri="{FF2B5EF4-FFF2-40B4-BE49-F238E27FC236}">
                    <a16:creationId xmlns:a16="http://schemas.microsoft.com/office/drawing/2014/main" id="{7958477B-2EA0-4B02-2F6E-A6DD03BA2A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6" y="2497"/>
                <a:ext cx="67" cy="40"/>
              </a:xfrm>
              <a:custGeom>
                <a:avLst/>
                <a:gdLst>
                  <a:gd name="T0" fmla="*/ 200 w 200"/>
                  <a:gd name="T1" fmla="*/ 3 h 118"/>
                  <a:gd name="T2" fmla="*/ 191 w 200"/>
                  <a:gd name="T3" fmla="*/ 14 h 118"/>
                  <a:gd name="T4" fmla="*/ 175 w 200"/>
                  <a:gd name="T5" fmla="*/ 16 h 118"/>
                  <a:gd name="T6" fmla="*/ 172 w 200"/>
                  <a:gd name="T7" fmla="*/ 17 h 118"/>
                  <a:gd name="T8" fmla="*/ 157 w 200"/>
                  <a:gd name="T9" fmla="*/ 26 h 118"/>
                  <a:gd name="T10" fmla="*/ 154 w 200"/>
                  <a:gd name="T11" fmla="*/ 27 h 118"/>
                  <a:gd name="T12" fmla="*/ 149 w 200"/>
                  <a:gd name="T13" fmla="*/ 28 h 118"/>
                  <a:gd name="T14" fmla="*/ 133 w 200"/>
                  <a:gd name="T15" fmla="*/ 34 h 118"/>
                  <a:gd name="T16" fmla="*/ 111 w 200"/>
                  <a:gd name="T17" fmla="*/ 43 h 118"/>
                  <a:gd name="T18" fmla="*/ 99 w 200"/>
                  <a:gd name="T19" fmla="*/ 46 h 118"/>
                  <a:gd name="T20" fmla="*/ 84 w 200"/>
                  <a:gd name="T21" fmla="*/ 60 h 118"/>
                  <a:gd name="T22" fmla="*/ 75 w 200"/>
                  <a:gd name="T23" fmla="*/ 65 h 118"/>
                  <a:gd name="T24" fmla="*/ 65 w 200"/>
                  <a:gd name="T25" fmla="*/ 80 h 118"/>
                  <a:gd name="T26" fmla="*/ 63 w 200"/>
                  <a:gd name="T27" fmla="*/ 92 h 118"/>
                  <a:gd name="T28" fmla="*/ 81 w 200"/>
                  <a:gd name="T29" fmla="*/ 101 h 118"/>
                  <a:gd name="T30" fmla="*/ 103 w 200"/>
                  <a:gd name="T31" fmla="*/ 103 h 118"/>
                  <a:gd name="T32" fmla="*/ 122 w 200"/>
                  <a:gd name="T33" fmla="*/ 110 h 118"/>
                  <a:gd name="T34" fmla="*/ 126 w 200"/>
                  <a:gd name="T35" fmla="*/ 117 h 118"/>
                  <a:gd name="T36" fmla="*/ 75 w 200"/>
                  <a:gd name="T37" fmla="*/ 111 h 118"/>
                  <a:gd name="T38" fmla="*/ 49 w 200"/>
                  <a:gd name="T39" fmla="*/ 101 h 118"/>
                  <a:gd name="T40" fmla="*/ 32 w 200"/>
                  <a:gd name="T41" fmla="*/ 105 h 118"/>
                  <a:gd name="T42" fmla="*/ 4 w 200"/>
                  <a:gd name="T43" fmla="*/ 114 h 118"/>
                  <a:gd name="T44" fmla="*/ 5 w 200"/>
                  <a:gd name="T45" fmla="*/ 107 h 118"/>
                  <a:gd name="T46" fmla="*/ 13 w 200"/>
                  <a:gd name="T47" fmla="*/ 107 h 118"/>
                  <a:gd name="T48" fmla="*/ 26 w 200"/>
                  <a:gd name="T49" fmla="*/ 104 h 118"/>
                  <a:gd name="T50" fmla="*/ 32 w 200"/>
                  <a:gd name="T51" fmla="*/ 94 h 118"/>
                  <a:gd name="T52" fmla="*/ 29 w 200"/>
                  <a:gd name="T53" fmla="*/ 89 h 118"/>
                  <a:gd name="T54" fmla="*/ 38 w 200"/>
                  <a:gd name="T55" fmla="*/ 81 h 118"/>
                  <a:gd name="T56" fmla="*/ 49 w 200"/>
                  <a:gd name="T57" fmla="*/ 80 h 118"/>
                  <a:gd name="T58" fmla="*/ 54 w 200"/>
                  <a:gd name="T59" fmla="*/ 71 h 118"/>
                  <a:gd name="T60" fmla="*/ 54 w 200"/>
                  <a:gd name="T61" fmla="*/ 58 h 118"/>
                  <a:gd name="T62" fmla="*/ 44 w 200"/>
                  <a:gd name="T63" fmla="*/ 44 h 118"/>
                  <a:gd name="T64" fmla="*/ 48 w 200"/>
                  <a:gd name="T65" fmla="*/ 39 h 118"/>
                  <a:gd name="T66" fmla="*/ 59 w 200"/>
                  <a:gd name="T67" fmla="*/ 53 h 118"/>
                  <a:gd name="T68" fmla="*/ 71 w 200"/>
                  <a:gd name="T69" fmla="*/ 44 h 118"/>
                  <a:gd name="T70" fmla="*/ 71 w 200"/>
                  <a:gd name="T71" fmla="*/ 35 h 118"/>
                  <a:gd name="T72" fmla="*/ 82 w 200"/>
                  <a:gd name="T73" fmla="*/ 37 h 118"/>
                  <a:gd name="T74" fmla="*/ 96 w 200"/>
                  <a:gd name="T75" fmla="*/ 32 h 118"/>
                  <a:gd name="T76" fmla="*/ 113 w 200"/>
                  <a:gd name="T77" fmla="*/ 23 h 118"/>
                  <a:gd name="T78" fmla="*/ 133 w 200"/>
                  <a:gd name="T79" fmla="*/ 17 h 118"/>
                  <a:gd name="T80" fmla="*/ 154 w 200"/>
                  <a:gd name="T81" fmla="*/ 15 h 118"/>
                  <a:gd name="T82" fmla="*/ 183 w 200"/>
                  <a:gd name="T83" fmla="*/ 6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00" h="118">
                    <a:moveTo>
                      <a:pt x="191" y="3"/>
                    </a:moveTo>
                    <a:lnTo>
                      <a:pt x="194" y="0"/>
                    </a:lnTo>
                    <a:lnTo>
                      <a:pt x="200" y="3"/>
                    </a:lnTo>
                    <a:lnTo>
                      <a:pt x="199" y="6"/>
                    </a:lnTo>
                    <a:lnTo>
                      <a:pt x="194" y="14"/>
                    </a:lnTo>
                    <a:lnTo>
                      <a:pt x="191" y="14"/>
                    </a:lnTo>
                    <a:lnTo>
                      <a:pt x="186" y="16"/>
                    </a:lnTo>
                    <a:lnTo>
                      <a:pt x="180" y="16"/>
                    </a:lnTo>
                    <a:lnTo>
                      <a:pt x="175" y="16"/>
                    </a:lnTo>
                    <a:lnTo>
                      <a:pt x="173" y="16"/>
                    </a:lnTo>
                    <a:lnTo>
                      <a:pt x="172" y="16"/>
                    </a:lnTo>
                    <a:lnTo>
                      <a:pt x="172" y="17"/>
                    </a:lnTo>
                    <a:lnTo>
                      <a:pt x="165" y="18"/>
                    </a:lnTo>
                    <a:lnTo>
                      <a:pt x="159" y="26"/>
                    </a:lnTo>
                    <a:lnTo>
                      <a:pt x="157" y="26"/>
                    </a:lnTo>
                    <a:lnTo>
                      <a:pt x="156" y="26"/>
                    </a:lnTo>
                    <a:lnTo>
                      <a:pt x="156" y="27"/>
                    </a:lnTo>
                    <a:lnTo>
                      <a:pt x="154" y="27"/>
                    </a:lnTo>
                    <a:lnTo>
                      <a:pt x="153" y="27"/>
                    </a:lnTo>
                    <a:lnTo>
                      <a:pt x="153" y="28"/>
                    </a:lnTo>
                    <a:lnTo>
                      <a:pt x="149" y="28"/>
                    </a:lnTo>
                    <a:lnTo>
                      <a:pt x="145" y="29"/>
                    </a:lnTo>
                    <a:lnTo>
                      <a:pt x="139" y="31"/>
                    </a:lnTo>
                    <a:lnTo>
                      <a:pt x="133" y="34"/>
                    </a:lnTo>
                    <a:lnTo>
                      <a:pt x="122" y="41"/>
                    </a:lnTo>
                    <a:lnTo>
                      <a:pt x="115" y="43"/>
                    </a:lnTo>
                    <a:lnTo>
                      <a:pt x="111" y="43"/>
                    </a:lnTo>
                    <a:lnTo>
                      <a:pt x="107" y="44"/>
                    </a:lnTo>
                    <a:lnTo>
                      <a:pt x="103" y="44"/>
                    </a:lnTo>
                    <a:lnTo>
                      <a:pt x="99" y="46"/>
                    </a:lnTo>
                    <a:lnTo>
                      <a:pt x="95" y="48"/>
                    </a:lnTo>
                    <a:lnTo>
                      <a:pt x="91" y="54"/>
                    </a:lnTo>
                    <a:lnTo>
                      <a:pt x="84" y="60"/>
                    </a:lnTo>
                    <a:lnTo>
                      <a:pt x="81" y="60"/>
                    </a:lnTo>
                    <a:lnTo>
                      <a:pt x="79" y="62"/>
                    </a:lnTo>
                    <a:lnTo>
                      <a:pt x="75" y="65"/>
                    </a:lnTo>
                    <a:lnTo>
                      <a:pt x="71" y="71"/>
                    </a:lnTo>
                    <a:lnTo>
                      <a:pt x="66" y="75"/>
                    </a:lnTo>
                    <a:lnTo>
                      <a:pt x="65" y="80"/>
                    </a:lnTo>
                    <a:lnTo>
                      <a:pt x="63" y="88"/>
                    </a:lnTo>
                    <a:lnTo>
                      <a:pt x="62" y="90"/>
                    </a:lnTo>
                    <a:lnTo>
                      <a:pt x="63" y="92"/>
                    </a:lnTo>
                    <a:lnTo>
                      <a:pt x="65" y="95"/>
                    </a:lnTo>
                    <a:lnTo>
                      <a:pt x="70" y="97"/>
                    </a:lnTo>
                    <a:lnTo>
                      <a:pt x="81" y="101"/>
                    </a:lnTo>
                    <a:lnTo>
                      <a:pt x="91" y="101"/>
                    </a:lnTo>
                    <a:lnTo>
                      <a:pt x="97" y="102"/>
                    </a:lnTo>
                    <a:lnTo>
                      <a:pt x="103" y="103"/>
                    </a:lnTo>
                    <a:lnTo>
                      <a:pt x="110" y="107"/>
                    </a:lnTo>
                    <a:lnTo>
                      <a:pt x="116" y="108"/>
                    </a:lnTo>
                    <a:lnTo>
                      <a:pt x="122" y="110"/>
                    </a:lnTo>
                    <a:lnTo>
                      <a:pt x="128" y="115"/>
                    </a:lnTo>
                    <a:lnTo>
                      <a:pt x="132" y="118"/>
                    </a:lnTo>
                    <a:lnTo>
                      <a:pt x="126" y="117"/>
                    </a:lnTo>
                    <a:lnTo>
                      <a:pt x="117" y="113"/>
                    </a:lnTo>
                    <a:lnTo>
                      <a:pt x="104" y="113"/>
                    </a:lnTo>
                    <a:lnTo>
                      <a:pt x="75" y="111"/>
                    </a:lnTo>
                    <a:lnTo>
                      <a:pt x="65" y="109"/>
                    </a:lnTo>
                    <a:lnTo>
                      <a:pt x="55" y="105"/>
                    </a:lnTo>
                    <a:lnTo>
                      <a:pt x="49" y="101"/>
                    </a:lnTo>
                    <a:lnTo>
                      <a:pt x="44" y="100"/>
                    </a:lnTo>
                    <a:lnTo>
                      <a:pt x="36" y="101"/>
                    </a:lnTo>
                    <a:lnTo>
                      <a:pt x="32" y="105"/>
                    </a:lnTo>
                    <a:lnTo>
                      <a:pt x="29" y="110"/>
                    </a:lnTo>
                    <a:lnTo>
                      <a:pt x="11" y="114"/>
                    </a:lnTo>
                    <a:lnTo>
                      <a:pt x="4" y="114"/>
                    </a:lnTo>
                    <a:lnTo>
                      <a:pt x="0" y="111"/>
                    </a:lnTo>
                    <a:lnTo>
                      <a:pt x="4" y="108"/>
                    </a:lnTo>
                    <a:lnTo>
                      <a:pt x="5" y="107"/>
                    </a:lnTo>
                    <a:lnTo>
                      <a:pt x="8" y="108"/>
                    </a:lnTo>
                    <a:lnTo>
                      <a:pt x="10" y="107"/>
                    </a:lnTo>
                    <a:lnTo>
                      <a:pt x="13" y="107"/>
                    </a:lnTo>
                    <a:lnTo>
                      <a:pt x="17" y="105"/>
                    </a:lnTo>
                    <a:lnTo>
                      <a:pt x="24" y="105"/>
                    </a:lnTo>
                    <a:lnTo>
                      <a:pt x="26" y="104"/>
                    </a:lnTo>
                    <a:lnTo>
                      <a:pt x="28" y="102"/>
                    </a:lnTo>
                    <a:lnTo>
                      <a:pt x="32" y="96"/>
                    </a:lnTo>
                    <a:lnTo>
                      <a:pt x="32" y="94"/>
                    </a:lnTo>
                    <a:lnTo>
                      <a:pt x="32" y="93"/>
                    </a:lnTo>
                    <a:lnTo>
                      <a:pt x="31" y="91"/>
                    </a:lnTo>
                    <a:lnTo>
                      <a:pt x="29" y="89"/>
                    </a:lnTo>
                    <a:lnTo>
                      <a:pt x="30" y="86"/>
                    </a:lnTo>
                    <a:lnTo>
                      <a:pt x="35" y="82"/>
                    </a:lnTo>
                    <a:lnTo>
                      <a:pt x="38" y="81"/>
                    </a:lnTo>
                    <a:lnTo>
                      <a:pt x="40" y="82"/>
                    </a:lnTo>
                    <a:lnTo>
                      <a:pt x="44" y="84"/>
                    </a:lnTo>
                    <a:lnTo>
                      <a:pt x="49" y="80"/>
                    </a:lnTo>
                    <a:lnTo>
                      <a:pt x="51" y="76"/>
                    </a:lnTo>
                    <a:lnTo>
                      <a:pt x="53" y="75"/>
                    </a:lnTo>
                    <a:lnTo>
                      <a:pt x="54" y="71"/>
                    </a:lnTo>
                    <a:lnTo>
                      <a:pt x="56" y="64"/>
                    </a:lnTo>
                    <a:lnTo>
                      <a:pt x="56" y="60"/>
                    </a:lnTo>
                    <a:lnTo>
                      <a:pt x="54" y="58"/>
                    </a:lnTo>
                    <a:lnTo>
                      <a:pt x="49" y="53"/>
                    </a:lnTo>
                    <a:lnTo>
                      <a:pt x="47" y="50"/>
                    </a:lnTo>
                    <a:lnTo>
                      <a:pt x="44" y="44"/>
                    </a:lnTo>
                    <a:lnTo>
                      <a:pt x="46" y="38"/>
                    </a:lnTo>
                    <a:lnTo>
                      <a:pt x="48" y="38"/>
                    </a:lnTo>
                    <a:lnTo>
                      <a:pt x="48" y="39"/>
                    </a:lnTo>
                    <a:lnTo>
                      <a:pt x="50" y="44"/>
                    </a:lnTo>
                    <a:lnTo>
                      <a:pt x="52" y="48"/>
                    </a:lnTo>
                    <a:lnTo>
                      <a:pt x="59" y="53"/>
                    </a:lnTo>
                    <a:lnTo>
                      <a:pt x="61" y="53"/>
                    </a:lnTo>
                    <a:lnTo>
                      <a:pt x="65" y="52"/>
                    </a:lnTo>
                    <a:lnTo>
                      <a:pt x="71" y="44"/>
                    </a:lnTo>
                    <a:lnTo>
                      <a:pt x="72" y="39"/>
                    </a:lnTo>
                    <a:lnTo>
                      <a:pt x="72" y="38"/>
                    </a:lnTo>
                    <a:lnTo>
                      <a:pt x="71" y="35"/>
                    </a:lnTo>
                    <a:lnTo>
                      <a:pt x="75" y="34"/>
                    </a:lnTo>
                    <a:lnTo>
                      <a:pt x="80" y="37"/>
                    </a:lnTo>
                    <a:lnTo>
                      <a:pt x="82" y="37"/>
                    </a:lnTo>
                    <a:lnTo>
                      <a:pt x="86" y="36"/>
                    </a:lnTo>
                    <a:lnTo>
                      <a:pt x="90" y="34"/>
                    </a:lnTo>
                    <a:lnTo>
                      <a:pt x="96" y="32"/>
                    </a:lnTo>
                    <a:lnTo>
                      <a:pt x="106" y="28"/>
                    </a:lnTo>
                    <a:lnTo>
                      <a:pt x="109" y="26"/>
                    </a:lnTo>
                    <a:lnTo>
                      <a:pt x="113" y="23"/>
                    </a:lnTo>
                    <a:lnTo>
                      <a:pt x="118" y="20"/>
                    </a:lnTo>
                    <a:lnTo>
                      <a:pt x="127" y="20"/>
                    </a:lnTo>
                    <a:lnTo>
                      <a:pt x="133" y="17"/>
                    </a:lnTo>
                    <a:lnTo>
                      <a:pt x="137" y="17"/>
                    </a:lnTo>
                    <a:lnTo>
                      <a:pt x="151" y="15"/>
                    </a:lnTo>
                    <a:lnTo>
                      <a:pt x="154" y="15"/>
                    </a:lnTo>
                    <a:lnTo>
                      <a:pt x="158" y="14"/>
                    </a:lnTo>
                    <a:lnTo>
                      <a:pt x="165" y="10"/>
                    </a:lnTo>
                    <a:lnTo>
                      <a:pt x="183" y="6"/>
                    </a:lnTo>
                    <a:lnTo>
                      <a:pt x="187" y="5"/>
                    </a:lnTo>
                    <a:lnTo>
                      <a:pt x="191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599">
                <a:extLst>
                  <a:ext uri="{FF2B5EF4-FFF2-40B4-BE49-F238E27FC236}">
                    <a16:creationId xmlns:a16="http://schemas.microsoft.com/office/drawing/2014/main" id="{608D47B7-F2BB-637E-B571-4E151B690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" y="2786"/>
                <a:ext cx="32" cy="35"/>
              </a:xfrm>
              <a:custGeom>
                <a:avLst/>
                <a:gdLst>
                  <a:gd name="T0" fmla="*/ 70 w 96"/>
                  <a:gd name="T1" fmla="*/ 59 h 106"/>
                  <a:gd name="T2" fmla="*/ 68 w 96"/>
                  <a:gd name="T3" fmla="*/ 49 h 106"/>
                  <a:gd name="T4" fmla="*/ 65 w 96"/>
                  <a:gd name="T5" fmla="*/ 39 h 106"/>
                  <a:gd name="T6" fmla="*/ 76 w 96"/>
                  <a:gd name="T7" fmla="*/ 22 h 106"/>
                  <a:gd name="T8" fmla="*/ 89 w 96"/>
                  <a:gd name="T9" fmla="*/ 16 h 106"/>
                  <a:gd name="T10" fmla="*/ 96 w 96"/>
                  <a:gd name="T11" fmla="*/ 12 h 106"/>
                  <a:gd name="T12" fmla="*/ 86 w 96"/>
                  <a:gd name="T13" fmla="*/ 12 h 106"/>
                  <a:gd name="T14" fmla="*/ 82 w 96"/>
                  <a:gd name="T15" fmla="*/ 11 h 106"/>
                  <a:gd name="T16" fmla="*/ 81 w 96"/>
                  <a:gd name="T17" fmla="*/ 4 h 106"/>
                  <a:gd name="T18" fmla="*/ 75 w 96"/>
                  <a:gd name="T19" fmla="*/ 4 h 106"/>
                  <a:gd name="T20" fmla="*/ 67 w 96"/>
                  <a:gd name="T21" fmla="*/ 7 h 106"/>
                  <a:gd name="T22" fmla="*/ 63 w 96"/>
                  <a:gd name="T23" fmla="*/ 13 h 106"/>
                  <a:gd name="T24" fmla="*/ 44 w 96"/>
                  <a:gd name="T25" fmla="*/ 34 h 106"/>
                  <a:gd name="T26" fmla="*/ 38 w 96"/>
                  <a:gd name="T27" fmla="*/ 45 h 106"/>
                  <a:gd name="T28" fmla="*/ 35 w 96"/>
                  <a:gd name="T29" fmla="*/ 49 h 106"/>
                  <a:gd name="T30" fmla="*/ 28 w 96"/>
                  <a:gd name="T31" fmla="*/ 57 h 106"/>
                  <a:gd name="T32" fmla="*/ 20 w 96"/>
                  <a:gd name="T33" fmla="*/ 63 h 106"/>
                  <a:gd name="T34" fmla="*/ 16 w 96"/>
                  <a:gd name="T35" fmla="*/ 65 h 106"/>
                  <a:gd name="T36" fmla="*/ 9 w 96"/>
                  <a:gd name="T37" fmla="*/ 69 h 106"/>
                  <a:gd name="T38" fmla="*/ 8 w 96"/>
                  <a:gd name="T39" fmla="*/ 70 h 106"/>
                  <a:gd name="T40" fmla="*/ 2 w 96"/>
                  <a:gd name="T41" fmla="*/ 67 h 106"/>
                  <a:gd name="T42" fmla="*/ 0 w 96"/>
                  <a:gd name="T43" fmla="*/ 67 h 106"/>
                  <a:gd name="T44" fmla="*/ 0 w 96"/>
                  <a:gd name="T45" fmla="*/ 70 h 106"/>
                  <a:gd name="T46" fmla="*/ 0 w 96"/>
                  <a:gd name="T47" fmla="*/ 73 h 106"/>
                  <a:gd name="T48" fmla="*/ 4 w 96"/>
                  <a:gd name="T49" fmla="*/ 79 h 106"/>
                  <a:gd name="T50" fmla="*/ 7 w 96"/>
                  <a:gd name="T51" fmla="*/ 84 h 106"/>
                  <a:gd name="T52" fmla="*/ 6 w 96"/>
                  <a:gd name="T53" fmla="*/ 87 h 106"/>
                  <a:gd name="T54" fmla="*/ 6 w 96"/>
                  <a:gd name="T55" fmla="*/ 91 h 106"/>
                  <a:gd name="T56" fmla="*/ 12 w 96"/>
                  <a:gd name="T57" fmla="*/ 95 h 106"/>
                  <a:gd name="T58" fmla="*/ 18 w 96"/>
                  <a:gd name="T59" fmla="*/ 98 h 106"/>
                  <a:gd name="T60" fmla="*/ 19 w 96"/>
                  <a:gd name="T61" fmla="*/ 97 h 106"/>
                  <a:gd name="T62" fmla="*/ 18 w 96"/>
                  <a:gd name="T63" fmla="*/ 92 h 106"/>
                  <a:gd name="T64" fmla="*/ 20 w 96"/>
                  <a:gd name="T65" fmla="*/ 90 h 106"/>
                  <a:gd name="T66" fmla="*/ 27 w 96"/>
                  <a:gd name="T67" fmla="*/ 91 h 106"/>
                  <a:gd name="T68" fmla="*/ 44 w 96"/>
                  <a:gd name="T69" fmla="*/ 101 h 106"/>
                  <a:gd name="T70" fmla="*/ 48 w 96"/>
                  <a:gd name="T71" fmla="*/ 106 h 106"/>
                  <a:gd name="T72" fmla="*/ 48 w 96"/>
                  <a:gd name="T73" fmla="*/ 101 h 106"/>
                  <a:gd name="T74" fmla="*/ 45 w 96"/>
                  <a:gd name="T75" fmla="*/ 91 h 106"/>
                  <a:gd name="T76" fmla="*/ 44 w 96"/>
                  <a:gd name="T77" fmla="*/ 89 h 106"/>
                  <a:gd name="T78" fmla="*/ 39 w 96"/>
                  <a:gd name="T79" fmla="*/ 92 h 106"/>
                  <a:gd name="T80" fmla="*/ 34 w 96"/>
                  <a:gd name="T81" fmla="*/ 89 h 106"/>
                  <a:gd name="T82" fmla="*/ 36 w 96"/>
                  <a:gd name="T83" fmla="*/ 82 h 106"/>
                  <a:gd name="T84" fmla="*/ 36 w 96"/>
                  <a:gd name="T85" fmla="*/ 78 h 106"/>
                  <a:gd name="T86" fmla="*/ 38 w 96"/>
                  <a:gd name="T87" fmla="*/ 76 h 106"/>
                  <a:gd name="T88" fmla="*/ 45 w 96"/>
                  <a:gd name="T89" fmla="*/ 60 h 106"/>
                  <a:gd name="T90" fmla="*/ 61 w 96"/>
                  <a:gd name="T91" fmla="*/ 69 h 106"/>
                  <a:gd name="T92" fmla="*/ 65 w 96"/>
                  <a:gd name="T93" fmla="*/ 68 h 106"/>
                  <a:gd name="T94" fmla="*/ 70 w 96"/>
                  <a:gd name="T95" fmla="*/ 6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6" h="106">
                    <a:moveTo>
                      <a:pt x="70" y="64"/>
                    </a:moveTo>
                    <a:lnTo>
                      <a:pt x="70" y="59"/>
                    </a:lnTo>
                    <a:lnTo>
                      <a:pt x="70" y="49"/>
                    </a:lnTo>
                    <a:lnTo>
                      <a:pt x="68" y="49"/>
                    </a:lnTo>
                    <a:lnTo>
                      <a:pt x="65" y="48"/>
                    </a:lnTo>
                    <a:lnTo>
                      <a:pt x="65" y="39"/>
                    </a:lnTo>
                    <a:lnTo>
                      <a:pt x="68" y="33"/>
                    </a:lnTo>
                    <a:lnTo>
                      <a:pt x="76" y="22"/>
                    </a:lnTo>
                    <a:lnTo>
                      <a:pt x="83" y="18"/>
                    </a:lnTo>
                    <a:lnTo>
                      <a:pt x="89" y="16"/>
                    </a:lnTo>
                    <a:lnTo>
                      <a:pt x="93" y="14"/>
                    </a:lnTo>
                    <a:lnTo>
                      <a:pt x="96" y="12"/>
                    </a:lnTo>
                    <a:lnTo>
                      <a:pt x="94" y="9"/>
                    </a:lnTo>
                    <a:lnTo>
                      <a:pt x="86" y="12"/>
                    </a:lnTo>
                    <a:lnTo>
                      <a:pt x="83" y="11"/>
                    </a:lnTo>
                    <a:lnTo>
                      <a:pt x="82" y="11"/>
                    </a:lnTo>
                    <a:lnTo>
                      <a:pt x="81" y="9"/>
                    </a:lnTo>
                    <a:lnTo>
                      <a:pt x="81" y="4"/>
                    </a:lnTo>
                    <a:lnTo>
                      <a:pt x="76" y="0"/>
                    </a:lnTo>
                    <a:lnTo>
                      <a:pt x="75" y="4"/>
                    </a:lnTo>
                    <a:lnTo>
                      <a:pt x="72" y="7"/>
                    </a:lnTo>
                    <a:lnTo>
                      <a:pt x="67" y="7"/>
                    </a:lnTo>
                    <a:lnTo>
                      <a:pt x="66" y="8"/>
                    </a:lnTo>
                    <a:lnTo>
                      <a:pt x="63" y="13"/>
                    </a:lnTo>
                    <a:lnTo>
                      <a:pt x="46" y="33"/>
                    </a:lnTo>
                    <a:lnTo>
                      <a:pt x="44" y="34"/>
                    </a:lnTo>
                    <a:lnTo>
                      <a:pt x="43" y="37"/>
                    </a:lnTo>
                    <a:lnTo>
                      <a:pt x="38" y="45"/>
                    </a:lnTo>
                    <a:lnTo>
                      <a:pt x="37" y="46"/>
                    </a:lnTo>
                    <a:lnTo>
                      <a:pt x="35" y="49"/>
                    </a:lnTo>
                    <a:lnTo>
                      <a:pt x="32" y="52"/>
                    </a:lnTo>
                    <a:lnTo>
                      <a:pt x="28" y="57"/>
                    </a:lnTo>
                    <a:lnTo>
                      <a:pt x="23" y="60"/>
                    </a:lnTo>
                    <a:lnTo>
                      <a:pt x="20" y="63"/>
                    </a:lnTo>
                    <a:lnTo>
                      <a:pt x="17" y="63"/>
                    </a:lnTo>
                    <a:lnTo>
                      <a:pt x="16" y="65"/>
                    </a:lnTo>
                    <a:lnTo>
                      <a:pt x="11" y="69"/>
                    </a:lnTo>
                    <a:lnTo>
                      <a:pt x="9" y="69"/>
                    </a:lnTo>
                    <a:lnTo>
                      <a:pt x="8" y="69"/>
                    </a:lnTo>
                    <a:lnTo>
                      <a:pt x="8" y="70"/>
                    </a:lnTo>
                    <a:lnTo>
                      <a:pt x="6" y="70"/>
                    </a:lnTo>
                    <a:lnTo>
                      <a:pt x="2" y="67"/>
                    </a:lnTo>
                    <a:lnTo>
                      <a:pt x="1" y="67"/>
                    </a:lnTo>
                    <a:lnTo>
                      <a:pt x="0" y="67"/>
                    </a:lnTo>
                    <a:lnTo>
                      <a:pt x="1" y="70"/>
                    </a:lnTo>
                    <a:lnTo>
                      <a:pt x="0" y="70"/>
                    </a:lnTo>
                    <a:lnTo>
                      <a:pt x="0" y="71"/>
                    </a:lnTo>
                    <a:lnTo>
                      <a:pt x="0" y="73"/>
                    </a:lnTo>
                    <a:lnTo>
                      <a:pt x="0" y="74"/>
                    </a:lnTo>
                    <a:lnTo>
                      <a:pt x="4" y="79"/>
                    </a:lnTo>
                    <a:lnTo>
                      <a:pt x="6" y="82"/>
                    </a:lnTo>
                    <a:lnTo>
                      <a:pt x="7" y="84"/>
                    </a:lnTo>
                    <a:lnTo>
                      <a:pt x="7" y="85"/>
                    </a:lnTo>
                    <a:lnTo>
                      <a:pt x="6" y="87"/>
                    </a:lnTo>
                    <a:lnTo>
                      <a:pt x="1" y="90"/>
                    </a:lnTo>
                    <a:lnTo>
                      <a:pt x="6" y="91"/>
                    </a:lnTo>
                    <a:lnTo>
                      <a:pt x="9" y="92"/>
                    </a:lnTo>
                    <a:lnTo>
                      <a:pt x="12" y="95"/>
                    </a:lnTo>
                    <a:lnTo>
                      <a:pt x="13" y="97"/>
                    </a:lnTo>
                    <a:lnTo>
                      <a:pt x="18" y="98"/>
                    </a:lnTo>
                    <a:lnTo>
                      <a:pt x="18" y="97"/>
                    </a:lnTo>
                    <a:lnTo>
                      <a:pt x="19" y="97"/>
                    </a:lnTo>
                    <a:lnTo>
                      <a:pt x="20" y="95"/>
                    </a:lnTo>
                    <a:lnTo>
                      <a:pt x="18" y="92"/>
                    </a:lnTo>
                    <a:lnTo>
                      <a:pt x="18" y="91"/>
                    </a:lnTo>
                    <a:lnTo>
                      <a:pt x="20" y="90"/>
                    </a:lnTo>
                    <a:lnTo>
                      <a:pt x="24" y="89"/>
                    </a:lnTo>
                    <a:lnTo>
                      <a:pt x="27" y="91"/>
                    </a:lnTo>
                    <a:lnTo>
                      <a:pt x="37" y="98"/>
                    </a:lnTo>
                    <a:lnTo>
                      <a:pt x="44" y="101"/>
                    </a:lnTo>
                    <a:lnTo>
                      <a:pt x="46" y="104"/>
                    </a:lnTo>
                    <a:lnTo>
                      <a:pt x="48" y="106"/>
                    </a:lnTo>
                    <a:lnTo>
                      <a:pt x="48" y="104"/>
                    </a:lnTo>
                    <a:lnTo>
                      <a:pt x="48" y="101"/>
                    </a:lnTo>
                    <a:lnTo>
                      <a:pt x="46" y="94"/>
                    </a:lnTo>
                    <a:lnTo>
                      <a:pt x="45" y="91"/>
                    </a:lnTo>
                    <a:lnTo>
                      <a:pt x="45" y="90"/>
                    </a:lnTo>
                    <a:lnTo>
                      <a:pt x="44" y="89"/>
                    </a:lnTo>
                    <a:lnTo>
                      <a:pt x="44" y="90"/>
                    </a:lnTo>
                    <a:lnTo>
                      <a:pt x="39" y="92"/>
                    </a:lnTo>
                    <a:lnTo>
                      <a:pt x="37" y="92"/>
                    </a:lnTo>
                    <a:lnTo>
                      <a:pt x="34" y="89"/>
                    </a:lnTo>
                    <a:lnTo>
                      <a:pt x="34" y="85"/>
                    </a:lnTo>
                    <a:lnTo>
                      <a:pt x="36" y="82"/>
                    </a:lnTo>
                    <a:lnTo>
                      <a:pt x="36" y="79"/>
                    </a:lnTo>
                    <a:lnTo>
                      <a:pt x="36" y="78"/>
                    </a:lnTo>
                    <a:lnTo>
                      <a:pt x="37" y="78"/>
                    </a:lnTo>
                    <a:lnTo>
                      <a:pt x="38" y="76"/>
                    </a:lnTo>
                    <a:lnTo>
                      <a:pt x="42" y="64"/>
                    </a:lnTo>
                    <a:lnTo>
                      <a:pt x="45" y="60"/>
                    </a:lnTo>
                    <a:lnTo>
                      <a:pt x="52" y="63"/>
                    </a:lnTo>
                    <a:lnTo>
                      <a:pt x="61" y="69"/>
                    </a:lnTo>
                    <a:lnTo>
                      <a:pt x="62" y="68"/>
                    </a:lnTo>
                    <a:lnTo>
                      <a:pt x="65" y="68"/>
                    </a:lnTo>
                    <a:lnTo>
                      <a:pt x="68" y="66"/>
                    </a:lnTo>
                    <a:lnTo>
                      <a:pt x="70" y="6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600">
                <a:extLst>
                  <a:ext uri="{FF2B5EF4-FFF2-40B4-BE49-F238E27FC236}">
                    <a16:creationId xmlns:a16="http://schemas.microsoft.com/office/drawing/2014/main" id="{1FE68BE1-25FC-6F51-BA44-6FA5BB7EB8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0" y="2724"/>
                <a:ext cx="17" cy="44"/>
              </a:xfrm>
              <a:custGeom>
                <a:avLst/>
                <a:gdLst>
                  <a:gd name="T0" fmla="*/ 25 w 51"/>
                  <a:gd name="T1" fmla="*/ 47 h 131"/>
                  <a:gd name="T2" fmla="*/ 21 w 51"/>
                  <a:gd name="T3" fmla="*/ 28 h 131"/>
                  <a:gd name="T4" fmla="*/ 20 w 51"/>
                  <a:gd name="T5" fmla="*/ 26 h 131"/>
                  <a:gd name="T6" fmla="*/ 18 w 51"/>
                  <a:gd name="T7" fmla="*/ 19 h 131"/>
                  <a:gd name="T8" fmla="*/ 9 w 51"/>
                  <a:gd name="T9" fmla="*/ 10 h 131"/>
                  <a:gd name="T10" fmla="*/ 7 w 51"/>
                  <a:gd name="T11" fmla="*/ 1 h 131"/>
                  <a:gd name="T12" fmla="*/ 4 w 51"/>
                  <a:gd name="T13" fmla="*/ 1 h 131"/>
                  <a:gd name="T14" fmla="*/ 1 w 51"/>
                  <a:gd name="T15" fmla="*/ 3 h 131"/>
                  <a:gd name="T16" fmla="*/ 1 w 51"/>
                  <a:gd name="T17" fmla="*/ 6 h 131"/>
                  <a:gd name="T18" fmla="*/ 11 w 51"/>
                  <a:gd name="T19" fmla="*/ 26 h 131"/>
                  <a:gd name="T20" fmla="*/ 17 w 51"/>
                  <a:gd name="T21" fmla="*/ 30 h 131"/>
                  <a:gd name="T22" fmla="*/ 21 w 51"/>
                  <a:gd name="T23" fmla="*/ 58 h 131"/>
                  <a:gd name="T24" fmla="*/ 23 w 51"/>
                  <a:gd name="T25" fmla="*/ 66 h 131"/>
                  <a:gd name="T26" fmla="*/ 20 w 51"/>
                  <a:gd name="T27" fmla="*/ 82 h 131"/>
                  <a:gd name="T28" fmla="*/ 22 w 51"/>
                  <a:gd name="T29" fmla="*/ 90 h 131"/>
                  <a:gd name="T30" fmla="*/ 20 w 51"/>
                  <a:gd name="T31" fmla="*/ 90 h 131"/>
                  <a:gd name="T32" fmla="*/ 16 w 51"/>
                  <a:gd name="T33" fmla="*/ 93 h 131"/>
                  <a:gd name="T34" fmla="*/ 14 w 51"/>
                  <a:gd name="T35" fmla="*/ 100 h 131"/>
                  <a:gd name="T36" fmla="*/ 13 w 51"/>
                  <a:gd name="T37" fmla="*/ 101 h 131"/>
                  <a:gd name="T38" fmla="*/ 14 w 51"/>
                  <a:gd name="T39" fmla="*/ 104 h 131"/>
                  <a:gd name="T40" fmla="*/ 27 w 51"/>
                  <a:gd name="T41" fmla="*/ 99 h 131"/>
                  <a:gd name="T42" fmla="*/ 30 w 51"/>
                  <a:gd name="T43" fmla="*/ 99 h 131"/>
                  <a:gd name="T44" fmla="*/ 35 w 51"/>
                  <a:gd name="T45" fmla="*/ 106 h 131"/>
                  <a:gd name="T46" fmla="*/ 41 w 51"/>
                  <a:gd name="T47" fmla="*/ 109 h 131"/>
                  <a:gd name="T48" fmla="*/ 42 w 51"/>
                  <a:gd name="T49" fmla="*/ 116 h 131"/>
                  <a:gd name="T50" fmla="*/ 37 w 51"/>
                  <a:gd name="T51" fmla="*/ 131 h 131"/>
                  <a:gd name="T52" fmla="*/ 42 w 51"/>
                  <a:gd name="T53" fmla="*/ 125 h 131"/>
                  <a:gd name="T54" fmla="*/ 48 w 51"/>
                  <a:gd name="T55" fmla="*/ 119 h 131"/>
                  <a:gd name="T56" fmla="*/ 50 w 51"/>
                  <a:gd name="T57" fmla="*/ 115 h 131"/>
                  <a:gd name="T58" fmla="*/ 51 w 51"/>
                  <a:gd name="T59" fmla="*/ 114 h 131"/>
                  <a:gd name="T60" fmla="*/ 42 w 51"/>
                  <a:gd name="T61" fmla="*/ 105 h 131"/>
                  <a:gd name="T62" fmla="*/ 32 w 51"/>
                  <a:gd name="T63" fmla="*/ 96 h 131"/>
                  <a:gd name="T64" fmla="*/ 33 w 51"/>
                  <a:gd name="T65" fmla="*/ 91 h 131"/>
                  <a:gd name="T66" fmla="*/ 30 w 51"/>
                  <a:gd name="T67" fmla="*/ 86 h 131"/>
                  <a:gd name="T68" fmla="*/ 31 w 51"/>
                  <a:gd name="T69" fmla="*/ 65 h 131"/>
                  <a:gd name="T70" fmla="*/ 36 w 51"/>
                  <a:gd name="T71" fmla="*/ 61 h 131"/>
                  <a:gd name="T72" fmla="*/ 39 w 51"/>
                  <a:gd name="T73" fmla="*/ 61 h 131"/>
                  <a:gd name="T74" fmla="*/ 39 w 51"/>
                  <a:gd name="T75" fmla="*/ 59 h 131"/>
                  <a:gd name="T76" fmla="*/ 40 w 51"/>
                  <a:gd name="T77" fmla="*/ 55 h 131"/>
                  <a:gd name="T78" fmla="*/ 31 w 51"/>
                  <a:gd name="T79" fmla="*/ 57 h 131"/>
                  <a:gd name="T80" fmla="*/ 27 w 51"/>
                  <a:gd name="T81" fmla="*/ 5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1" h="131">
                    <a:moveTo>
                      <a:pt x="27" y="53"/>
                    </a:moveTo>
                    <a:lnTo>
                      <a:pt x="25" y="47"/>
                    </a:lnTo>
                    <a:lnTo>
                      <a:pt x="25" y="40"/>
                    </a:lnTo>
                    <a:lnTo>
                      <a:pt x="21" y="28"/>
                    </a:lnTo>
                    <a:lnTo>
                      <a:pt x="21" y="26"/>
                    </a:lnTo>
                    <a:lnTo>
                      <a:pt x="20" y="26"/>
                    </a:lnTo>
                    <a:lnTo>
                      <a:pt x="19" y="22"/>
                    </a:lnTo>
                    <a:lnTo>
                      <a:pt x="18" y="19"/>
                    </a:lnTo>
                    <a:lnTo>
                      <a:pt x="15" y="16"/>
                    </a:lnTo>
                    <a:lnTo>
                      <a:pt x="9" y="10"/>
                    </a:lnTo>
                    <a:lnTo>
                      <a:pt x="7" y="7"/>
                    </a:lnTo>
                    <a:lnTo>
                      <a:pt x="7" y="1"/>
                    </a:lnTo>
                    <a:lnTo>
                      <a:pt x="6" y="0"/>
                    </a:lnTo>
                    <a:lnTo>
                      <a:pt x="4" y="1"/>
                    </a:lnTo>
                    <a:lnTo>
                      <a:pt x="3" y="1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1" y="6"/>
                    </a:lnTo>
                    <a:lnTo>
                      <a:pt x="9" y="20"/>
                    </a:lnTo>
                    <a:lnTo>
                      <a:pt x="11" y="26"/>
                    </a:lnTo>
                    <a:lnTo>
                      <a:pt x="14" y="28"/>
                    </a:lnTo>
                    <a:lnTo>
                      <a:pt x="17" y="30"/>
                    </a:lnTo>
                    <a:lnTo>
                      <a:pt x="19" y="33"/>
                    </a:lnTo>
                    <a:lnTo>
                      <a:pt x="21" y="58"/>
                    </a:lnTo>
                    <a:lnTo>
                      <a:pt x="23" y="61"/>
                    </a:lnTo>
                    <a:lnTo>
                      <a:pt x="23" y="66"/>
                    </a:lnTo>
                    <a:lnTo>
                      <a:pt x="20" y="81"/>
                    </a:lnTo>
                    <a:lnTo>
                      <a:pt x="20" y="82"/>
                    </a:lnTo>
                    <a:lnTo>
                      <a:pt x="22" y="85"/>
                    </a:lnTo>
                    <a:lnTo>
                      <a:pt x="22" y="90"/>
                    </a:lnTo>
                    <a:lnTo>
                      <a:pt x="21" y="90"/>
                    </a:lnTo>
                    <a:lnTo>
                      <a:pt x="20" y="90"/>
                    </a:lnTo>
                    <a:lnTo>
                      <a:pt x="17" y="90"/>
                    </a:lnTo>
                    <a:lnTo>
                      <a:pt x="16" y="93"/>
                    </a:lnTo>
                    <a:lnTo>
                      <a:pt x="16" y="99"/>
                    </a:lnTo>
                    <a:lnTo>
                      <a:pt x="14" y="100"/>
                    </a:lnTo>
                    <a:lnTo>
                      <a:pt x="13" y="100"/>
                    </a:lnTo>
                    <a:lnTo>
                      <a:pt x="13" y="101"/>
                    </a:lnTo>
                    <a:lnTo>
                      <a:pt x="12" y="103"/>
                    </a:lnTo>
                    <a:lnTo>
                      <a:pt x="14" y="104"/>
                    </a:lnTo>
                    <a:lnTo>
                      <a:pt x="26" y="101"/>
                    </a:lnTo>
                    <a:lnTo>
                      <a:pt x="27" y="99"/>
                    </a:lnTo>
                    <a:lnTo>
                      <a:pt x="29" y="99"/>
                    </a:lnTo>
                    <a:lnTo>
                      <a:pt x="30" y="99"/>
                    </a:lnTo>
                    <a:lnTo>
                      <a:pt x="32" y="101"/>
                    </a:lnTo>
                    <a:lnTo>
                      <a:pt x="35" y="106"/>
                    </a:lnTo>
                    <a:lnTo>
                      <a:pt x="39" y="109"/>
                    </a:lnTo>
                    <a:lnTo>
                      <a:pt x="41" y="109"/>
                    </a:lnTo>
                    <a:lnTo>
                      <a:pt x="42" y="111"/>
                    </a:lnTo>
                    <a:lnTo>
                      <a:pt x="42" y="116"/>
                    </a:lnTo>
                    <a:lnTo>
                      <a:pt x="38" y="124"/>
                    </a:lnTo>
                    <a:lnTo>
                      <a:pt x="37" y="131"/>
                    </a:lnTo>
                    <a:lnTo>
                      <a:pt x="38" y="131"/>
                    </a:lnTo>
                    <a:lnTo>
                      <a:pt x="42" y="125"/>
                    </a:lnTo>
                    <a:lnTo>
                      <a:pt x="46" y="121"/>
                    </a:lnTo>
                    <a:lnTo>
                      <a:pt x="48" y="119"/>
                    </a:lnTo>
                    <a:lnTo>
                      <a:pt x="48" y="116"/>
                    </a:lnTo>
                    <a:lnTo>
                      <a:pt x="50" y="115"/>
                    </a:lnTo>
                    <a:lnTo>
                      <a:pt x="50" y="114"/>
                    </a:lnTo>
                    <a:lnTo>
                      <a:pt x="51" y="114"/>
                    </a:lnTo>
                    <a:lnTo>
                      <a:pt x="49" y="111"/>
                    </a:lnTo>
                    <a:lnTo>
                      <a:pt x="42" y="105"/>
                    </a:lnTo>
                    <a:lnTo>
                      <a:pt x="34" y="99"/>
                    </a:lnTo>
                    <a:lnTo>
                      <a:pt x="32" y="96"/>
                    </a:lnTo>
                    <a:lnTo>
                      <a:pt x="34" y="96"/>
                    </a:lnTo>
                    <a:lnTo>
                      <a:pt x="33" y="91"/>
                    </a:lnTo>
                    <a:lnTo>
                      <a:pt x="32" y="90"/>
                    </a:lnTo>
                    <a:lnTo>
                      <a:pt x="30" y="86"/>
                    </a:lnTo>
                    <a:lnTo>
                      <a:pt x="30" y="82"/>
                    </a:lnTo>
                    <a:lnTo>
                      <a:pt x="31" y="65"/>
                    </a:lnTo>
                    <a:lnTo>
                      <a:pt x="32" y="61"/>
                    </a:lnTo>
                    <a:lnTo>
                      <a:pt x="36" y="61"/>
                    </a:lnTo>
                    <a:lnTo>
                      <a:pt x="37" y="61"/>
                    </a:lnTo>
                    <a:lnTo>
                      <a:pt x="39" y="61"/>
                    </a:lnTo>
                    <a:lnTo>
                      <a:pt x="39" y="60"/>
                    </a:lnTo>
                    <a:lnTo>
                      <a:pt x="39" y="59"/>
                    </a:lnTo>
                    <a:lnTo>
                      <a:pt x="40" y="59"/>
                    </a:lnTo>
                    <a:lnTo>
                      <a:pt x="40" y="55"/>
                    </a:lnTo>
                    <a:lnTo>
                      <a:pt x="38" y="55"/>
                    </a:lnTo>
                    <a:lnTo>
                      <a:pt x="31" y="57"/>
                    </a:lnTo>
                    <a:lnTo>
                      <a:pt x="28" y="55"/>
                    </a:lnTo>
                    <a:lnTo>
                      <a:pt x="27" y="5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601">
                <a:extLst>
                  <a:ext uri="{FF2B5EF4-FFF2-40B4-BE49-F238E27FC236}">
                    <a16:creationId xmlns:a16="http://schemas.microsoft.com/office/drawing/2014/main" id="{924C51B8-56E6-F92A-7EC9-2DC016C381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0" y="2811"/>
                <a:ext cx="13" cy="12"/>
              </a:xfrm>
              <a:custGeom>
                <a:avLst/>
                <a:gdLst>
                  <a:gd name="T0" fmla="*/ 16 w 38"/>
                  <a:gd name="T1" fmla="*/ 25 h 36"/>
                  <a:gd name="T2" fmla="*/ 23 w 38"/>
                  <a:gd name="T3" fmla="*/ 25 h 36"/>
                  <a:gd name="T4" fmla="*/ 31 w 38"/>
                  <a:gd name="T5" fmla="*/ 23 h 36"/>
                  <a:gd name="T6" fmla="*/ 32 w 38"/>
                  <a:gd name="T7" fmla="*/ 23 h 36"/>
                  <a:gd name="T8" fmla="*/ 33 w 38"/>
                  <a:gd name="T9" fmla="*/ 26 h 36"/>
                  <a:gd name="T10" fmla="*/ 33 w 38"/>
                  <a:gd name="T11" fmla="*/ 29 h 36"/>
                  <a:gd name="T12" fmla="*/ 33 w 38"/>
                  <a:gd name="T13" fmla="*/ 32 h 36"/>
                  <a:gd name="T14" fmla="*/ 34 w 38"/>
                  <a:gd name="T15" fmla="*/ 34 h 36"/>
                  <a:gd name="T16" fmla="*/ 34 w 38"/>
                  <a:gd name="T17" fmla="*/ 35 h 36"/>
                  <a:gd name="T18" fmla="*/ 35 w 38"/>
                  <a:gd name="T19" fmla="*/ 36 h 36"/>
                  <a:gd name="T20" fmla="*/ 35 w 38"/>
                  <a:gd name="T21" fmla="*/ 35 h 36"/>
                  <a:gd name="T22" fmla="*/ 35 w 38"/>
                  <a:gd name="T23" fmla="*/ 34 h 36"/>
                  <a:gd name="T24" fmla="*/ 36 w 38"/>
                  <a:gd name="T25" fmla="*/ 34 h 36"/>
                  <a:gd name="T26" fmla="*/ 36 w 38"/>
                  <a:gd name="T27" fmla="*/ 27 h 36"/>
                  <a:gd name="T28" fmla="*/ 36 w 38"/>
                  <a:gd name="T29" fmla="*/ 23 h 36"/>
                  <a:gd name="T30" fmla="*/ 38 w 38"/>
                  <a:gd name="T31" fmla="*/ 22 h 36"/>
                  <a:gd name="T32" fmla="*/ 37 w 38"/>
                  <a:gd name="T33" fmla="*/ 19 h 36"/>
                  <a:gd name="T34" fmla="*/ 36 w 38"/>
                  <a:gd name="T35" fmla="*/ 18 h 36"/>
                  <a:gd name="T36" fmla="*/ 31 w 38"/>
                  <a:gd name="T37" fmla="*/ 17 h 36"/>
                  <a:gd name="T38" fmla="*/ 23 w 38"/>
                  <a:gd name="T39" fmla="*/ 17 h 36"/>
                  <a:gd name="T40" fmla="*/ 18 w 38"/>
                  <a:gd name="T41" fmla="*/ 16 h 36"/>
                  <a:gd name="T42" fmla="*/ 17 w 38"/>
                  <a:gd name="T43" fmla="*/ 15 h 36"/>
                  <a:gd name="T44" fmla="*/ 15 w 38"/>
                  <a:gd name="T45" fmla="*/ 12 h 36"/>
                  <a:gd name="T46" fmla="*/ 15 w 38"/>
                  <a:gd name="T47" fmla="*/ 10 h 36"/>
                  <a:gd name="T48" fmla="*/ 14 w 38"/>
                  <a:gd name="T49" fmla="*/ 7 h 36"/>
                  <a:gd name="T50" fmla="*/ 16 w 38"/>
                  <a:gd name="T51" fmla="*/ 6 h 36"/>
                  <a:gd name="T52" fmla="*/ 23 w 38"/>
                  <a:gd name="T53" fmla="*/ 4 h 36"/>
                  <a:gd name="T54" fmla="*/ 24 w 38"/>
                  <a:gd name="T55" fmla="*/ 2 h 36"/>
                  <a:gd name="T56" fmla="*/ 23 w 38"/>
                  <a:gd name="T57" fmla="*/ 2 h 36"/>
                  <a:gd name="T58" fmla="*/ 17 w 38"/>
                  <a:gd name="T59" fmla="*/ 1 h 36"/>
                  <a:gd name="T60" fmla="*/ 13 w 38"/>
                  <a:gd name="T61" fmla="*/ 1 h 36"/>
                  <a:gd name="T62" fmla="*/ 11 w 38"/>
                  <a:gd name="T63" fmla="*/ 1 h 36"/>
                  <a:gd name="T64" fmla="*/ 10 w 38"/>
                  <a:gd name="T65" fmla="*/ 1 h 36"/>
                  <a:gd name="T66" fmla="*/ 6 w 38"/>
                  <a:gd name="T67" fmla="*/ 0 h 36"/>
                  <a:gd name="T68" fmla="*/ 2 w 38"/>
                  <a:gd name="T69" fmla="*/ 3 h 36"/>
                  <a:gd name="T70" fmla="*/ 0 w 38"/>
                  <a:gd name="T71" fmla="*/ 3 h 36"/>
                  <a:gd name="T72" fmla="*/ 0 w 38"/>
                  <a:gd name="T73" fmla="*/ 4 h 36"/>
                  <a:gd name="T74" fmla="*/ 1 w 38"/>
                  <a:gd name="T75" fmla="*/ 7 h 36"/>
                  <a:gd name="T76" fmla="*/ 7 w 38"/>
                  <a:gd name="T77" fmla="*/ 7 h 36"/>
                  <a:gd name="T78" fmla="*/ 8 w 38"/>
                  <a:gd name="T79" fmla="*/ 7 h 36"/>
                  <a:gd name="T80" fmla="*/ 10 w 38"/>
                  <a:gd name="T81" fmla="*/ 9 h 36"/>
                  <a:gd name="T82" fmla="*/ 10 w 38"/>
                  <a:gd name="T83" fmla="*/ 14 h 36"/>
                  <a:gd name="T84" fmla="*/ 11 w 38"/>
                  <a:gd name="T85" fmla="*/ 22 h 36"/>
                  <a:gd name="T86" fmla="*/ 12 w 38"/>
                  <a:gd name="T87" fmla="*/ 23 h 36"/>
                  <a:gd name="T88" fmla="*/ 16 w 38"/>
                  <a:gd name="T89" fmla="*/ 2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8" h="36">
                    <a:moveTo>
                      <a:pt x="16" y="25"/>
                    </a:moveTo>
                    <a:lnTo>
                      <a:pt x="23" y="25"/>
                    </a:lnTo>
                    <a:lnTo>
                      <a:pt x="31" y="23"/>
                    </a:lnTo>
                    <a:lnTo>
                      <a:pt x="32" y="23"/>
                    </a:lnTo>
                    <a:lnTo>
                      <a:pt x="33" y="26"/>
                    </a:lnTo>
                    <a:lnTo>
                      <a:pt x="33" y="29"/>
                    </a:lnTo>
                    <a:lnTo>
                      <a:pt x="33" y="32"/>
                    </a:lnTo>
                    <a:lnTo>
                      <a:pt x="34" y="34"/>
                    </a:lnTo>
                    <a:lnTo>
                      <a:pt x="34" y="35"/>
                    </a:lnTo>
                    <a:lnTo>
                      <a:pt x="35" y="36"/>
                    </a:lnTo>
                    <a:lnTo>
                      <a:pt x="35" y="35"/>
                    </a:lnTo>
                    <a:lnTo>
                      <a:pt x="35" y="34"/>
                    </a:lnTo>
                    <a:lnTo>
                      <a:pt x="36" y="34"/>
                    </a:lnTo>
                    <a:lnTo>
                      <a:pt x="36" y="27"/>
                    </a:lnTo>
                    <a:lnTo>
                      <a:pt x="36" y="23"/>
                    </a:lnTo>
                    <a:lnTo>
                      <a:pt x="38" y="22"/>
                    </a:lnTo>
                    <a:lnTo>
                      <a:pt x="37" y="19"/>
                    </a:lnTo>
                    <a:lnTo>
                      <a:pt x="36" y="18"/>
                    </a:lnTo>
                    <a:lnTo>
                      <a:pt x="31" y="17"/>
                    </a:lnTo>
                    <a:lnTo>
                      <a:pt x="23" y="17"/>
                    </a:lnTo>
                    <a:lnTo>
                      <a:pt x="18" y="16"/>
                    </a:lnTo>
                    <a:lnTo>
                      <a:pt x="17" y="15"/>
                    </a:lnTo>
                    <a:lnTo>
                      <a:pt x="15" y="12"/>
                    </a:lnTo>
                    <a:lnTo>
                      <a:pt x="15" y="10"/>
                    </a:lnTo>
                    <a:lnTo>
                      <a:pt x="14" y="7"/>
                    </a:lnTo>
                    <a:lnTo>
                      <a:pt x="16" y="6"/>
                    </a:lnTo>
                    <a:lnTo>
                      <a:pt x="23" y="4"/>
                    </a:lnTo>
                    <a:lnTo>
                      <a:pt x="24" y="2"/>
                    </a:lnTo>
                    <a:lnTo>
                      <a:pt x="23" y="2"/>
                    </a:lnTo>
                    <a:lnTo>
                      <a:pt x="17" y="1"/>
                    </a:lnTo>
                    <a:lnTo>
                      <a:pt x="13" y="1"/>
                    </a:lnTo>
                    <a:lnTo>
                      <a:pt x="11" y="1"/>
                    </a:lnTo>
                    <a:lnTo>
                      <a:pt x="10" y="1"/>
                    </a:lnTo>
                    <a:lnTo>
                      <a:pt x="6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1" y="7"/>
                    </a:lnTo>
                    <a:lnTo>
                      <a:pt x="7" y="7"/>
                    </a:lnTo>
                    <a:lnTo>
                      <a:pt x="8" y="7"/>
                    </a:lnTo>
                    <a:lnTo>
                      <a:pt x="10" y="9"/>
                    </a:lnTo>
                    <a:lnTo>
                      <a:pt x="10" y="14"/>
                    </a:lnTo>
                    <a:lnTo>
                      <a:pt x="11" y="22"/>
                    </a:lnTo>
                    <a:lnTo>
                      <a:pt x="12" y="23"/>
                    </a:lnTo>
                    <a:lnTo>
                      <a:pt x="16" y="2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602">
                <a:extLst>
                  <a:ext uri="{FF2B5EF4-FFF2-40B4-BE49-F238E27FC236}">
                    <a16:creationId xmlns:a16="http://schemas.microsoft.com/office/drawing/2014/main" id="{103CF91F-6B15-1E1B-2D0E-09846BDBE6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" y="2786"/>
                <a:ext cx="32" cy="35"/>
              </a:xfrm>
              <a:custGeom>
                <a:avLst/>
                <a:gdLst>
                  <a:gd name="T0" fmla="*/ 68 w 96"/>
                  <a:gd name="T1" fmla="*/ 66 h 106"/>
                  <a:gd name="T2" fmla="*/ 62 w 96"/>
                  <a:gd name="T3" fmla="*/ 68 h 106"/>
                  <a:gd name="T4" fmla="*/ 52 w 96"/>
                  <a:gd name="T5" fmla="*/ 63 h 106"/>
                  <a:gd name="T6" fmla="*/ 42 w 96"/>
                  <a:gd name="T7" fmla="*/ 64 h 106"/>
                  <a:gd name="T8" fmla="*/ 37 w 96"/>
                  <a:gd name="T9" fmla="*/ 78 h 106"/>
                  <a:gd name="T10" fmla="*/ 36 w 96"/>
                  <a:gd name="T11" fmla="*/ 79 h 106"/>
                  <a:gd name="T12" fmla="*/ 34 w 96"/>
                  <a:gd name="T13" fmla="*/ 85 h 106"/>
                  <a:gd name="T14" fmla="*/ 37 w 96"/>
                  <a:gd name="T15" fmla="*/ 92 h 106"/>
                  <a:gd name="T16" fmla="*/ 44 w 96"/>
                  <a:gd name="T17" fmla="*/ 90 h 106"/>
                  <a:gd name="T18" fmla="*/ 45 w 96"/>
                  <a:gd name="T19" fmla="*/ 90 h 106"/>
                  <a:gd name="T20" fmla="*/ 46 w 96"/>
                  <a:gd name="T21" fmla="*/ 94 h 106"/>
                  <a:gd name="T22" fmla="*/ 48 w 96"/>
                  <a:gd name="T23" fmla="*/ 104 h 106"/>
                  <a:gd name="T24" fmla="*/ 46 w 96"/>
                  <a:gd name="T25" fmla="*/ 104 h 106"/>
                  <a:gd name="T26" fmla="*/ 37 w 96"/>
                  <a:gd name="T27" fmla="*/ 98 h 106"/>
                  <a:gd name="T28" fmla="*/ 24 w 96"/>
                  <a:gd name="T29" fmla="*/ 89 h 106"/>
                  <a:gd name="T30" fmla="*/ 18 w 96"/>
                  <a:gd name="T31" fmla="*/ 91 h 106"/>
                  <a:gd name="T32" fmla="*/ 20 w 96"/>
                  <a:gd name="T33" fmla="*/ 95 h 106"/>
                  <a:gd name="T34" fmla="*/ 18 w 96"/>
                  <a:gd name="T35" fmla="*/ 97 h 106"/>
                  <a:gd name="T36" fmla="*/ 13 w 96"/>
                  <a:gd name="T37" fmla="*/ 97 h 106"/>
                  <a:gd name="T38" fmla="*/ 9 w 96"/>
                  <a:gd name="T39" fmla="*/ 92 h 106"/>
                  <a:gd name="T40" fmla="*/ 1 w 96"/>
                  <a:gd name="T41" fmla="*/ 90 h 106"/>
                  <a:gd name="T42" fmla="*/ 7 w 96"/>
                  <a:gd name="T43" fmla="*/ 85 h 106"/>
                  <a:gd name="T44" fmla="*/ 6 w 96"/>
                  <a:gd name="T45" fmla="*/ 82 h 106"/>
                  <a:gd name="T46" fmla="*/ 0 w 96"/>
                  <a:gd name="T47" fmla="*/ 74 h 106"/>
                  <a:gd name="T48" fmla="*/ 0 w 96"/>
                  <a:gd name="T49" fmla="*/ 71 h 106"/>
                  <a:gd name="T50" fmla="*/ 1 w 96"/>
                  <a:gd name="T51" fmla="*/ 70 h 106"/>
                  <a:gd name="T52" fmla="*/ 1 w 96"/>
                  <a:gd name="T53" fmla="*/ 67 h 106"/>
                  <a:gd name="T54" fmla="*/ 6 w 96"/>
                  <a:gd name="T55" fmla="*/ 70 h 106"/>
                  <a:gd name="T56" fmla="*/ 8 w 96"/>
                  <a:gd name="T57" fmla="*/ 69 h 106"/>
                  <a:gd name="T58" fmla="*/ 11 w 96"/>
                  <a:gd name="T59" fmla="*/ 69 h 106"/>
                  <a:gd name="T60" fmla="*/ 17 w 96"/>
                  <a:gd name="T61" fmla="*/ 63 h 106"/>
                  <a:gd name="T62" fmla="*/ 23 w 96"/>
                  <a:gd name="T63" fmla="*/ 60 h 106"/>
                  <a:gd name="T64" fmla="*/ 32 w 96"/>
                  <a:gd name="T65" fmla="*/ 52 h 106"/>
                  <a:gd name="T66" fmla="*/ 37 w 96"/>
                  <a:gd name="T67" fmla="*/ 46 h 106"/>
                  <a:gd name="T68" fmla="*/ 43 w 96"/>
                  <a:gd name="T69" fmla="*/ 37 h 106"/>
                  <a:gd name="T70" fmla="*/ 46 w 96"/>
                  <a:gd name="T71" fmla="*/ 33 h 106"/>
                  <a:gd name="T72" fmla="*/ 66 w 96"/>
                  <a:gd name="T73" fmla="*/ 8 h 106"/>
                  <a:gd name="T74" fmla="*/ 72 w 96"/>
                  <a:gd name="T75" fmla="*/ 7 h 106"/>
                  <a:gd name="T76" fmla="*/ 76 w 96"/>
                  <a:gd name="T77" fmla="*/ 0 h 106"/>
                  <a:gd name="T78" fmla="*/ 81 w 96"/>
                  <a:gd name="T79" fmla="*/ 9 h 106"/>
                  <a:gd name="T80" fmla="*/ 83 w 96"/>
                  <a:gd name="T81" fmla="*/ 11 h 106"/>
                  <a:gd name="T82" fmla="*/ 94 w 96"/>
                  <a:gd name="T83" fmla="*/ 9 h 106"/>
                  <a:gd name="T84" fmla="*/ 93 w 96"/>
                  <a:gd name="T85" fmla="*/ 14 h 106"/>
                  <a:gd name="T86" fmla="*/ 83 w 96"/>
                  <a:gd name="T87" fmla="*/ 18 h 106"/>
                  <a:gd name="T88" fmla="*/ 68 w 96"/>
                  <a:gd name="T89" fmla="*/ 33 h 106"/>
                  <a:gd name="T90" fmla="*/ 65 w 96"/>
                  <a:gd name="T91" fmla="*/ 48 h 106"/>
                  <a:gd name="T92" fmla="*/ 70 w 96"/>
                  <a:gd name="T93" fmla="*/ 49 h 106"/>
                  <a:gd name="T94" fmla="*/ 70 w 96"/>
                  <a:gd name="T95" fmla="*/ 6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6" h="106">
                    <a:moveTo>
                      <a:pt x="70" y="64"/>
                    </a:moveTo>
                    <a:lnTo>
                      <a:pt x="68" y="66"/>
                    </a:lnTo>
                    <a:lnTo>
                      <a:pt x="65" y="68"/>
                    </a:lnTo>
                    <a:lnTo>
                      <a:pt x="62" y="68"/>
                    </a:lnTo>
                    <a:lnTo>
                      <a:pt x="61" y="69"/>
                    </a:lnTo>
                    <a:lnTo>
                      <a:pt x="52" y="63"/>
                    </a:lnTo>
                    <a:lnTo>
                      <a:pt x="45" y="60"/>
                    </a:lnTo>
                    <a:lnTo>
                      <a:pt x="42" y="64"/>
                    </a:lnTo>
                    <a:lnTo>
                      <a:pt x="38" y="76"/>
                    </a:lnTo>
                    <a:lnTo>
                      <a:pt x="37" y="78"/>
                    </a:lnTo>
                    <a:lnTo>
                      <a:pt x="36" y="78"/>
                    </a:lnTo>
                    <a:lnTo>
                      <a:pt x="36" y="79"/>
                    </a:lnTo>
                    <a:lnTo>
                      <a:pt x="36" y="82"/>
                    </a:lnTo>
                    <a:lnTo>
                      <a:pt x="34" y="85"/>
                    </a:lnTo>
                    <a:lnTo>
                      <a:pt x="34" y="89"/>
                    </a:lnTo>
                    <a:lnTo>
                      <a:pt x="37" y="92"/>
                    </a:lnTo>
                    <a:lnTo>
                      <a:pt x="39" y="92"/>
                    </a:lnTo>
                    <a:lnTo>
                      <a:pt x="44" y="90"/>
                    </a:lnTo>
                    <a:lnTo>
                      <a:pt x="44" y="89"/>
                    </a:lnTo>
                    <a:lnTo>
                      <a:pt x="45" y="90"/>
                    </a:lnTo>
                    <a:lnTo>
                      <a:pt x="45" y="91"/>
                    </a:lnTo>
                    <a:lnTo>
                      <a:pt x="46" y="94"/>
                    </a:lnTo>
                    <a:lnTo>
                      <a:pt x="48" y="101"/>
                    </a:lnTo>
                    <a:lnTo>
                      <a:pt x="48" y="104"/>
                    </a:lnTo>
                    <a:lnTo>
                      <a:pt x="48" y="106"/>
                    </a:lnTo>
                    <a:lnTo>
                      <a:pt x="46" y="104"/>
                    </a:lnTo>
                    <a:lnTo>
                      <a:pt x="44" y="101"/>
                    </a:lnTo>
                    <a:lnTo>
                      <a:pt x="37" y="98"/>
                    </a:lnTo>
                    <a:lnTo>
                      <a:pt x="27" y="91"/>
                    </a:lnTo>
                    <a:lnTo>
                      <a:pt x="24" y="89"/>
                    </a:lnTo>
                    <a:lnTo>
                      <a:pt x="20" y="90"/>
                    </a:lnTo>
                    <a:lnTo>
                      <a:pt x="18" y="91"/>
                    </a:lnTo>
                    <a:lnTo>
                      <a:pt x="18" y="92"/>
                    </a:lnTo>
                    <a:lnTo>
                      <a:pt x="20" y="95"/>
                    </a:lnTo>
                    <a:lnTo>
                      <a:pt x="19" y="97"/>
                    </a:lnTo>
                    <a:lnTo>
                      <a:pt x="18" y="97"/>
                    </a:lnTo>
                    <a:lnTo>
                      <a:pt x="18" y="98"/>
                    </a:lnTo>
                    <a:lnTo>
                      <a:pt x="13" y="97"/>
                    </a:lnTo>
                    <a:lnTo>
                      <a:pt x="12" y="95"/>
                    </a:lnTo>
                    <a:lnTo>
                      <a:pt x="9" y="92"/>
                    </a:lnTo>
                    <a:lnTo>
                      <a:pt x="6" y="91"/>
                    </a:lnTo>
                    <a:lnTo>
                      <a:pt x="1" y="90"/>
                    </a:lnTo>
                    <a:lnTo>
                      <a:pt x="6" y="87"/>
                    </a:lnTo>
                    <a:lnTo>
                      <a:pt x="7" y="85"/>
                    </a:lnTo>
                    <a:lnTo>
                      <a:pt x="7" y="84"/>
                    </a:lnTo>
                    <a:lnTo>
                      <a:pt x="6" y="82"/>
                    </a:lnTo>
                    <a:lnTo>
                      <a:pt x="4" y="79"/>
                    </a:lnTo>
                    <a:lnTo>
                      <a:pt x="0" y="74"/>
                    </a:lnTo>
                    <a:lnTo>
                      <a:pt x="0" y="73"/>
                    </a:lnTo>
                    <a:lnTo>
                      <a:pt x="0" y="71"/>
                    </a:lnTo>
                    <a:lnTo>
                      <a:pt x="0" y="70"/>
                    </a:lnTo>
                    <a:lnTo>
                      <a:pt x="1" y="70"/>
                    </a:lnTo>
                    <a:lnTo>
                      <a:pt x="0" y="67"/>
                    </a:lnTo>
                    <a:lnTo>
                      <a:pt x="1" y="67"/>
                    </a:lnTo>
                    <a:lnTo>
                      <a:pt x="2" y="67"/>
                    </a:lnTo>
                    <a:lnTo>
                      <a:pt x="6" y="70"/>
                    </a:lnTo>
                    <a:lnTo>
                      <a:pt x="8" y="70"/>
                    </a:lnTo>
                    <a:lnTo>
                      <a:pt x="8" y="69"/>
                    </a:lnTo>
                    <a:lnTo>
                      <a:pt x="9" y="69"/>
                    </a:lnTo>
                    <a:lnTo>
                      <a:pt x="11" y="69"/>
                    </a:lnTo>
                    <a:lnTo>
                      <a:pt x="16" y="65"/>
                    </a:lnTo>
                    <a:lnTo>
                      <a:pt x="17" y="63"/>
                    </a:lnTo>
                    <a:lnTo>
                      <a:pt x="20" y="63"/>
                    </a:lnTo>
                    <a:lnTo>
                      <a:pt x="23" y="60"/>
                    </a:lnTo>
                    <a:lnTo>
                      <a:pt x="28" y="57"/>
                    </a:lnTo>
                    <a:lnTo>
                      <a:pt x="32" y="52"/>
                    </a:lnTo>
                    <a:lnTo>
                      <a:pt x="35" y="49"/>
                    </a:lnTo>
                    <a:lnTo>
                      <a:pt x="37" y="46"/>
                    </a:lnTo>
                    <a:lnTo>
                      <a:pt x="38" y="45"/>
                    </a:lnTo>
                    <a:lnTo>
                      <a:pt x="43" y="37"/>
                    </a:lnTo>
                    <a:lnTo>
                      <a:pt x="44" y="34"/>
                    </a:lnTo>
                    <a:lnTo>
                      <a:pt x="46" y="33"/>
                    </a:lnTo>
                    <a:lnTo>
                      <a:pt x="63" y="13"/>
                    </a:lnTo>
                    <a:lnTo>
                      <a:pt x="66" y="8"/>
                    </a:lnTo>
                    <a:lnTo>
                      <a:pt x="67" y="7"/>
                    </a:lnTo>
                    <a:lnTo>
                      <a:pt x="72" y="7"/>
                    </a:lnTo>
                    <a:lnTo>
                      <a:pt x="75" y="4"/>
                    </a:lnTo>
                    <a:lnTo>
                      <a:pt x="76" y="0"/>
                    </a:lnTo>
                    <a:lnTo>
                      <a:pt x="81" y="4"/>
                    </a:lnTo>
                    <a:lnTo>
                      <a:pt x="81" y="9"/>
                    </a:lnTo>
                    <a:lnTo>
                      <a:pt x="82" y="11"/>
                    </a:lnTo>
                    <a:lnTo>
                      <a:pt x="83" y="11"/>
                    </a:lnTo>
                    <a:lnTo>
                      <a:pt x="86" y="12"/>
                    </a:lnTo>
                    <a:lnTo>
                      <a:pt x="94" y="9"/>
                    </a:lnTo>
                    <a:lnTo>
                      <a:pt x="96" y="12"/>
                    </a:lnTo>
                    <a:lnTo>
                      <a:pt x="93" y="14"/>
                    </a:lnTo>
                    <a:lnTo>
                      <a:pt x="89" y="16"/>
                    </a:lnTo>
                    <a:lnTo>
                      <a:pt x="83" y="18"/>
                    </a:lnTo>
                    <a:lnTo>
                      <a:pt x="76" y="22"/>
                    </a:lnTo>
                    <a:lnTo>
                      <a:pt x="68" y="33"/>
                    </a:lnTo>
                    <a:lnTo>
                      <a:pt x="65" y="39"/>
                    </a:lnTo>
                    <a:lnTo>
                      <a:pt x="65" y="48"/>
                    </a:lnTo>
                    <a:lnTo>
                      <a:pt x="68" y="49"/>
                    </a:lnTo>
                    <a:lnTo>
                      <a:pt x="70" y="49"/>
                    </a:lnTo>
                    <a:lnTo>
                      <a:pt x="70" y="59"/>
                    </a:lnTo>
                    <a:lnTo>
                      <a:pt x="70" y="6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603">
                <a:extLst>
                  <a:ext uri="{FF2B5EF4-FFF2-40B4-BE49-F238E27FC236}">
                    <a16:creationId xmlns:a16="http://schemas.microsoft.com/office/drawing/2014/main" id="{469910A9-D3BA-0D21-3ED3-F7FA1814AF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0" y="2724"/>
                <a:ext cx="17" cy="44"/>
              </a:xfrm>
              <a:custGeom>
                <a:avLst/>
                <a:gdLst>
                  <a:gd name="T0" fmla="*/ 28 w 51"/>
                  <a:gd name="T1" fmla="*/ 55 h 131"/>
                  <a:gd name="T2" fmla="*/ 38 w 51"/>
                  <a:gd name="T3" fmla="*/ 55 h 131"/>
                  <a:gd name="T4" fmla="*/ 40 w 51"/>
                  <a:gd name="T5" fmla="*/ 59 h 131"/>
                  <a:gd name="T6" fmla="*/ 39 w 51"/>
                  <a:gd name="T7" fmla="*/ 60 h 131"/>
                  <a:gd name="T8" fmla="*/ 37 w 51"/>
                  <a:gd name="T9" fmla="*/ 61 h 131"/>
                  <a:gd name="T10" fmla="*/ 32 w 51"/>
                  <a:gd name="T11" fmla="*/ 61 h 131"/>
                  <a:gd name="T12" fmla="*/ 30 w 51"/>
                  <a:gd name="T13" fmla="*/ 82 h 131"/>
                  <a:gd name="T14" fmla="*/ 32 w 51"/>
                  <a:gd name="T15" fmla="*/ 90 h 131"/>
                  <a:gd name="T16" fmla="*/ 34 w 51"/>
                  <a:gd name="T17" fmla="*/ 96 h 131"/>
                  <a:gd name="T18" fmla="*/ 34 w 51"/>
                  <a:gd name="T19" fmla="*/ 99 h 131"/>
                  <a:gd name="T20" fmla="*/ 49 w 51"/>
                  <a:gd name="T21" fmla="*/ 111 h 131"/>
                  <a:gd name="T22" fmla="*/ 50 w 51"/>
                  <a:gd name="T23" fmla="*/ 114 h 131"/>
                  <a:gd name="T24" fmla="*/ 48 w 51"/>
                  <a:gd name="T25" fmla="*/ 116 h 131"/>
                  <a:gd name="T26" fmla="*/ 46 w 51"/>
                  <a:gd name="T27" fmla="*/ 121 h 131"/>
                  <a:gd name="T28" fmla="*/ 38 w 51"/>
                  <a:gd name="T29" fmla="*/ 131 h 131"/>
                  <a:gd name="T30" fmla="*/ 38 w 51"/>
                  <a:gd name="T31" fmla="*/ 124 h 131"/>
                  <a:gd name="T32" fmla="*/ 42 w 51"/>
                  <a:gd name="T33" fmla="*/ 111 h 131"/>
                  <a:gd name="T34" fmla="*/ 39 w 51"/>
                  <a:gd name="T35" fmla="*/ 109 h 131"/>
                  <a:gd name="T36" fmla="*/ 32 w 51"/>
                  <a:gd name="T37" fmla="*/ 101 h 131"/>
                  <a:gd name="T38" fmla="*/ 29 w 51"/>
                  <a:gd name="T39" fmla="*/ 99 h 131"/>
                  <a:gd name="T40" fmla="*/ 26 w 51"/>
                  <a:gd name="T41" fmla="*/ 101 h 131"/>
                  <a:gd name="T42" fmla="*/ 12 w 51"/>
                  <a:gd name="T43" fmla="*/ 103 h 131"/>
                  <a:gd name="T44" fmla="*/ 13 w 51"/>
                  <a:gd name="T45" fmla="*/ 100 h 131"/>
                  <a:gd name="T46" fmla="*/ 16 w 51"/>
                  <a:gd name="T47" fmla="*/ 99 h 131"/>
                  <a:gd name="T48" fmla="*/ 17 w 51"/>
                  <a:gd name="T49" fmla="*/ 90 h 131"/>
                  <a:gd name="T50" fmla="*/ 21 w 51"/>
                  <a:gd name="T51" fmla="*/ 90 h 131"/>
                  <a:gd name="T52" fmla="*/ 22 w 51"/>
                  <a:gd name="T53" fmla="*/ 85 h 131"/>
                  <a:gd name="T54" fmla="*/ 20 w 51"/>
                  <a:gd name="T55" fmla="*/ 81 h 131"/>
                  <a:gd name="T56" fmla="*/ 23 w 51"/>
                  <a:gd name="T57" fmla="*/ 61 h 131"/>
                  <a:gd name="T58" fmla="*/ 19 w 51"/>
                  <a:gd name="T59" fmla="*/ 33 h 131"/>
                  <a:gd name="T60" fmla="*/ 14 w 51"/>
                  <a:gd name="T61" fmla="*/ 28 h 131"/>
                  <a:gd name="T62" fmla="*/ 9 w 51"/>
                  <a:gd name="T63" fmla="*/ 20 h 131"/>
                  <a:gd name="T64" fmla="*/ 0 w 51"/>
                  <a:gd name="T65" fmla="*/ 5 h 131"/>
                  <a:gd name="T66" fmla="*/ 3 w 51"/>
                  <a:gd name="T67" fmla="*/ 1 h 131"/>
                  <a:gd name="T68" fmla="*/ 6 w 51"/>
                  <a:gd name="T69" fmla="*/ 0 h 131"/>
                  <a:gd name="T70" fmla="*/ 7 w 51"/>
                  <a:gd name="T71" fmla="*/ 7 h 131"/>
                  <a:gd name="T72" fmla="*/ 15 w 51"/>
                  <a:gd name="T73" fmla="*/ 16 h 131"/>
                  <a:gd name="T74" fmla="*/ 19 w 51"/>
                  <a:gd name="T75" fmla="*/ 22 h 131"/>
                  <a:gd name="T76" fmla="*/ 21 w 51"/>
                  <a:gd name="T77" fmla="*/ 26 h 131"/>
                  <a:gd name="T78" fmla="*/ 25 w 51"/>
                  <a:gd name="T79" fmla="*/ 40 h 131"/>
                  <a:gd name="T80" fmla="*/ 27 w 51"/>
                  <a:gd name="T81" fmla="*/ 53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1" h="131">
                    <a:moveTo>
                      <a:pt x="27" y="53"/>
                    </a:moveTo>
                    <a:lnTo>
                      <a:pt x="28" y="55"/>
                    </a:lnTo>
                    <a:lnTo>
                      <a:pt x="31" y="57"/>
                    </a:lnTo>
                    <a:lnTo>
                      <a:pt x="38" y="55"/>
                    </a:lnTo>
                    <a:lnTo>
                      <a:pt x="40" y="55"/>
                    </a:lnTo>
                    <a:lnTo>
                      <a:pt x="40" y="59"/>
                    </a:lnTo>
                    <a:lnTo>
                      <a:pt x="39" y="59"/>
                    </a:lnTo>
                    <a:lnTo>
                      <a:pt x="39" y="60"/>
                    </a:lnTo>
                    <a:lnTo>
                      <a:pt x="39" y="61"/>
                    </a:lnTo>
                    <a:lnTo>
                      <a:pt x="37" y="61"/>
                    </a:lnTo>
                    <a:lnTo>
                      <a:pt x="36" y="61"/>
                    </a:lnTo>
                    <a:lnTo>
                      <a:pt x="32" y="61"/>
                    </a:lnTo>
                    <a:lnTo>
                      <a:pt x="31" y="65"/>
                    </a:lnTo>
                    <a:lnTo>
                      <a:pt x="30" y="82"/>
                    </a:lnTo>
                    <a:lnTo>
                      <a:pt x="30" y="86"/>
                    </a:lnTo>
                    <a:lnTo>
                      <a:pt x="32" y="90"/>
                    </a:lnTo>
                    <a:lnTo>
                      <a:pt x="33" y="91"/>
                    </a:lnTo>
                    <a:lnTo>
                      <a:pt x="34" y="96"/>
                    </a:lnTo>
                    <a:lnTo>
                      <a:pt x="32" y="96"/>
                    </a:lnTo>
                    <a:lnTo>
                      <a:pt x="34" y="99"/>
                    </a:lnTo>
                    <a:lnTo>
                      <a:pt x="42" y="105"/>
                    </a:lnTo>
                    <a:lnTo>
                      <a:pt x="49" y="111"/>
                    </a:lnTo>
                    <a:lnTo>
                      <a:pt x="51" y="114"/>
                    </a:lnTo>
                    <a:lnTo>
                      <a:pt x="50" y="114"/>
                    </a:lnTo>
                    <a:lnTo>
                      <a:pt x="50" y="115"/>
                    </a:lnTo>
                    <a:lnTo>
                      <a:pt x="48" y="116"/>
                    </a:lnTo>
                    <a:lnTo>
                      <a:pt x="48" y="119"/>
                    </a:lnTo>
                    <a:lnTo>
                      <a:pt x="46" y="121"/>
                    </a:lnTo>
                    <a:lnTo>
                      <a:pt x="42" y="125"/>
                    </a:lnTo>
                    <a:lnTo>
                      <a:pt x="38" y="131"/>
                    </a:lnTo>
                    <a:lnTo>
                      <a:pt x="37" y="131"/>
                    </a:lnTo>
                    <a:lnTo>
                      <a:pt x="38" y="124"/>
                    </a:lnTo>
                    <a:lnTo>
                      <a:pt x="42" y="116"/>
                    </a:lnTo>
                    <a:lnTo>
                      <a:pt x="42" y="111"/>
                    </a:lnTo>
                    <a:lnTo>
                      <a:pt x="41" y="109"/>
                    </a:lnTo>
                    <a:lnTo>
                      <a:pt x="39" y="109"/>
                    </a:lnTo>
                    <a:lnTo>
                      <a:pt x="35" y="106"/>
                    </a:lnTo>
                    <a:lnTo>
                      <a:pt x="32" y="101"/>
                    </a:lnTo>
                    <a:lnTo>
                      <a:pt x="30" y="99"/>
                    </a:lnTo>
                    <a:lnTo>
                      <a:pt x="29" y="99"/>
                    </a:lnTo>
                    <a:lnTo>
                      <a:pt x="27" y="99"/>
                    </a:lnTo>
                    <a:lnTo>
                      <a:pt x="26" y="101"/>
                    </a:lnTo>
                    <a:lnTo>
                      <a:pt x="14" y="104"/>
                    </a:lnTo>
                    <a:lnTo>
                      <a:pt x="12" y="103"/>
                    </a:lnTo>
                    <a:lnTo>
                      <a:pt x="13" y="101"/>
                    </a:lnTo>
                    <a:lnTo>
                      <a:pt x="13" y="100"/>
                    </a:lnTo>
                    <a:lnTo>
                      <a:pt x="14" y="100"/>
                    </a:lnTo>
                    <a:lnTo>
                      <a:pt x="16" y="99"/>
                    </a:lnTo>
                    <a:lnTo>
                      <a:pt x="16" y="93"/>
                    </a:lnTo>
                    <a:lnTo>
                      <a:pt x="17" y="90"/>
                    </a:lnTo>
                    <a:lnTo>
                      <a:pt x="20" y="90"/>
                    </a:lnTo>
                    <a:lnTo>
                      <a:pt x="21" y="90"/>
                    </a:lnTo>
                    <a:lnTo>
                      <a:pt x="22" y="90"/>
                    </a:lnTo>
                    <a:lnTo>
                      <a:pt x="22" y="85"/>
                    </a:lnTo>
                    <a:lnTo>
                      <a:pt x="20" y="82"/>
                    </a:lnTo>
                    <a:lnTo>
                      <a:pt x="20" y="81"/>
                    </a:lnTo>
                    <a:lnTo>
                      <a:pt x="23" y="66"/>
                    </a:lnTo>
                    <a:lnTo>
                      <a:pt x="23" y="61"/>
                    </a:lnTo>
                    <a:lnTo>
                      <a:pt x="21" y="58"/>
                    </a:lnTo>
                    <a:lnTo>
                      <a:pt x="19" y="33"/>
                    </a:lnTo>
                    <a:lnTo>
                      <a:pt x="17" y="30"/>
                    </a:lnTo>
                    <a:lnTo>
                      <a:pt x="14" y="28"/>
                    </a:lnTo>
                    <a:lnTo>
                      <a:pt x="11" y="26"/>
                    </a:lnTo>
                    <a:lnTo>
                      <a:pt x="9" y="20"/>
                    </a:lnTo>
                    <a:lnTo>
                      <a:pt x="1" y="6"/>
                    </a:lnTo>
                    <a:lnTo>
                      <a:pt x="0" y="5"/>
                    </a:lnTo>
                    <a:lnTo>
                      <a:pt x="1" y="3"/>
                    </a:lnTo>
                    <a:lnTo>
                      <a:pt x="3" y="1"/>
                    </a:lnTo>
                    <a:lnTo>
                      <a:pt x="4" y="1"/>
                    </a:lnTo>
                    <a:lnTo>
                      <a:pt x="6" y="0"/>
                    </a:lnTo>
                    <a:lnTo>
                      <a:pt x="7" y="1"/>
                    </a:lnTo>
                    <a:lnTo>
                      <a:pt x="7" y="7"/>
                    </a:lnTo>
                    <a:lnTo>
                      <a:pt x="9" y="10"/>
                    </a:lnTo>
                    <a:lnTo>
                      <a:pt x="15" y="16"/>
                    </a:lnTo>
                    <a:lnTo>
                      <a:pt x="18" y="19"/>
                    </a:lnTo>
                    <a:lnTo>
                      <a:pt x="19" y="22"/>
                    </a:lnTo>
                    <a:lnTo>
                      <a:pt x="20" y="26"/>
                    </a:lnTo>
                    <a:lnTo>
                      <a:pt x="21" y="26"/>
                    </a:lnTo>
                    <a:lnTo>
                      <a:pt x="21" y="28"/>
                    </a:lnTo>
                    <a:lnTo>
                      <a:pt x="25" y="40"/>
                    </a:lnTo>
                    <a:lnTo>
                      <a:pt x="25" y="47"/>
                    </a:lnTo>
                    <a:lnTo>
                      <a:pt x="27" y="5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604">
                <a:extLst>
                  <a:ext uri="{FF2B5EF4-FFF2-40B4-BE49-F238E27FC236}">
                    <a16:creationId xmlns:a16="http://schemas.microsoft.com/office/drawing/2014/main" id="{BCB4BD25-9986-0B5A-B321-DE0FB4531E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0" y="2811"/>
                <a:ext cx="13" cy="12"/>
              </a:xfrm>
              <a:custGeom>
                <a:avLst/>
                <a:gdLst>
                  <a:gd name="T0" fmla="*/ 23 w 38"/>
                  <a:gd name="T1" fmla="*/ 25 h 36"/>
                  <a:gd name="T2" fmla="*/ 31 w 38"/>
                  <a:gd name="T3" fmla="*/ 23 h 36"/>
                  <a:gd name="T4" fmla="*/ 32 w 38"/>
                  <a:gd name="T5" fmla="*/ 23 h 36"/>
                  <a:gd name="T6" fmla="*/ 33 w 38"/>
                  <a:gd name="T7" fmla="*/ 26 h 36"/>
                  <a:gd name="T8" fmla="*/ 33 w 38"/>
                  <a:gd name="T9" fmla="*/ 29 h 36"/>
                  <a:gd name="T10" fmla="*/ 33 w 38"/>
                  <a:gd name="T11" fmla="*/ 32 h 36"/>
                  <a:gd name="T12" fmla="*/ 34 w 38"/>
                  <a:gd name="T13" fmla="*/ 34 h 36"/>
                  <a:gd name="T14" fmla="*/ 34 w 38"/>
                  <a:gd name="T15" fmla="*/ 35 h 36"/>
                  <a:gd name="T16" fmla="*/ 35 w 38"/>
                  <a:gd name="T17" fmla="*/ 36 h 36"/>
                  <a:gd name="T18" fmla="*/ 35 w 38"/>
                  <a:gd name="T19" fmla="*/ 35 h 36"/>
                  <a:gd name="T20" fmla="*/ 35 w 38"/>
                  <a:gd name="T21" fmla="*/ 34 h 36"/>
                  <a:gd name="T22" fmla="*/ 36 w 38"/>
                  <a:gd name="T23" fmla="*/ 34 h 36"/>
                  <a:gd name="T24" fmla="*/ 36 w 38"/>
                  <a:gd name="T25" fmla="*/ 27 h 36"/>
                  <a:gd name="T26" fmla="*/ 36 w 38"/>
                  <a:gd name="T27" fmla="*/ 23 h 36"/>
                  <a:gd name="T28" fmla="*/ 38 w 38"/>
                  <a:gd name="T29" fmla="*/ 22 h 36"/>
                  <a:gd name="T30" fmla="*/ 37 w 38"/>
                  <a:gd name="T31" fmla="*/ 19 h 36"/>
                  <a:gd name="T32" fmla="*/ 36 w 38"/>
                  <a:gd name="T33" fmla="*/ 18 h 36"/>
                  <a:gd name="T34" fmla="*/ 31 w 38"/>
                  <a:gd name="T35" fmla="*/ 17 h 36"/>
                  <a:gd name="T36" fmla="*/ 23 w 38"/>
                  <a:gd name="T37" fmla="*/ 17 h 36"/>
                  <a:gd name="T38" fmla="*/ 18 w 38"/>
                  <a:gd name="T39" fmla="*/ 16 h 36"/>
                  <a:gd name="T40" fmla="*/ 17 w 38"/>
                  <a:gd name="T41" fmla="*/ 15 h 36"/>
                  <a:gd name="T42" fmla="*/ 15 w 38"/>
                  <a:gd name="T43" fmla="*/ 12 h 36"/>
                  <a:gd name="T44" fmla="*/ 15 w 38"/>
                  <a:gd name="T45" fmla="*/ 10 h 36"/>
                  <a:gd name="T46" fmla="*/ 14 w 38"/>
                  <a:gd name="T47" fmla="*/ 7 h 36"/>
                  <a:gd name="T48" fmla="*/ 16 w 38"/>
                  <a:gd name="T49" fmla="*/ 6 h 36"/>
                  <a:gd name="T50" fmla="*/ 23 w 38"/>
                  <a:gd name="T51" fmla="*/ 4 h 36"/>
                  <a:gd name="T52" fmla="*/ 24 w 38"/>
                  <a:gd name="T53" fmla="*/ 2 h 36"/>
                  <a:gd name="T54" fmla="*/ 23 w 38"/>
                  <a:gd name="T55" fmla="*/ 2 h 36"/>
                  <a:gd name="T56" fmla="*/ 17 w 38"/>
                  <a:gd name="T57" fmla="*/ 1 h 36"/>
                  <a:gd name="T58" fmla="*/ 13 w 38"/>
                  <a:gd name="T59" fmla="*/ 1 h 36"/>
                  <a:gd name="T60" fmla="*/ 11 w 38"/>
                  <a:gd name="T61" fmla="*/ 1 h 36"/>
                  <a:gd name="T62" fmla="*/ 10 w 38"/>
                  <a:gd name="T63" fmla="*/ 1 h 36"/>
                  <a:gd name="T64" fmla="*/ 6 w 38"/>
                  <a:gd name="T65" fmla="*/ 0 h 36"/>
                  <a:gd name="T66" fmla="*/ 2 w 38"/>
                  <a:gd name="T67" fmla="*/ 3 h 36"/>
                  <a:gd name="T68" fmla="*/ 0 w 38"/>
                  <a:gd name="T69" fmla="*/ 3 h 36"/>
                  <a:gd name="T70" fmla="*/ 0 w 38"/>
                  <a:gd name="T71" fmla="*/ 4 h 36"/>
                  <a:gd name="T72" fmla="*/ 1 w 38"/>
                  <a:gd name="T73" fmla="*/ 7 h 36"/>
                  <a:gd name="T74" fmla="*/ 7 w 38"/>
                  <a:gd name="T75" fmla="*/ 7 h 36"/>
                  <a:gd name="T76" fmla="*/ 8 w 38"/>
                  <a:gd name="T77" fmla="*/ 7 h 36"/>
                  <a:gd name="T78" fmla="*/ 10 w 38"/>
                  <a:gd name="T79" fmla="*/ 9 h 36"/>
                  <a:gd name="T80" fmla="*/ 10 w 38"/>
                  <a:gd name="T81" fmla="*/ 14 h 36"/>
                  <a:gd name="T82" fmla="*/ 11 w 38"/>
                  <a:gd name="T83" fmla="*/ 22 h 36"/>
                  <a:gd name="T84" fmla="*/ 12 w 38"/>
                  <a:gd name="T85" fmla="*/ 23 h 36"/>
                  <a:gd name="T86" fmla="*/ 16 w 38"/>
                  <a:gd name="T87" fmla="*/ 25 h 36"/>
                  <a:gd name="T88" fmla="*/ 23 w 38"/>
                  <a:gd name="T89" fmla="*/ 2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8" h="36">
                    <a:moveTo>
                      <a:pt x="23" y="25"/>
                    </a:moveTo>
                    <a:lnTo>
                      <a:pt x="31" y="23"/>
                    </a:lnTo>
                    <a:lnTo>
                      <a:pt x="32" y="23"/>
                    </a:lnTo>
                    <a:lnTo>
                      <a:pt x="33" y="26"/>
                    </a:lnTo>
                    <a:lnTo>
                      <a:pt x="33" y="29"/>
                    </a:lnTo>
                    <a:lnTo>
                      <a:pt x="33" y="32"/>
                    </a:lnTo>
                    <a:lnTo>
                      <a:pt x="34" y="34"/>
                    </a:lnTo>
                    <a:lnTo>
                      <a:pt x="34" y="35"/>
                    </a:lnTo>
                    <a:lnTo>
                      <a:pt x="35" y="36"/>
                    </a:lnTo>
                    <a:lnTo>
                      <a:pt x="35" y="35"/>
                    </a:lnTo>
                    <a:lnTo>
                      <a:pt x="35" y="34"/>
                    </a:lnTo>
                    <a:lnTo>
                      <a:pt x="36" y="34"/>
                    </a:lnTo>
                    <a:lnTo>
                      <a:pt x="36" y="27"/>
                    </a:lnTo>
                    <a:lnTo>
                      <a:pt x="36" y="23"/>
                    </a:lnTo>
                    <a:lnTo>
                      <a:pt x="38" y="22"/>
                    </a:lnTo>
                    <a:lnTo>
                      <a:pt x="37" y="19"/>
                    </a:lnTo>
                    <a:lnTo>
                      <a:pt x="36" y="18"/>
                    </a:lnTo>
                    <a:lnTo>
                      <a:pt x="31" y="17"/>
                    </a:lnTo>
                    <a:lnTo>
                      <a:pt x="23" y="17"/>
                    </a:lnTo>
                    <a:lnTo>
                      <a:pt x="18" y="16"/>
                    </a:lnTo>
                    <a:lnTo>
                      <a:pt x="17" y="15"/>
                    </a:lnTo>
                    <a:lnTo>
                      <a:pt x="15" y="12"/>
                    </a:lnTo>
                    <a:lnTo>
                      <a:pt x="15" y="10"/>
                    </a:lnTo>
                    <a:lnTo>
                      <a:pt x="14" y="7"/>
                    </a:lnTo>
                    <a:lnTo>
                      <a:pt x="16" y="6"/>
                    </a:lnTo>
                    <a:lnTo>
                      <a:pt x="23" y="4"/>
                    </a:lnTo>
                    <a:lnTo>
                      <a:pt x="24" y="2"/>
                    </a:lnTo>
                    <a:lnTo>
                      <a:pt x="23" y="2"/>
                    </a:lnTo>
                    <a:lnTo>
                      <a:pt x="17" y="1"/>
                    </a:lnTo>
                    <a:lnTo>
                      <a:pt x="13" y="1"/>
                    </a:lnTo>
                    <a:lnTo>
                      <a:pt x="11" y="1"/>
                    </a:lnTo>
                    <a:lnTo>
                      <a:pt x="10" y="1"/>
                    </a:lnTo>
                    <a:lnTo>
                      <a:pt x="6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1" y="7"/>
                    </a:lnTo>
                    <a:lnTo>
                      <a:pt x="7" y="7"/>
                    </a:lnTo>
                    <a:lnTo>
                      <a:pt x="8" y="7"/>
                    </a:lnTo>
                    <a:lnTo>
                      <a:pt x="10" y="9"/>
                    </a:lnTo>
                    <a:lnTo>
                      <a:pt x="10" y="14"/>
                    </a:lnTo>
                    <a:lnTo>
                      <a:pt x="11" y="22"/>
                    </a:lnTo>
                    <a:lnTo>
                      <a:pt x="12" y="23"/>
                    </a:lnTo>
                    <a:lnTo>
                      <a:pt x="16" y="25"/>
                    </a:lnTo>
                    <a:lnTo>
                      <a:pt x="23" y="2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605">
                <a:extLst>
                  <a:ext uri="{FF2B5EF4-FFF2-40B4-BE49-F238E27FC236}">
                    <a16:creationId xmlns:a16="http://schemas.microsoft.com/office/drawing/2014/main" id="{EAFB0581-DB8A-4EE4-0920-A5F554D041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896"/>
                <a:ext cx="64" cy="61"/>
              </a:xfrm>
              <a:custGeom>
                <a:avLst/>
                <a:gdLst>
                  <a:gd name="T0" fmla="*/ 11 w 193"/>
                  <a:gd name="T1" fmla="*/ 6 h 182"/>
                  <a:gd name="T2" fmla="*/ 15 w 193"/>
                  <a:gd name="T3" fmla="*/ 16 h 182"/>
                  <a:gd name="T4" fmla="*/ 17 w 193"/>
                  <a:gd name="T5" fmla="*/ 20 h 182"/>
                  <a:gd name="T6" fmla="*/ 12 w 193"/>
                  <a:gd name="T7" fmla="*/ 22 h 182"/>
                  <a:gd name="T8" fmla="*/ 14 w 193"/>
                  <a:gd name="T9" fmla="*/ 30 h 182"/>
                  <a:gd name="T10" fmla="*/ 9 w 193"/>
                  <a:gd name="T11" fmla="*/ 43 h 182"/>
                  <a:gd name="T12" fmla="*/ 3 w 193"/>
                  <a:gd name="T13" fmla="*/ 78 h 182"/>
                  <a:gd name="T14" fmla="*/ 5 w 193"/>
                  <a:gd name="T15" fmla="*/ 93 h 182"/>
                  <a:gd name="T16" fmla="*/ 9 w 193"/>
                  <a:gd name="T17" fmla="*/ 99 h 182"/>
                  <a:gd name="T18" fmla="*/ 37 w 193"/>
                  <a:gd name="T19" fmla="*/ 100 h 182"/>
                  <a:gd name="T20" fmla="*/ 48 w 193"/>
                  <a:gd name="T21" fmla="*/ 109 h 182"/>
                  <a:gd name="T22" fmla="*/ 56 w 193"/>
                  <a:gd name="T23" fmla="*/ 154 h 182"/>
                  <a:gd name="T24" fmla="*/ 56 w 193"/>
                  <a:gd name="T25" fmla="*/ 161 h 182"/>
                  <a:gd name="T26" fmla="*/ 53 w 193"/>
                  <a:gd name="T27" fmla="*/ 168 h 182"/>
                  <a:gd name="T28" fmla="*/ 47 w 193"/>
                  <a:gd name="T29" fmla="*/ 176 h 182"/>
                  <a:gd name="T30" fmla="*/ 61 w 193"/>
                  <a:gd name="T31" fmla="*/ 179 h 182"/>
                  <a:gd name="T32" fmla="*/ 99 w 193"/>
                  <a:gd name="T33" fmla="*/ 175 h 182"/>
                  <a:gd name="T34" fmla="*/ 105 w 193"/>
                  <a:gd name="T35" fmla="*/ 181 h 182"/>
                  <a:gd name="T36" fmla="*/ 115 w 193"/>
                  <a:gd name="T37" fmla="*/ 181 h 182"/>
                  <a:gd name="T38" fmla="*/ 139 w 193"/>
                  <a:gd name="T39" fmla="*/ 160 h 182"/>
                  <a:gd name="T40" fmla="*/ 156 w 193"/>
                  <a:gd name="T41" fmla="*/ 148 h 182"/>
                  <a:gd name="T42" fmla="*/ 170 w 193"/>
                  <a:gd name="T43" fmla="*/ 128 h 182"/>
                  <a:gd name="T44" fmla="*/ 169 w 193"/>
                  <a:gd name="T45" fmla="*/ 123 h 182"/>
                  <a:gd name="T46" fmla="*/ 166 w 193"/>
                  <a:gd name="T47" fmla="*/ 119 h 182"/>
                  <a:gd name="T48" fmla="*/ 183 w 193"/>
                  <a:gd name="T49" fmla="*/ 119 h 182"/>
                  <a:gd name="T50" fmla="*/ 191 w 193"/>
                  <a:gd name="T51" fmla="*/ 115 h 182"/>
                  <a:gd name="T52" fmla="*/ 192 w 193"/>
                  <a:gd name="T53" fmla="*/ 107 h 182"/>
                  <a:gd name="T54" fmla="*/ 192 w 193"/>
                  <a:gd name="T55" fmla="*/ 101 h 182"/>
                  <a:gd name="T56" fmla="*/ 189 w 193"/>
                  <a:gd name="T57" fmla="*/ 85 h 182"/>
                  <a:gd name="T58" fmla="*/ 177 w 193"/>
                  <a:gd name="T59" fmla="*/ 68 h 182"/>
                  <a:gd name="T60" fmla="*/ 169 w 193"/>
                  <a:gd name="T61" fmla="*/ 68 h 182"/>
                  <a:gd name="T62" fmla="*/ 161 w 193"/>
                  <a:gd name="T63" fmla="*/ 76 h 182"/>
                  <a:gd name="T64" fmla="*/ 157 w 193"/>
                  <a:gd name="T65" fmla="*/ 81 h 182"/>
                  <a:gd name="T66" fmla="*/ 153 w 193"/>
                  <a:gd name="T67" fmla="*/ 86 h 182"/>
                  <a:gd name="T68" fmla="*/ 134 w 193"/>
                  <a:gd name="T69" fmla="*/ 102 h 182"/>
                  <a:gd name="T70" fmla="*/ 129 w 193"/>
                  <a:gd name="T71" fmla="*/ 110 h 182"/>
                  <a:gd name="T72" fmla="*/ 115 w 193"/>
                  <a:gd name="T73" fmla="*/ 91 h 182"/>
                  <a:gd name="T74" fmla="*/ 100 w 193"/>
                  <a:gd name="T75" fmla="*/ 60 h 182"/>
                  <a:gd name="T76" fmla="*/ 100 w 193"/>
                  <a:gd name="T77" fmla="*/ 49 h 182"/>
                  <a:gd name="T78" fmla="*/ 99 w 193"/>
                  <a:gd name="T79" fmla="*/ 35 h 182"/>
                  <a:gd name="T80" fmla="*/ 55 w 193"/>
                  <a:gd name="T81" fmla="*/ 32 h 182"/>
                  <a:gd name="T82" fmla="*/ 40 w 193"/>
                  <a:gd name="T83" fmla="*/ 35 h 182"/>
                  <a:gd name="T84" fmla="*/ 31 w 193"/>
                  <a:gd name="T85" fmla="*/ 20 h 182"/>
                  <a:gd name="T86" fmla="*/ 28 w 193"/>
                  <a:gd name="T87" fmla="*/ 12 h 182"/>
                  <a:gd name="T88" fmla="*/ 23 w 193"/>
                  <a:gd name="T89" fmla="*/ 4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3" h="182">
                    <a:moveTo>
                      <a:pt x="15" y="1"/>
                    </a:moveTo>
                    <a:lnTo>
                      <a:pt x="12" y="2"/>
                    </a:lnTo>
                    <a:lnTo>
                      <a:pt x="11" y="6"/>
                    </a:lnTo>
                    <a:lnTo>
                      <a:pt x="11" y="12"/>
                    </a:lnTo>
                    <a:lnTo>
                      <a:pt x="14" y="16"/>
                    </a:lnTo>
                    <a:lnTo>
                      <a:pt x="15" y="16"/>
                    </a:lnTo>
                    <a:lnTo>
                      <a:pt x="17" y="17"/>
                    </a:lnTo>
                    <a:lnTo>
                      <a:pt x="18" y="20"/>
                    </a:lnTo>
                    <a:lnTo>
                      <a:pt x="17" y="20"/>
                    </a:lnTo>
                    <a:lnTo>
                      <a:pt x="17" y="21"/>
                    </a:lnTo>
                    <a:lnTo>
                      <a:pt x="15" y="22"/>
                    </a:lnTo>
                    <a:lnTo>
                      <a:pt x="12" y="22"/>
                    </a:lnTo>
                    <a:lnTo>
                      <a:pt x="12" y="24"/>
                    </a:lnTo>
                    <a:lnTo>
                      <a:pt x="12" y="26"/>
                    </a:lnTo>
                    <a:lnTo>
                      <a:pt x="14" y="30"/>
                    </a:lnTo>
                    <a:lnTo>
                      <a:pt x="14" y="32"/>
                    </a:lnTo>
                    <a:lnTo>
                      <a:pt x="13" y="35"/>
                    </a:lnTo>
                    <a:lnTo>
                      <a:pt x="9" y="43"/>
                    </a:lnTo>
                    <a:lnTo>
                      <a:pt x="2" y="53"/>
                    </a:lnTo>
                    <a:lnTo>
                      <a:pt x="0" y="65"/>
                    </a:lnTo>
                    <a:lnTo>
                      <a:pt x="3" y="78"/>
                    </a:lnTo>
                    <a:lnTo>
                      <a:pt x="5" y="83"/>
                    </a:lnTo>
                    <a:lnTo>
                      <a:pt x="5" y="87"/>
                    </a:lnTo>
                    <a:lnTo>
                      <a:pt x="5" y="93"/>
                    </a:lnTo>
                    <a:lnTo>
                      <a:pt x="4" y="96"/>
                    </a:lnTo>
                    <a:lnTo>
                      <a:pt x="7" y="98"/>
                    </a:lnTo>
                    <a:lnTo>
                      <a:pt x="9" y="99"/>
                    </a:lnTo>
                    <a:lnTo>
                      <a:pt x="14" y="100"/>
                    </a:lnTo>
                    <a:lnTo>
                      <a:pt x="33" y="100"/>
                    </a:lnTo>
                    <a:lnTo>
                      <a:pt x="37" y="100"/>
                    </a:lnTo>
                    <a:lnTo>
                      <a:pt x="41" y="102"/>
                    </a:lnTo>
                    <a:lnTo>
                      <a:pt x="45" y="104"/>
                    </a:lnTo>
                    <a:lnTo>
                      <a:pt x="48" y="109"/>
                    </a:lnTo>
                    <a:lnTo>
                      <a:pt x="56" y="147"/>
                    </a:lnTo>
                    <a:lnTo>
                      <a:pt x="56" y="151"/>
                    </a:lnTo>
                    <a:lnTo>
                      <a:pt x="56" y="154"/>
                    </a:lnTo>
                    <a:lnTo>
                      <a:pt x="56" y="155"/>
                    </a:lnTo>
                    <a:lnTo>
                      <a:pt x="57" y="157"/>
                    </a:lnTo>
                    <a:lnTo>
                      <a:pt x="56" y="161"/>
                    </a:lnTo>
                    <a:lnTo>
                      <a:pt x="55" y="163"/>
                    </a:lnTo>
                    <a:lnTo>
                      <a:pt x="55" y="166"/>
                    </a:lnTo>
                    <a:lnTo>
                      <a:pt x="53" y="168"/>
                    </a:lnTo>
                    <a:lnTo>
                      <a:pt x="52" y="170"/>
                    </a:lnTo>
                    <a:lnTo>
                      <a:pt x="50" y="173"/>
                    </a:lnTo>
                    <a:lnTo>
                      <a:pt x="47" y="176"/>
                    </a:lnTo>
                    <a:lnTo>
                      <a:pt x="48" y="178"/>
                    </a:lnTo>
                    <a:lnTo>
                      <a:pt x="55" y="179"/>
                    </a:lnTo>
                    <a:lnTo>
                      <a:pt x="61" y="179"/>
                    </a:lnTo>
                    <a:lnTo>
                      <a:pt x="68" y="180"/>
                    </a:lnTo>
                    <a:lnTo>
                      <a:pt x="76" y="180"/>
                    </a:lnTo>
                    <a:lnTo>
                      <a:pt x="99" y="175"/>
                    </a:lnTo>
                    <a:lnTo>
                      <a:pt x="103" y="176"/>
                    </a:lnTo>
                    <a:lnTo>
                      <a:pt x="104" y="179"/>
                    </a:lnTo>
                    <a:lnTo>
                      <a:pt x="105" y="181"/>
                    </a:lnTo>
                    <a:lnTo>
                      <a:pt x="108" y="182"/>
                    </a:lnTo>
                    <a:lnTo>
                      <a:pt x="110" y="182"/>
                    </a:lnTo>
                    <a:lnTo>
                      <a:pt x="115" y="181"/>
                    </a:lnTo>
                    <a:lnTo>
                      <a:pt x="122" y="177"/>
                    </a:lnTo>
                    <a:lnTo>
                      <a:pt x="134" y="165"/>
                    </a:lnTo>
                    <a:lnTo>
                      <a:pt x="139" y="160"/>
                    </a:lnTo>
                    <a:lnTo>
                      <a:pt x="145" y="157"/>
                    </a:lnTo>
                    <a:lnTo>
                      <a:pt x="152" y="151"/>
                    </a:lnTo>
                    <a:lnTo>
                      <a:pt x="156" y="148"/>
                    </a:lnTo>
                    <a:lnTo>
                      <a:pt x="162" y="142"/>
                    </a:lnTo>
                    <a:lnTo>
                      <a:pt x="164" y="138"/>
                    </a:lnTo>
                    <a:lnTo>
                      <a:pt x="170" y="128"/>
                    </a:lnTo>
                    <a:lnTo>
                      <a:pt x="170" y="126"/>
                    </a:lnTo>
                    <a:lnTo>
                      <a:pt x="170" y="125"/>
                    </a:lnTo>
                    <a:lnTo>
                      <a:pt x="169" y="123"/>
                    </a:lnTo>
                    <a:lnTo>
                      <a:pt x="169" y="122"/>
                    </a:lnTo>
                    <a:lnTo>
                      <a:pt x="166" y="120"/>
                    </a:lnTo>
                    <a:lnTo>
                      <a:pt x="166" y="119"/>
                    </a:lnTo>
                    <a:lnTo>
                      <a:pt x="168" y="117"/>
                    </a:lnTo>
                    <a:lnTo>
                      <a:pt x="173" y="116"/>
                    </a:lnTo>
                    <a:lnTo>
                      <a:pt x="183" y="119"/>
                    </a:lnTo>
                    <a:lnTo>
                      <a:pt x="187" y="119"/>
                    </a:lnTo>
                    <a:lnTo>
                      <a:pt x="191" y="117"/>
                    </a:lnTo>
                    <a:lnTo>
                      <a:pt x="191" y="115"/>
                    </a:lnTo>
                    <a:lnTo>
                      <a:pt x="192" y="112"/>
                    </a:lnTo>
                    <a:lnTo>
                      <a:pt x="192" y="109"/>
                    </a:lnTo>
                    <a:lnTo>
                      <a:pt x="192" y="107"/>
                    </a:lnTo>
                    <a:lnTo>
                      <a:pt x="192" y="106"/>
                    </a:lnTo>
                    <a:lnTo>
                      <a:pt x="193" y="106"/>
                    </a:lnTo>
                    <a:lnTo>
                      <a:pt x="192" y="101"/>
                    </a:lnTo>
                    <a:lnTo>
                      <a:pt x="192" y="98"/>
                    </a:lnTo>
                    <a:lnTo>
                      <a:pt x="192" y="95"/>
                    </a:lnTo>
                    <a:lnTo>
                      <a:pt x="189" y="85"/>
                    </a:lnTo>
                    <a:lnTo>
                      <a:pt x="188" y="78"/>
                    </a:lnTo>
                    <a:lnTo>
                      <a:pt x="187" y="74"/>
                    </a:lnTo>
                    <a:lnTo>
                      <a:pt x="177" y="68"/>
                    </a:lnTo>
                    <a:lnTo>
                      <a:pt x="174" y="66"/>
                    </a:lnTo>
                    <a:lnTo>
                      <a:pt x="172" y="67"/>
                    </a:lnTo>
                    <a:lnTo>
                      <a:pt x="169" y="68"/>
                    </a:lnTo>
                    <a:lnTo>
                      <a:pt x="167" y="72"/>
                    </a:lnTo>
                    <a:lnTo>
                      <a:pt x="163" y="73"/>
                    </a:lnTo>
                    <a:lnTo>
                      <a:pt x="161" y="76"/>
                    </a:lnTo>
                    <a:lnTo>
                      <a:pt x="158" y="80"/>
                    </a:lnTo>
                    <a:lnTo>
                      <a:pt x="157" y="80"/>
                    </a:lnTo>
                    <a:lnTo>
                      <a:pt x="157" y="81"/>
                    </a:lnTo>
                    <a:lnTo>
                      <a:pt x="156" y="83"/>
                    </a:lnTo>
                    <a:lnTo>
                      <a:pt x="154" y="84"/>
                    </a:lnTo>
                    <a:lnTo>
                      <a:pt x="153" y="86"/>
                    </a:lnTo>
                    <a:lnTo>
                      <a:pt x="141" y="96"/>
                    </a:lnTo>
                    <a:lnTo>
                      <a:pt x="136" y="99"/>
                    </a:lnTo>
                    <a:lnTo>
                      <a:pt x="134" y="102"/>
                    </a:lnTo>
                    <a:lnTo>
                      <a:pt x="133" y="107"/>
                    </a:lnTo>
                    <a:lnTo>
                      <a:pt x="131" y="110"/>
                    </a:lnTo>
                    <a:lnTo>
                      <a:pt x="129" y="110"/>
                    </a:lnTo>
                    <a:lnTo>
                      <a:pt x="126" y="107"/>
                    </a:lnTo>
                    <a:lnTo>
                      <a:pt x="125" y="105"/>
                    </a:lnTo>
                    <a:lnTo>
                      <a:pt x="115" y="91"/>
                    </a:lnTo>
                    <a:lnTo>
                      <a:pt x="110" y="84"/>
                    </a:lnTo>
                    <a:lnTo>
                      <a:pt x="108" y="76"/>
                    </a:lnTo>
                    <a:lnTo>
                      <a:pt x="100" y="60"/>
                    </a:lnTo>
                    <a:lnTo>
                      <a:pt x="98" y="54"/>
                    </a:lnTo>
                    <a:lnTo>
                      <a:pt x="100" y="51"/>
                    </a:lnTo>
                    <a:lnTo>
                      <a:pt x="100" y="49"/>
                    </a:lnTo>
                    <a:lnTo>
                      <a:pt x="101" y="47"/>
                    </a:lnTo>
                    <a:lnTo>
                      <a:pt x="101" y="40"/>
                    </a:lnTo>
                    <a:lnTo>
                      <a:pt x="99" y="35"/>
                    </a:lnTo>
                    <a:lnTo>
                      <a:pt x="97" y="33"/>
                    </a:lnTo>
                    <a:lnTo>
                      <a:pt x="89" y="32"/>
                    </a:lnTo>
                    <a:lnTo>
                      <a:pt x="55" y="32"/>
                    </a:lnTo>
                    <a:lnTo>
                      <a:pt x="49" y="33"/>
                    </a:lnTo>
                    <a:lnTo>
                      <a:pt x="42" y="38"/>
                    </a:lnTo>
                    <a:lnTo>
                      <a:pt x="40" y="35"/>
                    </a:lnTo>
                    <a:lnTo>
                      <a:pt x="38" y="32"/>
                    </a:lnTo>
                    <a:lnTo>
                      <a:pt x="33" y="23"/>
                    </a:lnTo>
                    <a:lnTo>
                      <a:pt x="31" y="20"/>
                    </a:lnTo>
                    <a:lnTo>
                      <a:pt x="31" y="19"/>
                    </a:lnTo>
                    <a:lnTo>
                      <a:pt x="29" y="14"/>
                    </a:lnTo>
                    <a:lnTo>
                      <a:pt x="28" y="12"/>
                    </a:lnTo>
                    <a:lnTo>
                      <a:pt x="28" y="11"/>
                    </a:lnTo>
                    <a:lnTo>
                      <a:pt x="26" y="7"/>
                    </a:lnTo>
                    <a:lnTo>
                      <a:pt x="23" y="4"/>
                    </a:lnTo>
                    <a:lnTo>
                      <a:pt x="19" y="0"/>
                    </a:lnTo>
                    <a:lnTo>
                      <a:pt x="15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606">
                <a:extLst>
                  <a:ext uri="{FF2B5EF4-FFF2-40B4-BE49-F238E27FC236}">
                    <a16:creationId xmlns:a16="http://schemas.microsoft.com/office/drawing/2014/main" id="{2AA3CF9F-053B-FDFC-116E-AA6DA4228A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9" y="2905"/>
                <a:ext cx="5" cy="7"/>
              </a:xfrm>
              <a:custGeom>
                <a:avLst/>
                <a:gdLst>
                  <a:gd name="T0" fmla="*/ 7 w 15"/>
                  <a:gd name="T1" fmla="*/ 1 h 22"/>
                  <a:gd name="T2" fmla="*/ 3 w 15"/>
                  <a:gd name="T3" fmla="*/ 0 h 22"/>
                  <a:gd name="T4" fmla="*/ 2 w 15"/>
                  <a:gd name="T5" fmla="*/ 1 h 22"/>
                  <a:gd name="T6" fmla="*/ 0 w 15"/>
                  <a:gd name="T7" fmla="*/ 4 h 22"/>
                  <a:gd name="T8" fmla="*/ 2 w 15"/>
                  <a:gd name="T9" fmla="*/ 12 h 22"/>
                  <a:gd name="T10" fmla="*/ 3 w 15"/>
                  <a:gd name="T11" fmla="*/ 16 h 22"/>
                  <a:gd name="T12" fmla="*/ 5 w 15"/>
                  <a:gd name="T13" fmla="*/ 19 h 22"/>
                  <a:gd name="T14" fmla="*/ 5 w 15"/>
                  <a:gd name="T15" fmla="*/ 21 h 22"/>
                  <a:gd name="T16" fmla="*/ 7 w 15"/>
                  <a:gd name="T17" fmla="*/ 22 h 22"/>
                  <a:gd name="T18" fmla="*/ 7 w 15"/>
                  <a:gd name="T19" fmla="*/ 21 h 22"/>
                  <a:gd name="T20" fmla="*/ 8 w 15"/>
                  <a:gd name="T21" fmla="*/ 21 h 22"/>
                  <a:gd name="T22" fmla="*/ 10 w 15"/>
                  <a:gd name="T23" fmla="*/ 21 h 22"/>
                  <a:gd name="T24" fmla="*/ 13 w 15"/>
                  <a:gd name="T25" fmla="*/ 21 h 22"/>
                  <a:gd name="T26" fmla="*/ 14 w 15"/>
                  <a:gd name="T27" fmla="*/ 17 h 22"/>
                  <a:gd name="T28" fmla="*/ 15 w 15"/>
                  <a:gd name="T29" fmla="*/ 13 h 22"/>
                  <a:gd name="T30" fmla="*/ 12 w 15"/>
                  <a:gd name="T31" fmla="*/ 5 h 22"/>
                  <a:gd name="T32" fmla="*/ 7 w 15"/>
                  <a:gd name="T3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5" h="22">
                    <a:moveTo>
                      <a:pt x="7" y="1"/>
                    </a:moveTo>
                    <a:lnTo>
                      <a:pt x="3" y="0"/>
                    </a:lnTo>
                    <a:lnTo>
                      <a:pt x="2" y="1"/>
                    </a:lnTo>
                    <a:lnTo>
                      <a:pt x="0" y="4"/>
                    </a:lnTo>
                    <a:lnTo>
                      <a:pt x="2" y="12"/>
                    </a:lnTo>
                    <a:lnTo>
                      <a:pt x="3" y="16"/>
                    </a:lnTo>
                    <a:lnTo>
                      <a:pt x="5" y="19"/>
                    </a:lnTo>
                    <a:lnTo>
                      <a:pt x="5" y="21"/>
                    </a:lnTo>
                    <a:lnTo>
                      <a:pt x="7" y="22"/>
                    </a:lnTo>
                    <a:lnTo>
                      <a:pt x="7" y="21"/>
                    </a:lnTo>
                    <a:lnTo>
                      <a:pt x="8" y="21"/>
                    </a:lnTo>
                    <a:lnTo>
                      <a:pt x="10" y="21"/>
                    </a:lnTo>
                    <a:lnTo>
                      <a:pt x="13" y="21"/>
                    </a:lnTo>
                    <a:lnTo>
                      <a:pt x="14" y="17"/>
                    </a:lnTo>
                    <a:lnTo>
                      <a:pt x="15" y="13"/>
                    </a:lnTo>
                    <a:lnTo>
                      <a:pt x="12" y="5"/>
                    </a:lnTo>
                    <a:lnTo>
                      <a:pt x="7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9" name="Group 808">
              <a:extLst>
                <a:ext uri="{FF2B5EF4-FFF2-40B4-BE49-F238E27FC236}">
                  <a16:creationId xmlns:a16="http://schemas.microsoft.com/office/drawing/2014/main" id="{74E53D2E-F7EB-9D66-32CF-8648F98FE39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65" y="1277"/>
              <a:ext cx="1093" cy="2009"/>
              <a:chOff x="3465" y="1277"/>
              <a:chExt cx="1093" cy="2009"/>
            </a:xfrm>
          </p:grpSpPr>
          <p:sp>
            <p:nvSpPr>
              <p:cNvPr id="86" name="Freeform 608">
                <a:extLst>
                  <a:ext uri="{FF2B5EF4-FFF2-40B4-BE49-F238E27FC236}">
                    <a16:creationId xmlns:a16="http://schemas.microsoft.com/office/drawing/2014/main" id="{DF511517-48A5-A813-9D87-420D1D04C5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5" y="2944"/>
                <a:ext cx="16" cy="13"/>
              </a:xfrm>
              <a:custGeom>
                <a:avLst/>
                <a:gdLst>
                  <a:gd name="T0" fmla="*/ 25 w 50"/>
                  <a:gd name="T1" fmla="*/ 36 h 39"/>
                  <a:gd name="T2" fmla="*/ 44 w 50"/>
                  <a:gd name="T3" fmla="*/ 22 h 39"/>
                  <a:gd name="T4" fmla="*/ 48 w 50"/>
                  <a:gd name="T5" fmla="*/ 18 h 39"/>
                  <a:gd name="T6" fmla="*/ 50 w 50"/>
                  <a:gd name="T7" fmla="*/ 15 h 39"/>
                  <a:gd name="T8" fmla="*/ 49 w 50"/>
                  <a:gd name="T9" fmla="*/ 2 h 39"/>
                  <a:gd name="T10" fmla="*/ 48 w 50"/>
                  <a:gd name="T11" fmla="*/ 0 h 39"/>
                  <a:gd name="T12" fmla="*/ 46 w 50"/>
                  <a:gd name="T13" fmla="*/ 0 h 39"/>
                  <a:gd name="T14" fmla="*/ 37 w 50"/>
                  <a:gd name="T15" fmla="*/ 6 h 39"/>
                  <a:gd name="T16" fmla="*/ 3 w 50"/>
                  <a:gd name="T17" fmla="*/ 36 h 39"/>
                  <a:gd name="T18" fmla="*/ 0 w 50"/>
                  <a:gd name="T19" fmla="*/ 36 h 39"/>
                  <a:gd name="T20" fmla="*/ 0 w 50"/>
                  <a:gd name="T21" fmla="*/ 37 h 39"/>
                  <a:gd name="T22" fmla="*/ 1 w 50"/>
                  <a:gd name="T23" fmla="*/ 37 h 39"/>
                  <a:gd name="T24" fmla="*/ 4 w 50"/>
                  <a:gd name="T25" fmla="*/ 38 h 39"/>
                  <a:gd name="T26" fmla="*/ 15 w 50"/>
                  <a:gd name="T27" fmla="*/ 39 h 39"/>
                  <a:gd name="T28" fmla="*/ 15 w 50"/>
                  <a:gd name="T29" fmla="*/ 38 h 39"/>
                  <a:gd name="T30" fmla="*/ 18 w 50"/>
                  <a:gd name="T31" fmla="*/ 38 h 39"/>
                  <a:gd name="T32" fmla="*/ 25 w 50"/>
                  <a:gd name="T33" fmla="*/ 3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0" h="39">
                    <a:moveTo>
                      <a:pt x="25" y="36"/>
                    </a:moveTo>
                    <a:lnTo>
                      <a:pt x="44" y="22"/>
                    </a:lnTo>
                    <a:lnTo>
                      <a:pt x="48" y="18"/>
                    </a:lnTo>
                    <a:lnTo>
                      <a:pt x="50" y="15"/>
                    </a:lnTo>
                    <a:lnTo>
                      <a:pt x="49" y="2"/>
                    </a:lnTo>
                    <a:lnTo>
                      <a:pt x="48" y="0"/>
                    </a:lnTo>
                    <a:lnTo>
                      <a:pt x="46" y="0"/>
                    </a:lnTo>
                    <a:lnTo>
                      <a:pt x="37" y="6"/>
                    </a:lnTo>
                    <a:lnTo>
                      <a:pt x="3" y="36"/>
                    </a:lnTo>
                    <a:lnTo>
                      <a:pt x="0" y="36"/>
                    </a:lnTo>
                    <a:lnTo>
                      <a:pt x="0" y="37"/>
                    </a:lnTo>
                    <a:lnTo>
                      <a:pt x="1" y="37"/>
                    </a:lnTo>
                    <a:lnTo>
                      <a:pt x="4" y="38"/>
                    </a:lnTo>
                    <a:lnTo>
                      <a:pt x="15" y="39"/>
                    </a:lnTo>
                    <a:lnTo>
                      <a:pt x="15" y="38"/>
                    </a:lnTo>
                    <a:lnTo>
                      <a:pt x="18" y="38"/>
                    </a:lnTo>
                    <a:lnTo>
                      <a:pt x="25" y="3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" name="Freeform 609">
                <a:extLst>
                  <a:ext uri="{FF2B5EF4-FFF2-40B4-BE49-F238E27FC236}">
                    <a16:creationId xmlns:a16="http://schemas.microsoft.com/office/drawing/2014/main" id="{483233BB-BFC0-6420-A4A5-09AE12CD53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2" y="2927"/>
                <a:ext cx="11" cy="9"/>
              </a:xfrm>
              <a:custGeom>
                <a:avLst/>
                <a:gdLst>
                  <a:gd name="T0" fmla="*/ 9 w 31"/>
                  <a:gd name="T1" fmla="*/ 0 h 27"/>
                  <a:gd name="T2" fmla="*/ 6 w 31"/>
                  <a:gd name="T3" fmla="*/ 0 h 27"/>
                  <a:gd name="T4" fmla="*/ 5 w 31"/>
                  <a:gd name="T5" fmla="*/ 4 h 27"/>
                  <a:gd name="T6" fmla="*/ 0 w 31"/>
                  <a:gd name="T7" fmla="*/ 8 h 27"/>
                  <a:gd name="T8" fmla="*/ 0 w 31"/>
                  <a:gd name="T9" fmla="*/ 14 h 27"/>
                  <a:gd name="T10" fmla="*/ 2 w 31"/>
                  <a:gd name="T11" fmla="*/ 19 h 27"/>
                  <a:gd name="T12" fmla="*/ 5 w 31"/>
                  <a:gd name="T13" fmla="*/ 24 h 27"/>
                  <a:gd name="T14" fmla="*/ 8 w 31"/>
                  <a:gd name="T15" fmla="*/ 26 h 27"/>
                  <a:gd name="T16" fmla="*/ 13 w 31"/>
                  <a:gd name="T17" fmla="*/ 27 h 27"/>
                  <a:gd name="T18" fmla="*/ 16 w 31"/>
                  <a:gd name="T19" fmla="*/ 25 h 27"/>
                  <a:gd name="T20" fmla="*/ 19 w 31"/>
                  <a:gd name="T21" fmla="*/ 23 h 27"/>
                  <a:gd name="T22" fmla="*/ 19 w 31"/>
                  <a:gd name="T23" fmla="*/ 21 h 27"/>
                  <a:gd name="T24" fmla="*/ 19 w 31"/>
                  <a:gd name="T25" fmla="*/ 19 h 27"/>
                  <a:gd name="T26" fmla="*/ 21 w 31"/>
                  <a:gd name="T27" fmla="*/ 19 h 27"/>
                  <a:gd name="T28" fmla="*/ 21 w 31"/>
                  <a:gd name="T29" fmla="*/ 17 h 27"/>
                  <a:gd name="T30" fmla="*/ 19 w 31"/>
                  <a:gd name="T31" fmla="*/ 14 h 27"/>
                  <a:gd name="T32" fmla="*/ 21 w 31"/>
                  <a:gd name="T33" fmla="*/ 14 h 27"/>
                  <a:gd name="T34" fmla="*/ 22 w 31"/>
                  <a:gd name="T35" fmla="*/ 14 h 27"/>
                  <a:gd name="T36" fmla="*/ 25 w 31"/>
                  <a:gd name="T37" fmla="*/ 16 h 27"/>
                  <a:gd name="T38" fmla="*/ 26 w 31"/>
                  <a:gd name="T39" fmla="*/ 16 h 27"/>
                  <a:gd name="T40" fmla="*/ 28 w 31"/>
                  <a:gd name="T41" fmla="*/ 17 h 27"/>
                  <a:gd name="T42" fmla="*/ 30 w 31"/>
                  <a:gd name="T43" fmla="*/ 17 h 27"/>
                  <a:gd name="T44" fmla="*/ 31 w 31"/>
                  <a:gd name="T45" fmla="*/ 15 h 27"/>
                  <a:gd name="T46" fmla="*/ 31 w 31"/>
                  <a:gd name="T47" fmla="*/ 12 h 27"/>
                  <a:gd name="T48" fmla="*/ 30 w 31"/>
                  <a:gd name="T49" fmla="*/ 6 h 27"/>
                  <a:gd name="T50" fmla="*/ 27 w 31"/>
                  <a:gd name="T51" fmla="*/ 2 h 27"/>
                  <a:gd name="T52" fmla="*/ 25 w 31"/>
                  <a:gd name="T53" fmla="*/ 0 h 27"/>
                  <a:gd name="T54" fmla="*/ 23 w 31"/>
                  <a:gd name="T55" fmla="*/ 0 h 27"/>
                  <a:gd name="T56" fmla="*/ 22 w 31"/>
                  <a:gd name="T57" fmla="*/ 3 h 27"/>
                  <a:gd name="T58" fmla="*/ 19 w 31"/>
                  <a:gd name="T59" fmla="*/ 4 h 27"/>
                  <a:gd name="T60" fmla="*/ 17 w 31"/>
                  <a:gd name="T61" fmla="*/ 3 h 27"/>
                  <a:gd name="T62" fmla="*/ 9 w 31"/>
                  <a:gd name="T6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1" h="27">
                    <a:moveTo>
                      <a:pt x="9" y="0"/>
                    </a:moveTo>
                    <a:lnTo>
                      <a:pt x="6" y="0"/>
                    </a:lnTo>
                    <a:lnTo>
                      <a:pt x="5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2" y="19"/>
                    </a:lnTo>
                    <a:lnTo>
                      <a:pt x="5" y="24"/>
                    </a:lnTo>
                    <a:lnTo>
                      <a:pt x="8" y="26"/>
                    </a:lnTo>
                    <a:lnTo>
                      <a:pt x="13" y="27"/>
                    </a:lnTo>
                    <a:lnTo>
                      <a:pt x="16" y="25"/>
                    </a:lnTo>
                    <a:lnTo>
                      <a:pt x="19" y="23"/>
                    </a:lnTo>
                    <a:lnTo>
                      <a:pt x="19" y="21"/>
                    </a:lnTo>
                    <a:lnTo>
                      <a:pt x="19" y="19"/>
                    </a:lnTo>
                    <a:lnTo>
                      <a:pt x="21" y="19"/>
                    </a:lnTo>
                    <a:lnTo>
                      <a:pt x="21" y="17"/>
                    </a:lnTo>
                    <a:lnTo>
                      <a:pt x="19" y="14"/>
                    </a:lnTo>
                    <a:lnTo>
                      <a:pt x="21" y="14"/>
                    </a:lnTo>
                    <a:lnTo>
                      <a:pt x="22" y="14"/>
                    </a:lnTo>
                    <a:lnTo>
                      <a:pt x="25" y="16"/>
                    </a:lnTo>
                    <a:lnTo>
                      <a:pt x="26" y="16"/>
                    </a:lnTo>
                    <a:lnTo>
                      <a:pt x="28" y="17"/>
                    </a:lnTo>
                    <a:lnTo>
                      <a:pt x="30" y="17"/>
                    </a:lnTo>
                    <a:lnTo>
                      <a:pt x="31" y="15"/>
                    </a:lnTo>
                    <a:lnTo>
                      <a:pt x="31" y="12"/>
                    </a:lnTo>
                    <a:lnTo>
                      <a:pt x="30" y="6"/>
                    </a:lnTo>
                    <a:lnTo>
                      <a:pt x="27" y="2"/>
                    </a:lnTo>
                    <a:lnTo>
                      <a:pt x="25" y="0"/>
                    </a:lnTo>
                    <a:lnTo>
                      <a:pt x="23" y="0"/>
                    </a:lnTo>
                    <a:lnTo>
                      <a:pt x="22" y="3"/>
                    </a:lnTo>
                    <a:lnTo>
                      <a:pt x="19" y="4"/>
                    </a:lnTo>
                    <a:lnTo>
                      <a:pt x="17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" name="Freeform 610">
                <a:extLst>
                  <a:ext uri="{FF2B5EF4-FFF2-40B4-BE49-F238E27FC236}">
                    <a16:creationId xmlns:a16="http://schemas.microsoft.com/office/drawing/2014/main" id="{4B240958-CEE6-A3BC-F6C9-A8DFF2B53B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896"/>
                <a:ext cx="64" cy="61"/>
              </a:xfrm>
              <a:custGeom>
                <a:avLst/>
                <a:gdLst>
                  <a:gd name="T0" fmla="*/ 14 w 193"/>
                  <a:gd name="T1" fmla="*/ 16 h 182"/>
                  <a:gd name="T2" fmla="*/ 18 w 193"/>
                  <a:gd name="T3" fmla="*/ 20 h 182"/>
                  <a:gd name="T4" fmla="*/ 15 w 193"/>
                  <a:gd name="T5" fmla="*/ 22 h 182"/>
                  <a:gd name="T6" fmla="*/ 12 w 193"/>
                  <a:gd name="T7" fmla="*/ 26 h 182"/>
                  <a:gd name="T8" fmla="*/ 13 w 193"/>
                  <a:gd name="T9" fmla="*/ 35 h 182"/>
                  <a:gd name="T10" fmla="*/ 0 w 193"/>
                  <a:gd name="T11" fmla="*/ 65 h 182"/>
                  <a:gd name="T12" fmla="*/ 5 w 193"/>
                  <a:gd name="T13" fmla="*/ 87 h 182"/>
                  <a:gd name="T14" fmla="*/ 7 w 193"/>
                  <a:gd name="T15" fmla="*/ 98 h 182"/>
                  <a:gd name="T16" fmla="*/ 33 w 193"/>
                  <a:gd name="T17" fmla="*/ 100 h 182"/>
                  <a:gd name="T18" fmla="*/ 45 w 193"/>
                  <a:gd name="T19" fmla="*/ 104 h 182"/>
                  <a:gd name="T20" fmla="*/ 56 w 193"/>
                  <a:gd name="T21" fmla="*/ 151 h 182"/>
                  <a:gd name="T22" fmla="*/ 57 w 193"/>
                  <a:gd name="T23" fmla="*/ 157 h 182"/>
                  <a:gd name="T24" fmla="*/ 55 w 193"/>
                  <a:gd name="T25" fmla="*/ 166 h 182"/>
                  <a:gd name="T26" fmla="*/ 50 w 193"/>
                  <a:gd name="T27" fmla="*/ 173 h 182"/>
                  <a:gd name="T28" fmla="*/ 55 w 193"/>
                  <a:gd name="T29" fmla="*/ 179 h 182"/>
                  <a:gd name="T30" fmla="*/ 76 w 193"/>
                  <a:gd name="T31" fmla="*/ 180 h 182"/>
                  <a:gd name="T32" fmla="*/ 104 w 193"/>
                  <a:gd name="T33" fmla="*/ 179 h 182"/>
                  <a:gd name="T34" fmla="*/ 110 w 193"/>
                  <a:gd name="T35" fmla="*/ 182 h 182"/>
                  <a:gd name="T36" fmla="*/ 134 w 193"/>
                  <a:gd name="T37" fmla="*/ 165 h 182"/>
                  <a:gd name="T38" fmla="*/ 152 w 193"/>
                  <a:gd name="T39" fmla="*/ 151 h 182"/>
                  <a:gd name="T40" fmla="*/ 164 w 193"/>
                  <a:gd name="T41" fmla="*/ 138 h 182"/>
                  <a:gd name="T42" fmla="*/ 170 w 193"/>
                  <a:gd name="T43" fmla="*/ 125 h 182"/>
                  <a:gd name="T44" fmla="*/ 166 w 193"/>
                  <a:gd name="T45" fmla="*/ 120 h 182"/>
                  <a:gd name="T46" fmla="*/ 173 w 193"/>
                  <a:gd name="T47" fmla="*/ 116 h 182"/>
                  <a:gd name="T48" fmla="*/ 191 w 193"/>
                  <a:gd name="T49" fmla="*/ 117 h 182"/>
                  <a:gd name="T50" fmla="*/ 192 w 193"/>
                  <a:gd name="T51" fmla="*/ 109 h 182"/>
                  <a:gd name="T52" fmla="*/ 193 w 193"/>
                  <a:gd name="T53" fmla="*/ 106 h 182"/>
                  <a:gd name="T54" fmla="*/ 192 w 193"/>
                  <a:gd name="T55" fmla="*/ 95 h 182"/>
                  <a:gd name="T56" fmla="*/ 187 w 193"/>
                  <a:gd name="T57" fmla="*/ 74 h 182"/>
                  <a:gd name="T58" fmla="*/ 172 w 193"/>
                  <a:gd name="T59" fmla="*/ 67 h 182"/>
                  <a:gd name="T60" fmla="*/ 163 w 193"/>
                  <a:gd name="T61" fmla="*/ 73 h 182"/>
                  <a:gd name="T62" fmla="*/ 157 w 193"/>
                  <a:gd name="T63" fmla="*/ 80 h 182"/>
                  <a:gd name="T64" fmla="*/ 154 w 193"/>
                  <a:gd name="T65" fmla="*/ 84 h 182"/>
                  <a:gd name="T66" fmla="*/ 136 w 193"/>
                  <a:gd name="T67" fmla="*/ 99 h 182"/>
                  <a:gd name="T68" fmla="*/ 131 w 193"/>
                  <a:gd name="T69" fmla="*/ 110 h 182"/>
                  <a:gd name="T70" fmla="*/ 125 w 193"/>
                  <a:gd name="T71" fmla="*/ 105 h 182"/>
                  <a:gd name="T72" fmla="*/ 108 w 193"/>
                  <a:gd name="T73" fmla="*/ 76 h 182"/>
                  <a:gd name="T74" fmla="*/ 100 w 193"/>
                  <a:gd name="T75" fmla="*/ 51 h 182"/>
                  <a:gd name="T76" fmla="*/ 101 w 193"/>
                  <a:gd name="T77" fmla="*/ 40 h 182"/>
                  <a:gd name="T78" fmla="*/ 89 w 193"/>
                  <a:gd name="T79" fmla="*/ 32 h 182"/>
                  <a:gd name="T80" fmla="*/ 42 w 193"/>
                  <a:gd name="T81" fmla="*/ 38 h 182"/>
                  <a:gd name="T82" fmla="*/ 33 w 193"/>
                  <a:gd name="T83" fmla="*/ 23 h 182"/>
                  <a:gd name="T84" fmla="*/ 29 w 193"/>
                  <a:gd name="T85" fmla="*/ 14 h 182"/>
                  <a:gd name="T86" fmla="*/ 26 w 193"/>
                  <a:gd name="T87" fmla="*/ 7 h 182"/>
                  <a:gd name="T88" fmla="*/ 15 w 193"/>
                  <a:gd name="T89" fmla="*/ 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3" h="182">
                    <a:moveTo>
                      <a:pt x="11" y="6"/>
                    </a:moveTo>
                    <a:lnTo>
                      <a:pt x="11" y="12"/>
                    </a:lnTo>
                    <a:lnTo>
                      <a:pt x="14" y="16"/>
                    </a:lnTo>
                    <a:lnTo>
                      <a:pt x="15" y="16"/>
                    </a:lnTo>
                    <a:lnTo>
                      <a:pt x="17" y="17"/>
                    </a:lnTo>
                    <a:lnTo>
                      <a:pt x="18" y="20"/>
                    </a:lnTo>
                    <a:lnTo>
                      <a:pt x="17" y="20"/>
                    </a:lnTo>
                    <a:lnTo>
                      <a:pt x="17" y="21"/>
                    </a:lnTo>
                    <a:lnTo>
                      <a:pt x="15" y="22"/>
                    </a:lnTo>
                    <a:lnTo>
                      <a:pt x="12" y="22"/>
                    </a:lnTo>
                    <a:lnTo>
                      <a:pt x="12" y="24"/>
                    </a:lnTo>
                    <a:lnTo>
                      <a:pt x="12" y="26"/>
                    </a:lnTo>
                    <a:lnTo>
                      <a:pt x="14" y="30"/>
                    </a:lnTo>
                    <a:lnTo>
                      <a:pt x="14" y="32"/>
                    </a:lnTo>
                    <a:lnTo>
                      <a:pt x="13" y="35"/>
                    </a:lnTo>
                    <a:lnTo>
                      <a:pt x="9" y="43"/>
                    </a:lnTo>
                    <a:lnTo>
                      <a:pt x="2" y="53"/>
                    </a:lnTo>
                    <a:lnTo>
                      <a:pt x="0" y="65"/>
                    </a:lnTo>
                    <a:lnTo>
                      <a:pt x="3" y="78"/>
                    </a:lnTo>
                    <a:lnTo>
                      <a:pt x="5" y="83"/>
                    </a:lnTo>
                    <a:lnTo>
                      <a:pt x="5" y="87"/>
                    </a:lnTo>
                    <a:lnTo>
                      <a:pt x="5" y="93"/>
                    </a:lnTo>
                    <a:lnTo>
                      <a:pt x="4" y="96"/>
                    </a:lnTo>
                    <a:lnTo>
                      <a:pt x="7" y="98"/>
                    </a:lnTo>
                    <a:lnTo>
                      <a:pt x="9" y="99"/>
                    </a:lnTo>
                    <a:lnTo>
                      <a:pt x="14" y="100"/>
                    </a:lnTo>
                    <a:lnTo>
                      <a:pt x="33" y="100"/>
                    </a:lnTo>
                    <a:lnTo>
                      <a:pt x="37" y="100"/>
                    </a:lnTo>
                    <a:lnTo>
                      <a:pt x="41" y="102"/>
                    </a:lnTo>
                    <a:lnTo>
                      <a:pt x="45" y="104"/>
                    </a:lnTo>
                    <a:lnTo>
                      <a:pt x="48" y="109"/>
                    </a:lnTo>
                    <a:lnTo>
                      <a:pt x="56" y="147"/>
                    </a:lnTo>
                    <a:lnTo>
                      <a:pt x="56" y="151"/>
                    </a:lnTo>
                    <a:lnTo>
                      <a:pt x="56" y="154"/>
                    </a:lnTo>
                    <a:lnTo>
                      <a:pt x="56" y="155"/>
                    </a:lnTo>
                    <a:lnTo>
                      <a:pt x="57" y="157"/>
                    </a:lnTo>
                    <a:lnTo>
                      <a:pt x="56" y="161"/>
                    </a:lnTo>
                    <a:lnTo>
                      <a:pt x="55" y="163"/>
                    </a:lnTo>
                    <a:lnTo>
                      <a:pt x="55" y="166"/>
                    </a:lnTo>
                    <a:lnTo>
                      <a:pt x="53" y="168"/>
                    </a:lnTo>
                    <a:lnTo>
                      <a:pt x="52" y="170"/>
                    </a:lnTo>
                    <a:lnTo>
                      <a:pt x="50" y="173"/>
                    </a:lnTo>
                    <a:lnTo>
                      <a:pt x="47" y="176"/>
                    </a:lnTo>
                    <a:lnTo>
                      <a:pt x="48" y="178"/>
                    </a:lnTo>
                    <a:lnTo>
                      <a:pt x="55" y="179"/>
                    </a:lnTo>
                    <a:lnTo>
                      <a:pt x="61" y="179"/>
                    </a:lnTo>
                    <a:lnTo>
                      <a:pt x="68" y="180"/>
                    </a:lnTo>
                    <a:lnTo>
                      <a:pt x="76" y="180"/>
                    </a:lnTo>
                    <a:lnTo>
                      <a:pt x="99" y="175"/>
                    </a:lnTo>
                    <a:lnTo>
                      <a:pt x="103" y="176"/>
                    </a:lnTo>
                    <a:lnTo>
                      <a:pt x="104" y="179"/>
                    </a:lnTo>
                    <a:lnTo>
                      <a:pt x="105" y="181"/>
                    </a:lnTo>
                    <a:lnTo>
                      <a:pt x="108" y="182"/>
                    </a:lnTo>
                    <a:lnTo>
                      <a:pt x="110" y="182"/>
                    </a:lnTo>
                    <a:lnTo>
                      <a:pt x="115" y="181"/>
                    </a:lnTo>
                    <a:lnTo>
                      <a:pt x="122" y="177"/>
                    </a:lnTo>
                    <a:lnTo>
                      <a:pt x="134" y="165"/>
                    </a:lnTo>
                    <a:lnTo>
                      <a:pt x="139" y="160"/>
                    </a:lnTo>
                    <a:lnTo>
                      <a:pt x="145" y="157"/>
                    </a:lnTo>
                    <a:lnTo>
                      <a:pt x="152" y="151"/>
                    </a:lnTo>
                    <a:lnTo>
                      <a:pt x="156" y="148"/>
                    </a:lnTo>
                    <a:lnTo>
                      <a:pt x="162" y="142"/>
                    </a:lnTo>
                    <a:lnTo>
                      <a:pt x="164" y="138"/>
                    </a:lnTo>
                    <a:lnTo>
                      <a:pt x="170" y="128"/>
                    </a:lnTo>
                    <a:lnTo>
                      <a:pt x="170" y="126"/>
                    </a:lnTo>
                    <a:lnTo>
                      <a:pt x="170" y="125"/>
                    </a:lnTo>
                    <a:lnTo>
                      <a:pt x="169" y="123"/>
                    </a:lnTo>
                    <a:lnTo>
                      <a:pt x="169" y="122"/>
                    </a:lnTo>
                    <a:lnTo>
                      <a:pt x="166" y="120"/>
                    </a:lnTo>
                    <a:lnTo>
                      <a:pt x="166" y="119"/>
                    </a:lnTo>
                    <a:lnTo>
                      <a:pt x="168" y="117"/>
                    </a:lnTo>
                    <a:lnTo>
                      <a:pt x="173" y="116"/>
                    </a:lnTo>
                    <a:lnTo>
                      <a:pt x="183" y="119"/>
                    </a:lnTo>
                    <a:lnTo>
                      <a:pt x="187" y="119"/>
                    </a:lnTo>
                    <a:lnTo>
                      <a:pt x="191" y="117"/>
                    </a:lnTo>
                    <a:lnTo>
                      <a:pt x="191" y="115"/>
                    </a:lnTo>
                    <a:lnTo>
                      <a:pt x="192" y="112"/>
                    </a:lnTo>
                    <a:lnTo>
                      <a:pt x="192" y="109"/>
                    </a:lnTo>
                    <a:lnTo>
                      <a:pt x="192" y="107"/>
                    </a:lnTo>
                    <a:lnTo>
                      <a:pt x="192" y="106"/>
                    </a:lnTo>
                    <a:lnTo>
                      <a:pt x="193" y="106"/>
                    </a:lnTo>
                    <a:lnTo>
                      <a:pt x="192" y="101"/>
                    </a:lnTo>
                    <a:lnTo>
                      <a:pt x="192" y="98"/>
                    </a:lnTo>
                    <a:lnTo>
                      <a:pt x="192" y="95"/>
                    </a:lnTo>
                    <a:lnTo>
                      <a:pt x="189" y="85"/>
                    </a:lnTo>
                    <a:lnTo>
                      <a:pt x="188" y="78"/>
                    </a:lnTo>
                    <a:lnTo>
                      <a:pt x="187" y="74"/>
                    </a:lnTo>
                    <a:lnTo>
                      <a:pt x="177" y="68"/>
                    </a:lnTo>
                    <a:lnTo>
                      <a:pt x="174" y="66"/>
                    </a:lnTo>
                    <a:lnTo>
                      <a:pt x="172" y="67"/>
                    </a:lnTo>
                    <a:lnTo>
                      <a:pt x="169" y="68"/>
                    </a:lnTo>
                    <a:lnTo>
                      <a:pt x="167" y="72"/>
                    </a:lnTo>
                    <a:lnTo>
                      <a:pt x="163" y="73"/>
                    </a:lnTo>
                    <a:lnTo>
                      <a:pt x="161" y="76"/>
                    </a:lnTo>
                    <a:lnTo>
                      <a:pt x="158" y="80"/>
                    </a:lnTo>
                    <a:lnTo>
                      <a:pt x="157" y="80"/>
                    </a:lnTo>
                    <a:lnTo>
                      <a:pt x="157" y="81"/>
                    </a:lnTo>
                    <a:lnTo>
                      <a:pt x="156" y="83"/>
                    </a:lnTo>
                    <a:lnTo>
                      <a:pt x="154" y="84"/>
                    </a:lnTo>
                    <a:lnTo>
                      <a:pt x="153" y="86"/>
                    </a:lnTo>
                    <a:lnTo>
                      <a:pt x="141" y="96"/>
                    </a:lnTo>
                    <a:lnTo>
                      <a:pt x="136" y="99"/>
                    </a:lnTo>
                    <a:lnTo>
                      <a:pt x="134" y="102"/>
                    </a:lnTo>
                    <a:lnTo>
                      <a:pt x="133" y="107"/>
                    </a:lnTo>
                    <a:lnTo>
                      <a:pt x="131" y="110"/>
                    </a:lnTo>
                    <a:lnTo>
                      <a:pt x="129" y="110"/>
                    </a:lnTo>
                    <a:lnTo>
                      <a:pt x="126" y="107"/>
                    </a:lnTo>
                    <a:lnTo>
                      <a:pt x="125" y="105"/>
                    </a:lnTo>
                    <a:lnTo>
                      <a:pt x="115" y="91"/>
                    </a:lnTo>
                    <a:lnTo>
                      <a:pt x="110" y="84"/>
                    </a:lnTo>
                    <a:lnTo>
                      <a:pt x="108" y="76"/>
                    </a:lnTo>
                    <a:lnTo>
                      <a:pt x="100" y="60"/>
                    </a:lnTo>
                    <a:lnTo>
                      <a:pt x="98" y="54"/>
                    </a:lnTo>
                    <a:lnTo>
                      <a:pt x="100" y="51"/>
                    </a:lnTo>
                    <a:lnTo>
                      <a:pt x="100" y="49"/>
                    </a:lnTo>
                    <a:lnTo>
                      <a:pt x="101" y="47"/>
                    </a:lnTo>
                    <a:lnTo>
                      <a:pt x="101" y="40"/>
                    </a:lnTo>
                    <a:lnTo>
                      <a:pt x="99" y="35"/>
                    </a:lnTo>
                    <a:lnTo>
                      <a:pt x="97" y="33"/>
                    </a:lnTo>
                    <a:lnTo>
                      <a:pt x="89" y="32"/>
                    </a:lnTo>
                    <a:lnTo>
                      <a:pt x="55" y="32"/>
                    </a:lnTo>
                    <a:lnTo>
                      <a:pt x="49" y="33"/>
                    </a:lnTo>
                    <a:lnTo>
                      <a:pt x="42" y="38"/>
                    </a:lnTo>
                    <a:lnTo>
                      <a:pt x="40" y="35"/>
                    </a:lnTo>
                    <a:lnTo>
                      <a:pt x="38" y="32"/>
                    </a:lnTo>
                    <a:lnTo>
                      <a:pt x="33" y="23"/>
                    </a:lnTo>
                    <a:lnTo>
                      <a:pt x="31" y="20"/>
                    </a:lnTo>
                    <a:lnTo>
                      <a:pt x="31" y="19"/>
                    </a:lnTo>
                    <a:lnTo>
                      <a:pt x="29" y="14"/>
                    </a:lnTo>
                    <a:lnTo>
                      <a:pt x="28" y="12"/>
                    </a:lnTo>
                    <a:lnTo>
                      <a:pt x="28" y="11"/>
                    </a:lnTo>
                    <a:lnTo>
                      <a:pt x="26" y="7"/>
                    </a:lnTo>
                    <a:lnTo>
                      <a:pt x="23" y="4"/>
                    </a:lnTo>
                    <a:lnTo>
                      <a:pt x="19" y="0"/>
                    </a:lnTo>
                    <a:lnTo>
                      <a:pt x="15" y="1"/>
                    </a:lnTo>
                    <a:lnTo>
                      <a:pt x="12" y="2"/>
                    </a:lnTo>
                    <a:lnTo>
                      <a:pt x="11" y="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" name="Freeform 611">
                <a:extLst>
                  <a:ext uri="{FF2B5EF4-FFF2-40B4-BE49-F238E27FC236}">
                    <a16:creationId xmlns:a16="http://schemas.microsoft.com/office/drawing/2014/main" id="{00D36537-7083-1BF4-EDEB-49E354082E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9" y="2905"/>
                <a:ext cx="5" cy="7"/>
              </a:xfrm>
              <a:custGeom>
                <a:avLst/>
                <a:gdLst>
                  <a:gd name="T0" fmla="*/ 7 w 15"/>
                  <a:gd name="T1" fmla="*/ 1 h 22"/>
                  <a:gd name="T2" fmla="*/ 12 w 15"/>
                  <a:gd name="T3" fmla="*/ 5 h 22"/>
                  <a:gd name="T4" fmla="*/ 15 w 15"/>
                  <a:gd name="T5" fmla="*/ 13 h 22"/>
                  <a:gd name="T6" fmla="*/ 14 w 15"/>
                  <a:gd name="T7" fmla="*/ 17 h 22"/>
                  <a:gd name="T8" fmla="*/ 13 w 15"/>
                  <a:gd name="T9" fmla="*/ 21 h 22"/>
                  <a:gd name="T10" fmla="*/ 10 w 15"/>
                  <a:gd name="T11" fmla="*/ 21 h 22"/>
                  <a:gd name="T12" fmla="*/ 8 w 15"/>
                  <a:gd name="T13" fmla="*/ 21 h 22"/>
                  <a:gd name="T14" fmla="*/ 7 w 15"/>
                  <a:gd name="T15" fmla="*/ 21 h 22"/>
                  <a:gd name="T16" fmla="*/ 7 w 15"/>
                  <a:gd name="T17" fmla="*/ 22 h 22"/>
                  <a:gd name="T18" fmla="*/ 5 w 15"/>
                  <a:gd name="T19" fmla="*/ 21 h 22"/>
                  <a:gd name="T20" fmla="*/ 5 w 15"/>
                  <a:gd name="T21" fmla="*/ 19 h 22"/>
                  <a:gd name="T22" fmla="*/ 3 w 15"/>
                  <a:gd name="T23" fmla="*/ 16 h 22"/>
                  <a:gd name="T24" fmla="*/ 2 w 15"/>
                  <a:gd name="T25" fmla="*/ 12 h 22"/>
                  <a:gd name="T26" fmla="*/ 0 w 15"/>
                  <a:gd name="T27" fmla="*/ 4 h 22"/>
                  <a:gd name="T28" fmla="*/ 2 w 15"/>
                  <a:gd name="T29" fmla="*/ 1 h 22"/>
                  <a:gd name="T30" fmla="*/ 3 w 15"/>
                  <a:gd name="T31" fmla="*/ 0 h 22"/>
                  <a:gd name="T32" fmla="*/ 7 w 15"/>
                  <a:gd name="T3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5" h="22">
                    <a:moveTo>
                      <a:pt x="7" y="1"/>
                    </a:moveTo>
                    <a:lnTo>
                      <a:pt x="12" y="5"/>
                    </a:lnTo>
                    <a:lnTo>
                      <a:pt x="15" y="13"/>
                    </a:lnTo>
                    <a:lnTo>
                      <a:pt x="14" y="17"/>
                    </a:lnTo>
                    <a:lnTo>
                      <a:pt x="13" y="21"/>
                    </a:lnTo>
                    <a:lnTo>
                      <a:pt x="10" y="21"/>
                    </a:lnTo>
                    <a:lnTo>
                      <a:pt x="8" y="21"/>
                    </a:lnTo>
                    <a:lnTo>
                      <a:pt x="7" y="21"/>
                    </a:lnTo>
                    <a:lnTo>
                      <a:pt x="7" y="22"/>
                    </a:lnTo>
                    <a:lnTo>
                      <a:pt x="5" y="21"/>
                    </a:lnTo>
                    <a:lnTo>
                      <a:pt x="5" y="19"/>
                    </a:lnTo>
                    <a:lnTo>
                      <a:pt x="3" y="16"/>
                    </a:lnTo>
                    <a:lnTo>
                      <a:pt x="2" y="12"/>
                    </a:lnTo>
                    <a:lnTo>
                      <a:pt x="0" y="4"/>
                    </a:lnTo>
                    <a:lnTo>
                      <a:pt x="2" y="1"/>
                    </a:lnTo>
                    <a:lnTo>
                      <a:pt x="3" y="0"/>
                    </a:lnTo>
                    <a:lnTo>
                      <a:pt x="7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" name="Freeform 612">
                <a:extLst>
                  <a:ext uri="{FF2B5EF4-FFF2-40B4-BE49-F238E27FC236}">
                    <a16:creationId xmlns:a16="http://schemas.microsoft.com/office/drawing/2014/main" id="{BC540A48-4884-DC90-E92E-8FAD29300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5" y="2944"/>
                <a:ext cx="16" cy="13"/>
              </a:xfrm>
              <a:custGeom>
                <a:avLst/>
                <a:gdLst>
                  <a:gd name="T0" fmla="*/ 25 w 50"/>
                  <a:gd name="T1" fmla="*/ 36 h 39"/>
                  <a:gd name="T2" fmla="*/ 18 w 50"/>
                  <a:gd name="T3" fmla="*/ 38 h 39"/>
                  <a:gd name="T4" fmla="*/ 15 w 50"/>
                  <a:gd name="T5" fmla="*/ 38 h 39"/>
                  <a:gd name="T6" fmla="*/ 15 w 50"/>
                  <a:gd name="T7" fmla="*/ 39 h 39"/>
                  <a:gd name="T8" fmla="*/ 4 w 50"/>
                  <a:gd name="T9" fmla="*/ 38 h 39"/>
                  <a:gd name="T10" fmla="*/ 1 w 50"/>
                  <a:gd name="T11" fmla="*/ 37 h 39"/>
                  <a:gd name="T12" fmla="*/ 0 w 50"/>
                  <a:gd name="T13" fmla="*/ 37 h 39"/>
                  <a:gd name="T14" fmla="*/ 0 w 50"/>
                  <a:gd name="T15" fmla="*/ 36 h 39"/>
                  <a:gd name="T16" fmla="*/ 3 w 50"/>
                  <a:gd name="T17" fmla="*/ 36 h 39"/>
                  <a:gd name="T18" fmla="*/ 37 w 50"/>
                  <a:gd name="T19" fmla="*/ 6 h 39"/>
                  <a:gd name="T20" fmla="*/ 46 w 50"/>
                  <a:gd name="T21" fmla="*/ 0 h 39"/>
                  <a:gd name="T22" fmla="*/ 48 w 50"/>
                  <a:gd name="T23" fmla="*/ 0 h 39"/>
                  <a:gd name="T24" fmla="*/ 49 w 50"/>
                  <a:gd name="T25" fmla="*/ 2 h 39"/>
                  <a:gd name="T26" fmla="*/ 50 w 50"/>
                  <a:gd name="T27" fmla="*/ 15 h 39"/>
                  <a:gd name="T28" fmla="*/ 48 w 50"/>
                  <a:gd name="T29" fmla="*/ 18 h 39"/>
                  <a:gd name="T30" fmla="*/ 44 w 50"/>
                  <a:gd name="T31" fmla="*/ 22 h 39"/>
                  <a:gd name="T32" fmla="*/ 25 w 50"/>
                  <a:gd name="T33" fmla="*/ 3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0" h="39">
                    <a:moveTo>
                      <a:pt x="25" y="36"/>
                    </a:moveTo>
                    <a:lnTo>
                      <a:pt x="18" y="38"/>
                    </a:lnTo>
                    <a:lnTo>
                      <a:pt x="15" y="38"/>
                    </a:lnTo>
                    <a:lnTo>
                      <a:pt x="15" y="39"/>
                    </a:lnTo>
                    <a:lnTo>
                      <a:pt x="4" y="38"/>
                    </a:lnTo>
                    <a:lnTo>
                      <a:pt x="1" y="37"/>
                    </a:lnTo>
                    <a:lnTo>
                      <a:pt x="0" y="37"/>
                    </a:lnTo>
                    <a:lnTo>
                      <a:pt x="0" y="36"/>
                    </a:lnTo>
                    <a:lnTo>
                      <a:pt x="3" y="36"/>
                    </a:lnTo>
                    <a:lnTo>
                      <a:pt x="37" y="6"/>
                    </a:lnTo>
                    <a:lnTo>
                      <a:pt x="46" y="0"/>
                    </a:lnTo>
                    <a:lnTo>
                      <a:pt x="48" y="0"/>
                    </a:lnTo>
                    <a:lnTo>
                      <a:pt x="49" y="2"/>
                    </a:lnTo>
                    <a:lnTo>
                      <a:pt x="50" y="15"/>
                    </a:lnTo>
                    <a:lnTo>
                      <a:pt x="48" y="18"/>
                    </a:lnTo>
                    <a:lnTo>
                      <a:pt x="44" y="22"/>
                    </a:lnTo>
                    <a:lnTo>
                      <a:pt x="25" y="3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" name="Freeform 613">
                <a:extLst>
                  <a:ext uri="{FF2B5EF4-FFF2-40B4-BE49-F238E27FC236}">
                    <a16:creationId xmlns:a16="http://schemas.microsoft.com/office/drawing/2014/main" id="{0720A7B2-C60E-3323-4FAE-068EFC06AE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2" y="2927"/>
                <a:ext cx="11" cy="9"/>
              </a:xfrm>
              <a:custGeom>
                <a:avLst/>
                <a:gdLst>
                  <a:gd name="T0" fmla="*/ 9 w 31"/>
                  <a:gd name="T1" fmla="*/ 0 h 27"/>
                  <a:gd name="T2" fmla="*/ 17 w 31"/>
                  <a:gd name="T3" fmla="*/ 3 h 27"/>
                  <a:gd name="T4" fmla="*/ 19 w 31"/>
                  <a:gd name="T5" fmla="*/ 4 h 27"/>
                  <a:gd name="T6" fmla="*/ 22 w 31"/>
                  <a:gd name="T7" fmla="*/ 3 h 27"/>
                  <a:gd name="T8" fmla="*/ 23 w 31"/>
                  <a:gd name="T9" fmla="*/ 0 h 27"/>
                  <a:gd name="T10" fmla="*/ 25 w 31"/>
                  <a:gd name="T11" fmla="*/ 0 h 27"/>
                  <a:gd name="T12" fmla="*/ 27 w 31"/>
                  <a:gd name="T13" fmla="*/ 2 h 27"/>
                  <a:gd name="T14" fmla="*/ 30 w 31"/>
                  <a:gd name="T15" fmla="*/ 6 h 27"/>
                  <a:gd name="T16" fmla="*/ 31 w 31"/>
                  <a:gd name="T17" fmla="*/ 12 h 27"/>
                  <a:gd name="T18" fmla="*/ 31 w 31"/>
                  <a:gd name="T19" fmla="*/ 15 h 27"/>
                  <a:gd name="T20" fmla="*/ 30 w 31"/>
                  <a:gd name="T21" fmla="*/ 17 h 27"/>
                  <a:gd name="T22" fmla="*/ 28 w 31"/>
                  <a:gd name="T23" fmla="*/ 17 h 27"/>
                  <a:gd name="T24" fmla="*/ 26 w 31"/>
                  <a:gd name="T25" fmla="*/ 16 h 27"/>
                  <a:gd name="T26" fmla="*/ 25 w 31"/>
                  <a:gd name="T27" fmla="*/ 16 h 27"/>
                  <a:gd name="T28" fmla="*/ 22 w 31"/>
                  <a:gd name="T29" fmla="*/ 14 h 27"/>
                  <a:gd name="T30" fmla="*/ 21 w 31"/>
                  <a:gd name="T31" fmla="*/ 14 h 27"/>
                  <a:gd name="T32" fmla="*/ 19 w 31"/>
                  <a:gd name="T33" fmla="*/ 14 h 27"/>
                  <a:gd name="T34" fmla="*/ 21 w 31"/>
                  <a:gd name="T35" fmla="*/ 17 h 27"/>
                  <a:gd name="T36" fmla="*/ 21 w 31"/>
                  <a:gd name="T37" fmla="*/ 19 h 27"/>
                  <a:gd name="T38" fmla="*/ 19 w 31"/>
                  <a:gd name="T39" fmla="*/ 19 h 27"/>
                  <a:gd name="T40" fmla="*/ 19 w 31"/>
                  <a:gd name="T41" fmla="*/ 21 h 27"/>
                  <a:gd name="T42" fmla="*/ 19 w 31"/>
                  <a:gd name="T43" fmla="*/ 23 h 27"/>
                  <a:gd name="T44" fmla="*/ 16 w 31"/>
                  <a:gd name="T45" fmla="*/ 25 h 27"/>
                  <a:gd name="T46" fmla="*/ 13 w 31"/>
                  <a:gd name="T47" fmla="*/ 27 h 27"/>
                  <a:gd name="T48" fmla="*/ 8 w 31"/>
                  <a:gd name="T49" fmla="*/ 26 h 27"/>
                  <a:gd name="T50" fmla="*/ 5 w 31"/>
                  <a:gd name="T51" fmla="*/ 24 h 27"/>
                  <a:gd name="T52" fmla="*/ 2 w 31"/>
                  <a:gd name="T53" fmla="*/ 19 h 27"/>
                  <a:gd name="T54" fmla="*/ 0 w 31"/>
                  <a:gd name="T55" fmla="*/ 14 h 27"/>
                  <a:gd name="T56" fmla="*/ 0 w 31"/>
                  <a:gd name="T57" fmla="*/ 8 h 27"/>
                  <a:gd name="T58" fmla="*/ 5 w 31"/>
                  <a:gd name="T59" fmla="*/ 4 h 27"/>
                  <a:gd name="T60" fmla="*/ 6 w 31"/>
                  <a:gd name="T61" fmla="*/ 0 h 27"/>
                  <a:gd name="T62" fmla="*/ 9 w 31"/>
                  <a:gd name="T6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1" h="27">
                    <a:moveTo>
                      <a:pt x="9" y="0"/>
                    </a:moveTo>
                    <a:lnTo>
                      <a:pt x="17" y="3"/>
                    </a:lnTo>
                    <a:lnTo>
                      <a:pt x="19" y="4"/>
                    </a:lnTo>
                    <a:lnTo>
                      <a:pt x="22" y="3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1" y="12"/>
                    </a:lnTo>
                    <a:lnTo>
                      <a:pt x="31" y="15"/>
                    </a:lnTo>
                    <a:lnTo>
                      <a:pt x="30" y="17"/>
                    </a:lnTo>
                    <a:lnTo>
                      <a:pt x="28" y="17"/>
                    </a:lnTo>
                    <a:lnTo>
                      <a:pt x="26" y="16"/>
                    </a:lnTo>
                    <a:lnTo>
                      <a:pt x="25" y="16"/>
                    </a:lnTo>
                    <a:lnTo>
                      <a:pt x="22" y="14"/>
                    </a:lnTo>
                    <a:lnTo>
                      <a:pt x="21" y="14"/>
                    </a:lnTo>
                    <a:lnTo>
                      <a:pt x="19" y="14"/>
                    </a:lnTo>
                    <a:lnTo>
                      <a:pt x="21" y="17"/>
                    </a:lnTo>
                    <a:lnTo>
                      <a:pt x="21" y="19"/>
                    </a:lnTo>
                    <a:lnTo>
                      <a:pt x="19" y="19"/>
                    </a:lnTo>
                    <a:lnTo>
                      <a:pt x="19" y="21"/>
                    </a:lnTo>
                    <a:lnTo>
                      <a:pt x="19" y="23"/>
                    </a:lnTo>
                    <a:lnTo>
                      <a:pt x="16" y="25"/>
                    </a:lnTo>
                    <a:lnTo>
                      <a:pt x="13" y="27"/>
                    </a:lnTo>
                    <a:lnTo>
                      <a:pt x="8" y="26"/>
                    </a:lnTo>
                    <a:lnTo>
                      <a:pt x="5" y="24"/>
                    </a:lnTo>
                    <a:lnTo>
                      <a:pt x="2" y="19"/>
                    </a:lnTo>
                    <a:lnTo>
                      <a:pt x="0" y="14"/>
                    </a:lnTo>
                    <a:lnTo>
                      <a:pt x="0" y="8"/>
                    </a:lnTo>
                    <a:lnTo>
                      <a:pt x="5" y="4"/>
                    </a:lnTo>
                    <a:lnTo>
                      <a:pt x="6" y="0"/>
                    </a:lnTo>
                    <a:lnTo>
                      <a:pt x="9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" name="Freeform 614">
                <a:extLst>
                  <a:ext uri="{FF2B5EF4-FFF2-40B4-BE49-F238E27FC236}">
                    <a16:creationId xmlns:a16="http://schemas.microsoft.com/office/drawing/2014/main" id="{8FFD1091-536F-BC2B-06DF-56E7F33590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2" y="2869"/>
                <a:ext cx="14" cy="12"/>
              </a:xfrm>
              <a:custGeom>
                <a:avLst/>
                <a:gdLst>
                  <a:gd name="T0" fmla="*/ 28 w 43"/>
                  <a:gd name="T1" fmla="*/ 36 h 36"/>
                  <a:gd name="T2" fmla="*/ 28 w 43"/>
                  <a:gd name="T3" fmla="*/ 35 h 36"/>
                  <a:gd name="T4" fmla="*/ 29 w 43"/>
                  <a:gd name="T5" fmla="*/ 35 h 36"/>
                  <a:gd name="T6" fmla="*/ 31 w 43"/>
                  <a:gd name="T7" fmla="*/ 35 h 36"/>
                  <a:gd name="T8" fmla="*/ 32 w 43"/>
                  <a:gd name="T9" fmla="*/ 33 h 36"/>
                  <a:gd name="T10" fmla="*/ 33 w 43"/>
                  <a:gd name="T11" fmla="*/ 26 h 36"/>
                  <a:gd name="T12" fmla="*/ 36 w 43"/>
                  <a:gd name="T13" fmla="*/ 17 h 36"/>
                  <a:gd name="T14" fmla="*/ 36 w 43"/>
                  <a:gd name="T15" fmla="*/ 12 h 36"/>
                  <a:gd name="T16" fmla="*/ 33 w 43"/>
                  <a:gd name="T17" fmla="*/ 9 h 36"/>
                  <a:gd name="T18" fmla="*/ 37 w 43"/>
                  <a:gd name="T19" fmla="*/ 9 h 36"/>
                  <a:gd name="T20" fmla="*/ 39 w 43"/>
                  <a:gd name="T21" fmla="*/ 8 h 36"/>
                  <a:gd name="T22" fmla="*/ 41 w 43"/>
                  <a:gd name="T23" fmla="*/ 8 h 36"/>
                  <a:gd name="T24" fmla="*/ 41 w 43"/>
                  <a:gd name="T25" fmla="*/ 7 h 36"/>
                  <a:gd name="T26" fmla="*/ 42 w 43"/>
                  <a:gd name="T27" fmla="*/ 7 h 36"/>
                  <a:gd name="T28" fmla="*/ 43 w 43"/>
                  <a:gd name="T29" fmla="*/ 7 h 36"/>
                  <a:gd name="T30" fmla="*/ 42 w 43"/>
                  <a:gd name="T31" fmla="*/ 5 h 36"/>
                  <a:gd name="T32" fmla="*/ 40 w 43"/>
                  <a:gd name="T33" fmla="*/ 3 h 36"/>
                  <a:gd name="T34" fmla="*/ 31 w 43"/>
                  <a:gd name="T35" fmla="*/ 1 h 36"/>
                  <a:gd name="T36" fmla="*/ 26 w 43"/>
                  <a:gd name="T37" fmla="*/ 0 h 36"/>
                  <a:gd name="T38" fmla="*/ 25 w 43"/>
                  <a:gd name="T39" fmla="*/ 5 h 36"/>
                  <a:gd name="T40" fmla="*/ 23 w 43"/>
                  <a:gd name="T41" fmla="*/ 9 h 36"/>
                  <a:gd name="T42" fmla="*/ 21 w 43"/>
                  <a:gd name="T43" fmla="*/ 10 h 36"/>
                  <a:gd name="T44" fmla="*/ 20 w 43"/>
                  <a:gd name="T45" fmla="*/ 10 h 36"/>
                  <a:gd name="T46" fmla="*/ 20 w 43"/>
                  <a:gd name="T47" fmla="*/ 11 h 36"/>
                  <a:gd name="T48" fmla="*/ 11 w 43"/>
                  <a:gd name="T49" fmla="*/ 11 h 36"/>
                  <a:gd name="T50" fmla="*/ 5 w 43"/>
                  <a:gd name="T51" fmla="*/ 14 h 36"/>
                  <a:gd name="T52" fmla="*/ 1 w 43"/>
                  <a:gd name="T53" fmla="*/ 18 h 36"/>
                  <a:gd name="T54" fmla="*/ 0 w 43"/>
                  <a:gd name="T55" fmla="*/ 24 h 36"/>
                  <a:gd name="T56" fmla="*/ 4 w 43"/>
                  <a:gd name="T57" fmla="*/ 29 h 36"/>
                  <a:gd name="T58" fmla="*/ 10 w 43"/>
                  <a:gd name="T59" fmla="*/ 32 h 36"/>
                  <a:gd name="T60" fmla="*/ 12 w 43"/>
                  <a:gd name="T61" fmla="*/ 32 h 36"/>
                  <a:gd name="T62" fmla="*/ 18 w 43"/>
                  <a:gd name="T63" fmla="*/ 32 h 36"/>
                  <a:gd name="T64" fmla="*/ 20 w 43"/>
                  <a:gd name="T65" fmla="*/ 32 h 36"/>
                  <a:gd name="T66" fmla="*/ 23 w 43"/>
                  <a:gd name="T67" fmla="*/ 35 h 36"/>
                  <a:gd name="T68" fmla="*/ 24 w 43"/>
                  <a:gd name="T69" fmla="*/ 35 h 36"/>
                  <a:gd name="T70" fmla="*/ 25 w 43"/>
                  <a:gd name="T71" fmla="*/ 35 h 36"/>
                  <a:gd name="T72" fmla="*/ 28 w 43"/>
                  <a:gd name="T7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3" h="36">
                    <a:moveTo>
                      <a:pt x="28" y="36"/>
                    </a:moveTo>
                    <a:lnTo>
                      <a:pt x="28" y="35"/>
                    </a:lnTo>
                    <a:lnTo>
                      <a:pt x="29" y="35"/>
                    </a:lnTo>
                    <a:lnTo>
                      <a:pt x="31" y="35"/>
                    </a:lnTo>
                    <a:lnTo>
                      <a:pt x="32" y="33"/>
                    </a:lnTo>
                    <a:lnTo>
                      <a:pt x="33" y="26"/>
                    </a:lnTo>
                    <a:lnTo>
                      <a:pt x="36" y="17"/>
                    </a:lnTo>
                    <a:lnTo>
                      <a:pt x="36" y="12"/>
                    </a:lnTo>
                    <a:lnTo>
                      <a:pt x="33" y="9"/>
                    </a:lnTo>
                    <a:lnTo>
                      <a:pt x="37" y="9"/>
                    </a:lnTo>
                    <a:lnTo>
                      <a:pt x="39" y="8"/>
                    </a:lnTo>
                    <a:lnTo>
                      <a:pt x="41" y="8"/>
                    </a:lnTo>
                    <a:lnTo>
                      <a:pt x="41" y="7"/>
                    </a:lnTo>
                    <a:lnTo>
                      <a:pt x="42" y="7"/>
                    </a:lnTo>
                    <a:lnTo>
                      <a:pt x="43" y="7"/>
                    </a:lnTo>
                    <a:lnTo>
                      <a:pt x="42" y="5"/>
                    </a:lnTo>
                    <a:lnTo>
                      <a:pt x="40" y="3"/>
                    </a:lnTo>
                    <a:lnTo>
                      <a:pt x="31" y="1"/>
                    </a:lnTo>
                    <a:lnTo>
                      <a:pt x="26" y="0"/>
                    </a:lnTo>
                    <a:lnTo>
                      <a:pt x="25" y="5"/>
                    </a:lnTo>
                    <a:lnTo>
                      <a:pt x="23" y="9"/>
                    </a:lnTo>
                    <a:lnTo>
                      <a:pt x="21" y="10"/>
                    </a:lnTo>
                    <a:lnTo>
                      <a:pt x="20" y="10"/>
                    </a:lnTo>
                    <a:lnTo>
                      <a:pt x="20" y="11"/>
                    </a:lnTo>
                    <a:lnTo>
                      <a:pt x="11" y="11"/>
                    </a:lnTo>
                    <a:lnTo>
                      <a:pt x="5" y="14"/>
                    </a:lnTo>
                    <a:lnTo>
                      <a:pt x="1" y="18"/>
                    </a:lnTo>
                    <a:lnTo>
                      <a:pt x="0" y="24"/>
                    </a:lnTo>
                    <a:lnTo>
                      <a:pt x="4" y="29"/>
                    </a:lnTo>
                    <a:lnTo>
                      <a:pt x="10" y="32"/>
                    </a:lnTo>
                    <a:lnTo>
                      <a:pt x="12" y="32"/>
                    </a:lnTo>
                    <a:lnTo>
                      <a:pt x="18" y="32"/>
                    </a:lnTo>
                    <a:lnTo>
                      <a:pt x="20" y="32"/>
                    </a:lnTo>
                    <a:lnTo>
                      <a:pt x="23" y="35"/>
                    </a:lnTo>
                    <a:lnTo>
                      <a:pt x="24" y="35"/>
                    </a:lnTo>
                    <a:lnTo>
                      <a:pt x="25" y="35"/>
                    </a:lnTo>
                    <a:lnTo>
                      <a:pt x="28" y="3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" name="Freeform 615">
                <a:extLst>
                  <a:ext uri="{FF2B5EF4-FFF2-40B4-BE49-F238E27FC236}">
                    <a16:creationId xmlns:a16="http://schemas.microsoft.com/office/drawing/2014/main" id="{38F91CD1-2DD8-1452-D893-893CDE30B7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2894"/>
                <a:ext cx="59" cy="46"/>
              </a:xfrm>
              <a:custGeom>
                <a:avLst/>
                <a:gdLst>
                  <a:gd name="T0" fmla="*/ 93 w 176"/>
                  <a:gd name="T1" fmla="*/ 0 h 136"/>
                  <a:gd name="T2" fmla="*/ 94 w 176"/>
                  <a:gd name="T3" fmla="*/ 6 h 136"/>
                  <a:gd name="T4" fmla="*/ 100 w 176"/>
                  <a:gd name="T5" fmla="*/ 18 h 136"/>
                  <a:gd name="T6" fmla="*/ 97 w 176"/>
                  <a:gd name="T7" fmla="*/ 20 h 136"/>
                  <a:gd name="T8" fmla="*/ 86 w 176"/>
                  <a:gd name="T9" fmla="*/ 27 h 136"/>
                  <a:gd name="T10" fmla="*/ 67 w 176"/>
                  <a:gd name="T11" fmla="*/ 29 h 136"/>
                  <a:gd name="T12" fmla="*/ 55 w 176"/>
                  <a:gd name="T13" fmla="*/ 21 h 136"/>
                  <a:gd name="T14" fmla="*/ 40 w 176"/>
                  <a:gd name="T15" fmla="*/ 15 h 136"/>
                  <a:gd name="T16" fmla="*/ 36 w 176"/>
                  <a:gd name="T17" fmla="*/ 17 h 136"/>
                  <a:gd name="T18" fmla="*/ 38 w 176"/>
                  <a:gd name="T19" fmla="*/ 27 h 136"/>
                  <a:gd name="T20" fmla="*/ 49 w 176"/>
                  <a:gd name="T21" fmla="*/ 37 h 136"/>
                  <a:gd name="T22" fmla="*/ 61 w 176"/>
                  <a:gd name="T23" fmla="*/ 47 h 136"/>
                  <a:gd name="T24" fmla="*/ 67 w 176"/>
                  <a:gd name="T25" fmla="*/ 57 h 136"/>
                  <a:gd name="T26" fmla="*/ 68 w 176"/>
                  <a:gd name="T27" fmla="*/ 76 h 136"/>
                  <a:gd name="T28" fmla="*/ 65 w 176"/>
                  <a:gd name="T29" fmla="*/ 82 h 136"/>
                  <a:gd name="T30" fmla="*/ 58 w 176"/>
                  <a:gd name="T31" fmla="*/ 79 h 136"/>
                  <a:gd name="T32" fmla="*/ 41 w 176"/>
                  <a:gd name="T33" fmla="*/ 75 h 136"/>
                  <a:gd name="T34" fmla="*/ 32 w 176"/>
                  <a:gd name="T35" fmla="*/ 74 h 136"/>
                  <a:gd name="T36" fmla="*/ 41 w 176"/>
                  <a:gd name="T37" fmla="*/ 87 h 136"/>
                  <a:gd name="T38" fmla="*/ 58 w 176"/>
                  <a:gd name="T39" fmla="*/ 107 h 136"/>
                  <a:gd name="T40" fmla="*/ 56 w 176"/>
                  <a:gd name="T41" fmla="*/ 110 h 136"/>
                  <a:gd name="T42" fmla="*/ 51 w 176"/>
                  <a:gd name="T43" fmla="*/ 110 h 136"/>
                  <a:gd name="T44" fmla="*/ 40 w 176"/>
                  <a:gd name="T45" fmla="*/ 99 h 136"/>
                  <a:gd name="T46" fmla="*/ 37 w 176"/>
                  <a:gd name="T47" fmla="*/ 95 h 136"/>
                  <a:gd name="T48" fmla="*/ 30 w 176"/>
                  <a:gd name="T49" fmla="*/ 80 h 136"/>
                  <a:gd name="T50" fmla="*/ 30 w 176"/>
                  <a:gd name="T51" fmla="*/ 63 h 136"/>
                  <a:gd name="T52" fmla="*/ 19 w 176"/>
                  <a:gd name="T53" fmla="*/ 44 h 136"/>
                  <a:gd name="T54" fmla="*/ 8 w 176"/>
                  <a:gd name="T55" fmla="*/ 42 h 136"/>
                  <a:gd name="T56" fmla="*/ 4 w 176"/>
                  <a:gd name="T57" fmla="*/ 57 h 136"/>
                  <a:gd name="T58" fmla="*/ 33 w 176"/>
                  <a:gd name="T59" fmla="*/ 98 h 136"/>
                  <a:gd name="T60" fmla="*/ 53 w 176"/>
                  <a:gd name="T61" fmla="*/ 121 h 136"/>
                  <a:gd name="T62" fmla="*/ 62 w 176"/>
                  <a:gd name="T63" fmla="*/ 126 h 136"/>
                  <a:gd name="T64" fmla="*/ 138 w 176"/>
                  <a:gd name="T65" fmla="*/ 130 h 136"/>
                  <a:gd name="T66" fmla="*/ 140 w 176"/>
                  <a:gd name="T67" fmla="*/ 110 h 136"/>
                  <a:gd name="T68" fmla="*/ 142 w 176"/>
                  <a:gd name="T69" fmla="*/ 95 h 136"/>
                  <a:gd name="T70" fmla="*/ 144 w 176"/>
                  <a:gd name="T71" fmla="*/ 86 h 136"/>
                  <a:gd name="T72" fmla="*/ 148 w 176"/>
                  <a:gd name="T73" fmla="*/ 91 h 136"/>
                  <a:gd name="T74" fmla="*/ 151 w 176"/>
                  <a:gd name="T75" fmla="*/ 98 h 136"/>
                  <a:gd name="T76" fmla="*/ 150 w 176"/>
                  <a:gd name="T77" fmla="*/ 111 h 136"/>
                  <a:gd name="T78" fmla="*/ 151 w 176"/>
                  <a:gd name="T79" fmla="*/ 122 h 136"/>
                  <a:gd name="T80" fmla="*/ 155 w 176"/>
                  <a:gd name="T81" fmla="*/ 134 h 136"/>
                  <a:gd name="T82" fmla="*/ 171 w 176"/>
                  <a:gd name="T83" fmla="*/ 135 h 136"/>
                  <a:gd name="T84" fmla="*/ 174 w 176"/>
                  <a:gd name="T85" fmla="*/ 132 h 136"/>
                  <a:gd name="T86" fmla="*/ 174 w 176"/>
                  <a:gd name="T87" fmla="*/ 114 h 136"/>
                  <a:gd name="T88" fmla="*/ 172 w 176"/>
                  <a:gd name="T89" fmla="*/ 86 h 136"/>
                  <a:gd name="T90" fmla="*/ 167 w 176"/>
                  <a:gd name="T91" fmla="*/ 75 h 136"/>
                  <a:gd name="T92" fmla="*/ 167 w 176"/>
                  <a:gd name="T93" fmla="*/ 69 h 136"/>
                  <a:gd name="T94" fmla="*/ 167 w 176"/>
                  <a:gd name="T95" fmla="*/ 60 h 136"/>
                  <a:gd name="T96" fmla="*/ 161 w 176"/>
                  <a:gd name="T97" fmla="*/ 52 h 136"/>
                  <a:gd name="T98" fmla="*/ 149 w 176"/>
                  <a:gd name="T99" fmla="*/ 58 h 136"/>
                  <a:gd name="T100" fmla="*/ 145 w 176"/>
                  <a:gd name="T101" fmla="*/ 68 h 136"/>
                  <a:gd name="T102" fmla="*/ 133 w 176"/>
                  <a:gd name="T103" fmla="*/ 65 h 136"/>
                  <a:gd name="T104" fmla="*/ 128 w 176"/>
                  <a:gd name="T105" fmla="*/ 65 h 136"/>
                  <a:gd name="T106" fmla="*/ 140 w 176"/>
                  <a:gd name="T107" fmla="*/ 55 h 136"/>
                  <a:gd name="T108" fmla="*/ 145 w 176"/>
                  <a:gd name="T109" fmla="*/ 48 h 136"/>
                  <a:gd name="T110" fmla="*/ 134 w 176"/>
                  <a:gd name="T111" fmla="*/ 40 h 136"/>
                  <a:gd name="T112" fmla="*/ 133 w 176"/>
                  <a:gd name="T113" fmla="*/ 18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6" h="136">
                    <a:moveTo>
                      <a:pt x="129" y="14"/>
                    </a:moveTo>
                    <a:lnTo>
                      <a:pt x="97" y="1"/>
                    </a:lnTo>
                    <a:lnTo>
                      <a:pt x="93" y="0"/>
                    </a:lnTo>
                    <a:lnTo>
                      <a:pt x="92" y="1"/>
                    </a:lnTo>
                    <a:lnTo>
                      <a:pt x="91" y="2"/>
                    </a:lnTo>
                    <a:lnTo>
                      <a:pt x="94" y="6"/>
                    </a:lnTo>
                    <a:lnTo>
                      <a:pt x="99" y="15"/>
                    </a:lnTo>
                    <a:lnTo>
                      <a:pt x="100" y="16"/>
                    </a:lnTo>
                    <a:lnTo>
                      <a:pt x="100" y="18"/>
                    </a:lnTo>
                    <a:lnTo>
                      <a:pt x="99" y="18"/>
                    </a:lnTo>
                    <a:lnTo>
                      <a:pt x="99" y="19"/>
                    </a:lnTo>
                    <a:lnTo>
                      <a:pt x="97" y="20"/>
                    </a:lnTo>
                    <a:lnTo>
                      <a:pt x="93" y="21"/>
                    </a:lnTo>
                    <a:lnTo>
                      <a:pt x="91" y="25"/>
                    </a:lnTo>
                    <a:lnTo>
                      <a:pt x="86" y="27"/>
                    </a:lnTo>
                    <a:lnTo>
                      <a:pt x="80" y="30"/>
                    </a:lnTo>
                    <a:lnTo>
                      <a:pt x="74" y="30"/>
                    </a:lnTo>
                    <a:lnTo>
                      <a:pt x="67" y="29"/>
                    </a:lnTo>
                    <a:lnTo>
                      <a:pt x="62" y="27"/>
                    </a:lnTo>
                    <a:lnTo>
                      <a:pt x="61" y="27"/>
                    </a:lnTo>
                    <a:lnTo>
                      <a:pt x="55" y="21"/>
                    </a:lnTo>
                    <a:lnTo>
                      <a:pt x="51" y="18"/>
                    </a:lnTo>
                    <a:lnTo>
                      <a:pt x="45" y="17"/>
                    </a:lnTo>
                    <a:lnTo>
                      <a:pt x="40" y="15"/>
                    </a:lnTo>
                    <a:lnTo>
                      <a:pt x="37" y="13"/>
                    </a:lnTo>
                    <a:lnTo>
                      <a:pt x="36" y="13"/>
                    </a:lnTo>
                    <a:lnTo>
                      <a:pt x="36" y="17"/>
                    </a:lnTo>
                    <a:lnTo>
                      <a:pt x="36" y="23"/>
                    </a:lnTo>
                    <a:lnTo>
                      <a:pt x="36" y="26"/>
                    </a:lnTo>
                    <a:lnTo>
                      <a:pt x="38" y="27"/>
                    </a:lnTo>
                    <a:lnTo>
                      <a:pt x="43" y="28"/>
                    </a:lnTo>
                    <a:lnTo>
                      <a:pt x="47" y="34"/>
                    </a:lnTo>
                    <a:lnTo>
                      <a:pt x="49" y="37"/>
                    </a:lnTo>
                    <a:lnTo>
                      <a:pt x="53" y="41"/>
                    </a:lnTo>
                    <a:lnTo>
                      <a:pt x="57" y="46"/>
                    </a:lnTo>
                    <a:lnTo>
                      <a:pt x="61" y="47"/>
                    </a:lnTo>
                    <a:lnTo>
                      <a:pt x="64" y="49"/>
                    </a:lnTo>
                    <a:lnTo>
                      <a:pt x="66" y="52"/>
                    </a:lnTo>
                    <a:lnTo>
                      <a:pt x="67" y="57"/>
                    </a:lnTo>
                    <a:lnTo>
                      <a:pt x="67" y="68"/>
                    </a:lnTo>
                    <a:lnTo>
                      <a:pt x="70" y="74"/>
                    </a:lnTo>
                    <a:lnTo>
                      <a:pt x="68" y="76"/>
                    </a:lnTo>
                    <a:lnTo>
                      <a:pt x="68" y="78"/>
                    </a:lnTo>
                    <a:lnTo>
                      <a:pt x="66" y="79"/>
                    </a:lnTo>
                    <a:lnTo>
                      <a:pt x="65" y="82"/>
                    </a:lnTo>
                    <a:lnTo>
                      <a:pt x="61" y="80"/>
                    </a:lnTo>
                    <a:lnTo>
                      <a:pt x="59" y="79"/>
                    </a:lnTo>
                    <a:lnTo>
                      <a:pt x="58" y="79"/>
                    </a:lnTo>
                    <a:lnTo>
                      <a:pt x="56" y="79"/>
                    </a:lnTo>
                    <a:lnTo>
                      <a:pt x="48" y="77"/>
                    </a:lnTo>
                    <a:lnTo>
                      <a:pt x="41" y="75"/>
                    </a:lnTo>
                    <a:lnTo>
                      <a:pt x="36" y="72"/>
                    </a:lnTo>
                    <a:lnTo>
                      <a:pt x="33" y="73"/>
                    </a:lnTo>
                    <a:lnTo>
                      <a:pt x="32" y="74"/>
                    </a:lnTo>
                    <a:lnTo>
                      <a:pt x="35" y="79"/>
                    </a:lnTo>
                    <a:lnTo>
                      <a:pt x="37" y="83"/>
                    </a:lnTo>
                    <a:lnTo>
                      <a:pt x="41" y="87"/>
                    </a:lnTo>
                    <a:lnTo>
                      <a:pt x="51" y="94"/>
                    </a:lnTo>
                    <a:lnTo>
                      <a:pt x="56" y="101"/>
                    </a:lnTo>
                    <a:lnTo>
                      <a:pt x="58" y="107"/>
                    </a:lnTo>
                    <a:lnTo>
                      <a:pt x="58" y="108"/>
                    </a:lnTo>
                    <a:lnTo>
                      <a:pt x="58" y="110"/>
                    </a:lnTo>
                    <a:lnTo>
                      <a:pt x="56" y="110"/>
                    </a:lnTo>
                    <a:lnTo>
                      <a:pt x="54" y="111"/>
                    </a:lnTo>
                    <a:lnTo>
                      <a:pt x="52" y="110"/>
                    </a:lnTo>
                    <a:lnTo>
                      <a:pt x="51" y="110"/>
                    </a:lnTo>
                    <a:lnTo>
                      <a:pt x="48" y="108"/>
                    </a:lnTo>
                    <a:lnTo>
                      <a:pt x="44" y="104"/>
                    </a:lnTo>
                    <a:lnTo>
                      <a:pt x="40" y="99"/>
                    </a:lnTo>
                    <a:lnTo>
                      <a:pt x="38" y="98"/>
                    </a:lnTo>
                    <a:lnTo>
                      <a:pt x="37" y="96"/>
                    </a:lnTo>
                    <a:lnTo>
                      <a:pt x="37" y="95"/>
                    </a:lnTo>
                    <a:lnTo>
                      <a:pt x="35" y="90"/>
                    </a:lnTo>
                    <a:lnTo>
                      <a:pt x="33" y="84"/>
                    </a:lnTo>
                    <a:lnTo>
                      <a:pt x="30" y="80"/>
                    </a:lnTo>
                    <a:lnTo>
                      <a:pt x="30" y="77"/>
                    </a:lnTo>
                    <a:lnTo>
                      <a:pt x="30" y="70"/>
                    </a:lnTo>
                    <a:lnTo>
                      <a:pt x="30" y="63"/>
                    </a:lnTo>
                    <a:lnTo>
                      <a:pt x="27" y="53"/>
                    </a:lnTo>
                    <a:lnTo>
                      <a:pt x="22" y="45"/>
                    </a:lnTo>
                    <a:lnTo>
                      <a:pt x="19" y="44"/>
                    </a:lnTo>
                    <a:lnTo>
                      <a:pt x="16" y="45"/>
                    </a:lnTo>
                    <a:lnTo>
                      <a:pt x="13" y="45"/>
                    </a:lnTo>
                    <a:lnTo>
                      <a:pt x="8" y="42"/>
                    </a:lnTo>
                    <a:lnTo>
                      <a:pt x="1" y="47"/>
                    </a:lnTo>
                    <a:lnTo>
                      <a:pt x="0" y="50"/>
                    </a:lnTo>
                    <a:lnTo>
                      <a:pt x="4" y="57"/>
                    </a:lnTo>
                    <a:lnTo>
                      <a:pt x="18" y="72"/>
                    </a:lnTo>
                    <a:lnTo>
                      <a:pt x="27" y="90"/>
                    </a:lnTo>
                    <a:lnTo>
                      <a:pt x="33" y="98"/>
                    </a:lnTo>
                    <a:lnTo>
                      <a:pt x="40" y="108"/>
                    </a:lnTo>
                    <a:lnTo>
                      <a:pt x="46" y="115"/>
                    </a:lnTo>
                    <a:lnTo>
                      <a:pt x="53" y="121"/>
                    </a:lnTo>
                    <a:lnTo>
                      <a:pt x="55" y="122"/>
                    </a:lnTo>
                    <a:lnTo>
                      <a:pt x="58" y="124"/>
                    </a:lnTo>
                    <a:lnTo>
                      <a:pt x="62" y="126"/>
                    </a:lnTo>
                    <a:lnTo>
                      <a:pt x="134" y="133"/>
                    </a:lnTo>
                    <a:lnTo>
                      <a:pt x="136" y="132"/>
                    </a:lnTo>
                    <a:lnTo>
                      <a:pt x="138" y="130"/>
                    </a:lnTo>
                    <a:lnTo>
                      <a:pt x="139" y="126"/>
                    </a:lnTo>
                    <a:lnTo>
                      <a:pt x="140" y="122"/>
                    </a:lnTo>
                    <a:lnTo>
                      <a:pt x="140" y="110"/>
                    </a:lnTo>
                    <a:lnTo>
                      <a:pt x="142" y="102"/>
                    </a:lnTo>
                    <a:lnTo>
                      <a:pt x="142" y="97"/>
                    </a:lnTo>
                    <a:lnTo>
                      <a:pt x="142" y="95"/>
                    </a:lnTo>
                    <a:lnTo>
                      <a:pt x="142" y="94"/>
                    </a:lnTo>
                    <a:lnTo>
                      <a:pt x="143" y="94"/>
                    </a:lnTo>
                    <a:lnTo>
                      <a:pt x="144" y="86"/>
                    </a:lnTo>
                    <a:lnTo>
                      <a:pt x="147" y="80"/>
                    </a:lnTo>
                    <a:lnTo>
                      <a:pt x="148" y="83"/>
                    </a:lnTo>
                    <a:lnTo>
                      <a:pt x="148" y="91"/>
                    </a:lnTo>
                    <a:lnTo>
                      <a:pt x="148" y="94"/>
                    </a:lnTo>
                    <a:lnTo>
                      <a:pt x="150" y="96"/>
                    </a:lnTo>
                    <a:lnTo>
                      <a:pt x="151" y="98"/>
                    </a:lnTo>
                    <a:lnTo>
                      <a:pt x="153" y="102"/>
                    </a:lnTo>
                    <a:lnTo>
                      <a:pt x="153" y="108"/>
                    </a:lnTo>
                    <a:lnTo>
                      <a:pt x="150" y="111"/>
                    </a:lnTo>
                    <a:lnTo>
                      <a:pt x="149" y="115"/>
                    </a:lnTo>
                    <a:lnTo>
                      <a:pt x="149" y="118"/>
                    </a:lnTo>
                    <a:lnTo>
                      <a:pt x="151" y="122"/>
                    </a:lnTo>
                    <a:lnTo>
                      <a:pt x="153" y="126"/>
                    </a:lnTo>
                    <a:lnTo>
                      <a:pt x="154" y="132"/>
                    </a:lnTo>
                    <a:lnTo>
                      <a:pt x="155" y="134"/>
                    </a:lnTo>
                    <a:lnTo>
                      <a:pt x="160" y="135"/>
                    </a:lnTo>
                    <a:lnTo>
                      <a:pt x="171" y="136"/>
                    </a:lnTo>
                    <a:lnTo>
                      <a:pt x="171" y="135"/>
                    </a:lnTo>
                    <a:lnTo>
                      <a:pt x="172" y="135"/>
                    </a:lnTo>
                    <a:lnTo>
                      <a:pt x="174" y="134"/>
                    </a:lnTo>
                    <a:lnTo>
                      <a:pt x="174" y="132"/>
                    </a:lnTo>
                    <a:lnTo>
                      <a:pt x="175" y="130"/>
                    </a:lnTo>
                    <a:lnTo>
                      <a:pt x="173" y="121"/>
                    </a:lnTo>
                    <a:lnTo>
                      <a:pt x="174" y="114"/>
                    </a:lnTo>
                    <a:lnTo>
                      <a:pt x="176" y="105"/>
                    </a:lnTo>
                    <a:lnTo>
                      <a:pt x="174" y="92"/>
                    </a:lnTo>
                    <a:lnTo>
                      <a:pt x="172" y="86"/>
                    </a:lnTo>
                    <a:lnTo>
                      <a:pt x="170" y="83"/>
                    </a:lnTo>
                    <a:lnTo>
                      <a:pt x="166" y="78"/>
                    </a:lnTo>
                    <a:lnTo>
                      <a:pt x="167" y="75"/>
                    </a:lnTo>
                    <a:lnTo>
                      <a:pt x="167" y="72"/>
                    </a:lnTo>
                    <a:lnTo>
                      <a:pt x="167" y="70"/>
                    </a:lnTo>
                    <a:lnTo>
                      <a:pt x="167" y="69"/>
                    </a:lnTo>
                    <a:lnTo>
                      <a:pt x="168" y="69"/>
                    </a:lnTo>
                    <a:lnTo>
                      <a:pt x="167" y="65"/>
                    </a:lnTo>
                    <a:lnTo>
                      <a:pt x="167" y="60"/>
                    </a:lnTo>
                    <a:lnTo>
                      <a:pt x="164" y="56"/>
                    </a:lnTo>
                    <a:lnTo>
                      <a:pt x="163" y="54"/>
                    </a:lnTo>
                    <a:lnTo>
                      <a:pt x="161" y="52"/>
                    </a:lnTo>
                    <a:lnTo>
                      <a:pt x="160" y="52"/>
                    </a:lnTo>
                    <a:lnTo>
                      <a:pt x="152" y="53"/>
                    </a:lnTo>
                    <a:lnTo>
                      <a:pt x="149" y="58"/>
                    </a:lnTo>
                    <a:lnTo>
                      <a:pt x="147" y="65"/>
                    </a:lnTo>
                    <a:lnTo>
                      <a:pt x="145" y="67"/>
                    </a:lnTo>
                    <a:lnTo>
                      <a:pt x="145" y="68"/>
                    </a:lnTo>
                    <a:lnTo>
                      <a:pt x="141" y="67"/>
                    </a:lnTo>
                    <a:lnTo>
                      <a:pt x="139" y="65"/>
                    </a:lnTo>
                    <a:lnTo>
                      <a:pt x="133" y="65"/>
                    </a:lnTo>
                    <a:lnTo>
                      <a:pt x="128" y="66"/>
                    </a:lnTo>
                    <a:lnTo>
                      <a:pt x="126" y="67"/>
                    </a:lnTo>
                    <a:lnTo>
                      <a:pt x="128" y="65"/>
                    </a:lnTo>
                    <a:lnTo>
                      <a:pt x="131" y="61"/>
                    </a:lnTo>
                    <a:lnTo>
                      <a:pt x="135" y="56"/>
                    </a:lnTo>
                    <a:lnTo>
                      <a:pt x="140" y="55"/>
                    </a:lnTo>
                    <a:lnTo>
                      <a:pt x="143" y="52"/>
                    </a:lnTo>
                    <a:lnTo>
                      <a:pt x="147" y="50"/>
                    </a:lnTo>
                    <a:lnTo>
                      <a:pt x="145" y="48"/>
                    </a:lnTo>
                    <a:lnTo>
                      <a:pt x="144" y="47"/>
                    </a:lnTo>
                    <a:lnTo>
                      <a:pt x="135" y="42"/>
                    </a:lnTo>
                    <a:lnTo>
                      <a:pt x="134" y="40"/>
                    </a:lnTo>
                    <a:lnTo>
                      <a:pt x="135" y="31"/>
                    </a:lnTo>
                    <a:lnTo>
                      <a:pt x="136" y="23"/>
                    </a:lnTo>
                    <a:lnTo>
                      <a:pt x="133" y="18"/>
                    </a:lnTo>
                    <a:lnTo>
                      <a:pt x="129" y="1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" name="Freeform 616">
                <a:extLst>
                  <a:ext uri="{FF2B5EF4-FFF2-40B4-BE49-F238E27FC236}">
                    <a16:creationId xmlns:a16="http://schemas.microsoft.com/office/drawing/2014/main" id="{B1D33D81-C9CF-C8B3-4160-7343E55464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1" y="2938"/>
                <a:ext cx="49" cy="55"/>
              </a:xfrm>
              <a:custGeom>
                <a:avLst/>
                <a:gdLst>
                  <a:gd name="T0" fmla="*/ 116 w 147"/>
                  <a:gd name="T1" fmla="*/ 1 h 163"/>
                  <a:gd name="T2" fmla="*/ 115 w 147"/>
                  <a:gd name="T3" fmla="*/ 13 h 163"/>
                  <a:gd name="T4" fmla="*/ 113 w 147"/>
                  <a:gd name="T5" fmla="*/ 18 h 163"/>
                  <a:gd name="T6" fmla="*/ 112 w 147"/>
                  <a:gd name="T7" fmla="*/ 19 h 163"/>
                  <a:gd name="T8" fmla="*/ 93 w 147"/>
                  <a:gd name="T9" fmla="*/ 22 h 163"/>
                  <a:gd name="T10" fmla="*/ 82 w 147"/>
                  <a:gd name="T11" fmla="*/ 31 h 163"/>
                  <a:gd name="T12" fmla="*/ 75 w 147"/>
                  <a:gd name="T13" fmla="*/ 38 h 163"/>
                  <a:gd name="T14" fmla="*/ 64 w 147"/>
                  <a:gd name="T15" fmla="*/ 50 h 163"/>
                  <a:gd name="T16" fmla="*/ 61 w 147"/>
                  <a:gd name="T17" fmla="*/ 50 h 163"/>
                  <a:gd name="T18" fmla="*/ 59 w 147"/>
                  <a:gd name="T19" fmla="*/ 53 h 163"/>
                  <a:gd name="T20" fmla="*/ 49 w 147"/>
                  <a:gd name="T21" fmla="*/ 57 h 163"/>
                  <a:gd name="T22" fmla="*/ 32 w 147"/>
                  <a:gd name="T23" fmla="*/ 77 h 163"/>
                  <a:gd name="T24" fmla="*/ 20 w 147"/>
                  <a:gd name="T25" fmla="*/ 93 h 163"/>
                  <a:gd name="T26" fmla="*/ 13 w 147"/>
                  <a:gd name="T27" fmla="*/ 105 h 163"/>
                  <a:gd name="T28" fmla="*/ 5 w 147"/>
                  <a:gd name="T29" fmla="*/ 128 h 163"/>
                  <a:gd name="T30" fmla="*/ 3 w 147"/>
                  <a:gd name="T31" fmla="*/ 139 h 163"/>
                  <a:gd name="T32" fmla="*/ 4 w 147"/>
                  <a:gd name="T33" fmla="*/ 143 h 163"/>
                  <a:gd name="T34" fmla="*/ 5 w 147"/>
                  <a:gd name="T35" fmla="*/ 146 h 163"/>
                  <a:gd name="T36" fmla="*/ 5 w 147"/>
                  <a:gd name="T37" fmla="*/ 150 h 163"/>
                  <a:gd name="T38" fmla="*/ 1 w 147"/>
                  <a:gd name="T39" fmla="*/ 161 h 163"/>
                  <a:gd name="T40" fmla="*/ 2 w 147"/>
                  <a:gd name="T41" fmla="*/ 163 h 163"/>
                  <a:gd name="T42" fmla="*/ 8 w 147"/>
                  <a:gd name="T43" fmla="*/ 158 h 163"/>
                  <a:gd name="T44" fmla="*/ 43 w 147"/>
                  <a:gd name="T45" fmla="*/ 129 h 163"/>
                  <a:gd name="T46" fmla="*/ 93 w 147"/>
                  <a:gd name="T47" fmla="*/ 78 h 163"/>
                  <a:gd name="T48" fmla="*/ 104 w 147"/>
                  <a:gd name="T49" fmla="*/ 61 h 163"/>
                  <a:gd name="T50" fmla="*/ 112 w 147"/>
                  <a:gd name="T51" fmla="*/ 57 h 163"/>
                  <a:gd name="T52" fmla="*/ 119 w 147"/>
                  <a:gd name="T53" fmla="*/ 53 h 163"/>
                  <a:gd name="T54" fmla="*/ 137 w 147"/>
                  <a:gd name="T55" fmla="*/ 52 h 163"/>
                  <a:gd name="T56" fmla="*/ 143 w 147"/>
                  <a:gd name="T57" fmla="*/ 50 h 163"/>
                  <a:gd name="T58" fmla="*/ 146 w 147"/>
                  <a:gd name="T59" fmla="*/ 47 h 163"/>
                  <a:gd name="T60" fmla="*/ 146 w 147"/>
                  <a:gd name="T61" fmla="*/ 42 h 163"/>
                  <a:gd name="T62" fmla="*/ 146 w 147"/>
                  <a:gd name="T63" fmla="*/ 39 h 163"/>
                  <a:gd name="T64" fmla="*/ 139 w 147"/>
                  <a:gd name="T65" fmla="*/ 25 h 163"/>
                  <a:gd name="T66" fmla="*/ 132 w 147"/>
                  <a:gd name="T67" fmla="*/ 25 h 163"/>
                  <a:gd name="T68" fmla="*/ 124 w 147"/>
                  <a:gd name="T69" fmla="*/ 32 h 163"/>
                  <a:gd name="T70" fmla="*/ 122 w 147"/>
                  <a:gd name="T71" fmla="*/ 31 h 163"/>
                  <a:gd name="T72" fmla="*/ 126 w 147"/>
                  <a:gd name="T73" fmla="*/ 15 h 163"/>
                  <a:gd name="T74" fmla="*/ 127 w 147"/>
                  <a:gd name="T75" fmla="*/ 10 h 163"/>
                  <a:gd name="T76" fmla="*/ 126 w 147"/>
                  <a:gd name="T77" fmla="*/ 2 h 163"/>
                  <a:gd name="T78" fmla="*/ 122 w 147"/>
                  <a:gd name="T79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7" h="163">
                    <a:moveTo>
                      <a:pt x="122" y="0"/>
                    </a:moveTo>
                    <a:lnTo>
                      <a:pt x="116" y="1"/>
                    </a:lnTo>
                    <a:lnTo>
                      <a:pt x="115" y="8"/>
                    </a:lnTo>
                    <a:lnTo>
                      <a:pt x="115" y="13"/>
                    </a:lnTo>
                    <a:lnTo>
                      <a:pt x="115" y="16"/>
                    </a:lnTo>
                    <a:lnTo>
                      <a:pt x="113" y="18"/>
                    </a:lnTo>
                    <a:lnTo>
                      <a:pt x="112" y="18"/>
                    </a:lnTo>
                    <a:lnTo>
                      <a:pt x="112" y="19"/>
                    </a:lnTo>
                    <a:lnTo>
                      <a:pt x="101" y="18"/>
                    </a:lnTo>
                    <a:lnTo>
                      <a:pt x="93" y="22"/>
                    </a:lnTo>
                    <a:lnTo>
                      <a:pt x="86" y="25"/>
                    </a:lnTo>
                    <a:lnTo>
                      <a:pt x="82" y="31"/>
                    </a:lnTo>
                    <a:lnTo>
                      <a:pt x="78" y="35"/>
                    </a:lnTo>
                    <a:lnTo>
                      <a:pt x="75" y="38"/>
                    </a:lnTo>
                    <a:lnTo>
                      <a:pt x="68" y="44"/>
                    </a:lnTo>
                    <a:lnTo>
                      <a:pt x="64" y="50"/>
                    </a:lnTo>
                    <a:lnTo>
                      <a:pt x="62" y="50"/>
                    </a:lnTo>
                    <a:lnTo>
                      <a:pt x="61" y="50"/>
                    </a:lnTo>
                    <a:lnTo>
                      <a:pt x="61" y="51"/>
                    </a:lnTo>
                    <a:lnTo>
                      <a:pt x="59" y="53"/>
                    </a:lnTo>
                    <a:lnTo>
                      <a:pt x="52" y="54"/>
                    </a:lnTo>
                    <a:lnTo>
                      <a:pt x="49" y="57"/>
                    </a:lnTo>
                    <a:lnTo>
                      <a:pt x="43" y="68"/>
                    </a:lnTo>
                    <a:lnTo>
                      <a:pt x="32" y="77"/>
                    </a:lnTo>
                    <a:lnTo>
                      <a:pt x="25" y="86"/>
                    </a:lnTo>
                    <a:lnTo>
                      <a:pt x="20" y="93"/>
                    </a:lnTo>
                    <a:lnTo>
                      <a:pt x="16" y="99"/>
                    </a:lnTo>
                    <a:lnTo>
                      <a:pt x="13" y="105"/>
                    </a:lnTo>
                    <a:lnTo>
                      <a:pt x="9" y="113"/>
                    </a:lnTo>
                    <a:lnTo>
                      <a:pt x="5" y="128"/>
                    </a:lnTo>
                    <a:lnTo>
                      <a:pt x="2" y="134"/>
                    </a:lnTo>
                    <a:lnTo>
                      <a:pt x="3" y="139"/>
                    </a:lnTo>
                    <a:lnTo>
                      <a:pt x="3" y="141"/>
                    </a:lnTo>
                    <a:lnTo>
                      <a:pt x="4" y="143"/>
                    </a:lnTo>
                    <a:lnTo>
                      <a:pt x="4" y="144"/>
                    </a:lnTo>
                    <a:lnTo>
                      <a:pt x="5" y="146"/>
                    </a:lnTo>
                    <a:lnTo>
                      <a:pt x="5" y="148"/>
                    </a:lnTo>
                    <a:lnTo>
                      <a:pt x="5" y="150"/>
                    </a:lnTo>
                    <a:lnTo>
                      <a:pt x="2" y="153"/>
                    </a:lnTo>
                    <a:lnTo>
                      <a:pt x="1" y="161"/>
                    </a:lnTo>
                    <a:lnTo>
                      <a:pt x="0" y="162"/>
                    </a:lnTo>
                    <a:lnTo>
                      <a:pt x="2" y="163"/>
                    </a:lnTo>
                    <a:lnTo>
                      <a:pt x="4" y="162"/>
                    </a:lnTo>
                    <a:lnTo>
                      <a:pt x="8" y="158"/>
                    </a:lnTo>
                    <a:lnTo>
                      <a:pt x="18" y="152"/>
                    </a:lnTo>
                    <a:lnTo>
                      <a:pt x="43" y="129"/>
                    </a:lnTo>
                    <a:lnTo>
                      <a:pt x="76" y="94"/>
                    </a:lnTo>
                    <a:lnTo>
                      <a:pt x="93" y="78"/>
                    </a:lnTo>
                    <a:lnTo>
                      <a:pt x="104" y="63"/>
                    </a:lnTo>
                    <a:lnTo>
                      <a:pt x="104" y="61"/>
                    </a:lnTo>
                    <a:lnTo>
                      <a:pt x="106" y="60"/>
                    </a:lnTo>
                    <a:lnTo>
                      <a:pt x="112" y="57"/>
                    </a:lnTo>
                    <a:lnTo>
                      <a:pt x="115" y="54"/>
                    </a:lnTo>
                    <a:lnTo>
                      <a:pt x="119" y="53"/>
                    </a:lnTo>
                    <a:lnTo>
                      <a:pt x="126" y="52"/>
                    </a:lnTo>
                    <a:lnTo>
                      <a:pt x="137" y="52"/>
                    </a:lnTo>
                    <a:lnTo>
                      <a:pt x="141" y="51"/>
                    </a:lnTo>
                    <a:lnTo>
                      <a:pt x="143" y="50"/>
                    </a:lnTo>
                    <a:lnTo>
                      <a:pt x="146" y="50"/>
                    </a:lnTo>
                    <a:lnTo>
                      <a:pt x="146" y="47"/>
                    </a:lnTo>
                    <a:lnTo>
                      <a:pt x="147" y="44"/>
                    </a:lnTo>
                    <a:lnTo>
                      <a:pt x="146" y="42"/>
                    </a:lnTo>
                    <a:lnTo>
                      <a:pt x="146" y="41"/>
                    </a:lnTo>
                    <a:lnTo>
                      <a:pt x="146" y="39"/>
                    </a:lnTo>
                    <a:lnTo>
                      <a:pt x="144" y="29"/>
                    </a:lnTo>
                    <a:lnTo>
                      <a:pt x="139" y="25"/>
                    </a:lnTo>
                    <a:lnTo>
                      <a:pt x="134" y="24"/>
                    </a:lnTo>
                    <a:lnTo>
                      <a:pt x="132" y="25"/>
                    </a:lnTo>
                    <a:lnTo>
                      <a:pt x="126" y="31"/>
                    </a:lnTo>
                    <a:lnTo>
                      <a:pt x="124" y="32"/>
                    </a:lnTo>
                    <a:lnTo>
                      <a:pt x="123" y="32"/>
                    </a:lnTo>
                    <a:lnTo>
                      <a:pt x="122" y="31"/>
                    </a:lnTo>
                    <a:lnTo>
                      <a:pt x="122" y="28"/>
                    </a:lnTo>
                    <a:lnTo>
                      <a:pt x="126" y="15"/>
                    </a:lnTo>
                    <a:lnTo>
                      <a:pt x="126" y="12"/>
                    </a:lnTo>
                    <a:lnTo>
                      <a:pt x="127" y="10"/>
                    </a:lnTo>
                    <a:lnTo>
                      <a:pt x="128" y="5"/>
                    </a:lnTo>
                    <a:lnTo>
                      <a:pt x="126" y="2"/>
                    </a:lnTo>
                    <a:lnTo>
                      <a:pt x="125" y="1"/>
                    </a:lnTo>
                    <a:lnTo>
                      <a:pt x="122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" name="Freeform 617">
                <a:extLst>
                  <a:ext uri="{FF2B5EF4-FFF2-40B4-BE49-F238E27FC236}">
                    <a16:creationId xmlns:a16="http://schemas.microsoft.com/office/drawing/2014/main" id="{AB0B378A-914D-1F41-8DB3-65EABA94A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3" y="2879"/>
                <a:ext cx="40" cy="24"/>
              </a:xfrm>
              <a:custGeom>
                <a:avLst/>
                <a:gdLst>
                  <a:gd name="T0" fmla="*/ 113 w 119"/>
                  <a:gd name="T1" fmla="*/ 9 h 70"/>
                  <a:gd name="T2" fmla="*/ 109 w 119"/>
                  <a:gd name="T3" fmla="*/ 3 h 70"/>
                  <a:gd name="T4" fmla="*/ 105 w 119"/>
                  <a:gd name="T5" fmla="*/ 0 h 70"/>
                  <a:gd name="T6" fmla="*/ 99 w 119"/>
                  <a:gd name="T7" fmla="*/ 2 h 70"/>
                  <a:gd name="T8" fmla="*/ 93 w 119"/>
                  <a:gd name="T9" fmla="*/ 8 h 70"/>
                  <a:gd name="T10" fmla="*/ 92 w 119"/>
                  <a:gd name="T11" fmla="*/ 9 h 70"/>
                  <a:gd name="T12" fmla="*/ 85 w 119"/>
                  <a:gd name="T13" fmla="*/ 8 h 70"/>
                  <a:gd name="T14" fmla="*/ 80 w 119"/>
                  <a:gd name="T15" fmla="*/ 8 h 70"/>
                  <a:gd name="T16" fmla="*/ 71 w 119"/>
                  <a:gd name="T17" fmla="*/ 17 h 70"/>
                  <a:gd name="T18" fmla="*/ 66 w 119"/>
                  <a:gd name="T19" fmla="*/ 18 h 70"/>
                  <a:gd name="T20" fmla="*/ 52 w 119"/>
                  <a:gd name="T21" fmla="*/ 20 h 70"/>
                  <a:gd name="T22" fmla="*/ 48 w 119"/>
                  <a:gd name="T23" fmla="*/ 26 h 70"/>
                  <a:gd name="T24" fmla="*/ 47 w 119"/>
                  <a:gd name="T25" fmla="*/ 27 h 70"/>
                  <a:gd name="T26" fmla="*/ 45 w 119"/>
                  <a:gd name="T27" fmla="*/ 28 h 70"/>
                  <a:gd name="T28" fmla="*/ 40 w 119"/>
                  <a:gd name="T29" fmla="*/ 27 h 70"/>
                  <a:gd name="T30" fmla="*/ 29 w 119"/>
                  <a:gd name="T31" fmla="*/ 30 h 70"/>
                  <a:gd name="T32" fmla="*/ 24 w 119"/>
                  <a:gd name="T33" fmla="*/ 34 h 70"/>
                  <a:gd name="T34" fmla="*/ 19 w 119"/>
                  <a:gd name="T35" fmla="*/ 42 h 70"/>
                  <a:gd name="T36" fmla="*/ 12 w 119"/>
                  <a:gd name="T37" fmla="*/ 51 h 70"/>
                  <a:gd name="T38" fmla="*/ 2 w 119"/>
                  <a:gd name="T39" fmla="*/ 59 h 70"/>
                  <a:gd name="T40" fmla="*/ 3 w 119"/>
                  <a:gd name="T41" fmla="*/ 65 h 70"/>
                  <a:gd name="T42" fmla="*/ 9 w 119"/>
                  <a:gd name="T43" fmla="*/ 70 h 70"/>
                  <a:gd name="T44" fmla="*/ 24 w 119"/>
                  <a:gd name="T45" fmla="*/ 68 h 70"/>
                  <a:gd name="T46" fmla="*/ 38 w 119"/>
                  <a:gd name="T47" fmla="*/ 67 h 70"/>
                  <a:gd name="T48" fmla="*/ 49 w 119"/>
                  <a:gd name="T49" fmla="*/ 64 h 70"/>
                  <a:gd name="T50" fmla="*/ 58 w 119"/>
                  <a:gd name="T51" fmla="*/ 64 h 70"/>
                  <a:gd name="T52" fmla="*/ 60 w 119"/>
                  <a:gd name="T53" fmla="*/ 63 h 70"/>
                  <a:gd name="T54" fmla="*/ 63 w 119"/>
                  <a:gd name="T55" fmla="*/ 63 h 70"/>
                  <a:gd name="T56" fmla="*/ 74 w 119"/>
                  <a:gd name="T57" fmla="*/ 53 h 70"/>
                  <a:gd name="T58" fmla="*/ 108 w 119"/>
                  <a:gd name="T59" fmla="*/ 41 h 70"/>
                  <a:gd name="T60" fmla="*/ 114 w 119"/>
                  <a:gd name="T61" fmla="*/ 36 h 70"/>
                  <a:gd name="T62" fmla="*/ 115 w 119"/>
                  <a:gd name="T63" fmla="*/ 33 h 70"/>
                  <a:gd name="T64" fmla="*/ 119 w 119"/>
                  <a:gd name="T65" fmla="*/ 29 h 70"/>
                  <a:gd name="T66" fmla="*/ 117 w 119"/>
                  <a:gd name="T67" fmla="*/ 8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19" h="70">
                    <a:moveTo>
                      <a:pt x="115" y="9"/>
                    </a:moveTo>
                    <a:lnTo>
                      <a:pt x="113" y="9"/>
                    </a:lnTo>
                    <a:lnTo>
                      <a:pt x="111" y="8"/>
                    </a:lnTo>
                    <a:lnTo>
                      <a:pt x="109" y="3"/>
                    </a:lnTo>
                    <a:lnTo>
                      <a:pt x="108" y="1"/>
                    </a:lnTo>
                    <a:lnTo>
                      <a:pt x="105" y="0"/>
                    </a:lnTo>
                    <a:lnTo>
                      <a:pt x="101" y="0"/>
                    </a:lnTo>
                    <a:lnTo>
                      <a:pt x="99" y="2"/>
                    </a:lnTo>
                    <a:lnTo>
                      <a:pt x="95" y="8"/>
                    </a:lnTo>
                    <a:lnTo>
                      <a:pt x="93" y="8"/>
                    </a:lnTo>
                    <a:lnTo>
                      <a:pt x="92" y="8"/>
                    </a:lnTo>
                    <a:lnTo>
                      <a:pt x="92" y="9"/>
                    </a:lnTo>
                    <a:lnTo>
                      <a:pt x="89" y="10"/>
                    </a:lnTo>
                    <a:lnTo>
                      <a:pt x="85" y="8"/>
                    </a:lnTo>
                    <a:lnTo>
                      <a:pt x="82" y="7"/>
                    </a:lnTo>
                    <a:lnTo>
                      <a:pt x="80" y="8"/>
                    </a:lnTo>
                    <a:lnTo>
                      <a:pt x="76" y="14"/>
                    </a:lnTo>
                    <a:lnTo>
                      <a:pt x="71" y="17"/>
                    </a:lnTo>
                    <a:lnTo>
                      <a:pt x="68" y="17"/>
                    </a:lnTo>
                    <a:lnTo>
                      <a:pt x="66" y="18"/>
                    </a:lnTo>
                    <a:lnTo>
                      <a:pt x="60" y="17"/>
                    </a:lnTo>
                    <a:lnTo>
                      <a:pt x="52" y="20"/>
                    </a:lnTo>
                    <a:lnTo>
                      <a:pt x="49" y="26"/>
                    </a:lnTo>
                    <a:lnTo>
                      <a:pt x="48" y="26"/>
                    </a:lnTo>
                    <a:lnTo>
                      <a:pt x="48" y="27"/>
                    </a:lnTo>
                    <a:lnTo>
                      <a:pt x="47" y="27"/>
                    </a:lnTo>
                    <a:lnTo>
                      <a:pt x="47" y="28"/>
                    </a:lnTo>
                    <a:lnTo>
                      <a:pt x="45" y="28"/>
                    </a:lnTo>
                    <a:lnTo>
                      <a:pt x="43" y="28"/>
                    </a:lnTo>
                    <a:lnTo>
                      <a:pt x="40" y="27"/>
                    </a:lnTo>
                    <a:lnTo>
                      <a:pt x="36" y="29"/>
                    </a:lnTo>
                    <a:lnTo>
                      <a:pt x="29" y="30"/>
                    </a:lnTo>
                    <a:lnTo>
                      <a:pt x="25" y="30"/>
                    </a:lnTo>
                    <a:lnTo>
                      <a:pt x="24" y="34"/>
                    </a:lnTo>
                    <a:lnTo>
                      <a:pt x="22" y="38"/>
                    </a:lnTo>
                    <a:lnTo>
                      <a:pt x="19" y="42"/>
                    </a:lnTo>
                    <a:lnTo>
                      <a:pt x="16" y="48"/>
                    </a:lnTo>
                    <a:lnTo>
                      <a:pt x="12" y="51"/>
                    </a:lnTo>
                    <a:lnTo>
                      <a:pt x="8" y="53"/>
                    </a:lnTo>
                    <a:lnTo>
                      <a:pt x="2" y="59"/>
                    </a:lnTo>
                    <a:lnTo>
                      <a:pt x="0" y="61"/>
                    </a:lnTo>
                    <a:lnTo>
                      <a:pt x="3" y="65"/>
                    </a:lnTo>
                    <a:lnTo>
                      <a:pt x="7" y="70"/>
                    </a:lnTo>
                    <a:lnTo>
                      <a:pt x="9" y="70"/>
                    </a:lnTo>
                    <a:lnTo>
                      <a:pt x="17" y="68"/>
                    </a:lnTo>
                    <a:lnTo>
                      <a:pt x="24" y="68"/>
                    </a:lnTo>
                    <a:lnTo>
                      <a:pt x="31" y="68"/>
                    </a:lnTo>
                    <a:lnTo>
                      <a:pt x="38" y="67"/>
                    </a:lnTo>
                    <a:lnTo>
                      <a:pt x="44" y="67"/>
                    </a:lnTo>
                    <a:lnTo>
                      <a:pt x="49" y="64"/>
                    </a:lnTo>
                    <a:lnTo>
                      <a:pt x="56" y="65"/>
                    </a:lnTo>
                    <a:lnTo>
                      <a:pt x="58" y="64"/>
                    </a:lnTo>
                    <a:lnTo>
                      <a:pt x="60" y="64"/>
                    </a:lnTo>
                    <a:lnTo>
                      <a:pt x="60" y="63"/>
                    </a:lnTo>
                    <a:lnTo>
                      <a:pt x="61" y="63"/>
                    </a:lnTo>
                    <a:lnTo>
                      <a:pt x="63" y="63"/>
                    </a:lnTo>
                    <a:lnTo>
                      <a:pt x="67" y="55"/>
                    </a:lnTo>
                    <a:lnTo>
                      <a:pt x="74" y="53"/>
                    </a:lnTo>
                    <a:lnTo>
                      <a:pt x="102" y="45"/>
                    </a:lnTo>
                    <a:lnTo>
                      <a:pt x="108" y="41"/>
                    </a:lnTo>
                    <a:lnTo>
                      <a:pt x="112" y="37"/>
                    </a:lnTo>
                    <a:lnTo>
                      <a:pt x="114" y="36"/>
                    </a:lnTo>
                    <a:lnTo>
                      <a:pt x="113" y="33"/>
                    </a:lnTo>
                    <a:lnTo>
                      <a:pt x="115" y="33"/>
                    </a:lnTo>
                    <a:lnTo>
                      <a:pt x="117" y="32"/>
                    </a:lnTo>
                    <a:lnTo>
                      <a:pt x="119" y="29"/>
                    </a:lnTo>
                    <a:lnTo>
                      <a:pt x="119" y="11"/>
                    </a:lnTo>
                    <a:lnTo>
                      <a:pt x="117" y="8"/>
                    </a:lnTo>
                    <a:lnTo>
                      <a:pt x="115" y="9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" name="Freeform 618">
                <a:extLst>
                  <a:ext uri="{FF2B5EF4-FFF2-40B4-BE49-F238E27FC236}">
                    <a16:creationId xmlns:a16="http://schemas.microsoft.com/office/drawing/2014/main" id="{DCB32CD1-0D5D-1198-C959-79251A54CA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5" y="2902"/>
                <a:ext cx="19" cy="8"/>
              </a:xfrm>
              <a:custGeom>
                <a:avLst/>
                <a:gdLst>
                  <a:gd name="T0" fmla="*/ 33 w 57"/>
                  <a:gd name="T1" fmla="*/ 22 h 24"/>
                  <a:gd name="T2" fmla="*/ 44 w 57"/>
                  <a:gd name="T3" fmla="*/ 17 h 24"/>
                  <a:gd name="T4" fmla="*/ 54 w 57"/>
                  <a:gd name="T5" fmla="*/ 13 h 24"/>
                  <a:gd name="T6" fmla="*/ 56 w 57"/>
                  <a:gd name="T7" fmla="*/ 9 h 24"/>
                  <a:gd name="T8" fmla="*/ 57 w 57"/>
                  <a:gd name="T9" fmla="*/ 7 h 24"/>
                  <a:gd name="T10" fmla="*/ 55 w 57"/>
                  <a:gd name="T11" fmla="*/ 5 h 24"/>
                  <a:gd name="T12" fmla="*/ 52 w 57"/>
                  <a:gd name="T13" fmla="*/ 5 h 24"/>
                  <a:gd name="T14" fmla="*/ 32 w 57"/>
                  <a:gd name="T15" fmla="*/ 7 h 24"/>
                  <a:gd name="T16" fmla="*/ 30 w 57"/>
                  <a:gd name="T17" fmla="*/ 6 h 24"/>
                  <a:gd name="T18" fmla="*/ 28 w 57"/>
                  <a:gd name="T19" fmla="*/ 6 h 24"/>
                  <a:gd name="T20" fmla="*/ 26 w 57"/>
                  <a:gd name="T21" fmla="*/ 5 h 24"/>
                  <a:gd name="T22" fmla="*/ 23 w 57"/>
                  <a:gd name="T23" fmla="*/ 3 h 24"/>
                  <a:gd name="T24" fmla="*/ 21 w 57"/>
                  <a:gd name="T25" fmla="*/ 1 h 24"/>
                  <a:gd name="T26" fmla="*/ 20 w 57"/>
                  <a:gd name="T27" fmla="*/ 1 h 24"/>
                  <a:gd name="T28" fmla="*/ 16 w 57"/>
                  <a:gd name="T29" fmla="*/ 0 h 24"/>
                  <a:gd name="T30" fmla="*/ 12 w 57"/>
                  <a:gd name="T31" fmla="*/ 1 h 24"/>
                  <a:gd name="T32" fmla="*/ 6 w 57"/>
                  <a:gd name="T33" fmla="*/ 5 h 24"/>
                  <a:gd name="T34" fmla="*/ 1 w 57"/>
                  <a:gd name="T35" fmla="*/ 12 h 24"/>
                  <a:gd name="T36" fmla="*/ 0 w 57"/>
                  <a:gd name="T37" fmla="*/ 14 h 24"/>
                  <a:gd name="T38" fmla="*/ 1 w 57"/>
                  <a:gd name="T39" fmla="*/ 19 h 24"/>
                  <a:gd name="T40" fmla="*/ 3 w 57"/>
                  <a:gd name="T41" fmla="*/ 23 h 24"/>
                  <a:gd name="T42" fmla="*/ 5 w 57"/>
                  <a:gd name="T43" fmla="*/ 24 h 24"/>
                  <a:gd name="T44" fmla="*/ 13 w 57"/>
                  <a:gd name="T45" fmla="*/ 24 h 24"/>
                  <a:gd name="T46" fmla="*/ 15 w 57"/>
                  <a:gd name="T47" fmla="*/ 24 h 24"/>
                  <a:gd name="T48" fmla="*/ 20 w 57"/>
                  <a:gd name="T49" fmla="*/ 24 h 24"/>
                  <a:gd name="T50" fmla="*/ 25 w 57"/>
                  <a:gd name="T51" fmla="*/ 23 h 24"/>
                  <a:gd name="T52" fmla="*/ 33 w 57"/>
                  <a:gd name="T53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7" h="24">
                    <a:moveTo>
                      <a:pt x="33" y="22"/>
                    </a:moveTo>
                    <a:lnTo>
                      <a:pt x="44" y="17"/>
                    </a:lnTo>
                    <a:lnTo>
                      <a:pt x="54" y="13"/>
                    </a:lnTo>
                    <a:lnTo>
                      <a:pt x="56" y="9"/>
                    </a:lnTo>
                    <a:lnTo>
                      <a:pt x="57" y="7"/>
                    </a:lnTo>
                    <a:lnTo>
                      <a:pt x="55" y="5"/>
                    </a:lnTo>
                    <a:lnTo>
                      <a:pt x="52" y="5"/>
                    </a:lnTo>
                    <a:lnTo>
                      <a:pt x="32" y="7"/>
                    </a:lnTo>
                    <a:lnTo>
                      <a:pt x="30" y="6"/>
                    </a:lnTo>
                    <a:lnTo>
                      <a:pt x="28" y="6"/>
                    </a:lnTo>
                    <a:lnTo>
                      <a:pt x="26" y="5"/>
                    </a:lnTo>
                    <a:lnTo>
                      <a:pt x="23" y="3"/>
                    </a:lnTo>
                    <a:lnTo>
                      <a:pt x="21" y="1"/>
                    </a:lnTo>
                    <a:lnTo>
                      <a:pt x="20" y="1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6" y="5"/>
                    </a:lnTo>
                    <a:lnTo>
                      <a:pt x="1" y="12"/>
                    </a:lnTo>
                    <a:lnTo>
                      <a:pt x="0" y="14"/>
                    </a:lnTo>
                    <a:lnTo>
                      <a:pt x="1" y="19"/>
                    </a:lnTo>
                    <a:lnTo>
                      <a:pt x="3" y="23"/>
                    </a:lnTo>
                    <a:lnTo>
                      <a:pt x="5" y="24"/>
                    </a:lnTo>
                    <a:lnTo>
                      <a:pt x="13" y="24"/>
                    </a:lnTo>
                    <a:lnTo>
                      <a:pt x="15" y="24"/>
                    </a:lnTo>
                    <a:lnTo>
                      <a:pt x="20" y="24"/>
                    </a:lnTo>
                    <a:lnTo>
                      <a:pt x="25" y="23"/>
                    </a:lnTo>
                    <a:lnTo>
                      <a:pt x="33" y="2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" name="Freeform 619">
                <a:extLst>
                  <a:ext uri="{FF2B5EF4-FFF2-40B4-BE49-F238E27FC236}">
                    <a16:creationId xmlns:a16="http://schemas.microsoft.com/office/drawing/2014/main" id="{E4D5E331-2CF7-A1D8-32DD-96B411E31B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6" y="2909"/>
                <a:ext cx="44" cy="42"/>
              </a:xfrm>
              <a:custGeom>
                <a:avLst/>
                <a:gdLst>
                  <a:gd name="T0" fmla="*/ 31 w 133"/>
                  <a:gd name="T1" fmla="*/ 106 h 125"/>
                  <a:gd name="T2" fmla="*/ 40 w 133"/>
                  <a:gd name="T3" fmla="*/ 98 h 125"/>
                  <a:gd name="T4" fmla="*/ 48 w 133"/>
                  <a:gd name="T5" fmla="*/ 87 h 125"/>
                  <a:gd name="T6" fmla="*/ 53 w 133"/>
                  <a:gd name="T7" fmla="*/ 85 h 125"/>
                  <a:gd name="T8" fmla="*/ 57 w 133"/>
                  <a:gd name="T9" fmla="*/ 81 h 125"/>
                  <a:gd name="T10" fmla="*/ 56 w 133"/>
                  <a:gd name="T11" fmla="*/ 77 h 125"/>
                  <a:gd name="T12" fmla="*/ 57 w 133"/>
                  <a:gd name="T13" fmla="*/ 73 h 125"/>
                  <a:gd name="T14" fmla="*/ 60 w 133"/>
                  <a:gd name="T15" fmla="*/ 71 h 125"/>
                  <a:gd name="T16" fmla="*/ 107 w 133"/>
                  <a:gd name="T17" fmla="*/ 32 h 125"/>
                  <a:gd name="T18" fmla="*/ 111 w 133"/>
                  <a:gd name="T19" fmla="*/ 28 h 125"/>
                  <a:gd name="T20" fmla="*/ 116 w 133"/>
                  <a:gd name="T21" fmla="*/ 25 h 125"/>
                  <a:gd name="T22" fmla="*/ 131 w 133"/>
                  <a:gd name="T23" fmla="*/ 19 h 125"/>
                  <a:gd name="T24" fmla="*/ 133 w 133"/>
                  <a:gd name="T25" fmla="*/ 13 h 125"/>
                  <a:gd name="T26" fmla="*/ 131 w 133"/>
                  <a:gd name="T27" fmla="*/ 10 h 125"/>
                  <a:gd name="T28" fmla="*/ 127 w 133"/>
                  <a:gd name="T29" fmla="*/ 7 h 125"/>
                  <a:gd name="T30" fmla="*/ 123 w 133"/>
                  <a:gd name="T31" fmla="*/ 6 h 125"/>
                  <a:gd name="T32" fmla="*/ 119 w 133"/>
                  <a:gd name="T33" fmla="*/ 5 h 125"/>
                  <a:gd name="T34" fmla="*/ 116 w 133"/>
                  <a:gd name="T35" fmla="*/ 3 h 125"/>
                  <a:gd name="T36" fmla="*/ 112 w 133"/>
                  <a:gd name="T37" fmla="*/ 1 h 125"/>
                  <a:gd name="T38" fmla="*/ 106 w 133"/>
                  <a:gd name="T39" fmla="*/ 1 h 125"/>
                  <a:gd name="T40" fmla="*/ 102 w 133"/>
                  <a:gd name="T41" fmla="*/ 1 h 125"/>
                  <a:gd name="T42" fmla="*/ 100 w 133"/>
                  <a:gd name="T43" fmla="*/ 0 h 125"/>
                  <a:gd name="T44" fmla="*/ 95 w 133"/>
                  <a:gd name="T45" fmla="*/ 1 h 125"/>
                  <a:gd name="T46" fmla="*/ 94 w 133"/>
                  <a:gd name="T47" fmla="*/ 3 h 125"/>
                  <a:gd name="T48" fmla="*/ 94 w 133"/>
                  <a:gd name="T49" fmla="*/ 10 h 125"/>
                  <a:gd name="T50" fmla="*/ 92 w 133"/>
                  <a:gd name="T51" fmla="*/ 15 h 125"/>
                  <a:gd name="T52" fmla="*/ 87 w 133"/>
                  <a:gd name="T53" fmla="*/ 25 h 125"/>
                  <a:gd name="T54" fmla="*/ 85 w 133"/>
                  <a:gd name="T55" fmla="*/ 26 h 125"/>
                  <a:gd name="T56" fmla="*/ 84 w 133"/>
                  <a:gd name="T57" fmla="*/ 28 h 125"/>
                  <a:gd name="T58" fmla="*/ 80 w 133"/>
                  <a:gd name="T59" fmla="*/ 32 h 125"/>
                  <a:gd name="T60" fmla="*/ 75 w 133"/>
                  <a:gd name="T61" fmla="*/ 34 h 125"/>
                  <a:gd name="T62" fmla="*/ 69 w 133"/>
                  <a:gd name="T63" fmla="*/ 37 h 125"/>
                  <a:gd name="T64" fmla="*/ 62 w 133"/>
                  <a:gd name="T65" fmla="*/ 34 h 125"/>
                  <a:gd name="T66" fmla="*/ 57 w 133"/>
                  <a:gd name="T67" fmla="*/ 30 h 125"/>
                  <a:gd name="T68" fmla="*/ 55 w 133"/>
                  <a:gd name="T69" fmla="*/ 29 h 125"/>
                  <a:gd name="T70" fmla="*/ 53 w 133"/>
                  <a:gd name="T71" fmla="*/ 32 h 125"/>
                  <a:gd name="T72" fmla="*/ 39 w 133"/>
                  <a:gd name="T73" fmla="*/ 51 h 125"/>
                  <a:gd name="T74" fmla="*/ 36 w 133"/>
                  <a:gd name="T75" fmla="*/ 58 h 125"/>
                  <a:gd name="T76" fmla="*/ 38 w 133"/>
                  <a:gd name="T77" fmla="*/ 67 h 125"/>
                  <a:gd name="T78" fmla="*/ 39 w 133"/>
                  <a:gd name="T79" fmla="*/ 75 h 125"/>
                  <a:gd name="T80" fmla="*/ 43 w 133"/>
                  <a:gd name="T81" fmla="*/ 80 h 125"/>
                  <a:gd name="T82" fmla="*/ 43 w 133"/>
                  <a:gd name="T83" fmla="*/ 83 h 125"/>
                  <a:gd name="T84" fmla="*/ 42 w 133"/>
                  <a:gd name="T85" fmla="*/ 87 h 125"/>
                  <a:gd name="T86" fmla="*/ 36 w 133"/>
                  <a:gd name="T87" fmla="*/ 89 h 125"/>
                  <a:gd name="T88" fmla="*/ 27 w 133"/>
                  <a:gd name="T89" fmla="*/ 93 h 125"/>
                  <a:gd name="T90" fmla="*/ 22 w 133"/>
                  <a:gd name="T91" fmla="*/ 95 h 125"/>
                  <a:gd name="T92" fmla="*/ 17 w 133"/>
                  <a:gd name="T93" fmla="*/ 100 h 125"/>
                  <a:gd name="T94" fmla="*/ 10 w 133"/>
                  <a:gd name="T95" fmla="*/ 104 h 125"/>
                  <a:gd name="T96" fmla="*/ 7 w 133"/>
                  <a:gd name="T97" fmla="*/ 109 h 125"/>
                  <a:gd name="T98" fmla="*/ 3 w 133"/>
                  <a:gd name="T99" fmla="*/ 117 h 125"/>
                  <a:gd name="T100" fmla="*/ 1 w 133"/>
                  <a:gd name="T101" fmla="*/ 123 h 125"/>
                  <a:gd name="T102" fmla="*/ 0 w 133"/>
                  <a:gd name="T103" fmla="*/ 125 h 125"/>
                  <a:gd name="T104" fmla="*/ 1 w 133"/>
                  <a:gd name="T105" fmla="*/ 125 h 125"/>
                  <a:gd name="T106" fmla="*/ 4 w 133"/>
                  <a:gd name="T107" fmla="*/ 125 h 125"/>
                  <a:gd name="T108" fmla="*/ 11 w 133"/>
                  <a:gd name="T109" fmla="*/ 120 h 125"/>
                  <a:gd name="T110" fmla="*/ 18 w 133"/>
                  <a:gd name="T111" fmla="*/ 119 h 125"/>
                  <a:gd name="T112" fmla="*/ 26 w 133"/>
                  <a:gd name="T113" fmla="*/ 111 h 125"/>
                  <a:gd name="T114" fmla="*/ 31 w 133"/>
                  <a:gd name="T115" fmla="*/ 10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33" h="125">
                    <a:moveTo>
                      <a:pt x="31" y="106"/>
                    </a:moveTo>
                    <a:lnTo>
                      <a:pt x="40" y="98"/>
                    </a:lnTo>
                    <a:lnTo>
                      <a:pt x="48" y="87"/>
                    </a:lnTo>
                    <a:lnTo>
                      <a:pt x="53" y="85"/>
                    </a:lnTo>
                    <a:lnTo>
                      <a:pt x="57" y="81"/>
                    </a:lnTo>
                    <a:lnTo>
                      <a:pt x="56" y="77"/>
                    </a:lnTo>
                    <a:lnTo>
                      <a:pt x="57" y="73"/>
                    </a:lnTo>
                    <a:lnTo>
                      <a:pt x="60" y="71"/>
                    </a:lnTo>
                    <a:lnTo>
                      <a:pt x="107" y="32"/>
                    </a:lnTo>
                    <a:lnTo>
                      <a:pt x="111" y="28"/>
                    </a:lnTo>
                    <a:lnTo>
                      <a:pt x="116" y="25"/>
                    </a:lnTo>
                    <a:lnTo>
                      <a:pt x="131" y="19"/>
                    </a:lnTo>
                    <a:lnTo>
                      <a:pt x="133" y="13"/>
                    </a:lnTo>
                    <a:lnTo>
                      <a:pt x="131" y="10"/>
                    </a:lnTo>
                    <a:lnTo>
                      <a:pt x="127" y="7"/>
                    </a:lnTo>
                    <a:lnTo>
                      <a:pt x="123" y="6"/>
                    </a:lnTo>
                    <a:lnTo>
                      <a:pt x="119" y="5"/>
                    </a:lnTo>
                    <a:lnTo>
                      <a:pt x="116" y="3"/>
                    </a:lnTo>
                    <a:lnTo>
                      <a:pt x="112" y="1"/>
                    </a:lnTo>
                    <a:lnTo>
                      <a:pt x="106" y="1"/>
                    </a:lnTo>
                    <a:lnTo>
                      <a:pt x="102" y="1"/>
                    </a:lnTo>
                    <a:lnTo>
                      <a:pt x="100" y="0"/>
                    </a:lnTo>
                    <a:lnTo>
                      <a:pt x="95" y="1"/>
                    </a:lnTo>
                    <a:lnTo>
                      <a:pt x="94" y="3"/>
                    </a:lnTo>
                    <a:lnTo>
                      <a:pt x="94" y="10"/>
                    </a:lnTo>
                    <a:lnTo>
                      <a:pt x="92" y="15"/>
                    </a:lnTo>
                    <a:lnTo>
                      <a:pt x="87" y="25"/>
                    </a:lnTo>
                    <a:lnTo>
                      <a:pt x="85" y="26"/>
                    </a:lnTo>
                    <a:lnTo>
                      <a:pt x="84" y="28"/>
                    </a:lnTo>
                    <a:lnTo>
                      <a:pt x="80" y="32"/>
                    </a:lnTo>
                    <a:lnTo>
                      <a:pt x="75" y="34"/>
                    </a:lnTo>
                    <a:lnTo>
                      <a:pt x="69" y="37"/>
                    </a:lnTo>
                    <a:lnTo>
                      <a:pt x="62" y="34"/>
                    </a:lnTo>
                    <a:lnTo>
                      <a:pt x="57" y="30"/>
                    </a:lnTo>
                    <a:lnTo>
                      <a:pt x="55" y="29"/>
                    </a:lnTo>
                    <a:lnTo>
                      <a:pt x="53" y="32"/>
                    </a:lnTo>
                    <a:lnTo>
                      <a:pt x="39" y="51"/>
                    </a:lnTo>
                    <a:lnTo>
                      <a:pt x="36" y="58"/>
                    </a:lnTo>
                    <a:lnTo>
                      <a:pt x="38" y="67"/>
                    </a:lnTo>
                    <a:lnTo>
                      <a:pt x="39" y="75"/>
                    </a:lnTo>
                    <a:lnTo>
                      <a:pt x="43" y="80"/>
                    </a:lnTo>
                    <a:lnTo>
                      <a:pt x="43" y="83"/>
                    </a:lnTo>
                    <a:lnTo>
                      <a:pt x="42" y="87"/>
                    </a:lnTo>
                    <a:lnTo>
                      <a:pt x="36" y="89"/>
                    </a:lnTo>
                    <a:lnTo>
                      <a:pt x="27" y="93"/>
                    </a:lnTo>
                    <a:lnTo>
                      <a:pt x="22" y="95"/>
                    </a:lnTo>
                    <a:lnTo>
                      <a:pt x="17" y="100"/>
                    </a:lnTo>
                    <a:lnTo>
                      <a:pt x="10" y="104"/>
                    </a:lnTo>
                    <a:lnTo>
                      <a:pt x="7" y="109"/>
                    </a:lnTo>
                    <a:lnTo>
                      <a:pt x="3" y="117"/>
                    </a:lnTo>
                    <a:lnTo>
                      <a:pt x="1" y="123"/>
                    </a:lnTo>
                    <a:lnTo>
                      <a:pt x="0" y="125"/>
                    </a:lnTo>
                    <a:lnTo>
                      <a:pt x="1" y="125"/>
                    </a:lnTo>
                    <a:lnTo>
                      <a:pt x="4" y="125"/>
                    </a:lnTo>
                    <a:lnTo>
                      <a:pt x="11" y="120"/>
                    </a:lnTo>
                    <a:lnTo>
                      <a:pt x="18" y="119"/>
                    </a:lnTo>
                    <a:lnTo>
                      <a:pt x="26" y="111"/>
                    </a:lnTo>
                    <a:lnTo>
                      <a:pt x="31" y="10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" name="Freeform 620">
                <a:extLst>
                  <a:ext uri="{FF2B5EF4-FFF2-40B4-BE49-F238E27FC236}">
                    <a16:creationId xmlns:a16="http://schemas.microsoft.com/office/drawing/2014/main" id="{020D719F-04A9-D955-6E38-4AE7EB9749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897"/>
                <a:ext cx="15" cy="9"/>
              </a:xfrm>
              <a:custGeom>
                <a:avLst/>
                <a:gdLst>
                  <a:gd name="T0" fmla="*/ 14 w 45"/>
                  <a:gd name="T1" fmla="*/ 12 h 27"/>
                  <a:gd name="T2" fmla="*/ 17 w 45"/>
                  <a:gd name="T3" fmla="*/ 13 h 27"/>
                  <a:gd name="T4" fmla="*/ 22 w 45"/>
                  <a:gd name="T5" fmla="*/ 12 h 27"/>
                  <a:gd name="T6" fmla="*/ 23 w 45"/>
                  <a:gd name="T7" fmla="*/ 12 h 27"/>
                  <a:gd name="T8" fmla="*/ 26 w 45"/>
                  <a:gd name="T9" fmla="*/ 17 h 27"/>
                  <a:gd name="T10" fmla="*/ 26 w 45"/>
                  <a:gd name="T11" fmla="*/ 23 h 27"/>
                  <a:gd name="T12" fmla="*/ 27 w 45"/>
                  <a:gd name="T13" fmla="*/ 26 h 27"/>
                  <a:gd name="T14" fmla="*/ 30 w 45"/>
                  <a:gd name="T15" fmla="*/ 27 h 27"/>
                  <a:gd name="T16" fmla="*/ 44 w 45"/>
                  <a:gd name="T17" fmla="*/ 22 h 27"/>
                  <a:gd name="T18" fmla="*/ 45 w 45"/>
                  <a:gd name="T19" fmla="*/ 20 h 27"/>
                  <a:gd name="T20" fmla="*/ 44 w 45"/>
                  <a:gd name="T21" fmla="*/ 18 h 27"/>
                  <a:gd name="T22" fmla="*/ 44 w 45"/>
                  <a:gd name="T23" fmla="*/ 17 h 27"/>
                  <a:gd name="T24" fmla="*/ 34 w 45"/>
                  <a:gd name="T25" fmla="*/ 9 h 27"/>
                  <a:gd name="T26" fmla="*/ 5 w 45"/>
                  <a:gd name="T27" fmla="*/ 1 h 27"/>
                  <a:gd name="T28" fmla="*/ 2 w 45"/>
                  <a:gd name="T29" fmla="*/ 0 h 27"/>
                  <a:gd name="T30" fmla="*/ 0 w 45"/>
                  <a:gd name="T31" fmla="*/ 1 h 27"/>
                  <a:gd name="T32" fmla="*/ 2 w 45"/>
                  <a:gd name="T33" fmla="*/ 7 h 27"/>
                  <a:gd name="T34" fmla="*/ 3 w 45"/>
                  <a:gd name="T35" fmla="*/ 8 h 27"/>
                  <a:gd name="T36" fmla="*/ 4 w 45"/>
                  <a:gd name="T37" fmla="*/ 7 h 27"/>
                  <a:gd name="T38" fmla="*/ 7 w 45"/>
                  <a:gd name="T39" fmla="*/ 7 h 27"/>
                  <a:gd name="T40" fmla="*/ 9 w 45"/>
                  <a:gd name="T41" fmla="*/ 8 h 27"/>
                  <a:gd name="T42" fmla="*/ 14 w 45"/>
                  <a:gd name="T43" fmla="*/ 1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" h="27">
                    <a:moveTo>
                      <a:pt x="14" y="12"/>
                    </a:moveTo>
                    <a:lnTo>
                      <a:pt x="17" y="13"/>
                    </a:lnTo>
                    <a:lnTo>
                      <a:pt x="22" y="12"/>
                    </a:lnTo>
                    <a:lnTo>
                      <a:pt x="23" y="12"/>
                    </a:lnTo>
                    <a:lnTo>
                      <a:pt x="26" y="17"/>
                    </a:lnTo>
                    <a:lnTo>
                      <a:pt x="26" y="23"/>
                    </a:lnTo>
                    <a:lnTo>
                      <a:pt x="27" y="26"/>
                    </a:lnTo>
                    <a:lnTo>
                      <a:pt x="30" y="27"/>
                    </a:lnTo>
                    <a:lnTo>
                      <a:pt x="44" y="22"/>
                    </a:lnTo>
                    <a:lnTo>
                      <a:pt x="45" y="20"/>
                    </a:lnTo>
                    <a:lnTo>
                      <a:pt x="44" y="18"/>
                    </a:lnTo>
                    <a:lnTo>
                      <a:pt x="44" y="17"/>
                    </a:lnTo>
                    <a:lnTo>
                      <a:pt x="34" y="9"/>
                    </a:lnTo>
                    <a:lnTo>
                      <a:pt x="5" y="1"/>
                    </a:lnTo>
                    <a:lnTo>
                      <a:pt x="2" y="0"/>
                    </a:lnTo>
                    <a:lnTo>
                      <a:pt x="0" y="1"/>
                    </a:lnTo>
                    <a:lnTo>
                      <a:pt x="2" y="7"/>
                    </a:lnTo>
                    <a:lnTo>
                      <a:pt x="3" y="8"/>
                    </a:lnTo>
                    <a:lnTo>
                      <a:pt x="4" y="7"/>
                    </a:lnTo>
                    <a:lnTo>
                      <a:pt x="7" y="7"/>
                    </a:lnTo>
                    <a:lnTo>
                      <a:pt x="9" y="8"/>
                    </a:lnTo>
                    <a:lnTo>
                      <a:pt x="14" y="1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" name="Freeform 621">
                <a:extLst>
                  <a:ext uri="{FF2B5EF4-FFF2-40B4-BE49-F238E27FC236}">
                    <a16:creationId xmlns:a16="http://schemas.microsoft.com/office/drawing/2014/main" id="{0C77E51E-4B9A-FF55-CC3B-9F8E7A967A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2895"/>
                <a:ext cx="7" cy="7"/>
              </a:xfrm>
              <a:custGeom>
                <a:avLst/>
                <a:gdLst>
                  <a:gd name="T0" fmla="*/ 0 w 21"/>
                  <a:gd name="T1" fmla="*/ 6 h 21"/>
                  <a:gd name="T2" fmla="*/ 3 w 21"/>
                  <a:gd name="T3" fmla="*/ 3 h 21"/>
                  <a:gd name="T4" fmla="*/ 10 w 21"/>
                  <a:gd name="T5" fmla="*/ 6 h 21"/>
                  <a:gd name="T6" fmla="*/ 12 w 21"/>
                  <a:gd name="T7" fmla="*/ 8 h 21"/>
                  <a:gd name="T8" fmla="*/ 13 w 21"/>
                  <a:gd name="T9" fmla="*/ 12 h 21"/>
                  <a:gd name="T10" fmla="*/ 14 w 21"/>
                  <a:gd name="T11" fmla="*/ 20 h 21"/>
                  <a:gd name="T12" fmla="*/ 15 w 21"/>
                  <a:gd name="T13" fmla="*/ 21 h 21"/>
                  <a:gd name="T14" fmla="*/ 18 w 21"/>
                  <a:gd name="T15" fmla="*/ 20 h 21"/>
                  <a:gd name="T16" fmla="*/ 21 w 21"/>
                  <a:gd name="T17" fmla="*/ 16 h 21"/>
                  <a:gd name="T18" fmla="*/ 21 w 21"/>
                  <a:gd name="T19" fmla="*/ 10 h 21"/>
                  <a:gd name="T20" fmla="*/ 21 w 21"/>
                  <a:gd name="T21" fmla="*/ 7 h 21"/>
                  <a:gd name="T22" fmla="*/ 19 w 21"/>
                  <a:gd name="T23" fmla="*/ 6 h 21"/>
                  <a:gd name="T24" fmla="*/ 10 w 21"/>
                  <a:gd name="T25" fmla="*/ 1 h 21"/>
                  <a:gd name="T26" fmla="*/ 5 w 21"/>
                  <a:gd name="T27" fmla="*/ 0 h 21"/>
                  <a:gd name="T28" fmla="*/ 1 w 21"/>
                  <a:gd name="T29" fmla="*/ 3 h 21"/>
                  <a:gd name="T30" fmla="*/ 0 w 21"/>
                  <a:gd name="T31" fmla="*/ 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" h="21">
                    <a:moveTo>
                      <a:pt x="0" y="6"/>
                    </a:moveTo>
                    <a:lnTo>
                      <a:pt x="3" y="3"/>
                    </a:lnTo>
                    <a:lnTo>
                      <a:pt x="10" y="6"/>
                    </a:lnTo>
                    <a:lnTo>
                      <a:pt x="12" y="8"/>
                    </a:lnTo>
                    <a:lnTo>
                      <a:pt x="13" y="12"/>
                    </a:lnTo>
                    <a:lnTo>
                      <a:pt x="14" y="20"/>
                    </a:lnTo>
                    <a:lnTo>
                      <a:pt x="15" y="21"/>
                    </a:lnTo>
                    <a:lnTo>
                      <a:pt x="18" y="20"/>
                    </a:lnTo>
                    <a:lnTo>
                      <a:pt x="21" y="16"/>
                    </a:lnTo>
                    <a:lnTo>
                      <a:pt x="21" y="10"/>
                    </a:lnTo>
                    <a:lnTo>
                      <a:pt x="21" y="7"/>
                    </a:lnTo>
                    <a:lnTo>
                      <a:pt x="19" y="6"/>
                    </a:lnTo>
                    <a:lnTo>
                      <a:pt x="10" y="1"/>
                    </a:lnTo>
                    <a:lnTo>
                      <a:pt x="5" y="0"/>
                    </a:lnTo>
                    <a:lnTo>
                      <a:pt x="1" y="3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" name="Freeform 622">
                <a:extLst>
                  <a:ext uri="{FF2B5EF4-FFF2-40B4-BE49-F238E27FC236}">
                    <a16:creationId xmlns:a16="http://schemas.microsoft.com/office/drawing/2014/main" id="{4364F297-8F78-C85B-4DAB-E08218D31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2869"/>
                <a:ext cx="10" cy="11"/>
              </a:xfrm>
              <a:custGeom>
                <a:avLst/>
                <a:gdLst>
                  <a:gd name="T0" fmla="*/ 0 w 30"/>
                  <a:gd name="T1" fmla="*/ 19 h 32"/>
                  <a:gd name="T2" fmla="*/ 0 w 30"/>
                  <a:gd name="T3" fmla="*/ 25 h 32"/>
                  <a:gd name="T4" fmla="*/ 2 w 30"/>
                  <a:gd name="T5" fmla="*/ 29 h 32"/>
                  <a:gd name="T6" fmla="*/ 4 w 30"/>
                  <a:gd name="T7" fmla="*/ 31 h 32"/>
                  <a:gd name="T8" fmla="*/ 10 w 30"/>
                  <a:gd name="T9" fmla="*/ 32 h 32"/>
                  <a:gd name="T10" fmla="*/ 15 w 30"/>
                  <a:gd name="T11" fmla="*/ 30 h 32"/>
                  <a:gd name="T12" fmla="*/ 17 w 30"/>
                  <a:gd name="T13" fmla="*/ 29 h 32"/>
                  <a:gd name="T14" fmla="*/ 20 w 30"/>
                  <a:gd name="T15" fmla="*/ 29 h 32"/>
                  <a:gd name="T16" fmla="*/ 27 w 30"/>
                  <a:gd name="T17" fmla="*/ 27 h 32"/>
                  <a:gd name="T18" fmla="*/ 30 w 30"/>
                  <a:gd name="T19" fmla="*/ 22 h 32"/>
                  <a:gd name="T20" fmla="*/ 30 w 30"/>
                  <a:gd name="T21" fmla="*/ 18 h 32"/>
                  <a:gd name="T22" fmla="*/ 29 w 30"/>
                  <a:gd name="T23" fmla="*/ 14 h 32"/>
                  <a:gd name="T24" fmla="*/ 27 w 30"/>
                  <a:gd name="T25" fmla="*/ 10 h 32"/>
                  <a:gd name="T26" fmla="*/ 23 w 30"/>
                  <a:gd name="T27" fmla="*/ 5 h 32"/>
                  <a:gd name="T28" fmla="*/ 21 w 30"/>
                  <a:gd name="T29" fmla="*/ 1 h 32"/>
                  <a:gd name="T30" fmla="*/ 20 w 30"/>
                  <a:gd name="T31" fmla="*/ 0 h 32"/>
                  <a:gd name="T32" fmla="*/ 15 w 30"/>
                  <a:gd name="T33" fmla="*/ 0 h 32"/>
                  <a:gd name="T34" fmla="*/ 13 w 30"/>
                  <a:gd name="T35" fmla="*/ 1 h 32"/>
                  <a:gd name="T36" fmla="*/ 3 w 30"/>
                  <a:gd name="T37" fmla="*/ 10 h 32"/>
                  <a:gd name="T38" fmla="*/ 0 w 30"/>
                  <a:gd name="T39" fmla="*/ 13 h 32"/>
                  <a:gd name="T40" fmla="*/ 0 w 30"/>
                  <a:gd name="T41" fmla="*/ 1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" h="32">
                    <a:moveTo>
                      <a:pt x="0" y="19"/>
                    </a:moveTo>
                    <a:lnTo>
                      <a:pt x="0" y="25"/>
                    </a:lnTo>
                    <a:lnTo>
                      <a:pt x="2" y="29"/>
                    </a:lnTo>
                    <a:lnTo>
                      <a:pt x="4" y="31"/>
                    </a:lnTo>
                    <a:lnTo>
                      <a:pt x="10" y="32"/>
                    </a:lnTo>
                    <a:lnTo>
                      <a:pt x="15" y="30"/>
                    </a:lnTo>
                    <a:lnTo>
                      <a:pt x="17" y="29"/>
                    </a:lnTo>
                    <a:lnTo>
                      <a:pt x="20" y="29"/>
                    </a:lnTo>
                    <a:lnTo>
                      <a:pt x="27" y="27"/>
                    </a:lnTo>
                    <a:lnTo>
                      <a:pt x="30" y="22"/>
                    </a:lnTo>
                    <a:lnTo>
                      <a:pt x="30" y="18"/>
                    </a:lnTo>
                    <a:lnTo>
                      <a:pt x="29" y="14"/>
                    </a:lnTo>
                    <a:lnTo>
                      <a:pt x="27" y="10"/>
                    </a:lnTo>
                    <a:lnTo>
                      <a:pt x="23" y="5"/>
                    </a:lnTo>
                    <a:lnTo>
                      <a:pt x="21" y="1"/>
                    </a:lnTo>
                    <a:lnTo>
                      <a:pt x="20" y="0"/>
                    </a:lnTo>
                    <a:lnTo>
                      <a:pt x="15" y="0"/>
                    </a:lnTo>
                    <a:lnTo>
                      <a:pt x="13" y="1"/>
                    </a:lnTo>
                    <a:lnTo>
                      <a:pt x="3" y="10"/>
                    </a:lnTo>
                    <a:lnTo>
                      <a:pt x="0" y="13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" name="Freeform 623">
                <a:extLst>
                  <a:ext uri="{FF2B5EF4-FFF2-40B4-BE49-F238E27FC236}">
                    <a16:creationId xmlns:a16="http://schemas.microsoft.com/office/drawing/2014/main" id="{FFD31176-EB3C-F509-B5FE-6FB194559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2894"/>
                <a:ext cx="94" cy="84"/>
              </a:xfrm>
              <a:custGeom>
                <a:avLst/>
                <a:gdLst>
                  <a:gd name="T0" fmla="*/ 268 w 282"/>
                  <a:gd name="T1" fmla="*/ 228 h 252"/>
                  <a:gd name="T2" fmla="*/ 281 w 282"/>
                  <a:gd name="T3" fmla="*/ 222 h 252"/>
                  <a:gd name="T4" fmla="*/ 278 w 282"/>
                  <a:gd name="T5" fmla="*/ 215 h 252"/>
                  <a:gd name="T6" fmla="*/ 270 w 282"/>
                  <a:gd name="T7" fmla="*/ 210 h 252"/>
                  <a:gd name="T8" fmla="*/ 258 w 282"/>
                  <a:gd name="T9" fmla="*/ 203 h 252"/>
                  <a:gd name="T10" fmla="*/ 246 w 282"/>
                  <a:gd name="T11" fmla="*/ 195 h 252"/>
                  <a:gd name="T12" fmla="*/ 235 w 282"/>
                  <a:gd name="T13" fmla="*/ 196 h 252"/>
                  <a:gd name="T14" fmla="*/ 230 w 282"/>
                  <a:gd name="T15" fmla="*/ 189 h 252"/>
                  <a:gd name="T16" fmla="*/ 208 w 282"/>
                  <a:gd name="T17" fmla="*/ 161 h 252"/>
                  <a:gd name="T18" fmla="*/ 193 w 282"/>
                  <a:gd name="T19" fmla="*/ 126 h 252"/>
                  <a:gd name="T20" fmla="*/ 203 w 282"/>
                  <a:gd name="T21" fmla="*/ 115 h 252"/>
                  <a:gd name="T22" fmla="*/ 207 w 282"/>
                  <a:gd name="T23" fmla="*/ 103 h 252"/>
                  <a:gd name="T24" fmla="*/ 203 w 282"/>
                  <a:gd name="T25" fmla="*/ 89 h 252"/>
                  <a:gd name="T26" fmla="*/ 184 w 282"/>
                  <a:gd name="T27" fmla="*/ 84 h 252"/>
                  <a:gd name="T28" fmla="*/ 173 w 282"/>
                  <a:gd name="T29" fmla="*/ 79 h 252"/>
                  <a:gd name="T30" fmla="*/ 176 w 282"/>
                  <a:gd name="T31" fmla="*/ 70 h 252"/>
                  <a:gd name="T32" fmla="*/ 188 w 282"/>
                  <a:gd name="T33" fmla="*/ 62 h 252"/>
                  <a:gd name="T34" fmla="*/ 191 w 282"/>
                  <a:gd name="T35" fmla="*/ 61 h 252"/>
                  <a:gd name="T36" fmla="*/ 192 w 282"/>
                  <a:gd name="T37" fmla="*/ 58 h 252"/>
                  <a:gd name="T38" fmla="*/ 199 w 282"/>
                  <a:gd name="T39" fmla="*/ 45 h 252"/>
                  <a:gd name="T40" fmla="*/ 187 w 282"/>
                  <a:gd name="T41" fmla="*/ 16 h 252"/>
                  <a:gd name="T42" fmla="*/ 172 w 282"/>
                  <a:gd name="T43" fmla="*/ 10 h 252"/>
                  <a:gd name="T44" fmla="*/ 151 w 282"/>
                  <a:gd name="T45" fmla="*/ 4 h 252"/>
                  <a:gd name="T46" fmla="*/ 125 w 282"/>
                  <a:gd name="T47" fmla="*/ 0 h 252"/>
                  <a:gd name="T48" fmla="*/ 107 w 282"/>
                  <a:gd name="T49" fmla="*/ 5 h 252"/>
                  <a:gd name="T50" fmla="*/ 101 w 282"/>
                  <a:gd name="T51" fmla="*/ 3 h 252"/>
                  <a:gd name="T52" fmla="*/ 92 w 282"/>
                  <a:gd name="T53" fmla="*/ 3 h 252"/>
                  <a:gd name="T54" fmla="*/ 68 w 282"/>
                  <a:gd name="T55" fmla="*/ 22 h 252"/>
                  <a:gd name="T56" fmla="*/ 74 w 282"/>
                  <a:gd name="T57" fmla="*/ 39 h 252"/>
                  <a:gd name="T58" fmla="*/ 81 w 282"/>
                  <a:gd name="T59" fmla="*/ 47 h 252"/>
                  <a:gd name="T60" fmla="*/ 110 w 282"/>
                  <a:gd name="T61" fmla="*/ 53 h 252"/>
                  <a:gd name="T62" fmla="*/ 111 w 282"/>
                  <a:gd name="T63" fmla="*/ 58 h 252"/>
                  <a:gd name="T64" fmla="*/ 105 w 282"/>
                  <a:gd name="T65" fmla="*/ 62 h 252"/>
                  <a:gd name="T66" fmla="*/ 94 w 282"/>
                  <a:gd name="T67" fmla="*/ 64 h 252"/>
                  <a:gd name="T68" fmla="*/ 75 w 282"/>
                  <a:gd name="T69" fmla="*/ 60 h 252"/>
                  <a:gd name="T70" fmla="*/ 44 w 282"/>
                  <a:gd name="T71" fmla="*/ 67 h 252"/>
                  <a:gd name="T72" fmla="*/ 31 w 282"/>
                  <a:gd name="T73" fmla="*/ 66 h 252"/>
                  <a:gd name="T74" fmla="*/ 12 w 282"/>
                  <a:gd name="T75" fmla="*/ 43 h 252"/>
                  <a:gd name="T76" fmla="*/ 2 w 282"/>
                  <a:gd name="T77" fmla="*/ 39 h 252"/>
                  <a:gd name="T78" fmla="*/ 1 w 282"/>
                  <a:gd name="T79" fmla="*/ 47 h 252"/>
                  <a:gd name="T80" fmla="*/ 21 w 282"/>
                  <a:gd name="T81" fmla="*/ 83 h 252"/>
                  <a:gd name="T82" fmla="*/ 33 w 282"/>
                  <a:gd name="T83" fmla="*/ 90 h 252"/>
                  <a:gd name="T84" fmla="*/ 36 w 282"/>
                  <a:gd name="T85" fmla="*/ 87 h 252"/>
                  <a:gd name="T86" fmla="*/ 42 w 282"/>
                  <a:gd name="T87" fmla="*/ 88 h 252"/>
                  <a:gd name="T88" fmla="*/ 40 w 282"/>
                  <a:gd name="T89" fmla="*/ 102 h 252"/>
                  <a:gd name="T90" fmla="*/ 37 w 282"/>
                  <a:gd name="T91" fmla="*/ 112 h 252"/>
                  <a:gd name="T92" fmla="*/ 34 w 282"/>
                  <a:gd name="T93" fmla="*/ 115 h 252"/>
                  <a:gd name="T94" fmla="*/ 31 w 282"/>
                  <a:gd name="T95" fmla="*/ 117 h 252"/>
                  <a:gd name="T96" fmla="*/ 29 w 282"/>
                  <a:gd name="T97" fmla="*/ 124 h 252"/>
                  <a:gd name="T98" fmla="*/ 43 w 282"/>
                  <a:gd name="T99" fmla="*/ 131 h 252"/>
                  <a:gd name="T100" fmla="*/ 101 w 282"/>
                  <a:gd name="T101" fmla="*/ 127 h 252"/>
                  <a:gd name="T102" fmla="*/ 154 w 282"/>
                  <a:gd name="T103" fmla="*/ 157 h 252"/>
                  <a:gd name="T104" fmla="*/ 139 w 282"/>
                  <a:gd name="T105" fmla="*/ 217 h 252"/>
                  <a:gd name="T106" fmla="*/ 226 w 282"/>
                  <a:gd name="T107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2" h="252">
                    <a:moveTo>
                      <a:pt x="267" y="236"/>
                    </a:moveTo>
                    <a:lnTo>
                      <a:pt x="267" y="230"/>
                    </a:lnTo>
                    <a:lnTo>
                      <a:pt x="268" y="228"/>
                    </a:lnTo>
                    <a:lnTo>
                      <a:pt x="271" y="228"/>
                    </a:lnTo>
                    <a:lnTo>
                      <a:pt x="279" y="225"/>
                    </a:lnTo>
                    <a:lnTo>
                      <a:pt x="281" y="222"/>
                    </a:lnTo>
                    <a:lnTo>
                      <a:pt x="282" y="220"/>
                    </a:lnTo>
                    <a:lnTo>
                      <a:pt x="281" y="218"/>
                    </a:lnTo>
                    <a:lnTo>
                      <a:pt x="278" y="215"/>
                    </a:lnTo>
                    <a:lnTo>
                      <a:pt x="275" y="213"/>
                    </a:lnTo>
                    <a:lnTo>
                      <a:pt x="273" y="212"/>
                    </a:lnTo>
                    <a:lnTo>
                      <a:pt x="270" y="210"/>
                    </a:lnTo>
                    <a:lnTo>
                      <a:pt x="268" y="209"/>
                    </a:lnTo>
                    <a:lnTo>
                      <a:pt x="267" y="209"/>
                    </a:lnTo>
                    <a:lnTo>
                      <a:pt x="258" y="203"/>
                    </a:lnTo>
                    <a:lnTo>
                      <a:pt x="253" y="199"/>
                    </a:lnTo>
                    <a:lnTo>
                      <a:pt x="250" y="196"/>
                    </a:lnTo>
                    <a:lnTo>
                      <a:pt x="246" y="195"/>
                    </a:lnTo>
                    <a:lnTo>
                      <a:pt x="242" y="198"/>
                    </a:lnTo>
                    <a:lnTo>
                      <a:pt x="237" y="198"/>
                    </a:lnTo>
                    <a:lnTo>
                      <a:pt x="235" y="196"/>
                    </a:lnTo>
                    <a:lnTo>
                      <a:pt x="233" y="194"/>
                    </a:lnTo>
                    <a:lnTo>
                      <a:pt x="232" y="193"/>
                    </a:lnTo>
                    <a:lnTo>
                      <a:pt x="230" y="189"/>
                    </a:lnTo>
                    <a:lnTo>
                      <a:pt x="221" y="177"/>
                    </a:lnTo>
                    <a:lnTo>
                      <a:pt x="216" y="170"/>
                    </a:lnTo>
                    <a:lnTo>
                      <a:pt x="208" y="161"/>
                    </a:lnTo>
                    <a:lnTo>
                      <a:pt x="203" y="154"/>
                    </a:lnTo>
                    <a:lnTo>
                      <a:pt x="195" y="138"/>
                    </a:lnTo>
                    <a:lnTo>
                      <a:pt x="193" y="126"/>
                    </a:lnTo>
                    <a:lnTo>
                      <a:pt x="195" y="121"/>
                    </a:lnTo>
                    <a:lnTo>
                      <a:pt x="202" y="117"/>
                    </a:lnTo>
                    <a:lnTo>
                      <a:pt x="203" y="115"/>
                    </a:lnTo>
                    <a:lnTo>
                      <a:pt x="205" y="114"/>
                    </a:lnTo>
                    <a:lnTo>
                      <a:pt x="207" y="109"/>
                    </a:lnTo>
                    <a:lnTo>
                      <a:pt x="207" y="103"/>
                    </a:lnTo>
                    <a:lnTo>
                      <a:pt x="206" y="98"/>
                    </a:lnTo>
                    <a:lnTo>
                      <a:pt x="206" y="95"/>
                    </a:lnTo>
                    <a:lnTo>
                      <a:pt x="203" y="89"/>
                    </a:lnTo>
                    <a:lnTo>
                      <a:pt x="197" y="86"/>
                    </a:lnTo>
                    <a:lnTo>
                      <a:pt x="191" y="84"/>
                    </a:lnTo>
                    <a:lnTo>
                      <a:pt x="184" y="84"/>
                    </a:lnTo>
                    <a:lnTo>
                      <a:pt x="178" y="83"/>
                    </a:lnTo>
                    <a:lnTo>
                      <a:pt x="175" y="81"/>
                    </a:lnTo>
                    <a:lnTo>
                      <a:pt x="173" y="79"/>
                    </a:lnTo>
                    <a:lnTo>
                      <a:pt x="173" y="77"/>
                    </a:lnTo>
                    <a:lnTo>
                      <a:pt x="174" y="73"/>
                    </a:lnTo>
                    <a:lnTo>
                      <a:pt x="176" y="70"/>
                    </a:lnTo>
                    <a:lnTo>
                      <a:pt x="182" y="68"/>
                    </a:lnTo>
                    <a:lnTo>
                      <a:pt x="186" y="65"/>
                    </a:lnTo>
                    <a:lnTo>
                      <a:pt x="188" y="62"/>
                    </a:lnTo>
                    <a:lnTo>
                      <a:pt x="188" y="61"/>
                    </a:lnTo>
                    <a:lnTo>
                      <a:pt x="189" y="61"/>
                    </a:lnTo>
                    <a:lnTo>
                      <a:pt x="191" y="61"/>
                    </a:lnTo>
                    <a:lnTo>
                      <a:pt x="191" y="59"/>
                    </a:lnTo>
                    <a:lnTo>
                      <a:pt x="191" y="58"/>
                    </a:lnTo>
                    <a:lnTo>
                      <a:pt x="192" y="58"/>
                    </a:lnTo>
                    <a:lnTo>
                      <a:pt x="194" y="56"/>
                    </a:lnTo>
                    <a:lnTo>
                      <a:pt x="198" y="52"/>
                    </a:lnTo>
                    <a:lnTo>
                      <a:pt x="199" y="45"/>
                    </a:lnTo>
                    <a:lnTo>
                      <a:pt x="199" y="38"/>
                    </a:lnTo>
                    <a:lnTo>
                      <a:pt x="195" y="28"/>
                    </a:lnTo>
                    <a:lnTo>
                      <a:pt x="187" y="16"/>
                    </a:lnTo>
                    <a:lnTo>
                      <a:pt x="182" y="13"/>
                    </a:lnTo>
                    <a:lnTo>
                      <a:pt x="175" y="11"/>
                    </a:lnTo>
                    <a:lnTo>
                      <a:pt x="172" y="10"/>
                    </a:lnTo>
                    <a:lnTo>
                      <a:pt x="165" y="7"/>
                    </a:lnTo>
                    <a:lnTo>
                      <a:pt x="155" y="5"/>
                    </a:lnTo>
                    <a:lnTo>
                      <a:pt x="151" y="4"/>
                    </a:lnTo>
                    <a:lnTo>
                      <a:pt x="148" y="4"/>
                    </a:lnTo>
                    <a:lnTo>
                      <a:pt x="137" y="2"/>
                    </a:lnTo>
                    <a:lnTo>
                      <a:pt x="125" y="0"/>
                    </a:lnTo>
                    <a:lnTo>
                      <a:pt x="118" y="1"/>
                    </a:lnTo>
                    <a:lnTo>
                      <a:pt x="113" y="4"/>
                    </a:lnTo>
                    <a:lnTo>
                      <a:pt x="107" y="5"/>
                    </a:lnTo>
                    <a:lnTo>
                      <a:pt x="105" y="4"/>
                    </a:lnTo>
                    <a:lnTo>
                      <a:pt x="103" y="4"/>
                    </a:lnTo>
                    <a:lnTo>
                      <a:pt x="101" y="3"/>
                    </a:lnTo>
                    <a:lnTo>
                      <a:pt x="98" y="1"/>
                    </a:lnTo>
                    <a:lnTo>
                      <a:pt x="96" y="2"/>
                    </a:lnTo>
                    <a:lnTo>
                      <a:pt x="92" y="3"/>
                    </a:lnTo>
                    <a:lnTo>
                      <a:pt x="89" y="7"/>
                    </a:lnTo>
                    <a:lnTo>
                      <a:pt x="70" y="20"/>
                    </a:lnTo>
                    <a:lnTo>
                      <a:pt x="68" y="22"/>
                    </a:lnTo>
                    <a:lnTo>
                      <a:pt x="69" y="27"/>
                    </a:lnTo>
                    <a:lnTo>
                      <a:pt x="70" y="32"/>
                    </a:lnTo>
                    <a:lnTo>
                      <a:pt x="74" y="39"/>
                    </a:lnTo>
                    <a:lnTo>
                      <a:pt x="75" y="41"/>
                    </a:lnTo>
                    <a:lnTo>
                      <a:pt x="78" y="45"/>
                    </a:lnTo>
                    <a:lnTo>
                      <a:pt x="81" y="47"/>
                    </a:lnTo>
                    <a:lnTo>
                      <a:pt x="87" y="50"/>
                    </a:lnTo>
                    <a:lnTo>
                      <a:pt x="94" y="51"/>
                    </a:lnTo>
                    <a:lnTo>
                      <a:pt x="110" y="53"/>
                    </a:lnTo>
                    <a:lnTo>
                      <a:pt x="111" y="53"/>
                    </a:lnTo>
                    <a:lnTo>
                      <a:pt x="112" y="55"/>
                    </a:lnTo>
                    <a:lnTo>
                      <a:pt x="111" y="58"/>
                    </a:lnTo>
                    <a:lnTo>
                      <a:pt x="108" y="62"/>
                    </a:lnTo>
                    <a:lnTo>
                      <a:pt x="106" y="62"/>
                    </a:lnTo>
                    <a:lnTo>
                      <a:pt x="105" y="62"/>
                    </a:lnTo>
                    <a:lnTo>
                      <a:pt x="105" y="64"/>
                    </a:lnTo>
                    <a:lnTo>
                      <a:pt x="100" y="65"/>
                    </a:lnTo>
                    <a:lnTo>
                      <a:pt x="94" y="64"/>
                    </a:lnTo>
                    <a:lnTo>
                      <a:pt x="90" y="62"/>
                    </a:lnTo>
                    <a:lnTo>
                      <a:pt x="87" y="62"/>
                    </a:lnTo>
                    <a:lnTo>
                      <a:pt x="75" y="60"/>
                    </a:lnTo>
                    <a:lnTo>
                      <a:pt x="60" y="61"/>
                    </a:lnTo>
                    <a:lnTo>
                      <a:pt x="51" y="64"/>
                    </a:lnTo>
                    <a:lnTo>
                      <a:pt x="44" y="67"/>
                    </a:lnTo>
                    <a:lnTo>
                      <a:pt x="40" y="68"/>
                    </a:lnTo>
                    <a:lnTo>
                      <a:pt x="36" y="68"/>
                    </a:lnTo>
                    <a:lnTo>
                      <a:pt x="31" y="66"/>
                    </a:lnTo>
                    <a:lnTo>
                      <a:pt x="22" y="56"/>
                    </a:lnTo>
                    <a:lnTo>
                      <a:pt x="17" y="49"/>
                    </a:lnTo>
                    <a:lnTo>
                      <a:pt x="12" y="43"/>
                    </a:lnTo>
                    <a:lnTo>
                      <a:pt x="10" y="42"/>
                    </a:lnTo>
                    <a:lnTo>
                      <a:pt x="4" y="38"/>
                    </a:lnTo>
                    <a:lnTo>
                      <a:pt x="2" y="39"/>
                    </a:lnTo>
                    <a:lnTo>
                      <a:pt x="0" y="40"/>
                    </a:lnTo>
                    <a:lnTo>
                      <a:pt x="0" y="43"/>
                    </a:lnTo>
                    <a:lnTo>
                      <a:pt x="1" y="47"/>
                    </a:lnTo>
                    <a:lnTo>
                      <a:pt x="4" y="52"/>
                    </a:lnTo>
                    <a:lnTo>
                      <a:pt x="19" y="78"/>
                    </a:lnTo>
                    <a:lnTo>
                      <a:pt x="21" y="83"/>
                    </a:lnTo>
                    <a:lnTo>
                      <a:pt x="24" y="87"/>
                    </a:lnTo>
                    <a:lnTo>
                      <a:pt x="31" y="91"/>
                    </a:lnTo>
                    <a:lnTo>
                      <a:pt x="33" y="90"/>
                    </a:lnTo>
                    <a:lnTo>
                      <a:pt x="35" y="90"/>
                    </a:lnTo>
                    <a:lnTo>
                      <a:pt x="36" y="88"/>
                    </a:lnTo>
                    <a:lnTo>
                      <a:pt x="36" y="87"/>
                    </a:lnTo>
                    <a:lnTo>
                      <a:pt x="37" y="87"/>
                    </a:lnTo>
                    <a:lnTo>
                      <a:pt x="38" y="84"/>
                    </a:lnTo>
                    <a:lnTo>
                      <a:pt x="42" y="88"/>
                    </a:lnTo>
                    <a:lnTo>
                      <a:pt x="43" y="92"/>
                    </a:lnTo>
                    <a:lnTo>
                      <a:pt x="43" y="96"/>
                    </a:lnTo>
                    <a:lnTo>
                      <a:pt x="40" y="102"/>
                    </a:lnTo>
                    <a:lnTo>
                      <a:pt x="38" y="107"/>
                    </a:lnTo>
                    <a:lnTo>
                      <a:pt x="37" y="110"/>
                    </a:lnTo>
                    <a:lnTo>
                      <a:pt x="37" y="112"/>
                    </a:lnTo>
                    <a:lnTo>
                      <a:pt x="35" y="114"/>
                    </a:lnTo>
                    <a:lnTo>
                      <a:pt x="34" y="114"/>
                    </a:lnTo>
                    <a:lnTo>
                      <a:pt x="34" y="115"/>
                    </a:lnTo>
                    <a:lnTo>
                      <a:pt x="34" y="117"/>
                    </a:lnTo>
                    <a:lnTo>
                      <a:pt x="32" y="117"/>
                    </a:lnTo>
                    <a:lnTo>
                      <a:pt x="31" y="117"/>
                    </a:lnTo>
                    <a:lnTo>
                      <a:pt x="31" y="118"/>
                    </a:lnTo>
                    <a:lnTo>
                      <a:pt x="29" y="121"/>
                    </a:lnTo>
                    <a:lnTo>
                      <a:pt x="29" y="124"/>
                    </a:lnTo>
                    <a:lnTo>
                      <a:pt x="33" y="129"/>
                    </a:lnTo>
                    <a:lnTo>
                      <a:pt x="37" y="131"/>
                    </a:lnTo>
                    <a:lnTo>
                      <a:pt x="43" y="131"/>
                    </a:lnTo>
                    <a:lnTo>
                      <a:pt x="52" y="127"/>
                    </a:lnTo>
                    <a:lnTo>
                      <a:pt x="69" y="129"/>
                    </a:lnTo>
                    <a:lnTo>
                      <a:pt x="101" y="127"/>
                    </a:lnTo>
                    <a:lnTo>
                      <a:pt x="133" y="135"/>
                    </a:lnTo>
                    <a:lnTo>
                      <a:pt x="152" y="147"/>
                    </a:lnTo>
                    <a:lnTo>
                      <a:pt x="154" y="157"/>
                    </a:lnTo>
                    <a:lnTo>
                      <a:pt x="164" y="169"/>
                    </a:lnTo>
                    <a:lnTo>
                      <a:pt x="168" y="196"/>
                    </a:lnTo>
                    <a:lnTo>
                      <a:pt x="139" y="217"/>
                    </a:lnTo>
                    <a:lnTo>
                      <a:pt x="148" y="233"/>
                    </a:lnTo>
                    <a:lnTo>
                      <a:pt x="188" y="249"/>
                    </a:lnTo>
                    <a:lnTo>
                      <a:pt x="226" y="252"/>
                    </a:lnTo>
                    <a:lnTo>
                      <a:pt x="272" y="250"/>
                    </a:lnTo>
                    <a:lnTo>
                      <a:pt x="267" y="23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" name="Freeform 624">
                <a:extLst>
                  <a:ext uri="{FF2B5EF4-FFF2-40B4-BE49-F238E27FC236}">
                    <a16:creationId xmlns:a16="http://schemas.microsoft.com/office/drawing/2014/main" id="{24FE79C4-C899-B287-54A4-C86FDE9121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2" y="2869"/>
                <a:ext cx="14" cy="12"/>
              </a:xfrm>
              <a:custGeom>
                <a:avLst/>
                <a:gdLst>
                  <a:gd name="T0" fmla="*/ 28 w 43"/>
                  <a:gd name="T1" fmla="*/ 36 h 36"/>
                  <a:gd name="T2" fmla="*/ 25 w 43"/>
                  <a:gd name="T3" fmla="*/ 35 h 36"/>
                  <a:gd name="T4" fmla="*/ 24 w 43"/>
                  <a:gd name="T5" fmla="*/ 35 h 36"/>
                  <a:gd name="T6" fmla="*/ 23 w 43"/>
                  <a:gd name="T7" fmla="*/ 35 h 36"/>
                  <a:gd name="T8" fmla="*/ 20 w 43"/>
                  <a:gd name="T9" fmla="*/ 32 h 36"/>
                  <a:gd name="T10" fmla="*/ 18 w 43"/>
                  <a:gd name="T11" fmla="*/ 32 h 36"/>
                  <a:gd name="T12" fmla="*/ 12 w 43"/>
                  <a:gd name="T13" fmla="*/ 32 h 36"/>
                  <a:gd name="T14" fmla="*/ 10 w 43"/>
                  <a:gd name="T15" fmla="*/ 32 h 36"/>
                  <a:gd name="T16" fmla="*/ 4 w 43"/>
                  <a:gd name="T17" fmla="*/ 29 h 36"/>
                  <a:gd name="T18" fmla="*/ 0 w 43"/>
                  <a:gd name="T19" fmla="*/ 24 h 36"/>
                  <a:gd name="T20" fmla="*/ 1 w 43"/>
                  <a:gd name="T21" fmla="*/ 18 h 36"/>
                  <a:gd name="T22" fmla="*/ 5 w 43"/>
                  <a:gd name="T23" fmla="*/ 14 h 36"/>
                  <a:gd name="T24" fmla="*/ 11 w 43"/>
                  <a:gd name="T25" fmla="*/ 11 h 36"/>
                  <a:gd name="T26" fmla="*/ 20 w 43"/>
                  <a:gd name="T27" fmla="*/ 11 h 36"/>
                  <a:gd name="T28" fmla="*/ 20 w 43"/>
                  <a:gd name="T29" fmla="*/ 10 h 36"/>
                  <a:gd name="T30" fmla="*/ 21 w 43"/>
                  <a:gd name="T31" fmla="*/ 10 h 36"/>
                  <a:gd name="T32" fmla="*/ 23 w 43"/>
                  <a:gd name="T33" fmla="*/ 9 h 36"/>
                  <a:gd name="T34" fmla="*/ 25 w 43"/>
                  <a:gd name="T35" fmla="*/ 5 h 36"/>
                  <a:gd name="T36" fmla="*/ 26 w 43"/>
                  <a:gd name="T37" fmla="*/ 0 h 36"/>
                  <a:gd name="T38" fmla="*/ 31 w 43"/>
                  <a:gd name="T39" fmla="*/ 1 h 36"/>
                  <a:gd name="T40" fmla="*/ 40 w 43"/>
                  <a:gd name="T41" fmla="*/ 3 h 36"/>
                  <a:gd name="T42" fmla="*/ 42 w 43"/>
                  <a:gd name="T43" fmla="*/ 5 h 36"/>
                  <a:gd name="T44" fmla="*/ 43 w 43"/>
                  <a:gd name="T45" fmla="*/ 7 h 36"/>
                  <a:gd name="T46" fmla="*/ 42 w 43"/>
                  <a:gd name="T47" fmla="*/ 7 h 36"/>
                  <a:gd name="T48" fmla="*/ 41 w 43"/>
                  <a:gd name="T49" fmla="*/ 7 h 36"/>
                  <a:gd name="T50" fmla="*/ 41 w 43"/>
                  <a:gd name="T51" fmla="*/ 8 h 36"/>
                  <a:gd name="T52" fmla="*/ 39 w 43"/>
                  <a:gd name="T53" fmla="*/ 8 h 36"/>
                  <a:gd name="T54" fmla="*/ 37 w 43"/>
                  <a:gd name="T55" fmla="*/ 9 h 36"/>
                  <a:gd name="T56" fmla="*/ 33 w 43"/>
                  <a:gd name="T57" fmla="*/ 9 h 36"/>
                  <a:gd name="T58" fmla="*/ 36 w 43"/>
                  <a:gd name="T59" fmla="*/ 12 h 36"/>
                  <a:gd name="T60" fmla="*/ 36 w 43"/>
                  <a:gd name="T61" fmla="*/ 17 h 36"/>
                  <a:gd name="T62" fmla="*/ 33 w 43"/>
                  <a:gd name="T63" fmla="*/ 26 h 36"/>
                  <a:gd name="T64" fmla="*/ 32 w 43"/>
                  <a:gd name="T65" fmla="*/ 33 h 36"/>
                  <a:gd name="T66" fmla="*/ 31 w 43"/>
                  <a:gd name="T67" fmla="*/ 35 h 36"/>
                  <a:gd name="T68" fmla="*/ 29 w 43"/>
                  <a:gd name="T69" fmla="*/ 35 h 36"/>
                  <a:gd name="T70" fmla="*/ 28 w 43"/>
                  <a:gd name="T71" fmla="*/ 35 h 36"/>
                  <a:gd name="T72" fmla="*/ 28 w 43"/>
                  <a:gd name="T7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3" h="36">
                    <a:moveTo>
                      <a:pt x="28" y="36"/>
                    </a:moveTo>
                    <a:lnTo>
                      <a:pt x="25" y="35"/>
                    </a:lnTo>
                    <a:lnTo>
                      <a:pt x="24" y="35"/>
                    </a:lnTo>
                    <a:lnTo>
                      <a:pt x="23" y="35"/>
                    </a:lnTo>
                    <a:lnTo>
                      <a:pt x="20" y="32"/>
                    </a:lnTo>
                    <a:lnTo>
                      <a:pt x="18" y="32"/>
                    </a:lnTo>
                    <a:lnTo>
                      <a:pt x="12" y="32"/>
                    </a:lnTo>
                    <a:lnTo>
                      <a:pt x="10" y="32"/>
                    </a:lnTo>
                    <a:lnTo>
                      <a:pt x="4" y="29"/>
                    </a:lnTo>
                    <a:lnTo>
                      <a:pt x="0" y="24"/>
                    </a:lnTo>
                    <a:lnTo>
                      <a:pt x="1" y="18"/>
                    </a:lnTo>
                    <a:lnTo>
                      <a:pt x="5" y="14"/>
                    </a:lnTo>
                    <a:lnTo>
                      <a:pt x="11" y="11"/>
                    </a:lnTo>
                    <a:lnTo>
                      <a:pt x="20" y="11"/>
                    </a:lnTo>
                    <a:lnTo>
                      <a:pt x="20" y="10"/>
                    </a:lnTo>
                    <a:lnTo>
                      <a:pt x="21" y="10"/>
                    </a:lnTo>
                    <a:lnTo>
                      <a:pt x="23" y="9"/>
                    </a:lnTo>
                    <a:lnTo>
                      <a:pt x="25" y="5"/>
                    </a:lnTo>
                    <a:lnTo>
                      <a:pt x="26" y="0"/>
                    </a:lnTo>
                    <a:lnTo>
                      <a:pt x="31" y="1"/>
                    </a:lnTo>
                    <a:lnTo>
                      <a:pt x="40" y="3"/>
                    </a:lnTo>
                    <a:lnTo>
                      <a:pt x="42" y="5"/>
                    </a:lnTo>
                    <a:lnTo>
                      <a:pt x="43" y="7"/>
                    </a:lnTo>
                    <a:lnTo>
                      <a:pt x="42" y="7"/>
                    </a:lnTo>
                    <a:lnTo>
                      <a:pt x="41" y="7"/>
                    </a:lnTo>
                    <a:lnTo>
                      <a:pt x="41" y="8"/>
                    </a:lnTo>
                    <a:lnTo>
                      <a:pt x="39" y="8"/>
                    </a:lnTo>
                    <a:lnTo>
                      <a:pt x="37" y="9"/>
                    </a:lnTo>
                    <a:lnTo>
                      <a:pt x="33" y="9"/>
                    </a:lnTo>
                    <a:lnTo>
                      <a:pt x="36" y="12"/>
                    </a:lnTo>
                    <a:lnTo>
                      <a:pt x="36" y="17"/>
                    </a:lnTo>
                    <a:lnTo>
                      <a:pt x="33" y="26"/>
                    </a:lnTo>
                    <a:lnTo>
                      <a:pt x="32" y="33"/>
                    </a:lnTo>
                    <a:lnTo>
                      <a:pt x="31" y="35"/>
                    </a:lnTo>
                    <a:lnTo>
                      <a:pt x="29" y="35"/>
                    </a:lnTo>
                    <a:lnTo>
                      <a:pt x="28" y="35"/>
                    </a:lnTo>
                    <a:lnTo>
                      <a:pt x="28" y="3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" name="Freeform 625">
                <a:extLst>
                  <a:ext uri="{FF2B5EF4-FFF2-40B4-BE49-F238E27FC236}">
                    <a16:creationId xmlns:a16="http://schemas.microsoft.com/office/drawing/2014/main" id="{80535ED3-AC2D-DC66-1E01-3445A4027D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2894"/>
                <a:ext cx="59" cy="46"/>
              </a:xfrm>
              <a:custGeom>
                <a:avLst/>
                <a:gdLst>
                  <a:gd name="T0" fmla="*/ 136 w 176"/>
                  <a:gd name="T1" fmla="*/ 23 h 136"/>
                  <a:gd name="T2" fmla="*/ 135 w 176"/>
                  <a:gd name="T3" fmla="*/ 42 h 136"/>
                  <a:gd name="T4" fmla="*/ 147 w 176"/>
                  <a:gd name="T5" fmla="*/ 50 h 136"/>
                  <a:gd name="T6" fmla="*/ 135 w 176"/>
                  <a:gd name="T7" fmla="*/ 56 h 136"/>
                  <a:gd name="T8" fmla="*/ 126 w 176"/>
                  <a:gd name="T9" fmla="*/ 67 h 136"/>
                  <a:gd name="T10" fmla="*/ 139 w 176"/>
                  <a:gd name="T11" fmla="*/ 65 h 136"/>
                  <a:gd name="T12" fmla="*/ 145 w 176"/>
                  <a:gd name="T13" fmla="*/ 67 h 136"/>
                  <a:gd name="T14" fmla="*/ 152 w 176"/>
                  <a:gd name="T15" fmla="*/ 53 h 136"/>
                  <a:gd name="T16" fmla="*/ 163 w 176"/>
                  <a:gd name="T17" fmla="*/ 54 h 136"/>
                  <a:gd name="T18" fmla="*/ 167 w 176"/>
                  <a:gd name="T19" fmla="*/ 65 h 136"/>
                  <a:gd name="T20" fmla="*/ 167 w 176"/>
                  <a:gd name="T21" fmla="*/ 70 h 136"/>
                  <a:gd name="T22" fmla="*/ 166 w 176"/>
                  <a:gd name="T23" fmla="*/ 78 h 136"/>
                  <a:gd name="T24" fmla="*/ 174 w 176"/>
                  <a:gd name="T25" fmla="*/ 92 h 136"/>
                  <a:gd name="T26" fmla="*/ 173 w 176"/>
                  <a:gd name="T27" fmla="*/ 121 h 136"/>
                  <a:gd name="T28" fmla="*/ 174 w 176"/>
                  <a:gd name="T29" fmla="*/ 134 h 136"/>
                  <a:gd name="T30" fmla="*/ 171 w 176"/>
                  <a:gd name="T31" fmla="*/ 136 h 136"/>
                  <a:gd name="T32" fmla="*/ 154 w 176"/>
                  <a:gd name="T33" fmla="*/ 132 h 136"/>
                  <a:gd name="T34" fmla="*/ 149 w 176"/>
                  <a:gd name="T35" fmla="*/ 118 h 136"/>
                  <a:gd name="T36" fmla="*/ 153 w 176"/>
                  <a:gd name="T37" fmla="*/ 108 h 136"/>
                  <a:gd name="T38" fmla="*/ 150 w 176"/>
                  <a:gd name="T39" fmla="*/ 96 h 136"/>
                  <a:gd name="T40" fmla="*/ 148 w 176"/>
                  <a:gd name="T41" fmla="*/ 83 h 136"/>
                  <a:gd name="T42" fmla="*/ 143 w 176"/>
                  <a:gd name="T43" fmla="*/ 94 h 136"/>
                  <a:gd name="T44" fmla="*/ 142 w 176"/>
                  <a:gd name="T45" fmla="*/ 97 h 136"/>
                  <a:gd name="T46" fmla="*/ 140 w 176"/>
                  <a:gd name="T47" fmla="*/ 122 h 136"/>
                  <a:gd name="T48" fmla="*/ 136 w 176"/>
                  <a:gd name="T49" fmla="*/ 132 h 136"/>
                  <a:gd name="T50" fmla="*/ 58 w 176"/>
                  <a:gd name="T51" fmla="*/ 124 h 136"/>
                  <a:gd name="T52" fmla="*/ 46 w 176"/>
                  <a:gd name="T53" fmla="*/ 115 h 136"/>
                  <a:gd name="T54" fmla="*/ 27 w 176"/>
                  <a:gd name="T55" fmla="*/ 90 h 136"/>
                  <a:gd name="T56" fmla="*/ 0 w 176"/>
                  <a:gd name="T57" fmla="*/ 50 h 136"/>
                  <a:gd name="T58" fmla="*/ 13 w 176"/>
                  <a:gd name="T59" fmla="*/ 45 h 136"/>
                  <a:gd name="T60" fmla="*/ 22 w 176"/>
                  <a:gd name="T61" fmla="*/ 45 h 136"/>
                  <a:gd name="T62" fmla="*/ 30 w 176"/>
                  <a:gd name="T63" fmla="*/ 70 h 136"/>
                  <a:gd name="T64" fmla="*/ 33 w 176"/>
                  <a:gd name="T65" fmla="*/ 84 h 136"/>
                  <a:gd name="T66" fmla="*/ 37 w 176"/>
                  <a:gd name="T67" fmla="*/ 96 h 136"/>
                  <a:gd name="T68" fmla="*/ 44 w 176"/>
                  <a:gd name="T69" fmla="*/ 104 h 136"/>
                  <a:gd name="T70" fmla="*/ 52 w 176"/>
                  <a:gd name="T71" fmla="*/ 110 h 136"/>
                  <a:gd name="T72" fmla="*/ 58 w 176"/>
                  <a:gd name="T73" fmla="*/ 110 h 136"/>
                  <a:gd name="T74" fmla="*/ 56 w 176"/>
                  <a:gd name="T75" fmla="*/ 101 h 136"/>
                  <a:gd name="T76" fmla="*/ 37 w 176"/>
                  <a:gd name="T77" fmla="*/ 83 h 136"/>
                  <a:gd name="T78" fmla="*/ 33 w 176"/>
                  <a:gd name="T79" fmla="*/ 73 h 136"/>
                  <a:gd name="T80" fmla="*/ 48 w 176"/>
                  <a:gd name="T81" fmla="*/ 77 h 136"/>
                  <a:gd name="T82" fmla="*/ 59 w 176"/>
                  <a:gd name="T83" fmla="*/ 79 h 136"/>
                  <a:gd name="T84" fmla="*/ 66 w 176"/>
                  <a:gd name="T85" fmla="*/ 79 h 136"/>
                  <a:gd name="T86" fmla="*/ 70 w 176"/>
                  <a:gd name="T87" fmla="*/ 74 h 136"/>
                  <a:gd name="T88" fmla="*/ 66 w 176"/>
                  <a:gd name="T89" fmla="*/ 52 h 136"/>
                  <a:gd name="T90" fmla="*/ 57 w 176"/>
                  <a:gd name="T91" fmla="*/ 46 h 136"/>
                  <a:gd name="T92" fmla="*/ 47 w 176"/>
                  <a:gd name="T93" fmla="*/ 34 h 136"/>
                  <a:gd name="T94" fmla="*/ 36 w 176"/>
                  <a:gd name="T95" fmla="*/ 26 h 136"/>
                  <a:gd name="T96" fmla="*/ 36 w 176"/>
                  <a:gd name="T97" fmla="*/ 13 h 136"/>
                  <a:gd name="T98" fmla="*/ 45 w 176"/>
                  <a:gd name="T99" fmla="*/ 17 h 136"/>
                  <a:gd name="T100" fmla="*/ 61 w 176"/>
                  <a:gd name="T101" fmla="*/ 27 h 136"/>
                  <a:gd name="T102" fmla="*/ 74 w 176"/>
                  <a:gd name="T103" fmla="*/ 30 h 136"/>
                  <a:gd name="T104" fmla="*/ 91 w 176"/>
                  <a:gd name="T105" fmla="*/ 25 h 136"/>
                  <a:gd name="T106" fmla="*/ 99 w 176"/>
                  <a:gd name="T107" fmla="*/ 19 h 136"/>
                  <a:gd name="T108" fmla="*/ 100 w 176"/>
                  <a:gd name="T109" fmla="*/ 16 h 136"/>
                  <a:gd name="T110" fmla="*/ 91 w 176"/>
                  <a:gd name="T111" fmla="*/ 2 h 136"/>
                  <a:gd name="T112" fmla="*/ 97 w 176"/>
                  <a:gd name="T113" fmla="*/ 1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6" h="136">
                    <a:moveTo>
                      <a:pt x="129" y="14"/>
                    </a:moveTo>
                    <a:lnTo>
                      <a:pt x="133" y="18"/>
                    </a:lnTo>
                    <a:lnTo>
                      <a:pt x="136" y="23"/>
                    </a:lnTo>
                    <a:lnTo>
                      <a:pt x="135" y="31"/>
                    </a:lnTo>
                    <a:lnTo>
                      <a:pt x="134" y="40"/>
                    </a:lnTo>
                    <a:lnTo>
                      <a:pt x="135" y="42"/>
                    </a:lnTo>
                    <a:lnTo>
                      <a:pt x="144" y="47"/>
                    </a:lnTo>
                    <a:lnTo>
                      <a:pt x="145" y="48"/>
                    </a:lnTo>
                    <a:lnTo>
                      <a:pt x="147" y="50"/>
                    </a:lnTo>
                    <a:lnTo>
                      <a:pt x="143" y="52"/>
                    </a:lnTo>
                    <a:lnTo>
                      <a:pt x="140" y="55"/>
                    </a:lnTo>
                    <a:lnTo>
                      <a:pt x="135" y="56"/>
                    </a:lnTo>
                    <a:lnTo>
                      <a:pt x="131" y="61"/>
                    </a:lnTo>
                    <a:lnTo>
                      <a:pt x="128" y="65"/>
                    </a:lnTo>
                    <a:lnTo>
                      <a:pt x="126" y="67"/>
                    </a:lnTo>
                    <a:lnTo>
                      <a:pt x="128" y="66"/>
                    </a:lnTo>
                    <a:lnTo>
                      <a:pt x="133" y="65"/>
                    </a:lnTo>
                    <a:lnTo>
                      <a:pt x="139" y="65"/>
                    </a:lnTo>
                    <a:lnTo>
                      <a:pt x="141" y="67"/>
                    </a:lnTo>
                    <a:lnTo>
                      <a:pt x="145" y="68"/>
                    </a:lnTo>
                    <a:lnTo>
                      <a:pt x="145" y="67"/>
                    </a:lnTo>
                    <a:lnTo>
                      <a:pt x="147" y="65"/>
                    </a:lnTo>
                    <a:lnTo>
                      <a:pt x="149" y="58"/>
                    </a:lnTo>
                    <a:lnTo>
                      <a:pt x="152" y="53"/>
                    </a:lnTo>
                    <a:lnTo>
                      <a:pt x="160" y="52"/>
                    </a:lnTo>
                    <a:lnTo>
                      <a:pt x="161" y="52"/>
                    </a:lnTo>
                    <a:lnTo>
                      <a:pt x="163" y="54"/>
                    </a:lnTo>
                    <a:lnTo>
                      <a:pt x="164" y="56"/>
                    </a:lnTo>
                    <a:lnTo>
                      <a:pt x="167" y="60"/>
                    </a:lnTo>
                    <a:lnTo>
                      <a:pt x="167" y="65"/>
                    </a:lnTo>
                    <a:lnTo>
                      <a:pt x="168" y="69"/>
                    </a:lnTo>
                    <a:lnTo>
                      <a:pt x="167" y="69"/>
                    </a:lnTo>
                    <a:lnTo>
                      <a:pt x="167" y="70"/>
                    </a:lnTo>
                    <a:lnTo>
                      <a:pt x="167" y="72"/>
                    </a:lnTo>
                    <a:lnTo>
                      <a:pt x="167" y="75"/>
                    </a:lnTo>
                    <a:lnTo>
                      <a:pt x="166" y="78"/>
                    </a:lnTo>
                    <a:lnTo>
                      <a:pt x="170" y="83"/>
                    </a:lnTo>
                    <a:lnTo>
                      <a:pt x="172" y="86"/>
                    </a:lnTo>
                    <a:lnTo>
                      <a:pt x="174" y="92"/>
                    </a:lnTo>
                    <a:lnTo>
                      <a:pt x="176" y="105"/>
                    </a:lnTo>
                    <a:lnTo>
                      <a:pt x="174" y="114"/>
                    </a:lnTo>
                    <a:lnTo>
                      <a:pt x="173" y="121"/>
                    </a:lnTo>
                    <a:lnTo>
                      <a:pt x="175" y="130"/>
                    </a:lnTo>
                    <a:lnTo>
                      <a:pt x="174" y="132"/>
                    </a:lnTo>
                    <a:lnTo>
                      <a:pt x="174" y="134"/>
                    </a:lnTo>
                    <a:lnTo>
                      <a:pt x="172" y="135"/>
                    </a:lnTo>
                    <a:lnTo>
                      <a:pt x="171" y="135"/>
                    </a:lnTo>
                    <a:lnTo>
                      <a:pt x="171" y="136"/>
                    </a:lnTo>
                    <a:lnTo>
                      <a:pt x="160" y="135"/>
                    </a:lnTo>
                    <a:lnTo>
                      <a:pt x="155" y="134"/>
                    </a:lnTo>
                    <a:lnTo>
                      <a:pt x="154" y="132"/>
                    </a:lnTo>
                    <a:lnTo>
                      <a:pt x="153" y="126"/>
                    </a:lnTo>
                    <a:lnTo>
                      <a:pt x="151" y="122"/>
                    </a:lnTo>
                    <a:lnTo>
                      <a:pt x="149" y="118"/>
                    </a:lnTo>
                    <a:lnTo>
                      <a:pt x="149" y="115"/>
                    </a:lnTo>
                    <a:lnTo>
                      <a:pt x="150" y="111"/>
                    </a:lnTo>
                    <a:lnTo>
                      <a:pt x="153" y="108"/>
                    </a:lnTo>
                    <a:lnTo>
                      <a:pt x="153" y="102"/>
                    </a:lnTo>
                    <a:lnTo>
                      <a:pt x="151" y="98"/>
                    </a:lnTo>
                    <a:lnTo>
                      <a:pt x="150" y="96"/>
                    </a:lnTo>
                    <a:lnTo>
                      <a:pt x="148" y="94"/>
                    </a:lnTo>
                    <a:lnTo>
                      <a:pt x="148" y="91"/>
                    </a:lnTo>
                    <a:lnTo>
                      <a:pt x="148" y="83"/>
                    </a:lnTo>
                    <a:lnTo>
                      <a:pt x="147" y="80"/>
                    </a:lnTo>
                    <a:lnTo>
                      <a:pt x="144" y="86"/>
                    </a:lnTo>
                    <a:lnTo>
                      <a:pt x="143" y="94"/>
                    </a:lnTo>
                    <a:lnTo>
                      <a:pt x="142" y="94"/>
                    </a:lnTo>
                    <a:lnTo>
                      <a:pt x="142" y="95"/>
                    </a:lnTo>
                    <a:lnTo>
                      <a:pt x="142" y="97"/>
                    </a:lnTo>
                    <a:lnTo>
                      <a:pt x="142" y="102"/>
                    </a:lnTo>
                    <a:lnTo>
                      <a:pt x="140" y="110"/>
                    </a:lnTo>
                    <a:lnTo>
                      <a:pt x="140" y="122"/>
                    </a:lnTo>
                    <a:lnTo>
                      <a:pt x="139" y="126"/>
                    </a:lnTo>
                    <a:lnTo>
                      <a:pt x="138" y="130"/>
                    </a:lnTo>
                    <a:lnTo>
                      <a:pt x="136" y="132"/>
                    </a:lnTo>
                    <a:lnTo>
                      <a:pt x="134" y="133"/>
                    </a:lnTo>
                    <a:lnTo>
                      <a:pt x="62" y="126"/>
                    </a:lnTo>
                    <a:lnTo>
                      <a:pt x="58" y="124"/>
                    </a:lnTo>
                    <a:lnTo>
                      <a:pt x="55" y="122"/>
                    </a:lnTo>
                    <a:lnTo>
                      <a:pt x="53" y="121"/>
                    </a:lnTo>
                    <a:lnTo>
                      <a:pt x="46" y="115"/>
                    </a:lnTo>
                    <a:lnTo>
                      <a:pt x="40" y="108"/>
                    </a:lnTo>
                    <a:lnTo>
                      <a:pt x="33" y="98"/>
                    </a:lnTo>
                    <a:lnTo>
                      <a:pt x="27" y="90"/>
                    </a:lnTo>
                    <a:lnTo>
                      <a:pt x="18" y="72"/>
                    </a:lnTo>
                    <a:lnTo>
                      <a:pt x="4" y="57"/>
                    </a:lnTo>
                    <a:lnTo>
                      <a:pt x="0" y="50"/>
                    </a:lnTo>
                    <a:lnTo>
                      <a:pt x="1" y="47"/>
                    </a:lnTo>
                    <a:lnTo>
                      <a:pt x="8" y="42"/>
                    </a:lnTo>
                    <a:lnTo>
                      <a:pt x="13" y="45"/>
                    </a:lnTo>
                    <a:lnTo>
                      <a:pt x="16" y="45"/>
                    </a:lnTo>
                    <a:lnTo>
                      <a:pt x="19" y="44"/>
                    </a:lnTo>
                    <a:lnTo>
                      <a:pt x="22" y="45"/>
                    </a:lnTo>
                    <a:lnTo>
                      <a:pt x="27" y="53"/>
                    </a:lnTo>
                    <a:lnTo>
                      <a:pt x="30" y="63"/>
                    </a:lnTo>
                    <a:lnTo>
                      <a:pt x="30" y="70"/>
                    </a:lnTo>
                    <a:lnTo>
                      <a:pt x="30" y="77"/>
                    </a:lnTo>
                    <a:lnTo>
                      <a:pt x="30" y="80"/>
                    </a:lnTo>
                    <a:lnTo>
                      <a:pt x="33" y="84"/>
                    </a:lnTo>
                    <a:lnTo>
                      <a:pt x="35" y="90"/>
                    </a:lnTo>
                    <a:lnTo>
                      <a:pt x="37" y="95"/>
                    </a:lnTo>
                    <a:lnTo>
                      <a:pt x="37" y="96"/>
                    </a:lnTo>
                    <a:lnTo>
                      <a:pt x="38" y="98"/>
                    </a:lnTo>
                    <a:lnTo>
                      <a:pt x="40" y="99"/>
                    </a:lnTo>
                    <a:lnTo>
                      <a:pt x="44" y="104"/>
                    </a:lnTo>
                    <a:lnTo>
                      <a:pt x="48" y="108"/>
                    </a:lnTo>
                    <a:lnTo>
                      <a:pt x="51" y="110"/>
                    </a:lnTo>
                    <a:lnTo>
                      <a:pt x="52" y="110"/>
                    </a:lnTo>
                    <a:lnTo>
                      <a:pt x="54" y="111"/>
                    </a:lnTo>
                    <a:lnTo>
                      <a:pt x="56" y="110"/>
                    </a:lnTo>
                    <a:lnTo>
                      <a:pt x="58" y="110"/>
                    </a:lnTo>
                    <a:lnTo>
                      <a:pt x="58" y="108"/>
                    </a:lnTo>
                    <a:lnTo>
                      <a:pt x="58" y="107"/>
                    </a:lnTo>
                    <a:lnTo>
                      <a:pt x="56" y="101"/>
                    </a:lnTo>
                    <a:lnTo>
                      <a:pt x="51" y="94"/>
                    </a:lnTo>
                    <a:lnTo>
                      <a:pt x="41" y="87"/>
                    </a:lnTo>
                    <a:lnTo>
                      <a:pt x="37" y="83"/>
                    </a:lnTo>
                    <a:lnTo>
                      <a:pt x="35" y="79"/>
                    </a:lnTo>
                    <a:lnTo>
                      <a:pt x="32" y="74"/>
                    </a:lnTo>
                    <a:lnTo>
                      <a:pt x="33" y="73"/>
                    </a:lnTo>
                    <a:lnTo>
                      <a:pt x="36" y="72"/>
                    </a:lnTo>
                    <a:lnTo>
                      <a:pt x="41" y="75"/>
                    </a:lnTo>
                    <a:lnTo>
                      <a:pt x="48" y="77"/>
                    </a:lnTo>
                    <a:lnTo>
                      <a:pt x="56" y="79"/>
                    </a:lnTo>
                    <a:lnTo>
                      <a:pt x="58" y="79"/>
                    </a:lnTo>
                    <a:lnTo>
                      <a:pt x="59" y="79"/>
                    </a:lnTo>
                    <a:lnTo>
                      <a:pt x="61" y="80"/>
                    </a:lnTo>
                    <a:lnTo>
                      <a:pt x="65" y="82"/>
                    </a:lnTo>
                    <a:lnTo>
                      <a:pt x="66" y="79"/>
                    </a:lnTo>
                    <a:lnTo>
                      <a:pt x="68" y="78"/>
                    </a:lnTo>
                    <a:lnTo>
                      <a:pt x="68" y="76"/>
                    </a:lnTo>
                    <a:lnTo>
                      <a:pt x="70" y="74"/>
                    </a:lnTo>
                    <a:lnTo>
                      <a:pt x="67" y="68"/>
                    </a:lnTo>
                    <a:lnTo>
                      <a:pt x="67" y="57"/>
                    </a:lnTo>
                    <a:lnTo>
                      <a:pt x="66" y="52"/>
                    </a:lnTo>
                    <a:lnTo>
                      <a:pt x="64" y="49"/>
                    </a:lnTo>
                    <a:lnTo>
                      <a:pt x="61" y="47"/>
                    </a:lnTo>
                    <a:lnTo>
                      <a:pt x="57" y="46"/>
                    </a:lnTo>
                    <a:lnTo>
                      <a:pt x="53" y="41"/>
                    </a:lnTo>
                    <a:lnTo>
                      <a:pt x="49" y="37"/>
                    </a:lnTo>
                    <a:lnTo>
                      <a:pt x="47" y="34"/>
                    </a:lnTo>
                    <a:lnTo>
                      <a:pt x="43" y="28"/>
                    </a:lnTo>
                    <a:lnTo>
                      <a:pt x="38" y="27"/>
                    </a:lnTo>
                    <a:lnTo>
                      <a:pt x="36" y="26"/>
                    </a:lnTo>
                    <a:lnTo>
                      <a:pt x="36" y="23"/>
                    </a:lnTo>
                    <a:lnTo>
                      <a:pt x="36" y="17"/>
                    </a:lnTo>
                    <a:lnTo>
                      <a:pt x="36" y="13"/>
                    </a:lnTo>
                    <a:lnTo>
                      <a:pt x="37" y="13"/>
                    </a:lnTo>
                    <a:lnTo>
                      <a:pt x="40" y="15"/>
                    </a:lnTo>
                    <a:lnTo>
                      <a:pt x="45" y="17"/>
                    </a:lnTo>
                    <a:lnTo>
                      <a:pt x="51" y="18"/>
                    </a:lnTo>
                    <a:lnTo>
                      <a:pt x="55" y="21"/>
                    </a:lnTo>
                    <a:lnTo>
                      <a:pt x="61" y="27"/>
                    </a:lnTo>
                    <a:lnTo>
                      <a:pt x="62" y="27"/>
                    </a:lnTo>
                    <a:lnTo>
                      <a:pt x="67" y="29"/>
                    </a:lnTo>
                    <a:lnTo>
                      <a:pt x="74" y="30"/>
                    </a:lnTo>
                    <a:lnTo>
                      <a:pt x="80" y="30"/>
                    </a:lnTo>
                    <a:lnTo>
                      <a:pt x="86" y="27"/>
                    </a:lnTo>
                    <a:lnTo>
                      <a:pt x="91" y="25"/>
                    </a:lnTo>
                    <a:lnTo>
                      <a:pt x="93" y="21"/>
                    </a:lnTo>
                    <a:lnTo>
                      <a:pt x="97" y="20"/>
                    </a:lnTo>
                    <a:lnTo>
                      <a:pt x="99" y="19"/>
                    </a:lnTo>
                    <a:lnTo>
                      <a:pt x="99" y="18"/>
                    </a:lnTo>
                    <a:lnTo>
                      <a:pt x="100" y="18"/>
                    </a:lnTo>
                    <a:lnTo>
                      <a:pt x="100" y="16"/>
                    </a:lnTo>
                    <a:lnTo>
                      <a:pt x="99" y="15"/>
                    </a:lnTo>
                    <a:lnTo>
                      <a:pt x="94" y="6"/>
                    </a:lnTo>
                    <a:lnTo>
                      <a:pt x="91" y="2"/>
                    </a:lnTo>
                    <a:lnTo>
                      <a:pt x="92" y="1"/>
                    </a:lnTo>
                    <a:lnTo>
                      <a:pt x="93" y="0"/>
                    </a:lnTo>
                    <a:lnTo>
                      <a:pt x="97" y="1"/>
                    </a:lnTo>
                    <a:lnTo>
                      <a:pt x="129" y="1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" name="Freeform 626">
                <a:extLst>
                  <a:ext uri="{FF2B5EF4-FFF2-40B4-BE49-F238E27FC236}">
                    <a16:creationId xmlns:a16="http://schemas.microsoft.com/office/drawing/2014/main" id="{90BB7872-C37D-24CC-7267-8FA37AC67A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1" y="2938"/>
                <a:ext cx="49" cy="55"/>
              </a:xfrm>
              <a:custGeom>
                <a:avLst/>
                <a:gdLst>
                  <a:gd name="T0" fmla="*/ 125 w 147"/>
                  <a:gd name="T1" fmla="*/ 1 h 163"/>
                  <a:gd name="T2" fmla="*/ 128 w 147"/>
                  <a:gd name="T3" fmla="*/ 5 h 163"/>
                  <a:gd name="T4" fmla="*/ 126 w 147"/>
                  <a:gd name="T5" fmla="*/ 12 h 163"/>
                  <a:gd name="T6" fmla="*/ 122 w 147"/>
                  <a:gd name="T7" fmla="*/ 28 h 163"/>
                  <a:gd name="T8" fmla="*/ 123 w 147"/>
                  <a:gd name="T9" fmla="*/ 32 h 163"/>
                  <a:gd name="T10" fmla="*/ 126 w 147"/>
                  <a:gd name="T11" fmla="*/ 31 h 163"/>
                  <a:gd name="T12" fmla="*/ 134 w 147"/>
                  <a:gd name="T13" fmla="*/ 24 h 163"/>
                  <a:gd name="T14" fmla="*/ 144 w 147"/>
                  <a:gd name="T15" fmla="*/ 29 h 163"/>
                  <a:gd name="T16" fmla="*/ 146 w 147"/>
                  <a:gd name="T17" fmla="*/ 41 h 163"/>
                  <a:gd name="T18" fmla="*/ 147 w 147"/>
                  <a:gd name="T19" fmla="*/ 44 h 163"/>
                  <a:gd name="T20" fmla="*/ 146 w 147"/>
                  <a:gd name="T21" fmla="*/ 50 h 163"/>
                  <a:gd name="T22" fmla="*/ 141 w 147"/>
                  <a:gd name="T23" fmla="*/ 51 h 163"/>
                  <a:gd name="T24" fmla="*/ 126 w 147"/>
                  <a:gd name="T25" fmla="*/ 52 h 163"/>
                  <a:gd name="T26" fmla="*/ 115 w 147"/>
                  <a:gd name="T27" fmla="*/ 54 h 163"/>
                  <a:gd name="T28" fmla="*/ 106 w 147"/>
                  <a:gd name="T29" fmla="*/ 60 h 163"/>
                  <a:gd name="T30" fmla="*/ 104 w 147"/>
                  <a:gd name="T31" fmla="*/ 63 h 163"/>
                  <a:gd name="T32" fmla="*/ 76 w 147"/>
                  <a:gd name="T33" fmla="*/ 94 h 163"/>
                  <a:gd name="T34" fmla="*/ 18 w 147"/>
                  <a:gd name="T35" fmla="*/ 152 h 163"/>
                  <a:gd name="T36" fmla="*/ 4 w 147"/>
                  <a:gd name="T37" fmla="*/ 162 h 163"/>
                  <a:gd name="T38" fmla="*/ 0 w 147"/>
                  <a:gd name="T39" fmla="*/ 162 h 163"/>
                  <a:gd name="T40" fmla="*/ 2 w 147"/>
                  <a:gd name="T41" fmla="*/ 153 h 163"/>
                  <a:gd name="T42" fmla="*/ 5 w 147"/>
                  <a:gd name="T43" fmla="*/ 148 h 163"/>
                  <a:gd name="T44" fmla="*/ 4 w 147"/>
                  <a:gd name="T45" fmla="*/ 144 h 163"/>
                  <a:gd name="T46" fmla="*/ 3 w 147"/>
                  <a:gd name="T47" fmla="*/ 141 h 163"/>
                  <a:gd name="T48" fmla="*/ 2 w 147"/>
                  <a:gd name="T49" fmla="*/ 134 h 163"/>
                  <a:gd name="T50" fmla="*/ 9 w 147"/>
                  <a:gd name="T51" fmla="*/ 113 h 163"/>
                  <a:gd name="T52" fmla="*/ 16 w 147"/>
                  <a:gd name="T53" fmla="*/ 99 h 163"/>
                  <a:gd name="T54" fmla="*/ 25 w 147"/>
                  <a:gd name="T55" fmla="*/ 86 h 163"/>
                  <a:gd name="T56" fmla="*/ 43 w 147"/>
                  <a:gd name="T57" fmla="*/ 68 h 163"/>
                  <a:gd name="T58" fmla="*/ 52 w 147"/>
                  <a:gd name="T59" fmla="*/ 54 h 163"/>
                  <a:gd name="T60" fmla="*/ 61 w 147"/>
                  <a:gd name="T61" fmla="*/ 51 h 163"/>
                  <a:gd name="T62" fmla="*/ 62 w 147"/>
                  <a:gd name="T63" fmla="*/ 50 h 163"/>
                  <a:gd name="T64" fmla="*/ 68 w 147"/>
                  <a:gd name="T65" fmla="*/ 44 h 163"/>
                  <a:gd name="T66" fmla="*/ 78 w 147"/>
                  <a:gd name="T67" fmla="*/ 35 h 163"/>
                  <a:gd name="T68" fmla="*/ 86 w 147"/>
                  <a:gd name="T69" fmla="*/ 25 h 163"/>
                  <a:gd name="T70" fmla="*/ 101 w 147"/>
                  <a:gd name="T71" fmla="*/ 18 h 163"/>
                  <a:gd name="T72" fmla="*/ 112 w 147"/>
                  <a:gd name="T73" fmla="*/ 18 h 163"/>
                  <a:gd name="T74" fmla="*/ 115 w 147"/>
                  <a:gd name="T75" fmla="*/ 16 h 163"/>
                  <a:gd name="T76" fmla="*/ 115 w 147"/>
                  <a:gd name="T77" fmla="*/ 8 h 163"/>
                  <a:gd name="T78" fmla="*/ 122 w 147"/>
                  <a:gd name="T79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7" h="163">
                    <a:moveTo>
                      <a:pt x="122" y="0"/>
                    </a:moveTo>
                    <a:lnTo>
                      <a:pt x="125" y="1"/>
                    </a:lnTo>
                    <a:lnTo>
                      <a:pt x="126" y="2"/>
                    </a:lnTo>
                    <a:lnTo>
                      <a:pt x="128" y="5"/>
                    </a:lnTo>
                    <a:lnTo>
                      <a:pt x="127" y="10"/>
                    </a:lnTo>
                    <a:lnTo>
                      <a:pt x="126" y="12"/>
                    </a:lnTo>
                    <a:lnTo>
                      <a:pt x="126" y="15"/>
                    </a:lnTo>
                    <a:lnTo>
                      <a:pt x="122" y="28"/>
                    </a:lnTo>
                    <a:lnTo>
                      <a:pt x="122" y="31"/>
                    </a:lnTo>
                    <a:lnTo>
                      <a:pt x="123" y="32"/>
                    </a:lnTo>
                    <a:lnTo>
                      <a:pt x="124" y="32"/>
                    </a:lnTo>
                    <a:lnTo>
                      <a:pt x="126" y="31"/>
                    </a:lnTo>
                    <a:lnTo>
                      <a:pt x="132" y="25"/>
                    </a:lnTo>
                    <a:lnTo>
                      <a:pt x="134" y="24"/>
                    </a:lnTo>
                    <a:lnTo>
                      <a:pt x="139" y="25"/>
                    </a:lnTo>
                    <a:lnTo>
                      <a:pt x="144" y="29"/>
                    </a:lnTo>
                    <a:lnTo>
                      <a:pt x="146" y="39"/>
                    </a:lnTo>
                    <a:lnTo>
                      <a:pt x="146" y="41"/>
                    </a:lnTo>
                    <a:lnTo>
                      <a:pt x="146" y="42"/>
                    </a:lnTo>
                    <a:lnTo>
                      <a:pt x="147" y="44"/>
                    </a:lnTo>
                    <a:lnTo>
                      <a:pt x="146" y="47"/>
                    </a:lnTo>
                    <a:lnTo>
                      <a:pt x="146" y="50"/>
                    </a:lnTo>
                    <a:lnTo>
                      <a:pt x="143" y="50"/>
                    </a:lnTo>
                    <a:lnTo>
                      <a:pt x="141" y="51"/>
                    </a:lnTo>
                    <a:lnTo>
                      <a:pt x="137" y="52"/>
                    </a:lnTo>
                    <a:lnTo>
                      <a:pt x="126" y="52"/>
                    </a:lnTo>
                    <a:lnTo>
                      <a:pt x="119" y="53"/>
                    </a:lnTo>
                    <a:lnTo>
                      <a:pt x="115" y="54"/>
                    </a:lnTo>
                    <a:lnTo>
                      <a:pt x="112" y="57"/>
                    </a:lnTo>
                    <a:lnTo>
                      <a:pt x="106" y="60"/>
                    </a:lnTo>
                    <a:lnTo>
                      <a:pt x="104" y="61"/>
                    </a:lnTo>
                    <a:lnTo>
                      <a:pt x="104" y="63"/>
                    </a:lnTo>
                    <a:lnTo>
                      <a:pt x="93" y="78"/>
                    </a:lnTo>
                    <a:lnTo>
                      <a:pt x="76" y="94"/>
                    </a:lnTo>
                    <a:lnTo>
                      <a:pt x="43" y="129"/>
                    </a:lnTo>
                    <a:lnTo>
                      <a:pt x="18" y="152"/>
                    </a:lnTo>
                    <a:lnTo>
                      <a:pt x="8" y="158"/>
                    </a:lnTo>
                    <a:lnTo>
                      <a:pt x="4" y="162"/>
                    </a:lnTo>
                    <a:lnTo>
                      <a:pt x="2" y="163"/>
                    </a:lnTo>
                    <a:lnTo>
                      <a:pt x="0" y="162"/>
                    </a:lnTo>
                    <a:lnTo>
                      <a:pt x="1" y="161"/>
                    </a:lnTo>
                    <a:lnTo>
                      <a:pt x="2" y="153"/>
                    </a:lnTo>
                    <a:lnTo>
                      <a:pt x="5" y="150"/>
                    </a:lnTo>
                    <a:lnTo>
                      <a:pt x="5" y="148"/>
                    </a:lnTo>
                    <a:lnTo>
                      <a:pt x="5" y="146"/>
                    </a:lnTo>
                    <a:lnTo>
                      <a:pt x="4" y="144"/>
                    </a:lnTo>
                    <a:lnTo>
                      <a:pt x="4" y="143"/>
                    </a:lnTo>
                    <a:lnTo>
                      <a:pt x="3" y="141"/>
                    </a:lnTo>
                    <a:lnTo>
                      <a:pt x="3" y="139"/>
                    </a:lnTo>
                    <a:lnTo>
                      <a:pt x="2" y="134"/>
                    </a:lnTo>
                    <a:lnTo>
                      <a:pt x="5" y="128"/>
                    </a:lnTo>
                    <a:lnTo>
                      <a:pt x="9" y="113"/>
                    </a:lnTo>
                    <a:lnTo>
                      <a:pt x="13" y="105"/>
                    </a:lnTo>
                    <a:lnTo>
                      <a:pt x="16" y="99"/>
                    </a:lnTo>
                    <a:lnTo>
                      <a:pt x="20" y="93"/>
                    </a:lnTo>
                    <a:lnTo>
                      <a:pt x="25" y="86"/>
                    </a:lnTo>
                    <a:lnTo>
                      <a:pt x="32" y="77"/>
                    </a:lnTo>
                    <a:lnTo>
                      <a:pt x="43" y="68"/>
                    </a:lnTo>
                    <a:lnTo>
                      <a:pt x="49" y="57"/>
                    </a:lnTo>
                    <a:lnTo>
                      <a:pt x="52" y="54"/>
                    </a:lnTo>
                    <a:lnTo>
                      <a:pt x="59" y="53"/>
                    </a:lnTo>
                    <a:lnTo>
                      <a:pt x="61" y="51"/>
                    </a:lnTo>
                    <a:lnTo>
                      <a:pt x="61" y="50"/>
                    </a:lnTo>
                    <a:lnTo>
                      <a:pt x="62" y="50"/>
                    </a:lnTo>
                    <a:lnTo>
                      <a:pt x="64" y="50"/>
                    </a:lnTo>
                    <a:lnTo>
                      <a:pt x="68" y="44"/>
                    </a:lnTo>
                    <a:lnTo>
                      <a:pt x="75" y="38"/>
                    </a:lnTo>
                    <a:lnTo>
                      <a:pt x="78" y="35"/>
                    </a:lnTo>
                    <a:lnTo>
                      <a:pt x="82" y="31"/>
                    </a:lnTo>
                    <a:lnTo>
                      <a:pt x="86" y="25"/>
                    </a:lnTo>
                    <a:lnTo>
                      <a:pt x="93" y="22"/>
                    </a:lnTo>
                    <a:lnTo>
                      <a:pt x="101" y="18"/>
                    </a:lnTo>
                    <a:lnTo>
                      <a:pt x="112" y="19"/>
                    </a:lnTo>
                    <a:lnTo>
                      <a:pt x="112" y="18"/>
                    </a:lnTo>
                    <a:lnTo>
                      <a:pt x="113" y="18"/>
                    </a:lnTo>
                    <a:lnTo>
                      <a:pt x="115" y="16"/>
                    </a:lnTo>
                    <a:lnTo>
                      <a:pt x="115" y="13"/>
                    </a:lnTo>
                    <a:lnTo>
                      <a:pt x="115" y="8"/>
                    </a:lnTo>
                    <a:lnTo>
                      <a:pt x="116" y="1"/>
                    </a:lnTo>
                    <a:lnTo>
                      <a:pt x="122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Freeform 627">
                <a:extLst>
                  <a:ext uri="{FF2B5EF4-FFF2-40B4-BE49-F238E27FC236}">
                    <a16:creationId xmlns:a16="http://schemas.microsoft.com/office/drawing/2014/main" id="{F3FC7371-01CA-FB73-E3F1-EB237A63DB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3" y="2879"/>
                <a:ext cx="40" cy="24"/>
              </a:xfrm>
              <a:custGeom>
                <a:avLst/>
                <a:gdLst>
                  <a:gd name="T0" fmla="*/ 117 w 119"/>
                  <a:gd name="T1" fmla="*/ 8 h 70"/>
                  <a:gd name="T2" fmla="*/ 119 w 119"/>
                  <a:gd name="T3" fmla="*/ 29 h 70"/>
                  <a:gd name="T4" fmla="*/ 115 w 119"/>
                  <a:gd name="T5" fmla="*/ 33 h 70"/>
                  <a:gd name="T6" fmla="*/ 114 w 119"/>
                  <a:gd name="T7" fmla="*/ 36 h 70"/>
                  <a:gd name="T8" fmla="*/ 108 w 119"/>
                  <a:gd name="T9" fmla="*/ 41 h 70"/>
                  <a:gd name="T10" fmla="*/ 74 w 119"/>
                  <a:gd name="T11" fmla="*/ 53 h 70"/>
                  <a:gd name="T12" fmla="*/ 63 w 119"/>
                  <a:gd name="T13" fmla="*/ 63 h 70"/>
                  <a:gd name="T14" fmla="*/ 60 w 119"/>
                  <a:gd name="T15" fmla="*/ 63 h 70"/>
                  <a:gd name="T16" fmla="*/ 58 w 119"/>
                  <a:gd name="T17" fmla="*/ 64 h 70"/>
                  <a:gd name="T18" fmla="*/ 49 w 119"/>
                  <a:gd name="T19" fmla="*/ 64 h 70"/>
                  <a:gd name="T20" fmla="*/ 38 w 119"/>
                  <a:gd name="T21" fmla="*/ 67 h 70"/>
                  <a:gd name="T22" fmla="*/ 24 w 119"/>
                  <a:gd name="T23" fmla="*/ 68 h 70"/>
                  <a:gd name="T24" fmla="*/ 9 w 119"/>
                  <a:gd name="T25" fmla="*/ 70 h 70"/>
                  <a:gd name="T26" fmla="*/ 3 w 119"/>
                  <a:gd name="T27" fmla="*/ 65 h 70"/>
                  <a:gd name="T28" fmla="*/ 2 w 119"/>
                  <a:gd name="T29" fmla="*/ 59 h 70"/>
                  <a:gd name="T30" fmla="*/ 12 w 119"/>
                  <a:gd name="T31" fmla="*/ 51 h 70"/>
                  <a:gd name="T32" fmla="*/ 19 w 119"/>
                  <a:gd name="T33" fmla="*/ 42 h 70"/>
                  <a:gd name="T34" fmla="*/ 24 w 119"/>
                  <a:gd name="T35" fmla="*/ 34 h 70"/>
                  <a:gd name="T36" fmla="*/ 29 w 119"/>
                  <a:gd name="T37" fmla="*/ 30 h 70"/>
                  <a:gd name="T38" fmla="*/ 40 w 119"/>
                  <a:gd name="T39" fmla="*/ 27 h 70"/>
                  <a:gd name="T40" fmla="*/ 45 w 119"/>
                  <a:gd name="T41" fmla="*/ 28 h 70"/>
                  <a:gd name="T42" fmla="*/ 47 w 119"/>
                  <a:gd name="T43" fmla="*/ 27 h 70"/>
                  <a:gd name="T44" fmla="*/ 48 w 119"/>
                  <a:gd name="T45" fmla="*/ 26 h 70"/>
                  <a:gd name="T46" fmla="*/ 52 w 119"/>
                  <a:gd name="T47" fmla="*/ 20 h 70"/>
                  <a:gd name="T48" fmla="*/ 66 w 119"/>
                  <a:gd name="T49" fmla="*/ 18 h 70"/>
                  <a:gd name="T50" fmla="*/ 71 w 119"/>
                  <a:gd name="T51" fmla="*/ 17 h 70"/>
                  <a:gd name="T52" fmla="*/ 80 w 119"/>
                  <a:gd name="T53" fmla="*/ 8 h 70"/>
                  <a:gd name="T54" fmla="*/ 85 w 119"/>
                  <a:gd name="T55" fmla="*/ 8 h 70"/>
                  <a:gd name="T56" fmla="*/ 92 w 119"/>
                  <a:gd name="T57" fmla="*/ 9 h 70"/>
                  <a:gd name="T58" fmla="*/ 93 w 119"/>
                  <a:gd name="T59" fmla="*/ 8 h 70"/>
                  <a:gd name="T60" fmla="*/ 99 w 119"/>
                  <a:gd name="T61" fmla="*/ 2 h 70"/>
                  <a:gd name="T62" fmla="*/ 105 w 119"/>
                  <a:gd name="T63" fmla="*/ 0 h 70"/>
                  <a:gd name="T64" fmla="*/ 109 w 119"/>
                  <a:gd name="T65" fmla="*/ 3 h 70"/>
                  <a:gd name="T66" fmla="*/ 113 w 119"/>
                  <a:gd name="T67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19" h="70">
                    <a:moveTo>
                      <a:pt x="115" y="9"/>
                    </a:moveTo>
                    <a:lnTo>
                      <a:pt x="117" y="8"/>
                    </a:lnTo>
                    <a:lnTo>
                      <a:pt x="119" y="11"/>
                    </a:lnTo>
                    <a:lnTo>
                      <a:pt x="119" y="29"/>
                    </a:lnTo>
                    <a:lnTo>
                      <a:pt x="117" y="32"/>
                    </a:lnTo>
                    <a:lnTo>
                      <a:pt x="115" y="33"/>
                    </a:lnTo>
                    <a:lnTo>
                      <a:pt x="113" y="33"/>
                    </a:lnTo>
                    <a:lnTo>
                      <a:pt x="114" y="36"/>
                    </a:lnTo>
                    <a:lnTo>
                      <a:pt x="112" y="37"/>
                    </a:lnTo>
                    <a:lnTo>
                      <a:pt x="108" y="41"/>
                    </a:lnTo>
                    <a:lnTo>
                      <a:pt x="102" y="45"/>
                    </a:lnTo>
                    <a:lnTo>
                      <a:pt x="74" y="53"/>
                    </a:lnTo>
                    <a:lnTo>
                      <a:pt x="67" y="55"/>
                    </a:lnTo>
                    <a:lnTo>
                      <a:pt x="63" y="63"/>
                    </a:lnTo>
                    <a:lnTo>
                      <a:pt x="61" y="63"/>
                    </a:lnTo>
                    <a:lnTo>
                      <a:pt x="60" y="63"/>
                    </a:lnTo>
                    <a:lnTo>
                      <a:pt x="60" y="64"/>
                    </a:lnTo>
                    <a:lnTo>
                      <a:pt x="58" y="64"/>
                    </a:lnTo>
                    <a:lnTo>
                      <a:pt x="56" y="65"/>
                    </a:lnTo>
                    <a:lnTo>
                      <a:pt x="49" y="64"/>
                    </a:lnTo>
                    <a:lnTo>
                      <a:pt x="44" y="67"/>
                    </a:lnTo>
                    <a:lnTo>
                      <a:pt x="38" y="67"/>
                    </a:lnTo>
                    <a:lnTo>
                      <a:pt x="31" y="68"/>
                    </a:lnTo>
                    <a:lnTo>
                      <a:pt x="24" y="68"/>
                    </a:lnTo>
                    <a:lnTo>
                      <a:pt x="17" y="68"/>
                    </a:lnTo>
                    <a:lnTo>
                      <a:pt x="9" y="70"/>
                    </a:lnTo>
                    <a:lnTo>
                      <a:pt x="7" y="70"/>
                    </a:lnTo>
                    <a:lnTo>
                      <a:pt x="3" y="65"/>
                    </a:lnTo>
                    <a:lnTo>
                      <a:pt x="0" y="61"/>
                    </a:lnTo>
                    <a:lnTo>
                      <a:pt x="2" y="59"/>
                    </a:lnTo>
                    <a:lnTo>
                      <a:pt x="8" y="53"/>
                    </a:lnTo>
                    <a:lnTo>
                      <a:pt x="12" y="51"/>
                    </a:lnTo>
                    <a:lnTo>
                      <a:pt x="16" y="48"/>
                    </a:lnTo>
                    <a:lnTo>
                      <a:pt x="19" y="42"/>
                    </a:lnTo>
                    <a:lnTo>
                      <a:pt x="22" y="38"/>
                    </a:lnTo>
                    <a:lnTo>
                      <a:pt x="24" y="34"/>
                    </a:lnTo>
                    <a:lnTo>
                      <a:pt x="25" y="30"/>
                    </a:lnTo>
                    <a:lnTo>
                      <a:pt x="29" y="30"/>
                    </a:lnTo>
                    <a:lnTo>
                      <a:pt x="36" y="29"/>
                    </a:lnTo>
                    <a:lnTo>
                      <a:pt x="40" y="27"/>
                    </a:lnTo>
                    <a:lnTo>
                      <a:pt x="43" y="28"/>
                    </a:lnTo>
                    <a:lnTo>
                      <a:pt x="45" y="28"/>
                    </a:lnTo>
                    <a:lnTo>
                      <a:pt x="47" y="28"/>
                    </a:lnTo>
                    <a:lnTo>
                      <a:pt x="47" y="27"/>
                    </a:lnTo>
                    <a:lnTo>
                      <a:pt x="48" y="27"/>
                    </a:lnTo>
                    <a:lnTo>
                      <a:pt x="48" y="26"/>
                    </a:lnTo>
                    <a:lnTo>
                      <a:pt x="49" y="26"/>
                    </a:lnTo>
                    <a:lnTo>
                      <a:pt x="52" y="20"/>
                    </a:lnTo>
                    <a:lnTo>
                      <a:pt x="60" y="17"/>
                    </a:lnTo>
                    <a:lnTo>
                      <a:pt x="66" y="18"/>
                    </a:lnTo>
                    <a:lnTo>
                      <a:pt x="68" y="17"/>
                    </a:lnTo>
                    <a:lnTo>
                      <a:pt x="71" y="17"/>
                    </a:lnTo>
                    <a:lnTo>
                      <a:pt x="76" y="14"/>
                    </a:lnTo>
                    <a:lnTo>
                      <a:pt x="80" y="8"/>
                    </a:lnTo>
                    <a:lnTo>
                      <a:pt x="82" y="7"/>
                    </a:lnTo>
                    <a:lnTo>
                      <a:pt x="85" y="8"/>
                    </a:lnTo>
                    <a:lnTo>
                      <a:pt x="89" y="10"/>
                    </a:lnTo>
                    <a:lnTo>
                      <a:pt x="92" y="9"/>
                    </a:lnTo>
                    <a:lnTo>
                      <a:pt x="92" y="8"/>
                    </a:lnTo>
                    <a:lnTo>
                      <a:pt x="93" y="8"/>
                    </a:lnTo>
                    <a:lnTo>
                      <a:pt x="95" y="8"/>
                    </a:lnTo>
                    <a:lnTo>
                      <a:pt x="99" y="2"/>
                    </a:lnTo>
                    <a:lnTo>
                      <a:pt x="101" y="0"/>
                    </a:lnTo>
                    <a:lnTo>
                      <a:pt x="105" y="0"/>
                    </a:lnTo>
                    <a:lnTo>
                      <a:pt x="108" y="1"/>
                    </a:lnTo>
                    <a:lnTo>
                      <a:pt x="109" y="3"/>
                    </a:lnTo>
                    <a:lnTo>
                      <a:pt x="111" y="8"/>
                    </a:lnTo>
                    <a:lnTo>
                      <a:pt x="113" y="9"/>
                    </a:lnTo>
                    <a:lnTo>
                      <a:pt x="115" y="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628">
                <a:extLst>
                  <a:ext uri="{FF2B5EF4-FFF2-40B4-BE49-F238E27FC236}">
                    <a16:creationId xmlns:a16="http://schemas.microsoft.com/office/drawing/2014/main" id="{383D4B6A-6952-37DC-3295-E1F8E590F2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5" y="2902"/>
                <a:ext cx="19" cy="8"/>
              </a:xfrm>
              <a:custGeom>
                <a:avLst/>
                <a:gdLst>
                  <a:gd name="T0" fmla="*/ 54 w 57"/>
                  <a:gd name="T1" fmla="*/ 13 h 24"/>
                  <a:gd name="T2" fmla="*/ 56 w 57"/>
                  <a:gd name="T3" fmla="*/ 9 h 24"/>
                  <a:gd name="T4" fmla="*/ 57 w 57"/>
                  <a:gd name="T5" fmla="*/ 7 h 24"/>
                  <a:gd name="T6" fmla="*/ 55 w 57"/>
                  <a:gd name="T7" fmla="*/ 5 h 24"/>
                  <a:gd name="T8" fmla="*/ 52 w 57"/>
                  <a:gd name="T9" fmla="*/ 5 h 24"/>
                  <a:gd name="T10" fmla="*/ 32 w 57"/>
                  <a:gd name="T11" fmla="*/ 7 h 24"/>
                  <a:gd name="T12" fmla="*/ 30 w 57"/>
                  <a:gd name="T13" fmla="*/ 6 h 24"/>
                  <a:gd name="T14" fmla="*/ 28 w 57"/>
                  <a:gd name="T15" fmla="*/ 6 h 24"/>
                  <a:gd name="T16" fmla="*/ 26 w 57"/>
                  <a:gd name="T17" fmla="*/ 5 h 24"/>
                  <a:gd name="T18" fmla="*/ 23 w 57"/>
                  <a:gd name="T19" fmla="*/ 3 h 24"/>
                  <a:gd name="T20" fmla="*/ 21 w 57"/>
                  <a:gd name="T21" fmla="*/ 1 h 24"/>
                  <a:gd name="T22" fmla="*/ 20 w 57"/>
                  <a:gd name="T23" fmla="*/ 1 h 24"/>
                  <a:gd name="T24" fmla="*/ 16 w 57"/>
                  <a:gd name="T25" fmla="*/ 0 h 24"/>
                  <a:gd name="T26" fmla="*/ 12 w 57"/>
                  <a:gd name="T27" fmla="*/ 1 h 24"/>
                  <a:gd name="T28" fmla="*/ 6 w 57"/>
                  <a:gd name="T29" fmla="*/ 5 h 24"/>
                  <a:gd name="T30" fmla="*/ 1 w 57"/>
                  <a:gd name="T31" fmla="*/ 12 h 24"/>
                  <a:gd name="T32" fmla="*/ 0 w 57"/>
                  <a:gd name="T33" fmla="*/ 14 h 24"/>
                  <a:gd name="T34" fmla="*/ 1 w 57"/>
                  <a:gd name="T35" fmla="*/ 19 h 24"/>
                  <a:gd name="T36" fmla="*/ 3 w 57"/>
                  <a:gd name="T37" fmla="*/ 23 h 24"/>
                  <a:gd name="T38" fmla="*/ 5 w 57"/>
                  <a:gd name="T39" fmla="*/ 24 h 24"/>
                  <a:gd name="T40" fmla="*/ 13 w 57"/>
                  <a:gd name="T41" fmla="*/ 24 h 24"/>
                  <a:gd name="T42" fmla="*/ 15 w 57"/>
                  <a:gd name="T43" fmla="*/ 24 h 24"/>
                  <a:gd name="T44" fmla="*/ 20 w 57"/>
                  <a:gd name="T45" fmla="*/ 24 h 24"/>
                  <a:gd name="T46" fmla="*/ 25 w 57"/>
                  <a:gd name="T47" fmla="*/ 23 h 24"/>
                  <a:gd name="T48" fmla="*/ 33 w 57"/>
                  <a:gd name="T49" fmla="*/ 22 h 24"/>
                  <a:gd name="T50" fmla="*/ 44 w 57"/>
                  <a:gd name="T51" fmla="*/ 17 h 24"/>
                  <a:gd name="T52" fmla="*/ 54 w 57"/>
                  <a:gd name="T53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7" h="24">
                    <a:moveTo>
                      <a:pt x="54" y="13"/>
                    </a:moveTo>
                    <a:lnTo>
                      <a:pt x="56" y="9"/>
                    </a:lnTo>
                    <a:lnTo>
                      <a:pt x="57" y="7"/>
                    </a:lnTo>
                    <a:lnTo>
                      <a:pt x="55" y="5"/>
                    </a:lnTo>
                    <a:lnTo>
                      <a:pt x="52" y="5"/>
                    </a:lnTo>
                    <a:lnTo>
                      <a:pt x="32" y="7"/>
                    </a:lnTo>
                    <a:lnTo>
                      <a:pt x="30" y="6"/>
                    </a:lnTo>
                    <a:lnTo>
                      <a:pt x="28" y="6"/>
                    </a:lnTo>
                    <a:lnTo>
                      <a:pt x="26" y="5"/>
                    </a:lnTo>
                    <a:lnTo>
                      <a:pt x="23" y="3"/>
                    </a:lnTo>
                    <a:lnTo>
                      <a:pt x="21" y="1"/>
                    </a:lnTo>
                    <a:lnTo>
                      <a:pt x="20" y="1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6" y="5"/>
                    </a:lnTo>
                    <a:lnTo>
                      <a:pt x="1" y="12"/>
                    </a:lnTo>
                    <a:lnTo>
                      <a:pt x="0" y="14"/>
                    </a:lnTo>
                    <a:lnTo>
                      <a:pt x="1" y="19"/>
                    </a:lnTo>
                    <a:lnTo>
                      <a:pt x="3" y="23"/>
                    </a:lnTo>
                    <a:lnTo>
                      <a:pt x="5" y="24"/>
                    </a:lnTo>
                    <a:lnTo>
                      <a:pt x="13" y="24"/>
                    </a:lnTo>
                    <a:lnTo>
                      <a:pt x="15" y="24"/>
                    </a:lnTo>
                    <a:lnTo>
                      <a:pt x="20" y="24"/>
                    </a:lnTo>
                    <a:lnTo>
                      <a:pt x="25" y="23"/>
                    </a:lnTo>
                    <a:lnTo>
                      <a:pt x="33" y="22"/>
                    </a:lnTo>
                    <a:lnTo>
                      <a:pt x="44" y="17"/>
                    </a:lnTo>
                    <a:lnTo>
                      <a:pt x="54" y="1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629">
                <a:extLst>
                  <a:ext uri="{FF2B5EF4-FFF2-40B4-BE49-F238E27FC236}">
                    <a16:creationId xmlns:a16="http://schemas.microsoft.com/office/drawing/2014/main" id="{7320217D-795D-9610-3420-CC7470DD91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6" y="2909"/>
                <a:ext cx="44" cy="42"/>
              </a:xfrm>
              <a:custGeom>
                <a:avLst/>
                <a:gdLst>
                  <a:gd name="T0" fmla="*/ 40 w 133"/>
                  <a:gd name="T1" fmla="*/ 98 h 125"/>
                  <a:gd name="T2" fmla="*/ 48 w 133"/>
                  <a:gd name="T3" fmla="*/ 87 h 125"/>
                  <a:gd name="T4" fmla="*/ 53 w 133"/>
                  <a:gd name="T5" fmla="*/ 85 h 125"/>
                  <a:gd name="T6" fmla="*/ 57 w 133"/>
                  <a:gd name="T7" fmla="*/ 81 h 125"/>
                  <a:gd name="T8" fmla="*/ 56 w 133"/>
                  <a:gd name="T9" fmla="*/ 77 h 125"/>
                  <a:gd name="T10" fmla="*/ 57 w 133"/>
                  <a:gd name="T11" fmla="*/ 73 h 125"/>
                  <a:gd name="T12" fmla="*/ 60 w 133"/>
                  <a:gd name="T13" fmla="*/ 71 h 125"/>
                  <a:gd name="T14" fmla="*/ 107 w 133"/>
                  <a:gd name="T15" fmla="*/ 32 h 125"/>
                  <a:gd name="T16" fmla="*/ 111 w 133"/>
                  <a:gd name="T17" fmla="*/ 28 h 125"/>
                  <a:gd name="T18" fmla="*/ 116 w 133"/>
                  <a:gd name="T19" fmla="*/ 25 h 125"/>
                  <a:gd name="T20" fmla="*/ 131 w 133"/>
                  <a:gd name="T21" fmla="*/ 19 h 125"/>
                  <a:gd name="T22" fmla="*/ 133 w 133"/>
                  <a:gd name="T23" fmla="*/ 13 h 125"/>
                  <a:gd name="T24" fmla="*/ 131 w 133"/>
                  <a:gd name="T25" fmla="*/ 10 h 125"/>
                  <a:gd name="T26" fmla="*/ 127 w 133"/>
                  <a:gd name="T27" fmla="*/ 7 h 125"/>
                  <a:gd name="T28" fmla="*/ 123 w 133"/>
                  <a:gd name="T29" fmla="*/ 6 h 125"/>
                  <a:gd name="T30" fmla="*/ 119 w 133"/>
                  <a:gd name="T31" fmla="*/ 5 h 125"/>
                  <a:gd name="T32" fmla="*/ 116 w 133"/>
                  <a:gd name="T33" fmla="*/ 3 h 125"/>
                  <a:gd name="T34" fmla="*/ 112 w 133"/>
                  <a:gd name="T35" fmla="*/ 1 h 125"/>
                  <a:gd name="T36" fmla="*/ 106 w 133"/>
                  <a:gd name="T37" fmla="*/ 1 h 125"/>
                  <a:gd name="T38" fmla="*/ 102 w 133"/>
                  <a:gd name="T39" fmla="*/ 1 h 125"/>
                  <a:gd name="T40" fmla="*/ 100 w 133"/>
                  <a:gd name="T41" fmla="*/ 0 h 125"/>
                  <a:gd name="T42" fmla="*/ 95 w 133"/>
                  <a:gd name="T43" fmla="*/ 1 h 125"/>
                  <a:gd name="T44" fmla="*/ 94 w 133"/>
                  <a:gd name="T45" fmla="*/ 3 h 125"/>
                  <a:gd name="T46" fmla="*/ 94 w 133"/>
                  <a:gd name="T47" fmla="*/ 10 h 125"/>
                  <a:gd name="T48" fmla="*/ 92 w 133"/>
                  <a:gd name="T49" fmla="*/ 15 h 125"/>
                  <a:gd name="T50" fmla="*/ 87 w 133"/>
                  <a:gd name="T51" fmla="*/ 25 h 125"/>
                  <a:gd name="T52" fmla="*/ 85 w 133"/>
                  <a:gd name="T53" fmla="*/ 26 h 125"/>
                  <a:gd name="T54" fmla="*/ 84 w 133"/>
                  <a:gd name="T55" fmla="*/ 28 h 125"/>
                  <a:gd name="T56" fmla="*/ 80 w 133"/>
                  <a:gd name="T57" fmla="*/ 32 h 125"/>
                  <a:gd name="T58" fmla="*/ 75 w 133"/>
                  <a:gd name="T59" fmla="*/ 34 h 125"/>
                  <a:gd name="T60" fmla="*/ 69 w 133"/>
                  <a:gd name="T61" fmla="*/ 37 h 125"/>
                  <a:gd name="T62" fmla="*/ 62 w 133"/>
                  <a:gd name="T63" fmla="*/ 34 h 125"/>
                  <a:gd name="T64" fmla="*/ 57 w 133"/>
                  <a:gd name="T65" fmla="*/ 30 h 125"/>
                  <a:gd name="T66" fmla="*/ 55 w 133"/>
                  <a:gd name="T67" fmla="*/ 29 h 125"/>
                  <a:gd name="T68" fmla="*/ 53 w 133"/>
                  <a:gd name="T69" fmla="*/ 32 h 125"/>
                  <a:gd name="T70" fmla="*/ 39 w 133"/>
                  <a:gd name="T71" fmla="*/ 51 h 125"/>
                  <a:gd name="T72" fmla="*/ 36 w 133"/>
                  <a:gd name="T73" fmla="*/ 58 h 125"/>
                  <a:gd name="T74" fmla="*/ 38 w 133"/>
                  <a:gd name="T75" fmla="*/ 67 h 125"/>
                  <a:gd name="T76" fmla="*/ 39 w 133"/>
                  <a:gd name="T77" fmla="*/ 75 h 125"/>
                  <a:gd name="T78" fmla="*/ 43 w 133"/>
                  <a:gd name="T79" fmla="*/ 80 h 125"/>
                  <a:gd name="T80" fmla="*/ 43 w 133"/>
                  <a:gd name="T81" fmla="*/ 83 h 125"/>
                  <a:gd name="T82" fmla="*/ 42 w 133"/>
                  <a:gd name="T83" fmla="*/ 87 h 125"/>
                  <a:gd name="T84" fmla="*/ 36 w 133"/>
                  <a:gd name="T85" fmla="*/ 89 h 125"/>
                  <a:gd name="T86" fmla="*/ 27 w 133"/>
                  <a:gd name="T87" fmla="*/ 93 h 125"/>
                  <a:gd name="T88" fmla="*/ 22 w 133"/>
                  <a:gd name="T89" fmla="*/ 95 h 125"/>
                  <a:gd name="T90" fmla="*/ 17 w 133"/>
                  <a:gd name="T91" fmla="*/ 100 h 125"/>
                  <a:gd name="T92" fmla="*/ 10 w 133"/>
                  <a:gd name="T93" fmla="*/ 104 h 125"/>
                  <a:gd name="T94" fmla="*/ 7 w 133"/>
                  <a:gd name="T95" fmla="*/ 109 h 125"/>
                  <a:gd name="T96" fmla="*/ 3 w 133"/>
                  <a:gd name="T97" fmla="*/ 117 h 125"/>
                  <a:gd name="T98" fmla="*/ 1 w 133"/>
                  <a:gd name="T99" fmla="*/ 123 h 125"/>
                  <a:gd name="T100" fmla="*/ 0 w 133"/>
                  <a:gd name="T101" fmla="*/ 125 h 125"/>
                  <a:gd name="T102" fmla="*/ 1 w 133"/>
                  <a:gd name="T103" fmla="*/ 125 h 125"/>
                  <a:gd name="T104" fmla="*/ 4 w 133"/>
                  <a:gd name="T105" fmla="*/ 125 h 125"/>
                  <a:gd name="T106" fmla="*/ 11 w 133"/>
                  <a:gd name="T107" fmla="*/ 120 h 125"/>
                  <a:gd name="T108" fmla="*/ 18 w 133"/>
                  <a:gd name="T109" fmla="*/ 119 h 125"/>
                  <a:gd name="T110" fmla="*/ 26 w 133"/>
                  <a:gd name="T111" fmla="*/ 111 h 125"/>
                  <a:gd name="T112" fmla="*/ 31 w 133"/>
                  <a:gd name="T113" fmla="*/ 106 h 125"/>
                  <a:gd name="T114" fmla="*/ 40 w 133"/>
                  <a:gd name="T115" fmla="*/ 98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33" h="125">
                    <a:moveTo>
                      <a:pt x="40" y="98"/>
                    </a:moveTo>
                    <a:lnTo>
                      <a:pt x="48" y="87"/>
                    </a:lnTo>
                    <a:lnTo>
                      <a:pt x="53" y="85"/>
                    </a:lnTo>
                    <a:lnTo>
                      <a:pt x="57" y="81"/>
                    </a:lnTo>
                    <a:lnTo>
                      <a:pt x="56" y="77"/>
                    </a:lnTo>
                    <a:lnTo>
                      <a:pt x="57" y="73"/>
                    </a:lnTo>
                    <a:lnTo>
                      <a:pt x="60" y="71"/>
                    </a:lnTo>
                    <a:lnTo>
                      <a:pt x="107" y="32"/>
                    </a:lnTo>
                    <a:lnTo>
                      <a:pt x="111" y="28"/>
                    </a:lnTo>
                    <a:lnTo>
                      <a:pt x="116" y="25"/>
                    </a:lnTo>
                    <a:lnTo>
                      <a:pt x="131" y="19"/>
                    </a:lnTo>
                    <a:lnTo>
                      <a:pt x="133" y="13"/>
                    </a:lnTo>
                    <a:lnTo>
                      <a:pt x="131" y="10"/>
                    </a:lnTo>
                    <a:lnTo>
                      <a:pt x="127" y="7"/>
                    </a:lnTo>
                    <a:lnTo>
                      <a:pt x="123" y="6"/>
                    </a:lnTo>
                    <a:lnTo>
                      <a:pt x="119" y="5"/>
                    </a:lnTo>
                    <a:lnTo>
                      <a:pt x="116" y="3"/>
                    </a:lnTo>
                    <a:lnTo>
                      <a:pt x="112" y="1"/>
                    </a:lnTo>
                    <a:lnTo>
                      <a:pt x="106" y="1"/>
                    </a:lnTo>
                    <a:lnTo>
                      <a:pt x="102" y="1"/>
                    </a:lnTo>
                    <a:lnTo>
                      <a:pt x="100" y="0"/>
                    </a:lnTo>
                    <a:lnTo>
                      <a:pt x="95" y="1"/>
                    </a:lnTo>
                    <a:lnTo>
                      <a:pt x="94" y="3"/>
                    </a:lnTo>
                    <a:lnTo>
                      <a:pt x="94" y="10"/>
                    </a:lnTo>
                    <a:lnTo>
                      <a:pt x="92" y="15"/>
                    </a:lnTo>
                    <a:lnTo>
                      <a:pt x="87" y="25"/>
                    </a:lnTo>
                    <a:lnTo>
                      <a:pt x="85" y="26"/>
                    </a:lnTo>
                    <a:lnTo>
                      <a:pt x="84" y="28"/>
                    </a:lnTo>
                    <a:lnTo>
                      <a:pt x="80" y="32"/>
                    </a:lnTo>
                    <a:lnTo>
                      <a:pt x="75" y="34"/>
                    </a:lnTo>
                    <a:lnTo>
                      <a:pt x="69" y="37"/>
                    </a:lnTo>
                    <a:lnTo>
                      <a:pt x="62" y="34"/>
                    </a:lnTo>
                    <a:lnTo>
                      <a:pt x="57" y="30"/>
                    </a:lnTo>
                    <a:lnTo>
                      <a:pt x="55" y="29"/>
                    </a:lnTo>
                    <a:lnTo>
                      <a:pt x="53" y="32"/>
                    </a:lnTo>
                    <a:lnTo>
                      <a:pt x="39" y="51"/>
                    </a:lnTo>
                    <a:lnTo>
                      <a:pt x="36" y="58"/>
                    </a:lnTo>
                    <a:lnTo>
                      <a:pt x="38" y="67"/>
                    </a:lnTo>
                    <a:lnTo>
                      <a:pt x="39" y="75"/>
                    </a:lnTo>
                    <a:lnTo>
                      <a:pt x="43" y="80"/>
                    </a:lnTo>
                    <a:lnTo>
                      <a:pt x="43" y="83"/>
                    </a:lnTo>
                    <a:lnTo>
                      <a:pt x="42" y="87"/>
                    </a:lnTo>
                    <a:lnTo>
                      <a:pt x="36" y="89"/>
                    </a:lnTo>
                    <a:lnTo>
                      <a:pt x="27" y="93"/>
                    </a:lnTo>
                    <a:lnTo>
                      <a:pt x="22" y="95"/>
                    </a:lnTo>
                    <a:lnTo>
                      <a:pt x="17" y="100"/>
                    </a:lnTo>
                    <a:lnTo>
                      <a:pt x="10" y="104"/>
                    </a:lnTo>
                    <a:lnTo>
                      <a:pt x="7" y="109"/>
                    </a:lnTo>
                    <a:lnTo>
                      <a:pt x="3" y="117"/>
                    </a:lnTo>
                    <a:lnTo>
                      <a:pt x="1" y="123"/>
                    </a:lnTo>
                    <a:lnTo>
                      <a:pt x="0" y="125"/>
                    </a:lnTo>
                    <a:lnTo>
                      <a:pt x="1" y="125"/>
                    </a:lnTo>
                    <a:lnTo>
                      <a:pt x="4" y="125"/>
                    </a:lnTo>
                    <a:lnTo>
                      <a:pt x="11" y="120"/>
                    </a:lnTo>
                    <a:lnTo>
                      <a:pt x="18" y="119"/>
                    </a:lnTo>
                    <a:lnTo>
                      <a:pt x="26" y="111"/>
                    </a:lnTo>
                    <a:lnTo>
                      <a:pt x="31" y="106"/>
                    </a:lnTo>
                    <a:lnTo>
                      <a:pt x="40" y="9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" name="Freeform 630">
                <a:extLst>
                  <a:ext uri="{FF2B5EF4-FFF2-40B4-BE49-F238E27FC236}">
                    <a16:creationId xmlns:a16="http://schemas.microsoft.com/office/drawing/2014/main" id="{BA7A7F73-847C-F9CE-7BD8-E34A45B63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897"/>
                <a:ext cx="15" cy="9"/>
              </a:xfrm>
              <a:custGeom>
                <a:avLst/>
                <a:gdLst>
                  <a:gd name="T0" fmla="*/ 22 w 45"/>
                  <a:gd name="T1" fmla="*/ 12 h 27"/>
                  <a:gd name="T2" fmla="*/ 23 w 45"/>
                  <a:gd name="T3" fmla="*/ 12 h 27"/>
                  <a:gd name="T4" fmla="*/ 26 w 45"/>
                  <a:gd name="T5" fmla="*/ 17 h 27"/>
                  <a:gd name="T6" fmla="*/ 26 w 45"/>
                  <a:gd name="T7" fmla="*/ 23 h 27"/>
                  <a:gd name="T8" fmla="*/ 27 w 45"/>
                  <a:gd name="T9" fmla="*/ 26 h 27"/>
                  <a:gd name="T10" fmla="*/ 30 w 45"/>
                  <a:gd name="T11" fmla="*/ 27 h 27"/>
                  <a:gd name="T12" fmla="*/ 44 w 45"/>
                  <a:gd name="T13" fmla="*/ 22 h 27"/>
                  <a:gd name="T14" fmla="*/ 45 w 45"/>
                  <a:gd name="T15" fmla="*/ 20 h 27"/>
                  <a:gd name="T16" fmla="*/ 44 w 45"/>
                  <a:gd name="T17" fmla="*/ 18 h 27"/>
                  <a:gd name="T18" fmla="*/ 44 w 45"/>
                  <a:gd name="T19" fmla="*/ 17 h 27"/>
                  <a:gd name="T20" fmla="*/ 34 w 45"/>
                  <a:gd name="T21" fmla="*/ 9 h 27"/>
                  <a:gd name="T22" fmla="*/ 5 w 45"/>
                  <a:gd name="T23" fmla="*/ 1 h 27"/>
                  <a:gd name="T24" fmla="*/ 2 w 45"/>
                  <a:gd name="T25" fmla="*/ 0 h 27"/>
                  <a:gd name="T26" fmla="*/ 0 w 45"/>
                  <a:gd name="T27" fmla="*/ 1 h 27"/>
                  <a:gd name="T28" fmla="*/ 2 w 45"/>
                  <a:gd name="T29" fmla="*/ 7 h 27"/>
                  <a:gd name="T30" fmla="*/ 3 w 45"/>
                  <a:gd name="T31" fmla="*/ 8 h 27"/>
                  <a:gd name="T32" fmla="*/ 4 w 45"/>
                  <a:gd name="T33" fmla="*/ 7 h 27"/>
                  <a:gd name="T34" fmla="*/ 7 w 45"/>
                  <a:gd name="T35" fmla="*/ 7 h 27"/>
                  <a:gd name="T36" fmla="*/ 9 w 45"/>
                  <a:gd name="T37" fmla="*/ 8 h 27"/>
                  <a:gd name="T38" fmla="*/ 14 w 45"/>
                  <a:gd name="T39" fmla="*/ 12 h 27"/>
                  <a:gd name="T40" fmla="*/ 17 w 45"/>
                  <a:gd name="T41" fmla="*/ 13 h 27"/>
                  <a:gd name="T42" fmla="*/ 22 w 45"/>
                  <a:gd name="T43" fmla="*/ 1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" h="27">
                    <a:moveTo>
                      <a:pt x="22" y="12"/>
                    </a:moveTo>
                    <a:lnTo>
                      <a:pt x="23" y="12"/>
                    </a:lnTo>
                    <a:lnTo>
                      <a:pt x="26" y="17"/>
                    </a:lnTo>
                    <a:lnTo>
                      <a:pt x="26" y="23"/>
                    </a:lnTo>
                    <a:lnTo>
                      <a:pt x="27" y="26"/>
                    </a:lnTo>
                    <a:lnTo>
                      <a:pt x="30" y="27"/>
                    </a:lnTo>
                    <a:lnTo>
                      <a:pt x="44" y="22"/>
                    </a:lnTo>
                    <a:lnTo>
                      <a:pt x="45" y="20"/>
                    </a:lnTo>
                    <a:lnTo>
                      <a:pt x="44" y="18"/>
                    </a:lnTo>
                    <a:lnTo>
                      <a:pt x="44" y="17"/>
                    </a:lnTo>
                    <a:lnTo>
                      <a:pt x="34" y="9"/>
                    </a:lnTo>
                    <a:lnTo>
                      <a:pt x="5" y="1"/>
                    </a:lnTo>
                    <a:lnTo>
                      <a:pt x="2" y="0"/>
                    </a:lnTo>
                    <a:lnTo>
                      <a:pt x="0" y="1"/>
                    </a:lnTo>
                    <a:lnTo>
                      <a:pt x="2" y="7"/>
                    </a:lnTo>
                    <a:lnTo>
                      <a:pt x="3" y="8"/>
                    </a:lnTo>
                    <a:lnTo>
                      <a:pt x="4" y="7"/>
                    </a:lnTo>
                    <a:lnTo>
                      <a:pt x="7" y="7"/>
                    </a:lnTo>
                    <a:lnTo>
                      <a:pt x="9" y="8"/>
                    </a:lnTo>
                    <a:lnTo>
                      <a:pt x="14" y="12"/>
                    </a:lnTo>
                    <a:lnTo>
                      <a:pt x="17" y="13"/>
                    </a:lnTo>
                    <a:lnTo>
                      <a:pt x="22" y="1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" name="Freeform 631">
                <a:extLst>
                  <a:ext uri="{FF2B5EF4-FFF2-40B4-BE49-F238E27FC236}">
                    <a16:creationId xmlns:a16="http://schemas.microsoft.com/office/drawing/2014/main" id="{DAD5A9B6-C77B-15D5-4158-A94EA7A852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2895"/>
                <a:ext cx="7" cy="7"/>
              </a:xfrm>
              <a:custGeom>
                <a:avLst/>
                <a:gdLst>
                  <a:gd name="T0" fmla="*/ 3 w 21"/>
                  <a:gd name="T1" fmla="*/ 3 h 21"/>
                  <a:gd name="T2" fmla="*/ 10 w 21"/>
                  <a:gd name="T3" fmla="*/ 6 h 21"/>
                  <a:gd name="T4" fmla="*/ 12 w 21"/>
                  <a:gd name="T5" fmla="*/ 8 h 21"/>
                  <a:gd name="T6" fmla="*/ 13 w 21"/>
                  <a:gd name="T7" fmla="*/ 12 h 21"/>
                  <a:gd name="T8" fmla="*/ 14 w 21"/>
                  <a:gd name="T9" fmla="*/ 20 h 21"/>
                  <a:gd name="T10" fmla="*/ 15 w 21"/>
                  <a:gd name="T11" fmla="*/ 21 h 21"/>
                  <a:gd name="T12" fmla="*/ 18 w 21"/>
                  <a:gd name="T13" fmla="*/ 20 h 21"/>
                  <a:gd name="T14" fmla="*/ 21 w 21"/>
                  <a:gd name="T15" fmla="*/ 16 h 21"/>
                  <a:gd name="T16" fmla="*/ 21 w 21"/>
                  <a:gd name="T17" fmla="*/ 10 h 21"/>
                  <a:gd name="T18" fmla="*/ 21 w 21"/>
                  <a:gd name="T19" fmla="*/ 7 h 21"/>
                  <a:gd name="T20" fmla="*/ 19 w 21"/>
                  <a:gd name="T21" fmla="*/ 6 h 21"/>
                  <a:gd name="T22" fmla="*/ 10 w 21"/>
                  <a:gd name="T23" fmla="*/ 1 h 21"/>
                  <a:gd name="T24" fmla="*/ 5 w 21"/>
                  <a:gd name="T25" fmla="*/ 0 h 21"/>
                  <a:gd name="T26" fmla="*/ 1 w 21"/>
                  <a:gd name="T27" fmla="*/ 3 h 21"/>
                  <a:gd name="T28" fmla="*/ 0 w 21"/>
                  <a:gd name="T29" fmla="*/ 6 h 21"/>
                  <a:gd name="T30" fmla="*/ 3 w 21"/>
                  <a:gd name="T31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" h="21">
                    <a:moveTo>
                      <a:pt x="3" y="3"/>
                    </a:moveTo>
                    <a:lnTo>
                      <a:pt x="10" y="6"/>
                    </a:lnTo>
                    <a:lnTo>
                      <a:pt x="12" y="8"/>
                    </a:lnTo>
                    <a:lnTo>
                      <a:pt x="13" y="12"/>
                    </a:lnTo>
                    <a:lnTo>
                      <a:pt x="14" y="20"/>
                    </a:lnTo>
                    <a:lnTo>
                      <a:pt x="15" y="21"/>
                    </a:lnTo>
                    <a:lnTo>
                      <a:pt x="18" y="20"/>
                    </a:lnTo>
                    <a:lnTo>
                      <a:pt x="21" y="16"/>
                    </a:lnTo>
                    <a:lnTo>
                      <a:pt x="21" y="10"/>
                    </a:lnTo>
                    <a:lnTo>
                      <a:pt x="21" y="7"/>
                    </a:lnTo>
                    <a:lnTo>
                      <a:pt x="19" y="6"/>
                    </a:lnTo>
                    <a:lnTo>
                      <a:pt x="10" y="1"/>
                    </a:lnTo>
                    <a:lnTo>
                      <a:pt x="5" y="0"/>
                    </a:lnTo>
                    <a:lnTo>
                      <a:pt x="1" y="3"/>
                    </a:lnTo>
                    <a:lnTo>
                      <a:pt x="0" y="6"/>
                    </a:lnTo>
                    <a:lnTo>
                      <a:pt x="3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" name="Freeform 632">
                <a:extLst>
                  <a:ext uri="{FF2B5EF4-FFF2-40B4-BE49-F238E27FC236}">
                    <a16:creationId xmlns:a16="http://schemas.microsoft.com/office/drawing/2014/main" id="{B583CD49-7683-770F-A53D-886C237222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2869"/>
                <a:ext cx="10" cy="11"/>
              </a:xfrm>
              <a:custGeom>
                <a:avLst/>
                <a:gdLst>
                  <a:gd name="T0" fmla="*/ 0 w 30"/>
                  <a:gd name="T1" fmla="*/ 19 h 32"/>
                  <a:gd name="T2" fmla="*/ 0 w 30"/>
                  <a:gd name="T3" fmla="*/ 13 h 32"/>
                  <a:gd name="T4" fmla="*/ 3 w 30"/>
                  <a:gd name="T5" fmla="*/ 10 h 32"/>
                  <a:gd name="T6" fmla="*/ 13 w 30"/>
                  <a:gd name="T7" fmla="*/ 1 h 32"/>
                  <a:gd name="T8" fmla="*/ 15 w 30"/>
                  <a:gd name="T9" fmla="*/ 0 h 32"/>
                  <a:gd name="T10" fmla="*/ 20 w 30"/>
                  <a:gd name="T11" fmla="*/ 0 h 32"/>
                  <a:gd name="T12" fmla="*/ 21 w 30"/>
                  <a:gd name="T13" fmla="*/ 1 h 32"/>
                  <a:gd name="T14" fmla="*/ 23 w 30"/>
                  <a:gd name="T15" fmla="*/ 5 h 32"/>
                  <a:gd name="T16" fmla="*/ 27 w 30"/>
                  <a:gd name="T17" fmla="*/ 10 h 32"/>
                  <a:gd name="T18" fmla="*/ 29 w 30"/>
                  <a:gd name="T19" fmla="*/ 14 h 32"/>
                  <a:gd name="T20" fmla="*/ 30 w 30"/>
                  <a:gd name="T21" fmla="*/ 18 h 32"/>
                  <a:gd name="T22" fmla="*/ 30 w 30"/>
                  <a:gd name="T23" fmla="*/ 22 h 32"/>
                  <a:gd name="T24" fmla="*/ 27 w 30"/>
                  <a:gd name="T25" fmla="*/ 27 h 32"/>
                  <a:gd name="T26" fmla="*/ 20 w 30"/>
                  <a:gd name="T27" fmla="*/ 29 h 32"/>
                  <a:gd name="T28" fmla="*/ 17 w 30"/>
                  <a:gd name="T29" fmla="*/ 29 h 32"/>
                  <a:gd name="T30" fmla="*/ 15 w 30"/>
                  <a:gd name="T31" fmla="*/ 30 h 32"/>
                  <a:gd name="T32" fmla="*/ 10 w 30"/>
                  <a:gd name="T33" fmla="*/ 32 h 32"/>
                  <a:gd name="T34" fmla="*/ 4 w 30"/>
                  <a:gd name="T35" fmla="*/ 31 h 32"/>
                  <a:gd name="T36" fmla="*/ 2 w 30"/>
                  <a:gd name="T37" fmla="*/ 29 h 32"/>
                  <a:gd name="T38" fmla="*/ 0 w 30"/>
                  <a:gd name="T39" fmla="*/ 25 h 32"/>
                  <a:gd name="T40" fmla="*/ 0 w 30"/>
                  <a:gd name="T41" fmla="*/ 1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" h="32">
                    <a:moveTo>
                      <a:pt x="0" y="19"/>
                    </a:moveTo>
                    <a:lnTo>
                      <a:pt x="0" y="13"/>
                    </a:lnTo>
                    <a:lnTo>
                      <a:pt x="3" y="10"/>
                    </a:lnTo>
                    <a:lnTo>
                      <a:pt x="13" y="1"/>
                    </a:lnTo>
                    <a:lnTo>
                      <a:pt x="15" y="0"/>
                    </a:lnTo>
                    <a:lnTo>
                      <a:pt x="20" y="0"/>
                    </a:lnTo>
                    <a:lnTo>
                      <a:pt x="21" y="1"/>
                    </a:lnTo>
                    <a:lnTo>
                      <a:pt x="23" y="5"/>
                    </a:lnTo>
                    <a:lnTo>
                      <a:pt x="27" y="10"/>
                    </a:lnTo>
                    <a:lnTo>
                      <a:pt x="29" y="14"/>
                    </a:lnTo>
                    <a:lnTo>
                      <a:pt x="30" y="18"/>
                    </a:lnTo>
                    <a:lnTo>
                      <a:pt x="30" y="22"/>
                    </a:lnTo>
                    <a:lnTo>
                      <a:pt x="27" y="27"/>
                    </a:lnTo>
                    <a:lnTo>
                      <a:pt x="20" y="29"/>
                    </a:lnTo>
                    <a:lnTo>
                      <a:pt x="17" y="29"/>
                    </a:lnTo>
                    <a:lnTo>
                      <a:pt x="15" y="30"/>
                    </a:lnTo>
                    <a:lnTo>
                      <a:pt x="10" y="32"/>
                    </a:lnTo>
                    <a:lnTo>
                      <a:pt x="4" y="31"/>
                    </a:lnTo>
                    <a:lnTo>
                      <a:pt x="2" y="29"/>
                    </a:lnTo>
                    <a:lnTo>
                      <a:pt x="0" y="25"/>
                    </a:lnTo>
                    <a:lnTo>
                      <a:pt x="0" y="1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" name="Freeform 633">
                <a:extLst>
                  <a:ext uri="{FF2B5EF4-FFF2-40B4-BE49-F238E27FC236}">
                    <a16:creationId xmlns:a16="http://schemas.microsoft.com/office/drawing/2014/main" id="{46AC086C-11EA-88FA-F588-3E6C0B3FAE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2894"/>
                <a:ext cx="94" cy="84"/>
              </a:xfrm>
              <a:custGeom>
                <a:avLst/>
                <a:gdLst>
                  <a:gd name="T0" fmla="*/ 281 w 282"/>
                  <a:gd name="T1" fmla="*/ 222 h 252"/>
                  <a:gd name="T2" fmla="*/ 278 w 282"/>
                  <a:gd name="T3" fmla="*/ 215 h 252"/>
                  <a:gd name="T4" fmla="*/ 270 w 282"/>
                  <a:gd name="T5" fmla="*/ 210 h 252"/>
                  <a:gd name="T6" fmla="*/ 258 w 282"/>
                  <a:gd name="T7" fmla="*/ 203 h 252"/>
                  <a:gd name="T8" fmla="*/ 246 w 282"/>
                  <a:gd name="T9" fmla="*/ 195 h 252"/>
                  <a:gd name="T10" fmla="*/ 235 w 282"/>
                  <a:gd name="T11" fmla="*/ 196 h 252"/>
                  <a:gd name="T12" fmla="*/ 230 w 282"/>
                  <a:gd name="T13" fmla="*/ 189 h 252"/>
                  <a:gd name="T14" fmla="*/ 208 w 282"/>
                  <a:gd name="T15" fmla="*/ 161 h 252"/>
                  <a:gd name="T16" fmla="*/ 193 w 282"/>
                  <a:gd name="T17" fmla="*/ 126 h 252"/>
                  <a:gd name="T18" fmla="*/ 203 w 282"/>
                  <a:gd name="T19" fmla="*/ 115 h 252"/>
                  <a:gd name="T20" fmla="*/ 207 w 282"/>
                  <a:gd name="T21" fmla="*/ 103 h 252"/>
                  <a:gd name="T22" fmla="*/ 203 w 282"/>
                  <a:gd name="T23" fmla="*/ 89 h 252"/>
                  <a:gd name="T24" fmla="*/ 184 w 282"/>
                  <a:gd name="T25" fmla="*/ 84 h 252"/>
                  <a:gd name="T26" fmla="*/ 173 w 282"/>
                  <a:gd name="T27" fmla="*/ 79 h 252"/>
                  <a:gd name="T28" fmla="*/ 176 w 282"/>
                  <a:gd name="T29" fmla="*/ 70 h 252"/>
                  <a:gd name="T30" fmla="*/ 188 w 282"/>
                  <a:gd name="T31" fmla="*/ 62 h 252"/>
                  <a:gd name="T32" fmla="*/ 191 w 282"/>
                  <a:gd name="T33" fmla="*/ 61 h 252"/>
                  <a:gd name="T34" fmla="*/ 192 w 282"/>
                  <a:gd name="T35" fmla="*/ 58 h 252"/>
                  <a:gd name="T36" fmla="*/ 199 w 282"/>
                  <a:gd name="T37" fmla="*/ 45 h 252"/>
                  <a:gd name="T38" fmla="*/ 187 w 282"/>
                  <a:gd name="T39" fmla="*/ 16 h 252"/>
                  <a:gd name="T40" fmla="*/ 172 w 282"/>
                  <a:gd name="T41" fmla="*/ 10 h 252"/>
                  <a:gd name="T42" fmla="*/ 151 w 282"/>
                  <a:gd name="T43" fmla="*/ 4 h 252"/>
                  <a:gd name="T44" fmla="*/ 125 w 282"/>
                  <a:gd name="T45" fmla="*/ 0 h 252"/>
                  <a:gd name="T46" fmla="*/ 107 w 282"/>
                  <a:gd name="T47" fmla="*/ 5 h 252"/>
                  <a:gd name="T48" fmla="*/ 101 w 282"/>
                  <a:gd name="T49" fmla="*/ 3 h 252"/>
                  <a:gd name="T50" fmla="*/ 92 w 282"/>
                  <a:gd name="T51" fmla="*/ 3 h 252"/>
                  <a:gd name="T52" fmla="*/ 68 w 282"/>
                  <a:gd name="T53" fmla="*/ 22 h 252"/>
                  <a:gd name="T54" fmla="*/ 74 w 282"/>
                  <a:gd name="T55" fmla="*/ 39 h 252"/>
                  <a:gd name="T56" fmla="*/ 81 w 282"/>
                  <a:gd name="T57" fmla="*/ 47 h 252"/>
                  <a:gd name="T58" fmla="*/ 110 w 282"/>
                  <a:gd name="T59" fmla="*/ 53 h 252"/>
                  <a:gd name="T60" fmla="*/ 111 w 282"/>
                  <a:gd name="T61" fmla="*/ 58 h 252"/>
                  <a:gd name="T62" fmla="*/ 105 w 282"/>
                  <a:gd name="T63" fmla="*/ 62 h 252"/>
                  <a:gd name="T64" fmla="*/ 94 w 282"/>
                  <a:gd name="T65" fmla="*/ 64 h 252"/>
                  <a:gd name="T66" fmla="*/ 75 w 282"/>
                  <a:gd name="T67" fmla="*/ 60 h 252"/>
                  <a:gd name="T68" fmla="*/ 44 w 282"/>
                  <a:gd name="T69" fmla="*/ 67 h 252"/>
                  <a:gd name="T70" fmla="*/ 31 w 282"/>
                  <a:gd name="T71" fmla="*/ 66 h 252"/>
                  <a:gd name="T72" fmla="*/ 12 w 282"/>
                  <a:gd name="T73" fmla="*/ 43 h 252"/>
                  <a:gd name="T74" fmla="*/ 2 w 282"/>
                  <a:gd name="T75" fmla="*/ 39 h 252"/>
                  <a:gd name="T76" fmla="*/ 1 w 282"/>
                  <a:gd name="T77" fmla="*/ 47 h 252"/>
                  <a:gd name="T78" fmla="*/ 21 w 282"/>
                  <a:gd name="T79" fmla="*/ 83 h 252"/>
                  <a:gd name="T80" fmla="*/ 33 w 282"/>
                  <a:gd name="T81" fmla="*/ 90 h 252"/>
                  <a:gd name="T82" fmla="*/ 36 w 282"/>
                  <a:gd name="T83" fmla="*/ 87 h 252"/>
                  <a:gd name="T84" fmla="*/ 42 w 282"/>
                  <a:gd name="T85" fmla="*/ 88 h 252"/>
                  <a:gd name="T86" fmla="*/ 40 w 282"/>
                  <a:gd name="T87" fmla="*/ 102 h 252"/>
                  <a:gd name="T88" fmla="*/ 37 w 282"/>
                  <a:gd name="T89" fmla="*/ 112 h 252"/>
                  <a:gd name="T90" fmla="*/ 34 w 282"/>
                  <a:gd name="T91" fmla="*/ 115 h 252"/>
                  <a:gd name="T92" fmla="*/ 31 w 282"/>
                  <a:gd name="T93" fmla="*/ 117 h 252"/>
                  <a:gd name="T94" fmla="*/ 29 w 282"/>
                  <a:gd name="T95" fmla="*/ 124 h 252"/>
                  <a:gd name="T96" fmla="*/ 43 w 282"/>
                  <a:gd name="T97" fmla="*/ 131 h 252"/>
                  <a:gd name="T98" fmla="*/ 101 w 282"/>
                  <a:gd name="T99" fmla="*/ 127 h 252"/>
                  <a:gd name="T100" fmla="*/ 154 w 282"/>
                  <a:gd name="T101" fmla="*/ 157 h 252"/>
                  <a:gd name="T102" fmla="*/ 139 w 282"/>
                  <a:gd name="T103" fmla="*/ 217 h 252"/>
                  <a:gd name="T104" fmla="*/ 226 w 282"/>
                  <a:gd name="T105" fmla="*/ 252 h 252"/>
                  <a:gd name="T106" fmla="*/ 267 w 282"/>
                  <a:gd name="T107" fmla="*/ 23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2" h="252">
                    <a:moveTo>
                      <a:pt x="271" y="228"/>
                    </a:moveTo>
                    <a:lnTo>
                      <a:pt x="279" y="225"/>
                    </a:lnTo>
                    <a:lnTo>
                      <a:pt x="281" y="222"/>
                    </a:lnTo>
                    <a:lnTo>
                      <a:pt x="282" y="220"/>
                    </a:lnTo>
                    <a:lnTo>
                      <a:pt x="281" y="218"/>
                    </a:lnTo>
                    <a:lnTo>
                      <a:pt x="278" y="215"/>
                    </a:lnTo>
                    <a:lnTo>
                      <a:pt x="275" y="213"/>
                    </a:lnTo>
                    <a:lnTo>
                      <a:pt x="273" y="212"/>
                    </a:lnTo>
                    <a:lnTo>
                      <a:pt x="270" y="210"/>
                    </a:lnTo>
                    <a:lnTo>
                      <a:pt x="268" y="209"/>
                    </a:lnTo>
                    <a:lnTo>
                      <a:pt x="267" y="209"/>
                    </a:lnTo>
                    <a:lnTo>
                      <a:pt x="258" y="203"/>
                    </a:lnTo>
                    <a:lnTo>
                      <a:pt x="253" y="199"/>
                    </a:lnTo>
                    <a:lnTo>
                      <a:pt x="250" y="196"/>
                    </a:lnTo>
                    <a:lnTo>
                      <a:pt x="246" y="195"/>
                    </a:lnTo>
                    <a:lnTo>
                      <a:pt x="242" y="198"/>
                    </a:lnTo>
                    <a:lnTo>
                      <a:pt x="237" y="198"/>
                    </a:lnTo>
                    <a:lnTo>
                      <a:pt x="235" y="196"/>
                    </a:lnTo>
                    <a:lnTo>
                      <a:pt x="233" y="194"/>
                    </a:lnTo>
                    <a:lnTo>
                      <a:pt x="232" y="193"/>
                    </a:lnTo>
                    <a:lnTo>
                      <a:pt x="230" y="189"/>
                    </a:lnTo>
                    <a:lnTo>
                      <a:pt x="221" y="177"/>
                    </a:lnTo>
                    <a:lnTo>
                      <a:pt x="216" y="170"/>
                    </a:lnTo>
                    <a:lnTo>
                      <a:pt x="208" y="161"/>
                    </a:lnTo>
                    <a:lnTo>
                      <a:pt x="203" y="154"/>
                    </a:lnTo>
                    <a:lnTo>
                      <a:pt x="195" y="138"/>
                    </a:lnTo>
                    <a:lnTo>
                      <a:pt x="193" y="126"/>
                    </a:lnTo>
                    <a:lnTo>
                      <a:pt x="195" y="121"/>
                    </a:lnTo>
                    <a:lnTo>
                      <a:pt x="202" y="117"/>
                    </a:lnTo>
                    <a:lnTo>
                      <a:pt x="203" y="115"/>
                    </a:lnTo>
                    <a:lnTo>
                      <a:pt x="205" y="114"/>
                    </a:lnTo>
                    <a:lnTo>
                      <a:pt x="207" y="109"/>
                    </a:lnTo>
                    <a:lnTo>
                      <a:pt x="207" y="103"/>
                    </a:lnTo>
                    <a:lnTo>
                      <a:pt x="206" y="98"/>
                    </a:lnTo>
                    <a:lnTo>
                      <a:pt x="206" y="95"/>
                    </a:lnTo>
                    <a:lnTo>
                      <a:pt x="203" y="89"/>
                    </a:lnTo>
                    <a:lnTo>
                      <a:pt x="197" y="86"/>
                    </a:lnTo>
                    <a:lnTo>
                      <a:pt x="191" y="84"/>
                    </a:lnTo>
                    <a:lnTo>
                      <a:pt x="184" y="84"/>
                    </a:lnTo>
                    <a:lnTo>
                      <a:pt x="178" y="83"/>
                    </a:lnTo>
                    <a:lnTo>
                      <a:pt x="175" y="81"/>
                    </a:lnTo>
                    <a:lnTo>
                      <a:pt x="173" y="79"/>
                    </a:lnTo>
                    <a:lnTo>
                      <a:pt x="173" y="77"/>
                    </a:lnTo>
                    <a:lnTo>
                      <a:pt x="174" y="73"/>
                    </a:lnTo>
                    <a:lnTo>
                      <a:pt x="176" y="70"/>
                    </a:lnTo>
                    <a:lnTo>
                      <a:pt x="182" y="68"/>
                    </a:lnTo>
                    <a:lnTo>
                      <a:pt x="186" y="65"/>
                    </a:lnTo>
                    <a:lnTo>
                      <a:pt x="188" y="62"/>
                    </a:lnTo>
                    <a:lnTo>
                      <a:pt x="188" y="61"/>
                    </a:lnTo>
                    <a:lnTo>
                      <a:pt x="189" y="61"/>
                    </a:lnTo>
                    <a:lnTo>
                      <a:pt x="191" y="61"/>
                    </a:lnTo>
                    <a:lnTo>
                      <a:pt x="191" y="59"/>
                    </a:lnTo>
                    <a:lnTo>
                      <a:pt x="191" y="58"/>
                    </a:lnTo>
                    <a:lnTo>
                      <a:pt x="192" y="58"/>
                    </a:lnTo>
                    <a:lnTo>
                      <a:pt x="194" y="56"/>
                    </a:lnTo>
                    <a:lnTo>
                      <a:pt x="198" y="52"/>
                    </a:lnTo>
                    <a:lnTo>
                      <a:pt x="199" y="45"/>
                    </a:lnTo>
                    <a:lnTo>
                      <a:pt x="199" y="38"/>
                    </a:lnTo>
                    <a:lnTo>
                      <a:pt x="195" y="28"/>
                    </a:lnTo>
                    <a:lnTo>
                      <a:pt x="187" y="16"/>
                    </a:lnTo>
                    <a:lnTo>
                      <a:pt x="182" y="13"/>
                    </a:lnTo>
                    <a:lnTo>
                      <a:pt x="175" y="11"/>
                    </a:lnTo>
                    <a:lnTo>
                      <a:pt x="172" y="10"/>
                    </a:lnTo>
                    <a:lnTo>
                      <a:pt x="165" y="7"/>
                    </a:lnTo>
                    <a:lnTo>
                      <a:pt x="155" y="5"/>
                    </a:lnTo>
                    <a:lnTo>
                      <a:pt x="151" y="4"/>
                    </a:lnTo>
                    <a:lnTo>
                      <a:pt x="148" y="4"/>
                    </a:lnTo>
                    <a:lnTo>
                      <a:pt x="137" y="2"/>
                    </a:lnTo>
                    <a:lnTo>
                      <a:pt x="125" y="0"/>
                    </a:lnTo>
                    <a:lnTo>
                      <a:pt x="118" y="1"/>
                    </a:lnTo>
                    <a:lnTo>
                      <a:pt x="113" y="4"/>
                    </a:lnTo>
                    <a:lnTo>
                      <a:pt x="107" y="5"/>
                    </a:lnTo>
                    <a:lnTo>
                      <a:pt x="105" y="4"/>
                    </a:lnTo>
                    <a:lnTo>
                      <a:pt x="103" y="4"/>
                    </a:lnTo>
                    <a:lnTo>
                      <a:pt x="101" y="3"/>
                    </a:lnTo>
                    <a:lnTo>
                      <a:pt x="98" y="1"/>
                    </a:lnTo>
                    <a:lnTo>
                      <a:pt x="96" y="2"/>
                    </a:lnTo>
                    <a:lnTo>
                      <a:pt x="92" y="3"/>
                    </a:lnTo>
                    <a:lnTo>
                      <a:pt x="89" y="7"/>
                    </a:lnTo>
                    <a:lnTo>
                      <a:pt x="70" y="20"/>
                    </a:lnTo>
                    <a:lnTo>
                      <a:pt x="68" y="22"/>
                    </a:lnTo>
                    <a:lnTo>
                      <a:pt x="69" y="27"/>
                    </a:lnTo>
                    <a:lnTo>
                      <a:pt x="70" y="32"/>
                    </a:lnTo>
                    <a:lnTo>
                      <a:pt x="74" y="39"/>
                    </a:lnTo>
                    <a:lnTo>
                      <a:pt x="75" y="41"/>
                    </a:lnTo>
                    <a:lnTo>
                      <a:pt x="78" y="45"/>
                    </a:lnTo>
                    <a:lnTo>
                      <a:pt x="81" y="47"/>
                    </a:lnTo>
                    <a:lnTo>
                      <a:pt x="87" y="50"/>
                    </a:lnTo>
                    <a:lnTo>
                      <a:pt x="94" y="51"/>
                    </a:lnTo>
                    <a:lnTo>
                      <a:pt x="110" y="53"/>
                    </a:lnTo>
                    <a:lnTo>
                      <a:pt x="111" y="53"/>
                    </a:lnTo>
                    <a:lnTo>
                      <a:pt x="112" y="55"/>
                    </a:lnTo>
                    <a:lnTo>
                      <a:pt x="111" y="58"/>
                    </a:lnTo>
                    <a:lnTo>
                      <a:pt x="108" y="62"/>
                    </a:lnTo>
                    <a:lnTo>
                      <a:pt x="106" y="62"/>
                    </a:lnTo>
                    <a:lnTo>
                      <a:pt x="105" y="62"/>
                    </a:lnTo>
                    <a:lnTo>
                      <a:pt x="105" y="64"/>
                    </a:lnTo>
                    <a:lnTo>
                      <a:pt x="100" y="65"/>
                    </a:lnTo>
                    <a:lnTo>
                      <a:pt x="94" y="64"/>
                    </a:lnTo>
                    <a:lnTo>
                      <a:pt x="90" y="62"/>
                    </a:lnTo>
                    <a:lnTo>
                      <a:pt x="87" y="62"/>
                    </a:lnTo>
                    <a:lnTo>
                      <a:pt x="75" y="60"/>
                    </a:lnTo>
                    <a:lnTo>
                      <a:pt x="60" y="61"/>
                    </a:lnTo>
                    <a:lnTo>
                      <a:pt x="51" y="64"/>
                    </a:lnTo>
                    <a:lnTo>
                      <a:pt x="44" y="67"/>
                    </a:lnTo>
                    <a:lnTo>
                      <a:pt x="40" y="68"/>
                    </a:lnTo>
                    <a:lnTo>
                      <a:pt x="36" y="68"/>
                    </a:lnTo>
                    <a:lnTo>
                      <a:pt x="31" y="66"/>
                    </a:lnTo>
                    <a:lnTo>
                      <a:pt x="22" y="56"/>
                    </a:lnTo>
                    <a:lnTo>
                      <a:pt x="17" y="49"/>
                    </a:lnTo>
                    <a:lnTo>
                      <a:pt x="12" y="43"/>
                    </a:lnTo>
                    <a:lnTo>
                      <a:pt x="10" y="42"/>
                    </a:lnTo>
                    <a:lnTo>
                      <a:pt x="4" y="38"/>
                    </a:lnTo>
                    <a:lnTo>
                      <a:pt x="2" y="39"/>
                    </a:lnTo>
                    <a:lnTo>
                      <a:pt x="0" y="40"/>
                    </a:lnTo>
                    <a:lnTo>
                      <a:pt x="0" y="43"/>
                    </a:lnTo>
                    <a:lnTo>
                      <a:pt x="1" y="47"/>
                    </a:lnTo>
                    <a:lnTo>
                      <a:pt x="4" y="52"/>
                    </a:lnTo>
                    <a:lnTo>
                      <a:pt x="19" y="78"/>
                    </a:lnTo>
                    <a:lnTo>
                      <a:pt x="21" y="83"/>
                    </a:lnTo>
                    <a:lnTo>
                      <a:pt x="24" y="87"/>
                    </a:lnTo>
                    <a:lnTo>
                      <a:pt x="31" y="91"/>
                    </a:lnTo>
                    <a:lnTo>
                      <a:pt x="33" y="90"/>
                    </a:lnTo>
                    <a:lnTo>
                      <a:pt x="35" y="90"/>
                    </a:lnTo>
                    <a:lnTo>
                      <a:pt x="36" y="88"/>
                    </a:lnTo>
                    <a:lnTo>
                      <a:pt x="36" y="87"/>
                    </a:lnTo>
                    <a:lnTo>
                      <a:pt x="37" y="87"/>
                    </a:lnTo>
                    <a:lnTo>
                      <a:pt x="38" y="84"/>
                    </a:lnTo>
                    <a:lnTo>
                      <a:pt x="42" y="88"/>
                    </a:lnTo>
                    <a:lnTo>
                      <a:pt x="43" y="92"/>
                    </a:lnTo>
                    <a:lnTo>
                      <a:pt x="43" y="96"/>
                    </a:lnTo>
                    <a:lnTo>
                      <a:pt x="40" y="102"/>
                    </a:lnTo>
                    <a:lnTo>
                      <a:pt x="38" y="107"/>
                    </a:lnTo>
                    <a:lnTo>
                      <a:pt x="37" y="110"/>
                    </a:lnTo>
                    <a:lnTo>
                      <a:pt x="37" y="112"/>
                    </a:lnTo>
                    <a:lnTo>
                      <a:pt x="35" y="114"/>
                    </a:lnTo>
                    <a:lnTo>
                      <a:pt x="34" y="114"/>
                    </a:lnTo>
                    <a:lnTo>
                      <a:pt x="34" y="115"/>
                    </a:lnTo>
                    <a:lnTo>
                      <a:pt x="34" y="117"/>
                    </a:lnTo>
                    <a:lnTo>
                      <a:pt x="32" y="117"/>
                    </a:lnTo>
                    <a:lnTo>
                      <a:pt x="31" y="117"/>
                    </a:lnTo>
                    <a:lnTo>
                      <a:pt x="31" y="118"/>
                    </a:lnTo>
                    <a:lnTo>
                      <a:pt x="29" y="121"/>
                    </a:lnTo>
                    <a:lnTo>
                      <a:pt x="29" y="124"/>
                    </a:lnTo>
                    <a:lnTo>
                      <a:pt x="33" y="129"/>
                    </a:lnTo>
                    <a:lnTo>
                      <a:pt x="37" y="131"/>
                    </a:lnTo>
                    <a:lnTo>
                      <a:pt x="43" y="131"/>
                    </a:lnTo>
                    <a:lnTo>
                      <a:pt x="52" y="127"/>
                    </a:lnTo>
                    <a:lnTo>
                      <a:pt x="69" y="129"/>
                    </a:lnTo>
                    <a:lnTo>
                      <a:pt x="101" y="127"/>
                    </a:lnTo>
                    <a:lnTo>
                      <a:pt x="133" y="135"/>
                    </a:lnTo>
                    <a:lnTo>
                      <a:pt x="152" y="147"/>
                    </a:lnTo>
                    <a:lnTo>
                      <a:pt x="154" y="157"/>
                    </a:lnTo>
                    <a:lnTo>
                      <a:pt x="164" y="169"/>
                    </a:lnTo>
                    <a:lnTo>
                      <a:pt x="168" y="196"/>
                    </a:lnTo>
                    <a:lnTo>
                      <a:pt x="139" y="217"/>
                    </a:lnTo>
                    <a:lnTo>
                      <a:pt x="148" y="233"/>
                    </a:lnTo>
                    <a:lnTo>
                      <a:pt x="188" y="249"/>
                    </a:lnTo>
                    <a:lnTo>
                      <a:pt x="226" y="252"/>
                    </a:lnTo>
                    <a:lnTo>
                      <a:pt x="272" y="250"/>
                    </a:lnTo>
                    <a:lnTo>
                      <a:pt x="267" y="236"/>
                    </a:lnTo>
                    <a:lnTo>
                      <a:pt x="267" y="230"/>
                    </a:lnTo>
                    <a:lnTo>
                      <a:pt x="268" y="228"/>
                    </a:lnTo>
                    <a:lnTo>
                      <a:pt x="271" y="22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Freeform 634">
                <a:extLst>
                  <a:ext uri="{FF2B5EF4-FFF2-40B4-BE49-F238E27FC236}">
                    <a16:creationId xmlns:a16="http://schemas.microsoft.com/office/drawing/2014/main" id="{B2E7EBB2-3EF4-8B1E-7A90-5355EED8BB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0" y="2964"/>
                <a:ext cx="27" cy="15"/>
              </a:xfrm>
              <a:custGeom>
                <a:avLst/>
                <a:gdLst>
                  <a:gd name="T0" fmla="*/ 78 w 82"/>
                  <a:gd name="T1" fmla="*/ 47 h 47"/>
                  <a:gd name="T2" fmla="*/ 79 w 82"/>
                  <a:gd name="T3" fmla="*/ 43 h 47"/>
                  <a:gd name="T4" fmla="*/ 80 w 82"/>
                  <a:gd name="T5" fmla="*/ 42 h 47"/>
                  <a:gd name="T6" fmla="*/ 79 w 82"/>
                  <a:gd name="T7" fmla="*/ 41 h 47"/>
                  <a:gd name="T8" fmla="*/ 76 w 82"/>
                  <a:gd name="T9" fmla="*/ 39 h 47"/>
                  <a:gd name="T10" fmla="*/ 75 w 82"/>
                  <a:gd name="T11" fmla="*/ 38 h 47"/>
                  <a:gd name="T12" fmla="*/ 76 w 82"/>
                  <a:gd name="T13" fmla="*/ 36 h 47"/>
                  <a:gd name="T14" fmla="*/ 79 w 82"/>
                  <a:gd name="T15" fmla="*/ 36 h 47"/>
                  <a:gd name="T16" fmla="*/ 82 w 82"/>
                  <a:gd name="T17" fmla="*/ 32 h 47"/>
                  <a:gd name="T18" fmla="*/ 82 w 82"/>
                  <a:gd name="T19" fmla="*/ 30 h 47"/>
                  <a:gd name="T20" fmla="*/ 82 w 82"/>
                  <a:gd name="T21" fmla="*/ 29 h 47"/>
                  <a:gd name="T22" fmla="*/ 78 w 82"/>
                  <a:gd name="T23" fmla="*/ 24 h 47"/>
                  <a:gd name="T24" fmla="*/ 75 w 82"/>
                  <a:gd name="T25" fmla="*/ 22 h 47"/>
                  <a:gd name="T26" fmla="*/ 70 w 82"/>
                  <a:gd name="T27" fmla="*/ 22 h 47"/>
                  <a:gd name="T28" fmla="*/ 67 w 82"/>
                  <a:gd name="T29" fmla="*/ 20 h 47"/>
                  <a:gd name="T30" fmla="*/ 67 w 82"/>
                  <a:gd name="T31" fmla="*/ 19 h 47"/>
                  <a:gd name="T32" fmla="*/ 67 w 82"/>
                  <a:gd name="T33" fmla="*/ 17 h 47"/>
                  <a:gd name="T34" fmla="*/ 65 w 82"/>
                  <a:gd name="T35" fmla="*/ 16 h 47"/>
                  <a:gd name="T36" fmla="*/ 62 w 82"/>
                  <a:gd name="T37" fmla="*/ 14 h 47"/>
                  <a:gd name="T38" fmla="*/ 61 w 82"/>
                  <a:gd name="T39" fmla="*/ 11 h 47"/>
                  <a:gd name="T40" fmla="*/ 57 w 82"/>
                  <a:gd name="T41" fmla="*/ 5 h 47"/>
                  <a:gd name="T42" fmla="*/ 51 w 82"/>
                  <a:gd name="T43" fmla="*/ 2 h 47"/>
                  <a:gd name="T44" fmla="*/ 46 w 82"/>
                  <a:gd name="T45" fmla="*/ 0 h 47"/>
                  <a:gd name="T46" fmla="*/ 35 w 82"/>
                  <a:gd name="T47" fmla="*/ 12 h 47"/>
                  <a:gd name="T48" fmla="*/ 29 w 82"/>
                  <a:gd name="T49" fmla="*/ 5 h 47"/>
                  <a:gd name="T50" fmla="*/ 13 w 82"/>
                  <a:gd name="T51" fmla="*/ 16 h 47"/>
                  <a:gd name="T52" fmla="*/ 9 w 82"/>
                  <a:gd name="T53" fmla="*/ 10 h 47"/>
                  <a:gd name="T54" fmla="*/ 7 w 82"/>
                  <a:gd name="T55" fmla="*/ 9 h 47"/>
                  <a:gd name="T56" fmla="*/ 6 w 82"/>
                  <a:gd name="T57" fmla="*/ 10 h 47"/>
                  <a:gd name="T58" fmla="*/ 4 w 82"/>
                  <a:gd name="T59" fmla="*/ 16 h 47"/>
                  <a:gd name="T60" fmla="*/ 5 w 82"/>
                  <a:gd name="T61" fmla="*/ 19 h 47"/>
                  <a:gd name="T62" fmla="*/ 8 w 82"/>
                  <a:gd name="T63" fmla="*/ 29 h 47"/>
                  <a:gd name="T64" fmla="*/ 7 w 82"/>
                  <a:gd name="T65" fmla="*/ 32 h 47"/>
                  <a:gd name="T66" fmla="*/ 3 w 82"/>
                  <a:gd name="T67" fmla="*/ 37 h 47"/>
                  <a:gd name="T68" fmla="*/ 0 w 82"/>
                  <a:gd name="T69" fmla="*/ 38 h 47"/>
                  <a:gd name="T70" fmla="*/ 0 w 82"/>
                  <a:gd name="T71" fmla="*/ 40 h 47"/>
                  <a:gd name="T72" fmla="*/ 1 w 82"/>
                  <a:gd name="T73" fmla="*/ 40 h 47"/>
                  <a:gd name="T74" fmla="*/ 4 w 82"/>
                  <a:gd name="T75" fmla="*/ 41 h 47"/>
                  <a:gd name="T76" fmla="*/ 38 w 82"/>
                  <a:gd name="T77" fmla="*/ 40 h 47"/>
                  <a:gd name="T78" fmla="*/ 49 w 82"/>
                  <a:gd name="T79" fmla="*/ 41 h 47"/>
                  <a:gd name="T80" fmla="*/ 52 w 82"/>
                  <a:gd name="T81" fmla="*/ 41 h 47"/>
                  <a:gd name="T82" fmla="*/ 56 w 82"/>
                  <a:gd name="T83" fmla="*/ 41 h 47"/>
                  <a:gd name="T84" fmla="*/ 62 w 82"/>
                  <a:gd name="T85" fmla="*/ 42 h 47"/>
                  <a:gd name="T86" fmla="*/ 70 w 82"/>
                  <a:gd name="T87" fmla="*/ 44 h 47"/>
                  <a:gd name="T88" fmla="*/ 78 w 82"/>
                  <a:gd name="T8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2" h="47">
                    <a:moveTo>
                      <a:pt x="78" y="47"/>
                    </a:moveTo>
                    <a:lnTo>
                      <a:pt x="79" y="43"/>
                    </a:lnTo>
                    <a:lnTo>
                      <a:pt x="80" y="42"/>
                    </a:lnTo>
                    <a:lnTo>
                      <a:pt x="79" y="41"/>
                    </a:lnTo>
                    <a:lnTo>
                      <a:pt x="76" y="39"/>
                    </a:lnTo>
                    <a:lnTo>
                      <a:pt x="75" y="38"/>
                    </a:lnTo>
                    <a:lnTo>
                      <a:pt x="76" y="36"/>
                    </a:lnTo>
                    <a:lnTo>
                      <a:pt x="79" y="36"/>
                    </a:lnTo>
                    <a:lnTo>
                      <a:pt x="82" y="32"/>
                    </a:lnTo>
                    <a:lnTo>
                      <a:pt x="82" y="30"/>
                    </a:lnTo>
                    <a:lnTo>
                      <a:pt x="82" y="29"/>
                    </a:lnTo>
                    <a:lnTo>
                      <a:pt x="78" y="24"/>
                    </a:lnTo>
                    <a:lnTo>
                      <a:pt x="75" y="22"/>
                    </a:lnTo>
                    <a:lnTo>
                      <a:pt x="70" y="22"/>
                    </a:lnTo>
                    <a:lnTo>
                      <a:pt x="67" y="20"/>
                    </a:lnTo>
                    <a:lnTo>
                      <a:pt x="67" y="19"/>
                    </a:lnTo>
                    <a:lnTo>
                      <a:pt x="67" y="17"/>
                    </a:lnTo>
                    <a:lnTo>
                      <a:pt x="65" y="16"/>
                    </a:lnTo>
                    <a:lnTo>
                      <a:pt x="62" y="14"/>
                    </a:lnTo>
                    <a:lnTo>
                      <a:pt x="61" y="11"/>
                    </a:lnTo>
                    <a:lnTo>
                      <a:pt x="57" y="5"/>
                    </a:lnTo>
                    <a:lnTo>
                      <a:pt x="51" y="2"/>
                    </a:lnTo>
                    <a:lnTo>
                      <a:pt x="46" y="0"/>
                    </a:lnTo>
                    <a:lnTo>
                      <a:pt x="35" y="12"/>
                    </a:lnTo>
                    <a:lnTo>
                      <a:pt x="29" y="5"/>
                    </a:lnTo>
                    <a:lnTo>
                      <a:pt x="13" y="16"/>
                    </a:lnTo>
                    <a:lnTo>
                      <a:pt x="9" y="10"/>
                    </a:lnTo>
                    <a:lnTo>
                      <a:pt x="7" y="9"/>
                    </a:lnTo>
                    <a:lnTo>
                      <a:pt x="6" y="10"/>
                    </a:lnTo>
                    <a:lnTo>
                      <a:pt x="4" y="16"/>
                    </a:lnTo>
                    <a:lnTo>
                      <a:pt x="5" y="19"/>
                    </a:lnTo>
                    <a:lnTo>
                      <a:pt x="8" y="29"/>
                    </a:lnTo>
                    <a:lnTo>
                      <a:pt x="7" y="32"/>
                    </a:lnTo>
                    <a:lnTo>
                      <a:pt x="3" y="37"/>
                    </a:lnTo>
                    <a:lnTo>
                      <a:pt x="0" y="38"/>
                    </a:lnTo>
                    <a:lnTo>
                      <a:pt x="0" y="40"/>
                    </a:lnTo>
                    <a:lnTo>
                      <a:pt x="1" y="40"/>
                    </a:lnTo>
                    <a:lnTo>
                      <a:pt x="4" y="41"/>
                    </a:lnTo>
                    <a:lnTo>
                      <a:pt x="38" y="40"/>
                    </a:lnTo>
                    <a:lnTo>
                      <a:pt x="49" y="41"/>
                    </a:lnTo>
                    <a:lnTo>
                      <a:pt x="52" y="41"/>
                    </a:lnTo>
                    <a:lnTo>
                      <a:pt x="56" y="41"/>
                    </a:lnTo>
                    <a:lnTo>
                      <a:pt x="62" y="42"/>
                    </a:lnTo>
                    <a:lnTo>
                      <a:pt x="70" y="44"/>
                    </a:lnTo>
                    <a:lnTo>
                      <a:pt x="78" y="4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635">
                <a:extLst>
                  <a:ext uri="{FF2B5EF4-FFF2-40B4-BE49-F238E27FC236}">
                    <a16:creationId xmlns:a16="http://schemas.microsoft.com/office/drawing/2014/main" id="{76BF1DC3-B573-53DF-BA4A-7644A0C71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0" y="2964"/>
                <a:ext cx="27" cy="15"/>
              </a:xfrm>
              <a:custGeom>
                <a:avLst/>
                <a:gdLst>
                  <a:gd name="T0" fmla="*/ 79 w 82"/>
                  <a:gd name="T1" fmla="*/ 41 h 47"/>
                  <a:gd name="T2" fmla="*/ 76 w 82"/>
                  <a:gd name="T3" fmla="*/ 39 h 47"/>
                  <a:gd name="T4" fmla="*/ 75 w 82"/>
                  <a:gd name="T5" fmla="*/ 38 h 47"/>
                  <a:gd name="T6" fmla="*/ 76 w 82"/>
                  <a:gd name="T7" fmla="*/ 36 h 47"/>
                  <a:gd name="T8" fmla="*/ 79 w 82"/>
                  <a:gd name="T9" fmla="*/ 36 h 47"/>
                  <a:gd name="T10" fmla="*/ 82 w 82"/>
                  <a:gd name="T11" fmla="*/ 32 h 47"/>
                  <a:gd name="T12" fmla="*/ 82 w 82"/>
                  <a:gd name="T13" fmla="*/ 30 h 47"/>
                  <a:gd name="T14" fmla="*/ 82 w 82"/>
                  <a:gd name="T15" fmla="*/ 29 h 47"/>
                  <a:gd name="T16" fmla="*/ 78 w 82"/>
                  <a:gd name="T17" fmla="*/ 24 h 47"/>
                  <a:gd name="T18" fmla="*/ 75 w 82"/>
                  <a:gd name="T19" fmla="*/ 22 h 47"/>
                  <a:gd name="T20" fmla="*/ 70 w 82"/>
                  <a:gd name="T21" fmla="*/ 22 h 47"/>
                  <a:gd name="T22" fmla="*/ 67 w 82"/>
                  <a:gd name="T23" fmla="*/ 20 h 47"/>
                  <a:gd name="T24" fmla="*/ 67 w 82"/>
                  <a:gd name="T25" fmla="*/ 19 h 47"/>
                  <a:gd name="T26" fmla="*/ 67 w 82"/>
                  <a:gd name="T27" fmla="*/ 17 h 47"/>
                  <a:gd name="T28" fmla="*/ 65 w 82"/>
                  <a:gd name="T29" fmla="*/ 16 h 47"/>
                  <a:gd name="T30" fmla="*/ 62 w 82"/>
                  <a:gd name="T31" fmla="*/ 14 h 47"/>
                  <a:gd name="T32" fmla="*/ 61 w 82"/>
                  <a:gd name="T33" fmla="*/ 11 h 47"/>
                  <a:gd name="T34" fmla="*/ 57 w 82"/>
                  <a:gd name="T35" fmla="*/ 5 h 47"/>
                  <a:gd name="T36" fmla="*/ 51 w 82"/>
                  <a:gd name="T37" fmla="*/ 2 h 47"/>
                  <a:gd name="T38" fmla="*/ 46 w 82"/>
                  <a:gd name="T39" fmla="*/ 0 h 47"/>
                  <a:gd name="T40" fmla="*/ 35 w 82"/>
                  <a:gd name="T41" fmla="*/ 12 h 47"/>
                  <a:gd name="T42" fmla="*/ 29 w 82"/>
                  <a:gd name="T43" fmla="*/ 5 h 47"/>
                  <a:gd name="T44" fmla="*/ 13 w 82"/>
                  <a:gd name="T45" fmla="*/ 16 h 47"/>
                  <a:gd name="T46" fmla="*/ 9 w 82"/>
                  <a:gd name="T47" fmla="*/ 10 h 47"/>
                  <a:gd name="T48" fmla="*/ 7 w 82"/>
                  <a:gd name="T49" fmla="*/ 9 h 47"/>
                  <a:gd name="T50" fmla="*/ 6 w 82"/>
                  <a:gd name="T51" fmla="*/ 10 h 47"/>
                  <a:gd name="T52" fmla="*/ 4 w 82"/>
                  <a:gd name="T53" fmla="*/ 16 h 47"/>
                  <a:gd name="T54" fmla="*/ 5 w 82"/>
                  <a:gd name="T55" fmla="*/ 19 h 47"/>
                  <a:gd name="T56" fmla="*/ 8 w 82"/>
                  <a:gd name="T57" fmla="*/ 29 h 47"/>
                  <a:gd name="T58" fmla="*/ 7 w 82"/>
                  <a:gd name="T59" fmla="*/ 32 h 47"/>
                  <a:gd name="T60" fmla="*/ 3 w 82"/>
                  <a:gd name="T61" fmla="*/ 37 h 47"/>
                  <a:gd name="T62" fmla="*/ 0 w 82"/>
                  <a:gd name="T63" fmla="*/ 38 h 47"/>
                  <a:gd name="T64" fmla="*/ 0 w 82"/>
                  <a:gd name="T65" fmla="*/ 40 h 47"/>
                  <a:gd name="T66" fmla="*/ 1 w 82"/>
                  <a:gd name="T67" fmla="*/ 40 h 47"/>
                  <a:gd name="T68" fmla="*/ 4 w 82"/>
                  <a:gd name="T69" fmla="*/ 41 h 47"/>
                  <a:gd name="T70" fmla="*/ 38 w 82"/>
                  <a:gd name="T71" fmla="*/ 40 h 47"/>
                  <a:gd name="T72" fmla="*/ 49 w 82"/>
                  <a:gd name="T73" fmla="*/ 41 h 47"/>
                  <a:gd name="T74" fmla="*/ 52 w 82"/>
                  <a:gd name="T75" fmla="*/ 41 h 47"/>
                  <a:gd name="T76" fmla="*/ 56 w 82"/>
                  <a:gd name="T77" fmla="*/ 41 h 47"/>
                  <a:gd name="T78" fmla="*/ 62 w 82"/>
                  <a:gd name="T79" fmla="*/ 42 h 47"/>
                  <a:gd name="T80" fmla="*/ 70 w 82"/>
                  <a:gd name="T81" fmla="*/ 44 h 47"/>
                  <a:gd name="T82" fmla="*/ 78 w 82"/>
                  <a:gd name="T83" fmla="*/ 47 h 47"/>
                  <a:gd name="T84" fmla="*/ 79 w 82"/>
                  <a:gd name="T85" fmla="*/ 43 h 47"/>
                  <a:gd name="T86" fmla="*/ 80 w 82"/>
                  <a:gd name="T87" fmla="*/ 42 h 47"/>
                  <a:gd name="T88" fmla="*/ 79 w 82"/>
                  <a:gd name="T89" fmla="*/ 4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2" h="47">
                    <a:moveTo>
                      <a:pt x="79" y="41"/>
                    </a:moveTo>
                    <a:lnTo>
                      <a:pt x="76" y="39"/>
                    </a:lnTo>
                    <a:lnTo>
                      <a:pt x="75" y="38"/>
                    </a:lnTo>
                    <a:lnTo>
                      <a:pt x="76" y="36"/>
                    </a:lnTo>
                    <a:lnTo>
                      <a:pt x="79" y="36"/>
                    </a:lnTo>
                    <a:lnTo>
                      <a:pt x="82" y="32"/>
                    </a:lnTo>
                    <a:lnTo>
                      <a:pt x="82" y="30"/>
                    </a:lnTo>
                    <a:lnTo>
                      <a:pt x="82" y="29"/>
                    </a:lnTo>
                    <a:lnTo>
                      <a:pt x="78" y="24"/>
                    </a:lnTo>
                    <a:lnTo>
                      <a:pt x="75" y="22"/>
                    </a:lnTo>
                    <a:lnTo>
                      <a:pt x="70" y="22"/>
                    </a:lnTo>
                    <a:lnTo>
                      <a:pt x="67" y="20"/>
                    </a:lnTo>
                    <a:lnTo>
                      <a:pt x="67" y="19"/>
                    </a:lnTo>
                    <a:lnTo>
                      <a:pt x="67" y="17"/>
                    </a:lnTo>
                    <a:lnTo>
                      <a:pt x="65" y="16"/>
                    </a:lnTo>
                    <a:lnTo>
                      <a:pt x="62" y="14"/>
                    </a:lnTo>
                    <a:lnTo>
                      <a:pt x="61" y="11"/>
                    </a:lnTo>
                    <a:lnTo>
                      <a:pt x="57" y="5"/>
                    </a:lnTo>
                    <a:lnTo>
                      <a:pt x="51" y="2"/>
                    </a:lnTo>
                    <a:lnTo>
                      <a:pt x="46" y="0"/>
                    </a:lnTo>
                    <a:lnTo>
                      <a:pt x="35" y="12"/>
                    </a:lnTo>
                    <a:lnTo>
                      <a:pt x="29" y="5"/>
                    </a:lnTo>
                    <a:lnTo>
                      <a:pt x="13" y="16"/>
                    </a:lnTo>
                    <a:lnTo>
                      <a:pt x="9" y="10"/>
                    </a:lnTo>
                    <a:lnTo>
                      <a:pt x="7" y="9"/>
                    </a:lnTo>
                    <a:lnTo>
                      <a:pt x="6" y="10"/>
                    </a:lnTo>
                    <a:lnTo>
                      <a:pt x="4" y="16"/>
                    </a:lnTo>
                    <a:lnTo>
                      <a:pt x="5" y="19"/>
                    </a:lnTo>
                    <a:lnTo>
                      <a:pt x="8" y="29"/>
                    </a:lnTo>
                    <a:lnTo>
                      <a:pt x="7" y="32"/>
                    </a:lnTo>
                    <a:lnTo>
                      <a:pt x="3" y="37"/>
                    </a:lnTo>
                    <a:lnTo>
                      <a:pt x="0" y="38"/>
                    </a:lnTo>
                    <a:lnTo>
                      <a:pt x="0" y="40"/>
                    </a:lnTo>
                    <a:lnTo>
                      <a:pt x="1" y="40"/>
                    </a:lnTo>
                    <a:lnTo>
                      <a:pt x="4" y="41"/>
                    </a:lnTo>
                    <a:lnTo>
                      <a:pt x="38" y="40"/>
                    </a:lnTo>
                    <a:lnTo>
                      <a:pt x="49" y="41"/>
                    </a:lnTo>
                    <a:lnTo>
                      <a:pt x="52" y="41"/>
                    </a:lnTo>
                    <a:lnTo>
                      <a:pt x="56" y="41"/>
                    </a:lnTo>
                    <a:lnTo>
                      <a:pt x="62" y="42"/>
                    </a:lnTo>
                    <a:lnTo>
                      <a:pt x="70" y="44"/>
                    </a:lnTo>
                    <a:lnTo>
                      <a:pt x="78" y="47"/>
                    </a:lnTo>
                    <a:lnTo>
                      <a:pt x="79" y="43"/>
                    </a:lnTo>
                    <a:lnTo>
                      <a:pt x="80" y="42"/>
                    </a:lnTo>
                    <a:lnTo>
                      <a:pt x="79" y="4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636">
                <a:extLst>
                  <a:ext uri="{FF2B5EF4-FFF2-40B4-BE49-F238E27FC236}">
                    <a16:creationId xmlns:a16="http://schemas.microsoft.com/office/drawing/2014/main" id="{7AB87A24-1A26-48CB-BAB0-0796E8C96A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3058"/>
                <a:ext cx="23" cy="49"/>
              </a:xfrm>
              <a:custGeom>
                <a:avLst/>
                <a:gdLst>
                  <a:gd name="T0" fmla="*/ 51 w 68"/>
                  <a:gd name="T1" fmla="*/ 55 h 147"/>
                  <a:gd name="T2" fmla="*/ 50 w 68"/>
                  <a:gd name="T3" fmla="*/ 50 h 147"/>
                  <a:gd name="T4" fmla="*/ 46 w 68"/>
                  <a:gd name="T5" fmla="*/ 45 h 147"/>
                  <a:gd name="T6" fmla="*/ 44 w 68"/>
                  <a:gd name="T7" fmla="*/ 39 h 147"/>
                  <a:gd name="T8" fmla="*/ 47 w 68"/>
                  <a:gd name="T9" fmla="*/ 33 h 147"/>
                  <a:gd name="T10" fmla="*/ 49 w 68"/>
                  <a:gd name="T11" fmla="*/ 28 h 147"/>
                  <a:gd name="T12" fmla="*/ 50 w 68"/>
                  <a:gd name="T13" fmla="*/ 27 h 147"/>
                  <a:gd name="T14" fmla="*/ 53 w 68"/>
                  <a:gd name="T15" fmla="*/ 19 h 147"/>
                  <a:gd name="T16" fmla="*/ 52 w 68"/>
                  <a:gd name="T17" fmla="*/ 14 h 147"/>
                  <a:gd name="T18" fmla="*/ 41 w 68"/>
                  <a:gd name="T19" fmla="*/ 12 h 147"/>
                  <a:gd name="T20" fmla="*/ 39 w 68"/>
                  <a:gd name="T21" fmla="*/ 8 h 147"/>
                  <a:gd name="T22" fmla="*/ 37 w 68"/>
                  <a:gd name="T23" fmla="*/ 1 h 147"/>
                  <a:gd name="T24" fmla="*/ 33 w 68"/>
                  <a:gd name="T25" fmla="*/ 2 h 147"/>
                  <a:gd name="T26" fmla="*/ 29 w 68"/>
                  <a:gd name="T27" fmla="*/ 6 h 147"/>
                  <a:gd name="T28" fmla="*/ 29 w 68"/>
                  <a:gd name="T29" fmla="*/ 9 h 147"/>
                  <a:gd name="T30" fmla="*/ 29 w 68"/>
                  <a:gd name="T31" fmla="*/ 13 h 147"/>
                  <a:gd name="T32" fmla="*/ 23 w 68"/>
                  <a:gd name="T33" fmla="*/ 16 h 147"/>
                  <a:gd name="T34" fmla="*/ 26 w 68"/>
                  <a:gd name="T35" fmla="*/ 21 h 147"/>
                  <a:gd name="T36" fmla="*/ 27 w 68"/>
                  <a:gd name="T37" fmla="*/ 27 h 147"/>
                  <a:gd name="T38" fmla="*/ 27 w 68"/>
                  <a:gd name="T39" fmla="*/ 43 h 147"/>
                  <a:gd name="T40" fmla="*/ 22 w 68"/>
                  <a:gd name="T41" fmla="*/ 50 h 147"/>
                  <a:gd name="T42" fmla="*/ 17 w 68"/>
                  <a:gd name="T43" fmla="*/ 54 h 147"/>
                  <a:gd name="T44" fmla="*/ 13 w 68"/>
                  <a:gd name="T45" fmla="*/ 55 h 147"/>
                  <a:gd name="T46" fmla="*/ 7 w 68"/>
                  <a:gd name="T47" fmla="*/ 59 h 147"/>
                  <a:gd name="T48" fmla="*/ 9 w 68"/>
                  <a:gd name="T49" fmla="*/ 66 h 147"/>
                  <a:gd name="T50" fmla="*/ 13 w 68"/>
                  <a:gd name="T51" fmla="*/ 63 h 147"/>
                  <a:gd name="T52" fmla="*/ 18 w 68"/>
                  <a:gd name="T53" fmla="*/ 60 h 147"/>
                  <a:gd name="T54" fmla="*/ 26 w 68"/>
                  <a:gd name="T55" fmla="*/ 65 h 147"/>
                  <a:gd name="T56" fmla="*/ 27 w 68"/>
                  <a:gd name="T57" fmla="*/ 69 h 147"/>
                  <a:gd name="T58" fmla="*/ 27 w 68"/>
                  <a:gd name="T59" fmla="*/ 73 h 147"/>
                  <a:gd name="T60" fmla="*/ 26 w 68"/>
                  <a:gd name="T61" fmla="*/ 74 h 147"/>
                  <a:gd name="T62" fmla="*/ 22 w 68"/>
                  <a:gd name="T63" fmla="*/ 75 h 147"/>
                  <a:gd name="T64" fmla="*/ 17 w 68"/>
                  <a:gd name="T65" fmla="*/ 78 h 147"/>
                  <a:gd name="T66" fmla="*/ 16 w 68"/>
                  <a:gd name="T67" fmla="*/ 79 h 147"/>
                  <a:gd name="T68" fmla="*/ 10 w 68"/>
                  <a:gd name="T69" fmla="*/ 80 h 147"/>
                  <a:gd name="T70" fmla="*/ 0 w 68"/>
                  <a:gd name="T71" fmla="*/ 91 h 147"/>
                  <a:gd name="T72" fmla="*/ 1 w 68"/>
                  <a:gd name="T73" fmla="*/ 102 h 147"/>
                  <a:gd name="T74" fmla="*/ 7 w 68"/>
                  <a:gd name="T75" fmla="*/ 103 h 147"/>
                  <a:gd name="T76" fmla="*/ 15 w 68"/>
                  <a:gd name="T77" fmla="*/ 98 h 147"/>
                  <a:gd name="T78" fmla="*/ 19 w 68"/>
                  <a:gd name="T79" fmla="*/ 96 h 147"/>
                  <a:gd name="T80" fmla="*/ 23 w 68"/>
                  <a:gd name="T81" fmla="*/ 106 h 147"/>
                  <a:gd name="T82" fmla="*/ 29 w 68"/>
                  <a:gd name="T83" fmla="*/ 119 h 147"/>
                  <a:gd name="T84" fmla="*/ 34 w 68"/>
                  <a:gd name="T85" fmla="*/ 119 h 147"/>
                  <a:gd name="T86" fmla="*/ 37 w 68"/>
                  <a:gd name="T87" fmla="*/ 119 h 147"/>
                  <a:gd name="T88" fmla="*/ 39 w 68"/>
                  <a:gd name="T89" fmla="*/ 111 h 147"/>
                  <a:gd name="T90" fmla="*/ 44 w 68"/>
                  <a:gd name="T91" fmla="*/ 112 h 147"/>
                  <a:gd name="T92" fmla="*/ 45 w 68"/>
                  <a:gd name="T93" fmla="*/ 123 h 147"/>
                  <a:gd name="T94" fmla="*/ 50 w 68"/>
                  <a:gd name="T95" fmla="*/ 129 h 147"/>
                  <a:gd name="T96" fmla="*/ 56 w 68"/>
                  <a:gd name="T97" fmla="*/ 130 h 147"/>
                  <a:gd name="T98" fmla="*/ 55 w 68"/>
                  <a:gd name="T99" fmla="*/ 134 h 147"/>
                  <a:gd name="T100" fmla="*/ 54 w 68"/>
                  <a:gd name="T101" fmla="*/ 135 h 147"/>
                  <a:gd name="T102" fmla="*/ 50 w 68"/>
                  <a:gd name="T103" fmla="*/ 140 h 147"/>
                  <a:gd name="T104" fmla="*/ 53 w 68"/>
                  <a:gd name="T105" fmla="*/ 142 h 147"/>
                  <a:gd name="T106" fmla="*/ 60 w 68"/>
                  <a:gd name="T107" fmla="*/ 147 h 147"/>
                  <a:gd name="T108" fmla="*/ 61 w 68"/>
                  <a:gd name="T109" fmla="*/ 146 h 147"/>
                  <a:gd name="T110" fmla="*/ 66 w 68"/>
                  <a:gd name="T111" fmla="*/ 136 h 147"/>
                  <a:gd name="T112" fmla="*/ 68 w 68"/>
                  <a:gd name="T113" fmla="*/ 128 h 147"/>
                  <a:gd name="T114" fmla="*/ 61 w 68"/>
                  <a:gd name="T115" fmla="*/ 117 h 147"/>
                  <a:gd name="T116" fmla="*/ 50 w 68"/>
                  <a:gd name="T117" fmla="*/ 102 h 147"/>
                  <a:gd name="T118" fmla="*/ 48 w 68"/>
                  <a:gd name="T119" fmla="*/ 92 h 147"/>
                  <a:gd name="T120" fmla="*/ 52 w 68"/>
                  <a:gd name="T121" fmla="*/ 59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8" h="147">
                    <a:moveTo>
                      <a:pt x="52" y="59"/>
                    </a:moveTo>
                    <a:lnTo>
                      <a:pt x="51" y="55"/>
                    </a:lnTo>
                    <a:lnTo>
                      <a:pt x="51" y="53"/>
                    </a:lnTo>
                    <a:lnTo>
                      <a:pt x="50" y="50"/>
                    </a:lnTo>
                    <a:lnTo>
                      <a:pt x="49" y="47"/>
                    </a:lnTo>
                    <a:lnTo>
                      <a:pt x="46" y="45"/>
                    </a:lnTo>
                    <a:lnTo>
                      <a:pt x="45" y="44"/>
                    </a:lnTo>
                    <a:lnTo>
                      <a:pt x="44" y="39"/>
                    </a:lnTo>
                    <a:lnTo>
                      <a:pt x="45" y="36"/>
                    </a:lnTo>
                    <a:lnTo>
                      <a:pt x="47" y="33"/>
                    </a:lnTo>
                    <a:lnTo>
                      <a:pt x="49" y="31"/>
                    </a:lnTo>
                    <a:lnTo>
                      <a:pt x="49" y="28"/>
                    </a:lnTo>
                    <a:lnTo>
                      <a:pt x="49" y="27"/>
                    </a:lnTo>
                    <a:lnTo>
                      <a:pt x="50" y="27"/>
                    </a:lnTo>
                    <a:lnTo>
                      <a:pt x="52" y="25"/>
                    </a:lnTo>
                    <a:lnTo>
                      <a:pt x="53" y="19"/>
                    </a:lnTo>
                    <a:lnTo>
                      <a:pt x="53" y="16"/>
                    </a:lnTo>
                    <a:lnTo>
                      <a:pt x="52" y="14"/>
                    </a:lnTo>
                    <a:lnTo>
                      <a:pt x="51" y="14"/>
                    </a:lnTo>
                    <a:lnTo>
                      <a:pt x="41" y="12"/>
                    </a:lnTo>
                    <a:lnTo>
                      <a:pt x="39" y="9"/>
                    </a:lnTo>
                    <a:lnTo>
                      <a:pt x="39" y="8"/>
                    </a:lnTo>
                    <a:lnTo>
                      <a:pt x="38" y="3"/>
                    </a:lnTo>
                    <a:lnTo>
                      <a:pt x="37" y="1"/>
                    </a:lnTo>
                    <a:lnTo>
                      <a:pt x="35" y="0"/>
                    </a:lnTo>
                    <a:lnTo>
                      <a:pt x="33" y="2"/>
                    </a:lnTo>
                    <a:lnTo>
                      <a:pt x="30" y="4"/>
                    </a:lnTo>
                    <a:lnTo>
                      <a:pt x="29" y="6"/>
                    </a:lnTo>
                    <a:lnTo>
                      <a:pt x="28" y="7"/>
                    </a:lnTo>
                    <a:lnTo>
                      <a:pt x="29" y="9"/>
                    </a:lnTo>
                    <a:lnTo>
                      <a:pt x="29" y="11"/>
                    </a:lnTo>
                    <a:lnTo>
                      <a:pt x="29" y="13"/>
                    </a:lnTo>
                    <a:lnTo>
                      <a:pt x="28" y="15"/>
                    </a:lnTo>
                    <a:lnTo>
                      <a:pt x="23" y="16"/>
                    </a:lnTo>
                    <a:lnTo>
                      <a:pt x="25" y="19"/>
                    </a:lnTo>
                    <a:lnTo>
                      <a:pt x="26" y="21"/>
                    </a:lnTo>
                    <a:lnTo>
                      <a:pt x="26" y="23"/>
                    </a:lnTo>
                    <a:lnTo>
                      <a:pt x="27" y="27"/>
                    </a:lnTo>
                    <a:lnTo>
                      <a:pt x="29" y="37"/>
                    </a:lnTo>
                    <a:lnTo>
                      <a:pt x="27" y="43"/>
                    </a:lnTo>
                    <a:lnTo>
                      <a:pt x="23" y="47"/>
                    </a:lnTo>
                    <a:lnTo>
                      <a:pt x="22" y="50"/>
                    </a:lnTo>
                    <a:lnTo>
                      <a:pt x="19" y="51"/>
                    </a:lnTo>
                    <a:lnTo>
                      <a:pt x="17" y="54"/>
                    </a:lnTo>
                    <a:lnTo>
                      <a:pt x="15" y="55"/>
                    </a:lnTo>
                    <a:lnTo>
                      <a:pt x="13" y="55"/>
                    </a:lnTo>
                    <a:lnTo>
                      <a:pt x="9" y="55"/>
                    </a:lnTo>
                    <a:lnTo>
                      <a:pt x="7" y="59"/>
                    </a:lnTo>
                    <a:lnTo>
                      <a:pt x="6" y="63"/>
                    </a:lnTo>
                    <a:lnTo>
                      <a:pt x="9" y="66"/>
                    </a:lnTo>
                    <a:lnTo>
                      <a:pt x="10" y="65"/>
                    </a:lnTo>
                    <a:lnTo>
                      <a:pt x="13" y="63"/>
                    </a:lnTo>
                    <a:lnTo>
                      <a:pt x="15" y="60"/>
                    </a:lnTo>
                    <a:lnTo>
                      <a:pt x="18" y="60"/>
                    </a:lnTo>
                    <a:lnTo>
                      <a:pt x="25" y="63"/>
                    </a:lnTo>
                    <a:lnTo>
                      <a:pt x="26" y="65"/>
                    </a:lnTo>
                    <a:lnTo>
                      <a:pt x="26" y="66"/>
                    </a:lnTo>
                    <a:lnTo>
                      <a:pt x="27" y="69"/>
                    </a:lnTo>
                    <a:lnTo>
                      <a:pt x="28" y="73"/>
                    </a:lnTo>
                    <a:lnTo>
                      <a:pt x="27" y="73"/>
                    </a:lnTo>
                    <a:lnTo>
                      <a:pt x="27" y="74"/>
                    </a:lnTo>
                    <a:lnTo>
                      <a:pt x="26" y="74"/>
                    </a:lnTo>
                    <a:lnTo>
                      <a:pt x="26" y="75"/>
                    </a:lnTo>
                    <a:lnTo>
                      <a:pt x="22" y="75"/>
                    </a:lnTo>
                    <a:lnTo>
                      <a:pt x="19" y="78"/>
                    </a:lnTo>
                    <a:lnTo>
                      <a:pt x="17" y="78"/>
                    </a:lnTo>
                    <a:lnTo>
                      <a:pt x="16" y="78"/>
                    </a:lnTo>
                    <a:lnTo>
                      <a:pt x="16" y="79"/>
                    </a:lnTo>
                    <a:lnTo>
                      <a:pt x="14" y="79"/>
                    </a:lnTo>
                    <a:lnTo>
                      <a:pt x="10" y="80"/>
                    </a:lnTo>
                    <a:lnTo>
                      <a:pt x="7" y="83"/>
                    </a:lnTo>
                    <a:lnTo>
                      <a:pt x="0" y="91"/>
                    </a:lnTo>
                    <a:lnTo>
                      <a:pt x="0" y="98"/>
                    </a:lnTo>
                    <a:lnTo>
                      <a:pt x="1" y="102"/>
                    </a:lnTo>
                    <a:lnTo>
                      <a:pt x="4" y="104"/>
                    </a:lnTo>
                    <a:lnTo>
                      <a:pt x="7" y="103"/>
                    </a:lnTo>
                    <a:lnTo>
                      <a:pt x="12" y="101"/>
                    </a:lnTo>
                    <a:lnTo>
                      <a:pt x="15" y="98"/>
                    </a:lnTo>
                    <a:lnTo>
                      <a:pt x="18" y="97"/>
                    </a:lnTo>
                    <a:lnTo>
                      <a:pt x="19" y="96"/>
                    </a:lnTo>
                    <a:lnTo>
                      <a:pt x="21" y="98"/>
                    </a:lnTo>
                    <a:lnTo>
                      <a:pt x="23" y="106"/>
                    </a:lnTo>
                    <a:lnTo>
                      <a:pt x="28" y="116"/>
                    </a:lnTo>
                    <a:lnTo>
                      <a:pt x="29" y="119"/>
                    </a:lnTo>
                    <a:lnTo>
                      <a:pt x="34" y="120"/>
                    </a:lnTo>
                    <a:lnTo>
                      <a:pt x="34" y="119"/>
                    </a:lnTo>
                    <a:lnTo>
                      <a:pt x="35" y="119"/>
                    </a:lnTo>
                    <a:lnTo>
                      <a:pt x="37" y="119"/>
                    </a:lnTo>
                    <a:lnTo>
                      <a:pt x="38" y="117"/>
                    </a:lnTo>
                    <a:lnTo>
                      <a:pt x="39" y="111"/>
                    </a:lnTo>
                    <a:lnTo>
                      <a:pt x="41" y="111"/>
                    </a:lnTo>
                    <a:lnTo>
                      <a:pt x="44" y="112"/>
                    </a:lnTo>
                    <a:lnTo>
                      <a:pt x="45" y="117"/>
                    </a:lnTo>
                    <a:lnTo>
                      <a:pt x="45" y="123"/>
                    </a:lnTo>
                    <a:lnTo>
                      <a:pt x="47" y="127"/>
                    </a:lnTo>
                    <a:lnTo>
                      <a:pt x="50" y="129"/>
                    </a:lnTo>
                    <a:lnTo>
                      <a:pt x="54" y="130"/>
                    </a:lnTo>
                    <a:lnTo>
                      <a:pt x="56" y="130"/>
                    </a:lnTo>
                    <a:lnTo>
                      <a:pt x="57" y="133"/>
                    </a:lnTo>
                    <a:lnTo>
                      <a:pt x="55" y="134"/>
                    </a:lnTo>
                    <a:lnTo>
                      <a:pt x="54" y="134"/>
                    </a:lnTo>
                    <a:lnTo>
                      <a:pt x="54" y="135"/>
                    </a:lnTo>
                    <a:lnTo>
                      <a:pt x="51" y="136"/>
                    </a:lnTo>
                    <a:lnTo>
                      <a:pt x="50" y="140"/>
                    </a:lnTo>
                    <a:lnTo>
                      <a:pt x="50" y="141"/>
                    </a:lnTo>
                    <a:lnTo>
                      <a:pt x="53" y="142"/>
                    </a:lnTo>
                    <a:lnTo>
                      <a:pt x="55" y="146"/>
                    </a:lnTo>
                    <a:lnTo>
                      <a:pt x="60" y="147"/>
                    </a:lnTo>
                    <a:lnTo>
                      <a:pt x="60" y="146"/>
                    </a:lnTo>
                    <a:lnTo>
                      <a:pt x="61" y="146"/>
                    </a:lnTo>
                    <a:lnTo>
                      <a:pt x="64" y="142"/>
                    </a:lnTo>
                    <a:lnTo>
                      <a:pt x="66" y="136"/>
                    </a:lnTo>
                    <a:lnTo>
                      <a:pt x="67" y="133"/>
                    </a:lnTo>
                    <a:lnTo>
                      <a:pt x="68" y="128"/>
                    </a:lnTo>
                    <a:lnTo>
                      <a:pt x="67" y="125"/>
                    </a:lnTo>
                    <a:lnTo>
                      <a:pt x="61" y="117"/>
                    </a:lnTo>
                    <a:lnTo>
                      <a:pt x="53" y="108"/>
                    </a:lnTo>
                    <a:lnTo>
                      <a:pt x="50" y="102"/>
                    </a:lnTo>
                    <a:lnTo>
                      <a:pt x="49" y="98"/>
                    </a:lnTo>
                    <a:lnTo>
                      <a:pt x="48" y="92"/>
                    </a:lnTo>
                    <a:lnTo>
                      <a:pt x="49" y="87"/>
                    </a:lnTo>
                    <a:lnTo>
                      <a:pt x="52" y="59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637">
                <a:extLst>
                  <a:ext uri="{FF2B5EF4-FFF2-40B4-BE49-F238E27FC236}">
                    <a16:creationId xmlns:a16="http://schemas.microsoft.com/office/drawing/2014/main" id="{349C66E1-68F0-540C-B4BE-6D904E9DF2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9" y="3125"/>
                <a:ext cx="14" cy="20"/>
              </a:xfrm>
              <a:custGeom>
                <a:avLst/>
                <a:gdLst>
                  <a:gd name="T0" fmla="*/ 21 w 41"/>
                  <a:gd name="T1" fmla="*/ 8 h 61"/>
                  <a:gd name="T2" fmla="*/ 19 w 41"/>
                  <a:gd name="T3" fmla="*/ 4 h 61"/>
                  <a:gd name="T4" fmla="*/ 18 w 41"/>
                  <a:gd name="T5" fmla="*/ 2 h 61"/>
                  <a:gd name="T6" fmla="*/ 16 w 41"/>
                  <a:gd name="T7" fmla="*/ 0 h 61"/>
                  <a:gd name="T8" fmla="*/ 15 w 41"/>
                  <a:gd name="T9" fmla="*/ 3 h 61"/>
                  <a:gd name="T10" fmla="*/ 7 w 41"/>
                  <a:gd name="T11" fmla="*/ 7 h 61"/>
                  <a:gd name="T12" fmla="*/ 5 w 41"/>
                  <a:gd name="T13" fmla="*/ 8 h 61"/>
                  <a:gd name="T14" fmla="*/ 5 w 41"/>
                  <a:gd name="T15" fmla="*/ 10 h 61"/>
                  <a:gd name="T16" fmla="*/ 1 w 41"/>
                  <a:gd name="T17" fmla="*/ 14 h 61"/>
                  <a:gd name="T18" fmla="*/ 0 w 41"/>
                  <a:gd name="T19" fmla="*/ 19 h 61"/>
                  <a:gd name="T20" fmla="*/ 0 w 41"/>
                  <a:gd name="T21" fmla="*/ 24 h 61"/>
                  <a:gd name="T22" fmla="*/ 3 w 41"/>
                  <a:gd name="T23" fmla="*/ 28 h 61"/>
                  <a:gd name="T24" fmla="*/ 16 w 41"/>
                  <a:gd name="T25" fmla="*/ 43 h 61"/>
                  <a:gd name="T26" fmla="*/ 20 w 41"/>
                  <a:gd name="T27" fmla="*/ 49 h 61"/>
                  <a:gd name="T28" fmla="*/ 22 w 41"/>
                  <a:gd name="T29" fmla="*/ 51 h 61"/>
                  <a:gd name="T30" fmla="*/ 25 w 41"/>
                  <a:gd name="T31" fmla="*/ 52 h 61"/>
                  <a:gd name="T32" fmla="*/ 28 w 41"/>
                  <a:gd name="T33" fmla="*/ 52 h 61"/>
                  <a:gd name="T34" fmla="*/ 33 w 41"/>
                  <a:gd name="T35" fmla="*/ 54 h 61"/>
                  <a:gd name="T36" fmla="*/ 41 w 41"/>
                  <a:gd name="T37" fmla="*/ 61 h 61"/>
                  <a:gd name="T38" fmla="*/ 41 w 41"/>
                  <a:gd name="T39" fmla="*/ 56 h 61"/>
                  <a:gd name="T40" fmla="*/ 31 w 41"/>
                  <a:gd name="T41" fmla="*/ 49 h 61"/>
                  <a:gd name="T42" fmla="*/ 27 w 41"/>
                  <a:gd name="T43" fmla="*/ 44 h 61"/>
                  <a:gd name="T44" fmla="*/ 24 w 41"/>
                  <a:gd name="T45" fmla="*/ 38 h 61"/>
                  <a:gd name="T46" fmla="*/ 18 w 41"/>
                  <a:gd name="T47" fmla="*/ 31 h 61"/>
                  <a:gd name="T48" fmla="*/ 17 w 41"/>
                  <a:gd name="T49" fmla="*/ 29 h 61"/>
                  <a:gd name="T50" fmla="*/ 18 w 41"/>
                  <a:gd name="T51" fmla="*/ 29 h 61"/>
                  <a:gd name="T52" fmla="*/ 21 w 41"/>
                  <a:gd name="T53" fmla="*/ 24 h 61"/>
                  <a:gd name="T54" fmla="*/ 21 w 41"/>
                  <a:gd name="T55" fmla="*/ 22 h 61"/>
                  <a:gd name="T56" fmla="*/ 20 w 41"/>
                  <a:gd name="T57" fmla="*/ 19 h 61"/>
                  <a:gd name="T58" fmla="*/ 18 w 41"/>
                  <a:gd name="T59" fmla="*/ 21 h 61"/>
                  <a:gd name="T60" fmla="*/ 15 w 41"/>
                  <a:gd name="T61" fmla="*/ 21 h 61"/>
                  <a:gd name="T62" fmla="*/ 14 w 41"/>
                  <a:gd name="T63" fmla="*/ 21 h 61"/>
                  <a:gd name="T64" fmla="*/ 14 w 41"/>
                  <a:gd name="T65" fmla="*/ 19 h 61"/>
                  <a:gd name="T66" fmla="*/ 16 w 41"/>
                  <a:gd name="T67" fmla="*/ 18 h 61"/>
                  <a:gd name="T68" fmla="*/ 20 w 41"/>
                  <a:gd name="T69" fmla="*/ 11 h 61"/>
                  <a:gd name="T70" fmla="*/ 21 w 41"/>
                  <a:gd name="T71" fmla="*/ 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" h="61">
                    <a:moveTo>
                      <a:pt x="21" y="8"/>
                    </a:moveTo>
                    <a:lnTo>
                      <a:pt x="19" y="4"/>
                    </a:lnTo>
                    <a:lnTo>
                      <a:pt x="18" y="2"/>
                    </a:lnTo>
                    <a:lnTo>
                      <a:pt x="16" y="0"/>
                    </a:lnTo>
                    <a:lnTo>
                      <a:pt x="15" y="3"/>
                    </a:lnTo>
                    <a:lnTo>
                      <a:pt x="7" y="7"/>
                    </a:lnTo>
                    <a:lnTo>
                      <a:pt x="5" y="8"/>
                    </a:lnTo>
                    <a:lnTo>
                      <a:pt x="5" y="10"/>
                    </a:lnTo>
                    <a:lnTo>
                      <a:pt x="1" y="14"/>
                    </a:lnTo>
                    <a:lnTo>
                      <a:pt x="0" y="19"/>
                    </a:lnTo>
                    <a:lnTo>
                      <a:pt x="0" y="24"/>
                    </a:lnTo>
                    <a:lnTo>
                      <a:pt x="3" y="28"/>
                    </a:lnTo>
                    <a:lnTo>
                      <a:pt x="16" y="43"/>
                    </a:lnTo>
                    <a:lnTo>
                      <a:pt x="20" y="49"/>
                    </a:lnTo>
                    <a:lnTo>
                      <a:pt x="22" y="51"/>
                    </a:lnTo>
                    <a:lnTo>
                      <a:pt x="25" y="52"/>
                    </a:lnTo>
                    <a:lnTo>
                      <a:pt x="28" y="52"/>
                    </a:lnTo>
                    <a:lnTo>
                      <a:pt x="33" y="54"/>
                    </a:lnTo>
                    <a:lnTo>
                      <a:pt x="41" y="61"/>
                    </a:lnTo>
                    <a:lnTo>
                      <a:pt x="41" y="56"/>
                    </a:lnTo>
                    <a:lnTo>
                      <a:pt x="31" y="49"/>
                    </a:lnTo>
                    <a:lnTo>
                      <a:pt x="27" y="44"/>
                    </a:lnTo>
                    <a:lnTo>
                      <a:pt x="24" y="38"/>
                    </a:lnTo>
                    <a:lnTo>
                      <a:pt x="18" y="31"/>
                    </a:lnTo>
                    <a:lnTo>
                      <a:pt x="17" y="29"/>
                    </a:lnTo>
                    <a:lnTo>
                      <a:pt x="18" y="29"/>
                    </a:lnTo>
                    <a:lnTo>
                      <a:pt x="21" y="24"/>
                    </a:lnTo>
                    <a:lnTo>
                      <a:pt x="21" y="22"/>
                    </a:lnTo>
                    <a:lnTo>
                      <a:pt x="20" y="19"/>
                    </a:lnTo>
                    <a:lnTo>
                      <a:pt x="18" y="21"/>
                    </a:lnTo>
                    <a:lnTo>
                      <a:pt x="15" y="21"/>
                    </a:lnTo>
                    <a:lnTo>
                      <a:pt x="14" y="21"/>
                    </a:lnTo>
                    <a:lnTo>
                      <a:pt x="14" y="19"/>
                    </a:lnTo>
                    <a:lnTo>
                      <a:pt x="16" y="18"/>
                    </a:lnTo>
                    <a:lnTo>
                      <a:pt x="20" y="11"/>
                    </a:lnTo>
                    <a:lnTo>
                      <a:pt x="21" y="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638">
                <a:extLst>
                  <a:ext uri="{FF2B5EF4-FFF2-40B4-BE49-F238E27FC236}">
                    <a16:creationId xmlns:a16="http://schemas.microsoft.com/office/drawing/2014/main" id="{9CCA0F7F-E936-B549-F4C1-521F39CCA3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6" y="3146"/>
                <a:ext cx="29" cy="51"/>
              </a:xfrm>
              <a:custGeom>
                <a:avLst/>
                <a:gdLst>
                  <a:gd name="T0" fmla="*/ 72 w 85"/>
                  <a:gd name="T1" fmla="*/ 70 h 151"/>
                  <a:gd name="T2" fmla="*/ 75 w 85"/>
                  <a:gd name="T3" fmla="*/ 64 h 151"/>
                  <a:gd name="T4" fmla="*/ 76 w 85"/>
                  <a:gd name="T5" fmla="*/ 63 h 151"/>
                  <a:gd name="T6" fmla="*/ 79 w 85"/>
                  <a:gd name="T7" fmla="*/ 57 h 151"/>
                  <a:gd name="T8" fmla="*/ 85 w 85"/>
                  <a:gd name="T9" fmla="*/ 31 h 151"/>
                  <a:gd name="T10" fmla="*/ 84 w 85"/>
                  <a:gd name="T11" fmla="*/ 26 h 151"/>
                  <a:gd name="T12" fmla="*/ 78 w 85"/>
                  <a:gd name="T13" fmla="*/ 27 h 151"/>
                  <a:gd name="T14" fmla="*/ 62 w 85"/>
                  <a:gd name="T15" fmla="*/ 36 h 151"/>
                  <a:gd name="T16" fmla="*/ 60 w 85"/>
                  <a:gd name="T17" fmla="*/ 27 h 151"/>
                  <a:gd name="T18" fmla="*/ 63 w 85"/>
                  <a:gd name="T19" fmla="*/ 21 h 151"/>
                  <a:gd name="T20" fmla="*/ 64 w 85"/>
                  <a:gd name="T21" fmla="*/ 16 h 151"/>
                  <a:gd name="T22" fmla="*/ 61 w 85"/>
                  <a:gd name="T23" fmla="*/ 7 h 151"/>
                  <a:gd name="T24" fmla="*/ 61 w 85"/>
                  <a:gd name="T25" fmla="*/ 0 h 151"/>
                  <a:gd name="T26" fmla="*/ 58 w 85"/>
                  <a:gd name="T27" fmla="*/ 4 h 151"/>
                  <a:gd name="T28" fmla="*/ 53 w 85"/>
                  <a:gd name="T29" fmla="*/ 26 h 151"/>
                  <a:gd name="T30" fmla="*/ 52 w 85"/>
                  <a:gd name="T31" fmla="*/ 27 h 151"/>
                  <a:gd name="T32" fmla="*/ 52 w 85"/>
                  <a:gd name="T33" fmla="*/ 34 h 151"/>
                  <a:gd name="T34" fmla="*/ 47 w 85"/>
                  <a:gd name="T35" fmla="*/ 54 h 151"/>
                  <a:gd name="T36" fmla="*/ 47 w 85"/>
                  <a:gd name="T37" fmla="*/ 61 h 151"/>
                  <a:gd name="T38" fmla="*/ 42 w 85"/>
                  <a:gd name="T39" fmla="*/ 69 h 151"/>
                  <a:gd name="T40" fmla="*/ 41 w 85"/>
                  <a:gd name="T41" fmla="*/ 70 h 151"/>
                  <a:gd name="T42" fmla="*/ 37 w 85"/>
                  <a:gd name="T43" fmla="*/ 77 h 151"/>
                  <a:gd name="T44" fmla="*/ 12 w 85"/>
                  <a:gd name="T45" fmla="*/ 88 h 151"/>
                  <a:gd name="T46" fmla="*/ 7 w 85"/>
                  <a:gd name="T47" fmla="*/ 100 h 151"/>
                  <a:gd name="T48" fmla="*/ 3 w 85"/>
                  <a:gd name="T49" fmla="*/ 105 h 151"/>
                  <a:gd name="T50" fmla="*/ 0 w 85"/>
                  <a:gd name="T51" fmla="*/ 108 h 151"/>
                  <a:gd name="T52" fmla="*/ 3 w 85"/>
                  <a:gd name="T53" fmla="*/ 111 h 151"/>
                  <a:gd name="T54" fmla="*/ 4 w 85"/>
                  <a:gd name="T55" fmla="*/ 110 h 151"/>
                  <a:gd name="T56" fmla="*/ 9 w 85"/>
                  <a:gd name="T57" fmla="*/ 107 h 151"/>
                  <a:gd name="T58" fmla="*/ 13 w 85"/>
                  <a:gd name="T59" fmla="*/ 107 h 151"/>
                  <a:gd name="T60" fmla="*/ 16 w 85"/>
                  <a:gd name="T61" fmla="*/ 112 h 151"/>
                  <a:gd name="T62" fmla="*/ 15 w 85"/>
                  <a:gd name="T63" fmla="*/ 123 h 151"/>
                  <a:gd name="T64" fmla="*/ 31 w 85"/>
                  <a:gd name="T65" fmla="*/ 138 h 151"/>
                  <a:gd name="T66" fmla="*/ 34 w 85"/>
                  <a:gd name="T67" fmla="*/ 143 h 151"/>
                  <a:gd name="T68" fmla="*/ 42 w 85"/>
                  <a:gd name="T69" fmla="*/ 148 h 151"/>
                  <a:gd name="T70" fmla="*/ 60 w 85"/>
                  <a:gd name="T71" fmla="*/ 142 h 151"/>
                  <a:gd name="T72" fmla="*/ 65 w 85"/>
                  <a:gd name="T73" fmla="*/ 149 h 151"/>
                  <a:gd name="T74" fmla="*/ 69 w 85"/>
                  <a:gd name="T75" fmla="*/ 150 h 151"/>
                  <a:gd name="T76" fmla="*/ 73 w 85"/>
                  <a:gd name="T77" fmla="*/ 134 h 151"/>
                  <a:gd name="T78" fmla="*/ 72 w 85"/>
                  <a:gd name="T79" fmla="*/ 130 h 151"/>
                  <a:gd name="T80" fmla="*/ 70 w 85"/>
                  <a:gd name="T81" fmla="*/ 117 h 151"/>
                  <a:gd name="T82" fmla="*/ 76 w 85"/>
                  <a:gd name="T83" fmla="*/ 107 h 151"/>
                  <a:gd name="T84" fmla="*/ 76 w 85"/>
                  <a:gd name="T85" fmla="*/ 89 h 151"/>
                  <a:gd name="T86" fmla="*/ 73 w 85"/>
                  <a:gd name="T87" fmla="*/ 96 h 151"/>
                  <a:gd name="T88" fmla="*/ 73 w 85"/>
                  <a:gd name="T89" fmla="*/ 99 h 151"/>
                  <a:gd name="T90" fmla="*/ 71 w 85"/>
                  <a:gd name="T91" fmla="*/ 102 h 151"/>
                  <a:gd name="T92" fmla="*/ 70 w 85"/>
                  <a:gd name="T93" fmla="*/ 103 h 151"/>
                  <a:gd name="T94" fmla="*/ 65 w 85"/>
                  <a:gd name="T95" fmla="*/ 102 h 151"/>
                  <a:gd name="T96" fmla="*/ 67 w 85"/>
                  <a:gd name="T97" fmla="*/ 99 h 151"/>
                  <a:gd name="T98" fmla="*/ 72 w 85"/>
                  <a:gd name="T99" fmla="*/ 78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5" h="151">
                    <a:moveTo>
                      <a:pt x="72" y="78"/>
                    </a:moveTo>
                    <a:lnTo>
                      <a:pt x="72" y="70"/>
                    </a:lnTo>
                    <a:lnTo>
                      <a:pt x="75" y="66"/>
                    </a:lnTo>
                    <a:lnTo>
                      <a:pt x="75" y="64"/>
                    </a:lnTo>
                    <a:lnTo>
                      <a:pt x="75" y="63"/>
                    </a:lnTo>
                    <a:lnTo>
                      <a:pt x="76" y="63"/>
                    </a:lnTo>
                    <a:lnTo>
                      <a:pt x="78" y="61"/>
                    </a:lnTo>
                    <a:lnTo>
                      <a:pt x="79" y="57"/>
                    </a:lnTo>
                    <a:lnTo>
                      <a:pt x="81" y="54"/>
                    </a:lnTo>
                    <a:lnTo>
                      <a:pt x="85" y="31"/>
                    </a:lnTo>
                    <a:lnTo>
                      <a:pt x="84" y="27"/>
                    </a:lnTo>
                    <a:lnTo>
                      <a:pt x="84" y="26"/>
                    </a:lnTo>
                    <a:lnTo>
                      <a:pt x="79" y="24"/>
                    </a:lnTo>
                    <a:lnTo>
                      <a:pt x="78" y="27"/>
                    </a:lnTo>
                    <a:lnTo>
                      <a:pt x="75" y="32"/>
                    </a:lnTo>
                    <a:lnTo>
                      <a:pt x="62" y="36"/>
                    </a:lnTo>
                    <a:lnTo>
                      <a:pt x="61" y="31"/>
                    </a:lnTo>
                    <a:lnTo>
                      <a:pt x="60" y="27"/>
                    </a:lnTo>
                    <a:lnTo>
                      <a:pt x="61" y="25"/>
                    </a:lnTo>
                    <a:lnTo>
                      <a:pt x="63" y="21"/>
                    </a:lnTo>
                    <a:lnTo>
                      <a:pt x="63" y="18"/>
                    </a:lnTo>
                    <a:lnTo>
                      <a:pt x="64" y="16"/>
                    </a:lnTo>
                    <a:lnTo>
                      <a:pt x="63" y="11"/>
                    </a:lnTo>
                    <a:lnTo>
                      <a:pt x="61" y="7"/>
                    </a:lnTo>
                    <a:lnTo>
                      <a:pt x="60" y="2"/>
                    </a:lnTo>
                    <a:lnTo>
                      <a:pt x="61" y="0"/>
                    </a:lnTo>
                    <a:lnTo>
                      <a:pt x="59" y="1"/>
                    </a:lnTo>
                    <a:lnTo>
                      <a:pt x="58" y="4"/>
                    </a:lnTo>
                    <a:lnTo>
                      <a:pt x="54" y="18"/>
                    </a:lnTo>
                    <a:lnTo>
                      <a:pt x="53" y="26"/>
                    </a:lnTo>
                    <a:lnTo>
                      <a:pt x="52" y="26"/>
                    </a:lnTo>
                    <a:lnTo>
                      <a:pt x="52" y="27"/>
                    </a:lnTo>
                    <a:lnTo>
                      <a:pt x="52" y="29"/>
                    </a:lnTo>
                    <a:lnTo>
                      <a:pt x="52" y="34"/>
                    </a:lnTo>
                    <a:lnTo>
                      <a:pt x="48" y="51"/>
                    </a:lnTo>
                    <a:lnTo>
                      <a:pt x="47" y="54"/>
                    </a:lnTo>
                    <a:lnTo>
                      <a:pt x="47" y="57"/>
                    </a:lnTo>
                    <a:lnTo>
                      <a:pt x="47" y="61"/>
                    </a:lnTo>
                    <a:lnTo>
                      <a:pt x="44" y="67"/>
                    </a:lnTo>
                    <a:lnTo>
                      <a:pt x="42" y="69"/>
                    </a:lnTo>
                    <a:lnTo>
                      <a:pt x="41" y="69"/>
                    </a:lnTo>
                    <a:lnTo>
                      <a:pt x="41" y="70"/>
                    </a:lnTo>
                    <a:lnTo>
                      <a:pt x="41" y="73"/>
                    </a:lnTo>
                    <a:lnTo>
                      <a:pt x="37" y="77"/>
                    </a:lnTo>
                    <a:lnTo>
                      <a:pt x="21" y="85"/>
                    </a:lnTo>
                    <a:lnTo>
                      <a:pt x="12" y="88"/>
                    </a:lnTo>
                    <a:lnTo>
                      <a:pt x="8" y="94"/>
                    </a:lnTo>
                    <a:lnTo>
                      <a:pt x="7" y="100"/>
                    </a:lnTo>
                    <a:lnTo>
                      <a:pt x="4" y="103"/>
                    </a:lnTo>
                    <a:lnTo>
                      <a:pt x="3" y="105"/>
                    </a:lnTo>
                    <a:lnTo>
                      <a:pt x="0" y="106"/>
                    </a:lnTo>
                    <a:lnTo>
                      <a:pt x="0" y="108"/>
                    </a:lnTo>
                    <a:lnTo>
                      <a:pt x="0" y="110"/>
                    </a:lnTo>
                    <a:lnTo>
                      <a:pt x="3" y="111"/>
                    </a:lnTo>
                    <a:lnTo>
                      <a:pt x="3" y="110"/>
                    </a:lnTo>
                    <a:lnTo>
                      <a:pt x="4" y="110"/>
                    </a:lnTo>
                    <a:lnTo>
                      <a:pt x="6" y="110"/>
                    </a:lnTo>
                    <a:lnTo>
                      <a:pt x="9" y="107"/>
                    </a:lnTo>
                    <a:lnTo>
                      <a:pt x="10" y="106"/>
                    </a:lnTo>
                    <a:lnTo>
                      <a:pt x="13" y="107"/>
                    </a:lnTo>
                    <a:lnTo>
                      <a:pt x="14" y="108"/>
                    </a:lnTo>
                    <a:lnTo>
                      <a:pt x="16" y="112"/>
                    </a:lnTo>
                    <a:lnTo>
                      <a:pt x="15" y="120"/>
                    </a:lnTo>
                    <a:lnTo>
                      <a:pt x="15" y="123"/>
                    </a:lnTo>
                    <a:lnTo>
                      <a:pt x="17" y="125"/>
                    </a:lnTo>
                    <a:lnTo>
                      <a:pt x="31" y="138"/>
                    </a:lnTo>
                    <a:lnTo>
                      <a:pt x="33" y="142"/>
                    </a:lnTo>
                    <a:lnTo>
                      <a:pt x="34" y="143"/>
                    </a:lnTo>
                    <a:lnTo>
                      <a:pt x="36" y="145"/>
                    </a:lnTo>
                    <a:lnTo>
                      <a:pt x="42" y="148"/>
                    </a:lnTo>
                    <a:lnTo>
                      <a:pt x="55" y="142"/>
                    </a:lnTo>
                    <a:lnTo>
                      <a:pt x="60" y="142"/>
                    </a:lnTo>
                    <a:lnTo>
                      <a:pt x="63" y="144"/>
                    </a:lnTo>
                    <a:lnTo>
                      <a:pt x="65" y="149"/>
                    </a:lnTo>
                    <a:lnTo>
                      <a:pt x="67" y="151"/>
                    </a:lnTo>
                    <a:lnTo>
                      <a:pt x="69" y="150"/>
                    </a:lnTo>
                    <a:lnTo>
                      <a:pt x="72" y="146"/>
                    </a:lnTo>
                    <a:lnTo>
                      <a:pt x="73" y="134"/>
                    </a:lnTo>
                    <a:lnTo>
                      <a:pt x="72" y="132"/>
                    </a:lnTo>
                    <a:lnTo>
                      <a:pt x="72" y="130"/>
                    </a:lnTo>
                    <a:lnTo>
                      <a:pt x="70" y="121"/>
                    </a:lnTo>
                    <a:lnTo>
                      <a:pt x="70" y="117"/>
                    </a:lnTo>
                    <a:lnTo>
                      <a:pt x="73" y="115"/>
                    </a:lnTo>
                    <a:lnTo>
                      <a:pt x="76" y="107"/>
                    </a:lnTo>
                    <a:lnTo>
                      <a:pt x="77" y="96"/>
                    </a:lnTo>
                    <a:lnTo>
                      <a:pt x="76" y="89"/>
                    </a:lnTo>
                    <a:lnTo>
                      <a:pt x="74" y="96"/>
                    </a:lnTo>
                    <a:lnTo>
                      <a:pt x="73" y="96"/>
                    </a:lnTo>
                    <a:lnTo>
                      <a:pt x="73" y="97"/>
                    </a:lnTo>
                    <a:lnTo>
                      <a:pt x="73" y="99"/>
                    </a:lnTo>
                    <a:lnTo>
                      <a:pt x="73" y="101"/>
                    </a:lnTo>
                    <a:lnTo>
                      <a:pt x="71" y="102"/>
                    </a:lnTo>
                    <a:lnTo>
                      <a:pt x="70" y="102"/>
                    </a:lnTo>
                    <a:lnTo>
                      <a:pt x="70" y="103"/>
                    </a:lnTo>
                    <a:lnTo>
                      <a:pt x="66" y="102"/>
                    </a:lnTo>
                    <a:lnTo>
                      <a:pt x="65" y="102"/>
                    </a:lnTo>
                    <a:lnTo>
                      <a:pt x="65" y="100"/>
                    </a:lnTo>
                    <a:lnTo>
                      <a:pt x="67" y="99"/>
                    </a:lnTo>
                    <a:lnTo>
                      <a:pt x="72" y="91"/>
                    </a:lnTo>
                    <a:lnTo>
                      <a:pt x="72" y="7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639">
                <a:extLst>
                  <a:ext uri="{FF2B5EF4-FFF2-40B4-BE49-F238E27FC236}">
                    <a16:creationId xmlns:a16="http://schemas.microsoft.com/office/drawing/2014/main" id="{9DCBA574-1C25-8BCF-BA3A-5DB4BE27B7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0" y="3239"/>
                <a:ext cx="10" cy="16"/>
              </a:xfrm>
              <a:custGeom>
                <a:avLst/>
                <a:gdLst>
                  <a:gd name="T0" fmla="*/ 28 w 29"/>
                  <a:gd name="T1" fmla="*/ 1 h 49"/>
                  <a:gd name="T2" fmla="*/ 22 w 29"/>
                  <a:gd name="T3" fmla="*/ 0 h 49"/>
                  <a:gd name="T4" fmla="*/ 7 w 29"/>
                  <a:gd name="T5" fmla="*/ 1 h 49"/>
                  <a:gd name="T6" fmla="*/ 4 w 29"/>
                  <a:gd name="T7" fmla="*/ 2 h 49"/>
                  <a:gd name="T8" fmla="*/ 3 w 29"/>
                  <a:gd name="T9" fmla="*/ 5 h 49"/>
                  <a:gd name="T10" fmla="*/ 0 w 29"/>
                  <a:gd name="T11" fmla="*/ 14 h 49"/>
                  <a:gd name="T12" fmla="*/ 1 w 29"/>
                  <a:gd name="T13" fmla="*/ 15 h 49"/>
                  <a:gd name="T14" fmla="*/ 4 w 29"/>
                  <a:gd name="T15" fmla="*/ 17 h 49"/>
                  <a:gd name="T16" fmla="*/ 9 w 29"/>
                  <a:gd name="T17" fmla="*/ 19 h 49"/>
                  <a:gd name="T18" fmla="*/ 10 w 29"/>
                  <a:gd name="T19" fmla="*/ 19 h 49"/>
                  <a:gd name="T20" fmla="*/ 11 w 29"/>
                  <a:gd name="T21" fmla="*/ 20 h 49"/>
                  <a:gd name="T22" fmla="*/ 13 w 29"/>
                  <a:gd name="T23" fmla="*/ 20 h 49"/>
                  <a:gd name="T24" fmla="*/ 16 w 29"/>
                  <a:gd name="T25" fmla="*/ 24 h 49"/>
                  <a:gd name="T26" fmla="*/ 16 w 29"/>
                  <a:gd name="T27" fmla="*/ 28 h 49"/>
                  <a:gd name="T28" fmla="*/ 16 w 29"/>
                  <a:gd name="T29" fmla="*/ 31 h 49"/>
                  <a:gd name="T30" fmla="*/ 15 w 29"/>
                  <a:gd name="T31" fmla="*/ 32 h 49"/>
                  <a:gd name="T32" fmla="*/ 16 w 29"/>
                  <a:gd name="T33" fmla="*/ 36 h 49"/>
                  <a:gd name="T34" fmla="*/ 21 w 29"/>
                  <a:gd name="T35" fmla="*/ 47 h 49"/>
                  <a:gd name="T36" fmla="*/ 22 w 29"/>
                  <a:gd name="T37" fmla="*/ 49 h 49"/>
                  <a:gd name="T38" fmla="*/ 26 w 29"/>
                  <a:gd name="T39" fmla="*/ 49 h 49"/>
                  <a:gd name="T40" fmla="*/ 26 w 29"/>
                  <a:gd name="T41" fmla="*/ 47 h 49"/>
                  <a:gd name="T42" fmla="*/ 26 w 29"/>
                  <a:gd name="T43" fmla="*/ 46 h 49"/>
                  <a:gd name="T44" fmla="*/ 28 w 29"/>
                  <a:gd name="T45" fmla="*/ 46 h 49"/>
                  <a:gd name="T46" fmla="*/ 29 w 29"/>
                  <a:gd name="T47" fmla="*/ 44 h 49"/>
                  <a:gd name="T48" fmla="*/ 29 w 29"/>
                  <a:gd name="T49" fmla="*/ 36 h 49"/>
                  <a:gd name="T50" fmla="*/ 28 w 29"/>
                  <a:gd name="T51" fmla="*/ 27 h 49"/>
                  <a:gd name="T52" fmla="*/ 29 w 29"/>
                  <a:gd name="T53" fmla="*/ 21 h 49"/>
                  <a:gd name="T54" fmla="*/ 29 w 29"/>
                  <a:gd name="T55" fmla="*/ 9 h 49"/>
                  <a:gd name="T56" fmla="*/ 28 w 29"/>
                  <a:gd name="T57" fmla="*/ 4 h 49"/>
                  <a:gd name="T58" fmla="*/ 28 w 29"/>
                  <a:gd name="T5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49">
                    <a:moveTo>
                      <a:pt x="28" y="1"/>
                    </a:moveTo>
                    <a:lnTo>
                      <a:pt x="22" y="0"/>
                    </a:lnTo>
                    <a:lnTo>
                      <a:pt x="7" y="1"/>
                    </a:lnTo>
                    <a:lnTo>
                      <a:pt x="4" y="2"/>
                    </a:lnTo>
                    <a:lnTo>
                      <a:pt x="3" y="5"/>
                    </a:lnTo>
                    <a:lnTo>
                      <a:pt x="0" y="14"/>
                    </a:lnTo>
                    <a:lnTo>
                      <a:pt x="1" y="15"/>
                    </a:lnTo>
                    <a:lnTo>
                      <a:pt x="4" y="17"/>
                    </a:lnTo>
                    <a:lnTo>
                      <a:pt x="9" y="19"/>
                    </a:lnTo>
                    <a:lnTo>
                      <a:pt x="10" y="19"/>
                    </a:lnTo>
                    <a:lnTo>
                      <a:pt x="11" y="20"/>
                    </a:lnTo>
                    <a:lnTo>
                      <a:pt x="13" y="20"/>
                    </a:lnTo>
                    <a:lnTo>
                      <a:pt x="16" y="24"/>
                    </a:lnTo>
                    <a:lnTo>
                      <a:pt x="16" y="28"/>
                    </a:lnTo>
                    <a:lnTo>
                      <a:pt x="16" y="31"/>
                    </a:lnTo>
                    <a:lnTo>
                      <a:pt x="15" y="32"/>
                    </a:lnTo>
                    <a:lnTo>
                      <a:pt x="16" y="36"/>
                    </a:lnTo>
                    <a:lnTo>
                      <a:pt x="21" y="47"/>
                    </a:lnTo>
                    <a:lnTo>
                      <a:pt x="22" y="49"/>
                    </a:lnTo>
                    <a:lnTo>
                      <a:pt x="26" y="49"/>
                    </a:lnTo>
                    <a:lnTo>
                      <a:pt x="26" y="47"/>
                    </a:lnTo>
                    <a:lnTo>
                      <a:pt x="26" y="46"/>
                    </a:lnTo>
                    <a:lnTo>
                      <a:pt x="28" y="46"/>
                    </a:lnTo>
                    <a:lnTo>
                      <a:pt x="29" y="44"/>
                    </a:lnTo>
                    <a:lnTo>
                      <a:pt x="29" y="36"/>
                    </a:lnTo>
                    <a:lnTo>
                      <a:pt x="28" y="27"/>
                    </a:lnTo>
                    <a:lnTo>
                      <a:pt x="29" y="21"/>
                    </a:lnTo>
                    <a:lnTo>
                      <a:pt x="29" y="9"/>
                    </a:lnTo>
                    <a:lnTo>
                      <a:pt x="28" y="4"/>
                    </a:lnTo>
                    <a:lnTo>
                      <a:pt x="28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640">
                <a:extLst>
                  <a:ext uri="{FF2B5EF4-FFF2-40B4-BE49-F238E27FC236}">
                    <a16:creationId xmlns:a16="http://schemas.microsoft.com/office/drawing/2014/main" id="{9DCC0CCB-65DD-26C0-5557-F05E4D3A1B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2" y="3076"/>
                <a:ext cx="14" cy="23"/>
              </a:xfrm>
              <a:custGeom>
                <a:avLst/>
                <a:gdLst>
                  <a:gd name="T0" fmla="*/ 10 w 43"/>
                  <a:gd name="T1" fmla="*/ 3 h 67"/>
                  <a:gd name="T2" fmla="*/ 9 w 43"/>
                  <a:gd name="T3" fmla="*/ 0 h 67"/>
                  <a:gd name="T4" fmla="*/ 7 w 43"/>
                  <a:gd name="T5" fmla="*/ 1 h 67"/>
                  <a:gd name="T6" fmla="*/ 4 w 43"/>
                  <a:gd name="T7" fmla="*/ 3 h 67"/>
                  <a:gd name="T8" fmla="*/ 3 w 43"/>
                  <a:gd name="T9" fmla="*/ 8 h 67"/>
                  <a:gd name="T10" fmla="*/ 3 w 43"/>
                  <a:gd name="T11" fmla="*/ 11 h 67"/>
                  <a:gd name="T12" fmla="*/ 3 w 43"/>
                  <a:gd name="T13" fmla="*/ 12 h 67"/>
                  <a:gd name="T14" fmla="*/ 4 w 43"/>
                  <a:gd name="T15" fmla="*/ 15 h 67"/>
                  <a:gd name="T16" fmla="*/ 4 w 43"/>
                  <a:gd name="T17" fmla="*/ 19 h 67"/>
                  <a:gd name="T18" fmla="*/ 1 w 43"/>
                  <a:gd name="T19" fmla="*/ 20 h 67"/>
                  <a:gd name="T20" fmla="*/ 1 w 43"/>
                  <a:gd name="T21" fmla="*/ 24 h 67"/>
                  <a:gd name="T22" fmla="*/ 1 w 43"/>
                  <a:gd name="T23" fmla="*/ 34 h 67"/>
                  <a:gd name="T24" fmla="*/ 0 w 43"/>
                  <a:gd name="T25" fmla="*/ 38 h 67"/>
                  <a:gd name="T26" fmla="*/ 1 w 43"/>
                  <a:gd name="T27" fmla="*/ 43 h 67"/>
                  <a:gd name="T28" fmla="*/ 6 w 43"/>
                  <a:gd name="T29" fmla="*/ 49 h 67"/>
                  <a:gd name="T30" fmla="*/ 8 w 43"/>
                  <a:gd name="T31" fmla="*/ 53 h 67"/>
                  <a:gd name="T32" fmla="*/ 11 w 43"/>
                  <a:gd name="T33" fmla="*/ 55 h 67"/>
                  <a:gd name="T34" fmla="*/ 17 w 43"/>
                  <a:gd name="T35" fmla="*/ 58 h 67"/>
                  <a:gd name="T36" fmla="*/ 21 w 43"/>
                  <a:gd name="T37" fmla="*/ 63 h 67"/>
                  <a:gd name="T38" fmla="*/ 23 w 43"/>
                  <a:gd name="T39" fmla="*/ 66 h 67"/>
                  <a:gd name="T40" fmla="*/ 25 w 43"/>
                  <a:gd name="T41" fmla="*/ 67 h 67"/>
                  <a:gd name="T42" fmla="*/ 27 w 43"/>
                  <a:gd name="T43" fmla="*/ 64 h 67"/>
                  <a:gd name="T44" fmla="*/ 28 w 43"/>
                  <a:gd name="T45" fmla="*/ 62 h 67"/>
                  <a:gd name="T46" fmla="*/ 30 w 43"/>
                  <a:gd name="T47" fmla="*/ 60 h 67"/>
                  <a:gd name="T48" fmla="*/ 35 w 43"/>
                  <a:gd name="T49" fmla="*/ 58 h 67"/>
                  <a:gd name="T50" fmla="*/ 41 w 43"/>
                  <a:gd name="T51" fmla="*/ 61 h 67"/>
                  <a:gd name="T52" fmla="*/ 43 w 43"/>
                  <a:gd name="T53" fmla="*/ 56 h 67"/>
                  <a:gd name="T54" fmla="*/ 41 w 43"/>
                  <a:gd name="T55" fmla="*/ 56 h 67"/>
                  <a:gd name="T56" fmla="*/ 35 w 43"/>
                  <a:gd name="T57" fmla="*/ 52 h 67"/>
                  <a:gd name="T58" fmla="*/ 34 w 43"/>
                  <a:gd name="T59" fmla="*/ 49 h 67"/>
                  <a:gd name="T60" fmla="*/ 37 w 43"/>
                  <a:gd name="T61" fmla="*/ 44 h 67"/>
                  <a:gd name="T62" fmla="*/ 40 w 43"/>
                  <a:gd name="T63" fmla="*/ 41 h 67"/>
                  <a:gd name="T64" fmla="*/ 39 w 43"/>
                  <a:gd name="T65" fmla="*/ 38 h 67"/>
                  <a:gd name="T66" fmla="*/ 39 w 43"/>
                  <a:gd name="T67" fmla="*/ 37 h 67"/>
                  <a:gd name="T68" fmla="*/ 38 w 43"/>
                  <a:gd name="T69" fmla="*/ 36 h 67"/>
                  <a:gd name="T70" fmla="*/ 33 w 43"/>
                  <a:gd name="T71" fmla="*/ 34 h 67"/>
                  <a:gd name="T72" fmla="*/ 29 w 43"/>
                  <a:gd name="T73" fmla="*/ 33 h 67"/>
                  <a:gd name="T74" fmla="*/ 26 w 43"/>
                  <a:gd name="T75" fmla="*/ 29 h 67"/>
                  <a:gd name="T76" fmla="*/ 23 w 43"/>
                  <a:gd name="T77" fmla="*/ 25 h 67"/>
                  <a:gd name="T78" fmla="*/ 21 w 43"/>
                  <a:gd name="T79" fmla="*/ 23 h 67"/>
                  <a:gd name="T80" fmla="*/ 17 w 43"/>
                  <a:gd name="T81" fmla="*/ 24 h 67"/>
                  <a:gd name="T82" fmla="*/ 11 w 43"/>
                  <a:gd name="T83" fmla="*/ 25 h 67"/>
                  <a:gd name="T84" fmla="*/ 9 w 43"/>
                  <a:gd name="T85" fmla="*/ 26 h 67"/>
                  <a:gd name="T86" fmla="*/ 8 w 43"/>
                  <a:gd name="T87" fmla="*/ 25 h 67"/>
                  <a:gd name="T88" fmla="*/ 9 w 43"/>
                  <a:gd name="T89" fmla="*/ 24 h 67"/>
                  <a:gd name="T90" fmla="*/ 14 w 43"/>
                  <a:gd name="T91" fmla="*/ 12 h 67"/>
                  <a:gd name="T92" fmla="*/ 14 w 43"/>
                  <a:gd name="T93" fmla="*/ 8 h 67"/>
                  <a:gd name="T94" fmla="*/ 13 w 43"/>
                  <a:gd name="T95" fmla="*/ 6 h 67"/>
                  <a:gd name="T96" fmla="*/ 10 w 43"/>
                  <a:gd name="T97" fmla="*/ 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67">
                    <a:moveTo>
                      <a:pt x="10" y="3"/>
                    </a:moveTo>
                    <a:lnTo>
                      <a:pt x="9" y="0"/>
                    </a:lnTo>
                    <a:lnTo>
                      <a:pt x="7" y="1"/>
                    </a:lnTo>
                    <a:lnTo>
                      <a:pt x="4" y="3"/>
                    </a:lnTo>
                    <a:lnTo>
                      <a:pt x="3" y="8"/>
                    </a:lnTo>
                    <a:lnTo>
                      <a:pt x="3" y="11"/>
                    </a:lnTo>
                    <a:lnTo>
                      <a:pt x="3" y="12"/>
                    </a:lnTo>
                    <a:lnTo>
                      <a:pt x="4" y="15"/>
                    </a:lnTo>
                    <a:lnTo>
                      <a:pt x="4" y="19"/>
                    </a:lnTo>
                    <a:lnTo>
                      <a:pt x="1" y="20"/>
                    </a:lnTo>
                    <a:lnTo>
                      <a:pt x="1" y="24"/>
                    </a:lnTo>
                    <a:lnTo>
                      <a:pt x="1" y="34"/>
                    </a:lnTo>
                    <a:lnTo>
                      <a:pt x="0" y="38"/>
                    </a:lnTo>
                    <a:lnTo>
                      <a:pt x="1" y="43"/>
                    </a:lnTo>
                    <a:lnTo>
                      <a:pt x="6" y="49"/>
                    </a:lnTo>
                    <a:lnTo>
                      <a:pt x="8" y="53"/>
                    </a:lnTo>
                    <a:lnTo>
                      <a:pt x="11" y="55"/>
                    </a:lnTo>
                    <a:lnTo>
                      <a:pt x="17" y="58"/>
                    </a:lnTo>
                    <a:lnTo>
                      <a:pt x="21" y="63"/>
                    </a:lnTo>
                    <a:lnTo>
                      <a:pt x="23" y="66"/>
                    </a:lnTo>
                    <a:lnTo>
                      <a:pt x="25" y="67"/>
                    </a:lnTo>
                    <a:lnTo>
                      <a:pt x="27" y="64"/>
                    </a:lnTo>
                    <a:lnTo>
                      <a:pt x="28" y="62"/>
                    </a:lnTo>
                    <a:lnTo>
                      <a:pt x="30" y="60"/>
                    </a:lnTo>
                    <a:lnTo>
                      <a:pt x="35" y="58"/>
                    </a:lnTo>
                    <a:lnTo>
                      <a:pt x="41" y="61"/>
                    </a:lnTo>
                    <a:lnTo>
                      <a:pt x="43" y="56"/>
                    </a:lnTo>
                    <a:lnTo>
                      <a:pt x="41" y="56"/>
                    </a:lnTo>
                    <a:lnTo>
                      <a:pt x="35" y="52"/>
                    </a:lnTo>
                    <a:lnTo>
                      <a:pt x="34" y="49"/>
                    </a:lnTo>
                    <a:lnTo>
                      <a:pt x="37" y="44"/>
                    </a:lnTo>
                    <a:lnTo>
                      <a:pt x="40" y="41"/>
                    </a:lnTo>
                    <a:lnTo>
                      <a:pt x="39" y="38"/>
                    </a:lnTo>
                    <a:lnTo>
                      <a:pt x="39" y="37"/>
                    </a:lnTo>
                    <a:lnTo>
                      <a:pt x="38" y="36"/>
                    </a:lnTo>
                    <a:lnTo>
                      <a:pt x="33" y="34"/>
                    </a:lnTo>
                    <a:lnTo>
                      <a:pt x="29" y="33"/>
                    </a:lnTo>
                    <a:lnTo>
                      <a:pt x="26" y="29"/>
                    </a:lnTo>
                    <a:lnTo>
                      <a:pt x="23" y="25"/>
                    </a:lnTo>
                    <a:lnTo>
                      <a:pt x="21" y="23"/>
                    </a:lnTo>
                    <a:lnTo>
                      <a:pt x="17" y="24"/>
                    </a:lnTo>
                    <a:lnTo>
                      <a:pt x="11" y="25"/>
                    </a:lnTo>
                    <a:lnTo>
                      <a:pt x="9" y="26"/>
                    </a:lnTo>
                    <a:lnTo>
                      <a:pt x="8" y="25"/>
                    </a:lnTo>
                    <a:lnTo>
                      <a:pt x="9" y="24"/>
                    </a:lnTo>
                    <a:lnTo>
                      <a:pt x="14" y="12"/>
                    </a:lnTo>
                    <a:lnTo>
                      <a:pt x="14" y="8"/>
                    </a:lnTo>
                    <a:lnTo>
                      <a:pt x="13" y="6"/>
                    </a:lnTo>
                    <a:lnTo>
                      <a:pt x="10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641">
                <a:extLst>
                  <a:ext uri="{FF2B5EF4-FFF2-40B4-BE49-F238E27FC236}">
                    <a16:creationId xmlns:a16="http://schemas.microsoft.com/office/drawing/2014/main" id="{C10CC6AB-6CE2-B4F4-480A-5683A579DA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3058"/>
                <a:ext cx="23" cy="49"/>
              </a:xfrm>
              <a:custGeom>
                <a:avLst/>
                <a:gdLst>
                  <a:gd name="T0" fmla="*/ 49 w 68"/>
                  <a:gd name="T1" fmla="*/ 87 h 147"/>
                  <a:gd name="T2" fmla="*/ 49 w 68"/>
                  <a:gd name="T3" fmla="*/ 98 h 147"/>
                  <a:gd name="T4" fmla="*/ 53 w 68"/>
                  <a:gd name="T5" fmla="*/ 108 h 147"/>
                  <a:gd name="T6" fmla="*/ 67 w 68"/>
                  <a:gd name="T7" fmla="*/ 125 h 147"/>
                  <a:gd name="T8" fmla="*/ 67 w 68"/>
                  <a:gd name="T9" fmla="*/ 133 h 147"/>
                  <a:gd name="T10" fmla="*/ 64 w 68"/>
                  <a:gd name="T11" fmla="*/ 142 h 147"/>
                  <a:gd name="T12" fmla="*/ 60 w 68"/>
                  <a:gd name="T13" fmla="*/ 146 h 147"/>
                  <a:gd name="T14" fmla="*/ 55 w 68"/>
                  <a:gd name="T15" fmla="*/ 146 h 147"/>
                  <a:gd name="T16" fmla="*/ 50 w 68"/>
                  <a:gd name="T17" fmla="*/ 141 h 147"/>
                  <a:gd name="T18" fmla="*/ 51 w 68"/>
                  <a:gd name="T19" fmla="*/ 136 h 147"/>
                  <a:gd name="T20" fmla="*/ 54 w 68"/>
                  <a:gd name="T21" fmla="*/ 134 h 147"/>
                  <a:gd name="T22" fmla="*/ 57 w 68"/>
                  <a:gd name="T23" fmla="*/ 133 h 147"/>
                  <a:gd name="T24" fmla="*/ 54 w 68"/>
                  <a:gd name="T25" fmla="*/ 130 h 147"/>
                  <a:gd name="T26" fmla="*/ 47 w 68"/>
                  <a:gd name="T27" fmla="*/ 127 h 147"/>
                  <a:gd name="T28" fmla="*/ 45 w 68"/>
                  <a:gd name="T29" fmla="*/ 117 h 147"/>
                  <a:gd name="T30" fmla="*/ 41 w 68"/>
                  <a:gd name="T31" fmla="*/ 111 h 147"/>
                  <a:gd name="T32" fmla="*/ 38 w 68"/>
                  <a:gd name="T33" fmla="*/ 117 h 147"/>
                  <a:gd name="T34" fmla="*/ 35 w 68"/>
                  <a:gd name="T35" fmla="*/ 119 h 147"/>
                  <a:gd name="T36" fmla="*/ 34 w 68"/>
                  <a:gd name="T37" fmla="*/ 120 h 147"/>
                  <a:gd name="T38" fmla="*/ 28 w 68"/>
                  <a:gd name="T39" fmla="*/ 116 h 147"/>
                  <a:gd name="T40" fmla="*/ 21 w 68"/>
                  <a:gd name="T41" fmla="*/ 98 h 147"/>
                  <a:gd name="T42" fmla="*/ 18 w 68"/>
                  <a:gd name="T43" fmla="*/ 97 h 147"/>
                  <a:gd name="T44" fmla="*/ 12 w 68"/>
                  <a:gd name="T45" fmla="*/ 101 h 147"/>
                  <a:gd name="T46" fmla="*/ 4 w 68"/>
                  <a:gd name="T47" fmla="*/ 104 h 147"/>
                  <a:gd name="T48" fmla="*/ 0 w 68"/>
                  <a:gd name="T49" fmla="*/ 98 h 147"/>
                  <a:gd name="T50" fmla="*/ 7 w 68"/>
                  <a:gd name="T51" fmla="*/ 83 h 147"/>
                  <a:gd name="T52" fmla="*/ 14 w 68"/>
                  <a:gd name="T53" fmla="*/ 79 h 147"/>
                  <a:gd name="T54" fmla="*/ 16 w 68"/>
                  <a:gd name="T55" fmla="*/ 78 h 147"/>
                  <a:gd name="T56" fmla="*/ 19 w 68"/>
                  <a:gd name="T57" fmla="*/ 78 h 147"/>
                  <a:gd name="T58" fmla="*/ 26 w 68"/>
                  <a:gd name="T59" fmla="*/ 75 h 147"/>
                  <a:gd name="T60" fmla="*/ 27 w 68"/>
                  <a:gd name="T61" fmla="*/ 74 h 147"/>
                  <a:gd name="T62" fmla="*/ 28 w 68"/>
                  <a:gd name="T63" fmla="*/ 73 h 147"/>
                  <a:gd name="T64" fmla="*/ 26 w 68"/>
                  <a:gd name="T65" fmla="*/ 66 h 147"/>
                  <a:gd name="T66" fmla="*/ 25 w 68"/>
                  <a:gd name="T67" fmla="*/ 63 h 147"/>
                  <a:gd name="T68" fmla="*/ 15 w 68"/>
                  <a:gd name="T69" fmla="*/ 60 h 147"/>
                  <a:gd name="T70" fmla="*/ 10 w 68"/>
                  <a:gd name="T71" fmla="*/ 65 h 147"/>
                  <a:gd name="T72" fmla="*/ 6 w 68"/>
                  <a:gd name="T73" fmla="*/ 63 h 147"/>
                  <a:gd name="T74" fmla="*/ 9 w 68"/>
                  <a:gd name="T75" fmla="*/ 55 h 147"/>
                  <a:gd name="T76" fmla="*/ 15 w 68"/>
                  <a:gd name="T77" fmla="*/ 55 h 147"/>
                  <a:gd name="T78" fmla="*/ 19 w 68"/>
                  <a:gd name="T79" fmla="*/ 51 h 147"/>
                  <a:gd name="T80" fmla="*/ 23 w 68"/>
                  <a:gd name="T81" fmla="*/ 47 h 147"/>
                  <a:gd name="T82" fmla="*/ 29 w 68"/>
                  <a:gd name="T83" fmla="*/ 37 h 147"/>
                  <a:gd name="T84" fmla="*/ 26 w 68"/>
                  <a:gd name="T85" fmla="*/ 23 h 147"/>
                  <a:gd name="T86" fmla="*/ 25 w 68"/>
                  <a:gd name="T87" fmla="*/ 19 h 147"/>
                  <a:gd name="T88" fmla="*/ 28 w 68"/>
                  <a:gd name="T89" fmla="*/ 15 h 147"/>
                  <a:gd name="T90" fmla="*/ 29 w 68"/>
                  <a:gd name="T91" fmla="*/ 11 h 147"/>
                  <a:gd name="T92" fmla="*/ 28 w 68"/>
                  <a:gd name="T93" fmla="*/ 7 h 147"/>
                  <a:gd name="T94" fmla="*/ 30 w 68"/>
                  <a:gd name="T95" fmla="*/ 4 h 147"/>
                  <a:gd name="T96" fmla="*/ 35 w 68"/>
                  <a:gd name="T97" fmla="*/ 0 h 147"/>
                  <a:gd name="T98" fmla="*/ 38 w 68"/>
                  <a:gd name="T99" fmla="*/ 3 h 147"/>
                  <a:gd name="T100" fmla="*/ 39 w 68"/>
                  <a:gd name="T101" fmla="*/ 9 h 147"/>
                  <a:gd name="T102" fmla="*/ 51 w 68"/>
                  <a:gd name="T103" fmla="*/ 14 h 147"/>
                  <a:gd name="T104" fmla="*/ 53 w 68"/>
                  <a:gd name="T105" fmla="*/ 16 h 147"/>
                  <a:gd name="T106" fmla="*/ 52 w 68"/>
                  <a:gd name="T107" fmla="*/ 25 h 147"/>
                  <a:gd name="T108" fmla="*/ 49 w 68"/>
                  <a:gd name="T109" fmla="*/ 27 h 147"/>
                  <a:gd name="T110" fmla="*/ 49 w 68"/>
                  <a:gd name="T111" fmla="*/ 31 h 147"/>
                  <a:gd name="T112" fmla="*/ 45 w 68"/>
                  <a:gd name="T113" fmla="*/ 36 h 147"/>
                  <a:gd name="T114" fmla="*/ 45 w 68"/>
                  <a:gd name="T115" fmla="*/ 44 h 147"/>
                  <a:gd name="T116" fmla="*/ 49 w 68"/>
                  <a:gd name="T117" fmla="*/ 47 h 147"/>
                  <a:gd name="T118" fmla="*/ 51 w 68"/>
                  <a:gd name="T119" fmla="*/ 53 h 147"/>
                  <a:gd name="T120" fmla="*/ 52 w 68"/>
                  <a:gd name="T121" fmla="*/ 59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8" h="147">
                    <a:moveTo>
                      <a:pt x="52" y="59"/>
                    </a:moveTo>
                    <a:lnTo>
                      <a:pt x="49" y="87"/>
                    </a:lnTo>
                    <a:lnTo>
                      <a:pt x="48" y="92"/>
                    </a:lnTo>
                    <a:lnTo>
                      <a:pt x="49" y="98"/>
                    </a:lnTo>
                    <a:lnTo>
                      <a:pt x="50" y="102"/>
                    </a:lnTo>
                    <a:lnTo>
                      <a:pt x="53" y="108"/>
                    </a:lnTo>
                    <a:lnTo>
                      <a:pt x="61" y="117"/>
                    </a:lnTo>
                    <a:lnTo>
                      <a:pt x="67" y="125"/>
                    </a:lnTo>
                    <a:lnTo>
                      <a:pt x="68" y="128"/>
                    </a:lnTo>
                    <a:lnTo>
                      <a:pt x="67" y="133"/>
                    </a:lnTo>
                    <a:lnTo>
                      <a:pt x="66" y="136"/>
                    </a:lnTo>
                    <a:lnTo>
                      <a:pt x="64" y="142"/>
                    </a:lnTo>
                    <a:lnTo>
                      <a:pt x="61" y="146"/>
                    </a:lnTo>
                    <a:lnTo>
                      <a:pt x="60" y="146"/>
                    </a:lnTo>
                    <a:lnTo>
                      <a:pt x="60" y="147"/>
                    </a:lnTo>
                    <a:lnTo>
                      <a:pt x="55" y="146"/>
                    </a:lnTo>
                    <a:lnTo>
                      <a:pt x="53" y="142"/>
                    </a:lnTo>
                    <a:lnTo>
                      <a:pt x="50" y="141"/>
                    </a:lnTo>
                    <a:lnTo>
                      <a:pt x="50" y="140"/>
                    </a:lnTo>
                    <a:lnTo>
                      <a:pt x="51" y="136"/>
                    </a:lnTo>
                    <a:lnTo>
                      <a:pt x="54" y="135"/>
                    </a:lnTo>
                    <a:lnTo>
                      <a:pt x="54" y="134"/>
                    </a:lnTo>
                    <a:lnTo>
                      <a:pt x="55" y="134"/>
                    </a:lnTo>
                    <a:lnTo>
                      <a:pt x="57" y="133"/>
                    </a:lnTo>
                    <a:lnTo>
                      <a:pt x="56" y="130"/>
                    </a:lnTo>
                    <a:lnTo>
                      <a:pt x="54" y="130"/>
                    </a:lnTo>
                    <a:lnTo>
                      <a:pt x="50" y="129"/>
                    </a:lnTo>
                    <a:lnTo>
                      <a:pt x="47" y="127"/>
                    </a:lnTo>
                    <a:lnTo>
                      <a:pt x="45" y="123"/>
                    </a:lnTo>
                    <a:lnTo>
                      <a:pt x="45" y="117"/>
                    </a:lnTo>
                    <a:lnTo>
                      <a:pt x="44" y="112"/>
                    </a:lnTo>
                    <a:lnTo>
                      <a:pt x="41" y="111"/>
                    </a:lnTo>
                    <a:lnTo>
                      <a:pt x="39" y="111"/>
                    </a:lnTo>
                    <a:lnTo>
                      <a:pt x="38" y="117"/>
                    </a:lnTo>
                    <a:lnTo>
                      <a:pt x="37" y="119"/>
                    </a:lnTo>
                    <a:lnTo>
                      <a:pt x="35" y="119"/>
                    </a:lnTo>
                    <a:lnTo>
                      <a:pt x="34" y="119"/>
                    </a:lnTo>
                    <a:lnTo>
                      <a:pt x="34" y="120"/>
                    </a:lnTo>
                    <a:lnTo>
                      <a:pt x="29" y="119"/>
                    </a:lnTo>
                    <a:lnTo>
                      <a:pt x="28" y="116"/>
                    </a:lnTo>
                    <a:lnTo>
                      <a:pt x="23" y="106"/>
                    </a:lnTo>
                    <a:lnTo>
                      <a:pt x="21" y="98"/>
                    </a:lnTo>
                    <a:lnTo>
                      <a:pt x="19" y="96"/>
                    </a:lnTo>
                    <a:lnTo>
                      <a:pt x="18" y="97"/>
                    </a:lnTo>
                    <a:lnTo>
                      <a:pt x="15" y="98"/>
                    </a:lnTo>
                    <a:lnTo>
                      <a:pt x="12" y="101"/>
                    </a:lnTo>
                    <a:lnTo>
                      <a:pt x="7" y="103"/>
                    </a:lnTo>
                    <a:lnTo>
                      <a:pt x="4" y="104"/>
                    </a:lnTo>
                    <a:lnTo>
                      <a:pt x="1" y="102"/>
                    </a:lnTo>
                    <a:lnTo>
                      <a:pt x="0" y="98"/>
                    </a:lnTo>
                    <a:lnTo>
                      <a:pt x="0" y="91"/>
                    </a:lnTo>
                    <a:lnTo>
                      <a:pt x="7" y="83"/>
                    </a:lnTo>
                    <a:lnTo>
                      <a:pt x="10" y="80"/>
                    </a:lnTo>
                    <a:lnTo>
                      <a:pt x="14" y="79"/>
                    </a:lnTo>
                    <a:lnTo>
                      <a:pt x="16" y="79"/>
                    </a:lnTo>
                    <a:lnTo>
                      <a:pt x="16" y="78"/>
                    </a:lnTo>
                    <a:lnTo>
                      <a:pt x="17" y="78"/>
                    </a:lnTo>
                    <a:lnTo>
                      <a:pt x="19" y="78"/>
                    </a:lnTo>
                    <a:lnTo>
                      <a:pt x="22" y="75"/>
                    </a:lnTo>
                    <a:lnTo>
                      <a:pt x="26" y="75"/>
                    </a:lnTo>
                    <a:lnTo>
                      <a:pt x="26" y="74"/>
                    </a:lnTo>
                    <a:lnTo>
                      <a:pt x="27" y="74"/>
                    </a:lnTo>
                    <a:lnTo>
                      <a:pt x="27" y="73"/>
                    </a:lnTo>
                    <a:lnTo>
                      <a:pt x="28" y="73"/>
                    </a:lnTo>
                    <a:lnTo>
                      <a:pt x="27" y="69"/>
                    </a:lnTo>
                    <a:lnTo>
                      <a:pt x="26" y="66"/>
                    </a:lnTo>
                    <a:lnTo>
                      <a:pt x="26" y="65"/>
                    </a:lnTo>
                    <a:lnTo>
                      <a:pt x="25" y="63"/>
                    </a:lnTo>
                    <a:lnTo>
                      <a:pt x="18" y="60"/>
                    </a:lnTo>
                    <a:lnTo>
                      <a:pt x="15" y="60"/>
                    </a:lnTo>
                    <a:lnTo>
                      <a:pt x="13" y="63"/>
                    </a:lnTo>
                    <a:lnTo>
                      <a:pt x="10" y="65"/>
                    </a:lnTo>
                    <a:lnTo>
                      <a:pt x="9" y="66"/>
                    </a:lnTo>
                    <a:lnTo>
                      <a:pt x="6" y="63"/>
                    </a:lnTo>
                    <a:lnTo>
                      <a:pt x="7" y="59"/>
                    </a:lnTo>
                    <a:lnTo>
                      <a:pt x="9" y="55"/>
                    </a:lnTo>
                    <a:lnTo>
                      <a:pt x="13" y="55"/>
                    </a:lnTo>
                    <a:lnTo>
                      <a:pt x="15" y="55"/>
                    </a:lnTo>
                    <a:lnTo>
                      <a:pt x="17" y="54"/>
                    </a:lnTo>
                    <a:lnTo>
                      <a:pt x="19" y="51"/>
                    </a:lnTo>
                    <a:lnTo>
                      <a:pt x="22" y="50"/>
                    </a:lnTo>
                    <a:lnTo>
                      <a:pt x="23" y="47"/>
                    </a:lnTo>
                    <a:lnTo>
                      <a:pt x="27" y="43"/>
                    </a:lnTo>
                    <a:lnTo>
                      <a:pt x="29" y="37"/>
                    </a:lnTo>
                    <a:lnTo>
                      <a:pt x="27" y="27"/>
                    </a:lnTo>
                    <a:lnTo>
                      <a:pt x="26" y="23"/>
                    </a:lnTo>
                    <a:lnTo>
                      <a:pt x="26" y="21"/>
                    </a:lnTo>
                    <a:lnTo>
                      <a:pt x="25" y="19"/>
                    </a:lnTo>
                    <a:lnTo>
                      <a:pt x="23" y="16"/>
                    </a:lnTo>
                    <a:lnTo>
                      <a:pt x="28" y="15"/>
                    </a:lnTo>
                    <a:lnTo>
                      <a:pt x="29" y="13"/>
                    </a:lnTo>
                    <a:lnTo>
                      <a:pt x="29" y="11"/>
                    </a:lnTo>
                    <a:lnTo>
                      <a:pt x="29" y="9"/>
                    </a:lnTo>
                    <a:lnTo>
                      <a:pt x="28" y="7"/>
                    </a:lnTo>
                    <a:lnTo>
                      <a:pt x="29" y="6"/>
                    </a:lnTo>
                    <a:lnTo>
                      <a:pt x="30" y="4"/>
                    </a:lnTo>
                    <a:lnTo>
                      <a:pt x="33" y="2"/>
                    </a:lnTo>
                    <a:lnTo>
                      <a:pt x="35" y="0"/>
                    </a:lnTo>
                    <a:lnTo>
                      <a:pt x="37" y="1"/>
                    </a:lnTo>
                    <a:lnTo>
                      <a:pt x="38" y="3"/>
                    </a:lnTo>
                    <a:lnTo>
                      <a:pt x="39" y="8"/>
                    </a:lnTo>
                    <a:lnTo>
                      <a:pt x="39" y="9"/>
                    </a:lnTo>
                    <a:lnTo>
                      <a:pt x="41" y="12"/>
                    </a:lnTo>
                    <a:lnTo>
                      <a:pt x="51" y="14"/>
                    </a:lnTo>
                    <a:lnTo>
                      <a:pt x="52" y="14"/>
                    </a:lnTo>
                    <a:lnTo>
                      <a:pt x="53" y="16"/>
                    </a:lnTo>
                    <a:lnTo>
                      <a:pt x="53" y="19"/>
                    </a:lnTo>
                    <a:lnTo>
                      <a:pt x="52" y="25"/>
                    </a:lnTo>
                    <a:lnTo>
                      <a:pt x="50" y="27"/>
                    </a:lnTo>
                    <a:lnTo>
                      <a:pt x="49" y="27"/>
                    </a:lnTo>
                    <a:lnTo>
                      <a:pt x="49" y="28"/>
                    </a:lnTo>
                    <a:lnTo>
                      <a:pt x="49" y="31"/>
                    </a:lnTo>
                    <a:lnTo>
                      <a:pt x="47" y="33"/>
                    </a:lnTo>
                    <a:lnTo>
                      <a:pt x="45" y="36"/>
                    </a:lnTo>
                    <a:lnTo>
                      <a:pt x="44" y="39"/>
                    </a:lnTo>
                    <a:lnTo>
                      <a:pt x="45" y="44"/>
                    </a:lnTo>
                    <a:lnTo>
                      <a:pt x="46" y="45"/>
                    </a:lnTo>
                    <a:lnTo>
                      <a:pt x="49" y="47"/>
                    </a:lnTo>
                    <a:lnTo>
                      <a:pt x="50" y="50"/>
                    </a:lnTo>
                    <a:lnTo>
                      <a:pt x="51" y="53"/>
                    </a:lnTo>
                    <a:lnTo>
                      <a:pt x="51" y="55"/>
                    </a:lnTo>
                    <a:lnTo>
                      <a:pt x="52" y="5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Freeform 642">
                <a:extLst>
                  <a:ext uri="{FF2B5EF4-FFF2-40B4-BE49-F238E27FC236}">
                    <a16:creationId xmlns:a16="http://schemas.microsoft.com/office/drawing/2014/main" id="{B6D23B09-90CD-A743-A87E-11D4C935B5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9" y="3125"/>
                <a:ext cx="14" cy="20"/>
              </a:xfrm>
              <a:custGeom>
                <a:avLst/>
                <a:gdLst>
                  <a:gd name="T0" fmla="*/ 21 w 41"/>
                  <a:gd name="T1" fmla="*/ 8 h 61"/>
                  <a:gd name="T2" fmla="*/ 20 w 41"/>
                  <a:gd name="T3" fmla="*/ 11 h 61"/>
                  <a:gd name="T4" fmla="*/ 16 w 41"/>
                  <a:gd name="T5" fmla="*/ 18 h 61"/>
                  <a:gd name="T6" fmla="*/ 14 w 41"/>
                  <a:gd name="T7" fmla="*/ 19 h 61"/>
                  <a:gd name="T8" fmla="*/ 14 w 41"/>
                  <a:gd name="T9" fmla="*/ 21 h 61"/>
                  <a:gd name="T10" fmla="*/ 15 w 41"/>
                  <a:gd name="T11" fmla="*/ 21 h 61"/>
                  <a:gd name="T12" fmla="*/ 18 w 41"/>
                  <a:gd name="T13" fmla="*/ 21 h 61"/>
                  <a:gd name="T14" fmla="*/ 20 w 41"/>
                  <a:gd name="T15" fmla="*/ 19 h 61"/>
                  <a:gd name="T16" fmla="*/ 21 w 41"/>
                  <a:gd name="T17" fmla="*/ 22 h 61"/>
                  <a:gd name="T18" fmla="*/ 21 w 41"/>
                  <a:gd name="T19" fmla="*/ 24 h 61"/>
                  <a:gd name="T20" fmla="*/ 18 w 41"/>
                  <a:gd name="T21" fmla="*/ 29 h 61"/>
                  <a:gd name="T22" fmla="*/ 17 w 41"/>
                  <a:gd name="T23" fmla="*/ 29 h 61"/>
                  <a:gd name="T24" fmla="*/ 18 w 41"/>
                  <a:gd name="T25" fmla="*/ 31 h 61"/>
                  <a:gd name="T26" fmla="*/ 24 w 41"/>
                  <a:gd name="T27" fmla="*/ 38 h 61"/>
                  <a:gd name="T28" fmla="*/ 27 w 41"/>
                  <a:gd name="T29" fmla="*/ 44 h 61"/>
                  <a:gd name="T30" fmla="*/ 31 w 41"/>
                  <a:gd name="T31" fmla="*/ 49 h 61"/>
                  <a:gd name="T32" fmla="*/ 41 w 41"/>
                  <a:gd name="T33" fmla="*/ 56 h 61"/>
                  <a:gd name="T34" fmla="*/ 41 w 41"/>
                  <a:gd name="T35" fmla="*/ 61 h 61"/>
                  <a:gd name="T36" fmla="*/ 33 w 41"/>
                  <a:gd name="T37" fmla="*/ 54 h 61"/>
                  <a:gd name="T38" fmla="*/ 28 w 41"/>
                  <a:gd name="T39" fmla="*/ 52 h 61"/>
                  <a:gd name="T40" fmla="*/ 25 w 41"/>
                  <a:gd name="T41" fmla="*/ 52 h 61"/>
                  <a:gd name="T42" fmla="*/ 22 w 41"/>
                  <a:gd name="T43" fmla="*/ 51 h 61"/>
                  <a:gd name="T44" fmla="*/ 20 w 41"/>
                  <a:gd name="T45" fmla="*/ 49 h 61"/>
                  <a:gd name="T46" fmla="*/ 16 w 41"/>
                  <a:gd name="T47" fmla="*/ 43 h 61"/>
                  <a:gd name="T48" fmla="*/ 3 w 41"/>
                  <a:gd name="T49" fmla="*/ 28 h 61"/>
                  <a:gd name="T50" fmla="*/ 0 w 41"/>
                  <a:gd name="T51" fmla="*/ 24 h 61"/>
                  <a:gd name="T52" fmla="*/ 0 w 41"/>
                  <a:gd name="T53" fmla="*/ 19 h 61"/>
                  <a:gd name="T54" fmla="*/ 1 w 41"/>
                  <a:gd name="T55" fmla="*/ 14 h 61"/>
                  <a:gd name="T56" fmla="*/ 5 w 41"/>
                  <a:gd name="T57" fmla="*/ 10 h 61"/>
                  <a:gd name="T58" fmla="*/ 5 w 41"/>
                  <a:gd name="T59" fmla="*/ 8 h 61"/>
                  <a:gd name="T60" fmla="*/ 7 w 41"/>
                  <a:gd name="T61" fmla="*/ 7 h 61"/>
                  <a:gd name="T62" fmla="*/ 15 w 41"/>
                  <a:gd name="T63" fmla="*/ 3 h 61"/>
                  <a:gd name="T64" fmla="*/ 16 w 41"/>
                  <a:gd name="T65" fmla="*/ 0 h 61"/>
                  <a:gd name="T66" fmla="*/ 18 w 41"/>
                  <a:gd name="T67" fmla="*/ 2 h 61"/>
                  <a:gd name="T68" fmla="*/ 19 w 41"/>
                  <a:gd name="T69" fmla="*/ 4 h 61"/>
                  <a:gd name="T70" fmla="*/ 21 w 41"/>
                  <a:gd name="T71" fmla="*/ 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" h="61">
                    <a:moveTo>
                      <a:pt x="21" y="8"/>
                    </a:moveTo>
                    <a:lnTo>
                      <a:pt x="20" y="11"/>
                    </a:lnTo>
                    <a:lnTo>
                      <a:pt x="16" y="18"/>
                    </a:lnTo>
                    <a:lnTo>
                      <a:pt x="14" y="19"/>
                    </a:lnTo>
                    <a:lnTo>
                      <a:pt x="14" y="21"/>
                    </a:lnTo>
                    <a:lnTo>
                      <a:pt x="15" y="21"/>
                    </a:lnTo>
                    <a:lnTo>
                      <a:pt x="18" y="21"/>
                    </a:lnTo>
                    <a:lnTo>
                      <a:pt x="20" y="19"/>
                    </a:lnTo>
                    <a:lnTo>
                      <a:pt x="21" y="22"/>
                    </a:lnTo>
                    <a:lnTo>
                      <a:pt x="21" y="24"/>
                    </a:lnTo>
                    <a:lnTo>
                      <a:pt x="18" y="29"/>
                    </a:lnTo>
                    <a:lnTo>
                      <a:pt x="17" y="29"/>
                    </a:lnTo>
                    <a:lnTo>
                      <a:pt x="18" y="31"/>
                    </a:lnTo>
                    <a:lnTo>
                      <a:pt x="24" y="38"/>
                    </a:lnTo>
                    <a:lnTo>
                      <a:pt x="27" y="44"/>
                    </a:lnTo>
                    <a:lnTo>
                      <a:pt x="31" y="49"/>
                    </a:lnTo>
                    <a:lnTo>
                      <a:pt x="41" y="56"/>
                    </a:lnTo>
                    <a:lnTo>
                      <a:pt x="41" y="61"/>
                    </a:lnTo>
                    <a:lnTo>
                      <a:pt x="33" y="54"/>
                    </a:lnTo>
                    <a:lnTo>
                      <a:pt x="28" y="52"/>
                    </a:lnTo>
                    <a:lnTo>
                      <a:pt x="25" y="52"/>
                    </a:lnTo>
                    <a:lnTo>
                      <a:pt x="22" y="51"/>
                    </a:lnTo>
                    <a:lnTo>
                      <a:pt x="20" y="49"/>
                    </a:lnTo>
                    <a:lnTo>
                      <a:pt x="16" y="43"/>
                    </a:lnTo>
                    <a:lnTo>
                      <a:pt x="3" y="28"/>
                    </a:lnTo>
                    <a:lnTo>
                      <a:pt x="0" y="24"/>
                    </a:lnTo>
                    <a:lnTo>
                      <a:pt x="0" y="19"/>
                    </a:lnTo>
                    <a:lnTo>
                      <a:pt x="1" y="14"/>
                    </a:lnTo>
                    <a:lnTo>
                      <a:pt x="5" y="10"/>
                    </a:lnTo>
                    <a:lnTo>
                      <a:pt x="5" y="8"/>
                    </a:lnTo>
                    <a:lnTo>
                      <a:pt x="7" y="7"/>
                    </a:lnTo>
                    <a:lnTo>
                      <a:pt x="15" y="3"/>
                    </a:lnTo>
                    <a:lnTo>
                      <a:pt x="16" y="0"/>
                    </a:lnTo>
                    <a:lnTo>
                      <a:pt x="18" y="2"/>
                    </a:lnTo>
                    <a:lnTo>
                      <a:pt x="19" y="4"/>
                    </a:lnTo>
                    <a:lnTo>
                      <a:pt x="21" y="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Freeform 643">
                <a:extLst>
                  <a:ext uri="{FF2B5EF4-FFF2-40B4-BE49-F238E27FC236}">
                    <a16:creationId xmlns:a16="http://schemas.microsoft.com/office/drawing/2014/main" id="{EFC775D1-3F07-B83B-9395-9A3A89B766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6" y="3146"/>
                <a:ext cx="29" cy="51"/>
              </a:xfrm>
              <a:custGeom>
                <a:avLst/>
                <a:gdLst>
                  <a:gd name="T0" fmla="*/ 72 w 85"/>
                  <a:gd name="T1" fmla="*/ 91 h 151"/>
                  <a:gd name="T2" fmla="*/ 65 w 85"/>
                  <a:gd name="T3" fmla="*/ 100 h 151"/>
                  <a:gd name="T4" fmla="*/ 66 w 85"/>
                  <a:gd name="T5" fmla="*/ 102 h 151"/>
                  <a:gd name="T6" fmla="*/ 70 w 85"/>
                  <a:gd name="T7" fmla="*/ 102 h 151"/>
                  <a:gd name="T8" fmla="*/ 73 w 85"/>
                  <a:gd name="T9" fmla="*/ 101 h 151"/>
                  <a:gd name="T10" fmla="*/ 73 w 85"/>
                  <a:gd name="T11" fmla="*/ 97 h 151"/>
                  <a:gd name="T12" fmla="*/ 74 w 85"/>
                  <a:gd name="T13" fmla="*/ 96 h 151"/>
                  <a:gd name="T14" fmla="*/ 77 w 85"/>
                  <a:gd name="T15" fmla="*/ 96 h 151"/>
                  <a:gd name="T16" fmla="*/ 73 w 85"/>
                  <a:gd name="T17" fmla="*/ 115 h 151"/>
                  <a:gd name="T18" fmla="*/ 70 w 85"/>
                  <a:gd name="T19" fmla="*/ 121 h 151"/>
                  <a:gd name="T20" fmla="*/ 72 w 85"/>
                  <a:gd name="T21" fmla="*/ 132 h 151"/>
                  <a:gd name="T22" fmla="*/ 72 w 85"/>
                  <a:gd name="T23" fmla="*/ 146 h 151"/>
                  <a:gd name="T24" fmla="*/ 67 w 85"/>
                  <a:gd name="T25" fmla="*/ 151 h 151"/>
                  <a:gd name="T26" fmla="*/ 63 w 85"/>
                  <a:gd name="T27" fmla="*/ 144 h 151"/>
                  <a:gd name="T28" fmla="*/ 55 w 85"/>
                  <a:gd name="T29" fmla="*/ 142 h 151"/>
                  <a:gd name="T30" fmla="*/ 36 w 85"/>
                  <a:gd name="T31" fmla="*/ 145 h 151"/>
                  <a:gd name="T32" fmla="*/ 33 w 85"/>
                  <a:gd name="T33" fmla="*/ 142 h 151"/>
                  <a:gd name="T34" fmla="*/ 17 w 85"/>
                  <a:gd name="T35" fmla="*/ 125 h 151"/>
                  <a:gd name="T36" fmla="*/ 15 w 85"/>
                  <a:gd name="T37" fmla="*/ 120 h 151"/>
                  <a:gd name="T38" fmla="*/ 14 w 85"/>
                  <a:gd name="T39" fmla="*/ 108 h 151"/>
                  <a:gd name="T40" fmla="*/ 10 w 85"/>
                  <a:gd name="T41" fmla="*/ 106 h 151"/>
                  <a:gd name="T42" fmla="*/ 6 w 85"/>
                  <a:gd name="T43" fmla="*/ 110 h 151"/>
                  <a:gd name="T44" fmla="*/ 3 w 85"/>
                  <a:gd name="T45" fmla="*/ 110 h 151"/>
                  <a:gd name="T46" fmla="*/ 0 w 85"/>
                  <a:gd name="T47" fmla="*/ 110 h 151"/>
                  <a:gd name="T48" fmla="*/ 0 w 85"/>
                  <a:gd name="T49" fmla="*/ 106 h 151"/>
                  <a:gd name="T50" fmla="*/ 4 w 85"/>
                  <a:gd name="T51" fmla="*/ 103 h 151"/>
                  <a:gd name="T52" fmla="*/ 8 w 85"/>
                  <a:gd name="T53" fmla="*/ 94 h 151"/>
                  <a:gd name="T54" fmla="*/ 21 w 85"/>
                  <a:gd name="T55" fmla="*/ 85 h 151"/>
                  <a:gd name="T56" fmla="*/ 41 w 85"/>
                  <a:gd name="T57" fmla="*/ 73 h 151"/>
                  <a:gd name="T58" fmla="*/ 41 w 85"/>
                  <a:gd name="T59" fmla="*/ 69 h 151"/>
                  <a:gd name="T60" fmla="*/ 44 w 85"/>
                  <a:gd name="T61" fmla="*/ 67 h 151"/>
                  <a:gd name="T62" fmla="*/ 47 w 85"/>
                  <a:gd name="T63" fmla="*/ 57 h 151"/>
                  <a:gd name="T64" fmla="*/ 48 w 85"/>
                  <a:gd name="T65" fmla="*/ 51 h 151"/>
                  <a:gd name="T66" fmla="*/ 52 w 85"/>
                  <a:gd name="T67" fmla="*/ 29 h 151"/>
                  <a:gd name="T68" fmla="*/ 52 w 85"/>
                  <a:gd name="T69" fmla="*/ 26 h 151"/>
                  <a:gd name="T70" fmla="*/ 54 w 85"/>
                  <a:gd name="T71" fmla="*/ 18 h 151"/>
                  <a:gd name="T72" fmla="*/ 59 w 85"/>
                  <a:gd name="T73" fmla="*/ 1 h 151"/>
                  <a:gd name="T74" fmla="*/ 60 w 85"/>
                  <a:gd name="T75" fmla="*/ 2 h 151"/>
                  <a:gd name="T76" fmla="*/ 63 w 85"/>
                  <a:gd name="T77" fmla="*/ 11 h 151"/>
                  <a:gd name="T78" fmla="*/ 63 w 85"/>
                  <a:gd name="T79" fmla="*/ 18 h 151"/>
                  <a:gd name="T80" fmla="*/ 61 w 85"/>
                  <a:gd name="T81" fmla="*/ 25 h 151"/>
                  <a:gd name="T82" fmla="*/ 61 w 85"/>
                  <a:gd name="T83" fmla="*/ 31 h 151"/>
                  <a:gd name="T84" fmla="*/ 75 w 85"/>
                  <a:gd name="T85" fmla="*/ 32 h 151"/>
                  <a:gd name="T86" fmla="*/ 79 w 85"/>
                  <a:gd name="T87" fmla="*/ 24 h 151"/>
                  <a:gd name="T88" fmla="*/ 84 w 85"/>
                  <a:gd name="T89" fmla="*/ 27 h 151"/>
                  <a:gd name="T90" fmla="*/ 81 w 85"/>
                  <a:gd name="T91" fmla="*/ 54 h 151"/>
                  <a:gd name="T92" fmla="*/ 78 w 85"/>
                  <a:gd name="T93" fmla="*/ 61 h 151"/>
                  <a:gd name="T94" fmla="*/ 75 w 85"/>
                  <a:gd name="T95" fmla="*/ 63 h 151"/>
                  <a:gd name="T96" fmla="*/ 75 w 85"/>
                  <a:gd name="T97" fmla="*/ 66 h 151"/>
                  <a:gd name="T98" fmla="*/ 72 w 85"/>
                  <a:gd name="T99" fmla="*/ 78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5" h="151">
                    <a:moveTo>
                      <a:pt x="72" y="78"/>
                    </a:moveTo>
                    <a:lnTo>
                      <a:pt x="72" y="91"/>
                    </a:lnTo>
                    <a:lnTo>
                      <a:pt x="67" y="99"/>
                    </a:lnTo>
                    <a:lnTo>
                      <a:pt x="65" y="100"/>
                    </a:lnTo>
                    <a:lnTo>
                      <a:pt x="65" y="102"/>
                    </a:lnTo>
                    <a:lnTo>
                      <a:pt x="66" y="102"/>
                    </a:lnTo>
                    <a:lnTo>
                      <a:pt x="70" y="103"/>
                    </a:lnTo>
                    <a:lnTo>
                      <a:pt x="70" y="102"/>
                    </a:lnTo>
                    <a:lnTo>
                      <a:pt x="71" y="102"/>
                    </a:lnTo>
                    <a:lnTo>
                      <a:pt x="73" y="101"/>
                    </a:lnTo>
                    <a:lnTo>
                      <a:pt x="73" y="99"/>
                    </a:lnTo>
                    <a:lnTo>
                      <a:pt x="73" y="97"/>
                    </a:lnTo>
                    <a:lnTo>
                      <a:pt x="73" y="96"/>
                    </a:lnTo>
                    <a:lnTo>
                      <a:pt x="74" y="96"/>
                    </a:lnTo>
                    <a:lnTo>
                      <a:pt x="76" y="89"/>
                    </a:lnTo>
                    <a:lnTo>
                      <a:pt x="77" y="96"/>
                    </a:lnTo>
                    <a:lnTo>
                      <a:pt x="76" y="107"/>
                    </a:lnTo>
                    <a:lnTo>
                      <a:pt x="73" y="115"/>
                    </a:lnTo>
                    <a:lnTo>
                      <a:pt x="70" y="117"/>
                    </a:lnTo>
                    <a:lnTo>
                      <a:pt x="70" y="121"/>
                    </a:lnTo>
                    <a:lnTo>
                      <a:pt x="72" y="130"/>
                    </a:lnTo>
                    <a:lnTo>
                      <a:pt x="72" y="132"/>
                    </a:lnTo>
                    <a:lnTo>
                      <a:pt x="73" y="134"/>
                    </a:lnTo>
                    <a:lnTo>
                      <a:pt x="72" y="146"/>
                    </a:lnTo>
                    <a:lnTo>
                      <a:pt x="69" y="150"/>
                    </a:lnTo>
                    <a:lnTo>
                      <a:pt x="67" y="151"/>
                    </a:lnTo>
                    <a:lnTo>
                      <a:pt x="65" y="149"/>
                    </a:lnTo>
                    <a:lnTo>
                      <a:pt x="63" y="144"/>
                    </a:lnTo>
                    <a:lnTo>
                      <a:pt x="60" y="142"/>
                    </a:lnTo>
                    <a:lnTo>
                      <a:pt x="55" y="142"/>
                    </a:lnTo>
                    <a:lnTo>
                      <a:pt x="42" y="148"/>
                    </a:lnTo>
                    <a:lnTo>
                      <a:pt x="36" y="145"/>
                    </a:lnTo>
                    <a:lnTo>
                      <a:pt x="34" y="143"/>
                    </a:lnTo>
                    <a:lnTo>
                      <a:pt x="33" y="142"/>
                    </a:lnTo>
                    <a:lnTo>
                      <a:pt x="31" y="138"/>
                    </a:lnTo>
                    <a:lnTo>
                      <a:pt x="17" y="125"/>
                    </a:lnTo>
                    <a:lnTo>
                      <a:pt x="15" y="123"/>
                    </a:lnTo>
                    <a:lnTo>
                      <a:pt x="15" y="120"/>
                    </a:lnTo>
                    <a:lnTo>
                      <a:pt x="16" y="112"/>
                    </a:lnTo>
                    <a:lnTo>
                      <a:pt x="14" y="108"/>
                    </a:lnTo>
                    <a:lnTo>
                      <a:pt x="13" y="107"/>
                    </a:lnTo>
                    <a:lnTo>
                      <a:pt x="10" y="106"/>
                    </a:lnTo>
                    <a:lnTo>
                      <a:pt x="9" y="107"/>
                    </a:lnTo>
                    <a:lnTo>
                      <a:pt x="6" y="110"/>
                    </a:lnTo>
                    <a:lnTo>
                      <a:pt x="4" y="110"/>
                    </a:lnTo>
                    <a:lnTo>
                      <a:pt x="3" y="110"/>
                    </a:lnTo>
                    <a:lnTo>
                      <a:pt x="3" y="111"/>
                    </a:lnTo>
                    <a:lnTo>
                      <a:pt x="0" y="110"/>
                    </a:lnTo>
                    <a:lnTo>
                      <a:pt x="0" y="108"/>
                    </a:lnTo>
                    <a:lnTo>
                      <a:pt x="0" y="106"/>
                    </a:lnTo>
                    <a:lnTo>
                      <a:pt x="3" y="105"/>
                    </a:lnTo>
                    <a:lnTo>
                      <a:pt x="4" y="103"/>
                    </a:lnTo>
                    <a:lnTo>
                      <a:pt x="7" y="100"/>
                    </a:lnTo>
                    <a:lnTo>
                      <a:pt x="8" y="94"/>
                    </a:lnTo>
                    <a:lnTo>
                      <a:pt x="12" y="88"/>
                    </a:lnTo>
                    <a:lnTo>
                      <a:pt x="21" y="85"/>
                    </a:lnTo>
                    <a:lnTo>
                      <a:pt x="37" y="77"/>
                    </a:lnTo>
                    <a:lnTo>
                      <a:pt x="41" y="73"/>
                    </a:lnTo>
                    <a:lnTo>
                      <a:pt x="41" y="70"/>
                    </a:lnTo>
                    <a:lnTo>
                      <a:pt x="41" y="69"/>
                    </a:lnTo>
                    <a:lnTo>
                      <a:pt x="42" y="69"/>
                    </a:lnTo>
                    <a:lnTo>
                      <a:pt x="44" y="67"/>
                    </a:lnTo>
                    <a:lnTo>
                      <a:pt x="47" y="61"/>
                    </a:lnTo>
                    <a:lnTo>
                      <a:pt x="47" y="57"/>
                    </a:lnTo>
                    <a:lnTo>
                      <a:pt x="47" y="54"/>
                    </a:lnTo>
                    <a:lnTo>
                      <a:pt x="48" y="51"/>
                    </a:lnTo>
                    <a:lnTo>
                      <a:pt x="52" y="34"/>
                    </a:lnTo>
                    <a:lnTo>
                      <a:pt x="52" y="29"/>
                    </a:lnTo>
                    <a:lnTo>
                      <a:pt x="52" y="27"/>
                    </a:lnTo>
                    <a:lnTo>
                      <a:pt x="52" y="26"/>
                    </a:lnTo>
                    <a:lnTo>
                      <a:pt x="53" y="26"/>
                    </a:lnTo>
                    <a:lnTo>
                      <a:pt x="54" y="18"/>
                    </a:lnTo>
                    <a:lnTo>
                      <a:pt x="58" y="4"/>
                    </a:lnTo>
                    <a:lnTo>
                      <a:pt x="59" y="1"/>
                    </a:lnTo>
                    <a:lnTo>
                      <a:pt x="61" y="0"/>
                    </a:lnTo>
                    <a:lnTo>
                      <a:pt x="60" y="2"/>
                    </a:lnTo>
                    <a:lnTo>
                      <a:pt x="61" y="7"/>
                    </a:lnTo>
                    <a:lnTo>
                      <a:pt x="63" y="11"/>
                    </a:lnTo>
                    <a:lnTo>
                      <a:pt x="64" y="16"/>
                    </a:lnTo>
                    <a:lnTo>
                      <a:pt x="63" y="18"/>
                    </a:lnTo>
                    <a:lnTo>
                      <a:pt x="63" y="21"/>
                    </a:lnTo>
                    <a:lnTo>
                      <a:pt x="61" y="25"/>
                    </a:lnTo>
                    <a:lnTo>
                      <a:pt x="60" y="27"/>
                    </a:lnTo>
                    <a:lnTo>
                      <a:pt x="61" y="31"/>
                    </a:lnTo>
                    <a:lnTo>
                      <a:pt x="62" y="36"/>
                    </a:lnTo>
                    <a:lnTo>
                      <a:pt x="75" y="32"/>
                    </a:lnTo>
                    <a:lnTo>
                      <a:pt x="78" y="27"/>
                    </a:lnTo>
                    <a:lnTo>
                      <a:pt x="79" y="24"/>
                    </a:lnTo>
                    <a:lnTo>
                      <a:pt x="84" y="26"/>
                    </a:lnTo>
                    <a:lnTo>
                      <a:pt x="84" y="27"/>
                    </a:lnTo>
                    <a:lnTo>
                      <a:pt x="85" y="31"/>
                    </a:lnTo>
                    <a:lnTo>
                      <a:pt x="81" y="54"/>
                    </a:lnTo>
                    <a:lnTo>
                      <a:pt x="79" y="57"/>
                    </a:lnTo>
                    <a:lnTo>
                      <a:pt x="78" y="61"/>
                    </a:lnTo>
                    <a:lnTo>
                      <a:pt x="76" y="63"/>
                    </a:lnTo>
                    <a:lnTo>
                      <a:pt x="75" y="63"/>
                    </a:lnTo>
                    <a:lnTo>
                      <a:pt x="75" y="64"/>
                    </a:lnTo>
                    <a:lnTo>
                      <a:pt x="75" y="66"/>
                    </a:lnTo>
                    <a:lnTo>
                      <a:pt x="72" y="70"/>
                    </a:lnTo>
                    <a:lnTo>
                      <a:pt x="72" y="7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644">
                <a:extLst>
                  <a:ext uri="{FF2B5EF4-FFF2-40B4-BE49-F238E27FC236}">
                    <a16:creationId xmlns:a16="http://schemas.microsoft.com/office/drawing/2014/main" id="{252B1EF7-AC66-942D-EB3C-70EA52A23E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0" y="3239"/>
                <a:ext cx="10" cy="16"/>
              </a:xfrm>
              <a:custGeom>
                <a:avLst/>
                <a:gdLst>
                  <a:gd name="T0" fmla="*/ 28 w 29"/>
                  <a:gd name="T1" fmla="*/ 1 h 49"/>
                  <a:gd name="T2" fmla="*/ 28 w 29"/>
                  <a:gd name="T3" fmla="*/ 4 h 49"/>
                  <a:gd name="T4" fmla="*/ 29 w 29"/>
                  <a:gd name="T5" fmla="*/ 9 h 49"/>
                  <a:gd name="T6" fmla="*/ 29 w 29"/>
                  <a:gd name="T7" fmla="*/ 21 h 49"/>
                  <a:gd name="T8" fmla="*/ 28 w 29"/>
                  <a:gd name="T9" fmla="*/ 27 h 49"/>
                  <a:gd name="T10" fmla="*/ 29 w 29"/>
                  <a:gd name="T11" fmla="*/ 36 h 49"/>
                  <a:gd name="T12" fmla="*/ 29 w 29"/>
                  <a:gd name="T13" fmla="*/ 44 h 49"/>
                  <a:gd name="T14" fmla="*/ 28 w 29"/>
                  <a:gd name="T15" fmla="*/ 46 h 49"/>
                  <a:gd name="T16" fmla="*/ 26 w 29"/>
                  <a:gd name="T17" fmla="*/ 46 h 49"/>
                  <a:gd name="T18" fmla="*/ 26 w 29"/>
                  <a:gd name="T19" fmla="*/ 47 h 49"/>
                  <a:gd name="T20" fmla="*/ 26 w 29"/>
                  <a:gd name="T21" fmla="*/ 49 h 49"/>
                  <a:gd name="T22" fmla="*/ 22 w 29"/>
                  <a:gd name="T23" fmla="*/ 49 h 49"/>
                  <a:gd name="T24" fmla="*/ 21 w 29"/>
                  <a:gd name="T25" fmla="*/ 47 h 49"/>
                  <a:gd name="T26" fmla="*/ 16 w 29"/>
                  <a:gd name="T27" fmla="*/ 36 h 49"/>
                  <a:gd name="T28" fmla="*/ 15 w 29"/>
                  <a:gd name="T29" fmla="*/ 32 h 49"/>
                  <a:gd name="T30" fmla="*/ 16 w 29"/>
                  <a:gd name="T31" fmla="*/ 31 h 49"/>
                  <a:gd name="T32" fmla="*/ 16 w 29"/>
                  <a:gd name="T33" fmla="*/ 28 h 49"/>
                  <a:gd name="T34" fmla="*/ 16 w 29"/>
                  <a:gd name="T35" fmla="*/ 24 h 49"/>
                  <a:gd name="T36" fmla="*/ 13 w 29"/>
                  <a:gd name="T37" fmla="*/ 20 h 49"/>
                  <a:gd name="T38" fmla="*/ 11 w 29"/>
                  <a:gd name="T39" fmla="*/ 20 h 49"/>
                  <a:gd name="T40" fmla="*/ 10 w 29"/>
                  <a:gd name="T41" fmla="*/ 19 h 49"/>
                  <a:gd name="T42" fmla="*/ 9 w 29"/>
                  <a:gd name="T43" fmla="*/ 19 h 49"/>
                  <a:gd name="T44" fmla="*/ 4 w 29"/>
                  <a:gd name="T45" fmla="*/ 17 h 49"/>
                  <a:gd name="T46" fmla="*/ 1 w 29"/>
                  <a:gd name="T47" fmla="*/ 15 h 49"/>
                  <a:gd name="T48" fmla="*/ 0 w 29"/>
                  <a:gd name="T49" fmla="*/ 14 h 49"/>
                  <a:gd name="T50" fmla="*/ 3 w 29"/>
                  <a:gd name="T51" fmla="*/ 5 h 49"/>
                  <a:gd name="T52" fmla="*/ 4 w 29"/>
                  <a:gd name="T53" fmla="*/ 2 h 49"/>
                  <a:gd name="T54" fmla="*/ 7 w 29"/>
                  <a:gd name="T55" fmla="*/ 1 h 49"/>
                  <a:gd name="T56" fmla="*/ 22 w 29"/>
                  <a:gd name="T57" fmla="*/ 0 h 49"/>
                  <a:gd name="T58" fmla="*/ 28 w 29"/>
                  <a:gd name="T5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49">
                    <a:moveTo>
                      <a:pt x="28" y="1"/>
                    </a:moveTo>
                    <a:lnTo>
                      <a:pt x="28" y="4"/>
                    </a:lnTo>
                    <a:lnTo>
                      <a:pt x="29" y="9"/>
                    </a:lnTo>
                    <a:lnTo>
                      <a:pt x="29" y="21"/>
                    </a:lnTo>
                    <a:lnTo>
                      <a:pt x="28" y="27"/>
                    </a:lnTo>
                    <a:lnTo>
                      <a:pt x="29" y="36"/>
                    </a:lnTo>
                    <a:lnTo>
                      <a:pt x="29" y="44"/>
                    </a:lnTo>
                    <a:lnTo>
                      <a:pt x="28" y="46"/>
                    </a:lnTo>
                    <a:lnTo>
                      <a:pt x="26" y="46"/>
                    </a:lnTo>
                    <a:lnTo>
                      <a:pt x="26" y="47"/>
                    </a:lnTo>
                    <a:lnTo>
                      <a:pt x="26" y="49"/>
                    </a:lnTo>
                    <a:lnTo>
                      <a:pt x="22" y="49"/>
                    </a:lnTo>
                    <a:lnTo>
                      <a:pt x="21" y="47"/>
                    </a:lnTo>
                    <a:lnTo>
                      <a:pt x="16" y="36"/>
                    </a:lnTo>
                    <a:lnTo>
                      <a:pt x="15" y="32"/>
                    </a:lnTo>
                    <a:lnTo>
                      <a:pt x="16" y="31"/>
                    </a:lnTo>
                    <a:lnTo>
                      <a:pt x="16" y="28"/>
                    </a:lnTo>
                    <a:lnTo>
                      <a:pt x="16" y="24"/>
                    </a:lnTo>
                    <a:lnTo>
                      <a:pt x="13" y="20"/>
                    </a:lnTo>
                    <a:lnTo>
                      <a:pt x="11" y="20"/>
                    </a:lnTo>
                    <a:lnTo>
                      <a:pt x="10" y="19"/>
                    </a:lnTo>
                    <a:lnTo>
                      <a:pt x="9" y="19"/>
                    </a:lnTo>
                    <a:lnTo>
                      <a:pt x="4" y="17"/>
                    </a:lnTo>
                    <a:lnTo>
                      <a:pt x="1" y="15"/>
                    </a:lnTo>
                    <a:lnTo>
                      <a:pt x="0" y="14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1"/>
                    </a:lnTo>
                    <a:lnTo>
                      <a:pt x="22" y="0"/>
                    </a:lnTo>
                    <a:lnTo>
                      <a:pt x="28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Freeform 645">
                <a:extLst>
                  <a:ext uri="{FF2B5EF4-FFF2-40B4-BE49-F238E27FC236}">
                    <a16:creationId xmlns:a16="http://schemas.microsoft.com/office/drawing/2014/main" id="{81B3A481-52D5-777C-1A15-50B33C6508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2" y="3076"/>
                <a:ext cx="14" cy="23"/>
              </a:xfrm>
              <a:custGeom>
                <a:avLst/>
                <a:gdLst>
                  <a:gd name="T0" fmla="*/ 10 w 43"/>
                  <a:gd name="T1" fmla="*/ 3 h 67"/>
                  <a:gd name="T2" fmla="*/ 13 w 43"/>
                  <a:gd name="T3" fmla="*/ 6 h 67"/>
                  <a:gd name="T4" fmla="*/ 14 w 43"/>
                  <a:gd name="T5" fmla="*/ 8 h 67"/>
                  <a:gd name="T6" fmla="*/ 14 w 43"/>
                  <a:gd name="T7" fmla="*/ 12 h 67"/>
                  <a:gd name="T8" fmla="*/ 9 w 43"/>
                  <a:gd name="T9" fmla="*/ 24 h 67"/>
                  <a:gd name="T10" fmla="*/ 8 w 43"/>
                  <a:gd name="T11" fmla="*/ 25 h 67"/>
                  <a:gd name="T12" fmla="*/ 9 w 43"/>
                  <a:gd name="T13" fmla="*/ 26 h 67"/>
                  <a:gd name="T14" fmla="*/ 11 w 43"/>
                  <a:gd name="T15" fmla="*/ 25 h 67"/>
                  <a:gd name="T16" fmla="*/ 17 w 43"/>
                  <a:gd name="T17" fmla="*/ 24 h 67"/>
                  <a:gd name="T18" fmla="*/ 21 w 43"/>
                  <a:gd name="T19" fmla="*/ 23 h 67"/>
                  <a:gd name="T20" fmla="*/ 23 w 43"/>
                  <a:gd name="T21" fmla="*/ 25 h 67"/>
                  <a:gd name="T22" fmla="*/ 26 w 43"/>
                  <a:gd name="T23" fmla="*/ 29 h 67"/>
                  <a:gd name="T24" fmla="*/ 29 w 43"/>
                  <a:gd name="T25" fmla="*/ 33 h 67"/>
                  <a:gd name="T26" fmla="*/ 33 w 43"/>
                  <a:gd name="T27" fmla="*/ 34 h 67"/>
                  <a:gd name="T28" fmla="*/ 38 w 43"/>
                  <a:gd name="T29" fmla="*/ 36 h 67"/>
                  <a:gd name="T30" fmla="*/ 39 w 43"/>
                  <a:gd name="T31" fmla="*/ 37 h 67"/>
                  <a:gd name="T32" fmla="*/ 39 w 43"/>
                  <a:gd name="T33" fmla="*/ 38 h 67"/>
                  <a:gd name="T34" fmla="*/ 40 w 43"/>
                  <a:gd name="T35" fmla="*/ 41 h 67"/>
                  <a:gd name="T36" fmla="*/ 37 w 43"/>
                  <a:gd name="T37" fmla="*/ 44 h 67"/>
                  <a:gd name="T38" fmla="*/ 34 w 43"/>
                  <a:gd name="T39" fmla="*/ 49 h 67"/>
                  <a:gd name="T40" fmla="*/ 35 w 43"/>
                  <a:gd name="T41" fmla="*/ 52 h 67"/>
                  <a:gd name="T42" fmla="*/ 41 w 43"/>
                  <a:gd name="T43" fmla="*/ 56 h 67"/>
                  <a:gd name="T44" fmla="*/ 43 w 43"/>
                  <a:gd name="T45" fmla="*/ 56 h 67"/>
                  <a:gd name="T46" fmla="*/ 41 w 43"/>
                  <a:gd name="T47" fmla="*/ 61 h 67"/>
                  <a:gd name="T48" fmla="*/ 35 w 43"/>
                  <a:gd name="T49" fmla="*/ 58 h 67"/>
                  <a:gd name="T50" fmla="*/ 30 w 43"/>
                  <a:gd name="T51" fmla="*/ 60 h 67"/>
                  <a:gd name="T52" fmla="*/ 28 w 43"/>
                  <a:gd name="T53" fmla="*/ 62 h 67"/>
                  <a:gd name="T54" fmla="*/ 27 w 43"/>
                  <a:gd name="T55" fmla="*/ 64 h 67"/>
                  <a:gd name="T56" fmla="*/ 25 w 43"/>
                  <a:gd name="T57" fmla="*/ 67 h 67"/>
                  <a:gd name="T58" fmla="*/ 23 w 43"/>
                  <a:gd name="T59" fmla="*/ 66 h 67"/>
                  <a:gd name="T60" fmla="*/ 21 w 43"/>
                  <a:gd name="T61" fmla="*/ 63 h 67"/>
                  <a:gd name="T62" fmla="*/ 17 w 43"/>
                  <a:gd name="T63" fmla="*/ 58 h 67"/>
                  <a:gd name="T64" fmla="*/ 11 w 43"/>
                  <a:gd name="T65" fmla="*/ 55 h 67"/>
                  <a:gd name="T66" fmla="*/ 8 w 43"/>
                  <a:gd name="T67" fmla="*/ 53 h 67"/>
                  <a:gd name="T68" fmla="*/ 6 w 43"/>
                  <a:gd name="T69" fmla="*/ 49 h 67"/>
                  <a:gd name="T70" fmla="*/ 1 w 43"/>
                  <a:gd name="T71" fmla="*/ 43 h 67"/>
                  <a:gd name="T72" fmla="*/ 0 w 43"/>
                  <a:gd name="T73" fmla="*/ 38 h 67"/>
                  <a:gd name="T74" fmla="*/ 1 w 43"/>
                  <a:gd name="T75" fmla="*/ 34 h 67"/>
                  <a:gd name="T76" fmla="*/ 1 w 43"/>
                  <a:gd name="T77" fmla="*/ 24 h 67"/>
                  <a:gd name="T78" fmla="*/ 1 w 43"/>
                  <a:gd name="T79" fmla="*/ 20 h 67"/>
                  <a:gd name="T80" fmla="*/ 4 w 43"/>
                  <a:gd name="T81" fmla="*/ 19 h 67"/>
                  <a:gd name="T82" fmla="*/ 4 w 43"/>
                  <a:gd name="T83" fmla="*/ 15 h 67"/>
                  <a:gd name="T84" fmla="*/ 3 w 43"/>
                  <a:gd name="T85" fmla="*/ 12 h 67"/>
                  <a:gd name="T86" fmla="*/ 3 w 43"/>
                  <a:gd name="T87" fmla="*/ 11 h 67"/>
                  <a:gd name="T88" fmla="*/ 3 w 43"/>
                  <a:gd name="T89" fmla="*/ 8 h 67"/>
                  <a:gd name="T90" fmla="*/ 4 w 43"/>
                  <a:gd name="T91" fmla="*/ 3 h 67"/>
                  <a:gd name="T92" fmla="*/ 7 w 43"/>
                  <a:gd name="T93" fmla="*/ 1 h 67"/>
                  <a:gd name="T94" fmla="*/ 9 w 43"/>
                  <a:gd name="T95" fmla="*/ 0 h 67"/>
                  <a:gd name="T96" fmla="*/ 10 w 43"/>
                  <a:gd name="T97" fmla="*/ 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67">
                    <a:moveTo>
                      <a:pt x="10" y="3"/>
                    </a:moveTo>
                    <a:lnTo>
                      <a:pt x="13" y="6"/>
                    </a:lnTo>
                    <a:lnTo>
                      <a:pt x="14" y="8"/>
                    </a:lnTo>
                    <a:lnTo>
                      <a:pt x="14" y="12"/>
                    </a:lnTo>
                    <a:lnTo>
                      <a:pt x="9" y="24"/>
                    </a:lnTo>
                    <a:lnTo>
                      <a:pt x="8" y="25"/>
                    </a:lnTo>
                    <a:lnTo>
                      <a:pt x="9" y="26"/>
                    </a:lnTo>
                    <a:lnTo>
                      <a:pt x="11" y="25"/>
                    </a:lnTo>
                    <a:lnTo>
                      <a:pt x="17" y="24"/>
                    </a:lnTo>
                    <a:lnTo>
                      <a:pt x="21" y="23"/>
                    </a:lnTo>
                    <a:lnTo>
                      <a:pt x="23" y="25"/>
                    </a:lnTo>
                    <a:lnTo>
                      <a:pt x="26" y="29"/>
                    </a:lnTo>
                    <a:lnTo>
                      <a:pt x="29" y="33"/>
                    </a:lnTo>
                    <a:lnTo>
                      <a:pt x="33" y="34"/>
                    </a:lnTo>
                    <a:lnTo>
                      <a:pt x="38" y="36"/>
                    </a:lnTo>
                    <a:lnTo>
                      <a:pt x="39" y="37"/>
                    </a:lnTo>
                    <a:lnTo>
                      <a:pt x="39" y="38"/>
                    </a:lnTo>
                    <a:lnTo>
                      <a:pt x="40" y="41"/>
                    </a:lnTo>
                    <a:lnTo>
                      <a:pt x="37" y="44"/>
                    </a:lnTo>
                    <a:lnTo>
                      <a:pt x="34" y="49"/>
                    </a:lnTo>
                    <a:lnTo>
                      <a:pt x="35" y="52"/>
                    </a:lnTo>
                    <a:lnTo>
                      <a:pt x="41" y="56"/>
                    </a:lnTo>
                    <a:lnTo>
                      <a:pt x="43" y="56"/>
                    </a:lnTo>
                    <a:lnTo>
                      <a:pt x="41" y="61"/>
                    </a:lnTo>
                    <a:lnTo>
                      <a:pt x="35" y="58"/>
                    </a:lnTo>
                    <a:lnTo>
                      <a:pt x="30" y="60"/>
                    </a:lnTo>
                    <a:lnTo>
                      <a:pt x="28" y="62"/>
                    </a:lnTo>
                    <a:lnTo>
                      <a:pt x="27" y="64"/>
                    </a:lnTo>
                    <a:lnTo>
                      <a:pt x="25" y="67"/>
                    </a:lnTo>
                    <a:lnTo>
                      <a:pt x="23" y="66"/>
                    </a:lnTo>
                    <a:lnTo>
                      <a:pt x="21" y="63"/>
                    </a:lnTo>
                    <a:lnTo>
                      <a:pt x="17" y="58"/>
                    </a:lnTo>
                    <a:lnTo>
                      <a:pt x="11" y="55"/>
                    </a:lnTo>
                    <a:lnTo>
                      <a:pt x="8" y="53"/>
                    </a:lnTo>
                    <a:lnTo>
                      <a:pt x="6" y="49"/>
                    </a:lnTo>
                    <a:lnTo>
                      <a:pt x="1" y="43"/>
                    </a:lnTo>
                    <a:lnTo>
                      <a:pt x="0" y="38"/>
                    </a:lnTo>
                    <a:lnTo>
                      <a:pt x="1" y="34"/>
                    </a:lnTo>
                    <a:lnTo>
                      <a:pt x="1" y="24"/>
                    </a:lnTo>
                    <a:lnTo>
                      <a:pt x="1" y="20"/>
                    </a:lnTo>
                    <a:lnTo>
                      <a:pt x="4" y="19"/>
                    </a:lnTo>
                    <a:lnTo>
                      <a:pt x="4" y="15"/>
                    </a:lnTo>
                    <a:lnTo>
                      <a:pt x="3" y="12"/>
                    </a:lnTo>
                    <a:lnTo>
                      <a:pt x="3" y="11"/>
                    </a:lnTo>
                    <a:lnTo>
                      <a:pt x="3" y="8"/>
                    </a:lnTo>
                    <a:lnTo>
                      <a:pt x="4" y="3"/>
                    </a:lnTo>
                    <a:lnTo>
                      <a:pt x="7" y="1"/>
                    </a:lnTo>
                    <a:lnTo>
                      <a:pt x="9" y="0"/>
                    </a:lnTo>
                    <a:lnTo>
                      <a:pt x="10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Freeform 646">
                <a:extLst>
                  <a:ext uri="{FF2B5EF4-FFF2-40B4-BE49-F238E27FC236}">
                    <a16:creationId xmlns:a16="http://schemas.microsoft.com/office/drawing/2014/main" id="{0203E870-66FE-CC82-4E5D-4D0810BA0D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3" y="3274"/>
                <a:ext cx="5" cy="12"/>
              </a:xfrm>
              <a:custGeom>
                <a:avLst/>
                <a:gdLst>
                  <a:gd name="T0" fmla="*/ 1 w 14"/>
                  <a:gd name="T1" fmla="*/ 20 h 35"/>
                  <a:gd name="T2" fmla="*/ 0 w 14"/>
                  <a:gd name="T3" fmla="*/ 26 h 35"/>
                  <a:gd name="T4" fmla="*/ 3 w 14"/>
                  <a:gd name="T5" fmla="*/ 33 h 35"/>
                  <a:gd name="T6" fmla="*/ 6 w 14"/>
                  <a:gd name="T7" fmla="*/ 35 h 35"/>
                  <a:gd name="T8" fmla="*/ 9 w 14"/>
                  <a:gd name="T9" fmla="*/ 33 h 35"/>
                  <a:gd name="T10" fmla="*/ 11 w 14"/>
                  <a:gd name="T11" fmla="*/ 25 h 35"/>
                  <a:gd name="T12" fmla="*/ 13 w 14"/>
                  <a:gd name="T13" fmla="*/ 20 h 35"/>
                  <a:gd name="T14" fmla="*/ 14 w 14"/>
                  <a:gd name="T15" fmla="*/ 17 h 35"/>
                  <a:gd name="T16" fmla="*/ 10 w 14"/>
                  <a:gd name="T17" fmla="*/ 8 h 35"/>
                  <a:gd name="T18" fmla="*/ 6 w 14"/>
                  <a:gd name="T19" fmla="*/ 1 h 35"/>
                  <a:gd name="T20" fmla="*/ 4 w 14"/>
                  <a:gd name="T21" fmla="*/ 0 h 35"/>
                  <a:gd name="T22" fmla="*/ 2 w 14"/>
                  <a:gd name="T23" fmla="*/ 0 h 35"/>
                  <a:gd name="T24" fmla="*/ 2 w 14"/>
                  <a:gd name="T25" fmla="*/ 3 h 35"/>
                  <a:gd name="T26" fmla="*/ 2 w 14"/>
                  <a:gd name="T27" fmla="*/ 6 h 35"/>
                  <a:gd name="T28" fmla="*/ 4 w 14"/>
                  <a:gd name="T29" fmla="*/ 11 h 35"/>
                  <a:gd name="T30" fmla="*/ 3 w 14"/>
                  <a:gd name="T31" fmla="*/ 15 h 35"/>
                  <a:gd name="T32" fmla="*/ 1 w 14"/>
                  <a:gd name="T33" fmla="*/ 2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" h="35">
                    <a:moveTo>
                      <a:pt x="1" y="20"/>
                    </a:moveTo>
                    <a:lnTo>
                      <a:pt x="0" y="26"/>
                    </a:lnTo>
                    <a:lnTo>
                      <a:pt x="3" y="33"/>
                    </a:lnTo>
                    <a:lnTo>
                      <a:pt x="6" y="35"/>
                    </a:lnTo>
                    <a:lnTo>
                      <a:pt x="9" y="33"/>
                    </a:lnTo>
                    <a:lnTo>
                      <a:pt x="11" y="25"/>
                    </a:lnTo>
                    <a:lnTo>
                      <a:pt x="13" y="20"/>
                    </a:lnTo>
                    <a:lnTo>
                      <a:pt x="14" y="17"/>
                    </a:lnTo>
                    <a:lnTo>
                      <a:pt x="10" y="8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4" y="11"/>
                    </a:lnTo>
                    <a:lnTo>
                      <a:pt x="3" y="15"/>
                    </a:lnTo>
                    <a:lnTo>
                      <a:pt x="1" y="2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Freeform 647">
                <a:extLst>
                  <a:ext uri="{FF2B5EF4-FFF2-40B4-BE49-F238E27FC236}">
                    <a16:creationId xmlns:a16="http://schemas.microsoft.com/office/drawing/2014/main" id="{B071D42C-E2C7-E2F6-4AF5-9BE40B2E13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3" y="3274"/>
                <a:ext cx="5" cy="12"/>
              </a:xfrm>
              <a:custGeom>
                <a:avLst/>
                <a:gdLst>
                  <a:gd name="T0" fmla="*/ 3 w 14"/>
                  <a:gd name="T1" fmla="*/ 33 h 35"/>
                  <a:gd name="T2" fmla="*/ 6 w 14"/>
                  <a:gd name="T3" fmla="*/ 35 h 35"/>
                  <a:gd name="T4" fmla="*/ 9 w 14"/>
                  <a:gd name="T5" fmla="*/ 33 h 35"/>
                  <a:gd name="T6" fmla="*/ 11 w 14"/>
                  <a:gd name="T7" fmla="*/ 25 h 35"/>
                  <a:gd name="T8" fmla="*/ 13 w 14"/>
                  <a:gd name="T9" fmla="*/ 20 h 35"/>
                  <a:gd name="T10" fmla="*/ 14 w 14"/>
                  <a:gd name="T11" fmla="*/ 17 h 35"/>
                  <a:gd name="T12" fmla="*/ 10 w 14"/>
                  <a:gd name="T13" fmla="*/ 8 h 35"/>
                  <a:gd name="T14" fmla="*/ 6 w 14"/>
                  <a:gd name="T15" fmla="*/ 1 h 35"/>
                  <a:gd name="T16" fmla="*/ 4 w 14"/>
                  <a:gd name="T17" fmla="*/ 0 h 35"/>
                  <a:gd name="T18" fmla="*/ 2 w 14"/>
                  <a:gd name="T19" fmla="*/ 0 h 35"/>
                  <a:gd name="T20" fmla="*/ 2 w 14"/>
                  <a:gd name="T21" fmla="*/ 3 h 35"/>
                  <a:gd name="T22" fmla="*/ 2 w 14"/>
                  <a:gd name="T23" fmla="*/ 6 h 35"/>
                  <a:gd name="T24" fmla="*/ 4 w 14"/>
                  <a:gd name="T25" fmla="*/ 11 h 35"/>
                  <a:gd name="T26" fmla="*/ 3 w 14"/>
                  <a:gd name="T27" fmla="*/ 15 h 35"/>
                  <a:gd name="T28" fmla="*/ 1 w 14"/>
                  <a:gd name="T29" fmla="*/ 20 h 35"/>
                  <a:gd name="T30" fmla="*/ 0 w 14"/>
                  <a:gd name="T31" fmla="*/ 26 h 35"/>
                  <a:gd name="T32" fmla="*/ 3 w 14"/>
                  <a:gd name="T33" fmla="*/ 3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" h="35">
                    <a:moveTo>
                      <a:pt x="3" y="33"/>
                    </a:moveTo>
                    <a:lnTo>
                      <a:pt x="6" y="35"/>
                    </a:lnTo>
                    <a:lnTo>
                      <a:pt x="9" y="33"/>
                    </a:lnTo>
                    <a:lnTo>
                      <a:pt x="11" y="25"/>
                    </a:lnTo>
                    <a:lnTo>
                      <a:pt x="13" y="20"/>
                    </a:lnTo>
                    <a:lnTo>
                      <a:pt x="14" y="17"/>
                    </a:lnTo>
                    <a:lnTo>
                      <a:pt x="10" y="8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4" y="11"/>
                    </a:lnTo>
                    <a:lnTo>
                      <a:pt x="3" y="15"/>
                    </a:lnTo>
                    <a:lnTo>
                      <a:pt x="1" y="20"/>
                    </a:lnTo>
                    <a:lnTo>
                      <a:pt x="0" y="26"/>
                    </a:lnTo>
                    <a:lnTo>
                      <a:pt x="3" y="3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Freeform 648">
                <a:extLst>
                  <a:ext uri="{FF2B5EF4-FFF2-40B4-BE49-F238E27FC236}">
                    <a16:creationId xmlns:a16="http://schemas.microsoft.com/office/drawing/2014/main" id="{EBEDD7C5-013A-E11B-F5F9-B152E61F16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7" y="2881"/>
                <a:ext cx="27" cy="9"/>
              </a:xfrm>
              <a:custGeom>
                <a:avLst/>
                <a:gdLst>
                  <a:gd name="T0" fmla="*/ 70 w 79"/>
                  <a:gd name="T1" fmla="*/ 0 h 29"/>
                  <a:gd name="T2" fmla="*/ 67 w 79"/>
                  <a:gd name="T3" fmla="*/ 3 h 29"/>
                  <a:gd name="T4" fmla="*/ 69 w 79"/>
                  <a:gd name="T5" fmla="*/ 11 h 29"/>
                  <a:gd name="T6" fmla="*/ 61 w 79"/>
                  <a:gd name="T7" fmla="*/ 13 h 29"/>
                  <a:gd name="T8" fmla="*/ 55 w 79"/>
                  <a:gd name="T9" fmla="*/ 11 h 29"/>
                  <a:gd name="T10" fmla="*/ 51 w 79"/>
                  <a:gd name="T11" fmla="*/ 5 h 29"/>
                  <a:gd name="T12" fmla="*/ 46 w 79"/>
                  <a:gd name="T13" fmla="*/ 6 h 29"/>
                  <a:gd name="T14" fmla="*/ 43 w 79"/>
                  <a:gd name="T15" fmla="*/ 10 h 29"/>
                  <a:gd name="T16" fmla="*/ 42 w 79"/>
                  <a:gd name="T17" fmla="*/ 13 h 29"/>
                  <a:gd name="T18" fmla="*/ 36 w 79"/>
                  <a:gd name="T19" fmla="*/ 14 h 29"/>
                  <a:gd name="T20" fmla="*/ 32 w 79"/>
                  <a:gd name="T21" fmla="*/ 16 h 29"/>
                  <a:gd name="T22" fmla="*/ 31 w 79"/>
                  <a:gd name="T23" fmla="*/ 19 h 29"/>
                  <a:gd name="T24" fmla="*/ 18 w 79"/>
                  <a:gd name="T25" fmla="*/ 22 h 29"/>
                  <a:gd name="T26" fmla="*/ 19 w 79"/>
                  <a:gd name="T27" fmla="*/ 17 h 29"/>
                  <a:gd name="T28" fmla="*/ 9 w 79"/>
                  <a:gd name="T29" fmla="*/ 18 h 29"/>
                  <a:gd name="T30" fmla="*/ 3 w 79"/>
                  <a:gd name="T31" fmla="*/ 22 h 29"/>
                  <a:gd name="T32" fmla="*/ 0 w 79"/>
                  <a:gd name="T33" fmla="*/ 23 h 29"/>
                  <a:gd name="T34" fmla="*/ 7 w 79"/>
                  <a:gd name="T35" fmla="*/ 22 h 29"/>
                  <a:gd name="T36" fmla="*/ 9 w 79"/>
                  <a:gd name="T37" fmla="*/ 25 h 29"/>
                  <a:gd name="T38" fmla="*/ 7 w 79"/>
                  <a:gd name="T39" fmla="*/ 28 h 29"/>
                  <a:gd name="T40" fmla="*/ 11 w 79"/>
                  <a:gd name="T41" fmla="*/ 28 h 29"/>
                  <a:gd name="T42" fmla="*/ 13 w 79"/>
                  <a:gd name="T43" fmla="*/ 29 h 29"/>
                  <a:gd name="T44" fmla="*/ 24 w 79"/>
                  <a:gd name="T45" fmla="*/ 28 h 29"/>
                  <a:gd name="T46" fmla="*/ 29 w 79"/>
                  <a:gd name="T47" fmla="*/ 25 h 29"/>
                  <a:gd name="T48" fmla="*/ 33 w 79"/>
                  <a:gd name="T49" fmla="*/ 28 h 29"/>
                  <a:gd name="T50" fmla="*/ 35 w 79"/>
                  <a:gd name="T51" fmla="*/ 26 h 29"/>
                  <a:gd name="T52" fmla="*/ 36 w 79"/>
                  <a:gd name="T53" fmla="*/ 25 h 29"/>
                  <a:gd name="T54" fmla="*/ 46 w 79"/>
                  <a:gd name="T55" fmla="*/ 18 h 29"/>
                  <a:gd name="T56" fmla="*/ 53 w 79"/>
                  <a:gd name="T57" fmla="*/ 15 h 29"/>
                  <a:gd name="T58" fmla="*/ 61 w 79"/>
                  <a:gd name="T59" fmla="*/ 17 h 29"/>
                  <a:gd name="T60" fmla="*/ 71 w 79"/>
                  <a:gd name="T61" fmla="*/ 15 h 29"/>
                  <a:gd name="T62" fmla="*/ 72 w 79"/>
                  <a:gd name="T63" fmla="*/ 14 h 29"/>
                  <a:gd name="T64" fmla="*/ 73 w 79"/>
                  <a:gd name="T65" fmla="*/ 13 h 29"/>
                  <a:gd name="T66" fmla="*/ 72 w 79"/>
                  <a:gd name="T67" fmla="*/ 10 h 29"/>
                  <a:gd name="T68" fmla="*/ 73 w 79"/>
                  <a:gd name="T69" fmla="*/ 4 h 29"/>
                  <a:gd name="T70" fmla="*/ 79 w 79"/>
                  <a:gd name="T71" fmla="*/ 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9" h="29">
                    <a:moveTo>
                      <a:pt x="76" y="0"/>
                    </a:moveTo>
                    <a:lnTo>
                      <a:pt x="70" y="0"/>
                    </a:lnTo>
                    <a:lnTo>
                      <a:pt x="67" y="0"/>
                    </a:lnTo>
                    <a:lnTo>
                      <a:pt x="67" y="3"/>
                    </a:lnTo>
                    <a:lnTo>
                      <a:pt x="70" y="9"/>
                    </a:lnTo>
                    <a:lnTo>
                      <a:pt x="69" y="11"/>
                    </a:lnTo>
                    <a:lnTo>
                      <a:pt x="66" y="13"/>
                    </a:lnTo>
                    <a:lnTo>
                      <a:pt x="61" y="13"/>
                    </a:lnTo>
                    <a:lnTo>
                      <a:pt x="59" y="14"/>
                    </a:lnTo>
                    <a:lnTo>
                      <a:pt x="55" y="11"/>
                    </a:lnTo>
                    <a:lnTo>
                      <a:pt x="54" y="9"/>
                    </a:lnTo>
                    <a:lnTo>
                      <a:pt x="51" y="5"/>
                    </a:lnTo>
                    <a:lnTo>
                      <a:pt x="49" y="4"/>
                    </a:lnTo>
                    <a:lnTo>
                      <a:pt x="46" y="6"/>
                    </a:lnTo>
                    <a:lnTo>
                      <a:pt x="43" y="7"/>
                    </a:lnTo>
                    <a:lnTo>
                      <a:pt x="43" y="10"/>
                    </a:lnTo>
                    <a:lnTo>
                      <a:pt x="42" y="12"/>
                    </a:lnTo>
                    <a:lnTo>
                      <a:pt x="42" y="13"/>
                    </a:lnTo>
                    <a:lnTo>
                      <a:pt x="37" y="14"/>
                    </a:lnTo>
                    <a:lnTo>
                      <a:pt x="36" y="14"/>
                    </a:lnTo>
                    <a:lnTo>
                      <a:pt x="33" y="16"/>
                    </a:lnTo>
                    <a:lnTo>
                      <a:pt x="32" y="16"/>
                    </a:lnTo>
                    <a:lnTo>
                      <a:pt x="32" y="17"/>
                    </a:lnTo>
                    <a:lnTo>
                      <a:pt x="31" y="19"/>
                    </a:lnTo>
                    <a:lnTo>
                      <a:pt x="22" y="22"/>
                    </a:lnTo>
                    <a:lnTo>
                      <a:pt x="18" y="22"/>
                    </a:lnTo>
                    <a:lnTo>
                      <a:pt x="19" y="20"/>
                    </a:lnTo>
                    <a:lnTo>
                      <a:pt x="19" y="17"/>
                    </a:lnTo>
                    <a:lnTo>
                      <a:pt x="17" y="17"/>
                    </a:lnTo>
                    <a:lnTo>
                      <a:pt x="9" y="18"/>
                    </a:lnTo>
                    <a:lnTo>
                      <a:pt x="5" y="19"/>
                    </a:lnTo>
                    <a:lnTo>
                      <a:pt x="3" y="22"/>
                    </a:lnTo>
                    <a:lnTo>
                      <a:pt x="0" y="22"/>
                    </a:lnTo>
                    <a:lnTo>
                      <a:pt x="0" y="23"/>
                    </a:lnTo>
                    <a:lnTo>
                      <a:pt x="4" y="23"/>
                    </a:lnTo>
                    <a:lnTo>
                      <a:pt x="7" y="22"/>
                    </a:lnTo>
                    <a:lnTo>
                      <a:pt x="9" y="22"/>
                    </a:lnTo>
                    <a:lnTo>
                      <a:pt x="9" y="25"/>
                    </a:lnTo>
                    <a:lnTo>
                      <a:pt x="7" y="26"/>
                    </a:lnTo>
                    <a:lnTo>
                      <a:pt x="7" y="28"/>
                    </a:lnTo>
                    <a:lnTo>
                      <a:pt x="8" y="28"/>
                    </a:lnTo>
                    <a:lnTo>
                      <a:pt x="11" y="28"/>
                    </a:lnTo>
                    <a:lnTo>
                      <a:pt x="12" y="26"/>
                    </a:lnTo>
                    <a:lnTo>
                      <a:pt x="13" y="29"/>
                    </a:lnTo>
                    <a:lnTo>
                      <a:pt x="15" y="29"/>
                    </a:lnTo>
                    <a:lnTo>
                      <a:pt x="24" y="28"/>
                    </a:lnTo>
                    <a:lnTo>
                      <a:pt x="26" y="25"/>
                    </a:lnTo>
                    <a:lnTo>
                      <a:pt x="29" y="25"/>
                    </a:lnTo>
                    <a:lnTo>
                      <a:pt x="32" y="26"/>
                    </a:lnTo>
                    <a:lnTo>
                      <a:pt x="33" y="28"/>
                    </a:lnTo>
                    <a:lnTo>
                      <a:pt x="35" y="28"/>
                    </a:lnTo>
                    <a:lnTo>
                      <a:pt x="35" y="26"/>
                    </a:lnTo>
                    <a:lnTo>
                      <a:pt x="35" y="25"/>
                    </a:lnTo>
                    <a:lnTo>
                      <a:pt x="36" y="25"/>
                    </a:lnTo>
                    <a:lnTo>
                      <a:pt x="36" y="22"/>
                    </a:lnTo>
                    <a:lnTo>
                      <a:pt x="46" y="18"/>
                    </a:lnTo>
                    <a:lnTo>
                      <a:pt x="51" y="16"/>
                    </a:lnTo>
                    <a:lnTo>
                      <a:pt x="53" y="15"/>
                    </a:lnTo>
                    <a:lnTo>
                      <a:pt x="56" y="16"/>
                    </a:lnTo>
                    <a:lnTo>
                      <a:pt x="61" y="17"/>
                    </a:lnTo>
                    <a:lnTo>
                      <a:pt x="65" y="18"/>
                    </a:lnTo>
                    <a:lnTo>
                      <a:pt x="71" y="15"/>
                    </a:lnTo>
                    <a:lnTo>
                      <a:pt x="71" y="14"/>
                    </a:lnTo>
                    <a:lnTo>
                      <a:pt x="72" y="14"/>
                    </a:lnTo>
                    <a:lnTo>
                      <a:pt x="73" y="14"/>
                    </a:lnTo>
                    <a:lnTo>
                      <a:pt x="73" y="13"/>
                    </a:lnTo>
                    <a:lnTo>
                      <a:pt x="74" y="13"/>
                    </a:lnTo>
                    <a:lnTo>
                      <a:pt x="72" y="10"/>
                    </a:lnTo>
                    <a:lnTo>
                      <a:pt x="73" y="9"/>
                    </a:lnTo>
                    <a:lnTo>
                      <a:pt x="73" y="4"/>
                    </a:lnTo>
                    <a:lnTo>
                      <a:pt x="74" y="3"/>
                    </a:lnTo>
                    <a:lnTo>
                      <a:pt x="79" y="1"/>
                    </a:lnTo>
                    <a:lnTo>
                      <a:pt x="76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649">
                <a:extLst>
                  <a:ext uri="{FF2B5EF4-FFF2-40B4-BE49-F238E27FC236}">
                    <a16:creationId xmlns:a16="http://schemas.microsoft.com/office/drawing/2014/main" id="{D313B7F2-5DC8-0C65-4C82-160A466AD2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7" y="2881"/>
                <a:ext cx="27" cy="9"/>
              </a:xfrm>
              <a:custGeom>
                <a:avLst/>
                <a:gdLst>
                  <a:gd name="T0" fmla="*/ 70 w 79"/>
                  <a:gd name="T1" fmla="*/ 0 h 29"/>
                  <a:gd name="T2" fmla="*/ 67 w 79"/>
                  <a:gd name="T3" fmla="*/ 3 h 29"/>
                  <a:gd name="T4" fmla="*/ 69 w 79"/>
                  <a:gd name="T5" fmla="*/ 11 h 29"/>
                  <a:gd name="T6" fmla="*/ 61 w 79"/>
                  <a:gd name="T7" fmla="*/ 13 h 29"/>
                  <a:gd name="T8" fmla="*/ 55 w 79"/>
                  <a:gd name="T9" fmla="*/ 11 h 29"/>
                  <a:gd name="T10" fmla="*/ 51 w 79"/>
                  <a:gd name="T11" fmla="*/ 5 h 29"/>
                  <a:gd name="T12" fmla="*/ 46 w 79"/>
                  <a:gd name="T13" fmla="*/ 6 h 29"/>
                  <a:gd name="T14" fmla="*/ 43 w 79"/>
                  <a:gd name="T15" fmla="*/ 10 h 29"/>
                  <a:gd name="T16" fmla="*/ 42 w 79"/>
                  <a:gd name="T17" fmla="*/ 13 h 29"/>
                  <a:gd name="T18" fmla="*/ 36 w 79"/>
                  <a:gd name="T19" fmla="*/ 14 h 29"/>
                  <a:gd name="T20" fmla="*/ 32 w 79"/>
                  <a:gd name="T21" fmla="*/ 16 h 29"/>
                  <a:gd name="T22" fmla="*/ 31 w 79"/>
                  <a:gd name="T23" fmla="*/ 19 h 29"/>
                  <a:gd name="T24" fmla="*/ 18 w 79"/>
                  <a:gd name="T25" fmla="*/ 22 h 29"/>
                  <a:gd name="T26" fmla="*/ 19 w 79"/>
                  <a:gd name="T27" fmla="*/ 17 h 29"/>
                  <a:gd name="T28" fmla="*/ 9 w 79"/>
                  <a:gd name="T29" fmla="*/ 18 h 29"/>
                  <a:gd name="T30" fmla="*/ 3 w 79"/>
                  <a:gd name="T31" fmla="*/ 22 h 29"/>
                  <a:gd name="T32" fmla="*/ 0 w 79"/>
                  <a:gd name="T33" fmla="*/ 23 h 29"/>
                  <a:gd name="T34" fmla="*/ 7 w 79"/>
                  <a:gd name="T35" fmla="*/ 22 h 29"/>
                  <a:gd name="T36" fmla="*/ 9 w 79"/>
                  <a:gd name="T37" fmla="*/ 25 h 29"/>
                  <a:gd name="T38" fmla="*/ 7 w 79"/>
                  <a:gd name="T39" fmla="*/ 28 h 29"/>
                  <a:gd name="T40" fmla="*/ 11 w 79"/>
                  <a:gd name="T41" fmla="*/ 28 h 29"/>
                  <a:gd name="T42" fmla="*/ 13 w 79"/>
                  <a:gd name="T43" fmla="*/ 29 h 29"/>
                  <a:gd name="T44" fmla="*/ 24 w 79"/>
                  <a:gd name="T45" fmla="*/ 28 h 29"/>
                  <a:gd name="T46" fmla="*/ 29 w 79"/>
                  <a:gd name="T47" fmla="*/ 25 h 29"/>
                  <a:gd name="T48" fmla="*/ 33 w 79"/>
                  <a:gd name="T49" fmla="*/ 28 h 29"/>
                  <a:gd name="T50" fmla="*/ 35 w 79"/>
                  <a:gd name="T51" fmla="*/ 26 h 29"/>
                  <a:gd name="T52" fmla="*/ 36 w 79"/>
                  <a:gd name="T53" fmla="*/ 25 h 29"/>
                  <a:gd name="T54" fmla="*/ 46 w 79"/>
                  <a:gd name="T55" fmla="*/ 18 h 29"/>
                  <a:gd name="T56" fmla="*/ 53 w 79"/>
                  <a:gd name="T57" fmla="*/ 15 h 29"/>
                  <a:gd name="T58" fmla="*/ 61 w 79"/>
                  <a:gd name="T59" fmla="*/ 17 h 29"/>
                  <a:gd name="T60" fmla="*/ 71 w 79"/>
                  <a:gd name="T61" fmla="*/ 15 h 29"/>
                  <a:gd name="T62" fmla="*/ 72 w 79"/>
                  <a:gd name="T63" fmla="*/ 14 h 29"/>
                  <a:gd name="T64" fmla="*/ 73 w 79"/>
                  <a:gd name="T65" fmla="*/ 13 h 29"/>
                  <a:gd name="T66" fmla="*/ 72 w 79"/>
                  <a:gd name="T67" fmla="*/ 10 h 29"/>
                  <a:gd name="T68" fmla="*/ 73 w 79"/>
                  <a:gd name="T69" fmla="*/ 4 h 29"/>
                  <a:gd name="T70" fmla="*/ 79 w 79"/>
                  <a:gd name="T71" fmla="*/ 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9" h="29">
                    <a:moveTo>
                      <a:pt x="76" y="0"/>
                    </a:moveTo>
                    <a:lnTo>
                      <a:pt x="70" y="0"/>
                    </a:lnTo>
                    <a:lnTo>
                      <a:pt x="67" y="0"/>
                    </a:lnTo>
                    <a:lnTo>
                      <a:pt x="67" y="3"/>
                    </a:lnTo>
                    <a:lnTo>
                      <a:pt x="70" y="9"/>
                    </a:lnTo>
                    <a:lnTo>
                      <a:pt x="69" y="11"/>
                    </a:lnTo>
                    <a:lnTo>
                      <a:pt x="66" y="13"/>
                    </a:lnTo>
                    <a:lnTo>
                      <a:pt x="61" y="13"/>
                    </a:lnTo>
                    <a:lnTo>
                      <a:pt x="59" y="14"/>
                    </a:lnTo>
                    <a:lnTo>
                      <a:pt x="55" y="11"/>
                    </a:lnTo>
                    <a:lnTo>
                      <a:pt x="54" y="9"/>
                    </a:lnTo>
                    <a:lnTo>
                      <a:pt x="51" y="5"/>
                    </a:lnTo>
                    <a:lnTo>
                      <a:pt x="49" y="4"/>
                    </a:lnTo>
                    <a:lnTo>
                      <a:pt x="46" y="6"/>
                    </a:lnTo>
                    <a:lnTo>
                      <a:pt x="43" y="7"/>
                    </a:lnTo>
                    <a:lnTo>
                      <a:pt x="43" y="10"/>
                    </a:lnTo>
                    <a:lnTo>
                      <a:pt x="42" y="12"/>
                    </a:lnTo>
                    <a:lnTo>
                      <a:pt x="42" y="13"/>
                    </a:lnTo>
                    <a:lnTo>
                      <a:pt x="37" y="14"/>
                    </a:lnTo>
                    <a:lnTo>
                      <a:pt x="36" y="14"/>
                    </a:lnTo>
                    <a:lnTo>
                      <a:pt x="33" y="16"/>
                    </a:lnTo>
                    <a:lnTo>
                      <a:pt x="32" y="16"/>
                    </a:lnTo>
                    <a:lnTo>
                      <a:pt x="32" y="17"/>
                    </a:lnTo>
                    <a:lnTo>
                      <a:pt x="31" y="19"/>
                    </a:lnTo>
                    <a:lnTo>
                      <a:pt x="22" y="22"/>
                    </a:lnTo>
                    <a:lnTo>
                      <a:pt x="18" y="22"/>
                    </a:lnTo>
                    <a:lnTo>
                      <a:pt x="19" y="20"/>
                    </a:lnTo>
                    <a:lnTo>
                      <a:pt x="19" y="17"/>
                    </a:lnTo>
                    <a:lnTo>
                      <a:pt x="17" y="17"/>
                    </a:lnTo>
                    <a:lnTo>
                      <a:pt x="9" y="18"/>
                    </a:lnTo>
                    <a:lnTo>
                      <a:pt x="5" y="19"/>
                    </a:lnTo>
                    <a:lnTo>
                      <a:pt x="3" y="22"/>
                    </a:lnTo>
                    <a:lnTo>
                      <a:pt x="0" y="22"/>
                    </a:lnTo>
                    <a:lnTo>
                      <a:pt x="0" y="23"/>
                    </a:lnTo>
                    <a:lnTo>
                      <a:pt x="4" y="23"/>
                    </a:lnTo>
                    <a:lnTo>
                      <a:pt x="7" y="22"/>
                    </a:lnTo>
                    <a:lnTo>
                      <a:pt x="9" y="22"/>
                    </a:lnTo>
                    <a:lnTo>
                      <a:pt x="9" y="25"/>
                    </a:lnTo>
                    <a:lnTo>
                      <a:pt x="7" y="26"/>
                    </a:lnTo>
                    <a:lnTo>
                      <a:pt x="7" y="28"/>
                    </a:lnTo>
                    <a:lnTo>
                      <a:pt x="8" y="28"/>
                    </a:lnTo>
                    <a:lnTo>
                      <a:pt x="11" y="28"/>
                    </a:lnTo>
                    <a:lnTo>
                      <a:pt x="12" y="26"/>
                    </a:lnTo>
                    <a:lnTo>
                      <a:pt x="13" y="29"/>
                    </a:lnTo>
                    <a:lnTo>
                      <a:pt x="15" y="29"/>
                    </a:lnTo>
                    <a:lnTo>
                      <a:pt x="24" y="28"/>
                    </a:lnTo>
                    <a:lnTo>
                      <a:pt x="26" y="25"/>
                    </a:lnTo>
                    <a:lnTo>
                      <a:pt x="29" y="25"/>
                    </a:lnTo>
                    <a:lnTo>
                      <a:pt x="32" y="26"/>
                    </a:lnTo>
                    <a:lnTo>
                      <a:pt x="33" y="28"/>
                    </a:lnTo>
                    <a:lnTo>
                      <a:pt x="35" y="28"/>
                    </a:lnTo>
                    <a:lnTo>
                      <a:pt x="35" y="26"/>
                    </a:lnTo>
                    <a:lnTo>
                      <a:pt x="35" y="25"/>
                    </a:lnTo>
                    <a:lnTo>
                      <a:pt x="36" y="25"/>
                    </a:lnTo>
                    <a:lnTo>
                      <a:pt x="36" y="22"/>
                    </a:lnTo>
                    <a:lnTo>
                      <a:pt x="46" y="18"/>
                    </a:lnTo>
                    <a:lnTo>
                      <a:pt x="51" y="16"/>
                    </a:lnTo>
                    <a:lnTo>
                      <a:pt x="53" y="15"/>
                    </a:lnTo>
                    <a:lnTo>
                      <a:pt x="56" y="16"/>
                    </a:lnTo>
                    <a:lnTo>
                      <a:pt x="61" y="17"/>
                    </a:lnTo>
                    <a:lnTo>
                      <a:pt x="65" y="18"/>
                    </a:lnTo>
                    <a:lnTo>
                      <a:pt x="71" y="15"/>
                    </a:lnTo>
                    <a:lnTo>
                      <a:pt x="71" y="14"/>
                    </a:lnTo>
                    <a:lnTo>
                      <a:pt x="72" y="14"/>
                    </a:lnTo>
                    <a:lnTo>
                      <a:pt x="73" y="14"/>
                    </a:lnTo>
                    <a:lnTo>
                      <a:pt x="73" y="13"/>
                    </a:lnTo>
                    <a:lnTo>
                      <a:pt x="74" y="13"/>
                    </a:lnTo>
                    <a:lnTo>
                      <a:pt x="72" y="10"/>
                    </a:lnTo>
                    <a:lnTo>
                      <a:pt x="73" y="9"/>
                    </a:lnTo>
                    <a:lnTo>
                      <a:pt x="73" y="4"/>
                    </a:lnTo>
                    <a:lnTo>
                      <a:pt x="74" y="3"/>
                    </a:lnTo>
                    <a:lnTo>
                      <a:pt x="79" y="1"/>
                    </a:lnTo>
                    <a:lnTo>
                      <a:pt x="76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Freeform 650">
                <a:extLst>
                  <a:ext uri="{FF2B5EF4-FFF2-40B4-BE49-F238E27FC236}">
                    <a16:creationId xmlns:a16="http://schemas.microsoft.com/office/drawing/2014/main" id="{5867CA0B-7096-D56C-E907-4ECD24ABDF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7" y="2881"/>
                <a:ext cx="27" cy="9"/>
              </a:xfrm>
              <a:custGeom>
                <a:avLst/>
                <a:gdLst>
                  <a:gd name="T0" fmla="*/ 79 w 79"/>
                  <a:gd name="T1" fmla="*/ 1 h 29"/>
                  <a:gd name="T2" fmla="*/ 73 w 79"/>
                  <a:gd name="T3" fmla="*/ 4 h 29"/>
                  <a:gd name="T4" fmla="*/ 72 w 79"/>
                  <a:gd name="T5" fmla="*/ 10 h 29"/>
                  <a:gd name="T6" fmla="*/ 73 w 79"/>
                  <a:gd name="T7" fmla="*/ 13 h 29"/>
                  <a:gd name="T8" fmla="*/ 72 w 79"/>
                  <a:gd name="T9" fmla="*/ 14 h 29"/>
                  <a:gd name="T10" fmla="*/ 71 w 79"/>
                  <a:gd name="T11" fmla="*/ 15 h 29"/>
                  <a:gd name="T12" fmla="*/ 61 w 79"/>
                  <a:gd name="T13" fmla="*/ 17 h 29"/>
                  <a:gd name="T14" fmla="*/ 53 w 79"/>
                  <a:gd name="T15" fmla="*/ 15 h 29"/>
                  <a:gd name="T16" fmla="*/ 46 w 79"/>
                  <a:gd name="T17" fmla="*/ 18 h 29"/>
                  <a:gd name="T18" fmla="*/ 36 w 79"/>
                  <a:gd name="T19" fmla="*/ 25 h 29"/>
                  <a:gd name="T20" fmla="*/ 35 w 79"/>
                  <a:gd name="T21" fmla="*/ 26 h 29"/>
                  <a:gd name="T22" fmla="*/ 33 w 79"/>
                  <a:gd name="T23" fmla="*/ 28 h 29"/>
                  <a:gd name="T24" fmla="*/ 29 w 79"/>
                  <a:gd name="T25" fmla="*/ 25 h 29"/>
                  <a:gd name="T26" fmla="*/ 24 w 79"/>
                  <a:gd name="T27" fmla="*/ 28 h 29"/>
                  <a:gd name="T28" fmla="*/ 13 w 79"/>
                  <a:gd name="T29" fmla="*/ 29 h 29"/>
                  <a:gd name="T30" fmla="*/ 11 w 79"/>
                  <a:gd name="T31" fmla="*/ 28 h 29"/>
                  <a:gd name="T32" fmla="*/ 7 w 79"/>
                  <a:gd name="T33" fmla="*/ 28 h 29"/>
                  <a:gd name="T34" fmla="*/ 9 w 79"/>
                  <a:gd name="T35" fmla="*/ 25 h 29"/>
                  <a:gd name="T36" fmla="*/ 7 w 79"/>
                  <a:gd name="T37" fmla="*/ 22 h 29"/>
                  <a:gd name="T38" fmla="*/ 0 w 79"/>
                  <a:gd name="T39" fmla="*/ 23 h 29"/>
                  <a:gd name="T40" fmla="*/ 3 w 79"/>
                  <a:gd name="T41" fmla="*/ 22 h 29"/>
                  <a:gd name="T42" fmla="*/ 9 w 79"/>
                  <a:gd name="T43" fmla="*/ 18 h 29"/>
                  <a:gd name="T44" fmla="*/ 19 w 79"/>
                  <a:gd name="T45" fmla="*/ 17 h 29"/>
                  <a:gd name="T46" fmla="*/ 18 w 79"/>
                  <a:gd name="T47" fmla="*/ 22 h 29"/>
                  <a:gd name="T48" fmla="*/ 31 w 79"/>
                  <a:gd name="T49" fmla="*/ 19 h 29"/>
                  <a:gd name="T50" fmla="*/ 32 w 79"/>
                  <a:gd name="T51" fmla="*/ 16 h 29"/>
                  <a:gd name="T52" fmla="*/ 36 w 79"/>
                  <a:gd name="T53" fmla="*/ 14 h 29"/>
                  <a:gd name="T54" fmla="*/ 42 w 79"/>
                  <a:gd name="T55" fmla="*/ 13 h 29"/>
                  <a:gd name="T56" fmla="*/ 43 w 79"/>
                  <a:gd name="T57" fmla="*/ 10 h 29"/>
                  <a:gd name="T58" fmla="*/ 46 w 79"/>
                  <a:gd name="T59" fmla="*/ 6 h 29"/>
                  <a:gd name="T60" fmla="*/ 51 w 79"/>
                  <a:gd name="T61" fmla="*/ 5 h 29"/>
                  <a:gd name="T62" fmla="*/ 55 w 79"/>
                  <a:gd name="T63" fmla="*/ 11 h 29"/>
                  <a:gd name="T64" fmla="*/ 61 w 79"/>
                  <a:gd name="T65" fmla="*/ 13 h 29"/>
                  <a:gd name="T66" fmla="*/ 69 w 79"/>
                  <a:gd name="T67" fmla="*/ 11 h 29"/>
                  <a:gd name="T68" fmla="*/ 67 w 79"/>
                  <a:gd name="T69" fmla="*/ 3 h 29"/>
                  <a:gd name="T70" fmla="*/ 70 w 79"/>
                  <a:gd name="T71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9" h="29">
                    <a:moveTo>
                      <a:pt x="76" y="0"/>
                    </a:moveTo>
                    <a:lnTo>
                      <a:pt x="79" y="1"/>
                    </a:lnTo>
                    <a:lnTo>
                      <a:pt x="74" y="3"/>
                    </a:lnTo>
                    <a:lnTo>
                      <a:pt x="73" y="4"/>
                    </a:lnTo>
                    <a:lnTo>
                      <a:pt x="73" y="9"/>
                    </a:lnTo>
                    <a:lnTo>
                      <a:pt x="72" y="10"/>
                    </a:lnTo>
                    <a:lnTo>
                      <a:pt x="74" y="13"/>
                    </a:lnTo>
                    <a:lnTo>
                      <a:pt x="73" y="13"/>
                    </a:lnTo>
                    <a:lnTo>
                      <a:pt x="73" y="14"/>
                    </a:lnTo>
                    <a:lnTo>
                      <a:pt x="72" y="14"/>
                    </a:lnTo>
                    <a:lnTo>
                      <a:pt x="71" y="14"/>
                    </a:lnTo>
                    <a:lnTo>
                      <a:pt x="71" y="15"/>
                    </a:lnTo>
                    <a:lnTo>
                      <a:pt x="65" y="18"/>
                    </a:lnTo>
                    <a:lnTo>
                      <a:pt x="61" y="17"/>
                    </a:lnTo>
                    <a:lnTo>
                      <a:pt x="56" y="16"/>
                    </a:lnTo>
                    <a:lnTo>
                      <a:pt x="53" y="15"/>
                    </a:lnTo>
                    <a:lnTo>
                      <a:pt x="51" y="16"/>
                    </a:lnTo>
                    <a:lnTo>
                      <a:pt x="46" y="18"/>
                    </a:lnTo>
                    <a:lnTo>
                      <a:pt x="36" y="22"/>
                    </a:lnTo>
                    <a:lnTo>
                      <a:pt x="36" y="25"/>
                    </a:lnTo>
                    <a:lnTo>
                      <a:pt x="35" y="25"/>
                    </a:lnTo>
                    <a:lnTo>
                      <a:pt x="35" y="26"/>
                    </a:lnTo>
                    <a:lnTo>
                      <a:pt x="35" y="28"/>
                    </a:lnTo>
                    <a:lnTo>
                      <a:pt x="33" y="28"/>
                    </a:lnTo>
                    <a:lnTo>
                      <a:pt x="32" y="26"/>
                    </a:lnTo>
                    <a:lnTo>
                      <a:pt x="29" y="25"/>
                    </a:lnTo>
                    <a:lnTo>
                      <a:pt x="26" y="25"/>
                    </a:lnTo>
                    <a:lnTo>
                      <a:pt x="24" y="28"/>
                    </a:lnTo>
                    <a:lnTo>
                      <a:pt x="15" y="29"/>
                    </a:lnTo>
                    <a:lnTo>
                      <a:pt x="13" y="29"/>
                    </a:lnTo>
                    <a:lnTo>
                      <a:pt x="12" y="26"/>
                    </a:lnTo>
                    <a:lnTo>
                      <a:pt x="11" y="28"/>
                    </a:lnTo>
                    <a:lnTo>
                      <a:pt x="8" y="28"/>
                    </a:lnTo>
                    <a:lnTo>
                      <a:pt x="7" y="28"/>
                    </a:lnTo>
                    <a:lnTo>
                      <a:pt x="7" y="26"/>
                    </a:lnTo>
                    <a:lnTo>
                      <a:pt x="9" y="25"/>
                    </a:lnTo>
                    <a:lnTo>
                      <a:pt x="9" y="22"/>
                    </a:lnTo>
                    <a:lnTo>
                      <a:pt x="7" y="22"/>
                    </a:lnTo>
                    <a:lnTo>
                      <a:pt x="4" y="23"/>
                    </a:lnTo>
                    <a:lnTo>
                      <a:pt x="0" y="23"/>
                    </a:lnTo>
                    <a:lnTo>
                      <a:pt x="0" y="22"/>
                    </a:lnTo>
                    <a:lnTo>
                      <a:pt x="3" y="22"/>
                    </a:lnTo>
                    <a:lnTo>
                      <a:pt x="5" y="19"/>
                    </a:lnTo>
                    <a:lnTo>
                      <a:pt x="9" y="18"/>
                    </a:lnTo>
                    <a:lnTo>
                      <a:pt x="17" y="17"/>
                    </a:lnTo>
                    <a:lnTo>
                      <a:pt x="19" y="17"/>
                    </a:lnTo>
                    <a:lnTo>
                      <a:pt x="19" y="20"/>
                    </a:lnTo>
                    <a:lnTo>
                      <a:pt x="18" y="22"/>
                    </a:lnTo>
                    <a:lnTo>
                      <a:pt x="22" y="22"/>
                    </a:lnTo>
                    <a:lnTo>
                      <a:pt x="31" y="19"/>
                    </a:lnTo>
                    <a:lnTo>
                      <a:pt x="32" y="17"/>
                    </a:lnTo>
                    <a:lnTo>
                      <a:pt x="32" y="16"/>
                    </a:lnTo>
                    <a:lnTo>
                      <a:pt x="33" y="16"/>
                    </a:lnTo>
                    <a:lnTo>
                      <a:pt x="36" y="14"/>
                    </a:lnTo>
                    <a:lnTo>
                      <a:pt x="37" y="14"/>
                    </a:lnTo>
                    <a:lnTo>
                      <a:pt x="42" y="13"/>
                    </a:lnTo>
                    <a:lnTo>
                      <a:pt x="42" y="12"/>
                    </a:lnTo>
                    <a:lnTo>
                      <a:pt x="43" y="10"/>
                    </a:lnTo>
                    <a:lnTo>
                      <a:pt x="43" y="7"/>
                    </a:lnTo>
                    <a:lnTo>
                      <a:pt x="46" y="6"/>
                    </a:lnTo>
                    <a:lnTo>
                      <a:pt x="49" y="4"/>
                    </a:lnTo>
                    <a:lnTo>
                      <a:pt x="51" y="5"/>
                    </a:lnTo>
                    <a:lnTo>
                      <a:pt x="54" y="9"/>
                    </a:lnTo>
                    <a:lnTo>
                      <a:pt x="55" y="11"/>
                    </a:lnTo>
                    <a:lnTo>
                      <a:pt x="59" y="14"/>
                    </a:lnTo>
                    <a:lnTo>
                      <a:pt x="61" y="13"/>
                    </a:lnTo>
                    <a:lnTo>
                      <a:pt x="66" y="13"/>
                    </a:lnTo>
                    <a:lnTo>
                      <a:pt x="69" y="11"/>
                    </a:lnTo>
                    <a:lnTo>
                      <a:pt x="70" y="9"/>
                    </a:lnTo>
                    <a:lnTo>
                      <a:pt x="67" y="3"/>
                    </a:lnTo>
                    <a:lnTo>
                      <a:pt x="67" y="0"/>
                    </a:lnTo>
                    <a:lnTo>
                      <a:pt x="70" y="0"/>
                    </a:lnTo>
                    <a:lnTo>
                      <a:pt x="76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Freeform 651">
                <a:extLst>
                  <a:ext uri="{FF2B5EF4-FFF2-40B4-BE49-F238E27FC236}">
                    <a16:creationId xmlns:a16="http://schemas.microsoft.com/office/drawing/2014/main" id="{2040E235-573F-543D-9814-8A343EB1DB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7" y="2881"/>
                <a:ext cx="27" cy="9"/>
              </a:xfrm>
              <a:custGeom>
                <a:avLst/>
                <a:gdLst>
                  <a:gd name="T0" fmla="*/ 79 w 79"/>
                  <a:gd name="T1" fmla="*/ 1 h 29"/>
                  <a:gd name="T2" fmla="*/ 73 w 79"/>
                  <a:gd name="T3" fmla="*/ 4 h 29"/>
                  <a:gd name="T4" fmla="*/ 72 w 79"/>
                  <a:gd name="T5" fmla="*/ 10 h 29"/>
                  <a:gd name="T6" fmla="*/ 73 w 79"/>
                  <a:gd name="T7" fmla="*/ 13 h 29"/>
                  <a:gd name="T8" fmla="*/ 72 w 79"/>
                  <a:gd name="T9" fmla="*/ 14 h 29"/>
                  <a:gd name="T10" fmla="*/ 71 w 79"/>
                  <a:gd name="T11" fmla="*/ 15 h 29"/>
                  <a:gd name="T12" fmla="*/ 61 w 79"/>
                  <a:gd name="T13" fmla="*/ 17 h 29"/>
                  <a:gd name="T14" fmla="*/ 53 w 79"/>
                  <a:gd name="T15" fmla="*/ 15 h 29"/>
                  <a:gd name="T16" fmla="*/ 46 w 79"/>
                  <a:gd name="T17" fmla="*/ 18 h 29"/>
                  <a:gd name="T18" fmla="*/ 36 w 79"/>
                  <a:gd name="T19" fmla="*/ 25 h 29"/>
                  <a:gd name="T20" fmla="*/ 35 w 79"/>
                  <a:gd name="T21" fmla="*/ 26 h 29"/>
                  <a:gd name="T22" fmla="*/ 33 w 79"/>
                  <a:gd name="T23" fmla="*/ 28 h 29"/>
                  <a:gd name="T24" fmla="*/ 29 w 79"/>
                  <a:gd name="T25" fmla="*/ 25 h 29"/>
                  <a:gd name="T26" fmla="*/ 24 w 79"/>
                  <a:gd name="T27" fmla="*/ 28 h 29"/>
                  <a:gd name="T28" fmla="*/ 13 w 79"/>
                  <a:gd name="T29" fmla="*/ 29 h 29"/>
                  <a:gd name="T30" fmla="*/ 11 w 79"/>
                  <a:gd name="T31" fmla="*/ 28 h 29"/>
                  <a:gd name="T32" fmla="*/ 7 w 79"/>
                  <a:gd name="T33" fmla="*/ 28 h 29"/>
                  <a:gd name="T34" fmla="*/ 9 w 79"/>
                  <a:gd name="T35" fmla="*/ 25 h 29"/>
                  <a:gd name="T36" fmla="*/ 7 w 79"/>
                  <a:gd name="T37" fmla="*/ 22 h 29"/>
                  <a:gd name="T38" fmla="*/ 0 w 79"/>
                  <a:gd name="T39" fmla="*/ 23 h 29"/>
                  <a:gd name="T40" fmla="*/ 3 w 79"/>
                  <a:gd name="T41" fmla="*/ 22 h 29"/>
                  <a:gd name="T42" fmla="*/ 9 w 79"/>
                  <a:gd name="T43" fmla="*/ 18 h 29"/>
                  <a:gd name="T44" fmla="*/ 19 w 79"/>
                  <a:gd name="T45" fmla="*/ 17 h 29"/>
                  <a:gd name="T46" fmla="*/ 18 w 79"/>
                  <a:gd name="T47" fmla="*/ 22 h 29"/>
                  <a:gd name="T48" fmla="*/ 31 w 79"/>
                  <a:gd name="T49" fmla="*/ 19 h 29"/>
                  <a:gd name="T50" fmla="*/ 32 w 79"/>
                  <a:gd name="T51" fmla="*/ 16 h 29"/>
                  <a:gd name="T52" fmla="*/ 36 w 79"/>
                  <a:gd name="T53" fmla="*/ 14 h 29"/>
                  <a:gd name="T54" fmla="*/ 42 w 79"/>
                  <a:gd name="T55" fmla="*/ 13 h 29"/>
                  <a:gd name="T56" fmla="*/ 43 w 79"/>
                  <a:gd name="T57" fmla="*/ 10 h 29"/>
                  <a:gd name="T58" fmla="*/ 46 w 79"/>
                  <a:gd name="T59" fmla="*/ 6 h 29"/>
                  <a:gd name="T60" fmla="*/ 51 w 79"/>
                  <a:gd name="T61" fmla="*/ 5 h 29"/>
                  <a:gd name="T62" fmla="*/ 55 w 79"/>
                  <a:gd name="T63" fmla="*/ 11 h 29"/>
                  <a:gd name="T64" fmla="*/ 61 w 79"/>
                  <a:gd name="T65" fmla="*/ 13 h 29"/>
                  <a:gd name="T66" fmla="*/ 69 w 79"/>
                  <a:gd name="T67" fmla="*/ 11 h 29"/>
                  <a:gd name="T68" fmla="*/ 67 w 79"/>
                  <a:gd name="T69" fmla="*/ 3 h 29"/>
                  <a:gd name="T70" fmla="*/ 70 w 79"/>
                  <a:gd name="T71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9" h="29">
                    <a:moveTo>
                      <a:pt x="76" y="0"/>
                    </a:moveTo>
                    <a:lnTo>
                      <a:pt x="79" y="1"/>
                    </a:lnTo>
                    <a:lnTo>
                      <a:pt x="74" y="3"/>
                    </a:lnTo>
                    <a:lnTo>
                      <a:pt x="73" y="4"/>
                    </a:lnTo>
                    <a:lnTo>
                      <a:pt x="73" y="9"/>
                    </a:lnTo>
                    <a:lnTo>
                      <a:pt x="72" y="10"/>
                    </a:lnTo>
                    <a:lnTo>
                      <a:pt x="74" y="13"/>
                    </a:lnTo>
                    <a:lnTo>
                      <a:pt x="73" y="13"/>
                    </a:lnTo>
                    <a:lnTo>
                      <a:pt x="73" y="14"/>
                    </a:lnTo>
                    <a:lnTo>
                      <a:pt x="72" y="14"/>
                    </a:lnTo>
                    <a:lnTo>
                      <a:pt x="71" y="14"/>
                    </a:lnTo>
                    <a:lnTo>
                      <a:pt x="71" y="15"/>
                    </a:lnTo>
                    <a:lnTo>
                      <a:pt x="65" y="18"/>
                    </a:lnTo>
                    <a:lnTo>
                      <a:pt x="61" y="17"/>
                    </a:lnTo>
                    <a:lnTo>
                      <a:pt x="56" y="16"/>
                    </a:lnTo>
                    <a:lnTo>
                      <a:pt x="53" y="15"/>
                    </a:lnTo>
                    <a:lnTo>
                      <a:pt x="51" y="16"/>
                    </a:lnTo>
                    <a:lnTo>
                      <a:pt x="46" y="18"/>
                    </a:lnTo>
                    <a:lnTo>
                      <a:pt x="36" y="22"/>
                    </a:lnTo>
                    <a:lnTo>
                      <a:pt x="36" y="25"/>
                    </a:lnTo>
                    <a:lnTo>
                      <a:pt x="35" y="25"/>
                    </a:lnTo>
                    <a:lnTo>
                      <a:pt x="35" y="26"/>
                    </a:lnTo>
                    <a:lnTo>
                      <a:pt x="35" y="28"/>
                    </a:lnTo>
                    <a:lnTo>
                      <a:pt x="33" y="28"/>
                    </a:lnTo>
                    <a:lnTo>
                      <a:pt x="32" y="26"/>
                    </a:lnTo>
                    <a:lnTo>
                      <a:pt x="29" y="25"/>
                    </a:lnTo>
                    <a:lnTo>
                      <a:pt x="26" y="25"/>
                    </a:lnTo>
                    <a:lnTo>
                      <a:pt x="24" y="28"/>
                    </a:lnTo>
                    <a:lnTo>
                      <a:pt x="15" y="29"/>
                    </a:lnTo>
                    <a:lnTo>
                      <a:pt x="13" y="29"/>
                    </a:lnTo>
                    <a:lnTo>
                      <a:pt x="12" y="26"/>
                    </a:lnTo>
                    <a:lnTo>
                      <a:pt x="11" y="28"/>
                    </a:lnTo>
                    <a:lnTo>
                      <a:pt x="8" y="28"/>
                    </a:lnTo>
                    <a:lnTo>
                      <a:pt x="7" y="28"/>
                    </a:lnTo>
                    <a:lnTo>
                      <a:pt x="7" y="26"/>
                    </a:lnTo>
                    <a:lnTo>
                      <a:pt x="9" y="25"/>
                    </a:lnTo>
                    <a:lnTo>
                      <a:pt x="9" y="22"/>
                    </a:lnTo>
                    <a:lnTo>
                      <a:pt x="7" y="22"/>
                    </a:lnTo>
                    <a:lnTo>
                      <a:pt x="4" y="23"/>
                    </a:lnTo>
                    <a:lnTo>
                      <a:pt x="0" y="23"/>
                    </a:lnTo>
                    <a:lnTo>
                      <a:pt x="0" y="22"/>
                    </a:lnTo>
                    <a:lnTo>
                      <a:pt x="3" y="22"/>
                    </a:lnTo>
                    <a:lnTo>
                      <a:pt x="5" y="19"/>
                    </a:lnTo>
                    <a:lnTo>
                      <a:pt x="9" y="18"/>
                    </a:lnTo>
                    <a:lnTo>
                      <a:pt x="17" y="17"/>
                    </a:lnTo>
                    <a:lnTo>
                      <a:pt x="19" y="17"/>
                    </a:lnTo>
                    <a:lnTo>
                      <a:pt x="19" y="20"/>
                    </a:lnTo>
                    <a:lnTo>
                      <a:pt x="18" y="22"/>
                    </a:lnTo>
                    <a:lnTo>
                      <a:pt x="22" y="22"/>
                    </a:lnTo>
                    <a:lnTo>
                      <a:pt x="31" y="19"/>
                    </a:lnTo>
                    <a:lnTo>
                      <a:pt x="32" y="17"/>
                    </a:lnTo>
                    <a:lnTo>
                      <a:pt x="32" y="16"/>
                    </a:lnTo>
                    <a:lnTo>
                      <a:pt x="33" y="16"/>
                    </a:lnTo>
                    <a:lnTo>
                      <a:pt x="36" y="14"/>
                    </a:lnTo>
                    <a:lnTo>
                      <a:pt x="37" y="14"/>
                    </a:lnTo>
                    <a:lnTo>
                      <a:pt x="42" y="13"/>
                    </a:lnTo>
                    <a:lnTo>
                      <a:pt x="42" y="12"/>
                    </a:lnTo>
                    <a:lnTo>
                      <a:pt x="43" y="10"/>
                    </a:lnTo>
                    <a:lnTo>
                      <a:pt x="43" y="7"/>
                    </a:lnTo>
                    <a:lnTo>
                      <a:pt x="46" y="6"/>
                    </a:lnTo>
                    <a:lnTo>
                      <a:pt x="49" y="4"/>
                    </a:lnTo>
                    <a:lnTo>
                      <a:pt x="51" y="5"/>
                    </a:lnTo>
                    <a:lnTo>
                      <a:pt x="54" y="9"/>
                    </a:lnTo>
                    <a:lnTo>
                      <a:pt x="55" y="11"/>
                    </a:lnTo>
                    <a:lnTo>
                      <a:pt x="59" y="14"/>
                    </a:lnTo>
                    <a:lnTo>
                      <a:pt x="61" y="13"/>
                    </a:lnTo>
                    <a:lnTo>
                      <a:pt x="66" y="13"/>
                    </a:lnTo>
                    <a:lnTo>
                      <a:pt x="69" y="11"/>
                    </a:lnTo>
                    <a:lnTo>
                      <a:pt x="70" y="9"/>
                    </a:lnTo>
                    <a:lnTo>
                      <a:pt x="67" y="3"/>
                    </a:lnTo>
                    <a:lnTo>
                      <a:pt x="67" y="0"/>
                    </a:lnTo>
                    <a:lnTo>
                      <a:pt x="70" y="0"/>
                    </a:lnTo>
                    <a:lnTo>
                      <a:pt x="76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652">
                <a:extLst>
                  <a:ext uri="{FF2B5EF4-FFF2-40B4-BE49-F238E27FC236}">
                    <a16:creationId xmlns:a16="http://schemas.microsoft.com/office/drawing/2014/main" id="{1F24EEED-F301-835E-031C-E78B465512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1" y="2640"/>
                <a:ext cx="29" cy="25"/>
              </a:xfrm>
              <a:custGeom>
                <a:avLst/>
                <a:gdLst>
                  <a:gd name="T0" fmla="*/ 51 w 87"/>
                  <a:gd name="T1" fmla="*/ 75 h 75"/>
                  <a:gd name="T2" fmla="*/ 56 w 87"/>
                  <a:gd name="T3" fmla="*/ 64 h 75"/>
                  <a:gd name="T4" fmla="*/ 55 w 87"/>
                  <a:gd name="T5" fmla="*/ 52 h 75"/>
                  <a:gd name="T6" fmla="*/ 57 w 87"/>
                  <a:gd name="T7" fmla="*/ 30 h 75"/>
                  <a:gd name="T8" fmla="*/ 66 w 87"/>
                  <a:gd name="T9" fmla="*/ 30 h 75"/>
                  <a:gd name="T10" fmla="*/ 69 w 87"/>
                  <a:gd name="T11" fmla="*/ 28 h 75"/>
                  <a:gd name="T12" fmla="*/ 79 w 87"/>
                  <a:gd name="T13" fmla="*/ 33 h 75"/>
                  <a:gd name="T14" fmla="*/ 84 w 87"/>
                  <a:gd name="T15" fmla="*/ 34 h 75"/>
                  <a:gd name="T16" fmla="*/ 83 w 87"/>
                  <a:gd name="T17" fmla="*/ 29 h 75"/>
                  <a:gd name="T18" fmla="*/ 69 w 87"/>
                  <a:gd name="T19" fmla="*/ 22 h 75"/>
                  <a:gd name="T20" fmla="*/ 62 w 87"/>
                  <a:gd name="T21" fmla="*/ 18 h 75"/>
                  <a:gd name="T22" fmla="*/ 67 w 87"/>
                  <a:gd name="T23" fmla="*/ 2 h 75"/>
                  <a:gd name="T24" fmla="*/ 66 w 87"/>
                  <a:gd name="T25" fmla="*/ 1 h 75"/>
                  <a:gd name="T26" fmla="*/ 60 w 87"/>
                  <a:gd name="T27" fmla="*/ 19 h 75"/>
                  <a:gd name="T28" fmla="*/ 56 w 87"/>
                  <a:gd name="T29" fmla="*/ 24 h 75"/>
                  <a:gd name="T30" fmla="*/ 51 w 87"/>
                  <a:gd name="T31" fmla="*/ 12 h 75"/>
                  <a:gd name="T32" fmla="*/ 49 w 87"/>
                  <a:gd name="T33" fmla="*/ 25 h 75"/>
                  <a:gd name="T34" fmla="*/ 48 w 87"/>
                  <a:gd name="T35" fmla="*/ 28 h 75"/>
                  <a:gd name="T36" fmla="*/ 38 w 87"/>
                  <a:gd name="T37" fmla="*/ 30 h 75"/>
                  <a:gd name="T38" fmla="*/ 40 w 87"/>
                  <a:gd name="T39" fmla="*/ 17 h 75"/>
                  <a:gd name="T40" fmla="*/ 40 w 87"/>
                  <a:gd name="T41" fmla="*/ 12 h 75"/>
                  <a:gd name="T42" fmla="*/ 36 w 87"/>
                  <a:gd name="T43" fmla="*/ 21 h 75"/>
                  <a:gd name="T44" fmla="*/ 30 w 87"/>
                  <a:gd name="T45" fmla="*/ 24 h 75"/>
                  <a:gd name="T46" fmla="*/ 28 w 87"/>
                  <a:gd name="T47" fmla="*/ 30 h 75"/>
                  <a:gd name="T48" fmla="*/ 26 w 87"/>
                  <a:gd name="T49" fmla="*/ 25 h 75"/>
                  <a:gd name="T50" fmla="*/ 21 w 87"/>
                  <a:gd name="T51" fmla="*/ 25 h 75"/>
                  <a:gd name="T52" fmla="*/ 11 w 87"/>
                  <a:gd name="T53" fmla="*/ 30 h 75"/>
                  <a:gd name="T54" fmla="*/ 3 w 87"/>
                  <a:gd name="T55" fmla="*/ 30 h 75"/>
                  <a:gd name="T56" fmla="*/ 1 w 87"/>
                  <a:gd name="T57" fmla="*/ 37 h 75"/>
                  <a:gd name="T58" fmla="*/ 0 w 87"/>
                  <a:gd name="T59" fmla="*/ 43 h 75"/>
                  <a:gd name="T60" fmla="*/ 0 w 87"/>
                  <a:gd name="T61" fmla="*/ 54 h 75"/>
                  <a:gd name="T62" fmla="*/ 10 w 87"/>
                  <a:gd name="T63" fmla="*/ 64 h 75"/>
                  <a:gd name="T64" fmla="*/ 15 w 87"/>
                  <a:gd name="T65" fmla="*/ 68 h 75"/>
                  <a:gd name="T66" fmla="*/ 11 w 87"/>
                  <a:gd name="T67" fmla="*/ 63 h 75"/>
                  <a:gd name="T68" fmla="*/ 8 w 87"/>
                  <a:gd name="T69" fmla="*/ 41 h 75"/>
                  <a:gd name="T70" fmla="*/ 13 w 87"/>
                  <a:gd name="T71" fmla="*/ 39 h 75"/>
                  <a:gd name="T72" fmla="*/ 19 w 87"/>
                  <a:gd name="T73" fmla="*/ 49 h 75"/>
                  <a:gd name="T74" fmla="*/ 19 w 87"/>
                  <a:gd name="T75" fmla="*/ 58 h 75"/>
                  <a:gd name="T76" fmla="*/ 27 w 87"/>
                  <a:gd name="T77" fmla="*/ 60 h 75"/>
                  <a:gd name="T78" fmla="*/ 30 w 87"/>
                  <a:gd name="T79" fmla="*/ 71 h 75"/>
                  <a:gd name="T80" fmla="*/ 36 w 87"/>
                  <a:gd name="T81" fmla="*/ 70 h 75"/>
                  <a:gd name="T82" fmla="*/ 29 w 87"/>
                  <a:gd name="T83" fmla="*/ 51 h 75"/>
                  <a:gd name="T84" fmla="*/ 31 w 87"/>
                  <a:gd name="T85" fmla="*/ 46 h 75"/>
                  <a:gd name="T86" fmla="*/ 29 w 87"/>
                  <a:gd name="T87" fmla="*/ 40 h 75"/>
                  <a:gd name="T88" fmla="*/ 36 w 87"/>
                  <a:gd name="T89" fmla="*/ 35 h 75"/>
                  <a:gd name="T90" fmla="*/ 38 w 87"/>
                  <a:gd name="T91" fmla="*/ 45 h 75"/>
                  <a:gd name="T92" fmla="*/ 42 w 87"/>
                  <a:gd name="T93" fmla="*/ 46 h 75"/>
                  <a:gd name="T94" fmla="*/ 48 w 87"/>
                  <a:gd name="T95" fmla="*/ 54 h 75"/>
                  <a:gd name="T96" fmla="*/ 49 w 87"/>
                  <a:gd name="T97" fmla="*/ 66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7" h="75">
                    <a:moveTo>
                      <a:pt x="51" y="70"/>
                    </a:moveTo>
                    <a:lnTo>
                      <a:pt x="51" y="73"/>
                    </a:lnTo>
                    <a:lnTo>
                      <a:pt x="51" y="75"/>
                    </a:lnTo>
                    <a:lnTo>
                      <a:pt x="52" y="73"/>
                    </a:lnTo>
                    <a:lnTo>
                      <a:pt x="55" y="70"/>
                    </a:lnTo>
                    <a:lnTo>
                      <a:pt x="56" y="64"/>
                    </a:lnTo>
                    <a:lnTo>
                      <a:pt x="56" y="60"/>
                    </a:lnTo>
                    <a:lnTo>
                      <a:pt x="56" y="58"/>
                    </a:lnTo>
                    <a:lnTo>
                      <a:pt x="55" y="52"/>
                    </a:lnTo>
                    <a:lnTo>
                      <a:pt x="56" y="49"/>
                    </a:lnTo>
                    <a:lnTo>
                      <a:pt x="57" y="35"/>
                    </a:lnTo>
                    <a:lnTo>
                      <a:pt x="57" y="30"/>
                    </a:lnTo>
                    <a:lnTo>
                      <a:pt x="62" y="29"/>
                    </a:lnTo>
                    <a:lnTo>
                      <a:pt x="63" y="28"/>
                    </a:lnTo>
                    <a:lnTo>
                      <a:pt x="66" y="30"/>
                    </a:lnTo>
                    <a:lnTo>
                      <a:pt x="66" y="29"/>
                    </a:lnTo>
                    <a:lnTo>
                      <a:pt x="67" y="29"/>
                    </a:lnTo>
                    <a:lnTo>
                      <a:pt x="69" y="28"/>
                    </a:lnTo>
                    <a:lnTo>
                      <a:pt x="75" y="27"/>
                    </a:lnTo>
                    <a:lnTo>
                      <a:pt x="79" y="31"/>
                    </a:lnTo>
                    <a:lnTo>
                      <a:pt x="79" y="33"/>
                    </a:lnTo>
                    <a:lnTo>
                      <a:pt x="81" y="34"/>
                    </a:lnTo>
                    <a:lnTo>
                      <a:pt x="82" y="34"/>
                    </a:lnTo>
                    <a:lnTo>
                      <a:pt x="84" y="34"/>
                    </a:lnTo>
                    <a:lnTo>
                      <a:pt x="87" y="32"/>
                    </a:lnTo>
                    <a:lnTo>
                      <a:pt x="84" y="30"/>
                    </a:lnTo>
                    <a:lnTo>
                      <a:pt x="83" y="29"/>
                    </a:lnTo>
                    <a:lnTo>
                      <a:pt x="81" y="27"/>
                    </a:lnTo>
                    <a:lnTo>
                      <a:pt x="79" y="24"/>
                    </a:lnTo>
                    <a:lnTo>
                      <a:pt x="69" y="22"/>
                    </a:lnTo>
                    <a:lnTo>
                      <a:pt x="65" y="21"/>
                    </a:lnTo>
                    <a:lnTo>
                      <a:pt x="63" y="20"/>
                    </a:lnTo>
                    <a:lnTo>
                      <a:pt x="62" y="18"/>
                    </a:lnTo>
                    <a:lnTo>
                      <a:pt x="64" y="17"/>
                    </a:lnTo>
                    <a:lnTo>
                      <a:pt x="68" y="6"/>
                    </a:lnTo>
                    <a:lnTo>
                      <a:pt x="67" y="2"/>
                    </a:lnTo>
                    <a:lnTo>
                      <a:pt x="67" y="1"/>
                    </a:lnTo>
                    <a:lnTo>
                      <a:pt x="66" y="0"/>
                    </a:lnTo>
                    <a:lnTo>
                      <a:pt x="66" y="1"/>
                    </a:lnTo>
                    <a:lnTo>
                      <a:pt x="62" y="7"/>
                    </a:lnTo>
                    <a:lnTo>
                      <a:pt x="61" y="12"/>
                    </a:lnTo>
                    <a:lnTo>
                      <a:pt x="60" y="19"/>
                    </a:lnTo>
                    <a:lnTo>
                      <a:pt x="58" y="22"/>
                    </a:lnTo>
                    <a:lnTo>
                      <a:pt x="58" y="24"/>
                    </a:lnTo>
                    <a:lnTo>
                      <a:pt x="56" y="24"/>
                    </a:lnTo>
                    <a:lnTo>
                      <a:pt x="57" y="19"/>
                    </a:lnTo>
                    <a:lnTo>
                      <a:pt x="55" y="13"/>
                    </a:lnTo>
                    <a:lnTo>
                      <a:pt x="51" y="12"/>
                    </a:lnTo>
                    <a:lnTo>
                      <a:pt x="50" y="20"/>
                    </a:lnTo>
                    <a:lnTo>
                      <a:pt x="49" y="22"/>
                    </a:lnTo>
                    <a:lnTo>
                      <a:pt x="49" y="25"/>
                    </a:lnTo>
                    <a:lnTo>
                      <a:pt x="48" y="25"/>
                    </a:lnTo>
                    <a:lnTo>
                      <a:pt x="48" y="26"/>
                    </a:lnTo>
                    <a:lnTo>
                      <a:pt x="48" y="28"/>
                    </a:lnTo>
                    <a:lnTo>
                      <a:pt x="42" y="30"/>
                    </a:lnTo>
                    <a:lnTo>
                      <a:pt x="39" y="30"/>
                    </a:lnTo>
                    <a:lnTo>
                      <a:pt x="38" y="30"/>
                    </a:lnTo>
                    <a:lnTo>
                      <a:pt x="39" y="28"/>
                    </a:lnTo>
                    <a:lnTo>
                      <a:pt x="39" y="21"/>
                    </a:lnTo>
                    <a:lnTo>
                      <a:pt x="40" y="17"/>
                    </a:lnTo>
                    <a:lnTo>
                      <a:pt x="40" y="14"/>
                    </a:lnTo>
                    <a:lnTo>
                      <a:pt x="41" y="13"/>
                    </a:lnTo>
                    <a:lnTo>
                      <a:pt x="40" y="12"/>
                    </a:lnTo>
                    <a:lnTo>
                      <a:pt x="39" y="14"/>
                    </a:lnTo>
                    <a:lnTo>
                      <a:pt x="37" y="16"/>
                    </a:lnTo>
                    <a:lnTo>
                      <a:pt x="36" y="21"/>
                    </a:lnTo>
                    <a:lnTo>
                      <a:pt x="33" y="22"/>
                    </a:lnTo>
                    <a:lnTo>
                      <a:pt x="33" y="24"/>
                    </a:lnTo>
                    <a:lnTo>
                      <a:pt x="30" y="24"/>
                    </a:lnTo>
                    <a:lnTo>
                      <a:pt x="29" y="27"/>
                    </a:lnTo>
                    <a:lnTo>
                      <a:pt x="28" y="29"/>
                    </a:lnTo>
                    <a:lnTo>
                      <a:pt x="28" y="30"/>
                    </a:lnTo>
                    <a:lnTo>
                      <a:pt x="27" y="30"/>
                    </a:lnTo>
                    <a:lnTo>
                      <a:pt x="25" y="27"/>
                    </a:lnTo>
                    <a:lnTo>
                      <a:pt x="26" y="25"/>
                    </a:lnTo>
                    <a:lnTo>
                      <a:pt x="27" y="21"/>
                    </a:lnTo>
                    <a:lnTo>
                      <a:pt x="26" y="21"/>
                    </a:lnTo>
                    <a:lnTo>
                      <a:pt x="21" y="25"/>
                    </a:lnTo>
                    <a:lnTo>
                      <a:pt x="18" y="27"/>
                    </a:lnTo>
                    <a:lnTo>
                      <a:pt x="15" y="29"/>
                    </a:lnTo>
                    <a:lnTo>
                      <a:pt x="11" y="30"/>
                    </a:lnTo>
                    <a:lnTo>
                      <a:pt x="9" y="30"/>
                    </a:lnTo>
                    <a:lnTo>
                      <a:pt x="5" y="29"/>
                    </a:lnTo>
                    <a:lnTo>
                      <a:pt x="3" y="30"/>
                    </a:lnTo>
                    <a:lnTo>
                      <a:pt x="0" y="31"/>
                    </a:lnTo>
                    <a:lnTo>
                      <a:pt x="1" y="36"/>
                    </a:lnTo>
                    <a:lnTo>
                      <a:pt x="1" y="37"/>
                    </a:lnTo>
                    <a:lnTo>
                      <a:pt x="2" y="39"/>
                    </a:lnTo>
                    <a:lnTo>
                      <a:pt x="1" y="41"/>
                    </a:lnTo>
                    <a:lnTo>
                      <a:pt x="0" y="43"/>
                    </a:lnTo>
                    <a:lnTo>
                      <a:pt x="1" y="46"/>
                    </a:lnTo>
                    <a:lnTo>
                      <a:pt x="1" y="52"/>
                    </a:lnTo>
                    <a:lnTo>
                      <a:pt x="0" y="54"/>
                    </a:lnTo>
                    <a:lnTo>
                      <a:pt x="2" y="57"/>
                    </a:lnTo>
                    <a:lnTo>
                      <a:pt x="8" y="61"/>
                    </a:lnTo>
                    <a:lnTo>
                      <a:pt x="10" y="64"/>
                    </a:lnTo>
                    <a:lnTo>
                      <a:pt x="13" y="66"/>
                    </a:lnTo>
                    <a:lnTo>
                      <a:pt x="14" y="67"/>
                    </a:lnTo>
                    <a:lnTo>
                      <a:pt x="15" y="68"/>
                    </a:lnTo>
                    <a:lnTo>
                      <a:pt x="14" y="67"/>
                    </a:lnTo>
                    <a:lnTo>
                      <a:pt x="13" y="66"/>
                    </a:lnTo>
                    <a:lnTo>
                      <a:pt x="11" y="63"/>
                    </a:lnTo>
                    <a:lnTo>
                      <a:pt x="9" y="59"/>
                    </a:lnTo>
                    <a:lnTo>
                      <a:pt x="7" y="50"/>
                    </a:lnTo>
                    <a:lnTo>
                      <a:pt x="8" y="41"/>
                    </a:lnTo>
                    <a:lnTo>
                      <a:pt x="8" y="38"/>
                    </a:lnTo>
                    <a:lnTo>
                      <a:pt x="11" y="38"/>
                    </a:lnTo>
                    <a:lnTo>
                      <a:pt x="13" y="39"/>
                    </a:lnTo>
                    <a:lnTo>
                      <a:pt x="15" y="44"/>
                    </a:lnTo>
                    <a:lnTo>
                      <a:pt x="17" y="47"/>
                    </a:lnTo>
                    <a:lnTo>
                      <a:pt x="19" y="49"/>
                    </a:lnTo>
                    <a:lnTo>
                      <a:pt x="20" y="50"/>
                    </a:lnTo>
                    <a:lnTo>
                      <a:pt x="20" y="54"/>
                    </a:lnTo>
                    <a:lnTo>
                      <a:pt x="19" y="58"/>
                    </a:lnTo>
                    <a:lnTo>
                      <a:pt x="22" y="60"/>
                    </a:lnTo>
                    <a:lnTo>
                      <a:pt x="25" y="59"/>
                    </a:lnTo>
                    <a:lnTo>
                      <a:pt x="27" y="60"/>
                    </a:lnTo>
                    <a:lnTo>
                      <a:pt x="28" y="61"/>
                    </a:lnTo>
                    <a:lnTo>
                      <a:pt x="28" y="64"/>
                    </a:lnTo>
                    <a:lnTo>
                      <a:pt x="30" y="71"/>
                    </a:lnTo>
                    <a:lnTo>
                      <a:pt x="30" y="72"/>
                    </a:lnTo>
                    <a:lnTo>
                      <a:pt x="31" y="72"/>
                    </a:lnTo>
                    <a:lnTo>
                      <a:pt x="36" y="70"/>
                    </a:lnTo>
                    <a:lnTo>
                      <a:pt x="36" y="57"/>
                    </a:lnTo>
                    <a:lnTo>
                      <a:pt x="32" y="54"/>
                    </a:lnTo>
                    <a:lnTo>
                      <a:pt x="29" y="51"/>
                    </a:lnTo>
                    <a:lnTo>
                      <a:pt x="30" y="50"/>
                    </a:lnTo>
                    <a:lnTo>
                      <a:pt x="31" y="48"/>
                    </a:lnTo>
                    <a:lnTo>
                      <a:pt x="31" y="46"/>
                    </a:lnTo>
                    <a:lnTo>
                      <a:pt x="28" y="44"/>
                    </a:lnTo>
                    <a:lnTo>
                      <a:pt x="27" y="43"/>
                    </a:lnTo>
                    <a:lnTo>
                      <a:pt x="29" y="40"/>
                    </a:lnTo>
                    <a:lnTo>
                      <a:pt x="33" y="37"/>
                    </a:lnTo>
                    <a:lnTo>
                      <a:pt x="34" y="35"/>
                    </a:lnTo>
                    <a:lnTo>
                      <a:pt x="36" y="35"/>
                    </a:lnTo>
                    <a:lnTo>
                      <a:pt x="36" y="38"/>
                    </a:lnTo>
                    <a:lnTo>
                      <a:pt x="36" y="43"/>
                    </a:lnTo>
                    <a:lnTo>
                      <a:pt x="38" y="45"/>
                    </a:lnTo>
                    <a:lnTo>
                      <a:pt x="39" y="44"/>
                    </a:lnTo>
                    <a:lnTo>
                      <a:pt x="41" y="45"/>
                    </a:lnTo>
                    <a:lnTo>
                      <a:pt x="42" y="46"/>
                    </a:lnTo>
                    <a:lnTo>
                      <a:pt x="44" y="49"/>
                    </a:lnTo>
                    <a:lnTo>
                      <a:pt x="46" y="53"/>
                    </a:lnTo>
                    <a:lnTo>
                      <a:pt x="48" y="54"/>
                    </a:lnTo>
                    <a:lnTo>
                      <a:pt x="49" y="58"/>
                    </a:lnTo>
                    <a:lnTo>
                      <a:pt x="48" y="63"/>
                    </a:lnTo>
                    <a:lnTo>
                      <a:pt x="49" y="66"/>
                    </a:lnTo>
                    <a:lnTo>
                      <a:pt x="50" y="68"/>
                    </a:lnTo>
                    <a:lnTo>
                      <a:pt x="51" y="7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653">
                <a:extLst>
                  <a:ext uri="{FF2B5EF4-FFF2-40B4-BE49-F238E27FC236}">
                    <a16:creationId xmlns:a16="http://schemas.microsoft.com/office/drawing/2014/main" id="{8410FC97-239B-C87F-EA5F-EA33D4E790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" y="2609"/>
                <a:ext cx="11" cy="14"/>
              </a:xfrm>
              <a:custGeom>
                <a:avLst/>
                <a:gdLst>
                  <a:gd name="T0" fmla="*/ 22 w 33"/>
                  <a:gd name="T1" fmla="*/ 43 h 44"/>
                  <a:gd name="T2" fmla="*/ 25 w 33"/>
                  <a:gd name="T3" fmla="*/ 41 h 44"/>
                  <a:gd name="T4" fmla="*/ 26 w 33"/>
                  <a:gd name="T5" fmla="*/ 39 h 44"/>
                  <a:gd name="T6" fmla="*/ 25 w 33"/>
                  <a:gd name="T7" fmla="*/ 39 h 44"/>
                  <a:gd name="T8" fmla="*/ 22 w 33"/>
                  <a:gd name="T9" fmla="*/ 39 h 44"/>
                  <a:gd name="T10" fmla="*/ 17 w 33"/>
                  <a:gd name="T11" fmla="*/ 41 h 44"/>
                  <a:gd name="T12" fmla="*/ 15 w 33"/>
                  <a:gd name="T13" fmla="*/ 39 h 44"/>
                  <a:gd name="T14" fmla="*/ 14 w 33"/>
                  <a:gd name="T15" fmla="*/ 37 h 44"/>
                  <a:gd name="T16" fmla="*/ 11 w 33"/>
                  <a:gd name="T17" fmla="*/ 32 h 44"/>
                  <a:gd name="T18" fmla="*/ 10 w 33"/>
                  <a:gd name="T19" fmla="*/ 27 h 44"/>
                  <a:gd name="T20" fmla="*/ 12 w 33"/>
                  <a:gd name="T21" fmla="*/ 25 h 44"/>
                  <a:gd name="T22" fmla="*/ 14 w 33"/>
                  <a:gd name="T23" fmla="*/ 26 h 44"/>
                  <a:gd name="T24" fmla="*/ 21 w 33"/>
                  <a:gd name="T25" fmla="*/ 28 h 44"/>
                  <a:gd name="T26" fmla="*/ 21 w 33"/>
                  <a:gd name="T27" fmla="*/ 27 h 44"/>
                  <a:gd name="T28" fmla="*/ 22 w 33"/>
                  <a:gd name="T29" fmla="*/ 27 h 44"/>
                  <a:gd name="T30" fmla="*/ 25 w 33"/>
                  <a:gd name="T31" fmla="*/ 27 h 44"/>
                  <a:gd name="T32" fmla="*/ 26 w 33"/>
                  <a:gd name="T33" fmla="*/ 25 h 44"/>
                  <a:gd name="T34" fmla="*/ 23 w 33"/>
                  <a:gd name="T35" fmla="*/ 22 h 44"/>
                  <a:gd name="T36" fmla="*/ 23 w 33"/>
                  <a:gd name="T37" fmla="*/ 20 h 44"/>
                  <a:gd name="T38" fmla="*/ 23 w 33"/>
                  <a:gd name="T39" fmla="*/ 19 h 44"/>
                  <a:gd name="T40" fmla="*/ 26 w 33"/>
                  <a:gd name="T41" fmla="*/ 22 h 44"/>
                  <a:gd name="T42" fmla="*/ 31 w 33"/>
                  <a:gd name="T43" fmla="*/ 20 h 44"/>
                  <a:gd name="T44" fmla="*/ 33 w 33"/>
                  <a:gd name="T45" fmla="*/ 17 h 44"/>
                  <a:gd name="T46" fmla="*/ 32 w 33"/>
                  <a:gd name="T47" fmla="*/ 16 h 44"/>
                  <a:gd name="T48" fmla="*/ 30 w 33"/>
                  <a:gd name="T49" fmla="*/ 17 h 44"/>
                  <a:gd name="T50" fmla="*/ 20 w 33"/>
                  <a:gd name="T51" fmla="*/ 12 h 44"/>
                  <a:gd name="T52" fmla="*/ 17 w 33"/>
                  <a:gd name="T53" fmla="*/ 11 h 44"/>
                  <a:gd name="T54" fmla="*/ 18 w 33"/>
                  <a:gd name="T55" fmla="*/ 13 h 44"/>
                  <a:gd name="T56" fmla="*/ 20 w 33"/>
                  <a:gd name="T57" fmla="*/ 16 h 44"/>
                  <a:gd name="T58" fmla="*/ 21 w 33"/>
                  <a:gd name="T59" fmla="*/ 20 h 44"/>
                  <a:gd name="T60" fmla="*/ 19 w 33"/>
                  <a:gd name="T61" fmla="*/ 23 h 44"/>
                  <a:gd name="T62" fmla="*/ 19 w 33"/>
                  <a:gd name="T63" fmla="*/ 24 h 44"/>
                  <a:gd name="T64" fmla="*/ 16 w 33"/>
                  <a:gd name="T65" fmla="*/ 23 h 44"/>
                  <a:gd name="T66" fmla="*/ 15 w 33"/>
                  <a:gd name="T67" fmla="*/ 20 h 44"/>
                  <a:gd name="T68" fmla="*/ 15 w 33"/>
                  <a:gd name="T69" fmla="*/ 11 h 44"/>
                  <a:gd name="T70" fmla="*/ 11 w 33"/>
                  <a:gd name="T71" fmla="*/ 3 h 44"/>
                  <a:gd name="T72" fmla="*/ 10 w 33"/>
                  <a:gd name="T73" fmla="*/ 0 h 44"/>
                  <a:gd name="T74" fmla="*/ 9 w 33"/>
                  <a:gd name="T75" fmla="*/ 3 h 44"/>
                  <a:gd name="T76" fmla="*/ 12 w 33"/>
                  <a:gd name="T77" fmla="*/ 10 h 44"/>
                  <a:gd name="T78" fmla="*/ 12 w 33"/>
                  <a:gd name="T79" fmla="*/ 11 h 44"/>
                  <a:gd name="T80" fmla="*/ 13 w 33"/>
                  <a:gd name="T81" fmla="*/ 13 h 44"/>
                  <a:gd name="T82" fmla="*/ 12 w 33"/>
                  <a:gd name="T83" fmla="*/ 13 h 44"/>
                  <a:gd name="T84" fmla="*/ 12 w 33"/>
                  <a:gd name="T85" fmla="*/ 14 h 44"/>
                  <a:gd name="T86" fmla="*/ 12 w 33"/>
                  <a:gd name="T87" fmla="*/ 16 h 44"/>
                  <a:gd name="T88" fmla="*/ 9 w 33"/>
                  <a:gd name="T89" fmla="*/ 24 h 44"/>
                  <a:gd name="T90" fmla="*/ 6 w 33"/>
                  <a:gd name="T91" fmla="*/ 23 h 44"/>
                  <a:gd name="T92" fmla="*/ 2 w 33"/>
                  <a:gd name="T93" fmla="*/ 23 h 44"/>
                  <a:gd name="T94" fmla="*/ 1 w 33"/>
                  <a:gd name="T95" fmla="*/ 26 h 44"/>
                  <a:gd name="T96" fmla="*/ 0 w 33"/>
                  <a:gd name="T97" fmla="*/ 28 h 44"/>
                  <a:gd name="T98" fmla="*/ 3 w 33"/>
                  <a:gd name="T99" fmla="*/ 30 h 44"/>
                  <a:gd name="T100" fmla="*/ 4 w 33"/>
                  <a:gd name="T101" fmla="*/ 30 h 44"/>
                  <a:gd name="T102" fmla="*/ 4 w 33"/>
                  <a:gd name="T103" fmla="*/ 32 h 44"/>
                  <a:gd name="T104" fmla="*/ 3 w 33"/>
                  <a:gd name="T105" fmla="*/ 36 h 44"/>
                  <a:gd name="T106" fmla="*/ 7 w 33"/>
                  <a:gd name="T107" fmla="*/ 37 h 44"/>
                  <a:gd name="T108" fmla="*/ 9 w 33"/>
                  <a:gd name="T109" fmla="*/ 36 h 44"/>
                  <a:gd name="T110" fmla="*/ 10 w 33"/>
                  <a:gd name="T111" fmla="*/ 37 h 44"/>
                  <a:gd name="T112" fmla="*/ 10 w 33"/>
                  <a:gd name="T113" fmla="*/ 41 h 44"/>
                  <a:gd name="T114" fmla="*/ 12 w 33"/>
                  <a:gd name="T115" fmla="*/ 43 h 44"/>
                  <a:gd name="T116" fmla="*/ 13 w 33"/>
                  <a:gd name="T117" fmla="*/ 44 h 44"/>
                  <a:gd name="T118" fmla="*/ 15 w 33"/>
                  <a:gd name="T119" fmla="*/ 44 h 44"/>
                  <a:gd name="T120" fmla="*/ 22 w 33"/>
                  <a:gd name="T121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3" h="44">
                    <a:moveTo>
                      <a:pt x="22" y="43"/>
                    </a:moveTo>
                    <a:lnTo>
                      <a:pt x="25" y="41"/>
                    </a:lnTo>
                    <a:lnTo>
                      <a:pt x="26" y="39"/>
                    </a:lnTo>
                    <a:lnTo>
                      <a:pt x="25" y="39"/>
                    </a:lnTo>
                    <a:lnTo>
                      <a:pt x="22" y="39"/>
                    </a:lnTo>
                    <a:lnTo>
                      <a:pt x="17" y="41"/>
                    </a:lnTo>
                    <a:lnTo>
                      <a:pt x="15" y="39"/>
                    </a:lnTo>
                    <a:lnTo>
                      <a:pt x="14" y="37"/>
                    </a:lnTo>
                    <a:lnTo>
                      <a:pt x="11" y="32"/>
                    </a:lnTo>
                    <a:lnTo>
                      <a:pt x="10" y="27"/>
                    </a:lnTo>
                    <a:lnTo>
                      <a:pt x="12" y="25"/>
                    </a:lnTo>
                    <a:lnTo>
                      <a:pt x="14" y="26"/>
                    </a:lnTo>
                    <a:lnTo>
                      <a:pt x="21" y="28"/>
                    </a:lnTo>
                    <a:lnTo>
                      <a:pt x="21" y="27"/>
                    </a:lnTo>
                    <a:lnTo>
                      <a:pt x="22" y="27"/>
                    </a:lnTo>
                    <a:lnTo>
                      <a:pt x="25" y="27"/>
                    </a:lnTo>
                    <a:lnTo>
                      <a:pt x="26" y="25"/>
                    </a:lnTo>
                    <a:lnTo>
                      <a:pt x="23" y="22"/>
                    </a:lnTo>
                    <a:lnTo>
                      <a:pt x="23" y="20"/>
                    </a:lnTo>
                    <a:lnTo>
                      <a:pt x="23" y="19"/>
                    </a:lnTo>
                    <a:lnTo>
                      <a:pt x="26" y="22"/>
                    </a:lnTo>
                    <a:lnTo>
                      <a:pt x="31" y="20"/>
                    </a:lnTo>
                    <a:lnTo>
                      <a:pt x="33" y="17"/>
                    </a:lnTo>
                    <a:lnTo>
                      <a:pt x="32" y="16"/>
                    </a:lnTo>
                    <a:lnTo>
                      <a:pt x="30" y="17"/>
                    </a:lnTo>
                    <a:lnTo>
                      <a:pt x="20" y="12"/>
                    </a:lnTo>
                    <a:lnTo>
                      <a:pt x="17" y="11"/>
                    </a:lnTo>
                    <a:lnTo>
                      <a:pt x="18" y="13"/>
                    </a:lnTo>
                    <a:lnTo>
                      <a:pt x="20" y="16"/>
                    </a:lnTo>
                    <a:lnTo>
                      <a:pt x="21" y="20"/>
                    </a:lnTo>
                    <a:lnTo>
                      <a:pt x="19" y="23"/>
                    </a:lnTo>
                    <a:lnTo>
                      <a:pt x="19" y="24"/>
                    </a:lnTo>
                    <a:lnTo>
                      <a:pt x="16" y="23"/>
                    </a:lnTo>
                    <a:lnTo>
                      <a:pt x="15" y="20"/>
                    </a:lnTo>
                    <a:lnTo>
                      <a:pt x="15" y="11"/>
                    </a:lnTo>
                    <a:lnTo>
                      <a:pt x="11" y="3"/>
                    </a:lnTo>
                    <a:lnTo>
                      <a:pt x="10" y="0"/>
                    </a:lnTo>
                    <a:lnTo>
                      <a:pt x="9" y="3"/>
                    </a:lnTo>
                    <a:lnTo>
                      <a:pt x="12" y="10"/>
                    </a:lnTo>
                    <a:lnTo>
                      <a:pt x="12" y="11"/>
                    </a:lnTo>
                    <a:lnTo>
                      <a:pt x="13" y="13"/>
                    </a:lnTo>
                    <a:lnTo>
                      <a:pt x="12" y="13"/>
                    </a:lnTo>
                    <a:lnTo>
                      <a:pt x="12" y="14"/>
                    </a:lnTo>
                    <a:lnTo>
                      <a:pt x="12" y="16"/>
                    </a:lnTo>
                    <a:lnTo>
                      <a:pt x="9" y="24"/>
                    </a:lnTo>
                    <a:lnTo>
                      <a:pt x="6" y="23"/>
                    </a:lnTo>
                    <a:lnTo>
                      <a:pt x="2" y="23"/>
                    </a:lnTo>
                    <a:lnTo>
                      <a:pt x="1" y="26"/>
                    </a:lnTo>
                    <a:lnTo>
                      <a:pt x="0" y="28"/>
                    </a:lnTo>
                    <a:lnTo>
                      <a:pt x="3" y="30"/>
                    </a:lnTo>
                    <a:lnTo>
                      <a:pt x="4" y="30"/>
                    </a:lnTo>
                    <a:lnTo>
                      <a:pt x="4" y="32"/>
                    </a:lnTo>
                    <a:lnTo>
                      <a:pt x="3" y="36"/>
                    </a:lnTo>
                    <a:lnTo>
                      <a:pt x="7" y="37"/>
                    </a:lnTo>
                    <a:lnTo>
                      <a:pt x="9" y="36"/>
                    </a:lnTo>
                    <a:lnTo>
                      <a:pt x="10" y="37"/>
                    </a:lnTo>
                    <a:lnTo>
                      <a:pt x="10" y="41"/>
                    </a:lnTo>
                    <a:lnTo>
                      <a:pt x="12" y="43"/>
                    </a:lnTo>
                    <a:lnTo>
                      <a:pt x="13" y="44"/>
                    </a:lnTo>
                    <a:lnTo>
                      <a:pt x="15" y="44"/>
                    </a:lnTo>
                    <a:lnTo>
                      <a:pt x="22" y="4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654">
                <a:extLst>
                  <a:ext uri="{FF2B5EF4-FFF2-40B4-BE49-F238E27FC236}">
                    <a16:creationId xmlns:a16="http://schemas.microsoft.com/office/drawing/2014/main" id="{7D9450B1-620C-3BCC-EB77-514030E57E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1" y="2640"/>
                <a:ext cx="29" cy="25"/>
              </a:xfrm>
              <a:custGeom>
                <a:avLst/>
                <a:gdLst>
                  <a:gd name="T0" fmla="*/ 49 w 87"/>
                  <a:gd name="T1" fmla="*/ 66 h 75"/>
                  <a:gd name="T2" fmla="*/ 48 w 87"/>
                  <a:gd name="T3" fmla="*/ 54 h 75"/>
                  <a:gd name="T4" fmla="*/ 42 w 87"/>
                  <a:gd name="T5" fmla="*/ 46 h 75"/>
                  <a:gd name="T6" fmla="*/ 38 w 87"/>
                  <a:gd name="T7" fmla="*/ 45 h 75"/>
                  <a:gd name="T8" fmla="*/ 36 w 87"/>
                  <a:gd name="T9" fmla="*/ 35 h 75"/>
                  <a:gd name="T10" fmla="*/ 29 w 87"/>
                  <a:gd name="T11" fmla="*/ 40 h 75"/>
                  <a:gd name="T12" fmla="*/ 31 w 87"/>
                  <a:gd name="T13" fmla="*/ 46 h 75"/>
                  <a:gd name="T14" fmla="*/ 29 w 87"/>
                  <a:gd name="T15" fmla="*/ 51 h 75"/>
                  <a:gd name="T16" fmla="*/ 36 w 87"/>
                  <a:gd name="T17" fmla="*/ 70 h 75"/>
                  <a:gd name="T18" fmla="*/ 30 w 87"/>
                  <a:gd name="T19" fmla="*/ 71 h 75"/>
                  <a:gd name="T20" fmla="*/ 27 w 87"/>
                  <a:gd name="T21" fmla="*/ 60 h 75"/>
                  <a:gd name="T22" fmla="*/ 19 w 87"/>
                  <a:gd name="T23" fmla="*/ 58 h 75"/>
                  <a:gd name="T24" fmla="*/ 19 w 87"/>
                  <a:gd name="T25" fmla="*/ 49 h 75"/>
                  <a:gd name="T26" fmla="*/ 13 w 87"/>
                  <a:gd name="T27" fmla="*/ 39 h 75"/>
                  <a:gd name="T28" fmla="*/ 8 w 87"/>
                  <a:gd name="T29" fmla="*/ 41 h 75"/>
                  <a:gd name="T30" fmla="*/ 11 w 87"/>
                  <a:gd name="T31" fmla="*/ 63 h 75"/>
                  <a:gd name="T32" fmla="*/ 15 w 87"/>
                  <a:gd name="T33" fmla="*/ 68 h 75"/>
                  <a:gd name="T34" fmla="*/ 10 w 87"/>
                  <a:gd name="T35" fmla="*/ 64 h 75"/>
                  <a:gd name="T36" fmla="*/ 0 w 87"/>
                  <a:gd name="T37" fmla="*/ 54 h 75"/>
                  <a:gd name="T38" fmla="*/ 0 w 87"/>
                  <a:gd name="T39" fmla="*/ 43 h 75"/>
                  <a:gd name="T40" fmla="*/ 1 w 87"/>
                  <a:gd name="T41" fmla="*/ 37 h 75"/>
                  <a:gd name="T42" fmla="*/ 3 w 87"/>
                  <a:gd name="T43" fmla="*/ 30 h 75"/>
                  <a:gd name="T44" fmla="*/ 11 w 87"/>
                  <a:gd name="T45" fmla="*/ 30 h 75"/>
                  <a:gd name="T46" fmla="*/ 21 w 87"/>
                  <a:gd name="T47" fmla="*/ 25 h 75"/>
                  <a:gd name="T48" fmla="*/ 26 w 87"/>
                  <a:gd name="T49" fmla="*/ 25 h 75"/>
                  <a:gd name="T50" fmla="*/ 28 w 87"/>
                  <a:gd name="T51" fmla="*/ 30 h 75"/>
                  <a:gd name="T52" fmla="*/ 30 w 87"/>
                  <a:gd name="T53" fmla="*/ 24 h 75"/>
                  <a:gd name="T54" fmla="*/ 36 w 87"/>
                  <a:gd name="T55" fmla="*/ 21 h 75"/>
                  <a:gd name="T56" fmla="*/ 40 w 87"/>
                  <a:gd name="T57" fmla="*/ 12 h 75"/>
                  <a:gd name="T58" fmla="*/ 40 w 87"/>
                  <a:gd name="T59" fmla="*/ 17 h 75"/>
                  <a:gd name="T60" fmla="*/ 38 w 87"/>
                  <a:gd name="T61" fmla="*/ 30 h 75"/>
                  <a:gd name="T62" fmla="*/ 48 w 87"/>
                  <a:gd name="T63" fmla="*/ 28 h 75"/>
                  <a:gd name="T64" fmla="*/ 49 w 87"/>
                  <a:gd name="T65" fmla="*/ 25 h 75"/>
                  <a:gd name="T66" fmla="*/ 51 w 87"/>
                  <a:gd name="T67" fmla="*/ 12 h 75"/>
                  <a:gd name="T68" fmla="*/ 56 w 87"/>
                  <a:gd name="T69" fmla="*/ 24 h 75"/>
                  <a:gd name="T70" fmla="*/ 60 w 87"/>
                  <a:gd name="T71" fmla="*/ 19 h 75"/>
                  <a:gd name="T72" fmla="*/ 66 w 87"/>
                  <a:gd name="T73" fmla="*/ 1 h 75"/>
                  <a:gd name="T74" fmla="*/ 67 w 87"/>
                  <a:gd name="T75" fmla="*/ 2 h 75"/>
                  <a:gd name="T76" fmla="*/ 62 w 87"/>
                  <a:gd name="T77" fmla="*/ 18 h 75"/>
                  <a:gd name="T78" fmla="*/ 69 w 87"/>
                  <a:gd name="T79" fmla="*/ 22 h 75"/>
                  <a:gd name="T80" fmla="*/ 83 w 87"/>
                  <a:gd name="T81" fmla="*/ 29 h 75"/>
                  <a:gd name="T82" fmla="*/ 84 w 87"/>
                  <a:gd name="T83" fmla="*/ 34 h 75"/>
                  <a:gd name="T84" fmla="*/ 79 w 87"/>
                  <a:gd name="T85" fmla="*/ 33 h 75"/>
                  <a:gd name="T86" fmla="*/ 69 w 87"/>
                  <a:gd name="T87" fmla="*/ 28 h 75"/>
                  <a:gd name="T88" fmla="*/ 66 w 87"/>
                  <a:gd name="T89" fmla="*/ 30 h 75"/>
                  <a:gd name="T90" fmla="*/ 57 w 87"/>
                  <a:gd name="T91" fmla="*/ 30 h 75"/>
                  <a:gd name="T92" fmla="*/ 55 w 87"/>
                  <a:gd name="T93" fmla="*/ 52 h 75"/>
                  <a:gd name="T94" fmla="*/ 56 w 87"/>
                  <a:gd name="T95" fmla="*/ 64 h 75"/>
                  <a:gd name="T96" fmla="*/ 51 w 87"/>
                  <a:gd name="T97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7" h="75">
                    <a:moveTo>
                      <a:pt x="51" y="70"/>
                    </a:moveTo>
                    <a:lnTo>
                      <a:pt x="50" y="68"/>
                    </a:lnTo>
                    <a:lnTo>
                      <a:pt x="49" y="66"/>
                    </a:lnTo>
                    <a:lnTo>
                      <a:pt x="48" y="63"/>
                    </a:lnTo>
                    <a:lnTo>
                      <a:pt x="49" y="58"/>
                    </a:lnTo>
                    <a:lnTo>
                      <a:pt x="48" y="54"/>
                    </a:lnTo>
                    <a:lnTo>
                      <a:pt x="46" y="53"/>
                    </a:lnTo>
                    <a:lnTo>
                      <a:pt x="44" y="49"/>
                    </a:lnTo>
                    <a:lnTo>
                      <a:pt x="42" y="46"/>
                    </a:lnTo>
                    <a:lnTo>
                      <a:pt x="41" y="45"/>
                    </a:lnTo>
                    <a:lnTo>
                      <a:pt x="39" y="44"/>
                    </a:lnTo>
                    <a:lnTo>
                      <a:pt x="38" y="45"/>
                    </a:lnTo>
                    <a:lnTo>
                      <a:pt x="36" y="43"/>
                    </a:lnTo>
                    <a:lnTo>
                      <a:pt x="36" y="38"/>
                    </a:lnTo>
                    <a:lnTo>
                      <a:pt x="36" y="35"/>
                    </a:lnTo>
                    <a:lnTo>
                      <a:pt x="34" y="35"/>
                    </a:lnTo>
                    <a:lnTo>
                      <a:pt x="33" y="37"/>
                    </a:lnTo>
                    <a:lnTo>
                      <a:pt x="29" y="40"/>
                    </a:lnTo>
                    <a:lnTo>
                      <a:pt x="27" y="43"/>
                    </a:lnTo>
                    <a:lnTo>
                      <a:pt x="28" y="44"/>
                    </a:lnTo>
                    <a:lnTo>
                      <a:pt x="31" y="46"/>
                    </a:lnTo>
                    <a:lnTo>
                      <a:pt x="31" y="48"/>
                    </a:lnTo>
                    <a:lnTo>
                      <a:pt x="30" y="50"/>
                    </a:lnTo>
                    <a:lnTo>
                      <a:pt x="29" y="51"/>
                    </a:lnTo>
                    <a:lnTo>
                      <a:pt x="32" y="54"/>
                    </a:lnTo>
                    <a:lnTo>
                      <a:pt x="36" y="57"/>
                    </a:lnTo>
                    <a:lnTo>
                      <a:pt x="36" y="70"/>
                    </a:lnTo>
                    <a:lnTo>
                      <a:pt x="31" y="72"/>
                    </a:lnTo>
                    <a:lnTo>
                      <a:pt x="30" y="72"/>
                    </a:lnTo>
                    <a:lnTo>
                      <a:pt x="30" y="71"/>
                    </a:lnTo>
                    <a:lnTo>
                      <a:pt x="28" y="64"/>
                    </a:lnTo>
                    <a:lnTo>
                      <a:pt x="28" y="61"/>
                    </a:lnTo>
                    <a:lnTo>
                      <a:pt x="27" y="60"/>
                    </a:lnTo>
                    <a:lnTo>
                      <a:pt x="25" y="59"/>
                    </a:lnTo>
                    <a:lnTo>
                      <a:pt x="22" y="60"/>
                    </a:lnTo>
                    <a:lnTo>
                      <a:pt x="19" y="58"/>
                    </a:lnTo>
                    <a:lnTo>
                      <a:pt x="20" y="54"/>
                    </a:lnTo>
                    <a:lnTo>
                      <a:pt x="20" y="50"/>
                    </a:lnTo>
                    <a:lnTo>
                      <a:pt x="19" y="49"/>
                    </a:lnTo>
                    <a:lnTo>
                      <a:pt x="17" y="47"/>
                    </a:lnTo>
                    <a:lnTo>
                      <a:pt x="15" y="44"/>
                    </a:lnTo>
                    <a:lnTo>
                      <a:pt x="13" y="39"/>
                    </a:lnTo>
                    <a:lnTo>
                      <a:pt x="11" y="38"/>
                    </a:lnTo>
                    <a:lnTo>
                      <a:pt x="8" y="38"/>
                    </a:lnTo>
                    <a:lnTo>
                      <a:pt x="8" y="41"/>
                    </a:lnTo>
                    <a:lnTo>
                      <a:pt x="7" y="50"/>
                    </a:lnTo>
                    <a:lnTo>
                      <a:pt x="9" y="59"/>
                    </a:lnTo>
                    <a:lnTo>
                      <a:pt x="11" y="63"/>
                    </a:lnTo>
                    <a:lnTo>
                      <a:pt x="13" y="66"/>
                    </a:lnTo>
                    <a:lnTo>
                      <a:pt x="14" y="67"/>
                    </a:lnTo>
                    <a:lnTo>
                      <a:pt x="15" y="68"/>
                    </a:lnTo>
                    <a:lnTo>
                      <a:pt x="14" y="67"/>
                    </a:lnTo>
                    <a:lnTo>
                      <a:pt x="13" y="66"/>
                    </a:lnTo>
                    <a:lnTo>
                      <a:pt x="10" y="64"/>
                    </a:lnTo>
                    <a:lnTo>
                      <a:pt x="8" y="61"/>
                    </a:lnTo>
                    <a:lnTo>
                      <a:pt x="2" y="57"/>
                    </a:lnTo>
                    <a:lnTo>
                      <a:pt x="0" y="54"/>
                    </a:lnTo>
                    <a:lnTo>
                      <a:pt x="1" y="52"/>
                    </a:lnTo>
                    <a:lnTo>
                      <a:pt x="1" y="46"/>
                    </a:lnTo>
                    <a:lnTo>
                      <a:pt x="0" y="43"/>
                    </a:lnTo>
                    <a:lnTo>
                      <a:pt x="1" y="41"/>
                    </a:lnTo>
                    <a:lnTo>
                      <a:pt x="2" y="39"/>
                    </a:lnTo>
                    <a:lnTo>
                      <a:pt x="1" y="37"/>
                    </a:lnTo>
                    <a:lnTo>
                      <a:pt x="1" y="36"/>
                    </a:lnTo>
                    <a:lnTo>
                      <a:pt x="0" y="31"/>
                    </a:lnTo>
                    <a:lnTo>
                      <a:pt x="3" y="30"/>
                    </a:lnTo>
                    <a:lnTo>
                      <a:pt x="5" y="29"/>
                    </a:lnTo>
                    <a:lnTo>
                      <a:pt x="9" y="30"/>
                    </a:lnTo>
                    <a:lnTo>
                      <a:pt x="11" y="30"/>
                    </a:lnTo>
                    <a:lnTo>
                      <a:pt x="15" y="29"/>
                    </a:lnTo>
                    <a:lnTo>
                      <a:pt x="18" y="27"/>
                    </a:lnTo>
                    <a:lnTo>
                      <a:pt x="21" y="25"/>
                    </a:lnTo>
                    <a:lnTo>
                      <a:pt x="26" y="21"/>
                    </a:lnTo>
                    <a:lnTo>
                      <a:pt x="27" y="21"/>
                    </a:lnTo>
                    <a:lnTo>
                      <a:pt x="26" y="25"/>
                    </a:lnTo>
                    <a:lnTo>
                      <a:pt x="25" y="27"/>
                    </a:lnTo>
                    <a:lnTo>
                      <a:pt x="27" y="30"/>
                    </a:lnTo>
                    <a:lnTo>
                      <a:pt x="28" y="30"/>
                    </a:lnTo>
                    <a:lnTo>
                      <a:pt x="28" y="29"/>
                    </a:lnTo>
                    <a:lnTo>
                      <a:pt x="29" y="27"/>
                    </a:lnTo>
                    <a:lnTo>
                      <a:pt x="30" y="24"/>
                    </a:lnTo>
                    <a:lnTo>
                      <a:pt x="33" y="24"/>
                    </a:lnTo>
                    <a:lnTo>
                      <a:pt x="33" y="22"/>
                    </a:lnTo>
                    <a:lnTo>
                      <a:pt x="36" y="21"/>
                    </a:lnTo>
                    <a:lnTo>
                      <a:pt x="37" y="16"/>
                    </a:lnTo>
                    <a:lnTo>
                      <a:pt x="39" y="14"/>
                    </a:lnTo>
                    <a:lnTo>
                      <a:pt x="40" y="12"/>
                    </a:lnTo>
                    <a:lnTo>
                      <a:pt x="41" y="13"/>
                    </a:lnTo>
                    <a:lnTo>
                      <a:pt x="40" y="14"/>
                    </a:lnTo>
                    <a:lnTo>
                      <a:pt x="40" y="17"/>
                    </a:lnTo>
                    <a:lnTo>
                      <a:pt x="39" y="21"/>
                    </a:lnTo>
                    <a:lnTo>
                      <a:pt x="39" y="28"/>
                    </a:lnTo>
                    <a:lnTo>
                      <a:pt x="38" y="30"/>
                    </a:lnTo>
                    <a:lnTo>
                      <a:pt x="39" y="30"/>
                    </a:lnTo>
                    <a:lnTo>
                      <a:pt x="42" y="30"/>
                    </a:lnTo>
                    <a:lnTo>
                      <a:pt x="48" y="28"/>
                    </a:lnTo>
                    <a:lnTo>
                      <a:pt x="48" y="26"/>
                    </a:lnTo>
                    <a:lnTo>
                      <a:pt x="48" y="25"/>
                    </a:lnTo>
                    <a:lnTo>
                      <a:pt x="49" y="25"/>
                    </a:lnTo>
                    <a:lnTo>
                      <a:pt x="49" y="22"/>
                    </a:lnTo>
                    <a:lnTo>
                      <a:pt x="50" y="20"/>
                    </a:lnTo>
                    <a:lnTo>
                      <a:pt x="51" y="12"/>
                    </a:lnTo>
                    <a:lnTo>
                      <a:pt x="55" y="13"/>
                    </a:lnTo>
                    <a:lnTo>
                      <a:pt x="57" y="19"/>
                    </a:lnTo>
                    <a:lnTo>
                      <a:pt x="56" y="24"/>
                    </a:lnTo>
                    <a:lnTo>
                      <a:pt x="58" y="24"/>
                    </a:lnTo>
                    <a:lnTo>
                      <a:pt x="58" y="22"/>
                    </a:lnTo>
                    <a:lnTo>
                      <a:pt x="60" y="19"/>
                    </a:lnTo>
                    <a:lnTo>
                      <a:pt x="61" y="12"/>
                    </a:lnTo>
                    <a:lnTo>
                      <a:pt x="62" y="7"/>
                    </a:lnTo>
                    <a:lnTo>
                      <a:pt x="66" y="1"/>
                    </a:lnTo>
                    <a:lnTo>
                      <a:pt x="66" y="0"/>
                    </a:lnTo>
                    <a:lnTo>
                      <a:pt x="67" y="1"/>
                    </a:lnTo>
                    <a:lnTo>
                      <a:pt x="67" y="2"/>
                    </a:lnTo>
                    <a:lnTo>
                      <a:pt x="68" y="6"/>
                    </a:lnTo>
                    <a:lnTo>
                      <a:pt x="64" y="17"/>
                    </a:lnTo>
                    <a:lnTo>
                      <a:pt x="62" y="18"/>
                    </a:lnTo>
                    <a:lnTo>
                      <a:pt x="63" y="20"/>
                    </a:lnTo>
                    <a:lnTo>
                      <a:pt x="65" y="21"/>
                    </a:lnTo>
                    <a:lnTo>
                      <a:pt x="69" y="22"/>
                    </a:lnTo>
                    <a:lnTo>
                      <a:pt x="79" y="24"/>
                    </a:lnTo>
                    <a:lnTo>
                      <a:pt x="81" y="27"/>
                    </a:lnTo>
                    <a:lnTo>
                      <a:pt x="83" y="29"/>
                    </a:lnTo>
                    <a:lnTo>
                      <a:pt x="84" y="30"/>
                    </a:lnTo>
                    <a:lnTo>
                      <a:pt x="87" y="32"/>
                    </a:lnTo>
                    <a:lnTo>
                      <a:pt x="84" y="34"/>
                    </a:lnTo>
                    <a:lnTo>
                      <a:pt x="82" y="34"/>
                    </a:lnTo>
                    <a:lnTo>
                      <a:pt x="81" y="34"/>
                    </a:lnTo>
                    <a:lnTo>
                      <a:pt x="79" y="33"/>
                    </a:lnTo>
                    <a:lnTo>
                      <a:pt x="79" y="31"/>
                    </a:lnTo>
                    <a:lnTo>
                      <a:pt x="75" y="27"/>
                    </a:lnTo>
                    <a:lnTo>
                      <a:pt x="69" y="28"/>
                    </a:lnTo>
                    <a:lnTo>
                      <a:pt x="67" y="29"/>
                    </a:lnTo>
                    <a:lnTo>
                      <a:pt x="66" y="29"/>
                    </a:lnTo>
                    <a:lnTo>
                      <a:pt x="66" y="30"/>
                    </a:lnTo>
                    <a:lnTo>
                      <a:pt x="63" y="28"/>
                    </a:lnTo>
                    <a:lnTo>
                      <a:pt x="62" y="29"/>
                    </a:lnTo>
                    <a:lnTo>
                      <a:pt x="57" y="30"/>
                    </a:lnTo>
                    <a:lnTo>
                      <a:pt x="57" y="35"/>
                    </a:lnTo>
                    <a:lnTo>
                      <a:pt x="56" y="49"/>
                    </a:lnTo>
                    <a:lnTo>
                      <a:pt x="55" y="52"/>
                    </a:lnTo>
                    <a:lnTo>
                      <a:pt x="56" y="58"/>
                    </a:lnTo>
                    <a:lnTo>
                      <a:pt x="56" y="60"/>
                    </a:lnTo>
                    <a:lnTo>
                      <a:pt x="56" y="64"/>
                    </a:lnTo>
                    <a:lnTo>
                      <a:pt x="55" y="70"/>
                    </a:lnTo>
                    <a:lnTo>
                      <a:pt x="52" y="73"/>
                    </a:lnTo>
                    <a:lnTo>
                      <a:pt x="51" y="75"/>
                    </a:lnTo>
                    <a:lnTo>
                      <a:pt x="51" y="73"/>
                    </a:lnTo>
                    <a:lnTo>
                      <a:pt x="51" y="7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655">
                <a:extLst>
                  <a:ext uri="{FF2B5EF4-FFF2-40B4-BE49-F238E27FC236}">
                    <a16:creationId xmlns:a16="http://schemas.microsoft.com/office/drawing/2014/main" id="{AE92CEA4-50BA-246B-BEBD-465E1D08F5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" y="2609"/>
                <a:ext cx="11" cy="14"/>
              </a:xfrm>
              <a:custGeom>
                <a:avLst/>
                <a:gdLst>
                  <a:gd name="T0" fmla="*/ 22 w 33"/>
                  <a:gd name="T1" fmla="*/ 43 h 44"/>
                  <a:gd name="T2" fmla="*/ 15 w 33"/>
                  <a:gd name="T3" fmla="*/ 44 h 44"/>
                  <a:gd name="T4" fmla="*/ 13 w 33"/>
                  <a:gd name="T5" fmla="*/ 44 h 44"/>
                  <a:gd name="T6" fmla="*/ 12 w 33"/>
                  <a:gd name="T7" fmla="*/ 43 h 44"/>
                  <a:gd name="T8" fmla="*/ 10 w 33"/>
                  <a:gd name="T9" fmla="*/ 41 h 44"/>
                  <a:gd name="T10" fmla="*/ 10 w 33"/>
                  <a:gd name="T11" fmla="*/ 37 h 44"/>
                  <a:gd name="T12" fmla="*/ 9 w 33"/>
                  <a:gd name="T13" fmla="*/ 36 h 44"/>
                  <a:gd name="T14" fmla="*/ 7 w 33"/>
                  <a:gd name="T15" fmla="*/ 37 h 44"/>
                  <a:gd name="T16" fmla="*/ 3 w 33"/>
                  <a:gd name="T17" fmla="*/ 36 h 44"/>
                  <a:gd name="T18" fmla="*/ 4 w 33"/>
                  <a:gd name="T19" fmla="*/ 32 h 44"/>
                  <a:gd name="T20" fmla="*/ 4 w 33"/>
                  <a:gd name="T21" fmla="*/ 30 h 44"/>
                  <a:gd name="T22" fmla="*/ 3 w 33"/>
                  <a:gd name="T23" fmla="*/ 30 h 44"/>
                  <a:gd name="T24" fmla="*/ 0 w 33"/>
                  <a:gd name="T25" fmla="*/ 28 h 44"/>
                  <a:gd name="T26" fmla="*/ 1 w 33"/>
                  <a:gd name="T27" fmla="*/ 26 h 44"/>
                  <a:gd name="T28" fmla="*/ 2 w 33"/>
                  <a:gd name="T29" fmla="*/ 23 h 44"/>
                  <a:gd name="T30" fmla="*/ 6 w 33"/>
                  <a:gd name="T31" fmla="*/ 23 h 44"/>
                  <a:gd name="T32" fmla="*/ 9 w 33"/>
                  <a:gd name="T33" fmla="*/ 24 h 44"/>
                  <a:gd name="T34" fmla="*/ 12 w 33"/>
                  <a:gd name="T35" fmla="*/ 16 h 44"/>
                  <a:gd name="T36" fmla="*/ 12 w 33"/>
                  <a:gd name="T37" fmla="*/ 14 h 44"/>
                  <a:gd name="T38" fmla="*/ 12 w 33"/>
                  <a:gd name="T39" fmla="*/ 13 h 44"/>
                  <a:gd name="T40" fmla="*/ 13 w 33"/>
                  <a:gd name="T41" fmla="*/ 13 h 44"/>
                  <a:gd name="T42" fmla="*/ 12 w 33"/>
                  <a:gd name="T43" fmla="*/ 11 h 44"/>
                  <a:gd name="T44" fmla="*/ 12 w 33"/>
                  <a:gd name="T45" fmla="*/ 10 h 44"/>
                  <a:gd name="T46" fmla="*/ 9 w 33"/>
                  <a:gd name="T47" fmla="*/ 3 h 44"/>
                  <a:gd name="T48" fmla="*/ 10 w 33"/>
                  <a:gd name="T49" fmla="*/ 0 h 44"/>
                  <a:gd name="T50" fmla="*/ 11 w 33"/>
                  <a:gd name="T51" fmla="*/ 3 h 44"/>
                  <a:gd name="T52" fmla="*/ 15 w 33"/>
                  <a:gd name="T53" fmla="*/ 11 h 44"/>
                  <a:gd name="T54" fmla="*/ 15 w 33"/>
                  <a:gd name="T55" fmla="*/ 20 h 44"/>
                  <a:gd name="T56" fmla="*/ 16 w 33"/>
                  <a:gd name="T57" fmla="*/ 23 h 44"/>
                  <a:gd name="T58" fmla="*/ 19 w 33"/>
                  <a:gd name="T59" fmla="*/ 24 h 44"/>
                  <a:gd name="T60" fmla="*/ 19 w 33"/>
                  <a:gd name="T61" fmla="*/ 23 h 44"/>
                  <a:gd name="T62" fmla="*/ 21 w 33"/>
                  <a:gd name="T63" fmla="*/ 20 h 44"/>
                  <a:gd name="T64" fmla="*/ 20 w 33"/>
                  <a:gd name="T65" fmla="*/ 16 h 44"/>
                  <a:gd name="T66" fmla="*/ 18 w 33"/>
                  <a:gd name="T67" fmla="*/ 13 h 44"/>
                  <a:gd name="T68" fmla="*/ 17 w 33"/>
                  <a:gd name="T69" fmla="*/ 11 h 44"/>
                  <a:gd name="T70" fmla="*/ 20 w 33"/>
                  <a:gd name="T71" fmla="*/ 12 h 44"/>
                  <a:gd name="T72" fmla="*/ 30 w 33"/>
                  <a:gd name="T73" fmla="*/ 17 h 44"/>
                  <a:gd name="T74" fmla="*/ 32 w 33"/>
                  <a:gd name="T75" fmla="*/ 16 h 44"/>
                  <a:gd name="T76" fmla="*/ 33 w 33"/>
                  <a:gd name="T77" fmla="*/ 17 h 44"/>
                  <a:gd name="T78" fmla="*/ 31 w 33"/>
                  <a:gd name="T79" fmla="*/ 20 h 44"/>
                  <a:gd name="T80" fmla="*/ 26 w 33"/>
                  <a:gd name="T81" fmla="*/ 22 h 44"/>
                  <a:gd name="T82" fmla="*/ 23 w 33"/>
                  <a:gd name="T83" fmla="*/ 19 h 44"/>
                  <a:gd name="T84" fmla="*/ 23 w 33"/>
                  <a:gd name="T85" fmla="*/ 20 h 44"/>
                  <a:gd name="T86" fmla="*/ 23 w 33"/>
                  <a:gd name="T87" fmla="*/ 22 h 44"/>
                  <a:gd name="T88" fmla="*/ 26 w 33"/>
                  <a:gd name="T89" fmla="*/ 25 h 44"/>
                  <a:gd name="T90" fmla="*/ 25 w 33"/>
                  <a:gd name="T91" fmla="*/ 27 h 44"/>
                  <a:gd name="T92" fmla="*/ 22 w 33"/>
                  <a:gd name="T93" fmla="*/ 27 h 44"/>
                  <a:gd name="T94" fmla="*/ 21 w 33"/>
                  <a:gd name="T95" fmla="*/ 27 h 44"/>
                  <a:gd name="T96" fmla="*/ 21 w 33"/>
                  <a:gd name="T97" fmla="*/ 28 h 44"/>
                  <a:gd name="T98" fmla="*/ 14 w 33"/>
                  <a:gd name="T99" fmla="*/ 26 h 44"/>
                  <a:gd name="T100" fmla="*/ 12 w 33"/>
                  <a:gd name="T101" fmla="*/ 25 h 44"/>
                  <a:gd name="T102" fmla="*/ 10 w 33"/>
                  <a:gd name="T103" fmla="*/ 27 h 44"/>
                  <a:gd name="T104" fmla="*/ 11 w 33"/>
                  <a:gd name="T105" fmla="*/ 32 h 44"/>
                  <a:gd name="T106" fmla="*/ 14 w 33"/>
                  <a:gd name="T107" fmla="*/ 37 h 44"/>
                  <a:gd name="T108" fmla="*/ 15 w 33"/>
                  <a:gd name="T109" fmla="*/ 39 h 44"/>
                  <a:gd name="T110" fmla="*/ 17 w 33"/>
                  <a:gd name="T111" fmla="*/ 41 h 44"/>
                  <a:gd name="T112" fmla="*/ 22 w 33"/>
                  <a:gd name="T113" fmla="*/ 39 h 44"/>
                  <a:gd name="T114" fmla="*/ 25 w 33"/>
                  <a:gd name="T115" fmla="*/ 39 h 44"/>
                  <a:gd name="T116" fmla="*/ 26 w 33"/>
                  <a:gd name="T117" fmla="*/ 39 h 44"/>
                  <a:gd name="T118" fmla="*/ 25 w 33"/>
                  <a:gd name="T119" fmla="*/ 41 h 44"/>
                  <a:gd name="T120" fmla="*/ 22 w 33"/>
                  <a:gd name="T121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3" h="44">
                    <a:moveTo>
                      <a:pt x="22" y="43"/>
                    </a:moveTo>
                    <a:lnTo>
                      <a:pt x="15" y="44"/>
                    </a:lnTo>
                    <a:lnTo>
                      <a:pt x="13" y="44"/>
                    </a:lnTo>
                    <a:lnTo>
                      <a:pt x="12" y="43"/>
                    </a:lnTo>
                    <a:lnTo>
                      <a:pt x="10" y="41"/>
                    </a:lnTo>
                    <a:lnTo>
                      <a:pt x="10" y="37"/>
                    </a:lnTo>
                    <a:lnTo>
                      <a:pt x="9" y="36"/>
                    </a:lnTo>
                    <a:lnTo>
                      <a:pt x="7" y="37"/>
                    </a:lnTo>
                    <a:lnTo>
                      <a:pt x="3" y="36"/>
                    </a:lnTo>
                    <a:lnTo>
                      <a:pt x="4" y="32"/>
                    </a:lnTo>
                    <a:lnTo>
                      <a:pt x="4" y="30"/>
                    </a:lnTo>
                    <a:lnTo>
                      <a:pt x="3" y="30"/>
                    </a:lnTo>
                    <a:lnTo>
                      <a:pt x="0" y="28"/>
                    </a:lnTo>
                    <a:lnTo>
                      <a:pt x="1" y="26"/>
                    </a:lnTo>
                    <a:lnTo>
                      <a:pt x="2" y="23"/>
                    </a:lnTo>
                    <a:lnTo>
                      <a:pt x="6" y="23"/>
                    </a:lnTo>
                    <a:lnTo>
                      <a:pt x="9" y="24"/>
                    </a:lnTo>
                    <a:lnTo>
                      <a:pt x="12" y="16"/>
                    </a:lnTo>
                    <a:lnTo>
                      <a:pt x="12" y="14"/>
                    </a:lnTo>
                    <a:lnTo>
                      <a:pt x="12" y="13"/>
                    </a:lnTo>
                    <a:lnTo>
                      <a:pt x="13" y="13"/>
                    </a:lnTo>
                    <a:lnTo>
                      <a:pt x="12" y="11"/>
                    </a:lnTo>
                    <a:lnTo>
                      <a:pt x="12" y="10"/>
                    </a:lnTo>
                    <a:lnTo>
                      <a:pt x="9" y="3"/>
                    </a:lnTo>
                    <a:lnTo>
                      <a:pt x="10" y="0"/>
                    </a:lnTo>
                    <a:lnTo>
                      <a:pt x="11" y="3"/>
                    </a:lnTo>
                    <a:lnTo>
                      <a:pt x="15" y="11"/>
                    </a:lnTo>
                    <a:lnTo>
                      <a:pt x="15" y="20"/>
                    </a:lnTo>
                    <a:lnTo>
                      <a:pt x="16" y="23"/>
                    </a:lnTo>
                    <a:lnTo>
                      <a:pt x="19" y="24"/>
                    </a:lnTo>
                    <a:lnTo>
                      <a:pt x="19" y="23"/>
                    </a:lnTo>
                    <a:lnTo>
                      <a:pt x="21" y="20"/>
                    </a:lnTo>
                    <a:lnTo>
                      <a:pt x="20" y="16"/>
                    </a:lnTo>
                    <a:lnTo>
                      <a:pt x="18" y="13"/>
                    </a:lnTo>
                    <a:lnTo>
                      <a:pt x="17" y="11"/>
                    </a:lnTo>
                    <a:lnTo>
                      <a:pt x="20" y="12"/>
                    </a:lnTo>
                    <a:lnTo>
                      <a:pt x="30" y="17"/>
                    </a:lnTo>
                    <a:lnTo>
                      <a:pt x="32" y="16"/>
                    </a:lnTo>
                    <a:lnTo>
                      <a:pt x="33" y="17"/>
                    </a:lnTo>
                    <a:lnTo>
                      <a:pt x="31" y="20"/>
                    </a:lnTo>
                    <a:lnTo>
                      <a:pt x="26" y="22"/>
                    </a:lnTo>
                    <a:lnTo>
                      <a:pt x="23" y="19"/>
                    </a:lnTo>
                    <a:lnTo>
                      <a:pt x="23" y="20"/>
                    </a:lnTo>
                    <a:lnTo>
                      <a:pt x="23" y="22"/>
                    </a:lnTo>
                    <a:lnTo>
                      <a:pt x="26" y="25"/>
                    </a:lnTo>
                    <a:lnTo>
                      <a:pt x="25" y="27"/>
                    </a:lnTo>
                    <a:lnTo>
                      <a:pt x="22" y="27"/>
                    </a:lnTo>
                    <a:lnTo>
                      <a:pt x="21" y="27"/>
                    </a:lnTo>
                    <a:lnTo>
                      <a:pt x="21" y="28"/>
                    </a:lnTo>
                    <a:lnTo>
                      <a:pt x="14" y="26"/>
                    </a:lnTo>
                    <a:lnTo>
                      <a:pt x="12" y="25"/>
                    </a:lnTo>
                    <a:lnTo>
                      <a:pt x="10" y="27"/>
                    </a:lnTo>
                    <a:lnTo>
                      <a:pt x="11" y="32"/>
                    </a:lnTo>
                    <a:lnTo>
                      <a:pt x="14" y="37"/>
                    </a:lnTo>
                    <a:lnTo>
                      <a:pt x="15" y="39"/>
                    </a:lnTo>
                    <a:lnTo>
                      <a:pt x="17" y="41"/>
                    </a:lnTo>
                    <a:lnTo>
                      <a:pt x="22" y="39"/>
                    </a:lnTo>
                    <a:lnTo>
                      <a:pt x="25" y="39"/>
                    </a:lnTo>
                    <a:lnTo>
                      <a:pt x="26" y="39"/>
                    </a:lnTo>
                    <a:lnTo>
                      <a:pt x="25" y="41"/>
                    </a:lnTo>
                    <a:lnTo>
                      <a:pt x="22" y="4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656">
                <a:extLst>
                  <a:ext uri="{FF2B5EF4-FFF2-40B4-BE49-F238E27FC236}">
                    <a16:creationId xmlns:a16="http://schemas.microsoft.com/office/drawing/2014/main" id="{0631C8F7-CFA5-7AC9-4993-F8B0D168E5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6" y="2362"/>
                <a:ext cx="22" cy="21"/>
              </a:xfrm>
              <a:custGeom>
                <a:avLst/>
                <a:gdLst>
                  <a:gd name="T0" fmla="*/ 59 w 65"/>
                  <a:gd name="T1" fmla="*/ 52 h 62"/>
                  <a:gd name="T2" fmla="*/ 45 w 65"/>
                  <a:gd name="T3" fmla="*/ 55 h 62"/>
                  <a:gd name="T4" fmla="*/ 39 w 65"/>
                  <a:gd name="T5" fmla="*/ 55 h 62"/>
                  <a:gd name="T6" fmla="*/ 34 w 65"/>
                  <a:gd name="T7" fmla="*/ 43 h 62"/>
                  <a:gd name="T8" fmla="*/ 34 w 65"/>
                  <a:gd name="T9" fmla="*/ 40 h 62"/>
                  <a:gd name="T10" fmla="*/ 40 w 65"/>
                  <a:gd name="T11" fmla="*/ 36 h 62"/>
                  <a:gd name="T12" fmla="*/ 37 w 65"/>
                  <a:gd name="T13" fmla="*/ 31 h 62"/>
                  <a:gd name="T14" fmla="*/ 32 w 65"/>
                  <a:gd name="T15" fmla="*/ 36 h 62"/>
                  <a:gd name="T16" fmla="*/ 30 w 65"/>
                  <a:gd name="T17" fmla="*/ 33 h 62"/>
                  <a:gd name="T18" fmla="*/ 19 w 65"/>
                  <a:gd name="T19" fmla="*/ 12 h 62"/>
                  <a:gd name="T20" fmla="*/ 12 w 65"/>
                  <a:gd name="T21" fmla="*/ 5 h 62"/>
                  <a:gd name="T22" fmla="*/ 7 w 65"/>
                  <a:gd name="T23" fmla="*/ 5 h 62"/>
                  <a:gd name="T24" fmla="*/ 5 w 65"/>
                  <a:gd name="T25" fmla="*/ 4 h 62"/>
                  <a:gd name="T26" fmla="*/ 3 w 65"/>
                  <a:gd name="T27" fmla="*/ 1 h 62"/>
                  <a:gd name="T28" fmla="*/ 0 w 65"/>
                  <a:gd name="T29" fmla="*/ 2 h 62"/>
                  <a:gd name="T30" fmla="*/ 3 w 65"/>
                  <a:gd name="T31" fmla="*/ 9 h 62"/>
                  <a:gd name="T32" fmla="*/ 0 w 65"/>
                  <a:gd name="T33" fmla="*/ 26 h 62"/>
                  <a:gd name="T34" fmla="*/ 2 w 65"/>
                  <a:gd name="T35" fmla="*/ 30 h 62"/>
                  <a:gd name="T36" fmla="*/ 7 w 65"/>
                  <a:gd name="T37" fmla="*/ 31 h 62"/>
                  <a:gd name="T38" fmla="*/ 11 w 65"/>
                  <a:gd name="T39" fmla="*/ 29 h 62"/>
                  <a:gd name="T40" fmla="*/ 11 w 65"/>
                  <a:gd name="T41" fmla="*/ 17 h 62"/>
                  <a:gd name="T42" fmla="*/ 24 w 65"/>
                  <a:gd name="T43" fmla="*/ 32 h 62"/>
                  <a:gd name="T44" fmla="*/ 24 w 65"/>
                  <a:gd name="T45" fmla="*/ 36 h 62"/>
                  <a:gd name="T46" fmla="*/ 25 w 65"/>
                  <a:gd name="T47" fmla="*/ 42 h 62"/>
                  <a:gd name="T48" fmla="*/ 18 w 65"/>
                  <a:gd name="T49" fmla="*/ 51 h 62"/>
                  <a:gd name="T50" fmla="*/ 20 w 65"/>
                  <a:gd name="T51" fmla="*/ 49 h 62"/>
                  <a:gd name="T52" fmla="*/ 23 w 65"/>
                  <a:gd name="T53" fmla="*/ 51 h 62"/>
                  <a:gd name="T54" fmla="*/ 16 w 65"/>
                  <a:gd name="T55" fmla="*/ 62 h 62"/>
                  <a:gd name="T56" fmla="*/ 21 w 65"/>
                  <a:gd name="T57" fmla="*/ 61 h 62"/>
                  <a:gd name="T58" fmla="*/ 29 w 65"/>
                  <a:gd name="T59" fmla="*/ 55 h 62"/>
                  <a:gd name="T60" fmla="*/ 39 w 65"/>
                  <a:gd name="T61" fmla="*/ 62 h 62"/>
                  <a:gd name="T62" fmla="*/ 45 w 65"/>
                  <a:gd name="T63" fmla="*/ 61 h 62"/>
                  <a:gd name="T64" fmla="*/ 64 w 65"/>
                  <a:gd name="T65" fmla="*/ 55 h 62"/>
                  <a:gd name="T66" fmla="*/ 64 w 65"/>
                  <a:gd name="T67" fmla="*/ 5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5" h="62">
                    <a:moveTo>
                      <a:pt x="63" y="54"/>
                    </a:moveTo>
                    <a:lnTo>
                      <a:pt x="59" y="52"/>
                    </a:lnTo>
                    <a:lnTo>
                      <a:pt x="50" y="55"/>
                    </a:lnTo>
                    <a:lnTo>
                      <a:pt x="45" y="55"/>
                    </a:lnTo>
                    <a:lnTo>
                      <a:pt x="42" y="56"/>
                    </a:lnTo>
                    <a:lnTo>
                      <a:pt x="39" y="55"/>
                    </a:lnTo>
                    <a:lnTo>
                      <a:pt x="38" y="54"/>
                    </a:lnTo>
                    <a:lnTo>
                      <a:pt x="34" y="43"/>
                    </a:lnTo>
                    <a:lnTo>
                      <a:pt x="33" y="40"/>
                    </a:lnTo>
                    <a:lnTo>
                      <a:pt x="34" y="40"/>
                    </a:lnTo>
                    <a:lnTo>
                      <a:pt x="40" y="37"/>
                    </a:lnTo>
                    <a:lnTo>
                      <a:pt x="40" y="36"/>
                    </a:lnTo>
                    <a:lnTo>
                      <a:pt x="39" y="33"/>
                    </a:lnTo>
                    <a:lnTo>
                      <a:pt x="37" y="31"/>
                    </a:lnTo>
                    <a:lnTo>
                      <a:pt x="34" y="35"/>
                    </a:lnTo>
                    <a:lnTo>
                      <a:pt x="32" y="36"/>
                    </a:lnTo>
                    <a:lnTo>
                      <a:pt x="31" y="36"/>
                    </a:lnTo>
                    <a:lnTo>
                      <a:pt x="30" y="33"/>
                    </a:lnTo>
                    <a:lnTo>
                      <a:pt x="23" y="22"/>
                    </a:lnTo>
                    <a:lnTo>
                      <a:pt x="19" y="12"/>
                    </a:lnTo>
                    <a:lnTo>
                      <a:pt x="16" y="7"/>
                    </a:lnTo>
                    <a:lnTo>
                      <a:pt x="12" y="5"/>
                    </a:lnTo>
                    <a:lnTo>
                      <a:pt x="10" y="6"/>
                    </a:lnTo>
                    <a:lnTo>
                      <a:pt x="7" y="5"/>
                    </a:lnTo>
                    <a:lnTo>
                      <a:pt x="6" y="5"/>
                    </a:lnTo>
                    <a:lnTo>
                      <a:pt x="5" y="4"/>
                    </a:lnTo>
                    <a:lnTo>
                      <a:pt x="4" y="2"/>
                    </a:lnTo>
                    <a:lnTo>
                      <a:pt x="3" y="1"/>
                    </a:lnTo>
                    <a:lnTo>
                      <a:pt x="1" y="0"/>
                    </a:lnTo>
                    <a:lnTo>
                      <a:pt x="0" y="2"/>
                    </a:lnTo>
                    <a:lnTo>
                      <a:pt x="2" y="5"/>
                    </a:lnTo>
                    <a:lnTo>
                      <a:pt x="3" y="9"/>
                    </a:lnTo>
                    <a:lnTo>
                      <a:pt x="1" y="24"/>
                    </a:lnTo>
                    <a:lnTo>
                      <a:pt x="0" y="26"/>
                    </a:lnTo>
                    <a:lnTo>
                      <a:pt x="1" y="29"/>
                    </a:lnTo>
                    <a:lnTo>
                      <a:pt x="2" y="30"/>
                    </a:lnTo>
                    <a:lnTo>
                      <a:pt x="5" y="32"/>
                    </a:lnTo>
                    <a:lnTo>
                      <a:pt x="7" y="31"/>
                    </a:lnTo>
                    <a:lnTo>
                      <a:pt x="9" y="31"/>
                    </a:lnTo>
                    <a:lnTo>
                      <a:pt x="11" y="29"/>
                    </a:lnTo>
                    <a:lnTo>
                      <a:pt x="11" y="21"/>
                    </a:lnTo>
                    <a:lnTo>
                      <a:pt x="11" y="17"/>
                    </a:lnTo>
                    <a:lnTo>
                      <a:pt x="14" y="19"/>
                    </a:lnTo>
                    <a:lnTo>
                      <a:pt x="24" y="32"/>
                    </a:lnTo>
                    <a:lnTo>
                      <a:pt x="24" y="35"/>
                    </a:lnTo>
                    <a:lnTo>
                      <a:pt x="24" y="36"/>
                    </a:lnTo>
                    <a:lnTo>
                      <a:pt x="25" y="38"/>
                    </a:lnTo>
                    <a:lnTo>
                      <a:pt x="25" y="42"/>
                    </a:lnTo>
                    <a:lnTo>
                      <a:pt x="19" y="46"/>
                    </a:lnTo>
                    <a:lnTo>
                      <a:pt x="18" y="51"/>
                    </a:lnTo>
                    <a:lnTo>
                      <a:pt x="19" y="50"/>
                    </a:lnTo>
                    <a:lnTo>
                      <a:pt x="20" y="49"/>
                    </a:lnTo>
                    <a:lnTo>
                      <a:pt x="23" y="49"/>
                    </a:lnTo>
                    <a:lnTo>
                      <a:pt x="23" y="51"/>
                    </a:lnTo>
                    <a:lnTo>
                      <a:pt x="22" y="54"/>
                    </a:lnTo>
                    <a:lnTo>
                      <a:pt x="16" y="62"/>
                    </a:lnTo>
                    <a:lnTo>
                      <a:pt x="19" y="62"/>
                    </a:lnTo>
                    <a:lnTo>
                      <a:pt x="21" y="61"/>
                    </a:lnTo>
                    <a:lnTo>
                      <a:pt x="25" y="55"/>
                    </a:lnTo>
                    <a:lnTo>
                      <a:pt x="29" y="55"/>
                    </a:lnTo>
                    <a:lnTo>
                      <a:pt x="34" y="60"/>
                    </a:lnTo>
                    <a:lnTo>
                      <a:pt x="39" y="62"/>
                    </a:lnTo>
                    <a:lnTo>
                      <a:pt x="41" y="62"/>
                    </a:lnTo>
                    <a:lnTo>
                      <a:pt x="45" y="61"/>
                    </a:lnTo>
                    <a:lnTo>
                      <a:pt x="61" y="57"/>
                    </a:lnTo>
                    <a:lnTo>
                      <a:pt x="64" y="55"/>
                    </a:lnTo>
                    <a:lnTo>
                      <a:pt x="65" y="54"/>
                    </a:lnTo>
                    <a:lnTo>
                      <a:pt x="64" y="54"/>
                    </a:lnTo>
                    <a:lnTo>
                      <a:pt x="63" y="5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657">
                <a:extLst>
                  <a:ext uri="{FF2B5EF4-FFF2-40B4-BE49-F238E27FC236}">
                    <a16:creationId xmlns:a16="http://schemas.microsoft.com/office/drawing/2014/main" id="{FAD29DC3-FABB-7B8F-47F5-897BB6ECA2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0" y="2389"/>
                <a:ext cx="49" cy="22"/>
              </a:xfrm>
              <a:custGeom>
                <a:avLst/>
                <a:gdLst>
                  <a:gd name="T0" fmla="*/ 148 w 148"/>
                  <a:gd name="T1" fmla="*/ 0 h 65"/>
                  <a:gd name="T2" fmla="*/ 132 w 148"/>
                  <a:gd name="T3" fmla="*/ 15 h 65"/>
                  <a:gd name="T4" fmla="*/ 128 w 148"/>
                  <a:gd name="T5" fmla="*/ 19 h 65"/>
                  <a:gd name="T6" fmla="*/ 118 w 148"/>
                  <a:gd name="T7" fmla="*/ 19 h 65"/>
                  <a:gd name="T8" fmla="*/ 101 w 148"/>
                  <a:gd name="T9" fmla="*/ 14 h 65"/>
                  <a:gd name="T10" fmla="*/ 89 w 148"/>
                  <a:gd name="T11" fmla="*/ 15 h 65"/>
                  <a:gd name="T12" fmla="*/ 83 w 148"/>
                  <a:gd name="T13" fmla="*/ 16 h 65"/>
                  <a:gd name="T14" fmla="*/ 78 w 148"/>
                  <a:gd name="T15" fmla="*/ 16 h 65"/>
                  <a:gd name="T16" fmla="*/ 77 w 148"/>
                  <a:gd name="T17" fmla="*/ 17 h 65"/>
                  <a:gd name="T18" fmla="*/ 67 w 148"/>
                  <a:gd name="T19" fmla="*/ 18 h 65"/>
                  <a:gd name="T20" fmla="*/ 60 w 148"/>
                  <a:gd name="T21" fmla="*/ 16 h 65"/>
                  <a:gd name="T22" fmla="*/ 54 w 148"/>
                  <a:gd name="T23" fmla="*/ 12 h 65"/>
                  <a:gd name="T24" fmla="*/ 48 w 148"/>
                  <a:gd name="T25" fmla="*/ 18 h 65"/>
                  <a:gd name="T26" fmla="*/ 36 w 148"/>
                  <a:gd name="T27" fmla="*/ 22 h 65"/>
                  <a:gd name="T28" fmla="*/ 34 w 148"/>
                  <a:gd name="T29" fmla="*/ 28 h 65"/>
                  <a:gd name="T30" fmla="*/ 32 w 148"/>
                  <a:gd name="T31" fmla="*/ 31 h 65"/>
                  <a:gd name="T32" fmla="*/ 31 w 148"/>
                  <a:gd name="T33" fmla="*/ 32 h 65"/>
                  <a:gd name="T34" fmla="*/ 29 w 148"/>
                  <a:gd name="T35" fmla="*/ 18 h 65"/>
                  <a:gd name="T36" fmla="*/ 29 w 148"/>
                  <a:gd name="T37" fmla="*/ 6 h 65"/>
                  <a:gd name="T38" fmla="*/ 27 w 148"/>
                  <a:gd name="T39" fmla="*/ 9 h 65"/>
                  <a:gd name="T40" fmla="*/ 23 w 148"/>
                  <a:gd name="T41" fmla="*/ 24 h 65"/>
                  <a:gd name="T42" fmla="*/ 25 w 148"/>
                  <a:gd name="T43" fmla="*/ 35 h 65"/>
                  <a:gd name="T44" fmla="*/ 22 w 148"/>
                  <a:gd name="T45" fmla="*/ 39 h 65"/>
                  <a:gd name="T46" fmla="*/ 10 w 148"/>
                  <a:gd name="T47" fmla="*/ 42 h 65"/>
                  <a:gd name="T48" fmla="*/ 4 w 148"/>
                  <a:gd name="T49" fmla="*/ 48 h 65"/>
                  <a:gd name="T50" fmla="*/ 0 w 148"/>
                  <a:gd name="T51" fmla="*/ 56 h 65"/>
                  <a:gd name="T52" fmla="*/ 2 w 148"/>
                  <a:gd name="T53" fmla="*/ 65 h 65"/>
                  <a:gd name="T54" fmla="*/ 4 w 148"/>
                  <a:gd name="T55" fmla="*/ 65 h 65"/>
                  <a:gd name="T56" fmla="*/ 15 w 148"/>
                  <a:gd name="T57" fmla="*/ 46 h 65"/>
                  <a:gd name="T58" fmla="*/ 22 w 148"/>
                  <a:gd name="T59" fmla="*/ 45 h 65"/>
                  <a:gd name="T60" fmla="*/ 30 w 148"/>
                  <a:gd name="T61" fmla="*/ 46 h 65"/>
                  <a:gd name="T62" fmla="*/ 38 w 148"/>
                  <a:gd name="T63" fmla="*/ 44 h 65"/>
                  <a:gd name="T64" fmla="*/ 40 w 148"/>
                  <a:gd name="T65" fmla="*/ 36 h 65"/>
                  <a:gd name="T66" fmla="*/ 45 w 148"/>
                  <a:gd name="T67" fmla="*/ 24 h 65"/>
                  <a:gd name="T68" fmla="*/ 47 w 148"/>
                  <a:gd name="T69" fmla="*/ 23 h 65"/>
                  <a:gd name="T70" fmla="*/ 49 w 148"/>
                  <a:gd name="T71" fmla="*/ 22 h 65"/>
                  <a:gd name="T72" fmla="*/ 52 w 148"/>
                  <a:gd name="T73" fmla="*/ 22 h 65"/>
                  <a:gd name="T74" fmla="*/ 56 w 148"/>
                  <a:gd name="T75" fmla="*/ 17 h 65"/>
                  <a:gd name="T76" fmla="*/ 60 w 148"/>
                  <a:gd name="T77" fmla="*/ 23 h 65"/>
                  <a:gd name="T78" fmla="*/ 64 w 148"/>
                  <a:gd name="T79" fmla="*/ 23 h 65"/>
                  <a:gd name="T80" fmla="*/ 72 w 148"/>
                  <a:gd name="T81" fmla="*/ 22 h 65"/>
                  <a:gd name="T82" fmla="*/ 81 w 148"/>
                  <a:gd name="T83" fmla="*/ 21 h 65"/>
                  <a:gd name="T84" fmla="*/ 89 w 148"/>
                  <a:gd name="T85" fmla="*/ 20 h 65"/>
                  <a:gd name="T86" fmla="*/ 96 w 148"/>
                  <a:gd name="T87" fmla="*/ 19 h 65"/>
                  <a:gd name="T88" fmla="*/ 99 w 148"/>
                  <a:gd name="T89" fmla="*/ 21 h 65"/>
                  <a:gd name="T90" fmla="*/ 97 w 148"/>
                  <a:gd name="T91" fmla="*/ 27 h 65"/>
                  <a:gd name="T92" fmla="*/ 97 w 148"/>
                  <a:gd name="T93" fmla="*/ 36 h 65"/>
                  <a:gd name="T94" fmla="*/ 98 w 148"/>
                  <a:gd name="T95" fmla="*/ 27 h 65"/>
                  <a:gd name="T96" fmla="*/ 102 w 148"/>
                  <a:gd name="T97" fmla="*/ 25 h 65"/>
                  <a:gd name="T98" fmla="*/ 105 w 148"/>
                  <a:gd name="T99" fmla="*/ 20 h 65"/>
                  <a:gd name="T100" fmla="*/ 125 w 148"/>
                  <a:gd name="T101" fmla="*/ 26 h 65"/>
                  <a:gd name="T102" fmla="*/ 131 w 148"/>
                  <a:gd name="T103" fmla="*/ 31 h 65"/>
                  <a:gd name="T104" fmla="*/ 137 w 148"/>
                  <a:gd name="T105" fmla="*/ 35 h 65"/>
                  <a:gd name="T106" fmla="*/ 138 w 148"/>
                  <a:gd name="T107" fmla="*/ 34 h 65"/>
                  <a:gd name="T108" fmla="*/ 138 w 148"/>
                  <a:gd name="T109" fmla="*/ 32 h 65"/>
                  <a:gd name="T110" fmla="*/ 131 w 148"/>
                  <a:gd name="T111" fmla="*/ 22 h 65"/>
                  <a:gd name="T112" fmla="*/ 145 w 148"/>
                  <a:gd name="T113" fmla="*/ 7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8" h="65">
                    <a:moveTo>
                      <a:pt x="145" y="7"/>
                    </a:moveTo>
                    <a:lnTo>
                      <a:pt x="148" y="0"/>
                    </a:lnTo>
                    <a:lnTo>
                      <a:pt x="144" y="4"/>
                    </a:lnTo>
                    <a:lnTo>
                      <a:pt x="132" y="15"/>
                    </a:lnTo>
                    <a:lnTo>
                      <a:pt x="129" y="18"/>
                    </a:lnTo>
                    <a:lnTo>
                      <a:pt x="128" y="19"/>
                    </a:lnTo>
                    <a:lnTo>
                      <a:pt x="123" y="19"/>
                    </a:lnTo>
                    <a:lnTo>
                      <a:pt x="118" y="19"/>
                    </a:lnTo>
                    <a:lnTo>
                      <a:pt x="114" y="18"/>
                    </a:lnTo>
                    <a:lnTo>
                      <a:pt x="101" y="14"/>
                    </a:lnTo>
                    <a:lnTo>
                      <a:pt x="94" y="13"/>
                    </a:lnTo>
                    <a:lnTo>
                      <a:pt x="89" y="15"/>
                    </a:lnTo>
                    <a:lnTo>
                      <a:pt x="86" y="15"/>
                    </a:lnTo>
                    <a:lnTo>
                      <a:pt x="83" y="16"/>
                    </a:lnTo>
                    <a:lnTo>
                      <a:pt x="80" y="16"/>
                    </a:lnTo>
                    <a:lnTo>
                      <a:pt x="78" y="16"/>
                    </a:lnTo>
                    <a:lnTo>
                      <a:pt x="77" y="16"/>
                    </a:lnTo>
                    <a:lnTo>
                      <a:pt x="77" y="17"/>
                    </a:lnTo>
                    <a:lnTo>
                      <a:pt x="71" y="16"/>
                    </a:lnTo>
                    <a:lnTo>
                      <a:pt x="67" y="18"/>
                    </a:lnTo>
                    <a:lnTo>
                      <a:pt x="62" y="17"/>
                    </a:lnTo>
                    <a:lnTo>
                      <a:pt x="60" y="16"/>
                    </a:lnTo>
                    <a:lnTo>
                      <a:pt x="59" y="15"/>
                    </a:lnTo>
                    <a:lnTo>
                      <a:pt x="54" y="12"/>
                    </a:lnTo>
                    <a:lnTo>
                      <a:pt x="51" y="16"/>
                    </a:lnTo>
                    <a:lnTo>
                      <a:pt x="48" y="18"/>
                    </a:lnTo>
                    <a:lnTo>
                      <a:pt x="45" y="19"/>
                    </a:lnTo>
                    <a:lnTo>
                      <a:pt x="36" y="22"/>
                    </a:lnTo>
                    <a:lnTo>
                      <a:pt x="33" y="25"/>
                    </a:lnTo>
                    <a:lnTo>
                      <a:pt x="34" y="28"/>
                    </a:lnTo>
                    <a:lnTo>
                      <a:pt x="33" y="31"/>
                    </a:lnTo>
                    <a:lnTo>
                      <a:pt x="32" y="31"/>
                    </a:lnTo>
                    <a:lnTo>
                      <a:pt x="31" y="31"/>
                    </a:lnTo>
                    <a:lnTo>
                      <a:pt x="31" y="32"/>
                    </a:lnTo>
                    <a:lnTo>
                      <a:pt x="27" y="26"/>
                    </a:lnTo>
                    <a:lnTo>
                      <a:pt x="29" y="18"/>
                    </a:lnTo>
                    <a:lnTo>
                      <a:pt x="29" y="9"/>
                    </a:lnTo>
                    <a:lnTo>
                      <a:pt x="29" y="6"/>
                    </a:lnTo>
                    <a:lnTo>
                      <a:pt x="28" y="6"/>
                    </a:lnTo>
                    <a:lnTo>
                      <a:pt x="27" y="9"/>
                    </a:lnTo>
                    <a:lnTo>
                      <a:pt x="24" y="20"/>
                    </a:lnTo>
                    <a:lnTo>
                      <a:pt x="23" y="24"/>
                    </a:lnTo>
                    <a:lnTo>
                      <a:pt x="24" y="28"/>
                    </a:lnTo>
                    <a:lnTo>
                      <a:pt x="25" y="35"/>
                    </a:lnTo>
                    <a:lnTo>
                      <a:pt x="24" y="37"/>
                    </a:lnTo>
                    <a:lnTo>
                      <a:pt x="22" y="39"/>
                    </a:lnTo>
                    <a:lnTo>
                      <a:pt x="13" y="42"/>
                    </a:lnTo>
                    <a:lnTo>
                      <a:pt x="10" y="42"/>
                    </a:lnTo>
                    <a:lnTo>
                      <a:pt x="8" y="45"/>
                    </a:lnTo>
                    <a:lnTo>
                      <a:pt x="4" y="48"/>
                    </a:lnTo>
                    <a:lnTo>
                      <a:pt x="2" y="54"/>
                    </a:lnTo>
                    <a:lnTo>
                      <a:pt x="0" y="56"/>
                    </a:lnTo>
                    <a:lnTo>
                      <a:pt x="0" y="59"/>
                    </a:lnTo>
                    <a:lnTo>
                      <a:pt x="2" y="65"/>
                    </a:lnTo>
                    <a:lnTo>
                      <a:pt x="3" y="65"/>
                    </a:lnTo>
                    <a:lnTo>
                      <a:pt x="4" y="65"/>
                    </a:lnTo>
                    <a:lnTo>
                      <a:pt x="10" y="55"/>
                    </a:lnTo>
                    <a:lnTo>
                      <a:pt x="15" y="46"/>
                    </a:lnTo>
                    <a:lnTo>
                      <a:pt x="19" y="45"/>
                    </a:lnTo>
                    <a:lnTo>
                      <a:pt x="22" y="45"/>
                    </a:lnTo>
                    <a:lnTo>
                      <a:pt x="27" y="46"/>
                    </a:lnTo>
                    <a:lnTo>
                      <a:pt x="30" y="46"/>
                    </a:lnTo>
                    <a:lnTo>
                      <a:pt x="34" y="46"/>
                    </a:lnTo>
                    <a:lnTo>
                      <a:pt x="38" y="44"/>
                    </a:lnTo>
                    <a:lnTo>
                      <a:pt x="41" y="42"/>
                    </a:lnTo>
                    <a:lnTo>
                      <a:pt x="40" y="36"/>
                    </a:lnTo>
                    <a:lnTo>
                      <a:pt x="40" y="31"/>
                    </a:lnTo>
                    <a:lnTo>
                      <a:pt x="45" y="24"/>
                    </a:lnTo>
                    <a:lnTo>
                      <a:pt x="45" y="23"/>
                    </a:lnTo>
                    <a:lnTo>
                      <a:pt x="47" y="23"/>
                    </a:lnTo>
                    <a:lnTo>
                      <a:pt x="49" y="23"/>
                    </a:lnTo>
                    <a:lnTo>
                      <a:pt x="49" y="22"/>
                    </a:lnTo>
                    <a:lnTo>
                      <a:pt x="50" y="22"/>
                    </a:lnTo>
                    <a:lnTo>
                      <a:pt x="52" y="22"/>
                    </a:lnTo>
                    <a:lnTo>
                      <a:pt x="54" y="18"/>
                    </a:lnTo>
                    <a:lnTo>
                      <a:pt x="56" y="17"/>
                    </a:lnTo>
                    <a:lnTo>
                      <a:pt x="59" y="21"/>
                    </a:lnTo>
                    <a:lnTo>
                      <a:pt x="60" y="23"/>
                    </a:lnTo>
                    <a:lnTo>
                      <a:pt x="61" y="23"/>
                    </a:lnTo>
                    <a:lnTo>
                      <a:pt x="64" y="23"/>
                    </a:lnTo>
                    <a:lnTo>
                      <a:pt x="70" y="21"/>
                    </a:lnTo>
                    <a:lnTo>
                      <a:pt x="72" y="22"/>
                    </a:lnTo>
                    <a:lnTo>
                      <a:pt x="76" y="21"/>
                    </a:lnTo>
                    <a:lnTo>
                      <a:pt x="81" y="21"/>
                    </a:lnTo>
                    <a:lnTo>
                      <a:pt x="83" y="21"/>
                    </a:lnTo>
                    <a:lnTo>
                      <a:pt x="89" y="20"/>
                    </a:lnTo>
                    <a:lnTo>
                      <a:pt x="93" y="19"/>
                    </a:lnTo>
                    <a:lnTo>
                      <a:pt x="96" y="19"/>
                    </a:lnTo>
                    <a:lnTo>
                      <a:pt x="98" y="19"/>
                    </a:lnTo>
                    <a:lnTo>
                      <a:pt x="99" y="21"/>
                    </a:lnTo>
                    <a:lnTo>
                      <a:pt x="97" y="24"/>
                    </a:lnTo>
                    <a:lnTo>
                      <a:pt x="97" y="27"/>
                    </a:lnTo>
                    <a:lnTo>
                      <a:pt x="97" y="33"/>
                    </a:lnTo>
                    <a:lnTo>
                      <a:pt x="97" y="36"/>
                    </a:lnTo>
                    <a:lnTo>
                      <a:pt x="99" y="33"/>
                    </a:lnTo>
                    <a:lnTo>
                      <a:pt x="98" y="27"/>
                    </a:lnTo>
                    <a:lnTo>
                      <a:pt x="100" y="26"/>
                    </a:lnTo>
                    <a:lnTo>
                      <a:pt x="102" y="25"/>
                    </a:lnTo>
                    <a:lnTo>
                      <a:pt x="104" y="23"/>
                    </a:lnTo>
                    <a:lnTo>
                      <a:pt x="105" y="20"/>
                    </a:lnTo>
                    <a:lnTo>
                      <a:pt x="108" y="19"/>
                    </a:lnTo>
                    <a:lnTo>
                      <a:pt x="125" y="26"/>
                    </a:lnTo>
                    <a:lnTo>
                      <a:pt x="127" y="27"/>
                    </a:lnTo>
                    <a:lnTo>
                      <a:pt x="131" y="31"/>
                    </a:lnTo>
                    <a:lnTo>
                      <a:pt x="133" y="34"/>
                    </a:lnTo>
                    <a:lnTo>
                      <a:pt x="137" y="35"/>
                    </a:lnTo>
                    <a:lnTo>
                      <a:pt x="137" y="34"/>
                    </a:lnTo>
                    <a:lnTo>
                      <a:pt x="138" y="34"/>
                    </a:lnTo>
                    <a:lnTo>
                      <a:pt x="139" y="34"/>
                    </a:lnTo>
                    <a:lnTo>
                      <a:pt x="138" y="32"/>
                    </a:lnTo>
                    <a:lnTo>
                      <a:pt x="131" y="26"/>
                    </a:lnTo>
                    <a:lnTo>
                      <a:pt x="131" y="22"/>
                    </a:lnTo>
                    <a:lnTo>
                      <a:pt x="139" y="16"/>
                    </a:lnTo>
                    <a:lnTo>
                      <a:pt x="145" y="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658">
                <a:extLst>
                  <a:ext uri="{FF2B5EF4-FFF2-40B4-BE49-F238E27FC236}">
                    <a16:creationId xmlns:a16="http://schemas.microsoft.com/office/drawing/2014/main" id="{5ABE76A8-63D2-1EC1-9A20-C657814278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6" y="2362"/>
                <a:ext cx="22" cy="21"/>
              </a:xfrm>
              <a:custGeom>
                <a:avLst/>
                <a:gdLst>
                  <a:gd name="T0" fmla="*/ 64 w 65"/>
                  <a:gd name="T1" fmla="*/ 54 h 62"/>
                  <a:gd name="T2" fmla="*/ 64 w 65"/>
                  <a:gd name="T3" fmla="*/ 55 h 62"/>
                  <a:gd name="T4" fmla="*/ 45 w 65"/>
                  <a:gd name="T5" fmla="*/ 61 h 62"/>
                  <a:gd name="T6" fmla="*/ 39 w 65"/>
                  <a:gd name="T7" fmla="*/ 62 h 62"/>
                  <a:gd name="T8" fmla="*/ 29 w 65"/>
                  <a:gd name="T9" fmla="*/ 55 h 62"/>
                  <a:gd name="T10" fmla="*/ 21 w 65"/>
                  <a:gd name="T11" fmla="*/ 61 h 62"/>
                  <a:gd name="T12" fmla="*/ 16 w 65"/>
                  <a:gd name="T13" fmla="*/ 62 h 62"/>
                  <a:gd name="T14" fmla="*/ 23 w 65"/>
                  <a:gd name="T15" fmla="*/ 51 h 62"/>
                  <a:gd name="T16" fmla="*/ 20 w 65"/>
                  <a:gd name="T17" fmla="*/ 49 h 62"/>
                  <a:gd name="T18" fmla="*/ 18 w 65"/>
                  <a:gd name="T19" fmla="*/ 51 h 62"/>
                  <a:gd name="T20" fmla="*/ 25 w 65"/>
                  <a:gd name="T21" fmla="*/ 42 h 62"/>
                  <a:gd name="T22" fmla="*/ 24 w 65"/>
                  <a:gd name="T23" fmla="*/ 36 h 62"/>
                  <a:gd name="T24" fmla="*/ 24 w 65"/>
                  <a:gd name="T25" fmla="*/ 32 h 62"/>
                  <a:gd name="T26" fmla="*/ 11 w 65"/>
                  <a:gd name="T27" fmla="*/ 17 h 62"/>
                  <a:gd name="T28" fmla="*/ 11 w 65"/>
                  <a:gd name="T29" fmla="*/ 29 h 62"/>
                  <a:gd name="T30" fmla="*/ 7 w 65"/>
                  <a:gd name="T31" fmla="*/ 31 h 62"/>
                  <a:gd name="T32" fmla="*/ 2 w 65"/>
                  <a:gd name="T33" fmla="*/ 30 h 62"/>
                  <a:gd name="T34" fmla="*/ 0 w 65"/>
                  <a:gd name="T35" fmla="*/ 26 h 62"/>
                  <a:gd name="T36" fmla="*/ 3 w 65"/>
                  <a:gd name="T37" fmla="*/ 9 h 62"/>
                  <a:gd name="T38" fmla="*/ 0 w 65"/>
                  <a:gd name="T39" fmla="*/ 2 h 62"/>
                  <a:gd name="T40" fmla="*/ 3 w 65"/>
                  <a:gd name="T41" fmla="*/ 1 h 62"/>
                  <a:gd name="T42" fmla="*/ 5 w 65"/>
                  <a:gd name="T43" fmla="*/ 4 h 62"/>
                  <a:gd name="T44" fmla="*/ 7 w 65"/>
                  <a:gd name="T45" fmla="*/ 5 h 62"/>
                  <a:gd name="T46" fmla="*/ 12 w 65"/>
                  <a:gd name="T47" fmla="*/ 5 h 62"/>
                  <a:gd name="T48" fmla="*/ 19 w 65"/>
                  <a:gd name="T49" fmla="*/ 12 h 62"/>
                  <a:gd name="T50" fmla="*/ 30 w 65"/>
                  <a:gd name="T51" fmla="*/ 33 h 62"/>
                  <a:gd name="T52" fmla="*/ 32 w 65"/>
                  <a:gd name="T53" fmla="*/ 36 h 62"/>
                  <a:gd name="T54" fmla="*/ 37 w 65"/>
                  <a:gd name="T55" fmla="*/ 31 h 62"/>
                  <a:gd name="T56" fmla="*/ 40 w 65"/>
                  <a:gd name="T57" fmla="*/ 36 h 62"/>
                  <a:gd name="T58" fmla="*/ 34 w 65"/>
                  <a:gd name="T59" fmla="*/ 40 h 62"/>
                  <a:gd name="T60" fmla="*/ 34 w 65"/>
                  <a:gd name="T61" fmla="*/ 43 h 62"/>
                  <a:gd name="T62" fmla="*/ 39 w 65"/>
                  <a:gd name="T63" fmla="*/ 55 h 62"/>
                  <a:gd name="T64" fmla="*/ 45 w 65"/>
                  <a:gd name="T65" fmla="*/ 55 h 62"/>
                  <a:gd name="T66" fmla="*/ 59 w 65"/>
                  <a:gd name="T67" fmla="*/ 5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5" h="62">
                    <a:moveTo>
                      <a:pt x="63" y="54"/>
                    </a:moveTo>
                    <a:lnTo>
                      <a:pt x="64" y="54"/>
                    </a:lnTo>
                    <a:lnTo>
                      <a:pt x="65" y="54"/>
                    </a:lnTo>
                    <a:lnTo>
                      <a:pt x="64" y="55"/>
                    </a:lnTo>
                    <a:lnTo>
                      <a:pt x="61" y="57"/>
                    </a:lnTo>
                    <a:lnTo>
                      <a:pt x="45" y="61"/>
                    </a:lnTo>
                    <a:lnTo>
                      <a:pt x="41" y="62"/>
                    </a:lnTo>
                    <a:lnTo>
                      <a:pt x="39" y="62"/>
                    </a:lnTo>
                    <a:lnTo>
                      <a:pt x="34" y="60"/>
                    </a:lnTo>
                    <a:lnTo>
                      <a:pt x="29" y="55"/>
                    </a:lnTo>
                    <a:lnTo>
                      <a:pt x="25" y="55"/>
                    </a:lnTo>
                    <a:lnTo>
                      <a:pt x="21" y="61"/>
                    </a:lnTo>
                    <a:lnTo>
                      <a:pt x="19" y="62"/>
                    </a:lnTo>
                    <a:lnTo>
                      <a:pt x="16" y="62"/>
                    </a:lnTo>
                    <a:lnTo>
                      <a:pt x="22" y="54"/>
                    </a:lnTo>
                    <a:lnTo>
                      <a:pt x="23" y="51"/>
                    </a:lnTo>
                    <a:lnTo>
                      <a:pt x="23" y="49"/>
                    </a:lnTo>
                    <a:lnTo>
                      <a:pt x="20" y="49"/>
                    </a:lnTo>
                    <a:lnTo>
                      <a:pt x="19" y="50"/>
                    </a:lnTo>
                    <a:lnTo>
                      <a:pt x="18" y="51"/>
                    </a:lnTo>
                    <a:lnTo>
                      <a:pt x="19" y="46"/>
                    </a:lnTo>
                    <a:lnTo>
                      <a:pt x="25" y="42"/>
                    </a:lnTo>
                    <a:lnTo>
                      <a:pt x="25" y="38"/>
                    </a:lnTo>
                    <a:lnTo>
                      <a:pt x="24" y="36"/>
                    </a:lnTo>
                    <a:lnTo>
                      <a:pt x="24" y="35"/>
                    </a:lnTo>
                    <a:lnTo>
                      <a:pt x="24" y="32"/>
                    </a:lnTo>
                    <a:lnTo>
                      <a:pt x="14" y="19"/>
                    </a:lnTo>
                    <a:lnTo>
                      <a:pt x="11" y="17"/>
                    </a:lnTo>
                    <a:lnTo>
                      <a:pt x="11" y="21"/>
                    </a:lnTo>
                    <a:lnTo>
                      <a:pt x="11" y="29"/>
                    </a:lnTo>
                    <a:lnTo>
                      <a:pt x="9" y="31"/>
                    </a:lnTo>
                    <a:lnTo>
                      <a:pt x="7" y="31"/>
                    </a:lnTo>
                    <a:lnTo>
                      <a:pt x="5" y="32"/>
                    </a:lnTo>
                    <a:lnTo>
                      <a:pt x="2" y="30"/>
                    </a:lnTo>
                    <a:lnTo>
                      <a:pt x="1" y="29"/>
                    </a:lnTo>
                    <a:lnTo>
                      <a:pt x="0" y="26"/>
                    </a:lnTo>
                    <a:lnTo>
                      <a:pt x="1" y="24"/>
                    </a:lnTo>
                    <a:lnTo>
                      <a:pt x="3" y="9"/>
                    </a:lnTo>
                    <a:lnTo>
                      <a:pt x="2" y="5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1"/>
                    </a:lnTo>
                    <a:lnTo>
                      <a:pt x="4" y="2"/>
                    </a:lnTo>
                    <a:lnTo>
                      <a:pt x="5" y="4"/>
                    </a:lnTo>
                    <a:lnTo>
                      <a:pt x="6" y="5"/>
                    </a:lnTo>
                    <a:lnTo>
                      <a:pt x="7" y="5"/>
                    </a:lnTo>
                    <a:lnTo>
                      <a:pt x="10" y="6"/>
                    </a:lnTo>
                    <a:lnTo>
                      <a:pt x="12" y="5"/>
                    </a:lnTo>
                    <a:lnTo>
                      <a:pt x="16" y="7"/>
                    </a:lnTo>
                    <a:lnTo>
                      <a:pt x="19" y="12"/>
                    </a:lnTo>
                    <a:lnTo>
                      <a:pt x="23" y="22"/>
                    </a:lnTo>
                    <a:lnTo>
                      <a:pt x="30" y="33"/>
                    </a:lnTo>
                    <a:lnTo>
                      <a:pt x="31" y="36"/>
                    </a:lnTo>
                    <a:lnTo>
                      <a:pt x="32" y="36"/>
                    </a:lnTo>
                    <a:lnTo>
                      <a:pt x="34" y="35"/>
                    </a:lnTo>
                    <a:lnTo>
                      <a:pt x="37" y="31"/>
                    </a:lnTo>
                    <a:lnTo>
                      <a:pt x="39" y="33"/>
                    </a:lnTo>
                    <a:lnTo>
                      <a:pt x="40" y="36"/>
                    </a:lnTo>
                    <a:lnTo>
                      <a:pt x="40" y="37"/>
                    </a:lnTo>
                    <a:lnTo>
                      <a:pt x="34" y="40"/>
                    </a:lnTo>
                    <a:lnTo>
                      <a:pt x="33" y="40"/>
                    </a:lnTo>
                    <a:lnTo>
                      <a:pt x="34" y="43"/>
                    </a:lnTo>
                    <a:lnTo>
                      <a:pt x="38" y="54"/>
                    </a:lnTo>
                    <a:lnTo>
                      <a:pt x="39" y="55"/>
                    </a:lnTo>
                    <a:lnTo>
                      <a:pt x="42" y="56"/>
                    </a:lnTo>
                    <a:lnTo>
                      <a:pt x="45" y="55"/>
                    </a:lnTo>
                    <a:lnTo>
                      <a:pt x="50" y="55"/>
                    </a:lnTo>
                    <a:lnTo>
                      <a:pt x="59" y="52"/>
                    </a:lnTo>
                    <a:lnTo>
                      <a:pt x="63" y="5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659">
                <a:extLst>
                  <a:ext uri="{FF2B5EF4-FFF2-40B4-BE49-F238E27FC236}">
                    <a16:creationId xmlns:a16="http://schemas.microsoft.com/office/drawing/2014/main" id="{A2958809-C63E-AFE0-CDA8-4C6AF20937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0" y="2389"/>
                <a:ext cx="49" cy="22"/>
              </a:xfrm>
              <a:custGeom>
                <a:avLst/>
                <a:gdLst>
                  <a:gd name="T0" fmla="*/ 144 w 148"/>
                  <a:gd name="T1" fmla="*/ 4 h 65"/>
                  <a:gd name="T2" fmla="*/ 129 w 148"/>
                  <a:gd name="T3" fmla="*/ 18 h 65"/>
                  <a:gd name="T4" fmla="*/ 123 w 148"/>
                  <a:gd name="T5" fmla="*/ 19 h 65"/>
                  <a:gd name="T6" fmla="*/ 114 w 148"/>
                  <a:gd name="T7" fmla="*/ 18 h 65"/>
                  <a:gd name="T8" fmla="*/ 94 w 148"/>
                  <a:gd name="T9" fmla="*/ 13 h 65"/>
                  <a:gd name="T10" fmla="*/ 86 w 148"/>
                  <a:gd name="T11" fmla="*/ 15 h 65"/>
                  <a:gd name="T12" fmla="*/ 80 w 148"/>
                  <a:gd name="T13" fmla="*/ 16 h 65"/>
                  <a:gd name="T14" fmla="*/ 77 w 148"/>
                  <a:gd name="T15" fmla="*/ 16 h 65"/>
                  <a:gd name="T16" fmla="*/ 71 w 148"/>
                  <a:gd name="T17" fmla="*/ 16 h 65"/>
                  <a:gd name="T18" fmla="*/ 62 w 148"/>
                  <a:gd name="T19" fmla="*/ 17 h 65"/>
                  <a:gd name="T20" fmla="*/ 59 w 148"/>
                  <a:gd name="T21" fmla="*/ 15 h 65"/>
                  <a:gd name="T22" fmla="*/ 51 w 148"/>
                  <a:gd name="T23" fmla="*/ 16 h 65"/>
                  <a:gd name="T24" fmla="*/ 45 w 148"/>
                  <a:gd name="T25" fmla="*/ 19 h 65"/>
                  <a:gd name="T26" fmla="*/ 33 w 148"/>
                  <a:gd name="T27" fmla="*/ 25 h 65"/>
                  <a:gd name="T28" fmla="*/ 33 w 148"/>
                  <a:gd name="T29" fmla="*/ 31 h 65"/>
                  <a:gd name="T30" fmla="*/ 31 w 148"/>
                  <a:gd name="T31" fmla="*/ 31 h 65"/>
                  <a:gd name="T32" fmla="*/ 27 w 148"/>
                  <a:gd name="T33" fmla="*/ 26 h 65"/>
                  <a:gd name="T34" fmla="*/ 29 w 148"/>
                  <a:gd name="T35" fmla="*/ 9 h 65"/>
                  <a:gd name="T36" fmla="*/ 28 w 148"/>
                  <a:gd name="T37" fmla="*/ 6 h 65"/>
                  <a:gd name="T38" fmla="*/ 24 w 148"/>
                  <a:gd name="T39" fmla="*/ 20 h 65"/>
                  <a:gd name="T40" fmla="*/ 24 w 148"/>
                  <a:gd name="T41" fmla="*/ 28 h 65"/>
                  <a:gd name="T42" fmla="*/ 24 w 148"/>
                  <a:gd name="T43" fmla="*/ 37 h 65"/>
                  <a:gd name="T44" fmla="*/ 13 w 148"/>
                  <a:gd name="T45" fmla="*/ 42 h 65"/>
                  <a:gd name="T46" fmla="*/ 8 w 148"/>
                  <a:gd name="T47" fmla="*/ 45 h 65"/>
                  <a:gd name="T48" fmla="*/ 2 w 148"/>
                  <a:gd name="T49" fmla="*/ 54 h 65"/>
                  <a:gd name="T50" fmla="*/ 0 w 148"/>
                  <a:gd name="T51" fmla="*/ 59 h 65"/>
                  <a:gd name="T52" fmla="*/ 3 w 148"/>
                  <a:gd name="T53" fmla="*/ 65 h 65"/>
                  <a:gd name="T54" fmla="*/ 10 w 148"/>
                  <a:gd name="T55" fmla="*/ 55 h 65"/>
                  <a:gd name="T56" fmla="*/ 19 w 148"/>
                  <a:gd name="T57" fmla="*/ 45 h 65"/>
                  <a:gd name="T58" fmla="*/ 27 w 148"/>
                  <a:gd name="T59" fmla="*/ 46 h 65"/>
                  <a:gd name="T60" fmla="*/ 34 w 148"/>
                  <a:gd name="T61" fmla="*/ 46 h 65"/>
                  <a:gd name="T62" fmla="*/ 41 w 148"/>
                  <a:gd name="T63" fmla="*/ 42 h 65"/>
                  <a:gd name="T64" fmla="*/ 40 w 148"/>
                  <a:gd name="T65" fmla="*/ 31 h 65"/>
                  <a:gd name="T66" fmla="*/ 45 w 148"/>
                  <a:gd name="T67" fmla="*/ 23 h 65"/>
                  <a:gd name="T68" fmla="*/ 49 w 148"/>
                  <a:gd name="T69" fmla="*/ 23 h 65"/>
                  <a:gd name="T70" fmla="*/ 50 w 148"/>
                  <a:gd name="T71" fmla="*/ 22 h 65"/>
                  <a:gd name="T72" fmla="*/ 54 w 148"/>
                  <a:gd name="T73" fmla="*/ 18 h 65"/>
                  <a:gd name="T74" fmla="*/ 59 w 148"/>
                  <a:gd name="T75" fmla="*/ 21 h 65"/>
                  <a:gd name="T76" fmla="*/ 61 w 148"/>
                  <a:gd name="T77" fmla="*/ 23 h 65"/>
                  <a:gd name="T78" fmla="*/ 70 w 148"/>
                  <a:gd name="T79" fmla="*/ 21 h 65"/>
                  <a:gd name="T80" fmla="*/ 76 w 148"/>
                  <a:gd name="T81" fmla="*/ 21 h 65"/>
                  <a:gd name="T82" fmla="*/ 83 w 148"/>
                  <a:gd name="T83" fmla="*/ 21 h 65"/>
                  <a:gd name="T84" fmla="*/ 93 w 148"/>
                  <a:gd name="T85" fmla="*/ 19 h 65"/>
                  <a:gd name="T86" fmla="*/ 98 w 148"/>
                  <a:gd name="T87" fmla="*/ 19 h 65"/>
                  <a:gd name="T88" fmla="*/ 97 w 148"/>
                  <a:gd name="T89" fmla="*/ 24 h 65"/>
                  <a:gd name="T90" fmla="*/ 97 w 148"/>
                  <a:gd name="T91" fmla="*/ 33 h 65"/>
                  <a:gd name="T92" fmla="*/ 99 w 148"/>
                  <a:gd name="T93" fmla="*/ 33 h 65"/>
                  <a:gd name="T94" fmla="*/ 100 w 148"/>
                  <a:gd name="T95" fmla="*/ 26 h 65"/>
                  <a:gd name="T96" fmla="*/ 104 w 148"/>
                  <a:gd name="T97" fmla="*/ 23 h 65"/>
                  <a:gd name="T98" fmla="*/ 108 w 148"/>
                  <a:gd name="T99" fmla="*/ 19 h 65"/>
                  <a:gd name="T100" fmla="*/ 127 w 148"/>
                  <a:gd name="T101" fmla="*/ 27 h 65"/>
                  <a:gd name="T102" fmla="*/ 133 w 148"/>
                  <a:gd name="T103" fmla="*/ 34 h 65"/>
                  <a:gd name="T104" fmla="*/ 137 w 148"/>
                  <a:gd name="T105" fmla="*/ 34 h 65"/>
                  <a:gd name="T106" fmla="*/ 139 w 148"/>
                  <a:gd name="T107" fmla="*/ 34 h 65"/>
                  <a:gd name="T108" fmla="*/ 131 w 148"/>
                  <a:gd name="T109" fmla="*/ 26 h 65"/>
                  <a:gd name="T110" fmla="*/ 139 w 148"/>
                  <a:gd name="T111" fmla="*/ 16 h 65"/>
                  <a:gd name="T112" fmla="*/ 148 w 148"/>
                  <a:gd name="T113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8" h="65">
                    <a:moveTo>
                      <a:pt x="148" y="0"/>
                    </a:moveTo>
                    <a:lnTo>
                      <a:pt x="144" y="4"/>
                    </a:lnTo>
                    <a:lnTo>
                      <a:pt x="132" y="15"/>
                    </a:lnTo>
                    <a:lnTo>
                      <a:pt x="129" y="18"/>
                    </a:lnTo>
                    <a:lnTo>
                      <a:pt x="128" y="19"/>
                    </a:lnTo>
                    <a:lnTo>
                      <a:pt x="123" y="19"/>
                    </a:lnTo>
                    <a:lnTo>
                      <a:pt x="118" y="19"/>
                    </a:lnTo>
                    <a:lnTo>
                      <a:pt x="114" y="18"/>
                    </a:lnTo>
                    <a:lnTo>
                      <a:pt x="101" y="14"/>
                    </a:lnTo>
                    <a:lnTo>
                      <a:pt x="94" y="13"/>
                    </a:lnTo>
                    <a:lnTo>
                      <a:pt x="89" y="15"/>
                    </a:lnTo>
                    <a:lnTo>
                      <a:pt x="86" y="15"/>
                    </a:lnTo>
                    <a:lnTo>
                      <a:pt x="83" y="16"/>
                    </a:lnTo>
                    <a:lnTo>
                      <a:pt x="80" y="16"/>
                    </a:lnTo>
                    <a:lnTo>
                      <a:pt x="78" y="16"/>
                    </a:lnTo>
                    <a:lnTo>
                      <a:pt x="77" y="16"/>
                    </a:lnTo>
                    <a:lnTo>
                      <a:pt x="77" y="17"/>
                    </a:lnTo>
                    <a:lnTo>
                      <a:pt x="71" y="16"/>
                    </a:lnTo>
                    <a:lnTo>
                      <a:pt x="67" y="18"/>
                    </a:lnTo>
                    <a:lnTo>
                      <a:pt x="62" y="17"/>
                    </a:lnTo>
                    <a:lnTo>
                      <a:pt x="60" y="16"/>
                    </a:lnTo>
                    <a:lnTo>
                      <a:pt x="59" y="15"/>
                    </a:lnTo>
                    <a:lnTo>
                      <a:pt x="54" y="12"/>
                    </a:lnTo>
                    <a:lnTo>
                      <a:pt x="51" y="16"/>
                    </a:lnTo>
                    <a:lnTo>
                      <a:pt x="48" y="18"/>
                    </a:lnTo>
                    <a:lnTo>
                      <a:pt x="45" y="19"/>
                    </a:lnTo>
                    <a:lnTo>
                      <a:pt x="36" y="22"/>
                    </a:lnTo>
                    <a:lnTo>
                      <a:pt x="33" y="25"/>
                    </a:lnTo>
                    <a:lnTo>
                      <a:pt x="34" y="28"/>
                    </a:lnTo>
                    <a:lnTo>
                      <a:pt x="33" y="31"/>
                    </a:lnTo>
                    <a:lnTo>
                      <a:pt x="32" y="31"/>
                    </a:lnTo>
                    <a:lnTo>
                      <a:pt x="31" y="31"/>
                    </a:lnTo>
                    <a:lnTo>
                      <a:pt x="31" y="32"/>
                    </a:lnTo>
                    <a:lnTo>
                      <a:pt x="27" y="26"/>
                    </a:lnTo>
                    <a:lnTo>
                      <a:pt x="29" y="18"/>
                    </a:lnTo>
                    <a:lnTo>
                      <a:pt x="29" y="9"/>
                    </a:lnTo>
                    <a:lnTo>
                      <a:pt x="29" y="6"/>
                    </a:lnTo>
                    <a:lnTo>
                      <a:pt x="28" y="6"/>
                    </a:lnTo>
                    <a:lnTo>
                      <a:pt x="27" y="9"/>
                    </a:lnTo>
                    <a:lnTo>
                      <a:pt x="24" y="20"/>
                    </a:lnTo>
                    <a:lnTo>
                      <a:pt x="23" y="24"/>
                    </a:lnTo>
                    <a:lnTo>
                      <a:pt x="24" y="28"/>
                    </a:lnTo>
                    <a:lnTo>
                      <a:pt x="25" y="35"/>
                    </a:lnTo>
                    <a:lnTo>
                      <a:pt x="24" y="37"/>
                    </a:lnTo>
                    <a:lnTo>
                      <a:pt x="22" y="39"/>
                    </a:lnTo>
                    <a:lnTo>
                      <a:pt x="13" y="42"/>
                    </a:lnTo>
                    <a:lnTo>
                      <a:pt x="10" y="42"/>
                    </a:lnTo>
                    <a:lnTo>
                      <a:pt x="8" y="45"/>
                    </a:lnTo>
                    <a:lnTo>
                      <a:pt x="4" y="48"/>
                    </a:lnTo>
                    <a:lnTo>
                      <a:pt x="2" y="54"/>
                    </a:lnTo>
                    <a:lnTo>
                      <a:pt x="0" y="56"/>
                    </a:lnTo>
                    <a:lnTo>
                      <a:pt x="0" y="59"/>
                    </a:lnTo>
                    <a:lnTo>
                      <a:pt x="2" y="65"/>
                    </a:lnTo>
                    <a:lnTo>
                      <a:pt x="3" y="65"/>
                    </a:lnTo>
                    <a:lnTo>
                      <a:pt x="4" y="65"/>
                    </a:lnTo>
                    <a:lnTo>
                      <a:pt x="10" y="55"/>
                    </a:lnTo>
                    <a:lnTo>
                      <a:pt x="15" y="46"/>
                    </a:lnTo>
                    <a:lnTo>
                      <a:pt x="19" y="45"/>
                    </a:lnTo>
                    <a:lnTo>
                      <a:pt x="22" y="45"/>
                    </a:lnTo>
                    <a:lnTo>
                      <a:pt x="27" y="46"/>
                    </a:lnTo>
                    <a:lnTo>
                      <a:pt x="30" y="46"/>
                    </a:lnTo>
                    <a:lnTo>
                      <a:pt x="34" y="46"/>
                    </a:lnTo>
                    <a:lnTo>
                      <a:pt x="38" y="44"/>
                    </a:lnTo>
                    <a:lnTo>
                      <a:pt x="41" y="42"/>
                    </a:lnTo>
                    <a:lnTo>
                      <a:pt x="40" y="36"/>
                    </a:lnTo>
                    <a:lnTo>
                      <a:pt x="40" y="31"/>
                    </a:lnTo>
                    <a:lnTo>
                      <a:pt x="45" y="24"/>
                    </a:lnTo>
                    <a:lnTo>
                      <a:pt x="45" y="23"/>
                    </a:lnTo>
                    <a:lnTo>
                      <a:pt x="47" y="23"/>
                    </a:lnTo>
                    <a:lnTo>
                      <a:pt x="49" y="23"/>
                    </a:lnTo>
                    <a:lnTo>
                      <a:pt x="49" y="22"/>
                    </a:lnTo>
                    <a:lnTo>
                      <a:pt x="50" y="22"/>
                    </a:lnTo>
                    <a:lnTo>
                      <a:pt x="52" y="22"/>
                    </a:lnTo>
                    <a:lnTo>
                      <a:pt x="54" y="18"/>
                    </a:lnTo>
                    <a:lnTo>
                      <a:pt x="56" y="17"/>
                    </a:lnTo>
                    <a:lnTo>
                      <a:pt x="59" y="21"/>
                    </a:lnTo>
                    <a:lnTo>
                      <a:pt x="60" y="23"/>
                    </a:lnTo>
                    <a:lnTo>
                      <a:pt x="61" y="23"/>
                    </a:lnTo>
                    <a:lnTo>
                      <a:pt x="64" y="23"/>
                    </a:lnTo>
                    <a:lnTo>
                      <a:pt x="70" y="21"/>
                    </a:lnTo>
                    <a:lnTo>
                      <a:pt x="72" y="22"/>
                    </a:lnTo>
                    <a:lnTo>
                      <a:pt x="76" y="21"/>
                    </a:lnTo>
                    <a:lnTo>
                      <a:pt x="81" y="21"/>
                    </a:lnTo>
                    <a:lnTo>
                      <a:pt x="83" y="21"/>
                    </a:lnTo>
                    <a:lnTo>
                      <a:pt x="89" y="20"/>
                    </a:lnTo>
                    <a:lnTo>
                      <a:pt x="93" y="19"/>
                    </a:lnTo>
                    <a:lnTo>
                      <a:pt x="96" y="19"/>
                    </a:lnTo>
                    <a:lnTo>
                      <a:pt x="98" y="19"/>
                    </a:lnTo>
                    <a:lnTo>
                      <a:pt x="99" y="21"/>
                    </a:lnTo>
                    <a:lnTo>
                      <a:pt x="97" y="24"/>
                    </a:lnTo>
                    <a:lnTo>
                      <a:pt x="97" y="27"/>
                    </a:lnTo>
                    <a:lnTo>
                      <a:pt x="97" y="33"/>
                    </a:lnTo>
                    <a:lnTo>
                      <a:pt x="97" y="36"/>
                    </a:lnTo>
                    <a:lnTo>
                      <a:pt x="99" y="33"/>
                    </a:lnTo>
                    <a:lnTo>
                      <a:pt x="98" y="27"/>
                    </a:lnTo>
                    <a:lnTo>
                      <a:pt x="100" y="26"/>
                    </a:lnTo>
                    <a:lnTo>
                      <a:pt x="102" y="25"/>
                    </a:lnTo>
                    <a:lnTo>
                      <a:pt x="104" y="23"/>
                    </a:lnTo>
                    <a:lnTo>
                      <a:pt x="105" y="20"/>
                    </a:lnTo>
                    <a:lnTo>
                      <a:pt x="108" y="19"/>
                    </a:lnTo>
                    <a:lnTo>
                      <a:pt x="125" y="26"/>
                    </a:lnTo>
                    <a:lnTo>
                      <a:pt x="127" y="27"/>
                    </a:lnTo>
                    <a:lnTo>
                      <a:pt x="131" y="31"/>
                    </a:lnTo>
                    <a:lnTo>
                      <a:pt x="133" y="34"/>
                    </a:lnTo>
                    <a:lnTo>
                      <a:pt x="137" y="35"/>
                    </a:lnTo>
                    <a:lnTo>
                      <a:pt x="137" y="34"/>
                    </a:lnTo>
                    <a:lnTo>
                      <a:pt x="138" y="34"/>
                    </a:lnTo>
                    <a:lnTo>
                      <a:pt x="139" y="34"/>
                    </a:lnTo>
                    <a:lnTo>
                      <a:pt x="138" y="32"/>
                    </a:lnTo>
                    <a:lnTo>
                      <a:pt x="131" y="26"/>
                    </a:lnTo>
                    <a:lnTo>
                      <a:pt x="131" y="22"/>
                    </a:lnTo>
                    <a:lnTo>
                      <a:pt x="139" y="16"/>
                    </a:lnTo>
                    <a:lnTo>
                      <a:pt x="145" y="7"/>
                    </a:lnTo>
                    <a:lnTo>
                      <a:pt x="148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660">
                <a:extLst>
                  <a:ext uri="{FF2B5EF4-FFF2-40B4-BE49-F238E27FC236}">
                    <a16:creationId xmlns:a16="http://schemas.microsoft.com/office/drawing/2014/main" id="{953A1A17-FCB7-6121-4301-EE637E4FEA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2" y="2350"/>
                <a:ext cx="30" cy="38"/>
              </a:xfrm>
              <a:custGeom>
                <a:avLst/>
                <a:gdLst>
                  <a:gd name="T0" fmla="*/ 90 w 91"/>
                  <a:gd name="T1" fmla="*/ 20 h 115"/>
                  <a:gd name="T2" fmla="*/ 89 w 91"/>
                  <a:gd name="T3" fmla="*/ 12 h 115"/>
                  <a:gd name="T4" fmla="*/ 85 w 91"/>
                  <a:gd name="T5" fmla="*/ 10 h 115"/>
                  <a:gd name="T6" fmla="*/ 79 w 91"/>
                  <a:gd name="T7" fmla="*/ 15 h 115"/>
                  <a:gd name="T8" fmla="*/ 72 w 91"/>
                  <a:gd name="T9" fmla="*/ 20 h 115"/>
                  <a:gd name="T10" fmla="*/ 68 w 91"/>
                  <a:gd name="T11" fmla="*/ 23 h 115"/>
                  <a:gd name="T12" fmla="*/ 63 w 91"/>
                  <a:gd name="T13" fmla="*/ 20 h 115"/>
                  <a:gd name="T14" fmla="*/ 57 w 91"/>
                  <a:gd name="T15" fmla="*/ 16 h 115"/>
                  <a:gd name="T16" fmla="*/ 54 w 91"/>
                  <a:gd name="T17" fmla="*/ 11 h 115"/>
                  <a:gd name="T18" fmla="*/ 59 w 91"/>
                  <a:gd name="T19" fmla="*/ 3 h 115"/>
                  <a:gd name="T20" fmla="*/ 53 w 91"/>
                  <a:gd name="T21" fmla="*/ 1 h 115"/>
                  <a:gd name="T22" fmla="*/ 51 w 91"/>
                  <a:gd name="T23" fmla="*/ 11 h 115"/>
                  <a:gd name="T24" fmla="*/ 54 w 91"/>
                  <a:gd name="T25" fmla="*/ 22 h 115"/>
                  <a:gd name="T26" fmla="*/ 51 w 91"/>
                  <a:gd name="T27" fmla="*/ 22 h 115"/>
                  <a:gd name="T28" fmla="*/ 43 w 91"/>
                  <a:gd name="T29" fmla="*/ 29 h 115"/>
                  <a:gd name="T30" fmla="*/ 34 w 91"/>
                  <a:gd name="T31" fmla="*/ 38 h 115"/>
                  <a:gd name="T32" fmla="*/ 34 w 91"/>
                  <a:gd name="T33" fmla="*/ 43 h 115"/>
                  <a:gd name="T34" fmla="*/ 30 w 91"/>
                  <a:gd name="T35" fmla="*/ 49 h 115"/>
                  <a:gd name="T36" fmla="*/ 26 w 91"/>
                  <a:gd name="T37" fmla="*/ 48 h 115"/>
                  <a:gd name="T38" fmla="*/ 19 w 91"/>
                  <a:gd name="T39" fmla="*/ 39 h 115"/>
                  <a:gd name="T40" fmla="*/ 12 w 91"/>
                  <a:gd name="T41" fmla="*/ 38 h 115"/>
                  <a:gd name="T42" fmla="*/ 22 w 91"/>
                  <a:gd name="T43" fmla="*/ 43 h 115"/>
                  <a:gd name="T44" fmla="*/ 21 w 91"/>
                  <a:gd name="T45" fmla="*/ 49 h 115"/>
                  <a:gd name="T46" fmla="*/ 14 w 91"/>
                  <a:gd name="T47" fmla="*/ 55 h 115"/>
                  <a:gd name="T48" fmla="*/ 24 w 91"/>
                  <a:gd name="T49" fmla="*/ 66 h 115"/>
                  <a:gd name="T50" fmla="*/ 17 w 91"/>
                  <a:gd name="T51" fmla="*/ 69 h 115"/>
                  <a:gd name="T52" fmla="*/ 17 w 91"/>
                  <a:gd name="T53" fmla="*/ 76 h 115"/>
                  <a:gd name="T54" fmla="*/ 9 w 91"/>
                  <a:gd name="T55" fmla="*/ 78 h 115"/>
                  <a:gd name="T56" fmla="*/ 9 w 91"/>
                  <a:gd name="T57" fmla="*/ 75 h 115"/>
                  <a:gd name="T58" fmla="*/ 7 w 91"/>
                  <a:gd name="T59" fmla="*/ 85 h 115"/>
                  <a:gd name="T60" fmla="*/ 22 w 91"/>
                  <a:gd name="T61" fmla="*/ 80 h 115"/>
                  <a:gd name="T62" fmla="*/ 26 w 91"/>
                  <a:gd name="T63" fmla="*/ 78 h 115"/>
                  <a:gd name="T64" fmla="*/ 34 w 91"/>
                  <a:gd name="T65" fmla="*/ 95 h 115"/>
                  <a:gd name="T66" fmla="*/ 40 w 91"/>
                  <a:gd name="T67" fmla="*/ 89 h 115"/>
                  <a:gd name="T68" fmla="*/ 42 w 91"/>
                  <a:gd name="T69" fmla="*/ 95 h 115"/>
                  <a:gd name="T70" fmla="*/ 43 w 91"/>
                  <a:gd name="T71" fmla="*/ 100 h 115"/>
                  <a:gd name="T72" fmla="*/ 41 w 91"/>
                  <a:gd name="T73" fmla="*/ 115 h 115"/>
                  <a:gd name="T74" fmla="*/ 42 w 91"/>
                  <a:gd name="T75" fmla="*/ 111 h 115"/>
                  <a:gd name="T76" fmla="*/ 47 w 91"/>
                  <a:gd name="T77" fmla="*/ 102 h 115"/>
                  <a:gd name="T78" fmla="*/ 49 w 91"/>
                  <a:gd name="T79" fmla="*/ 99 h 115"/>
                  <a:gd name="T80" fmla="*/ 45 w 91"/>
                  <a:gd name="T81" fmla="*/ 91 h 115"/>
                  <a:gd name="T82" fmla="*/ 47 w 91"/>
                  <a:gd name="T83" fmla="*/ 86 h 115"/>
                  <a:gd name="T84" fmla="*/ 42 w 91"/>
                  <a:gd name="T85" fmla="*/ 81 h 115"/>
                  <a:gd name="T86" fmla="*/ 33 w 91"/>
                  <a:gd name="T87" fmla="*/ 76 h 115"/>
                  <a:gd name="T88" fmla="*/ 31 w 91"/>
                  <a:gd name="T89" fmla="*/ 66 h 115"/>
                  <a:gd name="T90" fmla="*/ 21 w 91"/>
                  <a:gd name="T91" fmla="*/ 60 h 115"/>
                  <a:gd name="T92" fmla="*/ 26 w 91"/>
                  <a:gd name="T93" fmla="*/ 59 h 115"/>
                  <a:gd name="T94" fmla="*/ 32 w 91"/>
                  <a:gd name="T95" fmla="*/ 55 h 115"/>
                  <a:gd name="T96" fmla="*/ 35 w 91"/>
                  <a:gd name="T97" fmla="*/ 51 h 115"/>
                  <a:gd name="T98" fmla="*/ 38 w 91"/>
                  <a:gd name="T99" fmla="*/ 43 h 115"/>
                  <a:gd name="T100" fmla="*/ 40 w 91"/>
                  <a:gd name="T101" fmla="*/ 38 h 115"/>
                  <a:gd name="T102" fmla="*/ 45 w 91"/>
                  <a:gd name="T103" fmla="*/ 34 h 115"/>
                  <a:gd name="T104" fmla="*/ 46 w 91"/>
                  <a:gd name="T105" fmla="*/ 30 h 115"/>
                  <a:gd name="T106" fmla="*/ 48 w 91"/>
                  <a:gd name="T107" fmla="*/ 26 h 115"/>
                  <a:gd name="T108" fmla="*/ 52 w 91"/>
                  <a:gd name="T109" fmla="*/ 31 h 115"/>
                  <a:gd name="T110" fmla="*/ 62 w 91"/>
                  <a:gd name="T111" fmla="*/ 23 h 115"/>
                  <a:gd name="T112" fmla="*/ 67 w 91"/>
                  <a:gd name="T113" fmla="*/ 29 h 115"/>
                  <a:gd name="T114" fmla="*/ 72 w 91"/>
                  <a:gd name="T115" fmla="*/ 27 h 115"/>
                  <a:gd name="T116" fmla="*/ 82 w 91"/>
                  <a:gd name="T117" fmla="*/ 21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1" h="115">
                    <a:moveTo>
                      <a:pt x="86" y="19"/>
                    </a:moveTo>
                    <a:lnTo>
                      <a:pt x="90" y="19"/>
                    </a:lnTo>
                    <a:lnTo>
                      <a:pt x="90" y="20"/>
                    </a:lnTo>
                    <a:lnTo>
                      <a:pt x="91" y="21"/>
                    </a:lnTo>
                    <a:lnTo>
                      <a:pt x="91" y="19"/>
                    </a:lnTo>
                    <a:lnTo>
                      <a:pt x="89" y="12"/>
                    </a:lnTo>
                    <a:lnTo>
                      <a:pt x="88" y="10"/>
                    </a:lnTo>
                    <a:lnTo>
                      <a:pt x="86" y="9"/>
                    </a:lnTo>
                    <a:lnTo>
                      <a:pt x="85" y="10"/>
                    </a:lnTo>
                    <a:lnTo>
                      <a:pt x="83" y="15"/>
                    </a:lnTo>
                    <a:lnTo>
                      <a:pt x="81" y="16"/>
                    </a:lnTo>
                    <a:lnTo>
                      <a:pt x="79" y="15"/>
                    </a:lnTo>
                    <a:lnTo>
                      <a:pt x="74" y="12"/>
                    </a:lnTo>
                    <a:lnTo>
                      <a:pt x="72" y="15"/>
                    </a:lnTo>
                    <a:lnTo>
                      <a:pt x="72" y="20"/>
                    </a:lnTo>
                    <a:lnTo>
                      <a:pt x="70" y="23"/>
                    </a:lnTo>
                    <a:lnTo>
                      <a:pt x="69" y="24"/>
                    </a:lnTo>
                    <a:lnTo>
                      <a:pt x="68" y="23"/>
                    </a:lnTo>
                    <a:lnTo>
                      <a:pt x="68" y="20"/>
                    </a:lnTo>
                    <a:lnTo>
                      <a:pt x="65" y="19"/>
                    </a:lnTo>
                    <a:lnTo>
                      <a:pt x="63" y="20"/>
                    </a:lnTo>
                    <a:lnTo>
                      <a:pt x="61" y="19"/>
                    </a:lnTo>
                    <a:lnTo>
                      <a:pt x="60" y="18"/>
                    </a:lnTo>
                    <a:lnTo>
                      <a:pt x="57" y="16"/>
                    </a:lnTo>
                    <a:lnTo>
                      <a:pt x="56" y="15"/>
                    </a:lnTo>
                    <a:lnTo>
                      <a:pt x="53" y="12"/>
                    </a:lnTo>
                    <a:lnTo>
                      <a:pt x="54" y="11"/>
                    </a:lnTo>
                    <a:lnTo>
                      <a:pt x="56" y="9"/>
                    </a:lnTo>
                    <a:lnTo>
                      <a:pt x="57" y="8"/>
                    </a:lnTo>
                    <a:lnTo>
                      <a:pt x="59" y="3"/>
                    </a:lnTo>
                    <a:lnTo>
                      <a:pt x="57" y="0"/>
                    </a:lnTo>
                    <a:lnTo>
                      <a:pt x="55" y="0"/>
                    </a:lnTo>
                    <a:lnTo>
                      <a:pt x="53" y="1"/>
                    </a:lnTo>
                    <a:lnTo>
                      <a:pt x="53" y="5"/>
                    </a:lnTo>
                    <a:lnTo>
                      <a:pt x="52" y="7"/>
                    </a:lnTo>
                    <a:lnTo>
                      <a:pt x="51" y="11"/>
                    </a:lnTo>
                    <a:lnTo>
                      <a:pt x="51" y="15"/>
                    </a:lnTo>
                    <a:lnTo>
                      <a:pt x="53" y="20"/>
                    </a:lnTo>
                    <a:lnTo>
                      <a:pt x="54" y="22"/>
                    </a:lnTo>
                    <a:lnTo>
                      <a:pt x="54" y="24"/>
                    </a:lnTo>
                    <a:lnTo>
                      <a:pt x="52" y="23"/>
                    </a:lnTo>
                    <a:lnTo>
                      <a:pt x="51" y="22"/>
                    </a:lnTo>
                    <a:lnTo>
                      <a:pt x="49" y="21"/>
                    </a:lnTo>
                    <a:lnTo>
                      <a:pt x="46" y="22"/>
                    </a:lnTo>
                    <a:lnTo>
                      <a:pt x="43" y="29"/>
                    </a:lnTo>
                    <a:lnTo>
                      <a:pt x="41" y="30"/>
                    </a:lnTo>
                    <a:lnTo>
                      <a:pt x="37" y="36"/>
                    </a:lnTo>
                    <a:lnTo>
                      <a:pt x="34" y="38"/>
                    </a:lnTo>
                    <a:lnTo>
                      <a:pt x="35" y="41"/>
                    </a:lnTo>
                    <a:lnTo>
                      <a:pt x="35" y="43"/>
                    </a:lnTo>
                    <a:lnTo>
                      <a:pt x="34" y="43"/>
                    </a:lnTo>
                    <a:lnTo>
                      <a:pt x="34" y="44"/>
                    </a:lnTo>
                    <a:lnTo>
                      <a:pt x="32" y="46"/>
                    </a:lnTo>
                    <a:lnTo>
                      <a:pt x="30" y="49"/>
                    </a:lnTo>
                    <a:lnTo>
                      <a:pt x="28" y="50"/>
                    </a:lnTo>
                    <a:lnTo>
                      <a:pt x="25" y="49"/>
                    </a:lnTo>
                    <a:lnTo>
                      <a:pt x="26" y="48"/>
                    </a:lnTo>
                    <a:lnTo>
                      <a:pt x="25" y="41"/>
                    </a:lnTo>
                    <a:lnTo>
                      <a:pt x="23" y="39"/>
                    </a:lnTo>
                    <a:lnTo>
                      <a:pt x="19" y="39"/>
                    </a:lnTo>
                    <a:lnTo>
                      <a:pt x="13" y="36"/>
                    </a:lnTo>
                    <a:lnTo>
                      <a:pt x="10" y="35"/>
                    </a:lnTo>
                    <a:lnTo>
                      <a:pt x="12" y="38"/>
                    </a:lnTo>
                    <a:lnTo>
                      <a:pt x="14" y="41"/>
                    </a:lnTo>
                    <a:lnTo>
                      <a:pt x="18" y="42"/>
                    </a:lnTo>
                    <a:lnTo>
                      <a:pt x="22" y="43"/>
                    </a:lnTo>
                    <a:lnTo>
                      <a:pt x="23" y="47"/>
                    </a:lnTo>
                    <a:lnTo>
                      <a:pt x="22" y="49"/>
                    </a:lnTo>
                    <a:lnTo>
                      <a:pt x="21" y="49"/>
                    </a:lnTo>
                    <a:lnTo>
                      <a:pt x="21" y="50"/>
                    </a:lnTo>
                    <a:lnTo>
                      <a:pt x="15" y="51"/>
                    </a:lnTo>
                    <a:lnTo>
                      <a:pt x="14" y="55"/>
                    </a:lnTo>
                    <a:lnTo>
                      <a:pt x="18" y="62"/>
                    </a:lnTo>
                    <a:lnTo>
                      <a:pt x="19" y="64"/>
                    </a:lnTo>
                    <a:lnTo>
                      <a:pt x="24" y="66"/>
                    </a:lnTo>
                    <a:lnTo>
                      <a:pt x="23" y="67"/>
                    </a:lnTo>
                    <a:lnTo>
                      <a:pt x="23" y="68"/>
                    </a:lnTo>
                    <a:lnTo>
                      <a:pt x="17" y="69"/>
                    </a:lnTo>
                    <a:lnTo>
                      <a:pt x="15" y="72"/>
                    </a:lnTo>
                    <a:lnTo>
                      <a:pt x="17" y="75"/>
                    </a:lnTo>
                    <a:lnTo>
                      <a:pt x="17" y="76"/>
                    </a:lnTo>
                    <a:lnTo>
                      <a:pt x="16" y="78"/>
                    </a:lnTo>
                    <a:lnTo>
                      <a:pt x="10" y="80"/>
                    </a:lnTo>
                    <a:lnTo>
                      <a:pt x="9" y="78"/>
                    </a:lnTo>
                    <a:lnTo>
                      <a:pt x="11" y="76"/>
                    </a:lnTo>
                    <a:lnTo>
                      <a:pt x="11" y="74"/>
                    </a:lnTo>
                    <a:lnTo>
                      <a:pt x="9" y="75"/>
                    </a:lnTo>
                    <a:lnTo>
                      <a:pt x="0" y="77"/>
                    </a:lnTo>
                    <a:lnTo>
                      <a:pt x="5" y="82"/>
                    </a:lnTo>
                    <a:lnTo>
                      <a:pt x="7" y="85"/>
                    </a:lnTo>
                    <a:lnTo>
                      <a:pt x="11" y="86"/>
                    </a:lnTo>
                    <a:lnTo>
                      <a:pt x="14" y="84"/>
                    </a:lnTo>
                    <a:lnTo>
                      <a:pt x="22" y="80"/>
                    </a:lnTo>
                    <a:lnTo>
                      <a:pt x="23" y="77"/>
                    </a:lnTo>
                    <a:lnTo>
                      <a:pt x="25" y="77"/>
                    </a:lnTo>
                    <a:lnTo>
                      <a:pt x="26" y="78"/>
                    </a:lnTo>
                    <a:lnTo>
                      <a:pt x="27" y="81"/>
                    </a:lnTo>
                    <a:lnTo>
                      <a:pt x="29" y="86"/>
                    </a:lnTo>
                    <a:lnTo>
                      <a:pt x="34" y="95"/>
                    </a:lnTo>
                    <a:lnTo>
                      <a:pt x="36" y="95"/>
                    </a:lnTo>
                    <a:lnTo>
                      <a:pt x="40" y="93"/>
                    </a:lnTo>
                    <a:lnTo>
                      <a:pt x="40" y="89"/>
                    </a:lnTo>
                    <a:lnTo>
                      <a:pt x="41" y="88"/>
                    </a:lnTo>
                    <a:lnTo>
                      <a:pt x="41" y="89"/>
                    </a:lnTo>
                    <a:lnTo>
                      <a:pt x="42" y="95"/>
                    </a:lnTo>
                    <a:lnTo>
                      <a:pt x="42" y="96"/>
                    </a:lnTo>
                    <a:lnTo>
                      <a:pt x="43" y="98"/>
                    </a:lnTo>
                    <a:lnTo>
                      <a:pt x="43" y="100"/>
                    </a:lnTo>
                    <a:lnTo>
                      <a:pt x="38" y="106"/>
                    </a:lnTo>
                    <a:lnTo>
                      <a:pt x="40" y="114"/>
                    </a:lnTo>
                    <a:lnTo>
                      <a:pt x="41" y="115"/>
                    </a:lnTo>
                    <a:lnTo>
                      <a:pt x="42" y="115"/>
                    </a:lnTo>
                    <a:lnTo>
                      <a:pt x="42" y="113"/>
                    </a:lnTo>
                    <a:lnTo>
                      <a:pt x="42" y="111"/>
                    </a:lnTo>
                    <a:lnTo>
                      <a:pt x="43" y="108"/>
                    </a:lnTo>
                    <a:lnTo>
                      <a:pt x="44" y="103"/>
                    </a:lnTo>
                    <a:lnTo>
                      <a:pt x="47" y="102"/>
                    </a:lnTo>
                    <a:lnTo>
                      <a:pt x="48" y="100"/>
                    </a:lnTo>
                    <a:lnTo>
                      <a:pt x="48" y="99"/>
                    </a:lnTo>
                    <a:lnTo>
                      <a:pt x="49" y="99"/>
                    </a:lnTo>
                    <a:lnTo>
                      <a:pt x="47" y="97"/>
                    </a:lnTo>
                    <a:lnTo>
                      <a:pt x="45" y="93"/>
                    </a:lnTo>
                    <a:lnTo>
                      <a:pt x="45" y="91"/>
                    </a:lnTo>
                    <a:lnTo>
                      <a:pt x="47" y="89"/>
                    </a:lnTo>
                    <a:lnTo>
                      <a:pt x="47" y="87"/>
                    </a:lnTo>
                    <a:lnTo>
                      <a:pt x="47" y="86"/>
                    </a:lnTo>
                    <a:lnTo>
                      <a:pt x="43" y="84"/>
                    </a:lnTo>
                    <a:lnTo>
                      <a:pt x="42" y="82"/>
                    </a:lnTo>
                    <a:lnTo>
                      <a:pt x="42" y="81"/>
                    </a:lnTo>
                    <a:lnTo>
                      <a:pt x="42" y="79"/>
                    </a:lnTo>
                    <a:lnTo>
                      <a:pt x="36" y="77"/>
                    </a:lnTo>
                    <a:lnTo>
                      <a:pt x="33" y="76"/>
                    </a:lnTo>
                    <a:lnTo>
                      <a:pt x="31" y="73"/>
                    </a:lnTo>
                    <a:lnTo>
                      <a:pt x="32" y="69"/>
                    </a:lnTo>
                    <a:lnTo>
                      <a:pt x="31" y="66"/>
                    </a:lnTo>
                    <a:lnTo>
                      <a:pt x="28" y="65"/>
                    </a:lnTo>
                    <a:lnTo>
                      <a:pt x="22" y="62"/>
                    </a:lnTo>
                    <a:lnTo>
                      <a:pt x="21" y="60"/>
                    </a:lnTo>
                    <a:lnTo>
                      <a:pt x="25" y="60"/>
                    </a:lnTo>
                    <a:lnTo>
                      <a:pt x="25" y="59"/>
                    </a:lnTo>
                    <a:lnTo>
                      <a:pt x="26" y="59"/>
                    </a:lnTo>
                    <a:lnTo>
                      <a:pt x="28" y="57"/>
                    </a:lnTo>
                    <a:lnTo>
                      <a:pt x="29" y="55"/>
                    </a:lnTo>
                    <a:lnTo>
                      <a:pt x="32" y="55"/>
                    </a:lnTo>
                    <a:lnTo>
                      <a:pt x="32" y="54"/>
                    </a:lnTo>
                    <a:lnTo>
                      <a:pt x="33" y="54"/>
                    </a:lnTo>
                    <a:lnTo>
                      <a:pt x="35" y="51"/>
                    </a:lnTo>
                    <a:lnTo>
                      <a:pt x="38" y="46"/>
                    </a:lnTo>
                    <a:lnTo>
                      <a:pt x="38" y="44"/>
                    </a:lnTo>
                    <a:lnTo>
                      <a:pt x="38" y="43"/>
                    </a:lnTo>
                    <a:lnTo>
                      <a:pt x="40" y="43"/>
                    </a:lnTo>
                    <a:lnTo>
                      <a:pt x="40" y="41"/>
                    </a:lnTo>
                    <a:lnTo>
                      <a:pt x="40" y="38"/>
                    </a:lnTo>
                    <a:lnTo>
                      <a:pt x="45" y="36"/>
                    </a:lnTo>
                    <a:lnTo>
                      <a:pt x="45" y="35"/>
                    </a:lnTo>
                    <a:lnTo>
                      <a:pt x="45" y="34"/>
                    </a:lnTo>
                    <a:lnTo>
                      <a:pt x="46" y="34"/>
                    </a:lnTo>
                    <a:lnTo>
                      <a:pt x="46" y="31"/>
                    </a:lnTo>
                    <a:lnTo>
                      <a:pt x="46" y="30"/>
                    </a:lnTo>
                    <a:lnTo>
                      <a:pt x="47" y="30"/>
                    </a:lnTo>
                    <a:lnTo>
                      <a:pt x="47" y="26"/>
                    </a:lnTo>
                    <a:lnTo>
                      <a:pt x="48" y="26"/>
                    </a:lnTo>
                    <a:lnTo>
                      <a:pt x="48" y="27"/>
                    </a:lnTo>
                    <a:lnTo>
                      <a:pt x="50" y="30"/>
                    </a:lnTo>
                    <a:lnTo>
                      <a:pt x="52" y="31"/>
                    </a:lnTo>
                    <a:lnTo>
                      <a:pt x="54" y="30"/>
                    </a:lnTo>
                    <a:lnTo>
                      <a:pt x="61" y="25"/>
                    </a:lnTo>
                    <a:lnTo>
                      <a:pt x="62" y="23"/>
                    </a:lnTo>
                    <a:lnTo>
                      <a:pt x="64" y="23"/>
                    </a:lnTo>
                    <a:lnTo>
                      <a:pt x="65" y="26"/>
                    </a:lnTo>
                    <a:lnTo>
                      <a:pt x="67" y="29"/>
                    </a:lnTo>
                    <a:lnTo>
                      <a:pt x="69" y="30"/>
                    </a:lnTo>
                    <a:lnTo>
                      <a:pt x="71" y="29"/>
                    </a:lnTo>
                    <a:lnTo>
                      <a:pt x="72" y="27"/>
                    </a:lnTo>
                    <a:lnTo>
                      <a:pt x="76" y="21"/>
                    </a:lnTo>
                    <a:lnTo>
                      <a:pt x="77" y="20"/>
                    </a:lnTo>
                    <a:lnTo>
                      <a:pt x="82" y="21"/>
                    </a:lnTo>
                    <a:lnTo>
                      <a:pt x="86" y="19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661">
                <a:extLst>
                  <a:ext uri="{FF2B5EF4-FFF2-40B4-BE49-F238E27FC236}">
                    <a16:creationId xmlns:a16="http://schemas.microsoft.com/office/drawing/2014/main" id="{5BCDE19B-04B8-EFB3-2F21-FA50BCCF97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2" y="2350"/>
                <a:ext cx="30" cy="38"/>
              </a:xfrm>
              <a:custGeom>
                <a:avLst/>
                <a:gdLst>
                  <a:gd name="T0" fmla="*/ 91 w 91"/>
                  <a:gd name="T1" fmla="*/ 21 h 115"/>
                  <a:gd name="T2" fmla="*/ 88 w 91"/>
                  <a:gd name="T3" fmla="*/ 10 h 115"/>
                  <a:gd name="T4" fmla="*/ 83 w 91"/>
                  <a:gd name="T5" fmla="*/ 15 h 115"/>
                  <a:gd name="T6" fmla="*/ 74 w 91"/>
                  <a:gd name="T7" fmla="*/ 12 h 115"/>
                  <a:gd name="T8" fmla="*/ 70 w 91"/>
                  <a:gd name="T9" fmla="*/ 23 h 115"/>
                  <a:gd name="T10" fmla="*/ 68 w 91"/>
                  <a:gd name="T11" fmla="*/ 20 h 115"/>
                  <a:gd name="T12" fmla="*/ 61 w 91"/>
                  <a:gd name="T13" fmla="*/ 19 h 115"/>
                  <a:gd name="T14" fmla="*/ 56 w 91"/>
                  <a:gd name="T15" fmla="*/ 15 h 115"/>
                  <a:gd name="T16" fmla="*/ 56 w 91"/>
                  <a:gd name="T17" fmla="*/ 9 h 115"/>
                  <a:gd name="T18" fmla="*/ 57 w 91"/>
                  <a:gd name="T19" fmla="*/ 0 h 115"/>
                  <a:gd name="T20" fmla="*/ 53 w 91"/>
                  <a:gd name="T21" fmla="*/ 5 h 115"/>
                  <a:gd name="T22" fmla="*/ 51 w 91"/>
                  <a:gd name="T23" fmla="*/ 15 h 115"/>
                  <a:gd name="T24" fmla="*/ 54 w 91"/>
                  <a:gd name="T25" fmla="*/ 24 h 115"/>
                  <a:gd name="T26" fmla="*/ 49 w 91"/>
                  <a:gd name="T27" fmla="*/ 21 h 115"/>
                  <a:gd name="T28" fmla="*/ 41 w 91"/>
                  <a:gd name="T29" fmla="*/ 30 h 115"/>
                  <a:gd name="T30" fmla="*/ 35 w 91"/>
                  <a:gd name="T31" fmla="*/ 41 h 115"/>
                  <a:gd name="T32" fmla="*/ 34 w 91"/>
                  <a:gd name="T33" fmla="*/ 44 h 115"/>
                  <a:gd name="T34" fmla="*/ 28 w 91"/>
                  <a:gd name="T35" fmla="*/ 50 h 115"/>
                  <a:gd name="T36" fmla="*/ 25 w 91"/>
                  <a:gd name="T37" fmla="*/ 41 h 115"/>
                  <a:gd name="T38" fmla="*/ 13 w 91"/>
                  <a:gd name="T39" fmla="*/ 36 h 115"/>
                  <a:gd name="T40" fmla="*/ 14 w 91"/>
                  <a:gd name="T41" fmla="*/ 41 h 115"/>
                  <a:gd name="T42" fmla="*/ 23 w 91"/>
                  <a:gd name="T43" fmla="*/ 47 h 115"/>
                  <a:gd name="T44" fmla="*/ 21 w 91"/>
                  <a:gd name="T45" fmla="*/ 50 h 115"/>
                  <a:gd name="T46" fmla="*/ 18 w 91"/>
                  <a:gd name="T47" fmla="*/ 62 h 115"/>
                  <a:gd name="T48" fmla="*/ 23 w 91"/>
                  <a:gd name="T49" fmla="*/ 67 h 115"/>
                  <a:gd name="T50" fmla="*/ 15 w 91"/>
                  <a:gd name="T51" fmla="*/ 72 h 115"/>
                  <a:gd name="T52" fmla="*/ 16 w 91"/>
                  <a:gd name="T53" fmla="*/ 78 h 115"/>
                  <a:gd name="T54" fmla="*/ 11 w 91"/>
                  <a:gd name="T55" fmla="*/ 76 h 115"/>
                  <a:gd name="T56" fmla="*/ 0 w 91"/>
                  <a:gd name="T57" fmla="*/ 77 h 115"/>
                  <a:gd name="T58" fmla="*/ 11 w 91"/>
                  <a:gd name="T59" fmla="*/ 86 h 115"/>
                  <a:gd name="T60" fmla="*/ 23 w 91"/>
                  <a:gd name="T61" fmla="*/ 77 h 115"/>
                  <a:gd name="T62" fmla="*/ 27 w 91"/>
                  <a:gd name="T63" fmla="*/ 81 h 115"/>
                  <a:gd name="T64" fmla="*/ 36 w 91"/>
                  <a:gd name="T65" fmla="*/ 95 h 115"/>
                  <a:gd name="T66" fmla="*/ 41 w 91"/>
                  <a:gd name="T67" fmla="*/ 88 h 115"/>
                  <a:gd name="T68" fmla="*/ 42 w 91"/>
                  <a:gd name="T69" fmla="*/ 96 h 115"/>
                  <a:gd name="T70" fmla="*/ 38 w 91"/>
                  <a:gd name="T71" fmla="*/ 106 h 115"/>
                  <a:gd name="T72" fmla="*/ 42 w 91"/>
                  <a:gd name="T73" fmla="*/ 115 h 115"/>
                  <a:gd name="T74" fmla="*/ 43 w 91"/>
                  <a:gd name="T75" fmla="*/ 108 h 115"/>
                  <a:gd name="T76" fmla="*/ 48 w 91"/>
                  <a:gd name="T77" fmla="*/ 100 h 115"/>
                  <a:gd name="T78" fmla="*/ 47 w 91"/>
                  <a:gd name="T79" fmla="*/ 97 h 115"/>
                  <a:gd name="T80" fmla="*/ 47 w 91"/>
                  <a:gd name="T81" fmla="*/ 89 h 115"/>
                  <a:gd name="T82" fmla="*/ 43 w 91"/>
                  <a:gd name="T83" fmla="*/ 84 h 115"/>
                  <a:gd name="T84" fmla="*/ 42 w 91"/>
                  <a:gd name="T85" fmla="*/ 79 h 115"/>
                  <a:gd name="T86" fmla="*/ 31 w 91"/>
                  <a:gd name="T87" fmla="*/ 73 h 115"/>
                  <a:gd name="T88" fmla="*/ 28 w 91"/>
                  <a:gd name="T89" fmla="*/ 65 h 115"/>
                  <a:gd name="T90" fmla="*/ 25 w 91"/>
                  <a:gd name="T91" fmla="*/ 60 h 115"/>
                  <a:gd name="T92" fmla="*/ 28 w 91"/>
                  <a:gd name="T93" fmla="*/ 57 h 115"/>
                  <a:gd name="T94" fmla="*/ 32 w 91"/>
                  <a:gd name="T95" fmla="*/ 54 h 115"/>
                  <a:gd name="T96" fmla="*/ 38 w 91"/>
                  <a:gd name="T97" fmla="*/ 46 h 115"/>
                  <a:gd name="T98" fmla="*/ 40 w 91"/>
                  <a:gd name="T99" fmla="*/ 43 h 115"/>
                  <a:gd name="T100" fmla="*/ 45 w 91"/>
                  <a:gd name="T101" fmla="*/ 36 h 115"/>
                  <a:gd name="T102" fmla="*/ 46 w 91"/>
                  <a:gd name="T103" fmla="*/ 34 h 115"/>
                  <a:gd name="T104" fmla="*/ 47 w 91"/>
                  <a:gd name="T105" fmla="*/ 30 h 115"/>
                  <a:gd name="T106" fmla="*/ 48 w 91"/>
                  <a:gd name="T107" fmla="*/ 27 h 115"/>
                  <a:gd name="T108" fmla="*/ 54 w 91"/>
                  <a:gd name="T109" fmla="*/ 30 h 115"/>
                  <a:gd name="T110" fmla="*/ 64 w 91"/>
                  <a:gd name="T111" fmla="*/ 23 h 115"/>
                  <a:gd name="T112" fmla="*/ 69 w 91"/>
                  <a:gd name="T113" fmla="*/ 30 h 115"/>
                  <a:gd name="T114" fmla="*/ 76 w 91"/>
                  <a:gd name="T115" fmla="*/ 21 h 115"/>
                  <a:gd name="T116" fmla="*/ 86 w 91"/>
                  <a:gd name="T117" fmla="*/ 19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1" h="115">
                    <a:moveTo>
                      <a:pt x="90" y="19"/>
                    </a:moveTo>
                    <a:lnTo>
                      <a:pt x="90" y="20"/>
                    </a:lnTo>
                    <a:lnTo>
                      <a:pt x="91" y="21"/>
                    </a:lnTo>
                    <a:lnTo>
                      <a:pt x="91" y="19"/>
                    </a:lnTo>
                    <a:lnTo>
                      <a:pt x="89" y="12"/>
                    </a:lnTo>
                    <a:lnTo>
                      <a:pt x="88" y="10"/>
                    </a:lnTo>
                    <a:lnTo>
                      <a:pt x="86" y="9"/>
                    </a:lnTo>
                    <a:lnTo>
                      <a:pt x="85" y="10"/>
                    </a:lnTo>
                    <a:lnTo>
                      <a:pt x="83" y="15"/>
                    </a:lnTo>
                    <a:lnTo>
                      <a:pt x="81" y="16"/>
                    </a:lnTo>
                    <a:lnTo>
                      <a:pt x="79" y="15"/>
                    </a:lnTo>
                    <a:lnTo>
                      <a:pt x="74" y="12"/>
                    </a:lnTo>
                    <a:lnTo>
                      <a:pt x="72" y="15"/>
                    </a:lnTo>
                    <a:lnTo>
                      <a:pt x="72" y="20"/>
                    </a:lnTo>
                    <a:lnTo>
                      <a:pt x="70" y="23"/>
                    </a:lnTo>
                    <a:lnTo>
                      <a:pt x="69" y="24"/>
                    </a:lnTo>
                    <a:lnTo>
                      <a:pt x="68" y="23"/>
                    </a:lnTo>
                    <a:lnTo>
                      <a:pt x="68" y="20"/>
                    </a:lnTo>
                    <a:lnTo>
                      <a:pt x="65" y="19"/>
                    </a:lnTo>
                    <a:lnTo>
                      <a:pt x="63" y="20"/>
                    </a:lnTo>
                    <a:lnTo>
                      <a:pt x="61" y="19"/>
                    </a:lnTo>
                    <a:lnTo>
                      <a:pt x="60" y="18"/>
                    </a:lnTo>
                    <a:lnTo>
                      <a:pt x="57" y="16"/>
                    </a:lnTo>
                    <a:lnTo>
                      <a:pt x="56" y="15"/>
                    </a:lnTo>
                    <a:lnTo>
                      <a:pt x="53" y="12"/>
                    </a:lnTo>
                    <a:lnTo>
                      <a:pt x="54" y="11"/>
                    </a:lnTo>
                    <a:lnTo>
                      <a:pt x="56" y="9"/>
                    </a:lnTo>
                    <a:lnTo>
                      <a:pt x="57" y="8"/>
                    </a:lnTo>
                    <a:lnTo>
                      <a:pt x="59" y="3"/>
                    </a:lnTo>
                    <a:lnTo>
                      <a:pt x="57" y="0"/>
                    </a:lnTo>
                    <a:lnTo>
                      <a:pt x="55" y="0"/>
                    </a:lnTo>
                    <a:lnTo>
                      <a:pt x="53" y="1"/>
                    </a:lnTo>
                    <a:lnTo>
                      <a:pt x="53" y="5"/>
                    </a:lnTo>
                    <a:lnTo>
                      <a:pt x="52" y="7"/>
                    </a:lnTo>
                    <a:lnTo>
                      <a:pt x="51" y="11"/>
                    </a:lnTo>
                    <a:lnTo>
                      <a:pt x="51" y="15"/>
                    </a:lnTo>
                    <a:lnTo>
                      <a:pt x="53" y="20"/>
                    </a:lnTo>
                    <a:lnTo>
                      <a:pt x="54" y="22"/>
                    </a:lnTo>
                    <a:lnTo>
                      <a:pt x="54" y="24"/>
                    </a:lnTo>
                    <a:lnTo>
                      <a:pt x="52" y="23"/>
                    </a:lnTo>
                    <a:lnTo>
                      <a:pt x="51" y="22"/>
                    </a:lnTo>
                    <a:lnTo>
                      <a:pt x="49" y="21"/>
                    </a:lnTo>
                    <a:lnTo>
                      <a:pt x="46" y="22"/>
                    </a:lnTo>
                    <a:lnTo>
                      <a:pt x="43" y="29"/>
                    </a:lnTo>
                    <a:lnTo>
                      <a:pt x="41" y="30"/>
                    </a:lnTo>
                    <a:lnTo>
                      <a:pt x="37" y="36"/>
                    </a:lnTo>
                    <a:lnTo>
                      <a:pt x="34" y="38"/>
                    </a:lnTo>
                    <a:lnTo>
                      <a:pt x="35" y="41"/>
                    </a:lnTo>
                    <a:lnTo>
                      <a:pt x="35" y="43"/>
                    </a:lnTo>
                    <a:lnTo>
                      <a:pt x="34" y="43"/>
                    </a:lnTo>
                    <a:lnTo>
                      <a:pt x="34" y="44"/>
                    </a:lnTo>
                    <a:lnTo>
                      <a:pt x="32" y="46"/>
                    </a:lnTo>
                    <a:lnTo>
                      <a:pt x="30" y="49"/>
                    </a:lnTo>
                    <a:lnTo>
                      <a:pt x="28" y="50"/>
                    </a:lnTo>
                    <a:lnTo>
                      <a:pt x="25" y="49"/>
                    </a:lnTo>
                    <a:lnTo>
                      <a:pt x="26" y="48"/>
                    </a:lnTo>
                    <a:lnTo>
                      <a:pt x="25" y="41"/>
                    </a:lnTo>
                    <a:lnTo>
                      <a:pt x="23" y="39"/>
                    </a:lnTo>
                    <a:lnTo>
                      <a:pt x="19" y="39"/>
                    </a:lnTo>
                    <a:lnTo>
                      <a:pt x="13" y="36"/>
                    </a:lnTo>
                    <a:lnTo>
                      <a:pt x="10" y="35"/>
                    </a:lnTo>
                    <a:lnTo>
                      <a:pt x="12" y="38"/>
                    </a:lnTo>
                    <a:lnTo>
                      <a:pt x="14" y="41"/>
                    </a:lnTo>
                    <a:lnTo>
                      <a:pt x="18" y="42"/>
                    </a:lnTo>
                    <a:lnTo>
                      <a:pt x="22" y="43"/>
                    </a:lnTo>
                    <a:lnTo>
                      <a:pt x="23" y="47"/>
                    </a:lnTo>
                    <a:lnTo>
                      <a:pt x="22" y="49"/>
                    </a:lnTo>
                    <a:lnTo>
                      <a:pt x="21" y="49"/>
                    </a:lnTo>
                    <a:lnTo>
                      <a:pt x="21" y="50"/>
                    </a:lnTo>
                    <a:lnTo>
                      <a:pt x="15" y="51"/>
                    </a:lnTo>
                    <a:lnTo>
                      <a:pt x="14" y="55"/>
                    </a:lnTo>
                    <a:lnTo>
                      <a:pt x="18" y="62"/>
                    </a:lnTo>
                    <a:lnTo>
                      <a:pt x="19" y="64"/>
                    </a:lnTo>
                    <a:lnTo>
                      <a:pt x="24" y="66"/>
                    </a:lnTo>
                    <a:lnTo>
                      <a:pt x="23" y="67"/>
                    </a:lnTo>
                    <a:lnTo>
                      <a:pt x="23" y="68"/>
                    </a:lnTo>
                    <a:lnTo>
                      <a:pt x="17" y="69"/>
                    </a:lnTo>
                    <a:lnTo>
                      <a:pt x="15" y="72"/>
                    </a:lnTo>
                    <a:lnTo>
                      <a:pt x="17" y="75"/>
                    </a:lnTo>
                    <a:lnTo>
                      <a:pt x="17" y="76"/>
                    </a:lnTo>
                    <a:lnTo>
                      <a:pt x="16" y="78"/>
                    </a:lnTo>
                    <a:lnTo>
                      <a:pt x="10" y="80"/>
                    </a:lnTo>
                    <a:lnTo>
                      <a:pt x="9" y="78"/>
                    </a:lnTo>
                    <a:lnTo>
                      <a:pt x="11" y="76"/>
                    </a:lnTo>
                    <a:lnTo>
                      <a:pt x="11" y="74"/>
                    </a:lnTo>
                    <a:lnTo>
                      <a:pt x="9" y="75"/>
                    </a:lnTo>
                    <a:lnTo>
                      <a:pt x="0" y="77"/>
                    </a:lnTo>
                    <a:lnTo>
                      <a:pt x="5" y="82"/>
                    </a:lnTo>
                    <a:lnTo>
                      <a:pt x="7" y="85"/>
                    </a:lnTo>
                    <a:lnTo>
                      <a:pt x="11" y="86"/>
                    </a:lnTo>
                    <a:lnTo>
                      <a:pt x="14" y="84"/>
                    </a:lnTo>
                    <a:lnTo>
                      <a:pt x="22" y="80"/>
                    </a:lnTo>
                    <a:lnTo>
                      <a:pt x="23" y="77"/>
                    </a:lnTo>
                    <a:lnTo>
                      <a:pt x="25" y="77"/>
                    </a:lnTo>
                    <a:lnTo>
                      <a:pt x="26" y="78"/>
                    </a:lnTo>
                    <a:lnTo>
                      <a:pt x="27" y="81"/>
                    </a:lnTo>
                    <a:lnTo>
                      <a:pt x="29" y="86"/>
                    </a:lnTo>
                    <a:lnTo>
                      <a:pt x="34" y="95"/>
                    </a:lnTo>
                    <a:lnTo>
                      <a:pt x="36" y="95"/>
                    </a:lnTo>
                    <a:lnTo>
                      <a:pt x="40" y="93"/>
                    </a:lnTo>
                    <a:lnTo>
                      <a:pt x="40" y="89"/>
                    </a:lnTo>
                    <a:lnTo>
                      <a:pt x="41" y="88"/>
                    </a:lnTo>
                    <a:lnTo>
                      <a:pt x="41" y="89"/>
                    </a:lnTo>
                    <a:lnTo>
                      <a:pt x="42" y="95"/>
                    </a:lnTo>
                    <a:lnTo>
                      <a:pt x="42" y="96"/>
                    </a:lnTo>
                    <a:lnTo>
                      <a:pt x="43" y="98"/>
                    </a:lnTo>
                    <a:lnTo>
                      <a:pt x="43" y="100"/>
                    </a:lnTo>
                    <a:lnTo>
                      <a:pt x="38" y="106"/>
                    </a:lnTo>
                    <a:lnTo>
                      <a:pt x="40" y="114"/>
                    </a:lnTo>
                    <a:lnTo>
                      <a:pt x="41" y="115"/>
                    </a:lnTo>
                    <a:lnTo>
                      <a:pt x="42" y="115"/>
                    </a:lnTo>
                    <a:lnTo>
                      <a:pt x="42" y="113"/>
                    </a:lnTo>
                    <a:lnTo>
                      <a:pt x="42" y="111"/>
                    </a:lnTo>
                    <a:lnTo>
                      <a:pt x="43" y="108"/>
                    </a:lnTo>
                    <a:lnTo>
                      <a:pt x="44" y="103"/>
                    </a:lnTo>
                    <a:lnTo>
                      <a:pt x="47" y="102"/>
                    </a:lnTo>
                    <a:lnTo>
                      <a:pt x="48" y="100"/>
                    </a:lnTo>
                    <a:lnTo>
                      <a:pt x="48" y="99"/>
                    </a:lnTo>
                    <a:lnTo>
                      <a:pt x="49" y="99"/>
                    </a:lnTo>
                    <a:lnTo>
                      <a:pt x="47" y="97"/>
                    </a:lnTo>
                    <a:lnTo>
                      <a:pt x="45" y="93"/>
                    </a:lnTo>
                    <a:lnTo>
                      <a:pt x="45" y="91"/>
                    </a:lnTo>
                    <a:lnTo>
                      <a:pt x="47" y="89"/>
                    </a:lnTo>
                    <a:lnTo>
                      <a:pt x="47" y="87"/>
                    </a:lnTo>
                    <a:lnTo>
                      <a:pt x="47" y="86"/>
                    </a:lnTo>
                    <a:lnTo>
                      <a:pt x="43" y="84"/>
                    </a:lnTo>
                    <a:lnTo>
                      <a:pt x="42" y="82"/>
                    </a:lnTo>
                    <a:lnTo>
                      <a:pt x="42" y="81"/>
                    </a:lnTo>
                    <a:lnTo>
                      <a:pt x="42" y="79"/>
                    </a:lnTo>
                    <a:lnTo>
                      <a:pt x="36" y="77"/>
                    </a:lnTo>
                    <a:lnTo>
                      <a:pt x="33" y="76"/>
                    </a:lnTo>
                    <a:lnTo>
                      <a:pt x="31" y="73"/>
                    </a:lnTo>
                    <a:lnTo>
                      <a:pt x="32" y="69"/>
                    </a:lnTo>
                    <a:lnTo>
                      <a:pt x="31" y="66"/>
                    </a:lnTo>
                    <a:lnTo>
                      <a:pt x="28" y="65"/>
                    </a:lnTo>
                    <a:lnTo>
                      <a:pt x="22" y="62"/>
                    </a:lnTo>
                    <a:lnTo>
                      <a:pt x="21" y="60"/>
                    </a:lnTo>
                    <a:lnTo>
                      <a:pt x="25" y="60"/>
                    </a:lnTo>
                    <a:lnTo>
                      <a:pt x="25" y="59"/>
                    </a:lnTo>
                    <a:lnTo>
                      <a:pt x="26" y="59"/>
                    </a:lnTo>
                    <a:lnTo>
                      <a:pt x="28" y="57"/>
                    </a:lnTo>
                    <a:lnTo>
                      <a:pt x="29" y="55"/>
                    </a:lnTo>
                    <a:lnTo>
                      <a:pt x="32" y="55"/>
                    </a:lnTo>
                    <a:lnTo>
                      <a:pt x="32" y="54"/>
                    </a:lnTo>
                    <a:lnTo>
                      <a:pt x="33" y="54"/>
                    </a:lnTo>
                    <a:lnTo>
                      <a:pt x="35" y="51"/>
                    </a:lnTo>
                    <a:lnTo>
                      <a:pt x="38" y="46"/>
                    </a:lnTo>
                    <a:lnTo>
                      <a:pt x="38" y="44"/>
                    </a:lnTo>
                    <a:lnTo>
                      <a:pt x="38" y="43"/>
                    </a:lnTo>
                    <a:lnTo>
                      <a:pt x="40" y="43"/>
                    </a:lnTo>
                    <a:lnTo>
                      <a:pt x="40" y="41"/>
                    </a:lnTo>
                    <a:lnTo>
                      <a:pt x="40" y="38"/>
                    </a:lnTo>
                    <a:lnTo>
                      <a:pt x="45" y="36"/>
                    </a:lnTo>
                    <a:lnTo>
                      <a:pt x="45" y="35"/>
                    </a:lnTo>
                    <a:lnTo>
                      <a:pt x="45" y="34"/>
                    </a:lnTo>
                    <a:lnTo>
                      <a:pt x="46" y="34"/>
                    </a:lnTo>
                    <a:lnTo>
                      <a:pt x="46" y="31"/>
                    </a:lnTo>
                    <a:lnTo>
                      <a:pt x="46" y="30"/>
                    </a:lnTo>
                    <a:lnTo>
                      <a:pt x="47" y="30"/>
                    </a:lnTo>
                    <a:lnTo>
                      <a:pt x="47" y="26"/>
                    </a:lnTo>
                    <a:lnTo>
                      <a:pt x="48" y="26"/>
                    </a:lnTo>
                    <a:lnTo>
                      <a:pt x="48" y="27"/>
                    </a:lnTo>
                    <a:lnTo>
                      <a:pt x="50" y="30"/>
                    </a:lnTo>
                    <a:lnTo>
                      <a:pt x="52" y="31"/>
                    </a:lnTo>
                    <a:lnTo>
                      <a:pt x="54" y="30"/>
                    </a:lnTo>
                    <a:lnTo>
                      <a:pt x="61" y="25"/>
                    </a:lnTo>
                    <a:lnTo>
                      <a:pt x="62" y="23"/>
                    </a:lnTo>
                    <a:lnTo>
                      <a:pt x="64" y="23"/>
                    </a:lnTo>
                    <a:lnTo>
                      <a:pt x="65" y="26"/>
                    </a:lnTo>
                    <a:lnTo>
                      <a:pt x="67" y="29"/>
                    </a:lnTo>
                    <a:lnTo>
                      <a:pt x="69" y="30"/>
                    </a:lnTo>
                    <a:lnTo>
                      <a:pt x="71" y="29"/>
                    </a:lnTo>
                    <a:lnTo>
                      <a:pt x="72" y="27"/>
                    </a:lnTo>
                    <a:lnTo>
                      <a:pt x="76" y="21"/>
                    </a:lnTo>
                    <a:lnTo>
                      <a:pt x="77" y="20"/>
                    </a:lnTo>
                    <a:lnTo>
                      <a:pt x="82" y="21"/>
                    </a:lnTo>
                    <a:lnTo>
                      <a:pt x="86" y="19"/>
                    </a:lnTo>
                    <a:lnTo>
                      <a:pt x="90" y="1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662">
                <a:extLst>
                  <a:ext uri="{FF2B5EF4-FFF2-40B4-BE49-F238E27FC236}">
                    <a16:creationId xmlns:a16="http://schemas.microsoft.com/office/drawing/2014/main" id="{7197EDEC-19A5-D7F6-B571-905D92B726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" y="2308"/>
                <a:ext cx="20" cy="12"/>
              </a:xfrm>
              <a:custGeom>
                <a:avLst/>
                <a:gdLst>
                  <a:gd name="T0" fmla="*/ 55 w 61"/>
                  <a:gd name="T1" fmla="*/ 10 h 36"/>
                  <a:gd name="T2" fmla="*/ 53 w 61"/>
                  <a:gd name="T3" fmla="*/ 6 h 36"/>
                  <a:gd name="T4" fmla="*/ 52 w 61"/>
                  <a:gd name="T5" fmla="*/ 3 h 36"/>
                  <a:gd name="T6" fmla="*/ 48 w 61"/>
                  <a:gd name="T7" fmla="*/ 2 h 36"/>
                  <a:gd name="T8" fmla="*/ 41 w 61"/>
                  <a:gd name="T9" fmla="*/ 0 h 36"/>
                  <a:gd name="T10" fmla="*/ 37 w 61"/>
                  <a:gd name="T11" fmla="*/ 3 h 36"/>
                  <a:gd name="T12" fmla="*/ 35 w 61"/>
                  <a:gd name="T13" fmla="*/ 6 h 36"/>
                  <a:gd name="T14" fmla="*/ 35 w 61"/>
                  <a:gd name="T15" fmla="*/ 7 h 36"/>
                  <a:gd name="T16" fmla="*/ 37 w 61"/>
                  <a:gd name="T17" fmla="*/ 9 h 36"/>
                  <a:gd name="T18" fmla="*/ 37 w 61"/>
                  <a:gd name="T19" fmla="*/ 11 h 36"/>
                  <a:gd name="T20" fmla="*/ 36 w 61"/>
                  <a:gd name="T21" fmla="*/ 13 h 36"/>
                  <a:gd name="T22" fmla="*/ 32 w 61"/>
                  <a:gd name="T23" fmla="*/ 13 h 36"/>
                  <a:gd name="T24" fmla="*/ 29 w 61"/>
                  <a:gd name="T25" fmla="*/ 14 h 36"/>
                  <a:gd name="T26" fmla="*/ 27 w 61"/>
                  <a:gd name="T27" fmla="*/ 14 h 36"/>
                  <a:gd name="T28" fmla="*/ 27 w 61"/>
                  <a:gd name="T29" fmla="*/ 15 h 36"/>
                  <a:gd name="T30" fmla="*/ 24 w 61"/>
                  <a:gd name="T31" fmla="*/ 12 h 36"/>
                  <a:gd name="T32" fmla="*/ 23 w 61"/>
                  <a:gd name="T33" fmla="*/ 13 h 36"/>
                  <a:gd name="T34" fmla="*/ 17 w 61"/>
                  <a:gd name="T35" fmla="*/ 11 h 36"/>
                  <a:gd name="T36" fmla="*/ 18 w 61"/>
                  <a:gd name="T37" fmla="*/ 6 h 36"/>
                  <a:gd name="T38" fmla="*/ 18 w 61"/>
                  <a:gd name="T39" fmla="*/ 4 h 36"/>
                  <a:gd name="T40" fmla="*/ 13 w 61"/>
                  <a:gd name="T41" fmla="*/ 6 h 36"/>
                  <a:gd name="T42" fmla="*/ 8 w 61"/>
                  <a:gd name="T43" fmla="*/ 10 h 36"/>
                  <a:gd name="T44" fmla="*/ 3 w 61"/>
                  <a:gd name="T45" fmla="*/ 16 h 36"/>
                  <a:gd name="T46" fmla="*/ 0 w 61"/>
                  <a:gd name="T47" fmla="*/ 16 h 36"/>
                  <a:gd name="T48" fmla="*/ 0 w 61"/>
                  <a:gd name="T49" fmla="*/ 17 h 36"/>
                  <a:gd name="T50" fmla="*/ 9 w 61"/>
                  <a:gd name="T51" fmla="*/ 30 h 36"/>
                  <a:gd name="T52" fmla="*/ 10 w 61"/>
                  <a:gd name="T53" fmla="*/ 26 h 36"/>
                  <a:gd name="T54" fmla="*/ 14 w 61"/>
                  <a:gd name="T55" fmla="*/ 25 h 36"/>
                  <a:gd name="T56" fmla="*/ 18 w 61"/>
                  <a:gd name="T57" fmla="*/ 21 h 36"/>
                  <a:gd name="T58" fmla="*/ 23 w 61"/>
                  <a:gd name="T59" fmla="*/ 21 h 36"/>
                  <a:gd name="T60" fmla="*/ 23 w 61"/>
                  <a:gd name="T61" fmla="*/ 20 h 36"/>
                  <a:gd name="T62" fmla="*/ 24 w 61"/>
                  <a:gd name="T63" fmla="*/ 20 h 36"/>
                  <a:gd name="T64" fmla="*/ 26 w 61"/>
                  <a:gd name="T65" fmla="*/ 20 h 36"/>
                  <a:gd name="T66" fmla="*/ 31 w 61"/>
                  <a:gd name="T67" fmla="*/ 20 h 36"/>
                  <a:gd name="T68" fmla="*/ 37 w 61"/>
                  <a:gd name="T69" fmla="*/ 17 h 36"/>
                  <a:gd name="T70" fmla="*/ 41 w 61"/>
                  <a:gd name="T71" fmla="*/ 14 h 36"/>
                  <a:gd name="T72" fmla="*/ 42 w 61"/>
                  <a:gd name="T73" fmla="*/ 15 h 36"/>
                  <a:gd name="T74" fmla="*/ 44 w 61"/>
                  <a:gd name="T75" fmla="*/ 19 h 36"/>
                  <a:gd name="T76" fmla="*/ 50 w 61"/>
                  <a:gd name="T77" fmla="*/ 29 h 36"/>
                  <a:gd name="T78" fmla="*/ 52 w 61"/>
                  <a:gd name="T79" fmla="*/ 35 h 36"/>
                  <a:gd name="T80" fmla="*/ 53 w 61"/>
                  <a:gd name="T81" fmla="*/ 36 h 36"/>
                  <a:gd name="T82" fmla="*/ 55 w 61"/>
                  <a:gd name="T83" fmla="*/ 36 h 36"/>
                  <a:gd name="T84" fmla="*/ 55 w 61"/>
                  <a:gd name="T85" fmla="*/ 30 h 36"/>
                  <a:gd name="T86" fmla="*/ 57 w 61"/>
                  <a:gd name="T87" fmla="*/ 28 h 36"/>
                  <a:gd name="T88" fmla="*/ 60 w 61"/>
                  <a:gd name="T89" fmla="*/ 26 h 36"/>
                  <a:gd name="T90" fmla="*/ 60 w 61"/>
                  <a:gd name="T91" fmla="*/ 25 h 36"/>
                  <a:gd name="T92" fmla="*/ 61 w 61"/>
                  <a:gd name="T93" fmla="*/ 25 h 36"/>
                  <a:gd name="T94" fmla="*/ 60 w 61"/>
                  <a:gd name="T95" fmla="*/ 23 h 36"/>
                  <a:gd name="T96" fmla="*/ 57 w 61"/>
                  <a:gd name="T97" fmla="*/ 23 h 36"/>
                  <a:gd name="T98" fmla="*/ 53 w 61"/>
                  <a:gd name="T99" fmla="*/ 22 h 36"/>
                  <a:gd name="T100" fmla="*/ 51 w 61"/>
                  <a:gd name="T101" fmla="*/ 22 h 36"/>
                  <a:gd name="T102" fmla="*/ 50 w 61"/>
                  <a:gd name="T103" fmla="*/ 21 h 36"/>
                  <a:gd name="T104" fmla="*/ 54 w 61"/>
                  <a:gd name="T105" fmla="*/ 16 h 36"/>
                  <a:gd name="T106" fmla="*/ 56 w 61"/>
                  <a:gd name="T107" fmla="*/ 14 h 36"/>
                  <a:gd name="T108" fmla="*/ 56 w 61"/>
                  <a:gd name="T109" fmla="*/ 13 h 36"/>
                  <a:gd name="T110" fmla="*/ 57 w 61"/>
                  <a:gd name="T111" fmla="*/ 13 h 36"/>
                  <a:gd name="T112" fmla="*/ 56 w 61"/>
                  <a:gd name="T113" fmla="*/ 11 h 36"/>
                  <a:gd name="T114" fmla="*/ 55 w 61"/>
                  <a:gd name="T115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1" h="36">
                    <a:moveTo>
                      <a:pt x="55" y="10"/>
                    </a:moveTo>
                    <a:lnTo>
                      <a:pt x="53" y="6"/>
                    </a:lnTo>
                    <a:lnTo>
                      <a:pt x="52" y="3"/>
                    </a:lnTo>
                    <a:lnTo>
                      <a:pt x="48" y="2"/>
                    </a:lnTo>
                    <a:lnTo>
                      <a:pt x="41" y="0"/>
                    </a:lnTo>
                    <a:lnTo>
                      <a:pt x="37" y="3"/>
                    </a:lnTo>
                    <a:lnTo>
                      <a:pt x="35" y="6"/>
                    </a:lnTo>
                    <a:lnTo>
                      <a:pt x="35" y="7"/>
                    </a:lnTo>
                    <a:lnTo>
                      <a:pt x="37" y="9"/>
                    </a:lnTo>
                    <a:lnTo>
                      <a:pt x="37" y="11"/>
                    </a:lnTo>
                    <a:lnTo>
                      <a:pt x="36" y="13"/>
                    </a:lnTo>
                    <a:lnTo>
                      <a:pt x="32" y="13"/>
                    </a:lnTo>
                    <a:lnTo>
                      <a:pt x="29" y="14"/>
                    </a:lnTo>
                    <a:lnTo>
                      <a:pt x="27" y="14"/>
                    </a:lnTo>
                    <a:lnTo>
                      <a:pt x="27" y="15"/>
                    </a:lnTo>
                    <a:lnTo>
                      <a:pt x="24" y="12"/>
                    </a:lnTo>
                    <a:lnTo>
                      <a:pt x="23" y="13"/>
                    </a:lnTo>
                    <a:lnTo>
                      <a:pt x="17" y="11"/>
                    </a:lnTo>
                    <a:lnTo>
                      <a:pt x="18" y="6"/>
                    </a:lnTo>
                    <a:lnTo>
                      <a:pt x="18" y="4"/>
                    </a:lnTo>
                    <a:lnTo>
                      <a:pt x="13" y="6"/>
                    </a:lnTo>
                    <a:lnTo>
                      <a:pt x="8" y="10"/>
                    </a:lnTo>
                    <a:lnTo>
                      <a:pt x="3" y="16"/>
                    </a:lnTo>
                    <a:lnTo>
                      <a:pt x="0" y="16"/>
                    </a:lnTo>
                    <a:lnTo>
                      <a:pt x="0" y="17"/>
                    </a:lnTo>
                    <a:lnTo>
                      <a:pt x="9" y="30"/>
                    </a:lnTo>
                    <a:lnTo>
                      <a:pt x="10" y="26"/>
                    </a:lnTo>
                    <a:lnTo>
                      <a:pt x="14" y="25"/>
                    </a:lnTo>
                    <a:lnTo>
                      <a:pt x="18" y="21"/>
                    </a:lnTo>
                    <a:lnTo>
                      <a:pt x="23" y="21"/>
                    </a:lnTo>
                    <a:lnTo>
                      <a:pt x="23" y="20"/>
                    </a:lnTo>
                    <a:lnTo>
                      <a:pt x="24" y="20"/>
                    </a:lnTo>
                    <a:lnTo>
                      <a:pt x="26" y="20"/>
                    </a:lnTo>
                    <a:lnTo>
                      <a:pt x="31" y="20"/>
                    </a:lnTo>
                    <a:lnTo>
                      <a:pt x="37" y="17"/>
                    </a:lnTo>
                    <a:lnTo>
                      <a:pt x="41" y="14"/>
                    </a:lnTo>
                    <a:lnTo>
                      <a:pt x="42" y="15"/>
                    </a:lnTo>
                    <a:lnTo>
                      <a:pt x="44" y="19"/>
                    </a:lnTo>
                    <a:lnTo>
                      <a:pt x="50" y="29"/>
                    </a:lnTo>
                    <a:lnTo>
                      <a:pt x="52" y="35"/>
                    </a:lnTo>
                    <a:lnTo>
                      <a:pt x="53" y="36"/>
                    </a:lnTo>
                    <a:lnTo>
                      <a:pt x="55" y="36"/>
                    </a:lnTo>
                    <a:lnTo>
                      <a:pt x="55" y="30"/>
                    </a:lnTo>
                    <a:lnTo>
                      <a:pt x="57" y="28"/>
                    </a:lnTo>
                    <a:lnTo>
                      <a:pt x="60" y="26"/>
                    </a:lnTo>
                    <a:lnTo>
                      <a:pt x="60" y="25"/>
                    </a:lnTo>
                    <a:lnTo>
                      <a:pt x="61" y="25"/>
                    </a:lnTo>
                    <a:lnTo>
                      <a:pt x="60" y="23"/>
                    </a:lnTo>
                    <a:lnTo>
                      <a:pt x="57" y="23"/>
                    </a:lnTo>
                    <a:lnTo>
                      <a:pt x="53" y="22"/>
                    </a:lnTo>
                    <a:lnTo>
                      <a:pt x="51" y="22"/>
                    </a:lnTo>
                    <a:lnTo>
                      <a:pt x="50" y="21"/>
                    </a:lnTo>
                    <a:lnTo>
                      <a:pt x="54" y="16"/>
                    </a:lnTo>
                    <a:lnTo>
                      <a:pt x="56" y="14"/>
                    </a:lnTo>
                    <a:lnTo>
                      <a:pt x="56" y="13"/>
                    </a:lnTo>
                    <a:lnTo>
                      <a:pt x="57" y="13"/>
                    </a:lnTo>
                    <a:lnTo>
                      <a:pt x="56" y="11"/>
                    </a:lnTo>
                    <a:lnTo>
                      <a:pt x="55" y="1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663">
                <a:extLst>
                  <a:ext uri="{FF2B5EF4-FFF2-40B4-BE49-F238E27FC236}">
                    <a16:creationId xmlns:a16="http://schemas.microsoft.com/office/drawing/2014/main" id="{CDAFFAD2-D4A9-62EA-D276-19B1F48C4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" y="2308"/>
                <a:ext cx="20" cy="12"/>
              </a:xfrm>
              <a:custGeom>
                <a:avLst/>
                <a:gdLst>
                  <a:gd name="T0" fmla="*/ 55 w 61"/>
                  <a:gd name="T1" fmla="*/ 10 h 36"/>
                  <a:gd name="T2" fmla="*/ 56 w 61"/>
                  <a:gd name="T3" fmla="*/ 11 h 36"/>
                  <a:gd name="T4" fmla="*/ 57 w 61"/>
                  <a:gd name="T5" fmla="*/ 13 h 36"/>
                  <a:gd name="T6" fmla="*/ 56 w 61"/>
                  <a:gd name="T7" fmla="*/ 13 h 36"/>
                  <a:gd name="T8" fmla="*/ 56 w 61"/>
                  <a:gd name="T9" fmla="*/ 14 h 36"/>
                  <a:gd name="T10" fmla="*/ 54 w 61"/>
                  <a:gd name="T11" fmla="*/ 16 h 36"/>
                  <a:gd name="T12" fmla="*/ 50 w 61"/>
                  <a:gd name="T13" fmla="*/ 21 h 36"/>
                  <a:gd name="T14" fmla="*/ 51 w 61"/>
                  <a:gd name="T15" fmla="*/ 22 h 36"/>
                  <a:gd name="T16" fmla="*/ 53 w 61"/>
                  <a:gd name="T17" fmla="*/ 22 h 36"/>
                  <a:gd name="T18" fmla="*/ 57 w 61"/>
                  <a:gd name="T19" fmla="*/ 23 h 36"/>
                  <a:gd name="T20" fmla="*/ 60 w 61"/>
                  <a:gd name="T21" fmla="*/ 23 h 36"/>
                  <a:gd name="T22" fmla="*/ 61 w 61"/>
                  <a:gd name="T23" fmla="*/ 25 h 36"/>
                  <a:gd name="T24" fmla="*/ 60 w 61"/>
                  <a:gd name="T25" fmla="*/ 25 h 36"/>
                  <a:gd name="T26" fmla="*/ 60 w 61"/>
                  <a:gd name="T27" fmla="*/ 26 h 36"/>
                  <a:gd name="T28" fmla="*/ 57 w 61"/>
                  <a:gd name="T29" fmla="*/ 28 h 36"/>
                  <a:gd name="T30" fmla="*/ 55 w 61"/>
                  <a:gd name="T31" fmla="*/ 30 h 36"/>
                  <a:gd name="T32" fmla="*/ 55 w 61"/>
                  <a:gd name="T33" fmla="*/ 36 h 36"/>
                  <a:gd name="T34" fmla="*/ 53 w 61"/>
                  <a:gd name="T35" fmla="*/ 36 h 36"/>
                  <a:gd name="T36" fmla="*/ 52 w 61"/>
                  <a:gd name="T37" fmla="*/ 35 h 36"/>
                  <a:gd name="T38" fmla="*/ 50 w 61"/>
                  <a:gd name="T39" fmla="*/ 29 h 36"/>
                  <a:gd name="T40" fmla="*/ 44 w 61"/>
                  <a:gd name="T41" fmla="*/ 19 h 36"/>
                  <a:gd name="T42" fmla="*/ 42 w 61"/>
                  <a:gd name="T43" fmla="*/ 15 h 36"/>
                  <a:gd name="T44" fmla="*/ 41 w 61"/>
                  <a:gd name="T45" fmla="*/ 14 h 36"/>
                  <a:gd name="T46" fmla="*/ 37 w 61"/>
                  <a:gd name="T47" fmla="*/ 17 h 36"/>
                  <a:gd name="T48" fmla="*/ 31 w 61"/>
                  <a:gd name="T49" fmla="*/ 20 h 36"/>
                  <a:gd name="T50" fmla="*/ 26 w 61"/>
                  <a:gd name="T51" fmla="*/ 20 h 36"/>
                  <a:gd name="T52" fmla="*/ 24 w 61"/>
                  <a:gd name="T53" fmla="*/ 20 h 36"/>
                  <a:gd name="T54" fmla="*/ 23 w 61"/>
                  <a:gd name="T55" fmla="*/ 20 h 36"/>
                  <a:gd name="T56" fmla="*/ 23 w 61"/>
                  <a:gd name="T57" fmla="*/ 21 h 36"/>
                  <a:gd name="T58" fmla="*/ 18 w 61"/>
                  <a:gd name="T59" fmla="*/ 21 h 36"/>
                  <a:gd name="T60" fmla="*/ 14 w 61"/>
                  <a:gd name="T61" fmla="*/ 25 h 36"/>
                  <a:gd name="T62" fmla="*/ 10 w 61"/>
                  <a:gd name="T63" fmla="*/ 26 h 36"/>
                  <a:gd name="T64" fmla="*/ 9 w 61"/>
                  <a:gd name="T65" fmla="*/ 30 h 36"/>
                  <a:gd name="T66" fmla="*/ 0 w 61"/>
                  <a:gd name="T67" fmla="*/ 17 h 36"/>
                  <a:gd name="T68" fmla="*/ 0 w 61"/>
                  <a:gd name="T69" fmla="*/ 16 h 36"/>
                  <a:gd name="T70" fmla="*/ 3 w 61"/>
                  <a:gd name="T71" fmla="*/ 16 h 36"/>
                  <a:gd name="T72" fmla="*/ 8 w 61"/>
                  <a:gd name="T73" fmla="*/ 10 h 36"/>
                  <a:gd name="T74" fmla="*/ 13 w 61"/>
                  <a:gd name="T75" fmla="*/ 6 h 36"/>
                  <a:gd name="T76" fmla="*/ 18 w 61"/>
                  <a:gd name="T77" fmla="*/ 4 h 36"/>
                  <a:gd name="T78" fmla="*/ 18 w 61"/>
                  <a:gd name="T79" fmla="*/ 6 h 36"/>
                  <a:gd name="T80" fmla="*/ 17 w 61"/>
                  <a:gd name="T81" fmla="*/ 11 h 36"/>
                  <a:gd name="T82" fmla="*/ 23 w 61"/>
                  <a:gd name="T83" fmla="*/ 13 h 36"/>
                  <a:gd name="T84" fmla="*/ 24 w 61"/>
                  <a:gd name="T85" fmla="*/ 12 h 36"/>
                  <a:gd name="T86" fmla="*/ 27 w 61"/>
                  <a:gd name="T87" fmla="*/ 15 h 36"/>
                  <a:gd name="T88" fmla="*/ 27 w 61"/>
                  <a:gd name="T89" fmla="*/ 14 h 36"/>
                  <a:gd name="T90" fmla="*/ 29 w 61"/>
                  <a:gd name="T91" fmla="*/ 14 h 36"/>
                  <a:gd name="T92" fmla="*/ 32 w 61"/>
                  <a:gd name="T93" fmla="*/ 13 h 36"/>
                  <a:gd name="T94" fmla="*/ 36 w 61"/>
                  <a:gd name="T95" fmla="*/ 13 h 36"/>
                  <a:gd name="T96" fmla="*/ 37 w 61"/>
                  <a:gd name="T97" fmla="*/ 11 h 36"/>
                  <a:gd name="T98" fmla="*/ 37 w 61"/>
                  <a:gd name="T99" fmla="*/ 9 h 36"/>
                  <a:gd name="T100" fmla="*/ 35 w 61"/>
                  <a:gd name="T101" fmla="*/ 7 h 36"/>
                  <a:gd name="T102" fmla="*/ 35 w 61"/>
                  <a:gd name="T103" fmla="*/ 6 h 36"/>
                  <a:gd name="T104" fmla="*/ 37 w 61"/>
                  <a:gd name="T105" fmla="*/ 3 h 36"/>
                  <a:gd name="T106" fmla="*/ 41 w 61"/>
                  <a:gd name="T107" fmla="*/ 0 h 36"/>
                  <a:gd name="T108" fmla="*/ 48 w 61"/>
                  <a:gd name="T109" fmla="*/ 2 h 36"/>
                  <a:gd name="T110" fmla="*/ 52 w 61"/>
                  <a:gd name="T111" fmla="*/ 3 h 36"/>
                  <a:gd name="T112" fmla="*/ 53 w 61"/>
                  <a:gd name="T113" fmla="*/ 6 h 36"/>
                  <a:gd name="T114" fmla="*/ 55 w 61"/>
                  <a:gd name="T115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1" h="36">
                    <a:moveTo>
                      <a:pt x="55" y="10"/>
                    </a:moveTo>
                    <a:lnTo>
                      <a:pt x="56" y="11"/>
                    </a:lnTo>
                    <a:lnTo>
                      <a:pt x="57" y="13"/>
                    </a:lnTo>
                    <a:lnTo>
                      <a:pt x="56" y="13"/>
                    </a:lnTo>
                    <a:lnTo>
                      <a:pt x="56" y="14"/>
                    </a:lnTo>
                    <a:lnTo>
                      <a:pt x="54" y="16"/>
                    </a:lnTo>
                    <a:lnTo>
                      <a:pt x="50" y="21"/>
                    </a:lnTo>
                    <a:lnTo>
                      <a:pt x="51" y="22"/>
                    </a:lnTo>
                    <a:lnTo>
                      <a:pt x="53" y="22"/>
                    </a:lnTo>
                    <a:lnTo>
                      <a:pt x="57" y="23"/>
                    </a:lnTo>
                    <a:lnTo>
                      <a:pt x="60" y="23"/>
                    </a:lnTo>
                    <a:lnTo>
                      <a:pt x="61" y="25"/>
                    </a:lnTo>
                    <a:lnTo>
                      <a:pt x="60" y="25"/>
                    </a:lnTo>
                    <a:lnTo>
                      <a:pt x="60" y="26"/>
                    </a:lnTo>
                    <a:lnTo>
                      <a:pt x="57" y="28"/>
                    </a:lnTo>
                    <a:lnTo>
                      <a:pt x="55" y="30"/>
                    </a:lnTo>
                    <a:lnTo>
                      <a:pt x="55" y="36"/>
                    </a:lnTo>
                    <a:lnTo>
                      <a:pt x="53" y="36"/>
                    </a:lnTo>
                    <a:lnTo>
                      <a:pt x="52" y="35"/>
                    </a:lnTo>
                    <a:lnTo>
                      <a:pt x="50" y="29"/>
                    </a:lnTo>
                    <a:lnTo>
                      <a:pt x="44" y="19"/>
                    </a:lnTo>
                    <a:lnTo>
                      <a:pt x="42" y="15"/>
                    </a:lnTo>
                    <a:lnTo>
                      <a:pt x="41" y="14"/>
                    </a:lnTo>
                    <a:lnTo>
                      <a:pt x="37" y="17"/>
                    </a:lnTo>
                    <a:lnTo>
                      <a:pt x="31" y="20"/>
                    </a:lnTo>
                    <a:lnTo>
                      <a:pt x="26" y="20"/>
                    </a:lnTo>
                    <a:lnTo>
                      <a:pt x="24" y="20"/>
                    </a:lnTo>
                    <a:lnTo>
                      <a:pt x="23" y="20"/>
                    </a:lnTo>
                    <a:lnTo>
                      <a:pt x="23" y="21"/>
                    </a:lnTo>
                    <a:lnTo>
                      <a:pt x="18" y="21"/>
                    </a:lnTo>
                    <a:lnTo>
                      <a:pt x="14" y="25"/>
                    </a:lnTo>
                    <a:lnTo>
                      <a:pt x="10" y="26"/>
                    </a:lnTo>
                    <a:lnTo>
                      <a:pt x="9" y="30"/>
                    </a:lnTo>
                    <a:lnTo>
                      <a:pt x="0" y="17"/>
                    </a:lnTo>
                    <a:lnTo>
                      <a:pt x="0" y="16"/>
                    </a:lnTo>
                    <a:lnTo>
                      <a:pt x="3" y="16"/>
                    </a:lnTo>
                    <a:lnTo>
                      <a:pt x="8" y="10"/>
                    </a:lnTo>
                    <a:lnTo>
                      <a:pt x="13" y="6"/>
                    </a:lnTo>
                    <a:lnTo>
                      <a:pt x="18" y="4"/>
                    </a:lnTo>
                    <a:lnTo>
                      <a:pt x="18" y="6"/>
                    </a:lnTo>
                    <a:lnTo>
                      <a:pt x="17" y="11"/>
                    </a:lnTo>
                    <a:lnTo>
                      <a:pt x="23" y="13"/>
                    </a:lnTo>
                    <a:lnTo>
                      <a:pt x="24" y="12"/>
                    </a:lnTo>
                    <a:lnTo>
                      <a:pt x="27" y="15"/>
                    </a:lnTo>
                    <a:lnTo>
                      <a:pt x="27" y="14"/>
                    </a:lnTo>
                    <a:lnTo>
                      <a:pt x="29" y="14"/>
                    </a:lnTo>
                    <a:lnTo>
                      <a:pt x="32" y="13"/>
                    </a:lnTo>
                    <a:lnTo>
                      <a:pt x="36" y="13"/>
                    </a:lnTo>
                    <a:lnTo>
                      <a:pt x="37" y="11"/>
                    </a:lnTo>
                    <a:lnTo>
                      <a:pt x="37" y="9"/>
                    </a:lnTo>
                    <a:lnTo>
                      <a:pt x="35" y="7"/>
                    </a:lnTo>
                    <a:lnTo>
                      <a:pt x="35" y="6"/>
                    </a:lnTo>
                    <a:lnTo>
                      <a:pt x="37" y="3"/>
                    </a:lnTo>
                    <a:lnTo>
                      <a:pt x="41" y="0"/>
                    </a:lnTo>
                    <a:lnTo>
                      <a:pt x="48" y="2"/>
                    </a:lnTo>
                    <a:lnTo>
                      <a:pt x="52" y="3"/>
                    </a:lnTo>
                    <a:lnTo>
                      <a:pt x="53" y="6"/>
                    </a:lnTo>
                    <a:lnTo>
                      <a:pt x="55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664">
                <a:extLst>
                  <a:ext uri="{FF2B5EF4-FFF2-40B4-BE49-F238E27FC236}">
                    <a16:creationId xmlns:a16="http://schemas.microsoft.com/office/drawing/2014/main" id="{691E93AC-7319-6092-D9FD-7DDE313D04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1" y="2137"/>
                <a:ext cx="15" cy="49"/>
              </a:xfrm>
              <a:custGeom>
                <a:avLst/>
                <a:gdLst>
                  <a:gd name="T0" fmla="*/ 40 w 45"/>
                  <a:gd name="T1" fmla="*/ 100 h 148"/>
                  <a:gd name="T2" fmla="*/ 35 w 45"/>
                  <a:gd name="T3" fmla="*/ 100 h 148"/>
                  <a:gd name="T4" fmla="*/ 24 w 45"/>
                  <a:gd name="T5" fmla="*/ 100 h 148"/>
                  <a:gd name="T6" fmla="*/ 21 w 45"/>
                  <a:gd name="T7" fmla="*/ 97 h 148"/>
                  <a:gd name="T8" fmla="*/ 28 w 45"/>
                  <a:gd name="T9" fmla="*/ 67 h 148"/>
                  <a:gd name="T10" fmla="*/ 29 w 45"/>
                  <a:gd name="T11" fmla="*/ 64 h 148"/>
                  <a:gd name="T12" fmla="*/ 25 w 45"/>
                  <a:gd name="T13" fmla="*/ 65 h 148"/>
                  <a:gd name="T14" fmla="*/ 27 w 45"/>
                  <a:gd name="T15" fmla="*/ 62 h 148"/>
                  <a:gd name="T16" fmla="*/ 30 w 45"/>
                  <a:gd name="T17" fmla="*/ 55 h 148"/>
                  <a:gd name="T18" fmla="*/ 33 w 45"/>
                  <a:gd name="T19" fmla="*/ 38 h 148"/>
                  <a:gd name="T20" fmla="*/ 34 w 45"/>
                  <a:gd name="T21" fmla="*/ 33 h 148"/>
                  <a:gd name="T22" fmla="*/ 34 w 45"/>
                  <a:gd name="T23" fmla="*/ 33 h 148"/>
                  <a:gd name="T24" fmla="*/ 31 w 45"/>
                  <a:gd name="T25" fmla="*/ 38 h 148"/>
                  <a:gd name="T26" fmla="*/ 28 w 45"/>
                  <a:gd name="T27" fmla="*/ 46 h 148"/>
                  <a:gd name="T28" fmla="*/ 24 w 45"/>
                  <a:gd name="T29" fmla="*/ 45 h 148"/>
                  <a:gd name="T30" fmla="*/ 21 w 45"/>
                  <a:gd name="T31" fmla="*/ 36 h 148"/>
                  <a:gd name="T32" fmla="*/ 28 w 45"/>
                  <a:gd name="T33" fmla="*/ 26 h 148"/>
                  <a:gd name="T34" fmla="*/ 32 w 45"/>
                  <a:gd name="T35" fmla="*/ 18 h 148"/>
                  <a:gd name="T36" fmla="*/ 28 w 45"/>
                  <a:gd name="T37" fmla="*/ 15 h 148"/>
                  <a:gd name="T38" fmla="*/ 32 w 45"/>
                  <a:gd name="T39" fmla="*/ 9 h 148"/>
                  <a:gd name="T40" fmla="*/ 32 w 45"/>
                  <a:gd name="T41" fmla="*/ 6 h 148"/>
                  <a:gd name="T42" fmla="*/ 31 w 45"/>
                  <a:gd name="T43" fmla="*/ 3 h 148"/>
                  <a:gd name="T44" fmla="*/ 27 w 45"/>
                  <a:gd name="T45" fmla="*/ 0 h 148"/>
                  <a:gd name="T46" fmla="*/ 28 w 45"/>
                  <a:gd name="T47" fmla="*/ 6 h 148"/>
                  <a:gd name="T48" fmla="*/ 23 w 45"/>
                  <a:gd name="T49" fmla="*/ 12 h 148"/>
                  <a:gd name="T50" fmla="*/ 25 w 45"/>
                  <a:gd name="T51" fmla="*/ 19 h 148"/>
                  <a:gd name="T52" fmla="*/ 21 w 45"/>
                  <a:gd name="T53" fmla="*/ 28 h 148"/>
                  <a:gd name="T54" fmla="*/ 17 w 45"/>
                  <a:gd name="T55" fmla="*/ 36 h 148"/>
                  <a:gd name="T56" fmla="*/ 20 w 45"/>
                  <a:gd name="T57" fmla="*/ 49 h 148"/>
                  <a:gd name="T58" fmla="*/ 21 w 45"/>
                  <a:gd name="T59" fmla="*/ 55 h 148"/>
                  <a:gd name="T60" fmla="*/ 19 w 45"/>
                  <a:gd name="T61" fmla="*/ 57 h 148"/>
                  <a:gd name="T62" fmla="*/ 19 w 45"/>
                  <a:gd name="T63" fmla="*/ 61 h 148"/>
                  <a:gd name="T64" fmla="*/ 13 w 45"/>
                  <a:gd name="T65" fmla="*/ 62 h 148"/>
                  <a:gd name="T66" fmla="*/ 12 w 45"/>
                  <a:gd name="T67" fmla="*/ 63 h 148"/>
                  <a:gd name="T68" fmla="*/ 15 w 45"/>
                  <a:gd name="T69" fmla="*/ 72 h 148"/>
                  <a:gd name="T70" fmla="*/ 12 w 45"/>
                  <a:gd name="T71" fmla="*/ 91 h 148"/>
                  <a:gd name="T72" fmla="*/ 10 w 45"/>
                  <a:gd name="T73" fmla="*/ 109 h 148"/>
                  <a:gd name="T74" fmla="*/ 7 w 45"/>
                  <a:gd name="T75" fmla="*/ 115 h 148"/>
                  <a:gd name="T76" fmla="*/ 4 w 45"/>
                  <a:gd name="T77" fmla="*/ 126 h 148"/>
                  <a:gd name="T78" fmla="*/ 1 w 45"/>
                  <a:gd name="T79" fmla="*/ 131 h 148"/>
                  <a:gd name="T80" fmla="*/ 1 w 45"/>
                  <a:gd name="T81" fmla="*/ 141 h 148"/>
                  <a:gd name="T82" fmla="*/ 8 w 45"/>
                  <a:gd name="T83" fmla="*/ 148 h 148"/>
                  <a:gd name="T84" fmla="*/ 12 w 45"/>
                  <a:gd name="T85" fmla="*/ 147 h 148"/>
                  <a:gd name="T86" fmla="*/ 12 w 45"/>
                  <a:gd name="T87" fmla="*/ 143 h 148"/>
                  <a:gd name="T88" fmla="*/ 13 w 45"/>
                  <a:gd name="T89" fmla="*/ 142 h 148"/>
                  <a:gd name="T90" fmla="*/ 17 w 45"/>
                  <a:gd name="T91" fmla="*/ 121 h 148"/>
                  <a:gd name="T92" fmla="*/ 24 w 45"/>
                  <a:gd name="T93" fmla="*/ 113 h 148"/>
                  <a:gd name="T94" fmla="*/ 20 w 45"/>
                  <a:gd name="T95" fmla="*/ 107 h 148"/>
                  <a:gd name="T96" fmla="*/ 23 w 45"/>
                  <a:gd name="T97" fmla="*/ 105 h 148"/>
                  <a:gd name="T98" fmla="*/ 28 w 45"/>
                  <a:gd name="T99" fmla="*/ 104 h 148"/>
                  <a:gd name="T100" fmla="*/ 31 w 45"/>
                  <a:gd name="T101" fmla="*/ 104 h 148"/>
                  <a:gd name="T102" fmla="*/ 40 w 45"/>
                  <a:gd name="T103" fmla="*/ 104 h 148"/>
                  <a:gd name="T104" fmla="*/ 42 w 45"/>
                  <a:gd name="T105" fmla="*/ 103 h 148"/>
                  <a:gd name="T106" fmla="*/ 45 w 45"/>
                  <a:gd name="T107" fmla="*/ 103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5" h="148">
                    <a:moveTo>
                      <a:pt x="45" y="103"/>
                    </a:moveTo>
                    <a:lnTo>
                      <a:pt x="40" y="100"/>
                    </a:lnTo>
                    <a:lnTo>
                      <a:pt x="37" y="99"/>
                    </a:lnTo>
                    <a:lnTo>
                      <a:pt x="35" y="100"/>
                    </a:lnTo>
                    <a:lnTo>
                      <a:pt x="28" y="100"/>
                    </a:lnTo>
                    <a:lnTo>
                      <a:pt x="24" y="100"/>
                    </a:lnTo>
                    <a:lnTo>
                      <a:pt x="20" y="99"/>
                    </a:lnTo>
                    <a:lnTo>
                      <a:pt x="21" y="97"/>
                    </a:lnTo>
                    <a:lnTo>
                      <a:pt x="26" y="71"/>
                    </a:lnTo>
                    <a:lnTo>
                      <a:pt x="28" y="67"/>
                    </a:lnTo>
                    <a:lnTo>
                      <a:pt x="29" y="65"/>
                    </a:lnTo>
                    <a:lnTo>
                      <a:pt x="29" y="64"/>
                    </a:lnTo>
                    <a:lnTo>
                      <a:pt x="28" y="65"/>
                    </a:lnTo>
                    <a:lnTo>
                      <a:pt x="25" y="65"/>
                    </a:lnTo>
                    <a:lnTo>
                      <a:pt x="25" y="64"/>
                    </a:lnTo>
                    <a:lnTo>
                      <a:pt x="27" y="62"/>
                    </a:lnTo>
                    <a:lnTo>
                      <a:pt x="28" y="60"/>
                    </a:lnTo>
                    <a:lnTo>
                      <a:pt x="30" y="55"/>
                    </a:lnTo>
                    <a:lnTo>
                      <a:pt x="33" y="45"/>
                    </a:lnTo>
                    <a:lnTo>
                      <a:pt x="33" y="38"/>
                    </a:lnTo>
                    <a:lnTo>
                      <a:pt x="34" y="35"/>
                    </a:lnTo>
                    <a:lnTo>
                      <a:pt x="34" y="33"/>
                    </a:lnTo>
                    <a:lnTo>
                      <a:pt x="35" y="33"/>
                    </a:lnTo>
                    <a:lnTo>
                      <a:pt x="34" y="33"/>
                    </a:lnTo>
                    <a:lnTo>
                      <a:pt x="33" y="35"/>
                    </a:lnTo>
                    <a:lnTo>
                      <a:pt x="31" y="38"/>
                    </a:lnTo>
                    <a:lnTo>
                      <a:pt x="30" y="45"/>
                    </a:lnTo>
                    <a:lnTo>
                      <a:pt x="28" y="46"/>
                    </a:lnTo>
                    <a:lnTo>
                      <a:pt x="26" y="46"/>
                    </a:lnTo>
                    <a:lnTo>
                      <a:pt x="24" y="45"/>
                    </a:lnTo>
                    <a:lnTo>
                      <a:pt x="24" y="43"/>
                    </a:lnTo>
                    <a:lnTo>
                      <a:pt x="21" y="36"/>
                    </a:lnTo>
                    <a:lnTo>
                      <a:pt x="25" y="32"/>
                    </a:lnTo>
                    <a:lnTo>
                      <a:pt x="28" y="26"/>
                    </a:lnTo>
                    <a:lnTo>
                      <a:pt x="31" y="22"/>
                    </a:lnTo>
                    <a:lnTo>
                      <a:pt x="32" y="18"/>
                    </a:lnTo>
                    <a:lnTo>
                      <a:pt x="31" y="17"/>
                    </a:lnTo>
                    <a:lnTo>
                      <a:pt x="28" y="15"/>
                    </a:lnTo>
                    <a:lnTo>
                      <a:pt x="28" y="13"/>
                    </a:lnTo>
                    <a:lnTo>
                      <a:pt x="32" y="9"/>
                    </a:lnTo>
                    <a:lnTo>
                      <a:pt x="32" y="7"/>
                    </a:lnTo>
                    <a:lnTo>
                      <a:pt x="32" y="6"/>
                    </a:lnTo>
                    <a:lnTo>
                      <a:pt x="31" y="4"/>
                    </a:lnTo>
                    <a:lnTo>
                      <a:pt x="31" y="3"/>
                    </a:lnTo>
                    <a:lnTo>
                      <a:pt x="28" y="0"/>
                    </a:lnTo>
                    <a:lnTo>
                      <a:pt x="27" y="0"/>
                    </a:lnTo>
                    <a:lnTo>
                      <a:pt x="27" y="4"/>
                    </a:lnTo>
                    <a:lnTo>
                      <a:pt x="28" y="6"/>
                    </a:lnTo>
                    <a:lnTo>
                      <a:pt x="26" y="10"/>
                    </a:lnTo>
                    <a:lnTo>
                      <a:pt x="23" y="12"/>
                    </a:lnTo>
                    <a:lnTo>
                      <a:pt x="21" y="15"/>
                    </a:lnTo>
                    <a:lnTo>
                      <a:pt x="25" y="19"/>
                    </a:lnTo>
                    <a:lnTo>
                      <a:pt x="25" y="23"/>
                    </a:lnTo>
                    <a:lnTo>
                      <a:pt x="21" y="28"/>
                    </a:lnTo>
                    <a:lnTo>
                      <a:pt x="18" y="31"/>
                    </a:lnTo>
                    <a:lnTo>
                      <a:pt x="17" y="36"/>
                    </a:lnTo>
                    <a:lnTo>
                      <a:pt x="20" y="48"/>
                    </a:lnTo>
                    <a:lnTo>
                      <a:pt x="20" y="49"/>
                    </a:lnTo>
                    <a:lnTo>
                      <a:pt x="21" y="51"/>
                    </a:lnTo>
                    <a:lnTo>
                      <a:pt x="21" y="55"/>
                    </a:lnTo>
                    <a:lnTo>
                      <a:pt x="20" y="57"/>
                    </a:lnTo>
                    <a:lnTo>
                      <a:pt x="19" y="57"/>
                    </a:lnTo>
                    <a:lnTo>
                      <a:pt x="19" y="58"/>
                    </a:lnTo>
                    <a:lnTo>
                      <a:pt x="19" y="61"/>
                    </a:lnTo>
                    <a:lnTo>
                      <a:pt x="15" y="62"/>
                    </a:lnTo>
                    <a:lnTo>
                      <a:pt x="13" y="62"/>
                    </a:lnTo>
                    <a:lnTo>
                      <a:pt x="12" y="62"/>
                    </a:lnTo>
                    <a:lnTo>
                      <a:pt x="12" y="63"/>
                    </a:lnTo>
                    <a:lnTo>
                      <a:pt x="10" y="64"/>
                    </a:lnTo>
                    <a:lnTo>
                      <a:pt x="15" y="72"/>
                    </a:lnTo>
                    <a:lnTo>
                      <a:pt x="16" y="84"/>
                    </a:lnTo>
                    <a:lnTo>
                      <a:pt x="12" y="91"/>
                    </a:lnTo>
                    <a:lnTo>
                      <a:pt x="10" y="104"/>
                    </a:lnTo>
                    <a:lnTo>
                      <a:pt x="10" y="109"/>
                    </a:lnTo>
                    <a:lnTo>
                      <a:pt x="9" y="111"/>
                    </a:lnTo>
                    <a:lnTo>
                      <a:pt x="7" y="115"/>
                    </a:lnTo>
                    <a:lnTo>
                      <a:pt x="6" y="121"/>
                    </a:lnTo>
                    <a:lnTo>
                      <a:pt x="4" y="126"/>
                    </a:lnTo>
                    <a:lnTo>
                      <a:pt x="0" y="127"/>
                    </a:lnTo>
                    <a:lnTo>
                      <a:pt x="1" y="131"/>
                    </a:lnTo>
                    <a:lnTo>
                      <a:pt x="2" y="134"/>
                    </a:lnTo>
                    <a:lnTo>
                      <a:pt x="1" y="141"/>
                    </a:lnTo>
                    <a:lnTo>
                      <a:pt x="2" y="145"/>
                    </a:lnTo>
                    <a:lnTo>
                      <a:pt x="8" y="148"/>
                    </a:lnTo>
                    <a:lnTo>
                      <a:pt x="10" y="148"/>
                    </a:lnTo>
                    <a:lnTo>
                      <a:pt x="12" y="147"/>
                    </a:lnTo>
                    <a:lnTo>
                      <a:pt x="12" y="145"/>
                    </a:lnTo>
                    <a:lnTo>
                      <a:pt x="12" y="143"/>
                    </a:lnTo>
                    <a:lnTo>
                      <a:pt x="12" y="142"/>
                    </a:lnTo>
                    <a:lnTo>
                      <a:pt x="13" y="142"/>
                    </a:lnTo>
                    <a:lnTo>
                      <a:pt x="13" y="132"/>
                    </a:lnTo>
                    <a:lnTo>
                      <a:pt x="17" y="121"/>
                    </a:lnTo>
                    <a:lnTo>
                      <a:pt x="24" y="115"/>
                    </a:lnTo>
                    <a:lnTo>
                      <a:pt x="24" y="113"/>
                    </a:lnTo>
                    <a:lnTo>
                      <a:pt x="24" y="110"/>
                    </a:lnTo>
                    <a:lnTo>
                      <a:pt x="20" y="107"/>
                    </a:lnTo>
                    <a:lnTo>
                      <a:pt x="21" y="106"/>
                    </a:lnTo>
                    <a:lnTo>
                      <a:pt x="23" y="105"/>
                    </a:lnTo>
                    <a:lnTo>
                      <a:pt x="28" y="105"/>
                    </a:lnTo>
                    <a:lnTo>
                      <a:pt x="28" y="104"/>
                    </a:lnTo>
                    <a:lnTo>
                      <a:pt x="29" y="104"/>
                    </a:lnTo>
                    <a:lnTo>
                      <a:pt x="31" y="104"/>
                    </a:lnTo>
                    <a:lnTo>
                      <a:pt x="35" y="104"/>
                    </a:lnTo>
                    <a:lnTo>
                      <a:pt x="40" y="104"/>
                    </a:lnTo>
                    <a:lnTo>
                      <a:pt x="40" y="103"/>
                    </a:lnTo>
                    <a:lnTo>
                      <a:pt x="42" y="103"/>
                    </a:lnTo>
                    <a:lnTo>
                      <a:pt x="44" y="103"/>
                    </a:lnTo>
                    <a:lnTo>
                      <a:pt x="45" y="10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665">
                <a:extLst>
                  <a:ext uri="{FF2B5EF4-FFF2-40B4-BE49-F238E27FC236}">
                    <a16:creationId xmlns:a16="http://schemas.microsoft.com/office/drawing/2014/main" id="{92BE22FB-5007-589E-6719-D2897E2C8C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180"/>
                <a:ext cx="12" cy="19"/>
              </a:xfrm>
              <a:custGeom>
                <a:avLst/>
                <a:gdLst>
                  <a:gd name="T0" fmla="*/ 4 w 35"/>
                  <a:gd name="T1" fmla="*/ 0 h 56"/>
                  <a:gd name="T2" fmla="*/ 1 w 35"/>
                  <a:gd name="T3" fmla="*/ 0 h 56"/>
                  <a:gd name="T4" fmla="*/ 0 w 35"/>
                  <a:gd name="T5" fmla="*/ 1 h 56"/>
                  <a:gd name="T6" fmla="*/ 1 w 35"/>
                  <a:gd name="T7" fmla="*/ 3 h 56"/>
                  <a:gd name="T8" fmla="*/ 4 w 35"/>
                  <a:gd name="T9" fmla="*/ 6 h 56"/>
                  <a:gd name="T10" fmla="*/ 7 w 35"/>
                  <a:gd name="T11" fmla="*/ 10 h 56"/>
                  <a:gd name="T12" fmla="*/ 6 w 35"/>
                  <a:gd name="T13" fmla="*/ 15 h 56"/>
                  <a:gd name="T14" fmla="*/ 7 w 35"/>
                  <a:gd name="T15" fmla="*/ 17 h 56"/>
                  <a:gd name="T16" fmla="*/ 13 w 35"/>
                  <a:gd name="T17" fmla="*/ 23 h 56"/>
                  <a:gd name="T18" fmla="*/ 19 w 35"/>
                  <a:gd name="T19" fmla="*/ 30 h 56"/>
                  <a:gd name="T20" fmla="*/ 19 w 35"/>
                  <a:gd name="T21" fmla="*/ 32 h 56"/>
                  <a:gd name="T22" fmla="*/ 20 w 35"/>
                  <a:gd name="T23" fmla="*/ 33 h 56"/>
                  <a:gd name="T24" fmla="*/ 19 w 35"/>
                  <a:gd name="T25" fmla="*/ 33 h 56"/>
                  <a:gd name="T26" fmla="*/ 18 w 35"/>
                  <a:gd name="T27" fmla="*/ 33 h 56"/>
                  <a:gd name="T28" fmla="*/ 15 w 35"/>
                  <a:gd name="T29" fmla="*/ 33 h 56"/>
                  <a:gd name="T30" fmla="*/ 16 w 35"/>
                  <a:gd name="T31" fmla="*/ 36 h 56"/>
                  <a:gd name="T32" fmla="*/ 21 w 35"/>
                  <a:gd name="T33" fmla="*/ 42 h 56"/>
                  <a:gd name="T34" fmla="*/ 26 w 35"/>
                  <a:gd name="T35" fmla="*/ 49 h 56"/>
                  <a:gd name="T36" fmla="*/ 26 w 35"/>
                  <a:gd name="T37" fmla="*/ 54 h 56"/>
                  <a:gd name="T38" fmla="*/ 29 w 35"/>
                  <a:gd name="T39" fmla="*/ 56 h 56"/>
                  <a:gd name="T40" fmla="*/ 33 w 35"/>
                  <a:gd name="T41" fmla="*/ 54 h 56"/>
                  <a:gd name="T42" fmla="*/ 34 w 35"/>
                  <a:gd name="T43" fmla="*/ 52 h 56"/>
                  <a:gd name="T44" fmla="*/ 34 w 35"/>
                  <a:gd name="T45" fmla="*/ 46 h 56"/>
                  <a:gd name="T46" fmla="*/ 35 w 35"/>
                  <a:gd name="T47" fmla="*/ 43 h 56"/>
                  <a:gd name="T48" fmla="*/ 35 w 35"/>
                  <a:gd name="T49" fmla="*/ 42 h 56"/>
                  <a:gd name="T50" fmla="*/ 33 w 35"/>
                  <a:gd name="T51" fmla="*/ 38 h 56"/>
                  <a:gd name="T52" fmla="*/ 28 w 35"/>
                  <a:gd name="T53" fmla="*/ 33 h 56"/>
                  <a:gd name="T54" fmla="*/ 27 w 35"/>
                  <a:gd name="T55" fmla="*/ 25 h 56"/>
                  <a:gd name="T56" fmla="*/ 29 w 35"/>
                  <a:gd name="T57" fmla="*/ 13 h 56"/>
                  <a:gd name="T58" fmla="*/ 29 w 35"/>
                  <a:gd name="T59" fmla="*/ 9 h 56"/>
                  <a:gd name="T60" fmla="*/ 31 w 35"/>
                  <a:gd name="T61" fmla="*/ 6 h 56"/>
                  <a:gd name="T62" fmla="*/ 29 w 35"/>
                  <a:gd name="T63" fmla="*/ 5 h 56"/>
                  <a:gd name="T64" fmla="*/ 26 w 35"/>
                  <a:gd name="T65" fmla="*/ 3 h 56"/>
                  <a:gd name="T66" fmla="*/ 25 w 35"/>
                  <a:gd name="T67" fmla="*/ 4 h 56"/>
                  <a:gd name="T68" fmla="*/ 24 w 35"/>
                  <a:gd name="T69" fmla="*/ 11 h 56"/>
                  <a:gd name="T70" fmla="*/ 21 w 35"/>
                  <a:gd name="T71" fmla="*/ 15 h 56"/>
                  <a:gd name="T72" fmla="*/ 19 w 35"/>
                  <a:gd name="T73" fmla="*/ 18 h 56"/>
                  <a:gd name="T74" fmla="*/ 15 w 35"/>
                  <a:gd name="T75" fmla="*/ 16 h 56"/>
                  <a:gd name="T76" fmla="*/ 13 w 35"/>
                  <a:gd name="T77" fmla="*/ 14 h 56"/>
                  <a:gd name="T78" fmla="*/ 12 w 35"/>
                  <a:gd name="T79" fmla="*/ 12 h 56"/>
                  <a:gd name="T80" fmla="*/ 12 w 35"/>
                  <a:gd name="T81" fmla="*/ 11 h 56"/>
                  <a:gd name="T82" fmla="*/ 7 w 35"/>
                  <a:gd name="T83" fmla="*/ 5 h 56"/>
                  <a:gd name="T84" fmla="*/ 5 w 35"/>
                  <a:gd name="T85" fmla="*/ 2 h 56"/>
                  <a:gd name="T86" fmla="*/ 4 w 35"/>
                  <a:gd name="T87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5" h="56">
                    <a:moveTo>
                      <a:pt x="4" y="0"/>
                    </a:moveTo>
                    <a:lnTo>
                      <a:pt x="1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4" y="6"/>
                    </a:lnTo>
                    <a:lnTo>
                      <a:pt x="7" y="10"/>
                    </a:lnTo>
                    <a:lnTo>
                      <a:pt x="6" y="15"/>
                    </a:lnTo>
                    <a:lnTo>
                      <a:pt x="7" y="17"/>
                    </a:lnTo>
                    <a:lnTo>
                      <a:pt x="13" y="23"/>
                    </a:lnTo>
                    <a:lnTo>
                      <a:pt x="19" y="30"/>
                    </a:lnTo>
                    <a:lnTo>
                      <a:pt x="19" y="32"/>
                    </a:lnTo>
                    <a:lnTo>
                      <a:pt x="20" y="33"/>
                    </a:lnTo>
                    <a:lnTo>
                      <a:pt x="19" y="33"/>
                    </a:lnTo>
                    <a:lnTo>
                      <a:pt x="18" y="33"/>
                    </a:lnTo>
                    <a:lnTo>
                      <a:pt x="15" y="33"/>
                    </a:lnTo>
                    <a:lnTo>
                      <a:pt x="16" y="36"/>
                    </a:lnTo>
                    <a:lnTo>
                      <a:pt x="21" y="42"/>
                    </a:lnTo>
                    <a:lnTo>
                      <a:pt x="26" y="49"/>
                    </a:lnTo>
                    <a:lnTo>
                      <a:pt x="26" y="54"/>
                    </a:lnTo>
                    <a:lnTo>
                      <a:pt x="29" y="56"/>
                    </a:lnTo>
                    <a:lnTo>
                      <a:pt x="33" y="54"/>
                    </a:lnTo>
                    <a:lnTo>
                      <a:pt x="34" y="52"/>
                    </a:lnTo>
                    <a:lnTo>
                      <a:pt x="34" y="46"/>
                    </a:lnTo>
                    <a:lnTo>
                      <a:pt x="35" y="43"/>
                    </a:lnTo>
                    <a:lnTo>
                      <a:pt x="35" y="42"/>
                    </a:lnTo>
                    <a:lnTo>
                      <a:pt x="33" y="38"/>
                    </a:lnTo>
                    <a:lnTo>
                      <a:pt x="28" y="33"/>
                    </a:lnTo>
                    <a:lnTo>
                      <a:pt x="27" y="25"/>
                    </a:lnTo>
                    <a:lnTo>
                      <a:pt x="29" y="13"/>
                    </a:lnTo>
                    <a:lnTo>
                      <a:pt x="29" y="9"/>
                    </a:lnTo>
                    <a:lnTo>
                      <a:pt x="31" y="6"/>
                    </a:lnTo>
                    <a:lnTo>
                      <a:pt x="29" y="5"/>
                    </a:lnTo>
                    <a:lnTo>
                      <a:pt x="26" y="3"/>
                    </a:lnTo>
                    <a:lnTo>
                      <a:pt x="25" y="4"/>
                    </a:lnTo>
                    <a:lnTo>
                      <a:pt x="24" y="11"/>
                    </a:lnTo>
                    <a:lnTo>
                      <a:pt x="21" y="15"/>
                    </a:lnTo>
                    <a:lnTo>
                      <a:pt x="19" y="18"/>
                    </a:lnTo>
                    <a:lnTo>
                      <a:pt x="15" y="16"/>
                    </a:lnTo>
                    <a:lnTo>
                      <a:pt x="13" y="14"/>
                    </a:lnTo>
                    <a:lnTo>
                      <a:pt x="12" y="12"/>
                    </a:lnTo>
                    <a:lnTo>
                      <a:pt x="12" y="11"/>
                    </a:lnTo>
                    <a:lnTo>
                      <a:pt x="7" y="5"/>
                    </a:lnTo>
                    <a:lnTo>
                      <a:pt x="5" y="2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666">
                <a:extLst>
                  <a:ext uri="{FF2B5EF4-FFF2-40B4-BE49-F238E27FC236}">
                    <a16:creationId xmlns:a16="http://schemas.microsoft.com/office/drawing/2014/main" id="{E6B1869F-1FD8-408E-7ABE-353E571DF1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1" y="2137"/>
                <a:ext cx="15" cy="49"/>
              </a:xfrm>
              <a:custGeom>
                <a:avLst/>
                <a:gdLst>
                  <a:gd name="T0" fmla="*/ 44 w 45"/>
                  <a:gd name="T1" fmla="*/ 103 h 148"/>
                  <a:gd name="T2" fmla="*/ 40 w 45"/>
                  <a:gd name="T3" fmla="*/ 103 h 148"/>
                  <a:gd name="T4" fmla="*/ 35 w 45"/>
                  <a:gd name="T5" fmla="*/ 104 h 148"/>
                  <a:gd name="T6" fmla="*/ 29 w 45"/>
                  <a:gd name="T7" fmla="*/ 104 h 148"/>
                  <a:gd name="T8" fmla="*/ 28 w 45"/>
                  <a:gd name="T9" fmla="*/ 105 h 148"/>
                  <a:gd name="T10" fmla="*/ 21 w 45"/>
                  <a:gd name="T11" fmla="*/ 106 h 148"/>
                  <a:gd name="T12" fmla="*/ 24 w 45"/>
                  <a:gd name="T13" fmla="*/ 110 h 148"/>
                  <a:gd name="T14" fmla="*/ 24 w 45"/>
                  <a:gd name="T15" fmla="*/ 115 h 148"/>
                  <a:gd name="T16" fmla="*/ 13 w 45"/>
                  <a:gd name="T17" fmla="*/ 132 h 148"/>
                  <a:gd name="T18" fmla="*/ 12 w 45"/>
                  <a:gd name="T19" fmla="*/ 142 h 148"/>
                  <a:gd name="T20" fmla="*/ 12 w 45"/>
                  <a:gd name="T21" fmla="*/ 145 h 148"/>
                  <a:gd name="T22" fmla="*/ 10 w 45"/>
                  <a:gd name="T23" fmla="*/ 148 h 148"/>
                  <a:gd name="T24" fmla="*/ 2 w 45"/>
                  <a:gd name="T25" fmla="*/ 145 h 148"/>
                  <a:gd name="T26" fmla="*/ 2 w 45"/>
                  <a:gd name="T27" fmla="*/ 134 h 148"/>
                  <a:gd name="T28" fmla="*/ 0 w 45"/>
                  <a:gd name="T29" fmla="*/ 127 h 148"/>
                  <a:gd name="T30" fmla="*/ 6 w 45"/>
                  <a:gd name="T31" fmla="*/ 121 h 148"/>
                  <a:gd name="T32" fmla="*/ 9 w 45"/>
                  <a:gd name="T33" fmla="*/ 111 h 148"/>
                  <a:gd name="T34" fmla="*/ 10 w 45"/>
                  <a:gd name="T35" fmla="*/ 104 h 148"/>
                  <a:gd name="T36" fmla="*/ 16 w 45"/>
                  <a:gd name="T37" fmla="*/ 84 h 148"/>
                  <a:gd name="T38" fmla="*/ 10 w 45"/>
                  <a:gd name="T39" fmla="*/ 64 h 148"/>
                  <a:gd name="T40" fmla="*/ 12 w 45"/>
                  <a:gd name="T41" fmla="*/ 62 h 148"/>
                  <a:gd name="T42" fmla="*/ 15 w 45"/>
                  <a:gd name="T43" fmla="*/ 62 h 148"/>
                  <a:gd name="T44" fmla="*/ 19 w 45"/>
                  <a:gd name="T45" fmla="*/ 58 h 148"/>
                  <a:gd name="T46" fmla="*/ 20 w 45"/>
                  <a:gd name="T47" fmla="*/ 57 h 148"/>
                  <a:gd name="T48" fmla="*/ 21 w 45"/>
                  <a:gd name="T49" fmla="*/ 51 h 148"/>
                  <a:gd name="T50" fmla="*/ 20 w 45"/>
                  <a:gd name="T51" fmla="*/ 48 h 148"/>
                  <a:gd name="T52" fmla="*/ 18 w 45"/>
                  <a:gd name="T53" fmla="*/ 31 h 148"/>
                  <a:gd name="T54" fmla="*/ 25 w 45"/>
                  <a:gd name="T55" fmla="*/ 23 h 148"/>
                  <a:gd name="T56" fmla="*/ 21 w 45"/>
                  <a:gd name="T57" fmla="*/ 15 h 148"/>
                  <a:gd name="T58" fmla="*/ 26 w 45"/>
                  <a:gd name="T59" fmla="*/ 10 h 148"/>
                  <a:gd name="T60" fmla="*/ 27 w 45"/>
                  <a:gd name="T61" fmla="*/ 4 h 148"/>
                  <a:gd name="T62" fmla="*/ 28 w 45"/>
                  <a:gd name="T63" fmla="*/ 0 h 148"/>
                  <a:gd name="T64" fmla="*/ 31 w 45"/>
                  <a:gd name="T65" fmla="*/ 4 h 148"/>
                  <a:gd name="T66" fmla="*/ 32 w 45"/>
                  <a:gd name="T67" fmla="*/ 7 h 148"/>
                  <a:gd name="T68" fmla="*/ 28 w 45"/>
                  <a:gd name="T69" fmla="*/ 13 h 148"/>
                  <a:gd name="T70" fmla="*/ 31 w 45"/>
                  <a:gd name="T71" fmla="*/ 17 h 148"/>
                  <a:gd name="T72" fmla="*/ 31 w 45"/>
                  <a:gd name="T73" fmla="*/ 22 h 148"/>
                  <a:gd name="T74" fmla="*/ 25 w 45"/>
                  <a:gd name="T75" fmla="*/ 32 h 148"/>
                  <a:gd name="T76" fmla="*/ 24 w 45"/>
                  <a:gd name="T77" fmla="*/ 43 h 148"/>
                  <a:gd name="T78" fmla="*/ 26 w 45"/>
                  <a:gd name="T79" fmla="*/ 46 h 148"/>
                  <a:gd name="T80" fmla="*/ 30 w 45"/>
                  <a:gd name="T81" fmla="*/ 45 h 148"/>
                  <a:gd name="T82" fmla="*/ 33 w 45"/>
                  <a:gd name="T83" fmla="*/ 35 h 148"/>
                  <a:gd name="T84" fmla="*/ 35 w 45"/>
                  <a:gd name="T85" fmla="*/ 33 h 148"/>
                  <a:gd name="T86" fmla="*/ 34 w 45"/>
                  <a:gd name="T87" fmla="*/ 35 h 148"/>
                  <a:gd name="T88" fmla="*/ 33 w 45"/>
                  <a:gd name="T89" fmla="*/ 45 h 148"/>
                  <a:gd name="T90" fmla="*/ 28 w 45"/>
                  <a:gd name="T91" fmla="*/ 60 h 148"/>
                  <a:gd name="T92" fmla="*/ 25 w 45"/>
                  <a:gd name="T93" fmla="*/ 64 h 148"/>
                  <a:gd name="T94" fmla="*/ 28 w 45"/>
                  <a:gd name="T95" fmla="*/ 65 h 148"/>
                  <a:gd name="T96" fmla="*/ 29 w 45"/>
                  <a:gd name="T97" fmla="*/ 65 h 148"/>
                  <a:gd name="T98" fmla="*/ 26 w 45"/>
                  <a:gd name="T99" fmla="*/ 71 h 148"/>
                  <a:gd name="T100" fmla="*/ 20 w 45"/>
                  <a:gd name="T101" fmla="*/ 99 h 148"/>
                  <a:gd name="T102" fmla="*/ 28 w 45"/>
                  <a:gd name="T103" fmla="*/ 100 h 148"/>
                  <a:gd name="T104" fmla="*/ 37 w 45"/>
                  <a:gd name="T105" fmla="*/ 99 h 148"/>
                  <a:gd name="T106" fmla="*/ 45 w 45"/>
                  <a:gd name="T107" fmla="*/ 103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5" h="148">
                    <a:moveTo>
                      <a:pt x="45" y="103"/>
                    </a:moveTo>
                    <a:lnTo>
                      <a:pt x="44" y="103"/>
                    </a:lnTo>
                    <a:lnTo>
                      <a:pt x="42" y="103"/>
                    </a:lnTo>
                    <a:lnTo>
                      <a:pt x="40" y="103"/>
                    </a:lnTo>
                    <a:lnTo>
                      <a:pt x="40" y="104"/>
                    </a:lnTo>
                    <a:lnTo>
                      <a:pt x="35" y="104"/>
                    </a:lnTo>
                    <a:lnTo>
                      <a:pt x="31" y="104"/>
                    </a:lnTo>
                    <a:lnTo>
                      <a:pt x="29" y="104"/>
                    </a:lnTo>
                    <a:lnTo>
                      <a:pt x="28" y="104"/>
                    </a:lnTo>
                    <a:lnTo>
                      <a:pt x="28" y="105"/>
                    </a:lnTo>
                    <a:lnTo>
                      <a:pt x="23" y="105"/>
                    </a:lnTo>
                    <a:lnTo>
                      <a:pt x="21" y="106"/>
                    </a:lnTo>
                    <a:lnTo>
                      <a:pt x="20" y="107"/>
                    </a:lnTo>
                    <a:lnTo>
                      <a:pt x="24" y="110"/>
                    </a:lnTo>
                    <a:lnTo>
                      <a:pt x="24" y="113"/>
                    </a:lnTo>
                    <a:lnTo>
                      <a:pt x="24" y="115"/>
                    </a:lnTo>
                    <a:lnTo>
                      <a:pt x="17" y="121"/>
                    </a:lnTo>
                    <a:lnTo>
                      <a:pt x="13" y="132"/>
                    </a:lnTo>
                    <a:lnTo>
                      <a:pt x="13" y="142"/>
                    </a:lnTo>
                    <a:lnTo>
                      <a:pt x="12" y="142"/>
                    </a:lnTo>
                    <a:lnTo>
                      <a:pt x="12" y="143"/>
                    </a:lnTo>
                    <a:lnTo>
                      <a:pt x="12" y="145"/>
                    </a:lnTo>
                    <a:lnTo>
                      <a:pt x="12" y="147"/>
                    </a:lnTo>
                    <a:lnTo>
                      <a:pt x="10" y="148"/>
                    </a:lnTo>
                    <a:lnTo>
                      <a:pt x="8" y="148"/>
                    </a:lnTo>
                    <a:lnTo>
                      <a:pt x="2" y="145"/>
                    </a:lnTo>
                    <a:lnTo>
                      <a:pt x="1" y="141"/>
                    </a:lnTo>
                    <a:lnTo>
                      <a:pt x="2" y="134"/>
                    </a:lnTo>
                    <a:lnTo>
                      <a:pt x="1" y="131"/>
                    </a:lnTo>
                    <a:lnTo>
                      <a:pt x="0" y="127"/>
                    </a:lnTo>
                    <a:lnTo>
                      <a:pt x="4" y="126"/>
                    </a:lnTo>
                    <a:lnTo>
                      <a:pt x="6" y="121"/>
                    </a:lnTo>
                    <a:lnTo>
                      <a:pt x="7" y="115"/>
                    </a:lnTo>
                    <a:lnTo>
                      <a:pt x="9" y="111"/>
                    </a:lnTo>
                    <a:lnTo>
                      <a:pt x="10" y="109"/>
                    </a:lnTo>
                    <a:lnTo>
                      <a:pt x="10" y="104"/>
                    </a:lnTo>
                    <a:lnTo>
                      <a:pt x="12" y="91"/>
                    </a:lnTo>
                    <a:lnTo>
                      <a:pt x="16" y="84"/>
                    </a:lnTo>
                    <a:lnTo>
                      <a:pt x="15" y="72"/>
                    </a:lnTo>
                    <a:lnTo>
                      <a:pt x="10" y="64"/>
                    </a:lnTo>
                    <a:lnTo>
                      <a:pt x="12" y="63"/>
                    </a:lnTo>
                    <a:lnTo>
                      <a:pt x="12" y="62"/>
                    </a:lnTo>
                    <a:lnTo>
                      <a:pt x="13" y="62"/>
                    </a:lnTo>
                    <a:lnTo>
                      <a:pt x="15" y="62"/>
                    </a:lnTo>
                    <a:lnTo>
                      <a:pt x="19" y="61"/>
                    </a:lnTo>
                    <a:lnTo>
                      <a:pt x="19" y="58"/>
                    </a:lnTo>
                    <a:lnTo>
                      <a:pt x="19" y="57"/>
                    </a:lnTo>
                    <a:lnTo>
                      <a:pt x="20" y="57"/>
                    </a:lnTo>
                    <a:lnTo>
                      <a:pt x="21" y="55"/>
                    </a:lnTo>
                    <a:lnTo>
                      <a:pt x="21" y="51"/>
                    </a:lnTo>
                    <a:lnTo>
                      <a:pt x="20" y="49"/>
                    </a:lnTo>
                    <a:lnTo>
                      <a:pt x="20" y="48"/>
                    </a:lnTo>
                    <a:lnTo>
                      <a:pt x="17" y="36"/>
                    </a:lnTo>
                    <a:lnTo>
                      <a:pt x="18" y="31"/>
                    </a:lnTo>
                    <a:lnTo>
                      <a:pt x="21" y="28"/>
                    </a:lnTo>
                    <a:lnTo>
                      <a:pt x="25" y="23"/>
                    </a:lnTo>
                    <a:lnTo>
                      <a:pt x="25" y="19"/>
                    </a:lnTo>
                    <a:lnTo>
                      <a:pt x="21" y="15"/>
                    </a:lnTo>
                    <a:lnTo>
                      <a:pt x="23" y="12"/>
                    </a:lnTo>
                    <a:lnTo>
                      <a:pt x="26" y="10"/>
                    </a:lnTo>
                    <a:lnTo>
                      <a:pt x="28" y="6"/>
                    </a:lnTo>
                    <a:lnTo>
                      <a:pt x="27" y="4"/>
                    </a:lnTo>
                    <a:lnTo>
                      <a:pt x="27" y="0"/>
                    </a:lnTo>
                    <a:lnTo>
                      <a:pt x="28" y="0"/>
                    </a:lnTo>
                    <a:lnTo>
                      <a:pt x="31" y="3"/>
                    </a:lnTo>
                    <a:lnTo>
                      <a:pt x="31" y="4"/>
                    </a:lnTo>
                    <a:lnTo>
                      <a:pt x="32" y="6"/>
                    </a:lnTo>
                    <a:lnTo>
                      <a:pt x="32" y="7"/>
                    </a:lnTo>
                    <a:lnTo>
                      <a:pt x="32" y="9"/>
                    </a:lnTo>
                    <a:lnTo>
                      <a:pt x="28" y="13"/>
                    </a:lnTo>
                    <a:lnTo>
                      <a:pt x="28" y="15"/>
                    </a:lnTo>
                    <a:lnTo>
                      <a:pt x="31" y="17"/>
                    </a:lnTo>
                    <a:lnTo>
                      <a:pt x="32" y="18"/>
                    </a:lnTo>
                    <a:lnTo>
                      <a:pt x="31" y="22"/>
                    </a:lnTo>
                    <a:lnTo>
                      <a:pt x="28" y="26"/>
                    </a:lnTo>
                    <a:lnTo>
                      <a:pt x="25" y="32"/>
                    </a:lnTo>
                    <a:lnTo>
                      <a:pt x="21" y="36"/>
                    </a:lnTo>
                    <a:lnTo>
                      <a:pt x="24" y="43"/>
                    </a:lnTo>
                    <a:lnTo>
                      <a:pt x="24" y="45"/>
                    </a:lnTo>
                    <a:lnTo>
                      <a:pt x="26" y="46"/>
                    </a:lnTo>
                    <a:lnTo>
                      <a:pt x="28" y="46"/>
                    </a:lnTo>
                    <a:lnTo>
                      <a:pt x="30" y="45"/>
                    </a:lnTo>
                    <a:lnTo>
                      <a:pt x="31" y="38"/>
                    </a:lnTo>
                    <a:lnTo>
                      <a:pt x="33" y="35"/>
                    </a:lnTo>
                    <a:lnTo>
                      <a:pt x="34" y="33"/>
                    </a:lnTo>
                    <a:lnTo>
                      <a:pt x="35" y="33"/>
                    </a:lnTo>
                    <a:lnTo>
                      <a:pt x="34" y="33"/>
                    </a:lnTo>
                    <a:lnTo>
                      <a:pt x="34" y="35"/>
                    </a:lnTo>
                    <a:lnTo>
                      <a:pt x="33" y="38"/>
                    </a:lnTo>
                    <a:lnTo>
                      <a:pt x="33" y="45"/>
                    </a:lnTo>
                    <a:lnTo>
                      <a:pt x="30" y="55"/>
                    </a:lnTo>
                    <a:lnTo>
                      <a:pt x="28" y="60"/>
                    </a:lnTo>
                    <a:lnTo>
                      <a:pt x="27" y="62"/>
                    </a:lnTo>
                    <a:lnTo>
                      <a:pt x="25" y="64"/>
                    </a:lnTo>
                    <a:lnTo>
                      <a:pt x="25" y="65"/>
                    </a:lnTo>
                    <a:lnTo>
                      <a:pt x="28" y="65"/>
                    </a:lnTo>
                    <a:lnTo>
                      <a:pt x="29" y="64"/>
                    </a:lnTo>
                    <a:lnTo>
                      <a:pt x="29" y="65"/>
                    </a:lnTo>
                    <a:lnTo>
                      <a:pt x="28" y="67"/>
                    </a:lnTo>
                    <a:lnTo>
                      <a:pt x="26" y="71"/>
                    </a:lnTo>
                    <a:lnTo>
                      <a:pt x="21" y="97"/>
                    </a:lnTo>
                    <a:lnTo>
                      <a:pt x="20" y="99"/>
                    </a:lnTo>
                    <a:lnTo>
                      <a:pt x="24" y="100"/>
                    </a:lnTo>
                    <a:lnTo>
                      <a:pt x="28" y="100"/>
                    </a:lnTo>
                    <a:lnTo>
                      <a:pt x="35" y="100"/>
                    </a:lnTo>
                    <a:lnTo>
                      <a:pt x="37" y="99"/>
                    </a:lnTo>
                    <a:lnTo>
                      <a:pt x="40" y="100"/>
                    </a:lnTo>
                    <a:lnTo>
                      <a:pt x="45" y="10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667">
                <a:extLst>
                  <a:ext uri="{FF2B5EF4-FFF2-40B4-BE49-F238E27FC236}">
                    <a16:creationId xmlns:a16="http://schemas.microsoft.com/office/drawing/2014/main" id="{EB4BEED5-0607-B693-77B8-F8527F5E73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180"/>
                <a:ext cx="12" cy="19"/>
              </a:xfrm>
              <a:custGeom>
                <a:avLst/>
                <a:gdLst>
                  <a:gd name="T0" fmla="*/ 4 w 35"/>
                  <a:gd name="T1" fmla="*/ 6 h 56"/>
                  <a:gd name="T2" fmla="*/ 7 w 35"/>
                  <a:gd name="T3" fmla="*/ 10 h 56"/>
                  <a:gd name="T4" fmla="*/ 6 w 35"/>
                  <a:gd name="T5" fmla="*/ 15 h 56"/>
                  <a:gd name="T6" fmla="*/ 7 w 35"/>
                  <a:gd name="T7" fmla="*/ 17 h 56"/>
                  <a:gd name="T8" fmla="*/ 13 w 35"/>
                  <a:gd name="T9" fmla="*/ 23 h 56"/>
                  <a:gd name="T10" fmla="*/ 19 w 35"/>
                  <a:gd name="T11" fmla="*/ 30 h 56"/>
                  <a:gd name="T12" fmla="*/ 19 w 35"/>
                  <a:gd name="T13" fmla="*/ 32 h 56"/>
                  <a:gd name="T14" fmla="*/ 20 w 35"/>
                  <a:gd name="T15" fmla="*/ 33 h 56"/>
                  <a:gd name="T16" fmla="*/ 19 w 35"/>
                  <a:gd name="T17" fmla="*/ 33 h 56"/>
                  <a:gd name="T18" fmla="*/ 18 w 35"/>
                  <a:gd name="T19" fmla="*/ 33 h 56"/>
                  <a:gd name="T20" fmla="*/ 15 w 35"/>
                  <a:gd name="T21" fmla="*/ 33 h 56"/>
                  <a:gd name="T22" fmla="*/ 16 w 35"/>
                  <a:gd name="T23" fmla="*/ 36 h 56"/>
                  <a:gd name="T24" fmla="*/ 21 w 35"/>
                  <a:gd name="T25" fmla="*/ 42 h 56"/>
                  <a:gd name="T26" fmla="*/ 26 w 35"/>
                  <a:gd name="T27" fmla="*/ 49 h 56"/>
                  <a:gd name="T28" fmla="*/ 26 w 35"/>
                  <a:gd name="T29" fmla="*/ 54 h 56"/>
                  <a:gd name="T30" fmla="*/ 29 w 35"/>
                  <a:gd name="T31" fmla="*/ 56 h 56"/>
                  <a:gd name="T32" fmla="*/ 33 w 35"/>
                  <a:gd name="T33" fmla="*/ 54 h 56"/>
                  <a:gd name="T34" fmla="*/ 34 w 35"/>
                  <a:gd name="T35" fmla="*/ 52 h 56"/>
                  <a:gd name="T36" fmla="*/ 34 w 35"/>
                  <a:gd name="T37" fmla="*/ 46 h 56"/>
                  <a:gd name="T38" fmla="*/ 35 w 35"/>
                  <a:gd name="T39" fmla="*/ 43 h 56"/>
                  <a:gd name="T40" fmla="*/ 35 w 35"/>
                  <a:gd name="T41" fmla="*/ 42 h 56"/>
                  <a:gd name="T42" fmla="*/ 33 w 35"/>
                  <a:gd name="T43" fmla="*/ 38 h 56"/>
                  <a:gd name="T44" fmla="*/ 28 w 35"/>
                  <a:gd name="T45" fmla="*/ 33 h 56"/>
                  <a:gd name="T46" fmla="*/ 27 w 35"/>
                  <a:gd name="T47" fmla="*/ 25 h 56"/>
                  <a:gd name="T48" fmla="*/ 29 w 35"/>
                  <a:gd name="T49" fmla="*/ 13 h 56"/>
                  <a:gd name="T50" fmla="*/ 29 w 35"/>
                  <a:gd name="T51" fmla="*/ 9 h 56"/>
                  <a:gd name="T52" fmla="*/ 31 w 35"/>
                  <a:gd name="T53" fmla="*/ 6 h 56"/>
                  <a:gd name="T54" fmla="*/ 29 w 35"/>
                  <a:gd name="T55" fmla="*/ 5 h 56"/>
                  <a:gd name="T56" fmla="*/ 26 w 35"/>
                  <a:gd name="T57" fmla="*/ 3 h 56"/>
                  <a:gd name="T58" fmla="*/ 25 w 35"/>
                  <a:gd name="T59" fmla="*/ 4 h 56"/>
                  <a:gd name="T60" fmla="*/ 24 w 35"/>
                  <a:gd name="T61" fmla="*/ 11 h 56"/>
                  <a:gd name="T62" fmla="*/ 21 w 35"/>
                  <a:gd name="T63" fmla="*/ 15 h 56"/>
                  <a:gd name="T64" fmla="*/ 19 w 35"/>
                  <a:gd name="T65" fmla="*/ 18 h 56"/>
                  <a:gd name="T66" fmla="*/ 15 w 35"/>
                  <a:gd name="T67" fmla="*/ 16 h 56"/>
                  <a:gd name="T68" fmla="*/ 13 w 35"/>
                  <a:gd name="T69" fmla="*/ 14 h 56"/>
                  <a:gd name="T70" fmla="*/ 12 w 35"/>
                  <a:gd name="T71" fmla="*/ 12 h 56"/>
                  <a:gd name="T72" fmla="*/ 12 w 35"/>
                  <a:gd name="T73" fmla="*/ 11 h 56"/>
                  <a:gd name="T74" fmla="*/ 7 w 35"/>
                  <a:gd name="T75" fmla="*/ 5 h 56"/>
                  <a:gd name="T76" fmla="*/ 5 w 35"/>
                  <a:gd name="T77" fmla="*/ 2 h 56"/>
                  <a:gd name="T78" fmla="*/ 4 w 35"/>
                  <a:gd name="T79" fmla="*/ 0 h 56"/>
                  <a:gd name="T80" fmla="*/ 1 w 35"/>
                  <a:gd name="T81" fmla="*/ 0 h 56"/>
                  <a:gd name="T82" fmla="*/ 0 w 35"/>
                  <a:gd name="T83" fmla="*/ 1 h 56"/>
                  <a:gd name="T84" fmla="*/ 1 w 35"/>
                  <a:gd name="T85" fmla="*/ 3 h 56"/>
                  <a:gd name="T86" fmla="*/ 4 w 35"/>
                  <a:gd name="T87" fmla="*/ 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5" h="56">
                    <a:moveTo>
                      <a:pt x="4" y="6"/>
                    </a:moveTo>
                    <a:lnTo>
                      <a:pt x="7" y="10"/>
                    </a:lnTo>
                    <a:lnTo>
                      <a:pt x="6" y="15"/>
                    </a:lnTo>
                    <a:lnTo>
                      <a:pt x="7" y="17"/>
                    </a:lnTo>
                    <a:lnTo>
                      <a:pt x="13" y="23"/>
                    </a:lnTo>
                    <a:lnTo>
                      <a:pt x="19" y="30"/>
                    </a:lnTo>
                    <a:lnTo>
                      <a:pt x="19" y="32"/>
                    </a:lnTo>
                    <a:lnTo>
                      <a:pt x="20" y="33"/>
                    </a:lnTo>
                    <a:lnTo>
                      <a:pt x="19" y="33"/>
                    </a:lnTo>
                    <a:lnTo>
                      <a:pt x="18" y="33"/>
                    </a:lnTo>
                    <a:lnTo>
                      <a:pt x="15" y="33"/>
                    </a:lnTo>
                    <a:lnTo>
                      <a:pt x="16" y="36"/>
                    </a:lnTo>
                    <a:lnTo>
                      <a:pt x="21" y="42"/>
                    </a:lnTo>
                    <a:lnTo>
                      <a:pt x="26" y="49"/>
                    </a:lnTo>
                    <a:lnTo>
                      <a:pt x="26" y="54"/>
                    </a:lnTo>
                    <a:lnTo>
                      <a:pt x="29" y="56"/>
                    </a:lnTo>
                    <a:lnTo>
                      <a:pt x="33" y="54"/>
                    </a:lnTo>
                    <a:lnTo>
                      <a:pt x="34" y="52"/>
                    </a:lnTo>
                    <a:lnTo>
                      <a:pt x="34" y="46"/>
                    </a:lnTo>
                    <a:lnTo>
                      <a:pt x="35" y="43"/>
                    </a:lnTo>
                    <a:lnTo>
                      <a:pt x="35" y="42"/>
                    </a:lnTo>
                    <a:lnTo>
                      <a:pt x="33" y="38"/>
                    </a:lnTo>
                    <a:lnTo>
                      <a:pt x="28" y="33"/>
                    </a:lnTo>
                    <a:lnTo>
                      <a:pt x="27" y="25"/>
                    </a:lnTo>
                    <a:lnTo>
                      <a:pt x="29" y="13"/>
                    </a:lnTo>
                    <a:lnTo>
                      <a:pt x="29" y="9"/>
                    </a:lnTo>
                    <a:lnTo>
                      <a:pt x="31" y="6"/>
                    </a:lnTo>
                    <a:lnTo>
                      <a:pt x="29" y="5"/>
                    </a:lnTo>
                    <a:lnTo>
                      <a:pt x="26" y="3"/>
                    </a:lnTo>
                    <a:lnTo>
                      <a:pt x="25" y="4"/>
                    </a:lnTo>
                    <a:lnTo>
                      <a:pt x="24" y="11"/>
                    </a:lnTo>
                    <a:lnTo>
                      <a:pt x="21" y="15"/>
                    </a:lnTo>
                    <a:lnTo>
                      <a:pt x="19" y="18"/>
                    </a:lnTo>
                    <a:lnTo>
                      <a:pt x="15" y="16"/>
                    </a:lnTo>
                    <a:lnTo>
                      <a:pt x="13" y="14"/>
                    </a:lnTo>
                    <a:lnTo>
                      <a:pt x="12" y="12"/>
                    </a:lnTo>
                    <a:lnTo>
                      <a:pt x="12" y="11"/>
                    </a:lnTo>
                    <a:lnTo>
                      <a:pt x="7" y="5"/>
                    </a:lnTo>
                    <a:lnTo>
                      <a:pt x="5" y="2"/>
                    </a:lnTo>
                    <a:lnTo>
                      <a:pt x="4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4" y="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668">
                <a:extLst>
                  <a:ext uri="{FF2B5EF4-FFF2-40B4-BE49-F238E27FC236}">
                    <a16:creationId xmlns:a16="http://schemas.microsoft.com/office/drawing/2014/main" id="{9C23973E-096E-458F-9DAA-C152614BD3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0" y="2024"/>
                <a:ext cx="19" cy="19"/>
              </a:xfrm>
              <a:custGeom>
                <a:avLst/>
                <a:gdLst>
                  <a:gd name="T0" fmla="*/ 41 w 58"/>
                  <a:gd name="T1" fmla="*/ 40 h 55"/>
                  <a:gd name="T2" fmla="*/ 47 w 58"/>
                  <a:gd name="T3" fmla="*/ 44 h 55"/>
                  <a:gd name="T4" fmla="*/ 49 w 58"/>
                  <a:gd name="T5" fmla="*/ 41 h 55"/>
                  <a:gd name="T6" fmla="*/ 45 w 58"/>
                  <a:gd name="T7" fmla="*/ 37 h 55"/>
                  <a:gd name="T8" fmla="*/ 47 w 58"/>
                  <a:gd name="T9" fmla="*/ 36 h 55"/>
                  <a:gd name="T10" fmla="*/ 55 w 58"/>
                  <a:gd name="T11" fmla="*/ 36 h 55"/>
                  <a:gd name="T12" fmla="*/ 58 w 58"/>
                  <a:gd name="T13" fmla="*/ 36 h 55"/>
                  <a:gd name="T14" fmla="*/ 58 w 58"/>
                  <a:gd name="T15" fmla="*/ 33 h 55"/>
                  <a:gd name="T16" fmla="*/ 48 w 58"/>
                  <a:gd name="T17" fmla="*/ 21 h 55"/>
                  <a:gd name="T18" fmla="*/ 51 w 58"/>
                  <a:gd name="T19" fmla="*/ 16 h 55"/>
                  <a:gd name="T20" fmla="*/ 50 w 58"/>
                  <a:gd name="T21" fmla="*/ 11 h 55"/>
                  <a:gd name="T22" fmla="*/ 47 w 58"/>
                  <a:gd name="T23" fmla="*/ 14 h 55"/>
                  <a:gd name="T24" fmla="*/ 40 w 58"/>
                  <a:gd name="T25" fmla="*/ 18 h 55"/>
                  <a:gd name="T26" fmla="*/ 36 w 58"/>
                  <a:gd name="T27" fmla="*/ 29 h 55"/>
                  <a:gd name="T28" fmla="*/ 29 w 58"/>
                  <a:gd name="T29" fmla="*/ 38 h 55"/>
                  <a:gd name="T30" fmla="*/ 25 w 58"/>
                  <a:gd name="T31" fmla="*/ 39 h 55"/>
                  <a:gd name="T32" fmla="*/ 24 w 58"/>
                  <a:gd name="T33" fmla="*/ 36 h 55"/>
                  <a:gd name="T34" fmla="*/ 24 w 58"/>
                  <a:gd name="T35" fmla="*/ 29 h 55"/>
                  <a:gd name="T36" fmla="*/ 28 w 58"/>
                  <a:gd name="T37" fmla="*/ 19 h 55"/>
                  <a:gd name="T38" fmla="*/ 26 w 58"/>
                  <a:gd name="T39" fmla="*/ 16 h 55"/>
                  <a:gd name="T40" fmla="*/ 15 w 58"/>
                  <a:gd name="T41" fmla="*/ 18 h 55"/>
                  <a:gd name="T42" fmla="*/ 16 w 58"/>
                  <a:gd name="T43" fmla="*/ 12 h 55"/>
                  <a:gd name="T44" fmla="*/ 23 w 58"/>
                  <a:gd name="T45" fmla="*/ 3 h 55"/>
                  <a:gd name="T46" fmla="*/ 22 w 58"/>
                  <a:gd name="T47" fmla="*/ 0 h 55"/>
                  <a:gd name="T48" fmla="*/ 15 w 58"/>
                  <a:gd name="T49" fmla="*/ 5 h 55"/>
                  <a:gd name="T50" fmla="*/ 7 w 58"/>
                  <a:gd name="T51" fmla="*/ 18 h 55"/>
                  <a:gd name="T52" fmla="*/ 1 w 58"/>
                  <a:gd name="T53" fmla="*/ 23 h 55"/>
                  <a:gd name="T54" fmla="*/ 0 w 58"/>
                  <a:gd name="T55" fmla="*/ 29 h 55"/>
                  <a:gd name="T56" fmla="*/ 4 w 58"/>
                  <a:gd name="T57" fmla="*/ 35 h 55"/>
                  <a:gd name="T58" fmla="*/ 6 w 58"/>
                  <a:gd name="T59" fmla="*/ 40 h 55"/>
                  <a:gd name="T60" fmla="*/ 4 w 58"/>
                  <a:gd name="T61" fmla="*/ 52 h 55"/>
                  <a:gd name="T62" fmla="*/ 10 w 58"/>
                  <a:gd name="T63" fmla="*/ 49 h 55"/>
                  <a:gd name="T64" fmla="*/ 10 w 58"/>
                  <a:gd name="T65" fmla="*/ 46 h 55"/>
                  <a:gd name="T66" fmla="*/ 12 w 58"/>
                  <a:gd name="T67" fmla="*/ 44 h 55"/>
                  <a:gd name="T68" fmla="*/ 12 w 58"/>
                  <a:gd name="T69" fmla="*/ 39 h 55"/>
                  <a:gd name="T70" fmla="*/ 19 w 58"/>
                  <a:gd name="T71" fmla="*/ 42 h 55"/>
                  <a:gd name="T72" fmla="*/ 14 w 58"/>
                  <a:gd name="T73" fmla="*/ 50 h 55"/>
                  <a:gd name="T74" fmla="*/ 17 w 58"/>
                  <a:gd name="T75" fmla="*/ 55 h 55"/>
                  <a:gd name="T76" fmla="*/ 27 w 58"/>
                  <a:gd name="T77" fmla="*/ 47 h 55"/>
                  <a:gd name="T78" fmla="*/ 36 w 58"/>
                  <a:gd name="T79" fmla="*/ 4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8" h="55">
                    <a:moveTo>
                      <a:pt x="36" y="41"/>
                    </a:moveTo>
                    <a:lnTo>
                      <a:pt x="41" y="40"/>
                    </a:lnTo>
                    <a:lnTo>
                      <a:pt x="45" y="42"/>
                    </a:lnTo>
                    <a:lnTo>
                      <a:pt x="47" y="44"/>
                    </a:lnTo>
                    <a:lnTo>
                      <a:pt x="49" y="43"/>
                    </a:lnTo>
                    <a:lnTo>
                      <a:pt x="49" y="41"/>
                    </a:lnTo>
                    <a:lnTo>
                      <a:pt x="46" y="39"/>
                    </a:lnTo>
                    <a:lnTo>
                      <a:pt x="45" y="37"/>
                    </a:lnTo>
                    <a:lnTo>
                      <a:pt x="45" y="36"/>
                    </a:lnTo>
                    <a:lnTo>
                      <a:pt x="47" y="36"/>
                    </a:lnTo>
                    <a:lnTo>
                      <a:pt x="55" y="37"/>
                    </a:lnTo>
                    <a:lnTo>
                      <a:pt x="55" y="36"/>
                    </a:lnTo>
                    <a:lnTo>
                      <a:pt x="56" y="36"/>
                    </a:lnTo>
                    <a:lnTo>
                      <a:pt x="58" y="36"/>
                    </a:lnTo>
                    <a:lnTo>
                      <a:pt x="58" y="35"/>
                    </a:lnTo>
                    <a:lnTo>
                      <a:pt x="58" y="33"/>
                    </a:lnTo>
                    <a:lnTo>
                      <a:pt x="51" y="23"/>
                    </a:lnTo>
                    <a:lnTo>
                      <a:pt x="48" y="21"/>
                    </a:lnTo>
                    <a:lnTo>
                      <a:pt x="48" y="20"/>
                    </a:lnTo>
                    <a:lnTo>
                      <a:pt x="51" y="16"/>
                    </a:lnTo>
                    <a:lnTo>
                      <a:pt x="52" y="12"/>
                    </a:lnTo>
                    <a:lnTo>
                      <a:pt x="50" y="11"/>
                    </a:lnTo>
                    <a:lnTo>
                      <a:pt x="48" y="11"/>
                    </a:lnTo>
                    <a:lnTo>
                      <a:pt x="47" y="14"/>
                    </a:lnTo>
                    <a:lnTo>
                      <a:pt x="44" y="16"/>
                    </a:lnTo>
                    <a:lnTo>
                      <a:pt x="40" y="18"/>
                    </a:lnTo>
                    <a:lnTo>
                      <a:pt x="36" y="21"/>
                    </a:lnTo>
                    <a:lnTo>
                      <a:pt x="36" y="29"/>
                    </a:lnTo>
                    <a:lnTo>
                      <a:pt x="34" y="32"/>
                    </a:lnTo>
                    <a:lnTo>
                      <a:pt x="29" y="38"/>
                    </a:lnTo>
                    <a:lnTo>
                      <a:pt x="26" y="39"/>
                    </a:lnTo>
                    <a:lnTo>
                      <a:pt x="25" y="39"/>
                    </a:lnTo>
                    <a:lnTo>
                      <a:pt x="24" y="38"/>
                    </a:lnTo>
                    <a:lnTo>
                      <a:pt x="24" y="36"/>
                    </a:lnTo>
                    <a:lnTo>
                      <a:pt x="23" y="32"/>
                    </a:lnTo>
                    <a:lnTo>
                      <a:pt x="24" y="29"/>
                    </a:lnTo>
                    <a:lnTo>
                      <a:pt x="27" y="22"/>
                    </a:lnTo>
                    <a:lnTo>
                      <a:pt x="28" y="19"/>
                    </a:lnTo>
                    <a:lnTo>
                      <a:pt x="28" y="17"/>
                    </a:lnTo>
                    <a:lnTo>
                      <a:pt x="26" y="16"/>
                    </a:lnTo>
                    <a:lnTo>
                      <a:pt x="21" y="14"/>
                    </a:lnTo>
                    <a:lnTo>
                      <a:pt x="15" y="18"/>
                    </a:lnTo>
                    <a:lnTo>
                      <a:pt x="13" y="17"/>
                    </a:lnTo>
                    <a:lnTo>
                      <a:pt x="16" y="12"/>
                    </a:lnTo>
                    <a:lnTo>
                      <a:pt x="20" y="6"/>
                    </a:lnTo>
                    <a:lnTo>
                      <a:pt x="23" y="3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20" y="2"/>
                    </a:lnTo>
                    <a:lnTo>
                      <a:pt x="15" y="5"/>
                    </a:lnTo>
                    <a:lnTo>
                      <a:pt x="11" y="11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1" y="23"/>
                    </a:lnTo>
                    <a:lnTo>
                      <a:pt x="0" y="24"/>
                    </a:lnTo>
                    <a:lnTo>
                      <a:pt x="0" y="29"/>
                    </a:lnTo>
                    <a:lnTo>
                      <a:pt x="1" y="31"/>
                    </a:lnTo>
                    <a:lnTo>
                      <a:pt x="4" y="35"/>
                    </a:lnTo>
                    <a:lnTo>
                      <a:pt x="6" y="38"/>
                    </a:lnTo>
                    <a:lnTo>
                      <a:pt x="6" y="40"/>
                    </a:lnTo>
                    <a:lnTo>
                      <a:pt x="6" y="44"/>
                    </a:lnTo>
                    <a:lnTo>
                      <a:pt x="4" y="52"/>
                    </a:lnTo>
                    <a:lnTo>
                      <a:pt x="6" y="51"/>
                    </a:lnTo>
                    <a:lnTo>
                      <a:pt x="10" y="49"/>
                    </a:lnTo>
                    <a:lnTo>
                      <a:pt x="10" y="47"/>
                    </a:lnTo>
                    <a:lnTo>
                      <a:pt x="10" y="46"/>
                    </a:lnTo>
                    <a:lnTo>
                      <a:pt x="11" y="46"/>
                    </a:lnTo>
                    <a:lnTo>
                      <a:pt x="12" y="44"/>
                    </a:lnTo>
                    <a:lnTo>
                      <a:pt x="11" y="39"/>
                    </a:lnTo>
                    <a:lnTo>
                      <a:pt x="12" y="39"/>
                    </a:lnTo>
                    <a:lnTo>
                      <a:pt x="16" y="41"/>
                    </a:lnTo>
                    <a:lnTo>
                      <a:pt x="19" y="42"/>
                    </a:lnTo>
                    <a:lnTo>
                      <a:pt x="19" y="46"/>
                    </a:lnTo>
                    <a:lnTo>
                      <a:pt x="14" y="50"/>
                    </a:lnTo>
                    <a:lnTo>
                      <a:pt x="15" y="55"/>
                    </a:lnTo>
                    <a:lnTo>
                      <a:pt x="17" y="55"/>
                    </a:lnTo>
                    <a:lnTo>
                      <a:pt x="22" y="52"/>
                    </a:lnTo>
                    <a:lnTo>
                      <a:pt x="27" y="47"/>
                    </a:lnTo>
                    <a:lnTo>
                      <a:pt x="31" y="42"/>
                    </a:lnTo>
                    <a:lnTo>
                      <a:pt x="36" y="4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669">
                <a:extLst>
                  <a:ext uri="{FF2B5EF4-FFF2-40B4-BE49-F238E27FC236}">
                    <a16:creationId xmlns:a16="http://schemas.microsoft.com/office/drawing/2014/main" id="{D30FB506-6E1E-2757-B216-60C275EC84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7" y="2012"/>
                <a:ext cx="11" cy="13"/>
              </a:xfrm>
              <a:custGeom>
                <a:avLst/>
                <a:gdLst>
                  <a:gd name="T0" fmla="*/ 10 w 33"/>
                  <a:gd name="T1" fmla="*/ 31 h 40"/>
                  <a:gd name="T2" fmla="*/ 11 w 33"/>
                  <a:gd name="T3" fmla="*/ 32 h 40"/>
                  <a:gd name="T4" fmla="*/ 16 w 33"/>
                  <a:gd name="T5" fmla="*/ 37 h 40"/>
                  <a:gd name="T6" fmla="*/ 16 w 33"/>
                  <a:gd name="T7" fmla="*/ 39 h 40"/>
                  <a:gd name="T8" fmla="*/ 19 w 33"/>
                  <a:gd name="T9" fmla="*/ 40 h 40"/>
                  <a:gd name="T10" fmla="*/ 19 w 33"/>
                  <a:gd name="T11" fmla="*/ 39 h 40"/>
                  <a:gd name="T12" fmla="*/ 20 w 33"/>
                  <a:gd name="T13" fmla="*/ 37 h 40"/>
                  <a:gd name="T14" fmla="*/ 17 w 33"/>
                  <a:gd name="T15" fmla="*/ 31 h 40"/>
                  <a:gd name="T16" fmla="*/ 18 w 33"/>
                  <a:gd name="T17" fmla="*/ 28 h 40"/>
                  <a:gd name="T18" fmla="*/ 22 w 33"/>
                  <a:gd name="T19" fmla="*/ 26 h 40"/>
                  <a:gd name="T20" fmla="*/ 24 w 33"/>
                  <a:gd name="T21" fmla="*/ 24 h 40"/>
                  <a:gd name="T22" fmla="*/ 29 w 33"/>
                  <a:gd name="T23" fmla="*/ 24 h 40"/>
                  <a:gd name="T24" fmla="*/ 32 w 33"/>
                  <a:gd name="T25" fmla="*/ 22 h 40"/>
                  <a:gd name="T26" fmla="*/ 33 w 33"/>
                  <a:gd name="T27" fmla="*/ 22 h 40"/>
                  <a:gd name="T28" fmla="*/ 22 w 33"/>
                  <a:gd name="T29" fmla="*/ 18 h 40"/>
                  <a:gd name="T30" fmla="*/ 19 w 33"/>
                  <a:gd name="T31" fmla="*/ 16 h 40"/>
                  <a:gd name="T32" fmla="*/ 19 w 33"/>
                  <a:gd name="T33" fmla="*/ 12 h 40"/>
                  <a:gd name="T34" fmla="*/ 17 w 33"/>
                  <a:gd name="T35" fmla="*/ 6 h 40"/>
                  <a:gd name="T36" fmla="*/ 14 w 33"/>
                  <a:gd name="T37" fmla="*/ 1 h 40"/>
                  <a:gd name="T38" fmla="*/ 11 w 33"/>
                  <a:gd name="T39" fmla="*/ 0 h 40"/>
                  <a:gd name="T40" fmla="*/ 10 w 33"/>
                  <a:gd name="T41" fmla="*/ 0 h 40"/>
                  <a:gd name="T42" fmla="*/ 8 w 33"/>
                  <a:gd name="T43" fmla="*/ 3 h 40"/>
                  <a:gd name="T44" fmla="*/ 3 w 33"/>
                  <a:gd name="T45" fmla="*/ 7 h 40"/>
                  <a:gd name="T46" fmla="*/ 0 w 33"/>
                  <a:gd name="T47" fmla="*/ 11 h 40"/>
                  <a:gd name="T48" fmla="*/ 2 w 33"/>
                  <a:gd name="T49" fmla="*/ 16 h 40"/>
                  <a:gd name="T50" fmla="*/ 5 w 33"/>
                  <a:gd name="T51" fmla="*/ 10 h 40"/>
                  <a:gd name="T52" fmla="*/ 8 w 33"/>
                  <a:gd name="T53" fmla="*/ 9 h 40"/>
                  <a:gd name="T54" fmla="*/ 10 w 33"/>
                  <a:gd name="T55" fmla="*/ 10 h 40"/>
                  <a:gd name="T56" fmla="*/ 10 w 33"/>
                  <a:gd name="T57" fmla="*/ 12 h 40"/>
                  <a:gd name="T58" fmla="*/ 11 w 33"/>
                  <a:gd name="T59" fmla="*/ 17 h 40"/>
                  <a:gd name="T60" fmla="*/ 11 w 33"/>
                  <a:gd name="T61" fmla="*/ 25 h 40"/>
                  <a:gd name="T62" fmla="*/ 8 w 33"/>
                  <a:gd name="T63" fmla="*/ 27 h 40"/>
                  <a:gd name="T64" fmla="*/ 10 w 33"/>
                  <a:gd name="T6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3" h="40">
                    <a:moveTo>
                      <a:pt x="10" y="31"/>
                    </a:moveTo>
                    <a:lnTo>
                      <a:pt x="11" y="32"/>
                    </a:lnTo>
                    <a:lnTo>
                      <a:pt x="16" y="37"/>
                    </a:lnTo>
                    <a:lnTo>
                      <a:pt x="16" y="39"/>
                    </a:lnTo>
                    <a:lnTo>
                      <a:pt x="19" y="40"/>
                    </a:lnTo>
                    <a:lnTo>
                      <a:pt x="19" y="39"/>
                    </a:lnTo>
                    <a:lnTo>
                      <a:pt x="20" y="37"/>
                    </a:lnTo>
                    <a:lnTo>
                      <a:pt x="17" y="31"/>
                    </a:lnTo>
                    <a:lnTo>
                      <a:pt x="18" y="28"/>
                    </a:lnTo>
                    <a:lnTo>
                      <a:pt x="22" y="26"/>
                    </a:lnTo>
                    <a:lnTo>
                      <a:pt x="24" y="24"/>
                    </a:lnTo>
                    <a:lnTo>
                      <a:pt x="29" y="24"/>
                    </a:lnTo>
                    <a:lnTo>
                      <a:pt x="32" y="22"/>
                    </a:lnTo>
                    <a:lnTo>
                      <a:pt x="33" y="22"/>
                    </a:lnTo>
                    <a:lnTo>
                      <a:pt x="22" y="18"/>
                    </a:lnTo>
                    <a:lnTo>
                      <a:pt x="19" y="16"/>
                    </a:lnTo>
                    <a:lnTo>
                      <a:pt x="19" y="12"/>
                    </a:lnTo>
                    <a:lnTo>
                      <a:pt x="17" y="6"/>
                    </a:lnTo>
                    <a:lnTo>
                      <a:pt x="14" y="1"/>
                    </a:lnTo>
                    <a:lnTo>
                      <a:pt x="11" y="0"/>
                    </a:lnTo>
                    <a:lnTo>
                      <a:pt x="10" y="0"/>
                    </a:lnTo>
                    <a:lnTo>
                      <a:pt x="8" y="3"/>
                    </a:lnTo>
                    <a:lnTo>
                      <a:pt x="3" y="7"/>
                    </a:lnTo>
                    <a:lnTo>
                      <a:pt x="0" y="11"/>
                    </a:lnTo>
                    <a:lnTo>
                      <a:pt x="2" y="16"/>
                    </a:lnTo>
                    <a:lnTo>
                      <a:pt x="5" y="10"/>
                    </a:lnTo>
                    <a:lnTo>
                      <a:pt x="8" y="9"/>
                    </a:lnTo>
                    <a:lnTo>
                      <a:pt x="10" y="10"/>
                    </a:lnTo>
                    <a:lnTo>
                      <a:pt x="10" y="12"/>
                    </a:lnTo>
                    <a:lnTo>
                      <a:pt x="11" y="17"/>
                    </a:lnTo>
                    <a:lnTo>
                      <a:pt x="11" y="25"/>
                    </a:lnTo>
                    <a:lnTo>
                      <a:pt x="8" y="27"/>
                    </a:lnTo>
                    <a:lnTo>
                      <a:pt x="10" y="3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670">
                <a:extLst>
                  <a:ext uri="{FF2B5EF4-FFF2-40B4-BE49-F238E27FC236}">
                    <a16:creationId xmlns:a16="http://schemas.microsoft.com/office/drawing/2014/main" id="{91AD6E8C-ADE9-307E-02D8-5F6A6324C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0" y="2024"/>
                <a:ext cx="19" cy="19"/>
              </a:xfrm>
              <a:custGeom>
                <a:avLst/>
                <a:gdLst>
                  <a:gd name="T0" fmla="*/ 47 w 58"/>
                  <a:gd name="T1" fmla="*/ 44 h 55"/>
                  <a:gd name="T2" fmla="*/ 49 w 58"/>
                  <a:gd name="T3" fmla="*/ 41 h 55"/>
                  <a:gd name="T4" fmla="*/ 45 w 58"/>
                  <a:gd name="T5" fmla="*/ 37 h 55"/>
                  <a:gd name="T6" fmla="*/ 47 w 58"/>
                  <a:gd name="T7" fmla="*/ 36 h 55"/>
                  <a:gd name="T8" fmla="*/ 55 w 58"/>
                  <a:gd name="T9" fmla="*/ 36 h 55"/>
                  <a:gd name="T10" fmla="*/ 58 w 58"/>
                  <a:gd name="T11" fmla="*/ 36 h 55"/>
                  <a:gd name="T12" fmla="*/ 58 w 58"/>
                  <a:gd name="T13" fmla="*/ 33 h 55"/>
                  <a:gd name="T14" fmla="*/ 48 w 58"/>
                  <a:gd name="T15" fmla="*/ 21 h 55"/>
                  <a:gd name="T16" fmla="*/ 51 w 58"/>
                  <a:gd name="T17" fmla="*/ 16 h 55"/>
                  <a:gd name="T18" fmla="*/ 50 w 58"/>
                  <a:gd name="T19" fmla="*/ 11 h 55"/>
                  <a:gd name="T20" fmla="*/ 47 w 58"/>
                  <a:gd name="T21" fmla="*/ 14 h 55"/>
                  <a:gd name="T22" fmla="*/ 40 w 58"/>
                  <a:gd name="T23" fmla="*/ 18 h 55"/>
                  <a:gd name="T24" fmla="*/ 36 w 58"/>
                  <a:gd name="T25" fmla="*/ 29 h 55"/>
                  <a:gd name="T26" fmla="*/ 29 w 58"/>
                  <a:gd name="T27" fmla="*/ 38 h 55"/>
                  <a:gd name="T28" fmla="*/ 25 w 58"/>
                  <a:gd name="T29" fmla="*/ 39 h 55"/>
                  <a:gd name="T30" fmla="*/ 24 w 58"/>
                  <a:gd name="T31" fmla="*/ 36 h 55"/>
                  <a:gd name="T32" fmla="*/ 24 w 58"/>
                  <a:gd name="T33" fmla="*/ 29 h 55"/>
                  <a:gd name="T34" fmla="*/ 28 w 58"/>
                  <a:gd name="T35" fmla="*/ 19 h 55"/>
                  <a:gd name="T36" fmla="*/ 26 w 58"/>
                  <a:gd name="T37" fmla="*/ 16 h 55"/>
                  <a:gd name="T38" fmla="*/ 15 w 58"/>
                  <a:gd name="T39" fmla="*/ 18 h 55"/>
                  <a:gd name="T40" fmla="*/ 16 w 58"/>
                  <a:gd name="T41" fmla="*/ 12 h 55"/>
                  <a:gd name="T42" fmla="*/ 23 w 58"/>
                  <a:gd name="T43" fmla="*/ 3 h 55"/>
                  <a:gd name="T44" fmla="*/ 22 w 58"/>
                  <a:gd name="T45" fmla="*/ 0 h 55"/>
                  <a:gd name="T46" fmla="*/ 15 w 58"/>
                  <a:gd name="T47" fmla="*/ 5 h 55"/>
                  <a:gd name="T48" fmla="*/ 7 w 58"/>
                  <a:gd name="T49" fmla="*/ 18 h 55"/>
                  <a:gd name="T50" fmla="*/ 1 w 58"/>
                  <a:gd name="T51" fmla="*/ 23 h 55"/>
                  <a:gd name="T52" fmla="*/ 0 w 58"/>
                  <a:gd name="T53" fmla="*/ 29 h 55"/>
                  <a:gd name="T54" fmla="*/ 4 w 58"/>
                  <a:gd name="T55" fmla="*/ 35 h 55"/>
                  <a:gd name="T56" fmla="*/ 6 w 58"/>
                  <a:gd name="T57" fmla="*/ 40 h 55"/>
                  <a:gd name="T58" fmla="*/ 4 w 58"/>
                  <a:gd name="T59" fmla="*/ 52 h 55"/>
                  <a:gd name="T60" fmla="*/ 10 w 58"/>
                  <a:gd name="T61" fmla="*/ 49 h 55"/>
                  <a:gd name="T62" fmla="*/ 10 w 58"/>
                  <a:gd name="T63" fmla="*/ 46 h 55"/>
                  <a:gd name="T64" fmla="*/ 12 w 58"/>
                  <a:gd name="T65" fmla="*/ 44 h 55"/>
                  <a:gd name="T66" fmla="*/ 12 w 58"/>
                  <a:gd name="T67" fmla="*/ 39 h 55"/>
                  <a:gd name="T68" fmla="*/ 19 w 58"/>
                  <a:gd name="T69" fmla="*/ 42 h 55"/>
                  <a:gd name="T70" fmla="*/ 14 w 58"/>
                  <a:gd name="T71" fmla="*/ 50 h 55"/>
                  <a:gd name="T72" fmla="*/ 17 w 58"/>
                  <a:gd name="T73" fmla="*/ 55 h 55"/>
                  <a:gd name="T74" fmla="*/ 27 w 58"/>
                  <a:gd name="T75" fmla="*/ 47 h 55"/>
                  <a:gd name="T76" fmla="*/ 36 w 58"/>
                  <a:gd name="T77" fmla="*/ 41 h 55"/>
                  <a:gd name="T78" fmla="*/ 45 w 58"/>
                  <a:gd name="T79" fmla="*/ 4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8" h="55">
                    <a:moveTo>
                      <a:pt x="45" y="42"/>
                    </a:moveTo>
                    <a:lnTo>
                      <a:pt x="47" y="44"/>
                    </a:lnTo>
                    <a:lnTo>
                      <a:pt x="49" y="43"/>
                    </a:lnTo>
                    <a:lnTo>
                      <a:pt x="49" y="41"/>
                    </a:lnTo>
                    <a:lnTo>
                      <a:pt x="46" y="39"/>
                    </a:lnTo>
                    <a:lnTo>
                      <a:pt x="45" y="37"/>
                    </a:lnTo>
                    <a:lnTo>
                      <a:pt x="45" y="36"/>
                    </a:lnTo>
                    <a:lnTo>
                      <a:pt x="47" y="36"/>
                    </a:lnTo>
                    <a:lnTo>
                      <a:pt x="55" y="37"/>
                    </a:lnTo>
                    <a:lnTo>
                      <a:pt x="55" y="36"/>
                    </a:lnTo>
                    <a:lnTo>
                      <a:pt x="56" y="36"/>
                    </a:lnTo>
                    <a:lnTo>
                      <a:pt x="58" y="36"/>
                    </a:lnTo>
                    <a:lnTo>
                      <a:pt x="58" y="35"/>
                    </a:lnTo>
                    <a:lnTo>
                      <a:pt x="58" y="33"/>
                    </a:lnTo>
                    <a:lnTo>
                      <a:pt x="51" y="23"/>
                    </a:lnTo>
                    <a:lnTo>
                      <a:pt x="48" y="21"/>
                    </a:lnTo>
                    <a:lnTo>
                      <a:pt x="48" y="20"/>
                    </a:lnTo>
                    <a:lnTo>
                      <a:pt x="51" y="16"/>
                    </a:lnTo>
                    <a:lnTo>
                      <a:pt x="52" y="12"/>
                    </a:lnTo>
                    <a:lnTo>
                      <a:pt x="50" y="11"/>
                    </a:lnTo>
                    <a:lnTo>
                      <a:pt x="48" y="11"/>
                    </a:lnTo>
                    <a:lnTo>
                      <a:pt x="47" y="14"/>
                    </a:lnTo>
                    <a:lnTo>
                      <a:pt x="44" y="16"/>
                    </a:lnTo>
                    <a:lnTo>
                      <a:pt x="40" y="18"/>
                    </a:lnTo>
                    <a:lnTo>
                      <a:pt x="36" y="21"/>
                    </a:lnTo>
                    <a:lnTo>
                      <a:pt x="36" y="29"/>
                    </a:lnTo>
                    <a:lnTo>
                      <a:pt x="34" y="32"/>
                    </a:lnTo>
                    <a:lnTo>
                      <a:pt x="29" y="38"/>
                    </a:lnTo>
                    <a:lnTo>
                      <a:pt x="26" y="39"/>
                    </a:lnTo>
                    <a:lnTo>
                      <a:pt x="25" y="39"/>
                    </a:lnTo>
                    <a:lnTo>
                      <a:pt x="24" y="38"/>
                    </a:lnTo>
                    <a:lnTo>
                      <a:pt x="24" y="36"/>
                    </a:lnTo>
                    <a:lnTo>
                      <a:pt x="23" y="32"/>
                    </a:lnTo>
                    <a:lnTo>
                      <a:pt x="24" y="29"/>
                    </a:lnTo>
                    <a:lnTo>
                      <a:pt x="27" y="22"/>
                    </a:lnTo>
                    <a:lnTo>
                      <a:pt x="28" y="19"/>
                    </a:lnTo>
                    <a:lnTo>
                      <a:pt x="28" y="17"/>
                    </a:lnTo>
                    <a:lnTo>
                      <a:pt x="26" y="16"/>
                    </a:lnTo>
                    <a:lnTo>
                      <a:pt x="21" y="14"/>
                    </a:lnTo>
                    <a:lnTo>
                      <a:pt x="15" y="18"/>
                    </a:lnTo>
                    <a:lnTo>
                      <a:pt x="13" y="17"/>
                    </a:lnTo>
                    <a:lnTo>
                      <a:pt x="16" y="12"/>
                    </a:lnTo>
                    <a:lnTo>
                      <a:pt x="20" y="6"/>
                    </a:lnTo>
                    <a:lnTo>
                      <a:pt x="23" y="3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20" y="2"/>
                    </a:lnTo>
                    <a:lnTo>
                      <a:pt x="15" y="5"/>
                    </a:lnTo>
                    <a:lnTo>
                      <a:pt x="11" y="11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1" y="23"/>
                    </a:lnTo>
                    <a:lnTo>
                      <a:pt x="0" y="24"/>
                    </a:lnTo>
                    <a:lnTo>
                      <a:pt x="0" y="29"/>
                    </a:lnTo>
                    <a:lnTo>
                      <a:pt x="1" y="31"/>
                    </a:lnTo>
                    <a:lnTo>
                      <a:pt x="4" y="35"/>
                    </a:lnTo>
                    <a:lnTo>
                      <a:pt x="6" y="38"/>
                    </a:lnTo>
                    <a:lnTo>
                      <a:pt x="6" y="40"/>
                    </a:lnTo>
                    <a:lnTo>
                      <a:pt x="6" y="44"/>
                    </a:lnTo>
                    <a:lnTo>
                      <a:pt x="4" y="52"/>
                    </a:lnTo>
                    <a:lnTo>
                      <a:pt x="6" y="51"/>
                    </a:lnTo>
                    <a:lnTo>
                      <a:pt x="10" y="49"/>
                    </a:lnTo>
                    <a:lnTo>
                      <a:pt x="10" y="47"/>
                    </a:lnTo>
                    <a:lnTo>
                      <a:pt x="10" y="46"/>
                    </a:lnTo>
                    <a:lnTo>
                      <a:pt x="11" y="46"/>
                    </a:lnTo>
                    <a:lnTo>
                      <a:pt x="12" y="44"/>
                    </a:lnTo>
                    <a:lnTo>
                      <a:pt x="11" y="39"/>
                    </a:lnTo>
                    <a:lnTo>
                      <a:pt x="12" y="39"/>
                    </a:lnTo>
                    <a:lnTo>
                      <a:pt x="16" y="41"/>
                    </a:lnTo>
                    <a:lnTo>
                      <a:pt x="19" y="42"/>
                    </a:lnTo>
                    <a:lnTo>
                      <a:pt x="19" y="46"/>
                    </a:lnTo>
                    <a:lnTo>
                      <a:pt x="14" y="50"/>
                    </a:lnTo>
                    <a:lnTo>
                      <a:pt x="15" y="55"/>
                    </a:lnTo>
                    <a:lnTo>
                      <a:pt x="17" y="55"/>
                    </a:lnTo>
                    <a:lnTo>
                      <a:pt x="22" y="52"/>
                    </a:lnTo>
                    <a:lnTo>
                      <a:pt x="27" y="47"/>
                    </a:lnTo>
                    <a:lnTo>
                      <a:pt x="31" y="42"/>
                    </a:lnTo>
                    <a:lnTo>
                      <a:pt x="36" y="41"/>
                    </a:lnTo>
                    <a:lnTo>
                      <a:pt x="41" y="40"/>
                    </a:lnTo>
                    <a:lnTo>
                      <a:pt x="45" y="4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671">
                <a:extLst>
                  <a:ext uri="{FF2B5EF4-FFF2-40B4-BE49-F238E27FC236}">
                    <a16:creationId xmlns:a16="http://schemas.microsoft.com/office/drawing/2014/main" id="{06F5489D-C273-3966-F5E9-D7B494FCDD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7" y="2012"/>
                <a:ext cx="11" cy="13"/>
              </a:xfrm>
              <a:custGeom>
                <a:avLst/>
                <a:gdLst>
                  <a:gd name="T0" fmla="*/ 16 w 33"/>
                  <a:gd name="T1" fmla="*/ 37 h 40"/>
                  <a:gd name="T2" fmla="*/ 16 w 33"/>
                  <a:gd name="T3" fmla="*/ 39 h 40"/>
                  <a:gd name="T4" fmla="*/ 19 w 33"/>
                  <a:gd name="T5" fmla="*/ 40 h 40"/>
                  <a:gd name="T6" fmla="*/ 19 w 33"/>
                  <a:gd name="T7" fmla="*/ 39 h 40"/>
                  <a:gd name="T8" fmla="*/ 20 w 33"/>
                  <a:gd name="T9" fmla="*/ 37 h 40"/>
                  <a:gd name="T10" fmla="*/ 17 w 33"/>
                  <a:gd name="T11" fmla="*/ 31 h 40"/>
                  <a:gd name="T12" fmla="*/ 18 w 33"/>
                  <a:gd name="T13" fmla="*/ 28 h 40"/>
                  <a:gd name="T14" fmla="*/ 22 w 33"/>
                  <a:gd name="T15" fmla="*/ 26 h 40"/>
                  <a:gd name="T16" fmla="*/ 24 w 33"/>
                  <a:gd name="T17" fmla="*/ 24 h 40"/>
                  <a:gd name="T18" fmla="*/ 29 w 33"/>
                  <a:gd name="T19" fmla="*/ 24 h 40"/>
                  <a:gd name="T20" fmla="*/ 32 w 33"/>
                  <a:gd name="T21" fmla="*/ 22 h 40"/>
                  <a:gd name="T22" fmla="*/ 33 w 33"/>
                  <a:gd name="T23" fmla="*/ 22 h 40"/>
                  <a:gd name="T24" fmla="*/ 22 w 33"/>
                  <a:gd name="T25" fmla="*/ 18 h 40"/>
                  <a:gd name="T26" fmla="*/ 19 w 33"/>
                  <a:gd name="T27" fmla="*/ 16 h 40"/>
                  <a:gd name="T28" fmla="*/ 19 w 33"/>
                  <a:gd name="T29" fmla="*/ 12 h 40"/>
                  <a:gd name="T30" fmla="*/ 17 w 33"/>
                  <a:gd name="T31" fmla="*/ 6 h 40"/>
                  <a:gd name="T32" fmla="*/ 14 w 33"/>
                  <a:gd name="T33" fmla="*/ 1 h 40"/>
                  <a:gd name="T34" fmla="*/ 11 w 33"/>
                  <a:gd name="T35" fmla="*/ 0 h 40"/>
                  <a:gd name="T36" fmla="*/ 10 w 33"/>
                  <a:gd name="T37" fmla="*/ 0 h 40"/>
                  <a:gd name="T38" fmla="*/ 8 w 33"/>
                  <a:gd name="T39" fmla="*/ 3 h 40"/>
                  <a:gd name="T40" fmla="*/ 3 w 33"/>
                  <a:gd name="T41" fmla="*/ 7 h 40"/>
                  <a:gd name="T42" fmla="*/ 0 w 33"/>
                  <a:gd name="T43" fmla="*/ 11 h 40"/>
                  <a:gd name="T44" fmla="*/ 2 w 33"/>
                  <a:gd name="T45" fmla="*/ 16 h 40"/>
                  <a:gd name="T46" fmla="*/ 5 w 33"/>
                  <a:gd name="T47" fmla="*/ 10 h 40"/>
                  <a:gd name="T48" fmla="*/ 8 w 33"/>
                  <a:gd name="T49" fmla="*/ 9 h 40"/>
                  <a:gd name="T50" fmla="*/ 10 w 33"/>
                  <a:gd name="T51" fmla="*/ 10 h 40"/>
                  <a:gd name="T52" fmla="*/ 10 w 33"/>
                  <a:gd name="T53" fmla="*/ 12 h 40"/>
                  <a:gd name="T54" fmla="*/ 11 w 33"/>
                  <a:gd name="T55" fmla="*/ 17 h 40"/>
                  <a:gd name="T56" fmla="*/ 11 w 33"/>
                  <a:gd name="T57" fmla="*/ 25 h 40"/>
                  <a:gd name="T58" fmla="*/ 8 w 33"/>
                  <a:gd name="T59" fmla="*/ 27 h 40"/>
                  <a:gd name="T60" fmla="*/ 10 w 33"/>
                  <a:gd name="T61" fmla="*/ 31 h 40"/>
                  <a:gd name="T62" fmla="*/ 11 w 33"/>
                  <a:gd name="T63" fmla="*/ 32 h 40"/>
                  <a:gd name="T64" fmla="*/ 16 w 33"/>
                  <a:gd name="T65" fmla="*/ 3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3" h="40">
                    <a:moveTo>
                      <a:pt x="16" y="37"/>
                    </a:moveTo>
                    <a:lnTo>
                      <a:pt x="16" y="39"/>
                    </a:lnTo>
                    <a:lnTo>
                      <a:pt x="19" y="40"/>
                    </a:lnTo>
                    <a:lnTo>
                      <a:pt x="19" y="39"/>
                    </a:lnTo>
                    <a:lnTo>
                      <a:pt x="20" y="37"/>
                    </a:lnTo>
                    <a:lnTo>
                      <a:pt x="17" y="31"/>
                    </a:lnTo>
                    <a:lnTo>
                      <a:pt x="18" y="28"/>
                    </a:lnTo>
                    <a:lnTo>
                      <a:pt x="22" y="26"/>
                    </a:lnTo>
                    <a:lnTo>
                      <a:pt x="24" y="24"/>
                    </a:lnTo>
                    <a:lnTo>
                      <a:pt x="29" y="24"/>
                    </a:lnTo>
                    <a:lnTo>
                      <a:pt x="32" y="22"/>
                    </a:lnTo>
                    <a:lnTo>
                      <a:pt x="33" y="22"/>
                    </a:lnTo>
                    <a:lnTo>
                      <a:pt x="22" y="18"/>
                    </a:lnTo>
                    <a:lnTo>
                      <a:pt x="19" y="16"/>
                    </a:lnTo>
                    <a:lnTo>
                      <a:pt x="19" y="12"/>
                    </a:lnTo>
                    <a:lnTo>
                      <a:pt x="17" y="6"/>
                    </a:lnTo>
                    <a:lnTo>
                      <a:pt x="14" y="1"/>
                    </a:lnTo>
                    <a:lnTo>
                      <a:pt x="11" y="0"/>
                    </a:lnTo>
                    <a:lnTo>
                      <a:pt x="10" y="0"/>
                    </a:lnTo>
                    <a:lnTo>
                      <a:pt x="8" y="3"/>
                    </a:lnTo>
                    <a:lnTo>
                      <a:pt x="3" y="7"/>
                    </a:lnTo>
                    <a:lnTo>
                      <a:pt x="0" y="11"/>
                    </a:lnTo>
                    <a:lnTo>
                      <a:pt x="2" y="16"/>
                    </a:lnTo>
                    <a:lnTo>
                      <a:pt x="5" y="10"/>
                    </a:lnTo>
                    <a:lnTo>
                      <a:pt x="8" y="9"/>
                    </a:lnTo>
                    <a:lnTo>
                      <a:pt x="10" y="10"/>
                    </a:lnTo>
                    <a:lnTo>
                      <a:pt x="10" y="12"/>
                    </a:lnTo>
                    <a:lnTo>
                      <a:pt x="11" y="17"/>
                    </a:lnTo>
                    <a:lnTo>
                      <a:pt x="11" y="25"/>
                    </a:lnTo>
                    <a:lnTo>
                      <a:pt x="8" y="27"/>
                    </a:lnTo>
                    <a:lnTo>
                      <a:pt x="10" y="31"/>
                    </a:lnTo>
                    <a:lnTo>
                      <a:pt x="11" y="32"/>
                    </a:lnTo>
                    <a:lnTo>
                      <a:pt x="16" y="3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672">
                <a:extLst>
                  <a:ext uri="{FF2B5EF4-FFF2-40B4-BE49-F238E27FC236}">
                    <a16:creationId xmlns:a16="http://schemas.microsoft.com/office/drawing/2014/main" id="{E044595E-634B-D0A9-3F7B-48FBA8B3A1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" y="1933"/>
                <a:ext cx="16" cy="11"/>
              </a:xfrm>
              <a:custGeom>
                <a:avLst/>
                <a:gdLst>
                  <a:gd name="T0" fmla="*/ 37 w 47"/>
                  <a:gd name="T1" fmla="*/ 14 h 34"/>
                  <a:gd name="T2" fmla="*/ 40 w 47"/>
                  <a:gd name="T3" fmla="*/ 9 h 34"/>
                  <a:gd name="T4" fmla="*/ 43 w 47"/>
                  <a:gd name="T5" fmla="*/ 9 h 34"/>
                  <a:gd name="T6" fmla="*/ 45 w 47"/>
                  <a:gd name="T7" fmla="*/ 10 h 34"/>
                  <a:gd name="T8" fmla="*/ 47 w 47"/>
                  <a:gd name="T9" fmla="*/ 10 h 34"/>
                  <a:gd name="T10" fmla="*/ 46 w 47"/>
                  <a:gd name="T11" fmla="*/ 7 h 34"/>
                  <a:gd name="T12" fmla="*/ 42 w 47"/>
                  <a:gd name="T13" fmla="*/ 6 h 34"/>
                  <a:gd name="T14" fmla="*/ 39 w 47"/>
                  <a:gd name="T15" fmla="*/ 4 h 34"/>
                  <a:gd name="T16" fmla="*/ 37 w 47"/>
                  <a:gd name="T17" fmla="*/ 6 h 34"/>
                  <a:gd name="T18" fmla="*/ 35 w 47"/>
                  <a:gd name="T19" fmla="*/ 7 h 34"/>
                  <a:gd name="T20" fmla="*/ 35 w 47"/>
                  <a:gd name="T21" fmla="*/ 11 h 34"/>
                  <a:gd name="T22" fmla="*/ 18 w 47"/>
                  <a:gd name="T23" fmla="*/ 19 h 34"/>
                  <a:gd name="T24" fmla="*/ 16 w 47"/>
                  <a:gd name="T25" fmla="*/ 20 h 34"/>
                  <a:gd name="T26" fmla="*/ 15 w 47"/>
                  <a:gd name="T27" fmla="*/ 22 h 34"/>
                  <a:gd name="T28" fmla="*/ 13 w 47"/>
                  <a:gd name="T29" fmla="*/ 22 h 34"/>
                  <a:gd name="T30" fmla="*/ 12 w 47"/>
                  <a:gd name="T31" fmla="*/ 19 h 34"/>
                  <a:gd name="T32" fmla="*/ 13 w 47"/>
                  <a:gd name="T33" fmla="*/ 16 h 34"/>
                  <a:gd name="T34" fmla="*/ 17 w 47"/>
                  <a:gd name="T35" fmla="*/ 11 h 34"/>
                  <a:gd name="T36" fmla="*/ 19 w 47"/>
                  <a:gd name="T37" fmla="*/ 6 h 34"/>
                  <a:gd name="T38" fmla="*/ 18 w 47"/>
                  <a:gd name="T39" fmla="*/ 5 h 34"/>
                  <a:gd name="T40" fmla="*/ 15 w 47"/>
                  <a:gd name="T41" fmla="*/ 6 h 34"/>
                  <a:gd name="T42" fmla="*/ 11 w 47"/>
                  <a:gd name="T43" fmla="*/ 7 h 34"/>
                  <a:gd name="T44" fmla="*/ 8 w 47"/>
                  <a:gd name="T45" fmla="*/ 6 h 34"/>
                  <a:gd name="T46" fmla="*/ 7 w 47"/>
                  <a:gd name="T47" fmla="*/ 6 h 34"/>
                  <a:gd name="T48" fmla="*/ 6 w 47"/>
                  <a:gd name="T49" fmla="*/ 4 h 34"/>
                  <a:gd name="T50" fmla="*/ 5 w 47"/>
                  <a:gd name="T51" fmla="*/ 0 h 34"/>
                  <a:gd name="T52" fmla="*/ 2 w 47"/>
                  <a:gd name="T53" fmla="*/ 0 h 34"/>
                  <a:gd name="T54" fmla="*/ 2 w 47"/>
                  <a:gd name="T55" fmla="*/ 2 h 34"/>
                  <a:gd name="T56" fmla="*/ 4 w 47"/>
                  <a:gd name="T57" fmla="*/ 8 h 34"/>
                  <a:gd name="T58" fmla="*/ 6 w 47"/>
                  <a:gd name="T59" fmla="*/ 15 h 34"/>
                  <a:gd name="T60" fmla="*/ 4 w 47"/>
                  <a:gd name="T61" fmla="*/ 22 h 34"/>
                  <a:gd name="T62" fmla="*/ 0 w 47"/>
                  <a:gd name="T63" fmla="*/ 25 h 34"/>
                  <a:gd name="T64" fmla="*/ 6 w 47"/>
                  <a:gd name="T65" fmla="*/ 27 h 34"/>
                  <a:gd name="T66" fmla="*/ 11 w 47"/>
                  <a:gd name="T67" fmla="*/ 27 h 34"/>
                  <a:gd name="T68" fmla="*/ 14 w 47"/>
                  <a:gd name="T69" fmla="*/ 26 h 34"/>
                  <a:gd name="T70" fmla="*/ 18 w 47"/>
                  <a:gd name="T71" fmla="*/ 29 h 34"/>
                  <a:gd name="T72" fmla="*/ 18 w 47"/>
                  <a:gd name="T73" fmla="*/ 31 h 34"/>
                  <a:gd name="T74" fmla="*/ 21 w 47"/>
                  <a:gd name="T75" fmla="*/ 34 h 34"/>
                  <a:gd name="T76" fmla="*/ 25 w 47"/>
                  <a:gd name="T77" fmla="*/ 34 h 34"/>
                  <a:gd name="T78" fmla="*/ 30 w 47"/>
                  <a:gd name="T79" fmla="*/ 33 h 34"/>
                  <a:gd name="T80" fmla="*/ 31 w 47"/>
                  <a:gd name="T81" fmla="*/ 31 h 34"/>
                  <a:gd name="T82" fmla="*/ 31 w 47"/>
                  <a:gd name="T83" fmla="*/ 30 h 34"/>
                  <a:gd name="T84" fmla="*/ 32 w 47"/>
                  <a:gd name="T85" fmla="*/ 30 h 34"/>
                  <a:gd name="T86" fmla="*/ 31 w 47"/>
                  <a:gd name="T87" fmla="*/ 28 h 34"/>
                  <a:gd name="T88" fmla="*/ 29 w 47"/>
                  <a:gd name="T89" fmla="*/ 26 h 34"/>
                  <a:gd name="T90" fmla="*/ 28 w 47"/>
                  <a:gd name="T91" fmla="*/ 22 h 34"/>
                  <a:gd name="T92" fmla="*/ 30 w 47"/>
                  <a:gd name="T93" fmla="*/ 20 h 34"/>
                  <a:gd name="T94" fmla="*/ 37 w 47"/>
                  <a:gd name="T95" fmla="*/ 1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7" h="34">
                    <a:moveTo>
                      <a:pt x="37" y="14"/>
                    </a:moveTo>
                    <a:lnTo>
                      <a:pt x="40" y="9"/>
                    </a:lnTo>
                    <a:lnTo>
                      <a:pt x="43" y="9"/>
                    </a:lnTo>
                    <a:lnTo>
                      <a:pt x="45" y="10"/>
                    </a:lnTo>
                    <a:lnTo>
                      <a:pt x="47" y="10"/>
                    </a:lnTo>
                    <a:lnTo>
                      <a:pt x="46" y="7"/>
                    </a:lnTo>
                    <a:lnTo>
                      <a:pt x="42" y="6"/>
                    </a:lnTo>
                    <a:lnTo>
                      <a:pt x="39" y="4"/>
                    </a:lnTo>
                    <a:lnTo>
                      <a:pt x="37" y="6"/>
                    </a:lnTo>
                    <a:lnTo>
                      <a:pt x="35" y="7"/>
                    </a:lnTo>
                    <a:lnTo>
                      <a:pt x="35" y="11"/>
                    </a:lnTo>
                    <a:lnTo>
                      <a:pt x="18" y="19"/>
                    </a:lnTo>
                    <a:lnTo>
                      <a:pt x="16" y="20"/>
                    </a:lnTo>
                    <a:lnTo>
                      <a:pt x="15" y="22"/>
                    </a:lnTo>
                    <a:lnTo>
                      <a:pt x="13" y="22"/>
                    </a:lnTo>
                    <a:lnTo>
                      <a:pt x="12" y="19"/>
                    </a:lnTo>
                    <a:lnTo>
                      <a:pt x="13" y="16"/>
                    </a:lnTo>
                    <a:lnTo>
                      <a:pt x="17" y="11"/>
                    </a:lnTo>
                    <a:lnTo>
                      <a:pt x="19" y="6"/>
                    </a:lnTo>
                    <a:lnTo>
                      <a:pt x="18" y="5"/>
                    </a:lnTo>
                    <a:lnTo>
                      <a:pt x="15" y="6"/>
                    </a:lnTo>
                    <a:lnTo>
                      <a:pt x="11" y="7"/>
                    </a:lnTo>
                    <a:lnTo>
                      <a:pt x="8" y="6"/>
                    </a:lnTo>
                    <a:lnTo>
                      <a:pt x="7" y="6"/>
                    </a:lnTo>
                    <a:lnTo>
                      <a:pt x="6" y="4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4" y="8"/>
                    </a:lnTo>
                    <a:lnTo>
                      <a:pt x="6" y="15"/>
                    </a:lnTo>
                    <a:lnTo>
                      <a:pt x="4" y="22"/>
                    </a:lnTo>
                    <a:lnTo>
                      <a:pt x="0" y="25"/>
                    </a:lnTo>
                    <a:lnTo>
                      <a:pt x="6" y="27"/>
                    </a:lnTo>
                    <a:lnTo>
                      <a:pt x="11" y="27"/>
                    </a:lnTo>
                    <a:lnTo>
                      <a:pt x="14" y="26"/>
                    </a:lnTo>
                    <a:lnTo>
                      <a:pt x="18" y="29"/>
                    </a:lnTo>
                    <a:lnTo>
                      <a:pt x="18" y="31"/>
                    </a:lnTo>
                    <a:lnTo>
                      <a:pt x="21" y="34"/>
                    </a:lnTo>
                    <a:lnTo>
                      <a:pt x="25" y="34"/>
                    </a:lnTo>
                    <a:lnTo>
                      <a:pt x="30" y="33"/>
                    </a:lnTo>
                    <a:lnTo>
                      <a:pt x="31" y="31"/>
                    </a:lnTo>
                    <a:lnTo>
                      <a:pt x="31" y="30"/>
                    </a:lnTo>
                    <a:lnTo>
                      <a:pt x="32" y="30"/>
                    </a:lnTo>
                    <a:lnTo>
                      <a:pt x="31" y="28"/>
                    </a:lnTo>
                    <a:lnTo>
                      <a:pt x="29" y="26"/>
                    </a:lnTo>
                    <a:lnTo>
                      <a:pt x="28" y="22"/>
                    </a:lnTo>
                    <a:lnTo>
                      <a:pt x="30" y="20"/>
                    </a:lnTo>
                    <a:lnTo>
                      <a:pt x="37" y="1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673">
                <a:extLst>
                  <a:ext uri="{FF2B5EF4-FFF2-40B4-BE49-F238E27FC236}">
                    <a16:creationId xmlns:a16="http://schemas.microsoft.com/office/drawing/2014/main" id="{405E5863-2B4D-EA37-B5D4-EEEFCB0911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" y="1933"/>
                <a:ext cx="16" cy="11"/>
              </a:xfrm>
              <a:custGeom>
                <a:avLst/>
                <a:gdLst>
                  <a:gd name="T0" fmla="*/ 40 w 47"/>
                  <a:gd name="T1" fmla="*/ 9 h 34"/>
                  <a:gd name="T2" fmla="*/ 43 w 47"/>
                  <a:gd name="T3" fmla="*/ 9 h 34"/>
                  <a:gd name="T4" fmla="*/ 45 w 47"/>
                  <a:gd name="T5" fmla="*/ 10 h 34"/>
                  <a:gd name="T6" fmla="*/ 47 w 47"/>
                  <a:gd name="T7" fmla="*/ 10 h 34"/>
                  <a:gd name="T8" fmla="*/ 46 w 47"/>
                  <a:gd name="T9" fmla="*/ 7 h 34"/>
                  <a:gd name="T10" fmla="*/ 42 w 47"/>
                  <a:gd name="T11" fmla="*/ 6 h 34"/>
                  <a:gd name="T12" fmla="*/ 39 w 47"/>
                  <a:gd name="T13" fmla="*/ 4 h 34"/>
                  <a:gd name="T14" fmla="*/ 37 w 47"/>
                  <a:gd name="T15" fmla="*/ 6 h 34"/>
                  <a:gd name="T16" fmla="*/ 35 w 47"/>
                  <a:gd name="T17" fmla="*/ 7 h 34"/>
                  <a:gd name="T18" fmla="*/ 35 w 47"/>
                  <a:gd name="T19" fmla="*/ 11 h 34"/>
                  <a:gd name="T20" fmla="*/ 18 w 47"/>
                  <a:gd name="T21" fmla="*/ 19 h 34"/>
                  <a:gd name="T22" fmla="*/ 16 w 47"/>
                  <a:gd name="T23" fmla="*/ 20 h 34"/>
                  <a:gd name="T24" fmla="*/ 15 w 47"/>
                  <a:gd name="T25" fmla="*/ 22 h 34"/>
                  <a:gd name="T26" fmla="*/ 13 w 47"/>
                  <a:gd name="T27" fmla="*/ 22 h 34"/>
                  <a:gd name="T28" fmla="*/ 12 w 47"/>
                  <a:gd name="T29" fmla="*/ 19 h 34"/>
                  <a:gd name="T30" fmla="*/ 13 w 47"/>
                  <a:gd name="T31" fmla="*/ 16 h 34"/>
                  <a:gd name="T32" fmla="*/ 17 w 47"/>
                  <a:gd name="T33" fmla="*/ 11 h 34"/>
                  <a:gd name="T34" fmla="*/ 19 w 47"/>
                  <a:gd name="T35" fmla="*/ 6 h 34"/>
                  <a:gd name="T36" fmla="*/ 18 w 47"/>
                  <a:gd name="T37" fmla="*/ 5 h 34"/>
                  <a:gd name="T38" fmla="*/ 15 w 47"/>
                  <a:gd name="T39" fmla="*/ 6 h 34"/>
                  <a:gd name="T40" fmla="*/ 11 w 47"/>
                  <a:gd name="T41" fmla="*/ 7 h 34"/>
                  <a:gd name="T42" fmla="*/ 8 w 47"/>
                  <a:gd name="T43" fmla="*/ 6 h 34"/>
                  <a:gd name="T44" fmla="*/ 7 w 47"/>
                  <a:gd name="T45" fmla="*/ 6 h 34"/>
                  <a:gd name="T46" fmla="*/ 6 w 47"/>
                  <a:gd name="T47" fmla="*/ 4 h 34"/>
                  <a:gd name="T48" fmla="*/ 5 w 47"/>
                  <a:gd name="T49" fmla="*/ 0 h 34"/>
                  <a:gd name="T50" fmla="*/ 2 w 47"/>
                  <a:gd name="T51" fmla="*/ 0 h 34"/>
                  <a:gd name="T52" fmla="*/ 2 w 47"/>
                  <a:gd name="T53" fmla="*/ 2 h 34"/>
                  <a:gd name="T54" fmla="*/ 4 w 47"/>
                  <a:gd name="T55" fmla="*/ 8 h 34"/>
                  <a:gd name="T56" fmla="*/ 6 w 47"/>
                  <a:gd name="T57" fmla="*/ 15 h 34"/>
                  <a:gd name="T58" fmla="*/ 4 w 47"/>
                  <a:gd name="T59" fmla="*/ 22 h 34"/>
                  <a:gd name="T60" fmla="*/ 0 w 47"/>
                  <a:gd name="T61" fmla="*/ 25 h 34"/>
                  <a:gd name="T62" fmla="*/ 6 w 47"/>
                  <a:gd name="T63" fmla="*/ 27 h 34"/>
                  <a:gd name="T64" fmla="*/ 11 w 47"/>
                  <a:gd name="T65" fmla="*/ 27 h 34"/>
                  <a:gd name="T66" fmla="*/ 14 w 47"/>
                  <a:gd name="T67" fmla="*/ 26 h 34"/>
                  <a:gd name="T68" fmla="*/ 18 w 47"/>
                  <a:gd name="T69" fmla="*/ 29 h 34"/>
                  <a:gd name="T70" fmla="*/ 18 w 47"/>
                  <a:gd name="T71" fmla="*/ 31 h 34"/>
                  <a:gd name="T72" fmla="*/ 21 w 47"/>
                  <a:gd name="T73" fmla="*/ 34 h 34"/>
                  <a:gd name="T74" fmla="*/ 25 w 47"/>
                  <a:gd name="T75" fmla="*/ 34 h 34"/>
                  <a:gd name="T76" fmla="*/ 30 w 47"/>
                  <a:gd name="T77" fmla="*/ 33 h 34"/>
                  <a:gd name="T78" fmla="*/ 31 w 47"/>
                  <a:gd name="T79" fmla="*/ 31 h 34"/>
                  <a:gd name="T80" fmla="*/ 31 w 47"/>
                  <a:gd name="T81" fmla="*/ 30 h 34"/>
                  <a:gd name="T82" fmla="*/ 32 w 47"/>
                  <a:gd name="T83" fmla="*/ 30 h 34"/>
                  <a:gd name="T84" fmla="*/ 31 w 47"/>
                  <a:gd name="T85" fmla="*/ 28 h 34"/>
                  <a:gd name="T86" fmla="*/ 29 w 47"/>
                  <a:gd name="T87" fmla="*/ 26 h 34"/>
                  <a:gd name="T88" fmla="*/ 28 w 47"/>
                  <a:gd name="T89" fmla="*/ 22 h 34"/>
                  <a:gd name="T90" fmla="*/ 30 w 47"/>
                  <a:gd name="T91" fmla="*/ 20 h 34"/>
                  <a:gd name="T92" fmla="*/ 37 w 47"/>
                  <a:gd name="T93" fmla="*/ 14 h 34"/>
                  <a:gd name="T94" fmla="*/ 40 w 47"/>
                  <a:gd name="T95" fmla="*/ 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7" h="34">
                    <a:moveTo>
                      <a:pt x="40" y="9"/>
                    </a:moveTo>
                    <a:lnTo>
                      <a:pt x="43" y="9"/>
                    </a:lnTo>
                    <a:lnTo>
                      <a:pt x="45" y="10"/>
                    </a:lnTo>
                    <a:lnTo>
                      <a:pt x="47" y="10"/>
                    </a:lnTo>
                    <a:lnTo>
                      <a:pt x="46" y="7"/>
                    </a:lnTo>
                    <a:lnTo>
                      <a:pt x="42" y="6"/>
                    </a:lnTo>
                    <a:lnTo>
                      <a:pt x="39" y="4"/>
                    </a:lnTo>
                    <a:lnTo>
                      <a:pt x="37" y="6"/>
                    </a:lnTo>
                    <a:lnTo>
                      <a:pt x="35" y="7"/>
                    </a:lnTo>
                    <a:lnTo>
                      <a:pt x="35" y="11"/>
                    </a:lnTo>
                    <a:lnTo>
                      <a:pt x="18" y="19"/>
                    </a:lnTo>
                    <a:lnTo>
                      <a:pt x="16" y="20"/>
                    </a:lnTo>
                    <a:lnTo>
                      <a:pt x="15" y="22"/>
                    </a:lnTo>
                    <a:lnTo>
                      <a:pt x="13" y="22"/>
                    </a:lnTo>
                    <a:lnTo>
                      <a:pt x="12" y="19"/>
                    </a:lnTo>
                    <a:lnTo>
                      <a:pt x="13" y="16"/>
                    </a:lnTo>
                    <a:lnTo>
                      <a:pt x="17" y="11"/>
                    </a:lnTo>
                    <a:lnTo>
                      <a:pt x="19" y="6"/>
                    </a:lnTo>
                    <a:lnTo>
                      <a:pt x="18" y="5"/>
                    </a:lnTo>
                    <a:lnTo>
                      <a:pt x="15" y="6"/>
                    </a:lnTo>
                    <a:lnTo>
                      <a:pt x="11" y="7"/>
                    </a:lnTo>
                    <a:lnTo>
                      <a:pt x="8" y="6"/>
                    </a:lnTo>
                    <a:lnTo>
                      <a:pt x="7" y="6"/>
                    </a:lnTo>
                    <a:lnTo>
                      <a:pt x="6" y="4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4" y="8"/>
                    </a:lnTo>
                    <a:lnTo>
                      <a:pt x="6" y="15"/>
                    </a:lnTo>
                    <a:lnTo>
                      <a:pt x="4" y="22"/>
                    </a:lnTo>
                    <a:lnTo>
                      <a:pt x="0" y="25"/>
                    </a:lnTo>
                    <a:lnTo>
                      <a:pt x="6" y="27"/>
                    </a:lnTo>
                    <a:lnTo>
                      <a:pt x="11" y="27"/>
                    </a:lnTo>
                    <a:lnTo>
                      <a:pt x="14" y="26"/>
                    </a:lnTo>
                    <a:lnTo>
                      <a:pt x="18" y="29"/>
                    </a:lnTo>
                    <a:lnTo>
                      <a:pt x="18" y="31"/>
                    </a:lnTo>
                    <a:lnTo>
                      <a:pt x="21" y="34"/>
                    </a:lnTo>
                    <a:lnTo>
                      <a:pt x="25" y="34"/>
                    </a:lnTo>
                    <a:lnTo>
                      <a:pt x="30" y="33"/>
                    </a:lnTo>
                    <a:lnTo>
                      <a:pt x="31" y="31"/>
                    </a:lnTo>
                    <a:lnTo>
                      <a:pt x="31" y="30"/>
                    </a:lnTo>
                    <a:lnTo>
                      <a:pt x="32" y="30"/>
                    </a:lnTo>
                    <a:lnTo>
                      <a:pt x="31" y="28"/>
                    </a:lnTo>
                    <a:lnTo>
                      <a:pt x="29" y="26"/>
                    </a:lnTo>
                    <a:lnTo>
                      <a:pt x="28" y="22"/>
                    </a:lnTo>
                    <a:lnTo>
                      <a:pt x="30" y="20"/>
                    </a:lnTo>
                    <a:lnTo>
                      <a:pt x="37" y="14"/>
                    </a:lnTo>
                    <a:lnTo>
                      <a:pt x="40" y="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674">
                <a:extLst>
                  <a:ext uri="{FF2B5EF4-FFF2-40B4-BE49-F238E27FC236}">
                    <a16:creationId xmlns:a16="http://schemas.microsoft.com/office/drawing/2014/main" id="{1502BA2D-1044-B9A4-8AF9-E97261C8D7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1278"/>
                <a:ext cx="4" cy="4"/>
              </a:xfrm>
              <a:custGeom>
                <a:avLst/>
                <a:gdLst>
                  <a:gd name="T0" fmla="*/ 11 w 11"/>
                  <a:gd name="T1" fmla="*/ 11 h 11"/>
                  <a:gd name="T2" fmla="*/ 11 w 11"/>
                  <a:gd name="T3" fmla="*/ 9 h 11"/>
                  <a:gd name="T4" fmla="*/ 11 w 11"/>
                  <a:gd name="T5" fmla="*/ 8 h 11"/>
                  <a:gd name="T6" fmla="*/ 8 w 11"/>
                  <a:gd name="T7" fmla="*/ 6 h 11"/>
                  <a:gd name="T8" fmla="*/ 5 w 11"/>
                  <a:gd name="T9" fmla="*/ 4 h 11"/>
                  <a:gd name="T10" fmla="*/ 5 w 11"/>
                  <a:gd name="T11" fmla="*/ 2 h 11"/>
                  <a:gd name="T12" fmla="*/ 2 w 11"/>
                  <a:gd name="T13" fmla="*/ 0 h 11"/>
                  <a:gd name="T14" fmla="*/ 1 w 11"/>
                  <a:gd name="T15" fmla="*/ 1 h 11"/>
                  <a:gd name="T16" fmla="*/ 1 w 11"/>
                  <a:gd name="T17" fmla="*/ 4 h 11"/>
                  <a:gd name="T18" fmla="*/ 0 w 11"/>
                  <a:gd name="T19" fmla="*/ 5 h 11"/>
                  <a:gd name="T20" fmla="*/ 3 w 11"/>
                  <a:gd name="T21" fmla="*/ 6 h 11"/>
                  <a:gd name="T22" fmla="*/ 6 w 11"/>
                  <a:gd name="T23" fmla="*/ 6 h 11"/>
                  <a:gd name="T24" fmla="*/ 8 w 11"/>
                  <a:gd name="T25" fmla="*/ 9 h 11"/>
                  <a:gd name="T26" fmla="*/ 9 w 11"/>
                  <a:gd name="T27" fmla="*/ 10 h 11"/>
                  <a:gd name="T28" fmla="*/ 11 w 11"/>
                  <a:gd name="T2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" h="11">
                    <a:moveTo>
                      <a:pt x="11" y="11"/>
                    </a:moveTo>
                    <a:lnTo>
                      <a:pt x="11" y="9"/>
                    </a:lnTo>
                    <a:lnTo>
                      <a:pt x="11" y="8"/>
                    </a:lnTo>
                    <a:lnTo>
                      <a:pt x="8" y="6"/>
                    </a:lnTo>
                    <a:lnTo>
                      <a:pt x="5" y="4"/>
                    </a:lnTo>
                    <a:lnTo>
                      <a:pt x="5" y="2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1" y="4"/>
                    </a:lnTo>
                    <a:lnTo>
                      <a:pt x="0" y="5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8" y="9"/>
                    </a:lnTo>
                    <a:lnTo>
                      <a:pt x="9" y="10"/>
                    </a:lnTo>
                    <a:lnTo>
                      <a:pt x="11" y="1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675">
                <a:extLst>
                  <a:ext uri="{FF2B5EF4-FFF2-40B4-BE49-F238E27FC236}">
                    <a16:creationId xmlns:a16="http://schemas.microsoft.com/office/drawing/2014/main" id="{A2E7A443-C763-7FD9-D794-3458F6D46D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2" y="1296"/>
                <a:ext cx="4" cy="5"/>
              </a:xfrm>
              <a:custGeom>
                <a:avLst/>
                <a:gdLst>
                  <a:gd name="T0" fmla="*/ 2 w 11"/>
                  <a:gd name="T1" fmla="*/ 3 h 13"/>
                  <a:gd name="T2" fmla="*/ 0 w 11"/>
                  <a:gd name="T3" fmla="*/ 5 h 13"/>
                  <a:gd name="T4" fmla="*/ 5 w 11"/>
                  <a:gd name="T5" fmla="*/ 10 h 13"/>
                  <a:gd name="T6" fmla="*/ 6 w 11"/>
                  <a:gd name="T7" fmla="*/ 12 h 13"/>
                  <a:gd name="T8" fmla="*/ 9 w 11"/>
                  <a:gd name="T9" fmla="*/ 13 h 13"/>
                  <a:gd name="T10" fmla="*/ 9 w 11"/>
                  <a:gd name="T11" fmla="*/ 11 h 13"/>
                  <a:gd name="T12" fmla="*/ 9 w 11"/>
                  <a:gd name="T13" fmla="*/ 10 h 13"/>
                  <a:gd name="T14" fmla="*/ 10 w 11"/>
                  <a:gd name="T15" fmla="*/ 10 h 13"/>
                  <a:gd name="T16" fmla="*/ 11 w 11"/>
                  <a:gd name="T17" fmla="*/ 6 h 13"/>
                  <a:gd name="T18" fmla="*/ 10 w 11"/>
                  <a:gd name="T19" fmla="*/ 3 h 13"/>
                  <a:gd name="T20" fmla="*/ 10 w 11"/>
                  <a:gd name="T21" fmla="*/ 2 h 13"/>
                  <a:gd name="T22" fmla="*/ 9 w 11"/>
                  <a:gd name="T23" fmla="*/ 0 h 13"/>
                  <a:gd name="T24" fmla="*/ 5 w 11"/>
                  <a:gd name="T25" fmla="*/ 0 h 13"/>
                  <a:gd name="T26" fmla="*/ 2 w 11"/>
                  <a:gd name="T2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" h="13">
                    <a:moveTo>
                      <a:pt x="2" y="3"/>
                    </a:moveTo>
                    <a:lnTo>
                      <a:pt x="0" y="5"/>
                    </a:lnTo>
                    <a:lnTo>
                      <a:pt x="5" y="10"/>
                    </a:lnTo>
                    <a:lnTo>
                      <a:pt x="6" y="12"/>
                    </a:lnTo>
                    <a:lnTo>
                      <a:pt x="9" y="13"/>
                    </a:lnTo>
                    <a:lnTo>
                      <a:pt x="9" y="11"/>
                    </a:lnTo>
                    <a:lnTo>
                      <a:pt x="9" y="10"/>
                    </a:lnTo>
                    <a:lnTo>
                      <a:pt x="10" y="10"/>
                    </a:lnTo>
                    <a:lnTo>
                      <a:pt x="11" y="6"/>
                    </a:lnTo>
                    <a:lnTo>
                      <a:pt x="10" y="3"/>
                    </a:lnTo>
                    <a:lnTo>
                      <a:pt x="10" y="2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676">
                <a:extLst>
                  <a:ext uri="{FF2B5EF4-FFF2-40B4-BE49-F238E27FC236}">
                    <a16:creationId xmlns:a16="http://schemas.microsoft.com/office/drawing/2014/main" id="{CD16C773-6729-F0E5-6A9F-CA49310FE0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8" y="1302"/>
                <a:ext cx="3" cy="3"/>
              </a:xfrm>
              <a:custGeom>
                <a:avLst/>
                <a:gdLst>
                  <a:gd name="T0" fmla="*/ 11 w 11"/>
                  <a:gd name="T1" fmla="*/ 0 h 10"/>
                  <a:gd name="T2" fmla="*/ 6 w 11"/>
                  <a:gd name="T3" fmla="*/ 0 h 10"/>
                  <a:gd name="T4" fmla="*/ 4 w 11"/>
                  <a:gd name="T5" fmla="*/ 4 h 10"/>
                  <a:gd name="T6" fmla="*/ 1 w 11"/>
                  <a:gd name="T7" fmla="*/ 5 h 10"/>
                  <a:gd name="T8" fmla="*/ 0 w 11"/>
                  <a:gd name="T9" fmla="*/ 7 h 10"/>
                  <a:gd name="T10" fmla="*/ 1 w 11"/>
                  <a:gd name="T11" fmla="*/ 10 h 10"/>
                  <a:gd name="T12" fmla="*/ 2 w 11"/>
                  <a:gd name="T13" fmla="*/ 9 h 10"/>
                  <a:gd name="T14" fmla="*/ 5 w 11"/>
                  <a:gd name="T15" fmla="*/ 8 h 10"/>
                  <a:gd name="T16" fmla="*/ 8 w 11"/>
                  <a:gd name="T17" fmla="*/ 2 h 10"/>
                  <a:gd name="T18" fmla="*/ 11 w 11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" h="10">
                    <a:moveTo>
                      <a:pt x="11" y="0"/>
                    </a:moveTo>
                    <a:lnTo>
                      <a:pt x="6" y="0"/>
                    </a:lnTo>
                    <a:lnTo>
                      <a:pt x="4" y="4"/>
                    </a:lnTo>
                    <a:lnTo>
                      <a:pt x="1" y="5"/>
                    </a:lnTo>
                    <a:lnTo>
                      <a:pt x="0" y="7"/>
                    </a:lnTo>
                    <a:lnTo>
                      <a:pt x="1" y="10"/>
                    </a:lnTo>
                    <a:lnTo>
                      <a:pt x="2" y="9"/>
                    </a:lnTo>
                    <a:lnTo>
                      <a:pt x="5" y="8"/>
                    </a:lnTo>
                    <a:lnTo>
                      <a:pt x="8" y="2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677">
                <a:extLst>
                  <a:ext uri="{FF2B5EF4-FFF2-40B4-BE49-F238E27FC236}">
                    <a16:creationId xmlns:a16="http://schemas.microsoft.com/office/drawing/2014/main" id="{ECA5ABDE-B77A-59EA-2315-1714B00557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8" y="1300"/>
                <a:ext cx="2" cy="1"/>
              </a:xfrm>
              <a:custGeom>
                <a:avLst/>
                <a:gdLst>
                  <a:gd name="T0" fmla="*/ 4 w 5"/>
                  <a:gd name="T1" fmla="*/ 3 h 5"/>
                  <a:gd name="T2" fmla="*/ 3 w 5"/>
                  <a:gd name="T3" fmla="*/ 1 h 5"/>
                  <a:gd name="T4" fmla="*/ 0 w 5"/>
                  <a:gd name="T5" fmla="*/ 0 h 5"/>
                  <a:gd name="T6" fmla="*/ 0 w 5"/>
                  <a:gd name="T7" fmla="*/ 3 h 5"/>
                  <a:gd name="T8" fmla="*/ 3 w 5"/>
                  <a:gd name="T9" fmla="*/ 5 h 5"/>
                  <a:gd name="T10" fmla="*/ 3 w 5"/>
                  <a:gd name="T11" fmla="*/ 4 h 5"/>
                  <a:gd name="T12" fmla="*/ 4 w 5"/>
                  <a:gd name="T13" fmla="*/ 4 h 5"/>
                  <a:gd name="T14" fmla="*/ 5 w 5"/>
                  <a:gd name="T15" fmla="*/ 4 h 5"/>
                  <a:gd name="T16" fmla="*/ 4 w 5"/>
                  <a:gd name="T17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5">
                    <a:moveTo>
                      <a:pt x="4" y="3"/>
                    </a:moveTo>
                    <a:lnTo>
                      <a:pt x="3" y="1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5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5" y="4"/>
                    </a:lnTo>
                    <a:lnTo>
                      <a:pt x="4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678">
                <a:extLst>
                  <a:ext uri="{FF2B5EF4-FFF2-40B4-BE49-F238E27FC236}">
                    <a16:creationId xmlns:a16="http://schemas.microsoft.com/office/drawing/2014/main" id="{9B73106F-3B22-5779-AF4A-E9E270F79A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2" y="1277"/>
                <a:ext cx="2" cy="2"/>
              </a:xfrm>
              <a:custGeom>
                <a:avLst/>
                <a:gdLst>
                  <a:gd name="T0" fmla="*/ 4 w 5"/>
                  <a:gd name="T1" fmla="*/ 5 h 7"/>
                  <a:gd name="T2" fmla="*/ 5 w 5"/>
                  <a:gd name="T3" fmla="*/ 2 h 7"/>
                  <a:gd name="T4" fmla="*/ 2 w 5"/>
                  <a:gd name="T5" fmla="*/ 0 h 7"/>
                  <a:gd name="T6" fmla="*/ 0 w 5"/>
                  <a:gd name="T7" fmla="*/ 1 h 7"/>
                  <a:gd name="T8" fmla="*/ 1 w 5"/>
                  <a:gd name="T9" fmla="*/ 6 h 7"/>
                  <a:gd name="T10" fmla="*/ 2 w 5"/>
                  <a:gd name="T11" fmla="*/ 7 h 7"/>
                  <a:gd name="T12" fmla="*/ 2 w 5"/>
                  <a:gd name="T13" fmla="*/ 6 h 7"/>
                  <a:gd name="T14" fmla="*/ 3 w 5"/>
                  <a:gd name="T15" fmla="*/ 6 h 7"/>
                  <a:gd name="T16" fmla="*/ 4 w 5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7">
                    <a:moveTo>
                      <a:pt x="4" y="5"/>
                    </a:moveTo>
                    <a:lnTo>
                      <a:pt x="5" y="2"/>
                    </a:lnTo>
                    <a:lnTo>
                      <a:pt x="2" y="0"/>
                    </a:lnTo>
                    <a:lnTo>
                      <a:pt x="0" y="1"/>
                    </a:lnTo>
                    <a:lnTo>
                      <a:pt x="1" y="6"/>
                    </a:lnTo>
                    <a:lnTo>
                      <a:pt x="2" y="7"/>
                    </a:lnTo>
                    <a:lnTo>
                      <a:pt x="2" y="6"/>
                    </a:lnTo>
                    <a:lnTo>
                      <a:pt x="3" y="6"/>
                    </a:lnTo>
                    <a:lnTo>
                      <a:pt x="4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679">
                <a:extLst>
                  <a:ext uri="{FF2B5EF4-FFF2-40B4-BE49-F238E27FC236}">
                    <a16:creationId xmlns:a16="http://schemas.microsoft.com/office/drawing/2014/main" id="{D92593E2-9175-0D62-13D4-E1BA40E99F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4" y="1287"/>
                <a:ext cx="1" cy="2"/>
              </a:xfrm>
              <a:custGeom>
                <a:avLst/>
                <a:gdLst>
                  <a:gd name="T0" fmla="*/ 4 w 4"/>
                  <a:gd name="T1" fmla="*/ 3 h 6"/>
                  <a:gd name="T2" fmla="*/ 2 w 4"/>
                  <a:gd name="T3" fmla="*/ 0 h 6"/>
                  <a:gd name="T4" fmla="*/ 0 w 4"/>
                  <a:gd name="T5" fmla="*/ 1 h 6"/>
                  <a:gd name="T6" fmla="*/ 1 w 4"/>
                  <a:gd name="T7" fmla="*/ 4 h 6"/>
                  <a:gd name="T8" fmla="*/ 1 w 4"/>
                  <a:gd name="T9" fmla="*/ 5 h 6"/>
                  <a:gd name="T10" fmla="*/ 3 w 4"/>
                  <a:gd name="T11" fmla="*/ 6 h 6"/>
                  <a:gd name="T12" fmla="*/ 3 w 4"/>
                  <a:gd name="T13" fmla="*/ 5 h 6"/>
                  <a:gd name="T14" fmla="*/ 4 w 4"/>
                  <a:gd name="T15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6">
                    <a:moveTo>
                      <a:pt x="4" y="3"/>
                    </a:moveTo>
                    <a:lnTo>
                      <a:pt x="2" y="0"/>
                    </a:lnTo>
                    <a:lnTo>
                      <a:pt x="0" y="1"/>
                    </a:lnTo>
                    <a:lnTo>
                      <a:pt x="1" y="4"/>
                    </a:lnTo>
                    <a:lnTo>
                      <a:pt x="1" y="5"/>
                    </a:lnTo>
                    <a:lnTo>
                      <a:pt x="3" y="6"/>
                    </a:lnTo>
                    <a:lnTo>
                      <a:pt x="3" y="5"/>
                    </a:lnTo>
                    <a:lnTo>
                      <a:pt x="4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680">
                <a:extLst>
                  <a:ext uri="{FF2B5EF4-FFF2-40B4-BE49-F238E27FC236}">
                    <a16:creationId xmlns:a16="http://schemas.microsoft.com/office/drawing/2014/main" id="{EB75A37A-1971-99D4-D802-1D55A39EC6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1296"/>
                <a:ext cx="3" cy="2"/>
              </a:xfrm>
              <a:custGeom>
                <a:avLst/>
                <a:gdLst>
                  <a:gd name="T0" fmla="*/ 3 w 7"/>
                  <a:gd name="T1" fmla="*/ 0 h 6"/>
                  <a:gd name="T2" fmla="*/ 0 w 7"/>
                  <a:gd name="T3" fmla="*/ 0 h 6"/>
                  <a:gd name="T4" fmla="*/ 1 w 7"/>
                  <a:gd name="T5" fmla="*/ 4 h 6"/>
                  <a:gd name="T6" fmla="*/ 2 w 7"/>
                  <a:gd name="T7" fmla="*/ 4 h 6"/>
                  <a:gd name="T8" fmla="*/ 3 w 7"/>
                  <a:gd name="T9" fmla="*/ 6 h 6"/>
                  <a:gd name="T10" fmla="*/ 4 w 7"/>
                  <a:gd name="T11" fmla="*/ 6 h 6"/>
                  <a:gd name="T12" fmla="*/ 7 w 7"/>
                  <a:gd name="T13" fmla="*/ 4 h 6"/>
                  <a:gd name="T14" fmla="*/ 6 w 7"/>
                  <a:gd name="T15" fmla="*/ 0 h 6"/>
                  <a:gd name="T16" fmla="*/ 3 w 7"/>
                  <a:gd name="T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6">
                    <a:moveTo>
                      <a:pt x="3" y="0"/>
                    </a:moveTo>
                    <a:lnTo>
                      <a:pt x="0" y="0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3" y="6"/>
                    </a:lnTo>
                    <a:lnTo>
                      <a:pt x="4" y="6"/>
                    </a:lnTo>
                    <a:lnTo>
                      <a:pt x="7" y="4"/>
                    </a:lnTo>
                    <a:lnTo>
                      <a:pt x="6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681">
                <a:extLst>
                  <a:ext uri="{FF2B5EF4-FFF2-40B4-BE49-F238E27FC236}">
                    <a16:creationId xmlns:a16="http://schemas.microsoft.com/office/drawing/2014/main" id="{DBD00AF4-BB1B-26BD-BEED-96DA306526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3" y="1300"/>
                <a:ext cx="2" cy="3"/>
              </a:xfrm>
              <a:custGeom>
                <a:avLst/>
                <a:gdLst>
                  <a:gd name="T0" fmla="*/ 4 w 6"/>
                  <a:gd name="T1" fmla="*/ 6 h 8"/>
                  <a:gd name="T2" fmla="*/ 5 w 6"/>
                  <a:gd name="T3" fmla="*/ 5 h 8"/>
                  <a:gd name="T4" fmla="*/ 6 w 6"/>
                  <a:gd name="T5" fmla="*/ 1 h 8"/>
                  <a:gd name="T6" fmla="*/ 5 w 6"/>
                  <a:gd name="T7" fmla="*/ 0 h 8"/>
                  <a:gd name="T8" fmla="*/ 5 w 6"/>
                  <a:gd name="T9" fmla="*/ 1 h 8"/>
                  <a:gd name="T10" fmla="*/ 2 w 6"/>
                  <a:gd name="T11" fmla="*/ 5 h 8"/>
                  <a:gd name="T12" fmla="*/ 0 w 6"/>
                  <a:gd name="T13" fmla="*/ 7 h 8"/>
                  <a:gd name="T14" fmla="*/ 0 w 6"/>
                  <a:gd name="T15" fmla="*/ 8 h 8"/>
                  <a:gd name="T16" fmla="*/ 1 w 6"/>
                  <a:gd name="T17" fmla="*/ 7 h 8"/>
                  <a:gd name="T18" fmla="*/ 4 w 6"/>
                  <a:gd name="T1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8">
                    <a:moveTo>
                      <a:pt x="4" y="6"/>
                    </a:moveTo>
                    <a:lnTo>
                      <a:pt x="5" y="5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2" y="5"/>
                    </a:lnTo>
                    <a:lnTo>
                      <a:pt x="0" y="7"/>
                    </a:lnTo>
                    <a:lnTo>
                      <a:pt x="0" y="8"/>
                    </a:lnTo>
                    <a:lnTo>
                      <a:pt x="1" y="7"/>
                    </a:lnTo>
                    <a:lnTo>
                      <a:pt x="4" y="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682">
                <a:extLst>
                  <a:ext uri="{FF2B5EF4-FFF2-40B4-BE49-F238E27FC236}">
                    <a16:creationId xmlns:a16="http://schemas.microsoft.com/office/drawing/2014/main" id="{3B2516E7-13DD-20F3-1C1F-34ABA4A77F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1308"/>
                <a:ext cx="4" cy="4"/>
              </a:xfrm>
              <a:custGeom>
                <a:avLst/>
                <a:gdLst>
                  <a:gd name="T0" fmla="*/ 10 w 11"/>
                  <a:gd name="T1" fmla="*/ 3 h 11"/>
                  <a:gd name="T2" fmla="*/ 5 w 11"/>
                  <a:gd name="T3" fmla="*/ 2 h 11"/>
                  <a:gd name="T4" fmla="*/ 1 w 11"/>
                  <a:gd name="T5" fmla="*/ 0 h 11"/>
                  <a:gd name="T6" fmla="*/ 0 w 11"/>
                  <a:gd name="T7" fmla="*/ 0 h 11"/>
                  <a:gd name="T8" fmla="*/ 3 w 11"/>
                  <a:gd name="T9" fmla="*/ 3 h 11"/>
                  <a:gd name="T10" fmla="*/ 5 w 11"/>
                  <a:gd name="T11" fmla="*/ 8 h 11"/>
                  <a:gd name="T12" fmla="*/ 5 w 11"/>
                  <a:gd name="T13" fmla="*/ 10 h 11"/>
                  <a:gd name="T14" fmla="*/ 6 w 11"/>
                  <a:gd name="T15" fmla="*/ 11 h 11"/>
                  <a:gd name="T16" fmla="*/ 9 w 11"/>
                  <a:gd name="T17" fmla="*/ 10 h 11"/>
                  <a:gd name="T18" fmla="*/ 10 w 11"/>
                  <a:gd name="T19" fmla="*/ 8 h 11"/>
                  <a:gd name="T20" fmla="*/ 10 w 11"/>
                  <a:gd name="T21" fmla="*/ 7 h 11"/>
                  <a:gd name="T22" fmla="*/ 11 w 11"/>
                  <a:gd name="T23" fmla="*/ 3 h 11"/>
                  <a:gd name="T24" fmla="*/ 10 w 11"/>
                  <a:gd name="T25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11">
                    <a:moveTo>
                      <a:pt x="10" y="3"/>
                    </a:moveTo>
                    <a:lnTo>
                      <a:pt x="5" y="2"/>
                    </a:lnTo>
                    <a:lnTo>
                      <a:pt x="1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5" y="8"/>
                    </a:lnTo>
                    <a:lnTo>
                      <a:pt x="5" y="10"/>
                    </a:lnTo>
                    <a:lnTo>
                      <a:pt x="6" y="11"/>
                    </a:lnTo>
                    <a:lnTo>
                      <a:pt x="9" y="10"/>
                    </a:lnTo>
                    <a:lnTo>
                      <a:pt x="10" y="8"/>
                    </a:lnTo>
                    <a:lnTo>
                      <a:pt x="10" y="7"/>
                    </a:lnTo>
                    <a:lnTo>
                      <a:pt x="11" y="3"/>
                    </a:lnTo>
                    <a:lnTo>
                      <a:pt x="10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683">
                <a:extLst>
                  <a:ext uri="{FF2B5EF4-FFF2-40B4-BE49-F238E27FC236}">
                    <a16:creationId xmlns:a16="http://schemas.microsoft.com/office/drawing/2014/main" id="{B0D70803-A203-A27C-3D2B-529DB26DCE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1308"/>
                <a:ext cx="3" cy="3"/>
              </a:xfrm>
              <a:custGeom>
                <a:avLst/>
                <a:gdLst>
                  <a:gd name="T0" fmla="*/ 2 w 9"/>
                  <a:gd name="T1" fmla="*/ 0 h 7"/>
                  <a:gd name="T2" fmla="*/ 0 w 9"/>
                  <a:gd name="T3" fmla="*/ 1 h 7"/>
                  <a:gd name="T4" fmla="*/ 0 w 9"/>
                  <a:gd name="T5" fmla="*/ 7 h 7"/>
                  <a:gd name="T6" fmla="*/ 3 w 9"/>
                  <a:gd name="T7" fmla="*/ 6 h 7"/>
                  <a:gd name="T8" fmla="*/ 3 w 9"/>
                  <a:gd name="T9" fmla="*/ 4 h 7"/>
                  <a:gd name="T10" fmla="*/ 5 w 9"/>
                  <a:gd name="T11" fmla="*/ 5 h 7"/>
                  <a:gd name="T12" fmla="*/ 8 w 9"/>
                  <a:gd name="T13" fmla="*/ 6 h 7"/>
                  <a:gd name="T14" fmla="*/ 8 w 9"/>
                  <a:gd name="T15" fmla="*/ 5 h 7"/>
                  <a:gd name="T16" fmla="*/ 8 w 9"/>
                  <a:gd name="T17" fmla="*/ 4 h 7"/>
                  <a:gd name="T18" fmla="*/ 9 w 9"/>
                  <a:gd name="T19" fmla="*/ 4 h 7"/>
                  <a:gd name="T20" fmla="*/ 6 w 9"/>
                  <a:gd name="T21" fmla="*/ 0 h 7"/>
                  <a:gd name="T22" fmla="*/ 2 w 9"/>
                  <a:gd name="T2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7">
                    <a:moveTo>
                      <a:pt x="2" y="0"/>
                    </a:moveTo>
                    <a:lnTo>
                      <a:pt x="0" y="1"/>
                    </a:lnTo>
                    <a:lnTo>
                      <a:pt x="0" y="7"/>
                    </a:lnTo>
                    <a:lnTo>
                      <a:pt x="3" y="6"/>
                    </a:lnTo>
                    <a:lnTo>
                      <a:pt x="3" y="4"/>
                    </a:lnTo>
                    <a:lnTo>
                      <a:pt x="5" y="5"/>
                    </a:lnTo>
                    <a:lnTo>
                      <a:pt x="8" y="6"/>
                    </a:lnTo>
                    <a:lnTo>
                      <a:pt x="8" y="5"/>
                    </a:lnTo>
                    <a:lnTo>
                      <a:pt x="8" y="4"/>
                    </a:lnTo>
                    <a:lnTo>
                      <a:pt x="9" y="4"/>
                    </a:lnTo>
                    <a:lnTo>
                      <a:pt x="6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684">
                <a:extLst>
                  <a:ext uri="{FF2B5EF4-FFF2-40B4-BE49-F238E27FC236}">
                    <a16:creationId xmlns:a16="http://schemas.microsoft.com/office/drawing/2014/main" id="{E73E16A4-3F78-34A0-54A3-656E8BFDEB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2" y="1287"/>
                <a:ext cx="1" cy="2"/>
              </a:xfrm>
              <a:custGeom>
                <a:avLst/>
                <a:gdLst>
                  <a:gd name="T0" fmla="*/ 0 w 5"/>
                  <a:gd name="T1" fmla="*/ 3 h 5"/>
                  <a:gd name="T2" fmla="*/ 0 w 5"/>
                  <a:gd name="T3" fmla="*/ 5 h 5"/>
                  <a:gd name="T4" fmla="*/ 3 w 5"/>
                  <a:gd name="T5" fmla="*/ 4 h 5"/>
                  <a:gd name="T6" fmla="*/ 5 w 5"/>
                  <a:gd name="T7" fmla="*/ 2 h 5"/>
                  <a:gd name="T8" fmla="*/ 4 w 5"/>
                  <a:gd name="T9" fmla="*/ 0 h 5"/>
                  <a:gd name="T10" fmla="*/ 3 w 5"/>
                  <a:gd name="T11" fmla="*/ 0 h 5"/>
                  <a:gd name="T12" fmla="*/ 0 w 5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5">
                    <a:moveTo>
                      <a:pt x="0" y="3"/>
                    </a:moveTo>
                    <a:lnTo>
                      <a:pt x="0" y="5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685">
                <a:extLst>
                  <a:ext uri="{FF2B5EF4-FFF2-40B4-BE49-F238E27FC236}">
                    <a16:creationId xmlns:a16="http://schemas.microsoft.com/office/drawing/2014/main" id="{2AF01908-1200-E32A-A844-862D32FC60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7" y="1293"/>
                <a:ext cx="1" cy="1"/>
              </a:xfrm>
              <a:custGeom>
                <a:avLst/>
                <a:gdLst>
                  <a:gd name="T0" fmla="*/ 0 w 3"/>
                  <a:gd name="T1" fmla="*/ 2 h 4"/>
                  <a:gd name="T2" fmla="*/ 0 w 3"/>
                  <a:gd name="T3" fmla="*/ 3 h 4"/>
                  <a:gd name="T4" fmla="*/ 2 w 3"/>
                  <a:gd name="T5" fmla="*/ 4 h 4"/>
                  <a:gd name="T6" fmla="*/ 3 w 3"/>
                  <a:gd name="T7" fmla="*/ 2 h 4"/>
                  <a:gd name="T8" fmla="*/ 0 w 3"/>
                  <a:gd name="T9" fmla="*/ 0 h 4"/>
                  <a:gd name="T10" fmla="*/ 0 w 3"/>
                  <a:gd name="T11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4">
                    <a:moveTo>
                      <a:pt x="0" y="2"/>
                    </a:moveTo>
                    <a:lnTo>
                      <a:pt x="0" y="3"/>
                    </a:lnTo>
                    <a:lnTo>
                      <a:pt x="2" y="4"/>
                    </a:lnTo>
                    <a:lnTo>
                      <a:pt x="3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686">
                <a:extLst>
                  <a:ext uri="{FF2B5EF4-FFF2-40B4-BE49-F238E27FC236}">
                    <a16:creationId xmlns:a16="http://schemas.microsoft.com/office/drawing/2014/main" id="{0BB52D2F-CE70-8274-7195-5B9DC4A050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8" y="1298"/>
                <a:ext cx="1" cy="1"/>
              </a:xfrm>
              <a:custGeom>
                <a:avLst/>
                <a:gdLst>
                  <a:gd name="T0" fmla="*/ 3 w 3"/>
                  <a:gd name="T1" fmla="*/ 3 h 3"/>
                  <a:gd name="T2" fmla="*/ 3 w 3"/>
                  <a:gd name="T3" fmla="*/ 1 h 3"/>
                  <a:gd name="T4" fmla="*/ 3 w 3"/>
                  <a:gd name="T5" fmla="*/ 0 h 3"/>
                  <a:gd name="T6" fmla="*/ 1 w 3"/>
                  <a:gd name="T7" fmla="*/ 0 h 3"/>
                  <a:gd name="T8" fmla="*/ 0 w 3"/>
                  <a:gd name="T9" fmla="*/ 1 h 3"/>
                  <a:gd name="T10" fmla="*/ 1 w 3"/>
                  <a:gd name="T11" fmla="*/ 2 h 3"/>
                  <a:gd name="T12" fmla="*/ 2 w 3"/>
                  <a:gd name="T13" fmla="*/ 3 h 3"/>
                  <a:gd name="T14" fmla="*/ 3 w 3"/>
                  <a:gd name="T1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1" y="2"/>
                    </a:lnTo>
                    <a:lnTo>
                      <a:pt x="2" y="3"/>
                    </a:ln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687">
                <a:extLst>
                  <a:ext uri="{FF2B5EF4-FFF2-40B4-BE49-F238E27FC236}">
                    <a16:creationId xmlns:a16="http://schemas.microsoft.com/office/drawing/2014/main" id="{0F7D07B3-E660-BFF8-5955-6649040A4F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4" y="1304"/>
                <a:ext cx="2" cy="3"/>
              </a:xfrm>
              <a:custGeom>
                <a:avLst/>
                <a:gdLst>
                  <a:gd name="T0" fmla="*/ 3 w 7"/>
                  <a:gd name="T1" fmla="*/ 0 h 7"/>
                  <a:gd name="T2" fmla="*/ 0 w 7"/>
                  <a:gd name="T3" fmla="*/ 1 h 7"/>
                  <a:gd name="T4" fmla="*/ 0 w 7"/>
                  <a:gd name="T5" fmla="*/ 3 h 7"/>
                  <a:gd name="T6" fmla="*/ 2 w 7"/>
                  <a:gd name="T7" fmla="*/ 7 h 7"/>
                  <a:gd name="T8" fmla="*/ 4 w 7"/>
                  <a:gd name="T9" fmla="*/ 6 h 7"/>
                  <a:gd name="T10" fmla="*/ 2 w 7"/>
                  <a:gd name="T11" fmla="*/ 3 h 7"/>
                  <a:gd name="T12" fmla="*/ 4 w 7"/>
                  <a:gd name="T13" fmla="*/ 3 h 7"/>
                  <a:gd name="T14" fmla="*/ 7 w 7"/>
                  <a:gd name="T15" fmla="*/ 3 h 7"/>
                  <a:gd name="T16" fmla="*/ 7 w 7"/>
                  <a:gd name="T17" fmla="*/ 2 h 7"/>
                  <a:gd name="T18" fmla="*/ 3 w 7"/>
                  <a:gd name="T1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" h="7">
                    <a:moveTo>
                      <a:pt x="3" y="0"/>
                    </a:moveTo>
                    <a:lnTo>
                      <a:pt x="0" y="1"/>
                    </a:lnTo>
                    <a:lnTo>
                      <a:pt x="0" y="3"/>
                    </a:lnTo>
                    <a:lnTo>
                      <a:pt x="2" y="7"/>
                    </a:lnTo>
                    <a:lnTo>
                      <a:pt x="4" y="6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7" y="3"/>
                    </a:lnTo>
                    <a:lnTo>
                      <a:pt x="7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688">
                <a:extLst>
                  <a:ext uri="{FF2B5EF4-FFF2-40B4-BE49-F238E27FC236}">
                    <a16:creationId xmlns:a16="http://schemas.microsoft.com/office/drawing/2014/main" id="{C45098C9-A777-C266-F249-5AC212EF35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1278"/>
                <a:ext cx="4" cy="4"/>
              </a:xfrm>
              <a:custGeom>
                <a:avLst/>
                <a:gdLst>
                  <a:gd name="T0" fmla="*/ 8 w 11"/>
                  <a:gd name="T1" fmla="*/ 6 h 11"/>
                  <a:gd name="T2" fmla="*/ 5 w 11"/>
                  <a:gd name="T3" fmla="*/ 4 h 11"/>
                  <a:gd name="T4" fmla="*/ 5 w 11"/>
                  <a:gd name="T5" fmla="*/ 2 h 11"/>
                  <a:gd name="T6" fmla="*/ 2 w 11"/>
                  <a:gd name="T7" fmla="*/ 0 h 11"/>
                  <a:gd name="T8" fmla="*/ 1 w 11"/>
                  <a:gd name="T9" fmla="*/ 1 h 11"/>
                  <a:gd name="T10" fmla="*/ 1 w 11"/>
                  <a:gd name="T11" fmla="*/ 4 h 11"/>
                  <a:gd name="T12" fmla="*/ 0 w 11"/>
                  <a:gd name="T13" fmla="*/ 5 h 11"/>
                  <a:gd name="T14" fmla="*/ 3 w 11"/>
                  <a:gd name="T15" fmla="*/ 6 h 11"/>
                  <a:gd name="T16" fmla="*/ 6 w 11"/>
                  <a:gd name="T17" fmla="*/ 6 h 11"/>
                  <a:gd name="T18" fmla="*/ 8 w 11"/>
                  <a:gd name="T19" fmla="*/ 9 h 11"/>
                  <a:gd name="T20" fmla="*/ 9 w 11"/>
                  <a:gd name="T21" fmla="*/ 10 h 11"/>
                  <a:gd name="T22" fmla="*/ 11 w 11"/>
                  <a:gd name="T23" fmla="*/ 11 h 11"/>
                  <a:gd name="T24" fmla="*/ 11 w 11"/>
                  <a:gd name="T25" fmla="*/ 9 h 11"/>
                  <a:gd name="T26" fmla="*/ 11 w 11"/>
                  <a:gd name="T27" fmla="*/ 8 h 11"/>
                  <a:gd name="T28" fmla="*/ 8 w 11"/>
                  <a:gd name="T2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" h="11">
                    <a:moveTo>
                      <a:pt x="8" y="6"/>
                    </a:moveTo>
                    <a:lnTo>
                      <a:pt x="5" y="4"/>
                    </a:lnTo>
                    <a:lnTo>
                      <a:pt x="5" y="2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1" y="4"/>
                    </a:lnTo>
                    <a:lnTo>
                      <a:pt x="0" y="5"/>
                    </a:lnTo>
                    <a:lnTo>
                      <a:pt x="3" y="6"/>
                    </a:lnTo>
                    <a:lnTo>
                      <a:pt x="6" y="6"/>
                    </a:lnTo>
                    <a:lnTo>
                      <a:pt x="8" y="9"/>
                    </a:lnTo>
                    <a:lnTo>
                      <a:pt x="9" y="10"/>
                    </a:lnTo>
                    <a:lnTo>
                      <a:pt x="11" y="11"/>
                    </a:lnTo>
                    <a:lnTo>
                      <a:pt x="11" y="9"/>
                    </a:lnTo>
                    <a:lnTo>
                      <a:pt x="11" y="8"/>
                    </a:lnTo>
                    <a:lnTo>
                      <a:pt x="8" y="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689">
                <a:extLst>
                  <a:ext uri="{FF2B5EF4-FFF2-40B4-BE49-F238E27FC236}">
                    <a16:creationId xmlns:a16="http://schemas.microsoft.com/office/drawing/2014/main" id="{367A273B-D56E-E9BC-C3A0-2A52ED6A89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2" y="1296"/>
                <a:ext cx="4" cy="5"/>
              </a:xfrm>
              <a:custGeom>
                <a:avLst/>
                <a:gdLst>
                  <a:gd name="T0" fmla="*/ 5 w 11"/>
                  <a:gd name="T1" fmla="*/ 10 h 13"/>
                  <a:gd name="T2" fmla="*/ 6 w 11"/>
                  <a:gd name="T3" fmla="*/ 12 h 13"/>
                  <a:gd name="T4" fmla="*/ 9 w 11"/>
                  <a:gd name="T5" fmla="*/ 13 h 13"/>
                  <a:gd name="T6" fmla="*/ 9 w 11"/>
                  <a:gd name="T7" fmla="*/ 11 h 13"/>
                  <a:gd name="T8" fmla="*/ 9 w 11"/>
                  <a:gd name="T9" fmla="*/ 10 h 13"/>
                  <a:gd name="T10" fmla="*/ 10 w 11"/>
                  <a:gd name="T11" fmla="*/ 10 h 13"/>
                  <a:gd name="T12" fmla="*/ 11 w 11"/>
                  <a:gd name="T13" fmla="*/ 6 h 13"/>
                  <a:gd name="T14" fmla="*/ 10 w 11"/>
                  <a:gd name="T15" fmla="*/ 3 h 13"/>
                  <a:gd name="T16" fmla="*/ 10 w 11"/>
                  <a:gd name="T17" fmla="*/ 2 h 13"/>
                  <a:gd name="T18" fmla="*/ 9 w 11"/>
                  <a:gd name="T19" fmla="*/ 0 h 13"/>
                  <a:gd name="T20" fmla="*/ 5 w 11"/>
                  <a:gd name="T21" fmla="*/ 0 h 13"/>
                  <a:gd name="T22" fmla="*/ 2 w 11"/>
                  <a:gd name="T23" fmla="*/ 3 h 13"/>
                  <a:gd name="T24" fmla="*/ 0 w 11"/>
                  <a:gd name="T25" fmla="*/ 5 h 13"/>
                  <a:gd name="T26" fmla="*/ 5 w 11"/>
                  <a:gd name="T27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" h="13">
                    <a:moveTo>
                      <a:pt x="5" y="10"/>
                    </a:moveTo>
                    <a:lnTo>
                      <a:pt x="6" y="12"/>
                    </a:lnTo>
                    <a:lnTo>
                      <a:pt x="9" y="13"/>
                    </a:lnTo>
                    <a:lnTo>
                      <a:pt x="9" y="11"/>
                    </a:lnTo>
                    <a:lnTo>
                      <a:pt x="9" y="10"/>
                    </a:lnTo>
                    <a:lnTo>
                      <a:pt x="10" y="10"/>
                    </a:lnTo>
                    <a:lnTo>
                      <a:pt x="11" y="6"/>
                    </a:lnTo>
                    <a:lnTo>
                      <a:pt x="10" y="3"/>
                    </a:lnTo>
                    <a:lnTo>
                      <a:pt x="10" y="2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2" y="3"/>
                    </a:lnTo>
                    <a:lnTo>
                      <a:pt x="0" y="5"/>
                    </a:lnTo>
                    <a:lnTo>
                      <a:pt x="5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690">
                <a:extLst>
                  <a:ext uri="{FF2B5EF4-FFF2-40B4-BE49-F238E27FC236}">
                    <a16:creationId xmlns:a16="http://schemas.microsoft.com/office/drawing/2014/main" id="{43EC213E-5F2B-DC49-E31F-04106C6970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8" y="1302"/>
                <a:ext cx="3" cy="3"/>
              </a:xfrm>
              <a:custGeom>
                <a:avLst/>
                <a:gdLst>
                  <a:gd name="T0" fmla="*/ 11 w 11"/>
                  <a:gd name="T1" fmla="*/ 0 h 10"/>
                  <a:gd name="T2" fmla="*/ 8 w 11"/>
                  <a:gd name="T3" fmla="*/ 2 h 10"/>
                  <a:gd name="T4" fmla="*/ 5 w 11"/>
                  <a:gd name="T5" fmla="*/ 8 h 10"/>
                  <a:gd name="T6" fmla="*/ 2 w 11"/>
                  <a:gd name="T7" fmla="*/ 9 h 10"/>
                  <a:gd name="T8" fmla="*/ 1 w 11"/>
                  <a:gd name="T9" fmla="*/ 10 h 10"/>
                  <a:gd name="T10" fmla="*/ 0 w 11"/>
                  <a:gd name="T11" fmla="*/ 7 h 10"/>
                  <a:gd name="T12" fmla="*/ 1 w 11"/>
                  <a:gd name="T13" fmla="*/ 5 h 10"/>
                  <a:gd name="T14" fmla="*/ 4 w 11"/>
                  <a:gd name="T15" fmla="*/ 4 h 10"/>
                  <a:gd name="T16" fmla="*/ 6 w 11"/>
                  <a:gd name="T17" fmla="*/ 0 h 10"/>
                  <a:gd name="T18" fmla="*/ 11 w 11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" h="10">
                    <a:moveTo>
                      <a:pt x="11" y="0"/>
                    </a:moveTo>
                    <a:lnTo>
                      <a:pt x="8" y="2"/>
                    </a:lnTo>
                    <a:lnTo>
                      <a:pt x="5" y="8"/>
                    </a:lnTo>
                    <a:lnTo>
                      <a:pt x="2" y="9"/>
                    </a:lnTo>
                    <a:lnTo>
                      <a:pt x="1" y="10"/>
                    </a:lnTo>
                    <a:lnTo>
                      <a:pt x="0" y="7"/>
                    </a:lnTo>
                    <a:lnTo>
                      <a:pt x="1" y="5"/>
                    </a:lnTo>
                    <a:lnTo>
                      <a:pt x="4" y="4"/>
                    </a:lnTo>
                    <a:lnTo>
                      <a:pt x="6" y="0"/>
                    </a:lnTo>
                    <a:lnTo>
                      <a:pt x="11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691">
                <a:extLst>
                  <a:ext uri="{FF2B5EF4-FFF2-40B4-BE49-F238E27FC236}">
                    <a16:creationId xmlns:a16="http://schemas.microsoft.com/office/drawing/2014/main" id="{1F532B8C-07B9-960A-3D22-A5FFE89DB8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8" y="1300"/>
                <a:ext cx="2" cy="1"/>
              </a:xfrm>
              <a:custGeom>
                <a:avLst/>
                <a:gdLst>
                  <a:gd name="T0" fmla="*/ 4 w 5"/>
                  <a:gd name="T1" fmla="*/ 3 h 5"/>
                  <a:gd name="T2" fmla="*/ 5 w 5"/>
                  <a:gd name="T3" fmla="*/ 4 h 5"/>
                  <a:gd name="T4" fmla="*/ 4 w 5"/>
                  <a:gd name="T5" fmla="*/ 4 h 5"/>
                  <a:gd name="T6" fmla="*/ 3 w 5"/>
                  <a:gd name="T7" fmla="*/ 4 h 5"/>
                  <a:gd name="T8" fmla="*/ 3 w 5"/>
                  <a:gd name="T9" fmla="*/ 5 h 5"/>
                  <a:gd name="T10" fmla="*/ 0 w 5"/>
                  <a:gd name="T11" fmla="*/ 3 h 5"/>
                  <a:gd name="T12" fmla="*/ 0 w 5"/>
                  <a:gd name="T13" fmla="*/ 0 h 5"/>
                  <a:gd name="T14" fmla="*/ 3 w 5"/>
                  <a:gd name="T15" fmla="*/ 1 h 5"/>
                  <a:gd name="T16" fmla="*/ 4 w 5"/>
                  <a:gd name="T17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5">
                    <a:moveTo>
                      <a:pt x="4" y="3"/>
                    </a:moveTo>
                    <a:lnTo>
                      <a:pt x="5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3" y="5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3" y="1"/>
                    </a:lnTo>
                    <a:lnTo>
                      <a:pt x="4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692">
                <a:extLst>
                  <a:ext uri="{FF2B5EF4-FFF2-40B4-BE49-F238E27FC236}">
                    <a16:creationId xmlns:a16="http://schemas.microsoft.com/office/drawing/2014/main" id="{C42B0AD6-BCB3-E250-4FB0-593484DE24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2" y="1277"/>
                <a:ext cx="2" cy="2"/>
              </a:xfrm>
              <a:custGeom>
                <a:avLst/>
                <a:gdLst>
                  <a:gd name="T0" fmla="*/ 5 w 5"/>
                  <a:gd name="T1" fmla="*/ 2 h 7"/>
                  <a:gd name="T2" fmla="*/ 2 w 5"/>
                  <a:gd name="T3" fmla="*/ 0 h 7"/>
                  <a:gd name="T4" fmla="*/ 0 w 5"/>
                  <a:gd name="T5" fmla="*/ 1 h 7"/>
                  <a:gd name="T6" fmla="*/ 1 w 5"/>
                  <a:gd name="T7" fmla="*/ 6 h 7"/>
                  <a:gd name="T8" fmla="*/ 2 w 5"/>
                  <a:gd name="T9" fmla="*/ 7 h 7"/>
                  <a:gd name="T10" fmla="*/ 2 w 5"/>
                  <a:gd name="T11" fmla="*/ 6 h 7"/>
                  <a:gd name="T12" fmla="*/ 3 w 5"/>
                  <a:gd name="T13" fmla="*/ 6 h 7"/>
                  <a:gd name="T14" fmla="*/ 4 w 5"/>
                  <a:gd name="T15" fmla="*/ 5 h 7"/>
                  <a:gd name="T16" fmla="*/ 5 w 5"/>
                  <a:gd name="T17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7">
                    <a:moveTo>
                      <a:pt x="5" y="2"/>
                    </a:moveTo>
                    <a:lnTo>
                      <a:pt x="2" y="0"/>
                    </a:lnTo>
                    <a:lnTo>
                      <a:pt x="0" y="1"/>
                    </a:lnTo>
                    <a:lnTo>
                      <a:pt x="1" y="6"/>
                    </a:lnTo>
                    <a:lnTo>
                      <a:pt x="2" y="7"/>
                    </a:lnTo>
                    <a:lnTo>
                      <a:pt x="2" y="6"/>
                    </a:lnTo>
                    <a:lnTo>
                      <a:pt x="3" y="6"/>
                    </a:lnTo>
                    <a:lnTo>
                      <a:pt x="4" y="5"/>
                    </a:lnTo>
                    <a:lnTo>
                      <a:pt x="5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693">
                <a:extLst>
                  <a:ext uri="{FF2B5EF4-FFF2-40B4-BE49-F238E27FC236}">
                    <a16:creationId xmlns:a16="http://schemas.microsoft.com/office/drawing/2014/main" id="{269DFE49-E46A-E2A8-63F9-8FC26389A5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4" y="1287"/>
                <a:ext cx="1" cy="2"/>
              </a:xfrm>
              <a:custGeom>
                <a:avLst/>
                <a:gdLst>
                  <a:gd name="T0" fmla="*/ 4 w 4"/>
                  <a:gd name="T1" fmla="*/ 3 h 6"/>
                  <a:gd name="T2" fmla="*/ 3 w 4"/>
                  <a:gd name="T3" fmla="*/ 5 h 6"/>
                  <a:gd name="T4" fmla="*/ 3 w 4"/>
                  <a:gd name="T5" fmla="*/ 6 h 6"/>
                  <a:gd name="T6" fmla="*/ 1 w 4"/>
                  <a:gd name="T7" fmla="*/ 5 h 6"/>
                  <a:gd name="T8" fmla="*/ 1 w 4"/>
                  <a:gd name="T9" fmla="*/ 4 h 6"/>
                  <a:gd name="T10" fmla="*/ 0 w 4"/>
                  <a:gd name="T11" fmla="*/ 1 h 6"/>
                  <a:gd name="T12" fmla="*/ 2 w 4"/>
                  <a:gd name="T13" fmla="*/ 0 h 6"/>
                  <a:gd name="T14" fmla="*/ 4 w 4"/>
                  <a:gd name="T15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6">
                    <a:moveTo>
                      <a:pt x="4" y="3"/>
                    </a:moveTo>
                    <a:lnTo>
                      <a:pt x="3" y="5"/>
                    </a:lnTo>
                    <a:lnTo>
                      <a:pt x="3" y="6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694">
                <a:extLst>
                  <a:ext uri="{FF2B5EF4-FFF2-40B4-BE49-F238E27FC236}">
                    <a16:creationId xmlns:a16="http://schemas.microsoft.com/office/drawing/2014/main" id="{9E43A085-B52A-BD8B-9747-32F8255DFF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1296"/>
                <a:ext cx="3" cy="2"/>
              </a:xfrm>
              <a:custGeom>
                <a:avLst/>
                <a:gdLst>
                  <a:gd name="T0" fmla="*/ 1 w 7"/>
                  <a:gd name="T1" fmla="*/ 4 h 6"/>
                  <a:gd name="T2" fmla="*/ 2 w 7"/>
                  <a:gd name="T3" fmla="*/ 4 h 6"/>
                  <a:gd name="T4" fmla="*/ 3 w 7"/>
                  <a:gd name="T5" fmla="*/ 6 h 6"/>
                  <a:gd name="T6" fmla="*/ 4 w 7"/>
                  <a:gd name="T7" fmla="*/ 6 h 6"/>
                  <a:gd name="T8" fmla="*/ 7 w 7"/>
                  <a:gd name="T9" fmla="*/ 4 h 6"/>
                  <a:gd name="T10" fmla="*/ 6 w 7"/>
                  <a:gd name="T11" fmla="*/ 0 h 6"/>
                  <a:gd name="T12" fmla="*/ 3 w 7"/>
                  <a:gd name="T13" fmla="*/ 0 h 6"/>
                  <a:gd name="T14" fmla="*/ 0 w 7"/>
                  <a:gd name="T15" fmla="*/ 0 h 6"/>
                  <a:gd name="T16" fmla="*/ 1 w 7"/>
                  <a:gd name="T1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6">
                    <a:moveTo>
                      <a:pt x="1" y="4"/>
                    </a:moveTo>
                    <a:lnTo>
                      <a:pt x="2" y="4"/>
                    </a:lnTo>
                    <a:lnTo>
                      <a:pt x="3" y="6"/>
                    </a:lnTo>
                    <a:lnTo>
                      <a:pt x="4" y="6"/>
                    </a:lnTo>
                    <a:lnTo>
                      <a:pt x="7" y="4"/>
                    </a:lnTo>
                    <a:lnTo>
                      <a:pt x="6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1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695">
                <a:extLst>
                  <a:ext uri="{FF2B5EF4-FFF2-40B4-BE49-F238E27FC236}">
                    <a16:creationId xmlns:a16="http://schemas.microsoft.com/office/drawing/2014/main" id="{58BBAAE4-E261-1037-F2DA-67F22C4984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3" y="1300"/>
                <a:ext cx="2" cy="3"/>
              </a:xfrm>
              <a:custGeom>
                <a:avLst/>
                <a:gdLst>
                  <a:gd name="T0" fmla="*/ 5 w 6"/>
                  <a:gd name="T1" fmla="*/ 5 h 8"/>
                  <a:gd name="T2" fmla="*/ 6 w 6"/>
                  <a:gd name="T3" fmla="*/ 1 h 8"/>
                  <a:gd name="T4" fmla="*/ 5 w 6"/>
                  <a:gd name="T5" fmla="*/ 0 h 8"/>
                  <a:gd name="T6" fmla="*/ 5 w 6"/>
                  <a:gd name="T7" fmla="*/ 1 h 8"/>
                  <a:gd name="T8" fmla="*/ 2 w 6"/>
                  <a:gd name="T9" fmla="*/ 5 h 8"/>
                  <a:gd name="T10" fmla="*/ 0 w 6"/>
                  <a:gd name="T11" fmla="*/ 7 h 8"/>
                  <a:gd name="T12" fmla="*/ 0 w 6"/>
                  <a:gd name="T13" fmla="*/ 8 h 8"/>
                  <a:gd name="T14" fmla="*/ 1 w 6"/>
                  <a:gd name="T15" fmla="*/ 7 h 8"/>
                  <a:gd name="T16" fmla="*/ 4 w 6"/>
                  <a:gd name="T17" fmla="*/ 6 h 8"/>
                  <a:gd name="T18" fmla="*/ 5 w 6"/>
                  <a:gd name="T1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8">
                    <a:moveTo>
                      <a:pt x="5" y="5"/>
                    </a:moveTo>
                    <a:lnTo>
                      <a:pt x="6" y="1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2" y="5"/>
                    </a:lnTo>
                    <a:lnTo>
                      <a:pt x="0" y="7"/>
                    </a:lnTo>
                    <a:lnTo>
                      <a:pt x="0" y="8"/>
                    </a:lnTo>
                    <a:lnTo>
                      <a:pt x="1" y="7"/>
                    </a:lnTo>
                    <a:lnTo>
                      <a:pt x="4" y="6"/>
                    </a:lnTo>
                    <a:lnTo>
                      <a:pt x="5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696">
                <a:extLst>
                  <a:ext uri="{FF2B5EF4-FFF2-40B4-BE49-F238E27FC236}">
                    <a16:creationId xmlns:a16="http://schemas.microsoft.com/office/drawing/2014/main" id="{95D0D671-4EAC-B39E-AE28-B441C3DDF7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1308"/>
                <a:ext cx="4" cy="4"/>
              </a:xfrm>
              <a:custGeom>
                <a:avLst/>
                <a:gdLst>
                  <a:gd name="T0" fmla="*/ 10 w 11"/>
                  <a:gd name="T1" fmla="*/ 3 h 11"/>
                  <a:gd name="T2" fmla="*/ 11 w 11"/>
                  <a:gd name="T3" fmla="*/ 3 h 11"/>
                  <a:gd name="T4" fmla="*/ 10 w 11"/>
                  <a:gd name="T5" fmla="*/ 7 h 11"/>
                  <a:gd name="T6" fmla="*/ 10 w 11"/>
                  <a:gd name="T7" fmla="*/ 8 h 11"/>
                  <a:gd name="T8" fmla="*/ 9 w 11"/>
                  <a:gd name="T9" fmla="*/ 10 h 11"/>
                  <a:gd name="T10" fmla="*/ 6 w 11"/>
                  <a:gd name="T11" fmla="*/ 11 h 11"/>
                  <a:gd name="T12" fmla="*/ 5 w 11"/>
                  <a:gd name="T13" fmla="*/ 10 h 11"/>
                  <a:gd name="T14" fmla="*/ 5 w 11"/>
                  <a:gd name="T15" fmla="*/ 8 h 11"/>
                  <a:gd name="T16" fmla="*/ 3 w 11"/>
                  <a:gd name="T17" fmla="*/ 3 h 11"/>
                  <a:gd name="T18" fmla="*/ 0 w 11"/>
                  <a:gd name="T19" fmla="*/ 0 h 11"/>
                  <a:gd name="T20" fmla="*/ 1 w 11"/>
                  <a:gd name="T21" fmla="*/ 0 h 11"/>
                  <a:gd name="T22" fmla="*/ 5 w 11"/>
                  <a:gd name="T23" fmla="*/ 2 h 11"/>
                  <a:gd name="T24" fmla="*/ 10 w 11"/>
                  <a:gd name="T25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11">
                    <a:moveTo>
                      <a:pt x="10" y="3"/>
                    </a:moveTo>
                    <a:lnTo>
                      <a:pt x="11" y="3"/>
                    </a:lnTo>
                    <a:lnTo>
                      <a:pt x="10" y="7"/>
                    </a:lnTo>
                    <a:lnTo>
                      <a:pt x="10" y="8"/>
                    </a:lnTo>
                    <a:lnTo>
                      <a:pt x="9" y="10"/>
                    </a:lnTo>
                    <a:lnTo>
                      <a:pt x="6" y="11"/>
                    </a:lnTo>
                    <a:lnTo>
                      <a:pt x="5" y="10"/>
                    </a:lnTo>
                    <a:lnTo>
                      <a:pt x="5" y="8"/>
                    </a:lnTo>
                    <a:lnTo>
                      <a:pt x="3" y="3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5" y="2"/>
                    </a:lnTo>
                    <a:lnTo>
                      <a:pt x="10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697">
                <a:extLst>
                  <a:ext uri="{FF2B5EF4-FFF2-40B4-BE49-F238E27FC236}">
                    <a16:creationId xmlns:a16="http://schemas.microsoft.com/office/drawing/2014/main" id="{3B2754B3-D584-2860-0C80-12D060C570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1308"/>
                <a:ext cx="3" cy="3"/>
              </a:xfrm>
              <a:custGeom>
                <a:avLst/>
                <a:gdLst>
                  <a:gd name="T0" fmla="*/ 0 w 9"/>
                  <a:gd name="T1" fmla="*/ 7 h 7"/>
                  <a:gd name="T2" fmla="*/ 3 w 9"/>
                  <a:gd name="T3" fmla="*/ 6 h 7"/>
                  <a:gd name="T4" fmla="*/ 3 w 9"/>
                  <a:gd name="T5" fmla="*/ 4 h 7"/>
                  <a:gd name="T6" fmla="*/ 5 w 9"/>
                  <a:gd name="T7" fmla="*/ 5 h 7"/>
                  <a:gd name="T8" fmla="*/ 8 w 9"/>
                  <a:gd name="T9" fmla="*/ 6 h 7"/>
                  <a:gd name="T10" fmla="*/ 8 w 9"/>
                  <a:gd name="T11" fmla="*/ 5 h 7"/>
                  <a:gd name="T12" fmla="*/ 8 w 9"/>
                  <a:gd name="T13" fmla="*/ 4 h 7"/>
                  <a:gd name="T14" fmla="*/ 9 w 9"/>
                  <a:gd name="T15" fmla="*/ 4 h 7"/>
                  <a:gd name="T16" fmla="*/ 6 w 9"/>
                  <a:gd name="T17" fmla="*/ 0 h 7"/>
                  <a:gd name="T18" fmla="*/ 2 w 9"/>
                  <a:gd name="T19" fmla="*/ 0 h 7"/>
                  <a:gd name="T20" fmla="*/ 0 w 9"/>
                  <a:gd name="T21" fmla="*/ 1 h 7"/>
                  <a:gd name="T22" fmla="*/ 0 w 9"/>
                  <a:gd name="T2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7">
                    <a:moveTo>
                      <a:pt x="0" y="7"/>
                    </a:moveTo>
                    <a:lnTo>
                      <a:pt x="3" y="6"/>
                    </a:lnTo>
                    <a:lnTo>
                      <a:pt x="3" y="4"/>
                    </a:lnTo>
                    <a:lnTo>
                      <a:pt x="5" y="5"/>
                    </a:lnTo>
                    <a:lnTo>
                      <a:pt x="8" y="6"/>
                    </a:lnTo>
                    <a:lnTo>
                      <a:pt x="8" y="5"/>
                    </a:lnTo>
                    <a:lnTo>
                      <a:pt x="8" y="4"/>
                    </a:lnTo>
                    <a:lnTo>
                      <a:pt x="9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1"/>
                    </a:lnTo>
                    <a:lnTo>
                      <a:pt x="0" y="7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698">
                <a:extLst>
                  <a:ext uri="{FF2B5EF4-FFF2-40B4-BE49-F238E27FC236}">
                    <a16:creationId xmlns:a16="http://schemas.microsoft.com/office/drawing/2014/main" id="{FD0C76CF-ACE1-14C2-4FB5-F27D776C44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2" y="1287"/>
                <a:ext cx="1" cy="2"/>
              </a:xfrm>
              <a:custGeom>
                <a:avLst/>
                <a:gdLst>
                  <a:gd name="T0" fmla="*/ 0 w 5"/>
                  <a:gd name="T1" fmla="*/ 5 h 5"/>
                  <a:gd name="T2" fmla="*/ 3 w 5"/>
                  <a:gd name="T3" fmla="*/ 4 h 5"/>
                  <a:gd name="T4" fmla="*/ 5 w 5"/>
                  <a:gd name="T5" fmla="*/ 2 h 5"/>
                  <a:gd name="T6" fmla="*/ 4 w 5"/>
                  <a:gd name="T7" fmla="*/ 0 h 5"/>
                  <a:gd name="T8" fmla="*/ 3 w 5"/>
                  <a:gd name="T9" fmla="*/ 0 h 5"/>
                  <a:gd name="T10" fmla="*/ 0 w 5"/>
                  <a:gd name="T11" fmla="*/ 3 h 5"/>
                  <a:gd name="T12" fmla="*/ 0 w 5"/>
                  <a:gd name="T13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5">
                    <a:moveTo>
                      <a:pt x="0" y="5"/>
                    </a:moveTo>
                    <a:lnTo>
                      <a:pt x="3" y="4"/>
                    </a:lnTo>
                    <a:lnTo>
                      <a:pt x="5" y="2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699">
                <a:extLst>
                  <a:ext uri="{FF2B5EF4-FFF2-40B4-BE49-F238E27FC236}">
                    <a16:creationId xmlns:a16="http://schemas.microsoft.com/office/drawing/2014/main" id="{0787DF9A-A92B-67E6-71A0-F94C4BB379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7" y="1293"/>
                <a:ext cx="1" cy="1"/>
              </a:xfrm>
              <a:custGeom>
                <a:avLst/>
                <a:gdLst>
                  <a:gd name="T0" fmla="*/ 0 w 3"/>
                  <a:gd name="T1" fmla="*/ 2 h 4"/>
                  <a:gd name="T2" fmla="*/ 0 w 3"/>
                  <a:gd name="T3" fmla="*/ 0 h 4"/>
                  <a:gd name="T4" fmla="*/ 3 w 3"/>
                  <a:gd name="T5" fmla="*/ 2 h 4"/>
                  <a:gd name="T6" fmla="*/ 2 w 3"/>
                  <a:gd name="T7" fmla="*/ 4 h 4"/>
                  <a:gd name="T8" fmla="*/ 0 w 3"/>
                  <a:gd name="T9" fmla="*/ 3 h 4"/>
                  <a:gd name="T10" fmla="*/ 0 w 3"/>
                  <a:gd name="T11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4">
                    <a:moveTo>
                      <a:pt x="0" y="2"/>
                    </a:moveTo>
                    <a:lnTo>
                      <a:pt x="0" y="0"/>
                    </a:lnTo>
                    <a:lnTo>
                      <a:pt x="3" y="2"/>
                    </a:lnTo>
                    <a:lnTo>
                      <a:pt x="2" y="4"/>
                    </a:lnTo>
                    <a:lnTo>
                      <a:pt x="0" y="3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700">
                <a:extLst>
                  <a:ext uri="{FF2B5EF4-FFF2-40B4-BE49-F238E27FC236}">
                    <a16:creationId xmlns:a16="http://schemas.microsoft.com/office/drawing/2014/main" id="{1092DF95-BA22-098C-D8C8-91AF8AE414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8" y="1298"/>
                <a:ext cx="1" cy="1"/>
              </a:xfrm>
              <a:custGeom>
                <a:avLst/>
                <a:gdLst>
                  <a:gd name="T0" fmla="*/ 3 w 3"/>
                  <a:gd name="T1" fmla="*/ 0 h 3"/>
                  <a:gd name="T2" fmla="*/ 1 w 3"/>
                  <a:gd name="T3" fmla="*/ 0 h 3"/>
                  <a:gd name="T4" fmla="*/ 0 w 3"/>
                  <a:gd name="T5" fmla="*/ 1 h 3"/>
                  <a:gd name="T6" fmla="*/ 1 w 3"/>
                  <a:gd name="T7" fmla="*/ 2 h 3"/>
                  <a:gd name="T8" fmla="*/ 2 w 3"/>
                  <a:gd name="T9" fmla="*/ 3 h 3"/>
                  <a:gd name="T10" fmla="*/ 3 w 3"/>
                  <a:gd name="T11" fmla="*/ 3 h 3"/>
                  <a:gd name="T12" fmla="*/ 3 w 3"/>
                  <a:gd name="T13" fmla="*/ 1 h 3"/>
                  <a:gd name="T14" fmla="*/ 3 w 3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1" y="0"/>
                    </a:lnTo>
                    <a:lnTo>
                      <a:pt x="0" y="1"/>
                    </a:lnTo>
                    <a:lnTo>
                      <a:pt x="1" y="2"/>
                    </a:lnTo>
                    <a:lnTo>
                      <a:pt x="2" y="3"/>
                    </a:lnTo>
                    <a:lnTo>
                      <a:pt x="3" y="3"/>
                    </a:lnTo>
                    <a:lnTo>
                      <a:pt x="3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701">
                <a:extLst>
                  <a:ext uri="{FF2B5EF4-FFF2-40B4-BE49-F238E27FC236}">
                    <a16:creationId xmlns:a16="http://schemas.microsoft.com/office/drawing/2014/main" id="{D2F16A75-F0CC-49BF-9C16-08C11DAA05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4" y="1304"/>
                <a:ext cx="2" cy="3"/>
              </a:xfrm>
              <a:custGeom>
                <a:avLst/>
                <a:gdLst>
                  <a:gd name="T0" fmla="*/ 3 w 7"/>
                  <a:gd name="T1" fmla="*/ 0 h 7"/>
                  <a:gd name="T2" fmla="*/ 7 w 7"/>
                  <a:gd name="T3" fmla="*/ 2 h 7"/>
                  <a:gd name="T4" fmla="*/ 7 w 7"/>
                  <a:gd name="T5" fmla="*/ 3 h 7"/>
                  <a:gd name="T6" fmla="*/ 4 w 7"/>
                  <a:gd name="T7" fmla="*/ 3 h 7"/>
                  <a:gd name="T8" fmla="*/ 2 w 7"/>
                  <a:gd name="T9" fmla="*/ 3 h 7"/>
                  <a:gd name="T10" fmla="*/ 4 w 7"/>
                  <a:gd name="T11" fmla="*/ 6 h 7"/>
                  <a:gd name="T12" fmla="*/ 2 w 7"/>
                  <a:gd name="T13" fmla="*/ 7 h 7"/>
                  <a:gd name="T14" fmla="*/ 0 w 7"/>
                  <a:gd name="T15" fmla="*/ 3 h 7"/>
                  <a:gd name="T16" fmla="*/ 0 w 7"/>
                  <a:gd name="T17" fmla="*/ 1 h 7"/>
                  <a:gd name="T18" fmla="*/ 3 w 7"/>
                  <a:gd name="T1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" h="7">
                    <a:moveTo>
                      <a:pt x="3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4" y="6"/>
                    </a:lnTo>
                    <a:lnTo>
                      <a:pt x="2" y="7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702">
                <a:extLst>
                  <a:ext uri="{FF2B5EF4-FFF2-40B4-BE49-F238E27FC236}">
                    <a16:creationId xmlns:a16="http://schemas.microsoft.com/office/drawing/2014/main" id="{E0D1DAED-9EE8-C6BD-02F8-DB785455ED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4" y="1342"/>
                <a:ext cx="3" cy="5"/>
              </a:xfrm>
              <a:custGeom>
                <a:avLst/>
                <a:gdLst>
                  <a:gd name="T0" fmla="*/ 8 w 10"/>
                  <a:gd name="T1" fmla="*/ 14 h 15"/>
                  <a:gd name="T2" fmla="*/ 8 w 10"/>
                  <a:gd name="T3" fmla="*/ 10 h 15"/>
                  <a:gd name="T4" fmla="*/ 8 w 10"/>
                  <a:gd name="T5" fmla="*/ 7 h 15"/>
                  <a:gd name="T6" fmla="*/ 8 w 10"/>
                  <a:gd name="T7" fmla="*/ 5 h 15"/>
                  <a:gd name="T8" fmla="*/ 8 w 10"/>
                  <a:gd name="T9" fmla="*/ 4 h 15"/>
                  <a:gd name="T10" fmla="*/ 10 w 10"/>
                  <a:gd name="T11" fmla="*/ 4 h 15"/>
                  <a:gd name="T12" fmla="*/ 8 w 10"/>
                  <a:gd name="T13" fmla="*/ 1 h 15"/>
                  <a:gd name="T14" fmla="*/ 8 w 10"/>
                  <a:gd name="T15" fmla="*/ 0 h 15"/>
                  <a:gd name="T16" fmla="*/ 7 w 10"/>
                  <a:gd name="T17" fmla="*/ 0 h 15"/>
                  <a:gd name="T18" fmla="*/ 7 w 10"/>
                  <a:gd name="T19" fmla="*/ 3 h 15"/>
                  <a:gd name="T20" fmla="*/ 3 w 10"/>
                  <a:gd name="T21" fmla="*/ 8 h 15"/>
                  <a:gd name="T22" fmla="*/ 0 w 10"/>
                  <a:gd name="T23" fmla="*/ 10 h 15"/>
                  <a:gd name="T24" fmla="*/ 2 w 10"/>
                  <a:gd name="T25" fmla="*/ 14 h 15"/>
                  <a:gd name="T26" fmla="*/ 4 w 10"/>
                  <a:gd name="T27" fmla="*/ 15 h 15"/>
                  <a:gd name="T28" fmla="*/ 8 w 10"/>
                  <a:gd name="T2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" h="15">
                    <a:moveTo>
                      <a:pt x="8" y="14"/>
                    </a:moveTo>
                    <a:lnTo>
                      <a:pt x="8" y="10"/>
                    </a:lnTo>
                    <a:lnTo>
                      <a:pt x="8" y="7"/>
                    </a:lnTo>
                    <a:lnTo>
                      <a:pt x="8" y="5"/>
                    </a:lnTo>
                    <a:lnTo>
                      <a:pt x="8" y="4"/>
                    </a:lnTo>
                    <a:lnTo>
                      <a:pt x="10" y="4"/>
                    </a:lnTo>
                    <a:lnTo>
                      <a:pt x="8" y="1"/>
                    </a:lnTo>
                    <a:lnTo>
                      <a:pt x="8" y="0"/>
                    </a:lnTo>
                    <a:lnTo>
                      <a:pt x="7" y="0"/>
                    </a:lnTo>
                    <a:lnTo>
                      <a:pt x="7" y="3"/>
                    </a:lnTo>
                    <a:lnTo>
                      <a:pt x="3" y="8"/>
                    </a:lnTo>
                    <a:lnTo>
                      <a:pt x="0" y="10"/>
                    </a:lnTo>
                    <a:lnTo>
                      <a:pt x="2" y="14"/>
                    </a:lnTo>
                    <a:lnTo>
                      <a:pt x="4" y="15"/>
                    </a:lnTo>
                    <a:lnTo>
                      <a:pt x="8" y="1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703">
                <a:extLst>
                  <a:ext uri="{FF2B5EF4-FFF2-40B4-BE49-F238E27FC236}">
                    <a16:creationId xmlns:a16="http://schemas.microsoft.com/office/drawing/2014/main" id="{9B34F53D-F2CE-B7D5-8A97-4FBF870A1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2" y="1341"/>
                <a:ext cx="2" cy="3"/>
              </a:xfrm>
              <a:custGeom>
                <a:avLst/>
                <a:gdLst>
                  <a:gd name="T0" fmla="*/ 5 w 7"/>
                  <a:gd name="T1" fmla="*/ 7 h 8"/>
                  <a:gd name="T2" fmla="*/ 7 w 7"/>
                  <a:gd name="T3" fmla="*/ 5 h 8"/>
                  <a:gd name="T4" fmla="*/ 7 w 7"/>
                  <a:gd name="T5" fmla="*/ 3 h 8"/>
                  <a:gd name="T6" fmla="*/ 3 w 7"/>
                  <a:gd name="T7" fmla="*/ 0 h 8"/>
                  <a:gd name="T8" fmla="*/ 2 w 7"/>
                  <a:gd name="T9" fmla="*/ 2 h 8"/>
                  <a:gd name="T10" fmla="*/ 0 w 7"/>
                  <a:gd name="T11" fmla="*/ 3 h 8"/>
                  <a:gd name="T12" fmla="*/ 1 w 7"/>
                  <a:gd name="T13" fmla="*/ 7 h 8"/>
                  <a:gd name="T14" fmla="*/ 2 w 7"/>
                  <a:gd name="T15" fmla="*/ 8 h 8"/>
                  <a:gd name="T16" fmla="*/ 5 w 7"/>
                  <a:gd name="T17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5" y="7"/>
                    </a:moveTo>
                    <a:lnTo>
                      <a:pt x="7" y="5"/>
                    </a:lnTo>
                    <a:lnTo>
                      <a:pt x="7" y="3"/>
                    </a:lnTo>
                    <a:lnTo>
                      <a:pt x="3" y="0"/>
                    </a:lnTo>
                    <a:lnTo>
                      <a:pt x="2" y="2"/>
                    </a:lnTo>
                    <a:lnTo>
                      <a:pt x="0" y="3"/>
                    </a:lnTo>
                    <a:lnTo>
                      <a:pt x="1" y="7"/>
                    </a:lnTo>
                    <a:lnTo>
                      <a:pt x="2" y="8"/>
                    </a:lnTo>
                    <a:lnTo>
                      <a:pt x="5" y="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704">
                <a:extLst>
                  <a:ext uri="{FF2B5EF4-FFF2-40B4-BE49-F238E27FC236}">
                    <a16:creationId xmlns:a16="http://schemas.microsoft.com/office/drawing/2014/main" id="{C9C7718F-2E4E-7D43-9307-8798C3242C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" y="1318"/>
                <a:ext cx="3" cy="2"/>
              </a:xfrm>
              <a:custGeom>
                <a:avLst/>
                <a:gdLst>
                  <a:gd name="T0" fmla="*/ 3 w 7"/>
                  <a:gd name="T1" fmla="*/ 0 h 6"/>
                  <a:gd name="T2" fmla="*/ 0 w 7"/>
                  <a:gd name="T3" fmla="*/ 1 h 6"/>
                  <a:gd name="T4" fmla="*/ 3 w 7"/>
                  <a:gd name="T5" fmla="*/ 6 h 6"/>
                  <a:gd name="T6" fmla="*/ 5 w 7"/>
                  <a:gd name="T7" fmla="*/ 5 h 6"/>
                  <a:gd name="T8" fmla="*/ 7 w 7"/>
                  <a:gd name="T9" fmla="*/ 4 h 6"/>
                  <a:gd name="T10" fmla="*/ 6 w 7"/>
                  <a:gd name="T11" fmla="*/ 1 h 6"/>
                  <a:gd name="T12" fmla="*/ 3 w 7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6">
                    <a:moveTo>
                      <a:pt x="3" y="0"/>
                    </a:moveTo>
                    <a:lnTo>
                      <a:pt x="0" y="1"/>
                    </a:lnTo>
                    <a:lnTo>
                      <a:pt x="3" y="6"/>
                    </a:lnTo>
                    <a:lnTo>
                      <a:pt x="5" y="5"/>
                    </a:lnTo>
                    <a:lnTo>
                      <a:pt x="7" y="4"/>
                    </a:lnTo>
                    <a:lnTo>
                      <a:pt x="6" y="1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705">
                <a:extLst>
                  <a:ext uri="{FF2B5EF4-FFF2-40B4-BE49-F238E27FC236}">
                    <a16:creationId xmlns:a16="http://schemas.microsoft.com/office/drawing/2014/main" id="{4AE565D4-A66A-7D44-C53B-2517A4A29A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2" y="1314"/>
                <a:ext cx="3" cy="4"/>
              </a:xfrm>
              <a:custGeom>
                <a:avLst/>
                <a:gdLst>
                  <a:gd name="T0" fmla="*/ 3 w 8"/>
                  <a:gd name="T1" fmla="*/ 10 h 11"/>
                  <a:gd name="T2" fmla="*/ 8 w 8"/>
                  <a:gd name="T3" fmla="*/ 5 h 11"/>
                  <a:gd name="T4" fmla="*/ 7 w 8"/>
                  <a:gd name="T5" fmla="*/ 1 h 11"/>
                  <a:gd name="T6" fmla="*/ 7 w 8"/>
                  <a:gd name="T7" fmla="*/ 0 h 11"/>
                  <a:gd name="T8" fmla="*/ 5 w 8"/>
                  <a:gd name="T9" fmla="*/ 1 h 11"/>
                  <a:gd name="T10" fmla="*/ 4 w 8"/>
                  <a:gd name="T11" fmla="*/ 5 h 11"/>
                  <a:gd name="T12" fmla="*/ 1 w 8"/>
                  <a:gd name="T13" fmla="*/ 9 h 11"/>
                  <a:gd name="T14" fmla="*/ 0 w 8"/>
                  <a:gd name="T15" fmla="*/ 11 h 11"/>
                  <a:gd name="T16" fmla="*/ 1 w 8"/>
                  <a:gd name="T17" fmla="*/ 11 h 11"/>
                  <a:gd name="T18" fmla="*/ 3 w 8"/>
                  <a:gd name="T1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1">
                    <a:moveTo>
                      <a:pt x="3" y="10"/>
                    </a:moveTo>
                    <a:lnTo>
                      <a:pt x="8" y="5"/>
                    </a:lnTo>
                    <a:lnTo>
                      <a:pt x="7" y="1"/>
                    </a:lnTo>
                    <a:lnTo>
                      <a:pt x="7" y="0"/>
                    </a:lnTo>
                    <a:lnTo>
                      <a:pt x="5" y="1"/>
                    </a:lnTo>
                    <a:lnTo>
                      <a:pt x="4" y="5"/>
                    </a:lnTo>
                    <a:lnTo>
                      <a:pt x="1" y="9"/>
                    </a:lnTo>
                    <a:lnTo>
                      <a:pt x="0" y="11"/>
                    </a:lnTo>
                    <a:lnTo>
                      <a:pt x="1" y="11"/>
                    </a:ln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706">
                <a:extLst>
                  <a:ext uri="{FF2B5EF4-FFF2-40B4-BE49-F238E27FC236}">
                    <a16:creationId xmlns:a16="http://schemas.microsoft.com/office/drawing/2014/main" id="{36A7C30C-E4CF-D669-1AC2-6F48D4877F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4" y="1324"/>
                <a:ext cx="6" cy="5"/>
              </a:xfrm>
              <a:custGeom>
                <a:avLst/>
                <a:gdLst>
                  <a:gd name="T0" fmla="*/ 17 w 17"/>
                  <a:gd name="T1" fmla="*/ 13 h 15"/>
                  <a:gd name="T2" fmla="*/ 13 w 17"/>
                  <a:gd name="T3" fmla="*/ 8 h 15"/>
                  <a:gd name="T4" fmla="*/ 13 w 17"/>
                  <a:gd name="T5" fmla="*/ 5 h 15"/>
                  <a:gd name="T6" fmla="*/ 13 w 17"/>
                  <a:gd name="T7" fmla="*/ 2 h 15"/>
                  <a:gd name="T8" fmla="*/ 12 w 17"/>
                  <a:gd name="T9" fmla="*/ 1 h 15"/>
                  <a:gd name="T10" fmla="*/ 9 w 17"/>
                  <a:gd name="T11" fmla="*/ 0 h 15"/>
                  <a:gd name="T12" fmla="*/ 6 w 17"/>
                  <a:gd name="T13" fmla="*/ 1 h 15"/>
                  <a:gd name="T14" fmla="*/ 0 w 17"/>
                  <a:gd name="T15" fmla="*/ 2 h 15"/>
                  <a:gd name="T16" fmla="*/ 1 w 17"/>
                  <a:gd name="T17" fmla="*/ 5 h 15"/>
                  <a:gd name="T18" fmla="*/ 12 w 17"/>
                  <a:gd name="T19" fmla="*/ 15 h 15"/>
                  <a:gd name="T20" fmla="*/ 16 w 17"/>
                  <a:gd name="T21" fmla="*/ 13 h 15"/>
                  <a:gd name="T22" fmla="*/ 17 w 17"/>
                  <a:gd name="T23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" h="15">
                    <a:moveTo>
                      <a:pt x="17" y="13"/>
                    </a:moveTo>
                    <a:lnTo>
                      <a:pt x="13" y="8"/>
                    </a:lnTo>
                    <a:lnTo>
                      <a:pt x="13" y="5"/>
                    </a:lnTo>
                    <a:lnTo>
                      <a:pt x="13" y="2"/>
                    </a:lnTo>
                    <a:lnTo>
                      <a:pt x="12" y="1"/>
                    </a:lnTo>
                    <a:lnTo>
                      <a:pt x="9" y="0"/>
                    </a:lnTo>
                    <a:lnTo>
                      <a:pt x="6" y="1"/>
                    </a:lnTo>
                    <a:lnTo>
                      <a:pt x="0" y="2"/>
                    </a:lnTo>
                    <a:lnTo>
                      <a:pt x="1" y="5"/>
                    </a:lnTo>
                    <a:lnTo>
                      <a:pt x="12" y="15"/>
                    </a:lnTo>
                    <a:lnTo>
                      <a:pt x="16" y="13"/>
                    </a:ln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707">
                <a:extLst>
                  <a:ext uri="{FF2B5EF4-FFF2-40B4-BE49-F238E27FC236}">
                    <a16:creationId xmlns:a16="http://schemas.microsoft.com/office/drawing/2014/main" id="{A547F6CC-B117-54C3-BECA-2709536EE7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0" y="1313"/>
                <a:ext cx="3" cy="3"/>
              </a:xfrm>
              <a:custGeom>
                <a:avLst/>
                <a:gdLst>
                  <a:gd name="T0" fmla="*/ 6 w 7"/>
                  <a:gd name="T1" fmla="*/ 9 h 9"/>
                  <a:gd name="T2" fmla="*/ 7 w 7"/>
                  <a:gd name="T3" fmla="*/ 4 h 9"/>
                  <a:gd name="T4" fmla="*/ 6 w 7"/>
                  <a:gd name="T5" fmla="*/ 2 h 9"/>
                  <a:gd name="T6" fmla="*/ 2 w 7"/>
                  <a:gd name="T7" fmla="*/ 0 h 9"/>
                  <a:gd name="T8" fmla="*/ 1 w 7"/>
                  <a:gd name="T9" fmla="*/ 0 h 9"/>
                  <a:gd name="T10" fmla="*/ 0 w 7"/>
                  <a:gd name="T11" fmla="*/ 1 h 9"/>
                  <a:gd name="T12" fmla="*/ 1 w 7"/>
                  <a:gd name="T13" fmla="*/ 4 h 9"/>
                  <a:gd name="T14" fmla="*/ 3 w 7"/>
                  <a:gd name="T15" fmla="*/ 9 h 9"/>
                  <a:gd name="T16" fmla="*/ 6 w 7"/>
                  <a:gd name="T17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9">
                    <a:moveTo>
                      <a:pt x="6" y="9"/>
                    </a:moveTo>
                    <a:lnTo>
                      <a:pt x="7" y="4"/>
                    </a:lnTo>
                    <a:lnTo>
                      <a:pt x="6" y="2"/>
                    </a:lnTo>
                    <a:lnTo>
                      <a:pt x="2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1" y="4"/>
                    </a:lnTo>
                    <a:lnTo>
                      <a:pt x="3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708">
                <a:extLst>
                  <a:ext uri="{FF2B5EF4-FFF2-40B4-BE49-F238E27FC236}">
                    <a16:creationId xmlns:a16="http://schemas.microsoft.com/office/drawing/2014/main" id="{9747C6B3-72DC-3B9C-8AC8-42F8996D37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8" y="1308"/>
                <a:ext cx="2" cy="3"/>
              </a:xfrm>
              <a:custGeom>
                <a:avLst/>
                <a:gdLst>
                  <a:gd name="T0" fmla="*/ 2 w 7"/>
                  <a:gd name="T1" fmla="*/ 0 h 8"/>
                  <a:gd name="T2" fmla="*/ 0 w 7"/>
                  <a:gd name="T3" fmla="*/ 1 h 8"/>
                  <a:gd name="T4" fmla="*/ 1 w 7"/>
                  <a:gd name="T5" fmla="*/ 4 h 8"/>
                  <a:gd name="T6" fmla="*/ 4 w 7"/>
                  <a:gd name="T7" fmla="*/ 5 h 8"/>
                  <a:gd name="T8" fmla="*/ 2 w 7"/>
                  <a:gd name="T9" fmla="*/ 7 h 8"/>
                  <a:gd name="T10" fmla="*/ 6 w 7"/>
                  <a:gd name="T11" fmla="*/ 8 h 8"/>
                  <a:gd name="T12" fmla="*/ 6 w 7"/>
                  <a:gd name="T13" fmla="*/ 7 h 8"/>
                  <a:gd name="T14" fmla="*/ 7 w 7"/>
                  <a:gd name="T15" fmla="*/ 7 h 8"/>
                  <a:gd name="T16" fmla="*/ 7 w 7"/>
                  <a:gd name="T17" fmla="*/ 5 h 8"/>
                  <a:gd name="T18" fmla="*/ 4 w 7"/>
                  <a:gd name="T19" fmla="*/ 0 h 8"/>
                  <a:gd name="T20" fmla="*/ 2 w 7"/>
                  <a:gd name="T2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lnTo>
                      <a:pt x="0" y="1"/>
                    </a:lnTo>
                    <a:lnTo>
                      <a:pt x="1" y="4"/>
                    </a:lnTo>
                    <a:lnTo>
                      <a:pt x="4" y="5"/>
                    </a:lnTo>
                    <a:lnTo>
                      <a:pt x="2" y="7"/>
                    </a:lnTo>
                    <a:lnTo>
                      <a:pt x="6" y="8"/>
                    </a:lnTo>
                    <a:lnTo>
                      <a:pt x="6" y="7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4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709">
                <a:extLst>
                  <a:ext uri="{FF2B5EF4-FFF2-40B4-BE49-F238E27FC236}">
                    <a16:creationId xmlns:a16="http://schemas.microsoft.com/office/drawing/2014/main" id="{7751E678-09DA-DA25-65CE-62D5209B0C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" y="1328"/>
                <a:ext cx="1" cy="2"/>
              </a:xfrm>
              <a:custGeom>
                <a:avLst/>
                <a:gdLst>
                  <a:gd name="T0" fmla="*/ 4 w 5"/>
                  <a:gd name="T1" fmla="*/ 2 h 5"/>
                  <a:gd name="T2" fmla="*/ 2 w 5"/>
                  <a:gd name="T3" fmla="*/ 0 h 5"/>
                  <a:gd name="T4" fmla="*/ 1 w 5"/>
                  <a:gd name="T5" fmla="*/ 0 h 5"/>
                  <a:gd name="T6" fmla="*/ 0 w 5"/>
                  <a:gd name="T7" fmla="*/ 2 h 5"/>
                  <a:gd name="T8" fmla="*/ 1 w 5"/>
                  <a:gd name="T9" fmla="*/ 3 h 5"/>
                  <a:gd name="T10" fmla="*/ 3 w 5"/>
                  <a:gd name="T11" fmla="*/ 4 h 5"/>
                  <a:gd name="T12" fmla="*/ 5 w 5"/>
                  <a:gd name="T13" fmla="*/ 5 h 5"/>
                  <a:gd name="T14" fmla="*/ 4 w 5"/>
                  <a:gd name="T1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5">
                    <a:moveTo>
                      <a:pt x="4" y="2"/>
                    </a:moveTo>
                    <a:lnTo>
                      <a:pt x="2" y="0"/>
                    </a:lnTo>
                    <a:lnTo>
                      <a:pt x="1" y="0"/>
                    </a:lnTo>
                    <a:lnTo>
                      <a:pt x="0" y="2"/>
                    </a:lnTo>
                    <a:lnTo>
                      <a:pt x="1" y="3"/>
                    </a:lnTo>
                    <a:lnTo>
                      <a:pt x="3" y="4"/>
                    </a:lnTo>
                    <a:lnTo>
                      <a:pt x="5" y="5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710">
                <a:extLst>
                  <a:ext uri="{FF2B5EF4-FFF2-40B4-BE49-F238E27FC236}">
                    <a16:creationId xmlns:a16="http://schemas.microsoft.com/office/drawing/2014/main" id="{069CE272-60DD-B02D-DDD6-2E471CF994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5" y="1320"/>
                <a:ext cx="2" cy="1"/>
              </a:xfrm>
              <a:custGeom>
                <a:avLst/>
                <a:gdLst>
                  <a:gd name="T0" fmla="*/ 0 w 5"/>
                  <a:gd name="T1" fmla="*/ 0 h 4"/>
                  <a:gd name="T2" fmla="*/ 0 w 5"/>
                  <a:gd name="T3" fmla="*/ 3 h 4"/>
                  <a:gd name="T4" fmla="*/ 0 w 5"/>
                  <a:gd name="T5" fmla="*/ 4 h 4"/>
                  <a:gd name="T6" fmla="*/ 3 w 5"/>
                  <a:gd name="T7" fmla="*/ 4 h 4"/>
                  <a:gd name="T8" fmla="*/ 5 w 5"/>
                  <a:gd name="T9" fmla="*/ 2 h 4"/>
                  <a:gd name="T10" fmla="*/ 5 w 5"/>
                  <a:gd name="T11" fmla="*/ 0 h 4"/>
                  <a:gd name="T12" fmla="*/ 0 w 5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4">
                    <a:moveTo>
                      <a:pt x="0" y="0"/>
                    </a:moveTo>
                    <a:lnTo>
                      <a:pt x="0" y="3"/>
                    </a:lnTo>
                    <a:lnTo>
                      <a:pt x="0" y="4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711">
                <a:extLst>
                  <a:ext uri="{FF2B5EF4-FFF2-40B4-BE49-F238E27FC236}">
                    <a16:creationId xmlns:a16="http://schemas.microsoft.com/office/drawing/2014/main" id="{DCAE9920-71B7-7B55-F292-5DF841FCA0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1340"/>
                <a:ext cx="2" cy="3"/>
              </a:xfrm>
              <a:custGeom>
                <a:avLst/>
                <a:gdLst>
                  <a:gd name="T0" fmla="*/ 4 w 6"/>
                  <a:gd name="T1" fmla="*/ 2 h 8"/>
                  <a:gd name="T2" fmla="*/ 3 w 6"/>
                  <a:gd name="T3" fmla="*/ 0 h 8"/>
                  <a:gd name="T4" fmla="*/ 1 w 6"/>
                  <a:gd name="T5" fmla="*/ 1 h 8"/>
                  <a:gd name="T6" fmla="*/ 0 w 6"/>
                  <a:gd name="T7" fmla="*/ 2 h 8"/>
                  <a:gd name="T8" fmla="*/ 1 w 6"/>
                  <a:gd name="T9" fmla="*/ 5 h 8"/>
                  <a:gd name="T10" fmla="*/ 2 w 6"/>
                  <a:gd name="T11" fmla="*/ 6 h 8"/>
                  <a:gd name="T12" fmla="*/ 4 w 6"/>
                  <a:gd name="T13" fmla="*/ 7 h 8"/>
                  <a:gd name="T14" fmla="*/ 5 w 6"/>
                  <a:gd name="T15" fmla="*/ 8 h 8"/>
                  <a:gd name="T16" fmla="*/ 6 w 6"/>
                  <a:gd name="T17" fmla="*/ 6 h 8"/>
                  <a:gd name="T18" fmla="*/ 6 w 6"/>
                  <a:gd name="T19" fmla="*/ 3 h 8"/>
                  <a:gd name="T20" fmla="*/ 4 w 6"/>
                  <a:gd name="T21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8">
                    <a:moveTo>
                      <a:pt x="4" y="2"/>
                    </a:moveTo>
                    <a:lnTo>
                      <a:pt x="3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1" y="5"/>
                    </a:lnTo>
                    <a:lnTo>
                      <a:pt x="2" y="6"/>
                    </a:lnTo>
                    <a:lnTo>
                      <a:pt x="4" y="7"/>
                    </a:lnTo>
                    <a:lnTo>
                      <a:pt x="5" y="8"/>
                    </a:lnTo>
                    <a:lnTo>
                      <a:pt x="6" y="6"/>
                    </a:lnTo>
                    <a:lnTo>
                      <a:pt x="6" y="3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712">
                <a:extLst>
                  <a:ext uri="{FF2B5EF4-FFF2-40B4-BE49-F238E27FC236}">
                    <a16:creationId xmlns:a16="http://schemas.microsoft.com/office/drawing/2014/main" id="{926DF020-88FF-2DAD-2AF2-C93DC3D890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" y="1328"/>
                <a:ext cx="3" cy="2"/>
              </a:xfrm>
              <a:custGeom>
                <a:avLst/>
                <a:gdLst>
                  <a:gd name="T0" fmla="*/ 2 w 8"/>
                  <a:gd name="T1" fmla="*/ 2 h 5"/>
                  <a:gd name="T2" fmla="*/ 0 w 8"/>
                  <a:gd name="T3" fmla="*/ 3 h 5"/>
                  <a:gd name="T4" fmla="*/ 1 w 8"/>
                  <a:gd name="T5" fmla="*/ 4 h 5"/>
                  <a:gd name="T6" fmla="*/ 2 w 8"/>
                  <a:gd name="T7" fmla="*/ 5 h 5"/>
                  <a:gd name="T8" fmla="*/ 4 w 8"/>
                  <a:gd name="T9" fmla="*/ 4 h 5"/>
                  <a:gd name="T10" fmla="*/ 7 w 8"/>
                  <a:gd name="T11" fmla="*/ 4 h 5"/>
                  <a:gd name="T12" fmla="*/ 8 w 8"/>
                  <a:gd name="T13" fmla="*/ 2 h 5"/>
                  <a:gd name="T14" fmla="*/ 7 w 8"/>
                  <a:gd name="T15" fmla="*/ 0 h 5"/>
                  <a:gd name="T16" fmla="*/ 2 w 8"/>
                  <a:gd name="T1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5">
                    <a:moveTo>
                      <a:pt x="2" y="2"/>
                    </a:moveTo>
                    <a:lnTo>
                      <a:pt x="0" y="3"/>
                    </a:lnTo>
                    <a:lnTo>
                      <a:pt x="1" y="4"/>
                    </a:lnTo>
                    <a:lnTo>
                      <a:pt x="2" y="5"/>
                    </a:lnTo>
                    <a:lnTo>
                      <a:pt x="4" y="4"/>
                    </a:lnTo>
                    <a:lnTo>
                      <a:pt x="7" y="4"/>
                    </a:lnTo>
                    <a:lnTo>
                      <a:pt x="8" y="2"/>
                    </a:lnTo>
                    <a:lnTo>
                      <a:pt x="7" y="0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713">
                <a:extLst>
                  <a:ext uri="{FF2B5EF4-FFF2-40B4-BE49-F238E27FC236}">
                    <a16:creationId xmlns:a16="http://schemas.microsoft.com/office/drawing/2014/main" id="{D49246D4-88D2-DAEE-9A73-9613899B8A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4" y="1342"/>
                <a:ext cx="3" cy="5"/>
              </a:xfrm>
              <a:custGeom>
                <a:avLst/>
                <a:gdLst>
                  <a:gd name="T0" fmla="*/ 10 w 10"/>
                  <a:gd name="T1" fmla="*/ 4 h 15"/>
                  <a:gd name="T2" fmla="*/ 8 w 10"/>
                  <a:gd name="T3" fmla="*/ 1 h 15"/>
                  <a:gd name="T4" fmla="*/ 8 w 10"/>
                  <a:gd name="T5" fmla="*/ 0 h 15"/>
                  <a:gd name="T6" fmla="*/ 7 w 10"/>
                  <a:gd name="T7" fmla="*/ 0 h 15"/>
                  <a:gd name="T8" fmla="*/ 7 w 10"/>
                  <a:gd name="T9" fmla="*/ 3 h 15"/>
                  <a:gd name="T10" fmla="*/ 3 w 10"/>
                  <a:gd name="T11" fmla="*/ 8 h 15"/>
                  <a:gd name="T12" fmla="*/ 0 w 10"/>
                  <a:gd name="T13" fmla="*/ 10 h 15"/>
                  <a:gd name="T14" fmla="*/ 2 w 10"/>
                  <a:gd name="T15" fmla="*/ 14 h 15"/>
                  <a:gd name="T16" fmla="*/ 4 w 10"/>
                  <a:gd name="T17" fmla="*/ 15 h 15"/>
                  <a:gd name="T18" fmla="*/ 8 w 10"/>
                  <a:gd name="T19" fmla="*/ 14 h 15"/>
                  <a:gd name="T20" fmla="*/ 8 w 10"/>
                  <a:gd name="T21" fmla="*/ 10 h 15"/>
                  <a:gd name="T22" fmla="*/ 8 w 10"/>
                  <a:gd name="T23" fmla="*/ 7 h 15"/>
                  <a:gd name="T24" fmla="*/ 8 w 10"/>
                  <a:gd name="T25" fmla="*/ 5 h 15"/>
                  <a:gd name="T26" fmla="*/ 8 w 10"/>
                  <a:gd name="T27" fmla="*/ 4 h 15"/>
                  <a:gd name="T28" fmla="*/ 10 w 10"/>
                  <a:gd name="T29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" h="15">
                    <a:moveTo>
                      <a:pt x="10" y="4"/>
                    </a:moveTo>
                    <a:lnTo>
                      <a:pt x="8" y="1"/>
                    </a:lnTo>
                    <a:lnTo>
                      <a:pt x="8" y="0"/>
                    </a:lnTo>
                    <a:lnTo>
                      <a:pt x="7" y="0"/>
                    </a:lnTo>
                    <a:lnTo>
                      <a:pt x="7" y="3"/>
                    </a:lnTo>
                    <a:lnTo>
                      <a:pt x="3" y="8"/>
                    </a:lnTo>
                    <a:lnTo>
                      <a:pt x="0" y="10"/>
                    </a:lnTo>
                    <a:lnTo>
                      <a:pt x="2" y="14"/>
                    </a:lnTo>
                    <a:lnTo>
                      <a:pt x="4" y="15"/>
                    </a:lnTo>
                    <a:lnTo>
                      <a:pt x="8" y="14"/>
                    </a:lnTo>
                    <a:lnTo>
                      <a:pt x="8" y="10"/>
                    </a:lnTo>
                    <a:lnTo>
                      <a:pt x="8" y="7"/>
                    </a:lnTo>
                    <a:lnTo>
                      <a:pt x="8" y="5"/>
                    </a:lnTo>
                    <a:lnTo>
                      <a:pt x="8" y="4"/>
                    </a:lnTo>
                    <a:lnTo>
                      <a:pt x="10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714">
                <a:extLst>
                  <a:ext uri="{FF2B5EF4-FFF2-40B4-BE49-F238E27FC236}">
                    <a16:creationId xmlns:a16="http://schemas.microsoft.com/office/drawing/2014/main" id="{2A2A2E2F-3160-008B-EAFC-81BB132F19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2" y="1341"/>
                <a:ext cx="2" cy="3"/>
              </a:xfrm>
              <a:custGeom>
                <a:avLst/>
                <a:gdLst>
                  <a:gd name="T0" fmla="*/ 7 w 7"/>
                  <a:gd name="T1" fmla="*/ 3 h 8"/>
                  <a:gd name="T2" fmla="*/ 3 w 7"/>
                  <a:gd name="T3" fmla="*/ 0 h 8"/>
                  <a:gd name="T4" fmla="*/ 2 w 7"/>
                  <a:gd name="T5" fmla="*/ 2 h 8"/>
                  <a:gd name="T6" fmla="*/ 0 w 7"/>
                  <a:gd name="T7" fmla="*/ 3 h 8"/>
                  <a:gd name="T8" fmla="*/ 1 w 7"/>
                  <a:gd name="T9" fmla="*/ 7 h 8"/>
                  <a:gd name="T10" fmla="*/ 2 w 7"/>
                  <a:gd name="T11" fmla="*/ 8 h 8"/>
                  <a:gd name="T12" fmla="*/ 5 w 7"/>
                  <a:gd name="T13" fmla="*/ 7 h 8"/>
                  <a:gd name="T14" fmla="*/ 7 w 7"/>
                  <a:gd name="T15" fmla="*/ 5 h 8"/>
                  <a:gd name="T16" fmla="*/ 7 w 7"/>
                  <a:gd name="T17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7" y="3"/>
                    </a:moveTo>
                    <a:lnTo>
                      <a:pt x="3" y="0"/>
                    </a:lnTo>
                    <a:lnTo>
                      <a:pt x="2" y="2"/>
                    </a:lnTo>
                    <a:lnTo>
                      <a:pt x="0" y="3"/>
                    </a:lnTo>
                    <a:lnTo>
                      <a:pt x="1" y="7"/>
                    </a:lnTo>
                    <a:lnTo>
                      <a:pt x="2" y="8"/>
                    </a:lnTo>
                    <a:lnTo>
                      <a:pt x="5" y="7"/>
                    </a:lnTo>
                    <a:lnTo>
                      <a:pt x="7" y="5"/>
                    </a:lnTo>
                    <a:lnTo>
                      <a:pt x="7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715">
                <a:extLst>
                  <a:ext uri="{FF2B5EF4-FFF2-40B4-BE49-F238E27FC236}">
                    <a16:creationId xmlns:a16="http://schemas.microsoft.com/office/drawing/2014/main" id="{AF46EFDE-7B5A-88E4-4314-6A1BF1FD2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" y="1318"/>
                <a:ext cx="3" cy="2"/>
              </a:xfrm>
              <a:custGeom>
                <a:avLst/>
                <a:gdLst>
                  <a:gd name="T0" fmla="*/ 3 w 7"/>
                  <a:gd name="T1" fmla="*/ 6 h 6"/>
                  <a:gd name="T2" fmla="*/ 5 w 7"/>
                  <a:gd name="T3" fmla="*/ 5 h 6"/>
                  <a:gd name="T4" fmla="*/ 7 w 7"/>
                  <a:gd name="T5" fmla="*/ 4 h 6"/>
                  <a:gd name="T6" fmla="*/ 6 w 7"/>
                  <a:gd name="T7" fmla="*/ 1 h 6"/>
                  <a:gd name="T8" fmla="*/ 3 w 7"/>
                  <a:gd name="T9" fmla="*/ 0 h 6"/>
                  <a:gd name="T10" fmla="*/ 0 w 7"/>
                  <a:gd name="T11" fmla="*/ 1 h 6"/>
                  <a:gd name="T12" fmla="*/ 3 w 7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6">
                    <a:moveTo>
                      <a:pt x="3" y="6"/>
                    </a:moveTo>
                    <a:lnTo>
                      <a:pt x="5" y="5"/>
                    </a:lnTo>
                    <a:lnTo>
                      <a:pt x="7" y="4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0" y="1"/>
                    </a:lnTo>
                    <a:lnTo>
                      <a:pt x="3" y="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716">
                <a:extLst>
                  <a:ext uri="{FF2B5EF4-FFF2-40B4-BE49-F238E27FC236}">
                    <a16:creationId xmlns:a16="http://schemas.microsoft.com/office/drawing/2014/main" id="{CEFE1914-0997-68B1-8640-60A83440E4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2" y="1314"/>
                <a:ext cx="3" cy="4"/>
              </a:xfrm>
              <a:custGeom>
                <a:avLst/>
                <a:gdLst>
                  <a:gd name="T0" fmla="*/ 8 w 8"/>
                  <a:gd name="T1" fmla="*/ 5 h 11"/>
                  <a:gd name="T2" fmla="*/ 7 w 8"/>
                  <a:gd name="T3" fmla="*/ 1 h 11"/>
                  <a:gd name="T4" fmla="*/ 7 w 8"/>
                  <a:gd name="T5" fmla="*/ 0 h 11"/>
                  <a:gd name="T6" fmla="*/ 5 w 8"/>
                  <a:gd name="T7" fmla="*/ 1 h 11"/>
                  <a:gd name="T8" fmla="*/ 4 w 8"/>
                  <a:gd name="T9" fmla="*/ 5 h 11"/>
                  <a:gd name="T10" fmla="*/ 1 w 8"/>
                  <a:gd name="T11" fmla="*/ 9 h 11"/>
                  <a:gd name="T12" fmla="*/ 0 w 8"/>
                  <a:gd name="T13" fmla="*/ 11 h 11"/>
                  <a:gd name="T14" fmla="*/ 1 w 8"/>
                  <a:gd name="T15" fmla="*/ 11 h 11"/>
                  <a:gd name="T16" fmla="*/ 3 w 8"/>
                  <a:gd name="T17" fmla="*/ 10 h 11"/>
                  <a:gd name="T18" fmla="*/ 8 w 8"/>
                  <a:gd name="T19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1">
                    <a:moveTo>
                      <a:pt x="8" y="5"/>
                    </a:moveTo>
                    <a:lnTo>
                      <a:pt x="7" y="1"/>
                    </a:lnTo>
                    <a:lnTo>
                      <a:pt x="7" y="0"/>
                    </a:lnTo>
                    <a:lnTo>
                      <a:pt x="5" y="1"/>
                    </a:lnTo>
                    <a:lnTo>
                      <a:pt x="4" y="5"/>
                    </a:lnTo>
                    <a:lnTo>
                      <a:pt x="1" y="9"/>
                    </a:lnTo>
                    <a:lnTo>
                      <a:pt x="0" y="11"/>
                    </a:lnTo>
                    <a:lnTo>
                      <a:pt x="1" y="11"/>
                    </a:lnTo>
                    <a:lnTo>
                      <a:pt x="3" y="10"/>
                    </a:lnTo>
                    <a:lnTo>
                      <a:pt x="8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717">
                <a:extLst>
                  <a:ext uri="{FF2B5EF4-FFF2-40B4-BE49-F238E27FC236}">
                    <a16:creationId xmlns:a16="http://schemas.microsoft.com/office/drawing/2014/main" id="{361503DB-B064-834B-F36C-AE50A8DE18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4" y="1324"/>
                <a:ext cx="6" cy="5"/>
              </a:xfrm>
              <a:custGeom>
                <a:avLst/>
                <a:gdLst>
                  <a:gd name="T0" fmla="*/ 17 w 17"/>
                  <a:gd name="T1" fmla="*/ 13 h 15"/>
                  <a:gd name="T2" fmla="*/ 16 w 17"/>
                  <a:gd name="T3" fmla="*/ 13 h 15"/>
                  <a:gd name="T4" fmla="*/ 12 w 17"/>
                  <a:gd name="T5" fmla="*/ 15 h 15"/>
                  <a:gd name="T6" fmla="*/ 1 w 17"/>
                  <a:gd name="T7" fmla="*/ 5 h 15"/>
                  <a:gd name="T8" fmla="*/ 0 w 17"/>
                  <a:gd name="T9" fmla="*/ 2 h 15"/>
                  <a:gd name="T10" fmla="*/ 6 w 17"/>
                  <a:gd name="T11" fmla="*/ 1 h 15"/>
                  <a:gd name="T12" fmla="*/ 9 w 17"/>
                  <a:gd name="T13" fmla="*/ 0 h 15"/>
                  <a:gd name="T14" fmla="*/ 12 w 17"/>
                  <a:gd name="T15" fmla="*/ 1 h 15"/>
                  <a:gd name="T16" fmla="*/ 13 w 17"/>
                  <a:gd name="T17" fmla="*/ 2 h 15"/>
                  <a:gd name="T18" fmla="*/ 13 w 17"/>
                  <a:gd name="T19" fmla="*/ 5 h 15"/>
                  <a:gd name="T20" fmla="*/ 13 w 17"/>
                  <a:gd name="T21" fmla="*/ 8 h 15"/>
                  <a:gd name="T22" fmla="*/ 17 w 17"/>
                  <a:gd name="T23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" h="15">
                    <a:moveTo>
                      <a:pt x="17" y="13"/>
                    </a:moveTo>
                    <a:lnTo>
                      <a:pt x="16" y="13"/>
                    </a:lnTo>
                    <a:lnTo>
                      <a:pt x="12" y="15"/>
                    </a:lnTo>
                    <a:lnTo>
                      <a:pt x="1" y="5"/>
                    </a:lnTo>
                    <a:lnTo>
                      <a:pt x="0" y="2"/>
                    </a:lnTo>
                    <a:lnTo>
                      <a:pt x="6" y="1"/>
                    </a:lnTo>
                    <a:lnTo>
                      <a:pt x="9" y="0"/>
                    </a:lnTo>
                    <a:lnTo>
                      <a:pt x="12" y="1"/>
                    </a:lnTo>
                    <a:lnTo>
                      <a:pt x="13" y="2"/>
                    </a:lnTo>
                    <a:lnTo>
                      <a:pt x="13" y="5"/>
                    </a:lnTo>
                    <a:lnTo>
                      <a:pt x="13" y="8"/>
                    </a:lnTo>
                    <a:lnTo>
                      <a:pt x="17" y="1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718">
                <a:extLst>
                  <a:ext uri="{FF2B5EF4-FFF2-40B4-BE49-F238E27FC236}">
                    <a16:creationId xmlns:a16="http://schemas.microsoft.com/office/drawing/2014/main" id="{EFECB3DD-6ED1-3C30-C82A-ABFBF03EF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0" y="1313"/>
                <a:ext cx="3" cy="3"/>
              </a:xfrm>
              <a:custGeom>
                <a:avLst/>
                <a:gdLst>
                  <a:gd name="T0" fmla="*/ 6 w 7"/>
                  <a:gd name="T1" fmla="*/ 2 h 9"/>
                  <a:gd name="T2" fmla="*/ 2 w 7"/>
                  <a:gd name="T3" fmla="*/ 0 h 9"/>
                  <a:gd name="T4" fmla="*/ 1 w 7"/>
                  <a:gd name="T5" fmla="*/ 0 h 9"/>
                  <a:gd name="T6" fmla="*/ 0 w 7"/>
                  <a:gd name="T7" fmla="*/ 1 h 9"/>
                  <a:gd name="T8" fmla="*/ 1 w 7"/>
                  <a:gd name="T9" fmla="*/ 4 h 9"/>
                  <a:gd name="T10" fmla="*/ 3 w 7"/>
                  <a:gd name="T11" fmla="*/ 9 h 9"/>
                  <a:gd name="T12" fmla="*/ 6 w 7"/>
                  <a:gd name="T13" fmla="*/ 9 h 9"/>
                  <a:gd name="T14" fmla="*/ 7 w 7"/>
                  <a:gd name="T15" fmla="*/ 4 h 9"/>
                  <a:gd name="T16" fmla="*/ 6 w 7"/>
                  <a:gd name="T17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9">
                    <a:moveTo>
                      <a:pt x="6" y="2"/>
                    </a:moveTo>
                    <a:lnTo>
                      <a:pt x="2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1" y="4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7" y="4"/>
                    </a:lnTo>
                    <a:lnTo>
                      <a:pt x="6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719">
                <a:extLst>
                  <a:ext uri="{FF2B5EF4-FFF2-40B4-BE49-F238E27FC236}">
                    <a16:creationId xmlns:a16="http://schemas.microsoft.com/office/drawing/2014/main" id="{0F3CFBDA-CA84-EFB0-CB6A-9632CF925A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8" y="1308"/>
                <a:ext cx="2" cy="3"/>
              </a:xfrm>
              <a:custGeom>
                <a:avLst/>
                <a:gdLst>
                  <a:gd name="T0" fmla="*/ 0 w 7"/>
                  <a:gd name="T1" fmla="*/ 1 h 8"/>
                  <a:gd name="T2" fmla="*/ 1 w 7"/>
                  <a:gd name="T3" fmla="*/ 4 h 8"/>
                  <a:gd name="T4" fmla="*/ 4 w 7"/>
                  <a:gd name="T5" fmla="*/ 5 h 8"/>
                  <a:gd name="T6" fmla="*/ 2 w 7"/>
                  <a:gd name="T7" fmla="*/ 7 h 8"/>
                  <a:gd name="T8" fmla="*/ 6 w 7"/>
                  <a:gd name="T9" fmla="*/ 8 h 8"/>
                  <a:gd name="T10" fmla="*/ 6 w 7"/>
                  <a:gd name="T11" fmla="*/ 7 h 8"/>
                  <a:gd name="T12" fmla="*/ 7 w 7"/>
                  <a:gd name="T13" fmla="*/ 7 h 8"/>
                  <a:gd name="T14" fmla="*/ 7 w 7"/>
                  <a:gd name="T15" fmla="*/ 5 h 8"/>
                  <a:gd name="T16" fmla="*/ 4 w 7"/>
                  <a:gd name="T17" fmla="*/ 0 h 8"/>
                  <a:gd name="T18" fmla="*/ 2 w 7"/>
                  <a:gd name="T19" fmla="*/ 0 h 8"/>
                  <a:gd name="T20" fmla="*/ 0 w 7"/>
                  <a:gd name="T21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8">
                    <a:moveTo>
                      <a:pt x="0" y="1"/>
                    </a:moveTo>
                    <a:lnTo>
                      <a:pt x="1" y="4"/>
                    </a:lnTo>
                    <a:lnTo>
                      <a:pt x="4" y="5"/>
                    </a:lnTo>
                    <a:lnTo>
                      <a:pt x="2" y="7"/>
                    </a:lnTo>
                    <a:lnTo>
                      <a:pt x="6" y="8"/>
                    </a:lnTo>
                    <a:lnTo>
                      <a:pt x="6" y="7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720">
                <a:extLst>
                  <a:ext uri="{FF2B5EF4-FFF2-40B4-BE49-F238E27FC236}">
                    <a16:creationId xmlns:a16="http://schemas.microsoft.com/office/drawing/2014/main" id="{DA22BBE9-CD21-A84E-B44C-76261945C1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4" y="1328"/>
                <a:ext cx="1" cy="2"/>
              </a:xfrm>
              <a:custGeom>
                <a:avLst/>
                <a:gdLst>
                  <a:gd name="T0" fmla="*/ 4 w 5"/>
                  <a:gd name="T1" fmla="*/ 2 h 5"/>
                  <a:gd name="T2" fmla="*/ 5 w 5"/>
                  <a:gd name="T3" fmla="*/ 5 h 5"/>
                  <a:gd name="T4" fmla="*/ 3 w 5"/>
                  <a:gd name="T5" fmla="*/ 4 h 5"/>
                  <a:gd name="T6" fmla="*/ 1 w 5"/>
                  <a:gd name="T7" fmla="*/ 3 h 5"/>
                  <a:gd name="T8" fmla="*/ 0 w 5"/>
                  <a:gd name="T9" fmla="*/ 2 h 5"/>
                  <a:gd name="T10" fmla="*/ 1 w 5"/>
                  <a:gd name="T11" fmla="*/ 0 h 5"/>
                  <a:gd name="T12" fmla="*/ 2 w 5"/>
                  <a:gd name="T13" fmla="*/ 0 h 5"/>
                  <a:gd name="T14" fmla="*/ 4 w 5"/>
                  <a:gd name="T1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5">
                    <a:moveTo>
                      <a:pt x="4" y="2"/>
                    </a:moveTo>
                    <a:lnTo>
                      <a:pt x="5" y="5"/>
                    </a:lnTo>
                    <a:lnTo>
                      <a:pt x="3" y="4"/>
                    </a:lnTo>
                    <a:lnTo>
                      <a:pt x="1" y="3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4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721">
                <a:extLst>
                  <a:ext uri="{FF2B5EF4-FFF2-40B4-BE49-F238E27FC236}">
                    <a16:creationId xmlns:a16="http://schemas.microsoft.com/office/drawing/2014/main" id="{5F94F661-F9F9-6571-D51C-E98341A40E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5" y="1320"/>
                <a:ext cx="2" cy="1"/>
              </a:xfrm>
              <a:custGeom>
                <a:avLst/>
                <a:gdLst>
                  <a:gd name="T0" fmla="*/ 0 w 5"/>
                  <a:gd name="T1" fmla="*/ 3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2 h 4"/>
                  <a:gd name="T8" fmla="*/ 5 w 5"/>
                  <a:gd name="T9" fmla="*/ 0 h 4"/>
                  <a:gd name="T10" fmla="*/ 0 w 5"/>
                  <a:gd name="T11" fmla="*/ 0 h 4"/>
                  <a:gd name="T12" fmla="*/ 0 w 5"/>
                  <a:gd name="T13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4">
                    <a:moveTo>
                      <a:pt x="0" y="3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722">
                <a:extLst>
                  <a:ext uri="{FF2B5EF4-FFF2-40B4-BE49-F238E27FC236}">
                    <a16:creationId xmlns:a16="http://schemas.microsoft.com/office/drawing/2014/main" id="{402BACD3-A49F-4531-690D-2B3EA08F72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1340"/>
                <a:ext cx="2" cy="3"/>
              </a:xfrm>
              <a:custGeom>
                <a:avLst/>
                <a:gdLst>
                  <a:gd name="T0" fmla="*/ 4 w 6"/>
                  <a:gd name="T1" fmla="*/ 2 h 8"/>
                  <a:gd name="T2" fmla="*/ 6 w 6"/>
                  <a:gd name="T3" fmla="*/ 3 h 8"/>
                  <a:gd name="T4" fmla="*/ 6 w 6"/>
                  <a:gd name="T5" fmla="*/ 6 h 8"/>
                  <a:gd name="T6" fmla="*/ 5 w 6"/>
                  <a:gd name="T7" fmla="*/ 8 h 8"/>
                  <a:gd name="T8" fmla="*/ 4 w 6"/>
                  <a:gd name="T9" fmla="*/ 7 h 8"/>
                  <a:gd name="T10" fmla="*/ 2 w 6"/>
                  <a:gd name="T11" fmla="*/ 6 h 8"/>
                  <a:gd name="T12" fmla="*/ 1 w 6"/>
                  <a:gd name="T13" fmla="*/ 5 h 8"/>
                  <a:gd name="T14" fmla="*/ 0 w 6"/>
                  <a:gd name="T15" fmla="*/ 2 h 8"/>
                  <a:gd name="T16" fmla="*/ 1 w 6"/>
                  <a:gd name="T17" fmla="*/ 1 h 8"/>
                  <a:gd name="T18" fmla="*/ 3 w 6"/>
                  <a:gd name="T19" fmla="*/ 0 h 8"/>
                  <a:gd name="T20" fmla="*/ 4 w 6"/>
                  <a:gd name="T21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8">
                    <a:moveTo>
                      <a:pt x="4" y="2"/>
                    </a:moveTo>
                    <a:lnTo>
                      <a:pt x="6" y="3"/>
                    </a:lnTo>
                    <a:lnTo>
                      <a:pt x="6" y="6"/>
                    </a:lnTo>
                    <a:lnTo>
                      <a:pt x="5" y="8"/>
                    </a:lnTo>
                    <a:lnTo>
                      <a:pt x="4" y="7"/>
                    </a:lnTo>
                    <a:lnTo>
                      <a:pt x="2" y="6"/>
                    </a:lnTo>
                    <a:lnTo>
                      <a:pt x="1" y="5"/>
                    </a:lnTo>
                    <a:lnTo>
                      <a:pt x="0" y="2"/>
                    </a:lnTo>
                    <a:lnTo>
                      <a:pt x="1" y="1"/>
                    </a:lnTo>
                    <a:lnTo>
                      <a:pt x="3" y="0"/>
                    </a:lnTo>
                    <a:lnTo>
                      <a:pt x="4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723">
                <a:extLst>
                  <a:ext uri="{FF2B5EF4-FFF2-40B4-BE49-F238E27FC236}">
                    <a16:creationId xmlns:a16="http://schemas.microsoft.com/office/drawing/2014/main" id="{84DC3825-7A1D-B914-9942-A19A25A9D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" y="1328"/>
                <a:ext cx="3" cy="2"/>
              </a:xfrm>
              <a:custGeom>
                <a:avLst/>
                <a:gdLst>
                  <a:gd name="T0" fmla="*/ 2 w 8"/>
                  <a:gd name="T1" fmla="*/ 2 h 5"/>
                  <a:gd name="T2" fmla="*/ 7 w 8"/>
                  <a:gd name="T3" fmla="*/ 0 h 5"/>
                  <a:gd name="T4" fmla="*/ 8 w 8"/>
                  <a:gd name="T5" fmla="*/ 2 h 5"/>
                  <a:gd name="T6" fmla="*/ 7 w 8"/>
                  <a:gd name="T7" fmla="*/ 4 h 5"/>
                  <a:gd name="T8" fmla="*/ 4 w 8"/>
                  <a:gd name="T9" fmla="*/ 4 h 5"/>
                  <a:gd name="T10" fmla="*/ 2 w 8"/>
                  <a:gd name="T11" fmla="*/ 5 h 5"/>
                  <a:gd name="T12" fmla="*/ 1 w 8"/>
                  <a:gd name="T13" fmla="*/ 4 h 5"/>
                  <a:gd name="T14" fmla="*/ 0 w 8"/>
                  <a:gd name="T15" fmla="*/ 3 h 5"/>
                  <a:gd name="T16" fmla="*/ 2 w 8"/>
                  <a:gd name="T1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5">
                    <a:moveTo>
                      <a:pt x="2" y="2"/>
                    </a:moveTo>
                    <a:lnTo>
                      <a:pt x="7" y="0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4" y="4"/>
                    </a:lnTo>
                    <a:lnTo>
                      <a:pt x="2" y="5"/>
                    </a:lnTo>
                    <a:lnTo>
                      <a:pt x="1" y="4"/>
                    </a:lnTo>
                    <a:lnTo>
                      <a:pt x="0" y="3"/>
                    </a:lnTo>
                    <a:lnTo>
                      <a:pt x="2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724">
                <a:extLst>
                  <a:ext uri="{FF2B5EF4-FFF2-40B4-BE49-F238E27FC236}">
                    <a16:creationId xmlns:a16="http://schemas.microsoft.com/office/drawing/2014/main" id="{6473C970-CDF5-9563-2DB4-76EFA0C646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" y="1302"/>
                <a:ext cx="2" cy="2"/>
              </a:xfrm>
              <a:custGeom>
                <a:avLst/>
                <a:gdLst>
                  <a:gd name="T0" fmla="*/ 7 w 8"/>
                  <a:gd name="T1" fmla="*/ 5 h 5"/>
                  <a:gd name="T2" fmla="*/ 8 w 8"/>
                  <a:gd name="T3" fmla="*/ 1 h 5"/>
                  <a:gd name="T4" fmla="*/ 7 w 8"/>
                  <a:gd name="T5" fmla="*/ 0 h 5"/>
                  <a:gd name="T6" fmla="*/ 5 w 8"/>
                  <a:gd name="T7" fmla="*/ 0 h 5"/>
                  <a:gd name="T8" fmla="*/ 3 w 8"/>
                  <a:gd name="T9" fmla="*/ 1 h 5"/>
                  <a:gd name="T10" fmla="*/ 0 w 8"/>
                  <a:gd name="T11" fmla="*/ 0 h 5"/>
                  <a:gd name="T12" fmla="*/ 0 w 8"/>
                  <a:gd name="T13" fmla="*/ 1 h 5"/>
                  <a:gd name="T14" fmla="*/ 3 w 8"/>
                  <a:gd name="T15" fmla="*/ 5 h 5"/>
                  <a:gd name="T16" fmla="*/ 7 w 8"/>
                  <a:gd name="T1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5">
                    <a:moveTo>
                      <a:pt x="7" y="5"/>
                    </a:moveTo>
                    <a:lnTo>
                      <a:pt x="8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3" y="5"/>
                    </a:lnTo>
                    <a:lnTo>
                      <a:pt x="7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725">
                <a:extLst>
                  <a:ext uri="{FF2B5EF4-FFF2-40B4-BE49-F238E27FC236}">
                    <a16:creationId xmlns:a16="http://schemas.microsoft.com/office/drawing/2014/main" id="{81C62C10-A3DB-ED6C-2DCA-448980D04A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" y="1302"/>
                <a:ext cx="2" cy="2"/>
              </a:xfrm>
              <a:custGeom>
                <a:avLst/>
                <a:gdLst>
                  <a:gd name="T0" fmla="*/ 7 w 8"/>
                  <a:gd name="T1" fmla="*/ 0 h 5"/>
                  <a:gd name="T2" fmla="*/ 5 w 8"/>
                  <a:gd name="T3" fmla="*/ 0 h 5"/>
                  <a:gd name="T4" fmla="*/ 3 w 8"/>
                  <a:gd name="T5" fmla="*/ 1 h 5"/>
                  <a:gd name="T6" fmla="*/ 0 w 8"/>
                  <a:gd name="T7" fmla="*/ 0 h 5"/>
                  <a:gd name="T8" fmla="*/ 0 w 8"/>
                  <a:gd name="T9" fmla="*/ 1 h 5"/>
                  <a:gd name="T10" fmla="*/ 3 w 8"/>
                  <a:gd name="T11" fmla="*/ 5 h 5"/>
                  <a:gd name="T12" fmla="*/ 7 w 8"/>
                  <a:gd name="T13" fmla="*/ 5 h 5"/>
                  <a:gd name="T14" fmla="*/ 8 w 8"/>
                  <a:gd name="T15" fmla="*/ 1 h 5"/>
                  <a:gd name="T16" fmla="*/ 7 w 8"/>
                  <a:gd name="T1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5">
                    <a:moveTo>
                      <a:pt x="7" y="0"/>
                    </a:moveTo>
                    <a:lnTo>
                      <a:pt x="5" y="0"/>
                    </a:lnTo>
                    <a:lnTo>
                      <a:pt x="3" y="1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3" y="5"/>
                    </a:lnTo>
                    <a:lnTo>
                      <a:pt x="7" y="5"/>
                    </a:lnTo>
                    <a:lnTo>
                      <a:pt x="8" y="1"/>
                    </a:ln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726">
                <a:extLst>
                  <a:ext uri="{FF2B5EF4-FFF2-40B4-BE49-F238E27FC236}">
                    <a16:creationId xmlns:a16="http://schemas.microsoft.com/office/drawing/2014/main" id="{4145DBA4-87F2-CA35-F67B-1C612C0422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0" y="1383"/>
                <a:ext cx="8" cy="16"/>
              </a:xfrm>
              <a:custGeom>
                <a:avLst/>
                <a:gdLst>
                  <a:gd name="T0" fmla="*/ 20 w 23"/>
                  <a:gd name="T1" fmla="*/ 10 h 47"/>
                  <a:gd name="T2" fmla="*/ 20 w 23"/>
                  <a:gd name="T3" fmla="*/ 4 h 47"/>
                  <a:gd name="T4" fmla="*/ 21 w 23"/>
                  <a:gd name="T5" fmla="*/ 2 h 47"/>
                  <a:gd name="T6" fmla="*/ 20 w 23"/>
                  <a:gd name="T7" fmla="*/ 0 h 47"/>
                  <a:gd name="T8" fmla="*/ 18 w 23"/>
                  <a:gd name="T9" fmla="*/ 0 h 47"/>
                  <a:gd name="T10" fmla="*/ 17 w 23"/>
                  <a:gd name="T11" fmla="*/ 2 h 47"/>
                  <a:gd name="T12" fmla="*/ 13 w 23"/>
                  <a:gd name="T13" fmla="*/ 10 h 47"/>
                  <a:gd name="T14" fmla="*/ 6 w 23"/>
                  <a:gd name="T15" fmla="*/ 21 h 47"/>
                  <a:gd name="T16" fmla="*/ 2 w 23"/>
                  <a:gd name="T17" fmla="*/ 25 h 47"/>
                  <a:gd name="T18" fmla="*/ 1 w 23"/>
                  <a:gd name="T19" fmla="*/ 31 h 47"/>
                  <a:gd name="T20" fmla="*/ 0 w 23"/>
                  <a:gd name="T21" fmla="*/ 35 h 47"/>
                  <a:gd name="T22" fmla="*/ 1 w 23"/>
                  <a:gd name="T23" fmla="*/ 40 h 47"/>
                  <a:gd name="T24" fmla="*/ 1 w 23"/>
                  <a:gd name="T25" fmla="*/ 43 h 47"/>
                  <a:gd name="T26" fmla="*/ 2 w 23"/>
                  <a:gd name="T27" fmla="*/ 45 h 47"/>
                  <a:gd name="T28" fmla="*/ 4 w 23"/>
                  <a:gd name="T29" fmla="*/ 47 h 47"/>
                  <a:gd name="T30" fmla="*/ 8 w 23"/>
                  <a:gd name="T31" fmla="*/ 45 h 47"/>
                  <a:gd name="T32" fmla="*/ 11 w 23"/>
                  <a:gd name="T33" fmla="*/ 41 h 47"/>
                  <a:gd name="T34" fmla="*/ 13 w 23"/>
                  <a:gd name="T35" fmla="*/ 38 h 47"/>
                  <a:gd name="T36" fmla="*/ 13 w 23"/>
                  <a:gd name="T37" fmla="*/ 35 h 47"/>
                  <a:gd name="T38" fmla="*/ 8 w 23"/>
                  <a:gd name="T39" fmla="*/ 31 h 47"/>
                  <a:gd name="T40" fmla="*/ 7 w 23"/>
                  <a:gd name="T41" fmla="*/ 29 h 47"/>
                  <a:gd name="T42" fmla="*/ 9 w 23"/>
                  <a:gd name="T43" fmla="*/ 23 h 47"/>
                  <a:gd name="T44" fmla="*/ 11 w 23"/>
                  <a:gd name="T45" fmla="*/ 21 h 47"/>
                  <a:gd name="T46" fmla="*/ 11 w 23"/>
                  <a:gd name="T47" fmla="*/ 20 h 47"/>
                  <a:gd name="T48" fmla="*/ 12 w 23"/>
                  <a:gd name="T49" fmla="*/ 21 h 47"/>
                  <a:gd name="T50" fmla="*/ 14 w 23"/>
                  <a:gd name="T51" fmla="*/ 25 h 47"/>
                  <a:gd name="T52" fmla="*/ 16 w 23"/>
                  <a:gd name="T53" fmla="*/ 30 h 47"/>
                  <a:gd name="T54" fmla="*/ 17 w 23"/>
                  <a:gd name="T55" fmla="*/ 31 h 47"/>
                  <a:gd name="T56" fmla="*/ 19 w 23"/>
                  <a:gd name="T57" fmla="*/ 33 h 47"/>
                  <a:gd name="T58" fmla="*/ 21 w 23"/>
                  <a:gd name="T59" fmla="*/ 33 h 47"/>
                  <a:gd name="T60" fmla="*/ 23 w 23"/>
                  <a:gd name="T61" fmla="*/ 31 h 47"/>
                  <a:gd name="T62" fmla="*/ 22 w 23"/>
                  <a:gd name="T63" fmla="*/ 29 h 47"/>
                  <a:gd name="T64" fmla="*/ 22 w 23"/>
                  <a:gd name="T65" fmla="*/ 28 h 47"/>
                  <a:gd name="T66" fmla="*/ 21 w 23"/>
                  <a:gd name="T67" fmla="*/ 25 h 47"/>
                  <a:gd name="T68" fmla="*/ 18 w 23"/>
                  <a:gd name="T69" fmla="*/ 23 h 47"/>
                  <a:gd name="T70" fmla="*/ 17 w 23"/>
                  <a:gd name="T71" fmla="*/ 21 h 47"/>
                  <a:gd name="T72" fmla="*/ 20 w 23"/>
                  <a:gd name="T73" fmla="*/ 1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3" h="47">
                    <a:moveTo>
                      <a:pt x="20" y="10"/>
                    </a:moveTo>
                    <a:lnTo>
                      <a:pt x="20" y="4"/>
                    </a:lnTo>
                    <a:lnTo>
                      <a:pt x="21" y="2"/>
                    </a:lnTo>
                    <a:lnTo>
                      <a:pt x="20" y="0"/>
                    </a:lnTo>
                    <a:lnTo>
                      <a:pt x="18" y="0"/>
                    </a:lnTo>
                    <a:lnTo>
                      <a:pt x="17" y="2"/>
                    </a:lnTo>
                    <a:lnTo>
                      <a:pt x="13" y="10"/>
                    </a:lnTo>
                    <a:lnTo>
                      <a:pt x="6" y="21"/>
                    </a:lnTo>
                    <a:lnTo>
                      <a:pt x="2" y="25"/>
                    </a:lnTo>
                    <a:lnTo>
                      <a:pt x="1" y="31"/>
                    </a:lnTo>
                    <a:lnTo>
                      <a:pt x="0" y="35"/>
                    </a:lnTo>
                    <a:lnTo>
                      <a:pt x="1" y="40"/>
                    </a:lnTo>
                    <a:lnTo>
                      <a:pt x="1" y="43"/>
                    </a:lnTo>
                    <a:lnTo>
                      <a:pt x="2" y="45"/>
                    </a:lnTo>
                    <a:lnTo>
                      <a:pt x="4" y="47"/>
                    </a:lnTo>
                    <a:lnTo>
                      <a:pt x="8" y="45"/>
                    </a:lnTo>
                    <a:lnTo>
                      <a:pt x="11" y="41"/>
                    </a:lnTo>
                    <a:lnTo>
                      <a:pt x="13" y="38"/>
                    </a:lnTo>
                    <a:lnTo>
                      <a:pt x="13" y="35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9" y="23"/>
                    </a:lnTo>
                    <a:lnTo>
                      <a:pt x="11" y="21"/>
                    </a:lnTo>
                    <a:lnTo>
                      <a:pt x="11" y="20"/>
                    </a:lnTo>
                    <a:lnTo>
                      <a:pt x="12" y="21"/>
                    </a:lnTo>
                    <a:lnTo>
                      <a:pt x="14" y="25"/>
                    </a:lnTo>
                    <a:lnTo>
                      <a:pt x="16" y="30"/>
                    </a:lnTo>
                    <a:lnTo>
                      <a:pt x="17" y="31"/>
                    </a:lnTo>
                    <a:lnTo>
                      <a:pt x="19" y="33"/>
                    </a:lnTo>
                    <a:lnTo>
                      <a:pt x="21" y="33"/>
                    </a:lnTo>
                    <a:lnTo>
                      <a:pt x="23" y="31"/>
                    </a:lnTo>
                    <a:lnTo>
                      <a:pt x="22" y="29"/>
                    </a:lnTo>
                    <a:lnTo>
                      <a:pt x="22" y="28"/>
                    </a:lnTo>
                    <a:lnTo>
                      <a:pt x="21" y="25"/>
                    </a:lnTo>
                    <a:lnTo>
                      <a:pt x="18" y="23"/>
                    </a:lnTo>
                    <a:lnTo>
                      <a:pt x="17" y="21"/>
                    </a:lnTo>
                    <a:lnTo>
                      <a:pt x="20" y="1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727">
                <a:extLst>
                  <a:ext uri="{FF2B5EF4-FFF2-40B4-BE49-F238E27FC236}">
                    <a16:creationId xmlns:a16="http://schemas.microsoft.com/office/drawing/2014/main" id="{91EE3168-6FD9-5D4D-9BC3-0BC4761C53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8" y="1385"/>
                <a:ext cx="2" cy="10"/>
              </a:xfrm>
              <a:custGeom>
                <a:avLst/>
                <a:gdLst>
                  <a:gd name="T0" fmla="*/ 1 w 5"/>
                  <a:gd name="T1" fmla="*/ 2 h 29"/>
                  <a:gd name="T2" fmla="*/ 3 w 5"/>
                  <a:gd name="T3" fmla="*/ 9 h 29"/>
                  <a:gd name="T4" fmla="*/ 2 w 5"/>
                  <a:gd name="T5" fmla="*/ 23 h 29"/>
                  <a:gd name="T6" fmla="*/ 0 w 5"/>
                  <a:gd name="T7" fmla="*/ 28 h 29"/>
                  <a:gd name="T8" fmla="*/ 2 w 5"/>
                  <a:gd name="T9" fmla="*/ 29 h 29"/>
                  <a:gd name="T10" fmla="*/ 4 w 5"/>
                  <a:gd name="T11" fmla="*/ 24 h 29"/>
                  <a:gd name="T12" fmla="*/ 4 w 5"/>
                  <a:gd name="T13" fmla="*/ 21 h 29"/>
                  <a:gd name="T14" fmla="*/ 4 w 5"/>
                  <a:gd name="T15" fmla="*/ 18 h 29"/>
                  <a:gd name="T16" fmla="*/ 4 w 5"/>
                  <a:gd name="T17" fmla="*/ 14 h 29"/>
                  <a:gd name="T18" fmla="*/ 4 w 5"/>
                  <a:gd name="T19" fmla="*/ 11 h 29"/>
                  <a:gd name="T20" fmla="*/ 5 w 5"/>
                  <a:gd name="T21" fmla="*/ 9 h 29"/>
                  <a:gd name="T22" fmla="*/ 4 w 5"/>
                  <a:gd name="T23" fmla="*/ 0 h 29"/>
                  <a:gd name="T24" fmla="*/ 1 w 5"/>
                  <a:gd name="T25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" h="29">
                    <a:moveTo>
                      <a:pt x="1" y="2"/>
                    </a:moveTo>
                    <a:lnTo>
                      <a:pt x="3" y="9"/>
                    </a:lnTo>
                    <a:lnTo>
                      <a:pt x="2" y="23"/>
                    </a:lnTo>
                    <a:lnTo>
                      <a:pt x="0" y="28"/>
                    </a:lnTo>
                    <a:lnTo>
                      <a:pt x="2" y="29"/>
                    </a:lnTo>
                    <a:lnTo>
                      <a:pt x="4" y="24"/>
                    </a:lnTo>
                    <a:lnTo>
                      <a:pt x="4" y="21"/>
                    </a:lnTo>
                    <a:lnTo>
                      <a:pt x="4" y="18"/>
                    </a:lnTo>
                    <a:lnTo>
                      <a:pt x="4" y="14"/>
                    </a:lnTo>
                    <a:lnTo>
                      <a:pt x="4" y="11"/>
                    </a:lnTo>
                    <a:lnTo>
                      <a:pt x="5" y="9"/>
                    </a:lnTo>
                    <a:lnTo>
                      <a:pt x="4" y="0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728">
                <a:extLst>
                  <a:ext uri="{FF2B5EF4-FFF2-40B4-BE49-F238E27FC236}">
                    <a16:creationId xmlns:a16="http://schemas.microsoft.com/office/drawing/2014/main" id="{7E901F51-45E3-0E26-1FF4-B2023A0C4D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3" y="1375"/>
                <a:ext cx="7" cy="12"/>
              </a:xfrm>
              <a:custGeom>
                <a:avLst/>
                <a:gdLst>
                  <a:gd name="T0" fmla="*/ 22 w 22"/>
                  <a:gd name="T1" fmla="*/ 24 h 37"/>
                  <a:gd name="T2" fmla="*/ 11 w 22"/>
                  <a:gd name="T3" fmla="*/ 22 h 37"/>
                  <a:gd name="T4" fmla="*/ 8 w 22"/>
                  <a:gd name="T5" fmla="*/ 20 h 37"/>
                  <a:gd name="T6" fmla="*/ 7 w 22"/>
                  <a:gd name="T7" fmla="*/ 19 h 37"/>
                  <a:gd name="T8" fmla="*/ 6 w 22"/>
                  <a:gd name="T9" fmla="*/ 17 h 37"/>
                  <a:gd name="T10" fmla="*/ 7 w 22"/>
                  <a:gd name="T11" fmla="*/ 16 h 37"/>
                  <a:gd name="T12" fmla="*/ 6 w 22"/>
                  <a:gd name="T13" fmla="*/ 10 h 37"/>
                  <a:gd name="T14" fmla="*/ 5 w 22"/>
                  <a:gd name="T15" fmla="*/ 7 h 37"/>
                  <a:gd name="T16" fmla="*/ 1 w 22"/>
                  <a:gd name="T17" fmla="*/ 0 h 37"/>
                  <a:gd name="T18" fmla="*/ 0 w 22"/>
                  <a:gd name="T19" fmla="*/ 2 h 37"/>
                  <a:gd name="T20" fmla="*/ 2 w 22"/>
                  <a:gd name="T21" fmla="*/ 14 h 37"/>
                  <a:gd name="T22" fmla="*/ 6 w 22"/>
                  <a:gd name="T23" fmla="*/ 22 h 37"/>
                  <a:gd name="T24" fmla="*/ 10 w 22"/>
                  <a:gd name="T25" fmla="*/ 28 h 37"/>
                  <a:gd name="T26" fmla="*/ 19 w 22"/>
                  <a:gd name="T27" fmla="*/ 37 h 37"/>
                  <a:gd name="T28" fmla="*/ 22 w 22"/>
                  <a:gd name="T29" fmla="*/ 35 h 37"/>
                  <a:gd name="T30" fmla="*/ 15 w 22"/>
                  <a:gd name="T31" fmla="*/ 29 h 37"/>
                  <a:gd name="T32" fmla="*/ 14 w 22"/>
                  <a:gd name="T33" fmla="*/ 26 h 37"/>
                  <a:gd name="T34" fmla="*/ 16 w 22"/>
                  <a:gd name="T35" fmla="*/ 26 h 37"/>
                  <a:gd name="T36" fmla="*/ 21 w 22"/>
                  <a:gd name="T37" fmla="*/ 26 h 37"/>
                  <a:gd name="T38" fmla="*/ 22 w 22"/>
                  <a:gd name="T39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" h="37">
                    <a:moveTo>
                      <a:pt x="22" y="24"/>
                    </a:moveTo>
                    <a:lnTo>
                      <a:pt x="11" y="22"/>
                    </a:lnTo>
                    <a:lnTo>
                      <a:pt x="8" y="20"/>
                    </a:lnTo>
                    <a:lnTo>
                      <a:pt x="7" y="19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0"/>
                    </a:lnTo>
                    <a:lnTo>
                      <a:pt x="5" y="7"/>
                    </a:lnTo>
                    <a:lnTo>
                      <a:pt x="1" y="0"/>
                    </a:lnTo>
                    <a:lnTo>
                      <a:pt x="0" y="2"/>
                    </a:lnTo>
                    <a:lnTo>
                      <a:pt x="2" y="14"/>
                    </a:lnTo>
                    <a:lnTo>
                      <a:pt x="6" y="22"/>
                    </a:lnTo>
                    <a:lnTo>
                      <a:pt x="10" y="28"/>
                    </a:lnTo>
                    <a:lnTo>
                      <a:pt x="19" y="37"/>
                    </a:lnTo>
                    <a:lnTo>
                      <a:pt x="22" y="35"/>
                    </a:lnTo>
                    <a:lnTo>
                      <a:pt x="15" y="29"/>
                    </a:lnTo>
                    <a:lnTo>
                      <a:pt x="14" y="26"/>
                    </a:lnTo>
                    <a:lnTo>
                      <a:pt x="16" y="26"/>
                    </a:lnTo>
                    <a:lnTo>
                      <a:pt x="21" y="26"/>
                    </a:lnTo>
                    <a:lnTo>
                      <a:pt x="22" y="2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729">
                <a:extLst>
                  <a:ext uri="{FF2B5EF4-FFF2-40B4-BE49-F238E27FC236}">
                    <a16:creationId xmlns:a16="http://schemas.microsoft.com/office/drawing/2014/main" id="{5943FEF8-EB01-D487-D86B-D0CD08E6A7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3" y="1385"/>
                <a:ext cx="5" cy="5"/>
              </a:xfrm>
              <a:custGeom>
                <a:avLst/>
                <a:gdLst>
                  <a:gd name="T0" fmla="*/ 13 w 16"/>
                  <a:gd name="T1" fmla="*/ 2 h 17"/>
                  <a:gd name="T2" fmla="*/ 10 w 16"/>
                  <a:gd name="T3" fmla="*/ 2 h 17"/>
                  <a:gd name="T4" fmla="*/ 5 w 16"/>
                  <a:gd name="T5" fmla="*/ 6 h 17"/>
                  <a:gd name="T6" fmla="*/ 0 w 16"/>
                  <a:gd name="T7" fmla="*/ 7 h 17"/>
                  <a:gd name="T8" fmla="*/ 0 w 16"/>
                  <a:gd name="T9" fmla="*/ 10 h 17"/>
                  <a:gd name="T10" fmla="*/ 5 w 16"/>
                  <a:gd name="T11" fmla="*/ 17 h 17"/>
                  <a:gd name="T12" fmla="*/ 8 w 16"/>
                  <a:gd name="T13" fmla="*/ 17 h 17"/>
                  <a:gd name="T14" fmla="*/ 6 w 16"/>
                  <a:gd name="T15" fmla="*/ 13 h 17"/>
                  <a:gd name="T16" fmla="*/ 6 w 16"/>
                  <a:gd name="T17" fmla="*/ 8 h 17"/>
                  <a:gd name="T18" fmla="*/ 9 w 16"/>
                  <a:gd name="T19" fmla="*/ 7 h 17"/>
                  <a:gd name="T20" fmla="*/ 14 w 16"/>
                  <a:gd name="T21" fmla="*/ 6 h 17"/>
                  <a:gd name="T22" fmla="*/ 15 w 16"/>
                  <a:gd name="T23" fmla="*/ 2 h 17"/>
                  <a:gd name="T24" fmla="*/ 16 w 16"/>
                  <a:gd name="T25" fmla="*/ 1 h 17"/>
                  <a:gd name="T26" fmla="*/ 15 w 16"/>
                  <a:gd name="T27" fmla="*/ 0 h 17"/>
                  <a:gd name="T28" fmla="*/ 13 w 16"/>
                  <a:gd name="T29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17">
                    <a:moveTo>
                      <a:pt x="13" y="2"/>
                    </a:moveTo>
                    <a:lnTo>
                      <a:pt x="10" y="2"/>
                    </a:lnTo>
                    <a:lnTo>
                      <a:pt x="5" y="6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5" y="17"/>
                    </a:lnTo>
                    <a:lnTo>
                      <a:pt x="8" y="17"/>
                    </a:lnTo>
                    <a:lnTo>
                      <a:pt x="6" y="13"/>
                    </a:lnTo>
                    <a:lnTo>
                      <a:pt x="6" y="8"/>
                    </a:lnTo>
                    <a:lnTo>
                      <a:pt x="9" y="7"/>
                    </a:lnTo>
                    <a:lnTo>
                      <a:pt x="14" y="6"/>
                    </a:lnTo>
                    <a:lnTo>
                      <a:pt x="15" y="2"/>
                    </a:lnTo>
                    <a:lnTo>
                      <a:pt x="16" y="1"/>
                    </a:lnTo>
                    <a:lnTo>
                      <a:pt x="15" y="0"/>
                    </a:lnTo>
                    <a:lnTo>
                      <a:pt x="13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730">
                <a:extLst>
                  <a:ext uri="{FF2B5EF4-FFF2-40B4-BE49-F238E27FC236}">
                    <a16:creationId xmlns:a16="http://schemas.microsoft.com/office/drawing/2014/main" id="{C40E53F4-392E-3038-A55F-6E6E97E3B5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9" y="1381"/>
                <a:ext cx="3" cy="3"/>
              </a:xfrm>
              <a:custGeom>
                <a:avLst/>
                <a:gdLst>
                  <a:gd name="T0" fmla="*/ 5 w 10"/>
                  <a:gd name="T1" fmla="*/ 3 h 9"/>
                  <a:gd name="T2" fmla="*/ 1 w 10"/>
                  <a:gd name="T3" fmla="*/ 4 h 9"/>
                  <a:gd name="T4" fmla="*/ 0 w 10"/>
                  <a:gd name="T5" fmla="*/ 6 h 9"/>
                  <a:gd name="T6" fmla="*/ 1 w 10"/>
                  <a:gd name="T7" fmla="*/ 9 h 9"/>
                  <a:gd name="T8" fmla="*/ 5 w 10"/>
                  <a:gd name="T9" fmla="*/ 9 h 9"/>
                  <a:gd name="T10" fmla="*/ 7 w 10"/>
                  <a:gd name="T11" fmla="*/ 8 h 9"/>
                  <a:gd name="T12" fmla="*/ 9 w 10"/>
                  <a:gd name="T13" fmla="*/ 6 h 9"/>
                  <a:gd name="T14" fmla="*/ 10 w 10"/>
                  <a:gd name="T15" fmla="*/ 3 h 9"/>
                  <a:gd name="T16" fmla="*/ 9 w 10"/>
                  <a:gd name="T17" fmla="*/ 1 h 9"/>
                  <a:gd name="T18" fmla="*/ 7 w 10"/>
                  <a:gd name="T19" fmla="*/ 0 h 9"/>
                  <a:gd name="T20" fmla="*/ 5 w 10"/>
                  <a:gd name="T2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9">
                    <a:moveTo>
                      <a:pt x="5" y="3"/>
                    </a:moveTo>
                    <a:lnTo>
                      <a:pt x="1" y="4"/>
                    </a:lnTo>
                    <a:lnTo>
                      <a:pt x="0" y="6"/>
                    </a:lnTo>
                    <a:lnTo>
                      <a:pt x="1" y="9"/>
                    </a:lnTo>
                    <a:lnTo>
                      <a:pt x="5" y="9"/>
                    </a:lnTo>
                    <a:lnTo>
                      <a:pt x="7" y="8"/>
                    </a:lnTo>
                    <a:lnTo>
                      <a:pt x="9" y="6"/>
                    </a:lnTo>
                    <a:lnTo>
                      <a:pt x="10" y="3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5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731">
                <a:extLst>
                  <a:ext uri="{FF2B5EF4-FFF2-40B4-BE49-F238E27FC236}">
                    <a16:creationId xmlns:a16="http://schemas.microsoft.com/office/drawing/2014/main" id="{63A53587-3652-5E92-D00F-D0ECFCD92F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383"/>
                <a:ext cx="7" cy="7"/>
              </a:xfrm>
              <a:custGeom>
                <a:avLst/>
                <a:gdLst>
                  <a:gd name="T0" fmla="*/ 13 w 20"/>
                  <a:gd name="T1" fmla="*/ 16 h 21"/>
                  <a:gd name="T2" fmla="*/ 10 w 20"/>
                  <a:gd name="T3" fmla="*/ 18 h 21"/>
                  <a:gd name="T4" fmla="*/ 10 w 20"/>
                  <a:gd name="T5" fmla="*/ 16 h 21"/>
                  <a:gd name="T6" fmla="*/ 10 w 20"/>
                  <a:gd name="T7" fmla="*/ 6 h 21"/>
                  <a:gd name="T8" fmla="*/ 8 w 20"/>
                  <a:gd name="T9" fmla="*/ 2 h 21"/>
                  <a:gd name="T10" fmla="*/ 7 w 20"/>
                  <a:gd name="T11" fmla="*/ 1 h 21"/>
                  <a:gd name="T12" fmla="*/ 4 w 20"/>
                  <a:gd name="T13" fmla="*/ 0 h 21"/>
                  <a:gd name="T14" fmla="*/ 2 w 20"/>
                  <a:gd name="T15" fmla="*/ 2 h 21"/>
                  <a:gd name="T16" fmla="*/ 0 w 20"/>
                  <a:gd name="T17" fmla="*/ 5 h 21"/>
                  <a:gd name="T18" fmla="*/ 2 w 20"/>
                  <a:gd name="T19" fmla="*/ 10 h 21"/>
                  <a:gd name="T20" fmla="*/ 8 w 20"/>
                  <a:gd name="T21" fmla="*/ 19 h 21"/>
                  <a:gd name="T22" fmla="*/ 8 w 20"/>
                  <a:gd name="T23" fmla="*/ 20 h 21"/>
                  <a:gd name="T24" fmla="*/ 9 w 20"/>
                  <a:gd name="T25" fmla="*/ 21 h 21"/>
                  <a:gd name="T26" fmla="*/ 11 w 20"/>
                  <a:gd name="T27" fmla="*/ 21 h 21"/>
                  <a:gd name="T28" fmla="*/ 18 w 20"/>
                  <a:gd name="T29" fmla="*/ 14 h 21"/>
                  <a:gd name="T30" fmla="*/ 20 w 20"/>
                  <a:gd name="T31" fmla="*/ 9 h 21"/>
                  <a:gd name="T32" fmla="*/ 20 w 20"/>
                  <a:gd name="T33" fmla="*/ 5 h 21"/>
                  <a:gd name="T34" fmla="*/ 18 w 20"/>
                  <a:gd name="T35" fmla="*/ 2 h 21"/>
                  <a:gd name="T36" fmla="*/ 16 w 20"/>
                  <a:gd name="T37" fmla="*/ 2 h 21"/>
                  <a:gd name="T38" fmla="*/ 15 w 20"/>
                  <a:gd name="T39" fmla="*/ 4 h 21"/>
                  <a:gd name="T40" fmla="*/ 13 w 20"/>
                  <a:gd name="T41" fmla="*/ 5 h 21"/>
                  <a:gd name="T42" fmla="*/ 14 w 20"/>
                  <a:gd name="T43" fmla="*/ 11 h 21"/>
                  <a:gd name="T44" fmla="*/ 13 w 20"/>
                  <a:gd name="T45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0" h="21">
                    <a:moveTo>
                      <a:pt x="13" y="16"/>
                    </a:moveTo>
                    <a:lnTo>
                      <a:pt x="10" y="18"/>
                    </a:lnTo>
                    <a:lnTo>
                      <a:pt x="10" y="16"/>
                    </a:lnTo>
                    <a:lnTo>
                      <a:pt x="10" y="6"/>
                    </a:lnTo>
                    <a:lnTo>
                      <a:pt x="8" y="2"/>
                    </a:lnTo>
                    <a:lnTo>
                      <a:pt x="7" y="1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2" y="10"/>
                    </a:lnTo>
                    <a:lnTo>
                      <a:pt x="8" y="19"/>
                    </a:lnTo>
                    <a:lnTo>
                      <a:pt x="8" y="20"/>
                    </a:lnTo>
                    <a:lnTo>
                      <a:pt x="9" y="21"/>
                    </a:lnTo>
                    <a:lnTo>
                      <a:pt x="11" y="21"/>
                    </a:lnTo>
                    <a:lnTo>
                      <a:pt x="18" y="14"/>
                    </a:lnTo>
                    <a:lnTo>
                      <a:pt x="20" y="9"/>
                    </a:lnTo>
                    <a:lnTo>
                      <a:pt x="20" y="5"/>
                    </a:lnTo>
                    <a:lnTo>
                      <a:pt x="18" y="2"/>
                    </a:lnTo>
                    <a:lnTo>
                      <a:pt x="16" y="2"/>
                    </a:lnTo>
                    <a:lnTo>
                      <a:pt x="15" y="4"/>
                    </a:lnTo>
                    <a:lnTo>
                      <a:pt x="13" y="5"/>
                    </a:lnTo>
                    <a:lnTo>
                      <a:pt x="14" y="11"/>
                    </a:lnTo>
                    <a:lnTo>
                      <a:pt x="13" y="1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732">
                <a:extLst>
                  <a:ext uri="{FF2B5EF4-FFF2-40B4-BE49-F238E27FC236}">
                    <a16:creationId xmlns:a16="http://schemas.microsoft.com/office/drawing/2014/main" id="{3CF6F24C-4BB5-3992-9406-3C20E04F6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371"/>
                <a:ext cx="9" cy="7"/>
              </a:xfrm>
              <a:custGeom>
                <a:avLst/>
                <a:gdLst>
                  <a:gd name="T0" fmla="*/ 25 w 25"/>
                  <a:gd name="T1" fmla="*/ 5 h 22"/>
                  <a:gd name="T2" fmla="*/ 23 w 25"/>
                  <a:gd name="T3" fmla="*/ 1 h 22"/>
                  <a:gd name="T4" fmla="*/ 22 w 25"/>
                  <a:gd name="T5" fmla="*/ 0 h 22"/>
                  <a:gd name="T6" fmla="*/ 22 w 25"/>
                  <a:gd name="T7" fmla="*/ 1 h 22"/>
                  <a:gd name="T8" fmla="*/ 15 w 25"/>
                  <a:gd name="T9" fmla="*/ 4 h 22"/>
                  <a:gd name="T10" fmla="*/ 10 w 25"/>
                  <a:gd name="T11" fmla="*/ 3 h 22"/>
                  <a:gd name="T12" fmla="*/ 8 w 25"/>
                  <a:gd name="T13" fmla="*/ 2 h 22"/>
                  <a:gd name="T14" fmla="*/ 3 w 25"/>
                  <a:gd name="T15" fmla="*/ 2 h 22"/>
                  <a:gd name="T16" fmla="*/ 0 w 25"/>
                  <a:gd name="T17" fmla="*/ 3 h 22"/>
                  <a:gd name="T18" fmla="*/ 2 w 25"/>
                  <a:gd name="T19" fmla="*/ 8 h 22"/>
                  <a:gd name="T20" fmla="*/ 2 w 25"/>
                  <a:gd name="T21" fmla="*/ 9 h 22"/>
                  <a:gd name="T22" fmla="*/ 3 w 25"/>
                  <a:gd name="T23" fmla="*/ 11 h 22"/>
                  <a:gd name="T24" fmla="*/ 5 w 25"/>
                  <a:gd name="T25" fmla="*/ 13 h 22"/>
                  <a:gd name="T26" fmla="*/ 6 w 25"/>
                  <a:gd name="T27" fmla="*/ 14 h 22"/>
                  <a:gd name="T28" fmla="*/ 5 w 25"/>
                  <a:gd name="T29" fmla="*/ 16 h 22"/>
                  <a:gd name="T30" fmla="*/ 4 w 25"/>
                  <a:gd name="T31" fmla="*/ 17 h 22"/>
                  <a:gd name="T32" fmla="*/ 4 w 25"/>
                  <a:gd name="T33" fmla="*/ 20 h 22"/>
                  <a:gd name="T34" fmla="*/ 8 w 25"/>
                  <a:gd name="T35" fmla="*/ 22 h 22"/>
                  <a:gd name="T36" fmla="*/ 13 w 25"/>
                  <a:gd name="T37" fmla="*/ 21 h 22"/>
                  <a:gd name="T38" fmla="*/ 15 w 25"/>
                  <a:gd name="T39" fmla="*/ 17 h 22"/>
                  <a:gd name="T40" fmla="*/ 14 w 25"/>
                  <a:gd name="T41" fmla="*/ 15 h 22"/>
                  <a:gd name="T42" fmla="*/ 12 w 25"/>
                  <a:gd name="T43" fmla="*/ 15 h 22"/>
                  <a:gd name="T44" fmla="*/ 5 w 25"/>
                  <a:gd name="T45" fmla="*/ 8 h 22"/>
                  <a:gd name="T46" fmla="*/ 6 w 25"/>
                  <a:gd name="T47" fmla="*/ 6 h 22"/>
                  <a:gd name="T48" fmla="*/ 12 w 25"/>
                  <a:gd name="T49" fmla="*/ 8 h 22"/>
                  <a:gd name="T50" fmla="*/ 17 w 25"/>
                  <a:gd name="T51" fmla="*/ 6 h 22"/>
                  <a:gd name="T52" fmla="*/ 25 w 25"/>
                  <a:gd name="T53" fmla="*/ 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5" h="22">
                    <a:moveTo>
                      <a:pt x="25" y="5"/>
                    </a:moveTo>
                    <a:lnTo>
                      <a:pt x="23" y="1"/>
                    </a:lnTo>
                    <a:lnTo>
                      <a:pt x="22" y="0"/>
                    </a:lnTo>
                    <a:lnTo>
                      <a:pt x="22" y="1"/>
                    </a:lnTo>
                    <a:lnTo>
                      <a:pt x="15" y="4"/>
                    </a:lnTo>
                    <a:lnTo>
                      <a:pt x="10" y="3"/>
                    </a:lnTo>
                    <a:lnTo>
                      <a:pt x="8" y="2"/>
                    </a:lnTo>
                    <a:lnTo>
                      <a:pt x="3" y="2"/>
                    </a:lnTo>
                    <a:lnTo>
                      <a:pt x="0" y="3"/>
                    </a:lnTo>
                    <a:lnTo>
                      <a:pt x="2" y="8"/>
                    </a:lnTo>
                    <a:lnTo>
                      <a:pt x="2" y="9"/>
                    </a:lnTo>
                    <a:lnTo>
                      <a:pt x="3" y="11"/>
                    </a:lnTo>
                    <a:lnTo>
                      <a:pt x="5" y="13"/>
                    </a:lnTo>
                    <a:lnTo>
                      <a:pt x="6" y="14"/>
                    </a:lnTo>
                    <a:lnTo>
                      <a:pt x="5" y="16"/>
                    </a:lnTo>
                    <a:lnTo>
                      <a:pt x="4" y="17"/>
                    </a:lnTo>
                    <a:lnTo>
                      <a:pt x="4" y="20"/>
                    </a:lnTo>
                    <a:lnTo>
                      <a:pt x="8" y="22"/>
                    </a:lnTo>
                    <a:lnTo>
                      <a:pt x="13" y="21"/>
                    </a:lnTo>
                    <a:lnTo>
                      <a:pt x="15" y="17"/>
                    </a:lnTo>
                    <a:lnTo>
                      <a:pt x="14" y="15"/>
                    </a:lnTo>
                    <a:lnTo>
                      <a:pt x="12" y="15"/>
                    </a:lnTo>
                    <a:lnTo>
                      <a:pt x="5" y="8"/>
                    </a:lnTo>
                    <a:lnTo>
                      <a:pt x="6" y="6"/>
                    </a:lnTo>
                    <a:lnTo>
                      <a:pt x="12" y="8"/>
                    </a:lnTo>
                    <a:lnTo>
                      <a:pt x="17" y="6"/>
                    </a:lnTo>
                    <a:lnTo>
                      <a:pt x="25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733">
                <a:extLst>
                  <a:ext uri="{FF2B5EF4-FFF2-40B4-BE49-F238E27FC236}">
                    <a16:creationId xmlns:a16="http://schemas.microsoft.com/office/drawing/2014/main" id="{0A12D284-2EEE-57E0-4036-C0182F70EA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4" y="1394"/>
                <a:ext cx="4" cy="2"/>
              </a:xfrm>
              <a:custGeom>
                <a:avLst/>
                <a:gdLst>
                  <a:gd name="T0" fmla="*/ 8 w 11"/>
                  <a:gd name="T1" fmla="*/ 0 h 6"/>
                  <a:gd name="T2" fmla="*/ 1 w 11"/>
                  <a:gd name="T3" fmla="*/ 0 h 6"/>
                  <a:gd name="T4" fmla="*/ 0 w 11"/>
                  <a:gd name="T5" fmla="*/ 1 h 6"/>
                  <a:gd name="T6" fmla="*/ 1 w 11"/>
                  <a:gd name="T7" fmla="*/ 2 h 6"/>
                  <a:gd name="T8" fmla="*/ 6 w 11"/>
                  <a:gd name="T9" fmla="*/ 4 h 6"/>
                  <a:gd name="T10" fmla="*/ 7 w 11"/>
                  <a:gd name="T11" fmla="*/ 5 h 6"/>
                  <a:gd name="T12" fmla="*/ 9 w 11"/>
                  <a:gd name="T13" fmla="*/ 6 h 6"/>
                  <a:gd name="T14" fmla="*/ 9 w 11"/>
                  <a:gd name="T15" fmla="*/ 5 h 6"/>
                  <a:gd name="T16" fmla="*/ 11 w 11"/>
                  <a:gd name="T17" fmla="*/ 5 h 6"/>
                  <a:gd name="T18" fmla="*/ 11 w 11"/>
                  <a:gd name="T19" fmla="*/ 1 h 6"/>
                  <a:gd name="T20" fmla="*/ 8 w 11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6">
                    <a:moveTo>
                      <a:pt x="8" y="0"/>
                    </a:moveTo>
                    <a:lnTo>
                      <a:pt x="1" y="0"/>
                    </a:lnTo>
                    <a:lnTo>
                      <a:pt x="0" y="1"/>
                    </a:lnTo>
                    <a:lnTo>
                      <a:pt x="1" y="2"/>
                    </a:lnTo>
                    <a:lnTo>
                      <a:pt x="6" y="4"/>
                    </a:lnTo>
                    <a:lnTo>
                      <a:pt x="7" y="5"/>
                    </a:lnTo>
                    <a:lnTo>
                      <a:pt x="9" y="6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1" y="1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734">
                <a:extLst>
                  <a:ext uri="{FF2B5EF4-FFF2-40B4-BE49-F238E27FC236}">
                    <a16:creationId xmlns:a16="http://schemas.microsoft.com/office/drawing/2014/main" id="{E4B82673-A324-064D-CC0F-51C9C7CC84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1390"/>
                <a:ext cx="5" cy="3"/>
              </a:xfrm>
              <a:custGeom>
                <a:avLst/>
                <a:gdLst>
                  <a:gd name="T0" fmla="*/ 13 w 16"/>
                  <a:gd name="T1" fmla="*/ 6 h 8"/>
                  <a:gd name="T2" fmla="*/ 14 w 16"/>
                  <a:gd name="T3" fmla="*/ 8 h 8"/>
                  <a:gd name="T4" fmla="*/ 16 w 16"/>
                  <a:gd name="T5" fmla="*/ 8 h 8"/>
                  <a:gd name="T6" fmla="*/ 16 w 16"/>
                  <a:gd name="T7" fmla="*/ 5 h 8"/>
                  <a:gd name="T8" fmla="*/ 15 w 16"/>
                  <a:gd name="T9" fmla="*/ 5 h 8"/>
                  <a:gd name="T10" fmla="*/ 12 w 16"/>
                  <a:gd name="T11" fmla="*/ 3 h 8"/>
                  <a:gd name="T12" fmla="*/ 10 w 16"/>
                  <a:gd name="T13" fmla="*/ 3 h 8"/>
                  <a:gd name="T14" fmla="*/ 8 w 16"/>
                  <a:gd name="T15" fmla="*/ 2 h 8"/>
                  <a:gd name="T16" fmla="*/ 5 w 16"/>
                  <a:gd name="T17" fmla="*/ 0 h 8"/>
                  <a:gd name="T18" fmla="*/ 0 w 16"/>
                  <a:gd name="T19" fmla="*/ 0 h 8"/>
                  <a:gd name="T20" fmla="*/ 2 w 16"/>
                  <a:gd name="T21" fmla="*/ 2 h 8"/>
                  <a:gd name="T22" fmla="*/ 8 w 16"/>
                  <a:gd name="T23" fmla="*/ 5 h 8"/>
                  <a:gd name="T24" fmla="*/ 10 w 16"/>
                  <a:gd name="T25" fmla="*/ 5 h 8"/>
                  <a:gd name="T26" fmla="*/ 13 w 16"/>
                  <a:gd name="T27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8">
                    <a:moveTo>
                      <a:pt x="13" y="6"/>
                    </a:moveTo>
                    <a:lnTo>
                      <a:pt x="14" y="8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5" y="5"/>
                    </a:lnTo>
                    <a:lnTo>
                      <a:pt x="12" y="3"/>
                    </a:lnTo>
                    <a:lnTo>
                      <a:pt x="10" y="3"/>
                    </a:lnTo>
                    <a:lnTo>
                      <a:pt x="8" y="2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8" y="5"/>
                    </a:lnTo>
                    <a:lnTo>
                      <a:pt x="10" y="5"/>
                    </a:lnTo>
                    <a:lnTo>
                      <a:pt x="13" y="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735">
                <a:extLst>
                  <a:ext uri="{FF2B5EF4-FFF2-40B4-BE49-F238E27FC236}">
                    <a16:creationId xmlns:a16="http://schemas.microsoft.com/office/drawing/2014/main" id="{76EC071A-D195-041E-0D4E-D9FF71FFA7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8" y="1386"/>
                <a:ext cx="4" cy="7"/>
              </a:xfrm>
              <a:custGeom>
                <a:avLst/>
                <a:gdLst>
                  <a:gd name="T0" fmla="*/ 6 w 12"/>
                  <a:gd name="T1" fmla="*/ 18 h 21"/>
                  <a:gd name="T2" fmla="*/ 6 w 12"/>
                  <a:gd name="T3" fmla="*/ 16 h 21"/>
                  <a:gd name="T4" fmla="*/ 6 w 12"/>
                  <a:gd name="T5" fmla="*/ 15 h 21"/>
                  <a:gd name="T6" fmla="*/ 7 w 12"/>
                  <a:gd name="T7" fmla="*/ 15 h 21"/>
                  <a:gd name="T8" fmla="*/ 7 w 12"/>
                  <a:gd name="T9" fmla="*/ 11 h 21"/>
                  <a:gd name="T10" fmla="*/ 7 w 12"/>
                  <a:gd name="T11" fmla="*/ 8 h 21"/>
                  <a:gd name="T12" fmla="*/ 10 w 12"/>
                  <a:gd name="T13" fmla="*/ 6 h 21"/>
                  <a:gd name="T14" fmla="*/ 11 w 12"/>
                  <a:gd name="T15" fmla="*/ 3 h 21"/>
                  <a:gd name="T16" fmla="*/ 12 w 12"/>
                  <a:gd name="T17" fmla="*/ 2 h 21"/>
                  <a:gd name="T18" fmla="*/ 10 w 12"/>
                  <a:gd name="T19" fmla="*/ 0 h 21"/>
                  <a:gd name="T20" fmla="*/ 7 w 12"/>
                  <a:gd name="T21" fmla="*/ 0 h 21"/>
                  <a:gd name="T22" fmla="*/ 2 w 12"/>
                  <a:gd name="T23" fmla="*/ 4 h 21"/>
                  <a:gd name="T24" fmla="*/ 0 w 12"/>
                  <a:gd name="T25" fmla="*/ 5 h 21"/>
                  <a:gd name="T26" fmla="*/ 2 w 12"/>
                  <a:gd name="T27" fmla="*/ 9 h 21"/>
                  <a:gd name="T28" fmla="*/ 3 w 12"/>
                  <a:gd name="T29" fmla="*/ 11 h 21"/>
                  <a:gd name="T30" fmla="*/ 3 w 12"/>
                  <a:gd name="T31" fmla="*/ 15 h 21"/>
                  <a:gd name="T32" fmla="*/ 0 w 12"/>
                  <a:gd name="T33" fmla="*/ 18 h 21"/>
                  <a:gd name="T34" fmla="*/ 1 w 12"/>
                  <a:gd name="T35" fmla="*/ 21 h 21"/>
                  <a:gd name="T36" fmla="*/ 2 w 12"/>
                  <a:gd name="T37" fmla="*/ 19 h 21"/>
                  <a:gd name="T38" fmla="*/ 6 w 12"/>
                  <a:gd name="T39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" h="21">
                    <a:moveTo>
                      <a:pt x="6" y="18"/>
                    </a:moveTo>
                    <a:lnTo>
                      <a:pt x="6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7" y="11"/>
                    </a:lnTo>
                    <a:lnTo>
                      <a:pt x="7" y="8"/>
                    </a:lnTo>
                    <a:lnTo>
                      <a:pt x="10" y="6"/>
                    </a:lnTo>
                    <a:lnTo>
                      <a:pt x="11" y="3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2" y="4"/>
                    </a:lnTo>
                    <a:lnTo>
                      <a:pt x="0" y="5"/>
                    </a:lnTo>
                    <a:lnTo>
                      <a:pt x="2" y="9"/>
                    </a:lnTo>
                    <a:lnTo>
                      <a:pt x="3" y="11"/>
                    </a:lnTo>
                    <a:lnTo>
                      <a:pt x="3" y="15"/>
                    </a:lnTo>
                    <a:lnTo>
                      <a:pt x="0" y="18"/>
                    </a:lnTo>
                    <a:lnTo>
                      <a:pt x="1" y="21"/>
                    </a:lnTo>
                    <a:lnTo>
                      <a:pt x="2" y="19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736">
                <a:extLst>
                  <a:ext uri="{FF2B5EF4-FFF2-40B4-BE49-F238E27FC236}">
                    <a16:creationId xmlns:a16="http://schemas.microsoft.com/office/drawing/2014/main" id="{0169A512-9206-213F-37B1-D46B57E509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1371"/>
                <a:ext cx="13" cy="6"/>
              </a:xfrm>
              <a:custGeom>
                <a:avLst/>
                <a:gdLst>
                  <a:gd name="T0" fmla="*/ 38 w 38"/>
                  <a:gd name="T1" fmla="*/ 11 h 20"/>
                  <a:gd name="T2" fmla="*/ 35 w 38"/>
                  <a:gd name="T3" fmla="*/ 8 h 20"/>
                  <a:gd name="T4" fmla="*/ 29 w 38"/>
                  <a:gd name="T5" fmla="*/ 9 h 20"/>
                  <a:gd name="T6" fmla="*/ 26 w 38"/>
                  <a:gd name="T7" fmla="*/ 9 h 20"/>
                  <a:gd name="T8" fmla="*/ 25 w 38"/>
                  <a:gd name="T9" fmla="*/ 9 h 20"/>
                  <a:gd name="T10" fmla="*/ 24 w 38"/>
                  <a:gd name="T11" fmla="*/ 5 h 20"/>
                  <a:gd name="T12" fmla="*/ 23 w 38"/>
                  <a:gd name="T13" fmla="*/ 3 h 20"/>
                  <a:gd name="T14" fmla="*/ 22 w 38"/>
                  <a:gd name="T15" fmla="*/ 3 h 20"/>
                  <a:gd name="T16" fmla="*/ 16 w 38"/>
                  <a:gd name="T17" fmla="*/ 2 h 20"/>
                  <a:gd name="T18" fmla="*/ 9 w 38"/>
                  <a:gd name="T19" fmla="*/ 0 h 20"/>
                  <a:gd name="T20" fmla="*/ 7 w 38"/>
                  <a:gd name="T21" fmla="*/ 0 h 20"/>
                  <a:gd name="T22" fmla="*/ 8 w 38"/>
                  <a:gd name="T23" fmla="*/ 1 h 20"/>
                  <a:gd name="T24" fmla="*/ 13 w 38"/>
                  <a:gd name="T25" fmla="*/ 5 h 20"/>
                  <a:gd name="T26" fmla="*/ 15 w 38"/>
                  <a:gd name="T27" fmla="*/ 8 h 20"/>
                  <a:gd name="T28" fmla="*/ 13 w 38"/>
                  <a:gd name="T29" fmla="*/ 11 h 20"/>
                  <a:gd name="T30" fmla="*/ 8 w 38"/>
                  <a:gd name="T31" fmla="*/ 12 h 20"/>
                  <a:gd name="T32" fmla="*/ 6 w 38"/>
                  <a:gd name="T33" fmla="*/ 10 h 20"/>
                  <a:gd name="T34" fmla="*/ 3 w 38"/>
                  <a:gd name="T35" fmla="*/ 6 h 20"/>
                  <a:gd name="T36" fmla="*/ 2 w 38"/>
                  <a:gd name="T37" fmla="*/ 6 h 20"/>
                  <a:gd name="T38" fmla="*/ 0 w 38"/>
                  <a:gd name="T39" fmla="*/ 8 h 20"/>
                  <a:gd name="T40" fmla="*/ 2 w 38"/>
                  <a:gd name="T41" fmla="*/ 11 h 20"/>
                  <a:gd name="T42" fmla="*/ 2 w 38"/>
                  <a:gd name="T43" fmla="*/ 13 h 20"/>
                  <a:gd name="T44" fmla="*/ 4 w 38"/>
                  <a:gd name="T45" fmla="*/ 16 h 20"/>
                  <a:gd name="T46" fmla="*/ 10 w 38"/>
                  <a:gd name="T47" fmla="*/ 20 h 20"/>
                  <a:gd name="T48" fmla="*/ 13 w 38"/>
                  <a:gd name="T49" fmla="*/ 18 h 20"/>
                  <a:gd name="T50" fmla="*/ 15 w 38"/>
                  <a:gd name="T51" fmla="*/ 17 h 20"/>
                  <a:gd name="T52" fmla="*/ 15 w 38"/>
                  <a:gd name="T53" fmla="*/ 15 h 20"/>
                  <a:gd name="T54" fmla="*/ 19 w 38"/>
                  <a:gd name="T55" fmla="*/ 13 h 20"/>
                  <a:gd name="T56" fmla="*/ 22 w 38"/>
                  <a:gd name="T57" fmla="*/ 12 h 20"/>
                  <a:gd name="T58" fmla="*/ 22 w 38"/>
                  <a:gd name="T59" fmla="*/ 13 h 20"/>
                  <a:gd name="T60" fmla="*/ 22 w 38"/>
                  <a:gd name="T61" fmla="*/ 16 h 20"/>
                  <a:gd name="T62" fmla="*/ 20 w 38"/>
                  <a:gd name="T63" fmla="*/ 18 h 20"/>
                  <a:gd name="T64" fmla="*/ 23 w 38"/>
                  <a:gd name="T65" fmla="*/ 20 h 20"/>
                  <a:gd name="T66" fmla="*/ 24 w 38"/>
                  <a:gd name="T67" fmla="*/ 18 h 20"/>
                  <a:gd name="T68" fmla="*/ 29 w 38"/>
                  <a:gd name="T69" fmla="*/ 14 h 20"/>
                  <a:gd name="T70" fmla="*/ 30 w 38"/>
                  <a:gd name="T71" fmla="*/ 12 h 20"/>
                  <a:gd name="T72" fmla="*/ 31 w 38"/>
                  <a:gd name="T73" fmla="*/ 12 h 20"/>
                  <a:gd name="T74" fmla="*/ 35 w 38"/>
                  <a:gd name="T75" fmla="*/ 14 h 20"/>
                  <a:gd name="T76" fmla="*/ 36 w 38"/>
                  <a:gd name="T77" fmla="*/ 14 h 20"/>
                  <a:gd name="T78" fmla="*/ 38 w 38"/>
                  <a:gd name="T79" fmla="*/ 1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20">
                    <a:moveTo>
                      <a:pt x="38" y="11"/>
                    </a:moveTo>
                    <a:lnTo>
                      <a:pt x="35" y="8"/>
                    </a:lnTo>
                    <a:lnTo>
                      <a:pt x="29" y="9"/>
                    </a:lnTo>
                    <a:lnTo>
                      <a:pt x="26" y="9"/>
                    </a:lnTo>
                    <a:lnTo>
                      <a:pt x="25" y="9"/>
                    </a:lnTo>
                    <a:lnTo>
                      <a:pt x="24" y="5"/>
                    </a:lnTo>
                    <a:lnTo>
                      <a:pt x="23" y="3"/>
                    </a:lnTo>
                    <a:lnTo>
                      <a:pt x="22" y="3"/>
                    </a:lnTo>
                    <a:lnTo>
                      <a:pt x="16" y="2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8" y="1"/>
                    </a:lnTo>
                    <a:lnTo>
                      <a:pt x="13" y="5"/>
                    </a:lnTo>
                    <a:lnTo>
                      <a:pt x="15" y="8"/>
                    </a:lnTo>
                    <a:lnTo>
                      <a:pt x="13" y="11"/>
                    </a:lnTo>
                    <a:lnTo>
                      <a:pt x="8" y="12"/>
                    </a:lnTo>
                    <a:lnTo>
                      <a:pt x="6" y="10"/>
                    </a:lnTo>
                    <a:lnTo>
                      <a:pt x="3" y="6"/>
                    </a:lnTo>
                    <a:lnTo>
                      <a:pt x="2" y="6"/>
                    </a:lnTo>
                    <a:lnTo>
                      <a:pt x="0" y="8"/>
                    </a:lnTo>
                    <a:lnTo>
                      <a:pt x="2" y="11"/>
                    </a:lnTo>
                    <a:lnTo>
                      <a:pt x="2" y="13"/>
                    </a:lnTo>
                    <a:lnTo>
                      <a:pt x="4" y="16"/>
                    </a:lnTo>
                    <a:lnTo>
                      <a:pt x="10" y="20"/>
                    </a:lnTo>
                    <a:lnTo>
                      <a:pt x="13" y="18"/>
                    </a:lnTo>
                    <a:lnTo>
                      <a:pt x="15" y="17"/>
                    </a:lnTo>
                    <a:lnTo>
                      <a:pt x="15" y="15"/>
                    </a:lnTo>
                    <a:lnTo>
                      <a:pt x="19" y="13"/>
                    </a:lnTo>
                    <a:lnTo>
                      <a:pt x="22" y="12"/>
                    </a:lnTo>
                    <a:lnTo>
                      <a:pt x="22" y="13"/>
                    </a:lnTo>
                    <a:lnTo>
                      <a:pt x="22" y="16"/>
                    </a:lnTo>
                    <a:lnTo>
                      <a:pt x="20" y="18"/>
                    </a:lnTo>
                    <a:lnTo>
                      <a:pt x="23" y="20"/>
                    </a:lnTo>
                    <a:lnTo>
                      <a:pt x="24" y="18"/>
                    </a:lnTo>
                    <a:lnTo>
                      <a:pt x="29" y="14"/>
                    </a:lnTo>
                    <a:lnTo>
                      <a:pt x="30" y="12"/>
                    </a:lnTo>
                    <a:lnTo>
                      <a:pt x="31" y="12"/>
                    </a:lnTo>
                    <a:lnTo>
                      <a:pt x="35" y="14"/>
                    </a:lnTo>
                    <a:lnTo>
                      <a:pt x="36" y="14"/>
                    </a:lnTo>
                    <a:lnTo>
                      <a:pt x="38" y="1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737">
                <a:extLst>
                  <a:ext uri="{FF2B5EF4-FFF2-40B4-BE49-F238E27FC236}">
                    <a16:creationId xmlns:a16="http://schemas.microsoft.com/office/drawing/2014/main" id="{D0DDCEEE-D3A8-5B57-550A-C132A4233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3" y="1352"/>
                <a:ext cx="2" cy="3"/>
              </a:xfrm>
              <a:custGeom>
                <a:avLst/>
                <a:gdLst>
                  <a:gd name="T0" fmla="*/ 8 w 8"/>
                  <a:gd name="T1" fmla="*/ 4 h 11"/>
                  <a:gd name="T2" fmla="*/ 7 w 8"/>
                  <a:gd name="T3" fmla="*/ 1 h 11"/>
                  <a:gd name="T4" fmla="*/ 7 w 8"/>
                  <a:gd name="T5" fmla="*/ 0 h 11"/>
                  <a:gd name="T6" fmla="*/ 5 w 8"/>
                  <a:gd name="T7" fmla="*/ 1 h 11"/>
                  <a:gd name="T8" fmla="*/ 4 w 8"/>
                  <a:gd name="T9" fmla="*/ 3 h 11"/>
                  <a:gd name="T10" fmla="*/ 5 w 8"/>
                  <a:gd name="T11" fmla="*/ 6 h 11"/>
                  <a:gd name="T12" fmla="*/ 2 w 8"/>
                  <a:gd name="T13" fmla="*/ 9 h 11"/>
                  <a:gd name="T14" fmla="*/ 0 w 8"/>
                  <a:gd name="T15" fmla="*/ 9 h 11"/>
                  <a:gd name="T16" fmla="*/ 2 w 8"/>
                  <a:gd name="T17" fmla="*/ 11 h 11"/>
                  <a:gd name="T18" fmla="*/ 8 w 8"/>
                  <a:gd name="T19" fmla="*/ 10 h 11"/>
                  <a:gd name="T20" fmla="*/ 8 w 8"/>
                  <a:gd name="T21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1">
                    <a:moveTo>
                      <a:pt x="8" y="4"/>
                    </a:moveTo>
                    <a:lnTo>
                      <a:pt x="7" y="1"/>
                    </a:lnTo>
                    <a:lnTo>
                      <a:pt x="7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5" y="6"/>
                    </a:lnTo>
                    <a:lnTo>
                      <a:pt x="2" y="9"/>
                    </a:lnTo>
                    <a:lnTo>
                      <a:pt x="0" y="9"/>
                    </a:lnTo>
                    <a:lnTo>
                      <a:pt x="2" y="11"/>
                    </a:lnTo>
                    <a:lnTo>
                      <a:pt x="8" y="10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738">
                <a:extLst>
                  <a:ext uri="{FF2B5EF4-FFF2-40B4-BE49-F238E27FC236}">
                    <a16:creationId xmlns:a16="http://schemas.microsoft.com/office/drawing/2014/main" id="{FCD1D448-D15F-31CA-6F22-09FB67AF16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3" y="1348"/>
                <a:ext cx="1" cy="2"/>
              </a:xfrm>
              <a:custGeom>
                <a:avLst/>
                <a:gdLst>
                  <a:gd name="T0" fmla="*/ 3 w 5"/>
                  <a:gd name="T1" fmla="*/ 6 h 6"/>
                  <a:gd name="T2" fmla="*/ 4 w 5"/>
                  <a:gd name="T3" fmla="*/ 4 h 6"/>
                  <a:gd name="T4" fmla="*/ 4 w 5"/>
                  <a:gd name="T5" fmla="*/ 2 h 6"/>
                  <a:gd name="T6" fmla="*/ 4 w 5"/>
                  <a:gd name="T7" fmla="*/ 1 h 6"/>
                  <a:gd name="T8" fmla="*/ 5 w 5"/>
                  <a:gd name="T9" fmla="*/ 1 h 6"/>
                  <a:gd name="T10" fmla="*/ 4 w 5"/>
                  <a:gd name="T11" fmla="*/ 0 h 6"/>
                  <a:gd name="T12" fmla="*/ 1 w 5"/>
                  <a:gd name="T13" fmla="*/ 1 h 6"/>
                  <a:gd name="T14" fmla="*/ 0 w 5"/>
                  <a:gd name="T15" fmla="*/ 2 h 6"/>
                  <a:gd name="T16" fmla="*/ 1 w 5"/>
                  <a:gd name="T17" fmla="*/ 5 h 6"/>
                  <a:gd name="T18" fmla="*/ 1 w 5"/>
                  <a:gd name="T19" fmla="*/ 6 h 6"/>
                  <a:gd name="T20" fmla="*/ 3 w 5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" h="6">
                    <a:moveTo>
                      <a:pt x="3" y="6"/>
                    </a:moveTo>
                    <a:lnTo>
                      <a:pt x="4" y="4"/>
                    </a:lnTo>
                    <a:lnTo>
                      <a:pt x="4" y="2"/>
                    </a:lnTo>
                    <a:lnTo>
                      <a:pt x="4" y="1"/>
                    </a:lnTo>
                    <a:lnTo>
                      <a:pt x="5" y="1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1" y="5"/>
                    </a:lnTo>
                    <a:lnTo>
                      <a:pt x="1" y="6"/>
                    </a:lnTo>
                    <a:lnTo>
                      <a:pt x="3" y="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739">
                <a:extLst>
                  <a:ext uri="{FF2B5EF4-FFF2-40B4-BE49-F238E27FC236}">
                    <a16:creationId xmlns:a16="http://schemas.microsoft.com/office/drawing/2014/main" id="{761DDF13-2999-7EDD-B152-6732D8F586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" y="1366"/>
                <a:ext cx="11" cy="3"/>
              </a:xfrm>
              <a:custGeom>
                <a:avLst/>
                <a:gdLst>
                  <a:gd name="T0" fmla="*/ 17 w 34"/>
                  <a:gd name="T1" fmla="*/ 10 h 11"/>
                  <a:gd name="T2" fmla="*/ 24 w 34"/>
                  <a:gd name="T3" fmla="*/ 7 h 11"/>
                  <a:gd name="T4" fmla="*/ 32 w 34"/>
                  <a:gd name="T5" fmla="*/ 2 h 11"/>
                  <a:gd name="T6" fmla="*/ 34 w 34"/>
                  <a:gd name="T7" fmla="*/ 0 h 11"/>
                  <a:gd name="T8" fmla="*/ 32 w 34"/>
                  <a:gd name="T9" fmla="*/ 0 h 11"/>
                  <a:gd name="T10" fmla="*/ 27 w 34"/>
                  <a:gd name="T11" fmla="*/ 0 h 11"/>
                  <a:gd name="T12" fmla="*/ 21 w 34"/>
                  <a:gd name="T13" fmla="*/ 2 h 11"/>
                  <a:gd name="T14" fmla="*/ 16 w 34"/>
                  <a:gd name="T15" fmla="*/ 6 h 11"/>
                  <a:gd name="T16" fmla="*/ 11 w 34"/>
                  <a:gd name="T17" fmla="*/ 7 h 11"/>
                  <a:gd name="T18" fmla="*/ 9 w 34"/>
                  <a:gd name="T19" fmla="*/ 7 h 11"/>
                  <a:gd name="T20" fmla="*/ 8 w 34"/>
                  <a:gd name="T21" fmla="*/ 7 h 11"/>
                  <a:gd name="T22" fmla="*/ 8 w 34"/>
                  <a:gd name="T23" fmla="*/ 8 h 11"/>
                  <a:gd name="T24" fmla="*/ 2 w 34"/>
                  <a:gd name="T25" fmla="*/ 8 h 11"/>
                  <a:gd name="T26" fmla="*/ 0 w 34"/>
                  <a:gd name="T27" fmla="*/ 8 h 11"/>
                  <a:gd name="T28" fmla="*/ 1 w 34"/>
                  <a:gd name="T29" fmla="*/ 10 h 11"/>
                  <a:gd name="T30" fmla="*/ 9 w 34"/>
                  <a:gd name="T31" fmla="*/ 11 h 11"/>
                  <a:gd name="T32" fmla="*/ 9 w 34"/>
                  <a:gd name="T33" fmla="*/ 10 h 11"/>
                  <a:gd name="T34" fmla="*/ 11 w 34"/>
                  <a:gd name="T35" fmla="*/ 10 h 11"/>
                  <a:gd name="T36" fmla="*/ 17 w 34"/>
                  <a:gd name="T3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11">
                    <a:moveTo>
                      <a:pt x="17" y="10"/>
                    </a:moveTo>
                    <a:lnTo>
                      <a:pt x="24" y="7"/>
                    </a:lnTo>
                    <a:lnTo>
                      <a:pt x="32" y="2"/>
                    </a:lnTo>
                    <a:lnTo>
                      <a:pt x="34" y="0"/>
                    </a:lnTo>
                    <a:lnTo>
                      <a:pt x="32" y="0"/>
                    </a:lnTo>
                    <a:lnTo>
                      <a:pt x="27" y="0"/>
                    </a:lnTo>
                    <a:lnTo>
                      <a:pt x="21" y="2"/>
                    </a:lnTo>
                    <a:lnTo>
                      <a:pt x="16" y="6"/>
                    </a:lnTo>
                    <a:lnTo>
                      <a:pt x="11" y="7"/>
                    </a:lnTo>
                    <a:lnTo>
                      <a:pt x="9" y="7"/>
                    </a:lnTo>
                    <a:lnTo>
                      <a:pt x="8" y="7"/>
                    </a:lnTo>
                    <a:lnTo>
                      <a:pt x="8" y="8"/>
                    </a:lnTo>
                    <a:lnTo>
                      <a:pt x="2" y="8"/>
                    </a:lnTo>
                    <a:lnTo>
                      <a:pt x="0" y="8"/>
                    </a:lnTo>
                    <a:lnTo>
                      <a:pt x="1" y="10"/>
                    </a:lnTo>
                    <a:lnTo>
                      <a:pt x="9" y="11"/>
                    </a:lnTo>
                    <a:lnTo>
                      <a:pt x="9" y="10"/>
                    </a:lnTo>
                    <a:lnTo>
                      <a:pt x="11" y="10"/>
                    </a:lnTo>
                    <a:lnTo>
                      <a:pt x="17" y="1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740">
                <a:extLst>
                  <a:ext uri="{FF2B5EF4-FFF2-40B4-BE49-F238E27FC236}">
                    <a16:creationId xmlns:a16="http://schemas.microsoft.com/office/drawing/2014/main" id="{B9CB7426-44E4-2968-0902-8179C6D6F0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5" y="1376"/>
                <a:ext cx="2" cy="4"/>
              </a:xfrm>
              <a:custGeom>
                <a:avLst/>
                <a:gdLst>
                  <a:gd name="T0" fmla="*/ 7 w 8"/>
                  <a:gd name="T1" fmla="*/ 5 h 13"/>
                  <a:gd name="T2" fmla="*/ 5 w 8"/>
                  <a:gd name="T3" fmla="*/ 1 h 13"/>
                  <a:gd name="T4" fmla="*/ 4 w 8"/>
                  <a:gd name="T5" fmla="*/ 0 h 13"/>
                  <a:gd name="T6" fmla="*/ 4 w 8"/>
                  <a:gd name="T7" fmla="*/ 1 h 13"/>
                  <a:gd name="T8" fmla="*/ 0 w 8"/>
                  <a:gd name="T9" fmla="*/ 3 h 13"/>
                  <a:gd name="T10" fmla="*/ 1 w 8"/>
                  <a:gd name="T11" fmla="*/ 8 h 13"/>
                  <a:gd name="T12" fmla="*/ 2 w 8"/>
                  <a:gd name="T13" fmla="*/ 13 h 13"/>
                  <a:gd name="T14" fmla="*/ 5 w 8"/>
                  <a:gd name="T15" fmla="*/ 13 h 13"/>
                  <a:gd name="T16" fmla="*/ 7 w 8"/>
                  <a:gd name="T17" fmla="*/ 12 h 13"/>
                  <a:gd name="T18" fmla="*/ 7 w 8"/>
                  <a:gd name="T19" fmla="*/ 9 h 13"/>
                  <a:gd name="T20" fmla="*/ 7 w 8"/>
                  <a:gd name="T21" fmla="*/ 8 h 13"/>
                  <a:gd name="T22" fmla="*/ 8 w 8"/>
                  <a:gd name="T23" fmla="*/ 8 h 13"/>
                  <a:gd name="T24" fmla="*/ 7 w 8"/>
                  <a:gd name="T25" fmla="*/ 6 h 13"/>
                  <a:gd name="T26" fmla="*/ 7 w 8"/>
                  <a:gd name="T27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13">
                    <a:moveTo>
                      <a:pt x="7" y="5"/>
                    </a:moveTo>
                    <a:lnTo>
                      <a:pt x="5" y="1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0" y="3"/>
                    </a:lnTo>
                    <a:lnTo>
                      <a:pt x="1" y="8"/>
                    </a:lnTo>
                    <a:lnTo>
                      <a:pt x="2" y="13"/>
                    </a:lnTo>
                    <a:lnTo>
                      <a:pt x="5" y="13"/>
                    </a:lnTo>
                    <a:lnTo>
                      <a:pt x="7" y="12"/>
                    </a:lnTo>
                    <a:lnTo>
                      <a:pt x="7" y="9"/>
                    </a:lnTo>
                    <a:lnTo>
                      <a:pt x="7" y="8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7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741">
                <a:extLst>
                  <a:ext uri="{FF2B5EF4-FFF2-40B4-BE49-F238E27FC236}">
                    <a16:creationId xmlns:a16="http://schemas.microsoft.com/office/drawing/2014/main" id="{5B4AF507-521A-EC40-1C2B-929B12D3A8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0" y="1382"/>
                <a:ext cx="4" cy="2"/>
              </a:xfrm>
              <a:custGeom>
                <a:avLst/>
                <a:gdLst>
                  <a:gd name="T0" fmla="*/ 12 w 12"/>
                  <a:gd name="T1" fmla="*/ 3 h 8"/>
                  <a:gd name="T2" fmla="*/ 11 w 12"/>
                  <a:gd name="T3" fmla="*/ 1 h 8"/>
                  <a:gd name="T4" fmla="*/ 9 w 12"/>
                  <a:gd name="T5" fmla="*/ 0 h 8"/>
                  <a:gd name="T6" fmla="*/ 5 w 12"/>
                  <a:gd name="T7" fmla="*/ 0 h 8"/>
                  <a:gd name="T8" fmla="*/ 3 w 12"/>
                  <a:gd name="T9" fmla="*/ 3 h 8"/>
                  <a:gd name="T10" fmla="*/ 0 w 12"/>
                  <a:gd name="T11" fmla="*/ 6 h 8"/>
                  <a:gd name="T12" fmla="*/ 0 w 12"/>
                  <a:gd name="T13" fmla="*/ 7 h 8"/>
                  <a:gd name="T14" fmla="*/ 2 w 12"/>
                  <a:gd name="T15" fmla="*/ 8 h 8"/>
                  <a:gd name="T16" fmla="*/ 4 w 12"/>
                  <a:gd name="T17" fmla="*/ 7 h 8"/>
                  <a:gd name="T18" fmla="*/ 6 w 12"/>
                  <a:gd name="T19" fmla="*/ 7 h 8"/>
                  <a:gd name="T20" fmla="*/ 6 w 12"/>
                  <a:gd name="T21" fmla="*/ 4 h 8"/>
                  <a:gd name="T22" fmla="*/ 9 w 12"/>
                  <a:gd name="T23" fmla="*/ 4 h 8"/>
                  <a:gd name="T24" fmla="*/ 10 w 12"/>
                  <a:gd name="T25" fmla="*/ 4 h 8"/>
                  <a:gd name="T26" fmla="*/ 12 w 12"/>
                  <a:gd name="T27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8">
                    <a:moveTo>
                      <a:pt x="12" y="3"/>
                    </a:moveTo>
                    <a:lnTo>
                      <a:pt x="11" y="1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7"/>
                    </a:lnTo>
                    <a:lnTo>
                      <a:pt x="2" y="8"/>
                    </a:lnTo>
                    <a:lnTo>
                      <a:pt x="4" y="7"/>
                    </a:lnTo>
                    <a:lnTo>
                      <a:pt x="6" y="7"/>
                    </a:lnTo>
                    <a:lnTo>
                      <a:pt x="6" y="4"/>
                    </a:lnTo>
                    <a:lnTo>
                      <a:pt x="9" y="4"/>
                    </a:lnTo>
                    <a:lnTo>
                      <a:pt x="10" y="4"/>
                    </a:lnTo>
                    <a:lnTo>
                      <a:pt x="12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742">
                <a:extLst>
                  <a:ext uri="{FF2B5EF4-FFF2-40B4-BE49-F238E27FC236}">
                    <a16:creationId xmlns:a16="http://schemas.microsoft.com/office/drawing/2014/main" id="{AE9D242C-72CC-6507-2C30-2C3915FC0A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2" y="1376"/>
                <a:ext cx="3" cy="4"/>
              </a:xfrm>
              <a:custGeom>
                <a:avLst/>
                <a:gdLst>
                  <a:gd name="T0" fmla="*/ 7 w 9"/>
                  <a:gd name="T1" fmla="*/ 7 h 10"/>
                  <a:gd name="T2" fmla="*/ 7 w 9"/>
                  <a:gd name="T3" fmla="*/ 6 h 10"/>
                  <a:gd name="T4" fmla="*/ 8 w 9"/>
                  <a:gd name="T5" fmla="*/ 6 h 10"/>
                  <a:gd name="T6" fmla="*/ 8 w 9"/>
                  <a:gd name="T7" fmla="*/ 4 h 10"/>
                  <a:gd name="T8" fmla="*/ 8 w 9"/>
                  <a:gd name="T9" fmla="*/ 3 h 10"/>
                  <a:gd name="T10" fmla="*/ 9 w 9"/>
                  <a:gd name="T11" fmla="*/ 3 h 10"/>
                  <a:gd name="T12" fmla="*/ 7 w 9"/>
                  <a:gd name="T13" fmla="*/ 0 h 10"/>
                  <a:gd name="T14" fmla="*/ 4 w 9"/>
                  <a:gd name="T15" fmla="*/ 1 h 10"/>
                  <a:gd name="T16" fmla="*/ 2 w 9"/>
                  <a:gd name="T17" fmla="*/ 6 h 10"/>
                  <a:gd name="T18" fmla="*/ 0 w 9"/>
                  <a:gd name="T19" fmla="*/ 8 h 10"/>
                  <a:gd name="T20" fmla="*/ 0 w 9"/>
                  <a:gd name="T21" fmla="*/ 10 h 10"/>
                  <a:gd name="T22" fmla="*/ 1 w 9"/>
                  <a:gd name="T23" fmla="*/ 10 h 10"/>
                  <a:gd name="T24" fmla="*/ 4 w 9"/>
                  <a:gd name="T25" fmla="*/ 8 h 10"/>
                  <a:gd name="T26" fmla="*/ 7 w 9"/>
                  <a:gd name="T27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" h="10">
                    <a:moveTo>
                      <a:pt x="7" y="7"/>
                    </a:moveTo>
                    <a:lnTo>
                      <a:pt x="7" y="6"/>
                    </a:lnTo>
                    <a:lnTo>
                      <a:pt x="8" y="6"/>
                    </a:lnTo>
                    <a:lnTo>
                      <a:pt x="8" y="4"/>
                    </a:lnTo>
                    <a:lnTo>
                      <a:pt x="8" y="3"/>
                    </a:lnTo>
                    <a:lnTo>
                      <a:pt x="9" y="3"/>
                    </a:lnTo>
                    <a:lnTo>
                      <a:pt x="7" y="0"/>
                    </a:lnTo>
                    <a:lnTo>
                      <a:pt x="4" y="1"/>
                    </a:lnTo>
                    <a:lnTo>
                      <a:pt x="2" y="6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1" y="10"/>
                    </a:lnTo>
                    <a:lnTo>
                      <a:pt x="4" y="8"/>
                    </a:lnTo>
                    <a:lnTo>
                      <a:pt x="7" y="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743">
                <a:extLst>
                  <a:ext uri="{FF2B5EF4-FFF2-40B4-BE49-F238E27FC236}">
                    <a16:creationId xmlns:a16="http://schemas.microsoft.com/office/drawing/2014/main" id="{C8ED41C8-5C5E-B9DC-4500-A46A2182C1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5" y="1354"/>
                <a:ext cx="3" cy="2"/>
              </a:xfrm>
              <a:custGeom>
                <a:avLst/>
                <a:gdLst>
                  <a:gd name="T0" fmla="*/ 7 w 10"/>
                  <a:gd name="T1" fmla="*/ 8 h 8"/>
                  <a:gd name="T2" fmla="*/ 10 w 10"/>
                  <a:gd name="T3" fmla="*/ 6 h 8"/>
                  <a:gd name="T4" fmla="*/ 8 w 10"/>
                  <a:gd name="T5" fmla="*/ 4 h 8"/>
                  <a:gd name="T6" fmla="*/ 6 w 10"/>
                  <a:gd name="T7" fmla="*/ 3 h 8"/>
                  <a:gd name="T8" fmla="*/ 2 w 10"/>
                  <a:gd name="T9" fmla="*/ 0 h 8"/>
                  <a:gd name="T10" fmla="*/ 0 w 10"/>
                  <a:gd name="T11" fmla="*/ 2 h 8"/>
                  <a:gd name="T12" fmla="*/ 2 w 10"/>
                  <a:gd name="T13" fmla="*/ 5 h 8"/>
                  <a:gd name="T14" fmla="*/ 3 w 10"/>
                  <a:gd name="T15" fmla="*/ 7 h 8"/>
                  <a:gd name="T16" fmla="*/ 7 w 10"/>
                  <a:gd name="T1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8">
                    <a:moveTo>
                      <a:pt x="7" y="8"/>
                    </a:moveTo>
                    <a:lnTo>
                      <a:pt x="10" y="6"/>
                    </a:lnTo>
                    <a:lnTo>
                      <a:pt x="8" y="4"/>
                    </a:lnTo>
                    <a:lnTo>
                      <a:pt x="6" y="3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5"/>
                    </a:lnTo>
                    <a:lnTo>
                      <a:pt x="3" y="7"/>
                    </a:lnTo>
                    <a:lnTo>
                      <a:pt x="7" y="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744">
                <a:extLst>
                  <a:ext uri="{FF2B5EF4-FFF2-40B4-BE49-F238E27FC236}">
                    <a16:creationId xmlns:a16="http://schemas.microsoft.com/office/drawing/2014/main" id="{6CB07F96-7D6F-7AEF-4C82-44ADEB25D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7" y="1346"/>
                <a:ext cx="2" cy="1"/>
              </a:xfrm>
              <a:custGeom>
                <a:avLst/>
                <a:gdLst>
                  <a:gd name="T0" fmla="*/ 4 w 5"/>
                  <a:gd name="T1" fmla="*/ 3 h 4"/>
                  <a:gd name="T2" fmla="*/ 5 w 5"/>
                  <a:gd name="T3" fmla="*/ 1 h 4"/>
                  <a:gd name="T4" fmla="*/ 4 w 5"/>
                  <a:gd name="T5" fmla="*/ 1 h 4"/>
                  <a:gd name="T6" fmla="*/ 2 w 5"/>
                  <a:gd name="T7" fmla="*/ 0 h 4"/>
                  <a:gd name="T8" fmla="*/ 1 w 5"/>
                  <a:gd name="T9" fmla="*/ 1 h 4"/>
                  <a:gd name="T10" fmla="*/ 0 w 5"/>
                  <a:gd name="T11" fmla="*/ 1 h 4"/>
                  <a:gd name="T12" fmla="*/ 1 w 5"/>
                  <a:gd name="T13" fmla="*/ 3 h 4"/>
                  <a:gd name="T14" fmla="*/ 1 w 5"/>
                  <a:gd name="T15" fmla="*/ 4 h 4"/>
                  <a:gd name="T16" fmla="*/ 4 w 5"/>
                  <a:gd name="T1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4">
                    <a:moveTo>
                      <a:pt x="4" y="3"/>
                    </a:moveTo>
                    <a:lnTo>
                      <a:pt x="5" y="1"/>
                    </a:lnTo>
                    <a:lnTo>
                      <a:pt x="4" y="1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1" y="4"/>
                    </a:lnTo>
                    <a:lnTo>
                      <a:pt x="4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745">
                <a:extLst>
                  <a:ext uri="{FF2B5EF4-FFF2-40B4-BE49-F238E27FC236}">
                    <a16:creationId xmlns:a16="http://schemas.microsoft.com/office/drawing/2014/main" id="{BE151D9F-62AA-98EC-22F8-0B4AB0DD53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7" y="1342"/>
                <a:ext cx="7" cy="4"/>
              </a:xfrm>
              <a:custGeom>
                <a:avLst/>
                <a:gdLst>
                  <a:gd name="T0" fmla="*/ 14 w 19"/>
                  <a:gd name="T1" fmla="*/ 7 h 12"/>
                  <a:gd name="T2" fmla="*/ 19 w 19"/>
                  <a:gd name="T3" fmla="*/ 6 h 12"/>
                  <a:gd name="T4" fmla="*/ 13 w 19"/>
                  <a:gd name="T5" fmla="*/ 0 h 12"/>
                  <a:gd name="T6" fmla="*/ 10 w 19"/>
                  <a:gd name="T7" fmla="*/ 2 h 12"/>
                  <a:gd name="T8" fmla="*/ 7 w 19"/>
                  <a:gd name="T9" fmla="*/ 2 h 12"/>
                  <a:gd name="T10" fmla="*/ 2 w 19"/>
                  <a:gd name="T11" fmla="*/ 2 h 12"/>
                  <a:gd name="T12" fmla="*/ 0 w 19"/>
                  <a:gd name="T13" fmla="*/ 5 h 12"/>
                  <a:gd name="T14" fmla="*/ 2 w 19"/>
                  <a:gd name="T15" fmla="*/ 10 h 12"/>
                  <a:gd name="T16" fmla="*/ 4 w 19"/>
                  <a:gd name="T17" fmla="*/ 11 h 12"/>
                  <a:gd name="T18" fmla="*/ 9 w 19"/>
                  <a:gd name="T19" fmla="*/ 12 h 12"/>
                  <a:gd name="T20" fmla="*/ 9 w 19"/>
                  <a:gd name="T21" fmla="*/ 11 h 12"/>
                  <a:gd name="T22" fmla="*/ 10 w 19"/>
                  <a:gd name="T23" fmla="*/ 11 h 12"/>
                  <a:gd name="T24" fmla="*/ 12 w 19"/>
                  <a:gd name="T25" fmla="*/ 11 h 12"/>
                  <a:gd name="T26" fmla="*/ 13 w 19"/>
                  <a:gd name="T27" fmla="*/ 11 h 12"/>
                  <a:gd name="T28" fmla="*/ 11 w 19"/>
                  <a:gd name="T29" fmla="*/ 9 h 12"/>
                  <a:gd name="T30" fmla="*/ 14 w 19"/>
                  <a:gd name="T31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12">
                    <a:moveTo>
                      <a:pt x="14" y="7"/>
                    </a:moveTo>
                    <a:lnTo>
                      <a:pt x="19" y="6"/>
                    </a:lnTo>
                    <a:lnTo>
                      <a:pt x="13" y="0"/>
                    </a:lnTo>
                    <a:lnTo>
                      <a:pt x="10" y="2"/>
                    </a:lnTo>
                    <a:lnTo>
                      <a:pt x="7" y="2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2" y="10"/>
                    </a:lnTo>
                    <a:lnTo>
                      <a:pt x="4" y="11"/>
                    </a:lnTo>
                    <a:lnTo>
                      <a:pt x="9" y="12"/>
                    </a:lnTo>
                    <a:lnTo>
                      <a:pt x="9" y="11"/>
                    </a:lnTo>
                    <a:lnTo>
                      <a:pt x="10" y="11"/>
                    </a:lnTo>
                    <a:lnTo>
                      <a:pt x="12" y="11"/>
                    </a:lnTo>
                    <a:lnTo>
                      <a:pt x="13" y="11"/>
                    </a:lnTo>
                    <a:lnTo>
                      <a:pt x="11" y="9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746">
                <a:extLst>
                  <a:ext uri="{FF2B5EF4-FFF2-40B4-BE49-F238E27FC236}">
                    <a16:creationId xmlns:a16="http://schemas.microsoft.com/office/drawing/2014/main" id="{8F6BA4A9-50C8-30D0-CD6C-D06663BA43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1340"/>
                <a:ext cx="6" cy="5"/>
              </a:xfrm>
              <a:custGeom>
                <a:avLst/>
                <a:gdLst>
                  <a:gd name="T0" fmla="*/ 18 w 18"/>
                  <a:gd name="T1" fmla="*/ 13 h 15"/>
                  <a:gd name="T2" fmla="*/ 18 w 18"/>
                  <a:gd name="T3" fmla="*/ 11 h 15"/>
                  <a:gd name="T4" fmla="*/ 18 w 18"/>
                  <a:gd name="T5" fmla="*/ 8 h 15"/>
                  <a:gd name="T6" fmla="*/ 14 w 18"/>
                  <a:gd name="T7" fmla="*/ 3 h 15"/>
                  <a:gd name="T8" fmla="*/ 12 w 18"/>
                  <a:gd name="T9" fmla="*/ 2 h 15"/>
                  <a:gd name="T10" fmla="*/ 6 w 18"/>
                  <a:gd name="T11" fmla="*/ 1 h 15"/>
                  <a:gd name="T12" fmla="*/ 2 w 18"/>
                  <a:gd name="T13" fmla="*/ 0 h 15"/>
                  <a:gd name="T14" fmla="*/ 0 w 18"/>
                  <a:gd name="T15" fmla="*/ 1 h 15"/>
                  <a:gd name="T16" fmla="*/ 2 w 18"/>
                  <a:gd name="T17" fmla="*/ 7 h 15"/>
                  <a:gd name="T18" fmla="*/ 4 w 18"/>
                  <a:gd name="T19" fmla="*/ 9 h 15"/>
                  <a:gd name="T20" fmla="*/ 7 w 18"/>
                  <a:gd name="T21" fmla="*/ 7 h 15"/>
                  <a:gd name="T22" fmla="*/ 9 w 18"/>
                  <a:gd name="T23" fmla="*/ 7 h 15"/>
                  <a:gd name="T24" fmla="*/ 11 w 18"/>
                  <a:gd name="T25" fmla="*/ 9 h 15"/>
                  <a:gd name="T26" fmla="*/ 13 w 18"/>
                  <a:gd name="T27" fmla="*/ 13 h 15"/>
                  <a:gd name="T28" fmla="*/ 14 w 18"/>
                  <a:gd name="T29" fmla="*/ 15 h 15"/>
                  <a:gd name="T30" fmla="*/ 18 w 18"/>
                  <a:gd name="T31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" h="15">
                    <a:moveTo>
                      <a:pt x="18" y="13"/>
                    </a:moveTo>
                    <a:lnTo>
                      <a:pt x="18" y="11"/>
                    </a:lnTo>
                    <a:lnTo>
                      <a:pt x="18" y="8"/>
                    </a:lnTo>
                    <a:lnTo>
                      <a:pt x="14" y="3"/>
                    </a:lnTo>
                    <a:lnTo>
                      <a:pt x="12" y="2"/>
                    </a:lnTo>
                    <a:lnTo>
                      <a:pt x="6" y="1"/>
                    </a:lnTo>
                    <a:lnTo>
                      <a:pt x="2" y="0"/>
                    </a:lnTo>
                    <a:lnTo>
                      <a:pt x="0" y="1"/>
                    </a:lnTo>
                    <a:lnTo>
                      <a:pt x="2" y="7"/>
                    </a:lnTo>
                    <a:lnTo>
                      <a:pt x="4" y="9"/>
                    </a:lnTo>
                    <a:lnTo>
                      <a:pt x="7" y="7"/>
                    </a:lnTo>
                    <a:lnTo>
                      <a:pt x="9" y="7"/>
                    </a:lnTo>
                    <a:lnTo>
                      <a:pt x="11" y="9"/>
                    </a:lnTo>
                    <a:lnTo>
                      <a:pt x="13" y="13"/>
                    </a:lnTo>
                    <a:lnTo>
                      <a:pt x="14" y="15"/>
                    </a:lnTo>
                    <a:lnTo>
                      <a:pt x="18" y="1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747">
                <a:extLst>
                  <a:ext uri="{FF2B5EF4-FFF2-40B4-BE49-F238E27FC236}">
                    <a16:creationId xmlns:a16="http://schemas.microsoft.com/office/drawing/2014/main" id="{24F9F013-DBDD-89F5-188A-42BB0EAA8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1335"/>
                <a:ext cx="2" cy="2"/>
              </a:xfrm>
              <a:custGeom>
                <a:avLst/>
                <a:gdLst>
                  <a:gd name="T0" fmla="*/ 2 w 7"/>
                  <a:gd name="T1" fmla="*/ 2 h 8"/>
                  <a:gd name="T2" fmla="*/ 0 w 7"/>
                  <a:gd name="T3" fmla="*/ 3 h 8"/>
                  <a:gd name="T4" fmla="*/ 3 w 7"/>
                  <a:gd name="T5" fmla="*/ 5 h 8"/>
                  <a:gd name="T6" fmla="*/ 3 w 7"/>
                  <a:gd name="T7" fmla="*/ 6 h 8"/>
                  <a:gd name="T8" fmla="*/ 4 w 7"/>
                  <a:gd name="T9" fmla="*/ 7 h 8"/>
                  <a:gd name="T10" fmla="*/ 6 w 7"/>
                  <a:gd name="T11" fmla="*/ 8 h 8"/>
                  <a:gd name="T12" fmla="*/ 7 w 7"/>
                  <a:gd name="T13" fmla="*/ 6 h 8"/>
                  <a:gd name="T14" fmla="*/ 6 w 7"/>
                  <a:gd name="T15" fmla="*/ 4 h 8"/>
                  <a:gd name="T16" fmla="*/ 4 w 7"/>
                  <a:gd name="T17" fmla="*/ 0 h 8"/>
                  <a:gd name="T18" fmla="*/ 2 w 7"/>
                  <a:gd name="T1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" h="8">
                    <a:moveTo>
                      <a:pt x="2" y="2"/>
                    </a:moveTo>
                    <a:lnTo>
                      <a:pt x="0" y="3"/>
                    </a:lnTo>
                    <a:lnTo>
                      <a:pt x="3" y="5"/>
                    </a:lnTo>
                    <a:lnTo>
                      <a:pt x="3" y="6"/>
                    </a:lnTo>
                    <a:lnTo>
                      <a:pt x="4" y="7"/>
                    </a:lnTo>
                    <a:lnTo>
                      <a:pt x="6" y="8"/>
                    </a:lnTo>
                    <a:lnTo>
                      <a:pt x="7" y="6"/>
                    </a:lnTo>
                    <a:lnTo>
                      <a:pt x="6" y="4"/>
                    </a:lnTo>
                    <a:lnTo>
                      <a:pt x="4" y="0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748">
                <a:extLst>
                  <a:ext uri="{FF2B5EF4-FFF2-40B4-BE49-F238E27FC236}">
                    <a16:creationId xmlns:a16="http://schemas.microsoft.com/office/drawing/2014/main" id="{D1A1450E-FA92-E639-6AB8-B2FDBD8AF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0" y="1349"/>
                <a:ext cx="1" cy="1"/>
              </a:xfrm>
              <a:custGeom>
                <a:avLst/>
                <a:gdLst>
                  <a:gd name="T0" fmla="*/ 4 w 5"/>
                  <a:gd name="T1" fmla="*/ 5 h 5"/>
                  <a:gd name="T2" fmla="*/ 5 w 5"/>
                  <a:gd name="T3" fmla="*/ 3 h 5"/>
                  <a:gd name="T4" fmla="*/ 4 w 5"/>
                  <a:gd name="T5" fmla="*/ 1 h 5"/>
                  <a:gd name="T6" fmla="*/ 1 w 5"/>
                  <a:gd name="T7" fmla="*/ 0 h 5"/>
                  <a:gd name="T8" fmla="*/ 1 w 5"/>
                  <a:gd name="T9" fmla="*/ 2 h 5"/>
                  <a:gd name="T10" fmla="*/ 0 w 5"/>
                  <a:gd name="T11" fmla="*/ 4 h 5"/>
                  <a:gd name="T12" fmla="*/ 0 w 5"/>
                  <a:gd name="T13" fmla="*/ 5 h 5"/>
                  <a:gd name="T14" fmla="*/ 1 w 5"/>
                  <a:gd name="T15" fmla="*/ 5 h 5"/>
                  <a:gd name="T16" fmla="*/ 4 w 5"/>
                  <a:gd name="T1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5">
                    <a:moveTo>
                      <a:pt x="4" y="5"/>
                    </a:moveTo>
                    <a:lnTo>
                      <a:pt x="5" y="3"/>
                    </a:lnTo>
                    <a:lnTo>
                      <a:pt x="4" y="1"/>
                    </a:lnTo>
                    <a:lnTo>
                      <a:pt x="1" y="0"/>
                    </a:lnTo>
                    <a:lnTo>
                      <a:pt x="1" y="2"/>
                    </a:lnTo>
                    <a:lnTo>
                      <a:pt x="0" y="4"/>
                    </a:lnTo>
                    <a:lnTo>
                      <a:pt x="0" y="5"/>
                    </a:lnTo>
                    <a:lnTo>
                      <a:pt x="1" y="5"/>
                    </a:lnTo>
                    <a:lnTo>
                      <a:pt x="4" y="5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749">
                <a:extLst>
                  <a:ext uri="{FF2B5EF4-FFF2-40B4-BE49-F238E27FC236}">
                    <a16:creationId xmlns:a16="http://schemas.microsoft.com/office/drawing/2014/main" id="{7825111D-15D3-6F3C-36F1-9F70EAB473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" y="1333"/>
                <a:ext cx="3" cy="8"/>
              </a:xfrm>
              <a:custGeom>
                <a:avLst/>
                <a:gdLst>
                  <a:gd name="T0" fmla="*/ 4 w 8"/>
                  <a:gd name="T1" fmla="*/ 0 h 23"/>
                  <a:gd name="T2" fmla="*/ 3 w 8"/>
                  <a:gd name="T3" fmla="*/ 3 h 23"/>
                  <a:gd name="T4" fmla="*/ 2 w 8"/>
                  <a:gd name="T5" fmla="*/ 11 h 23"/>
                  <a:gd name="T6" fmla="*/ 0 w 8"/>
                  <a:gd name="T7" fmla="*/ 13 h 23"/>
                  <a:gd name="T8" fmla="*/ 2 w 8"/>
                  <a:gd name="T9" fmla="*/ 14 h 23"/>
                  <a:gd name="T10" fmla="*/ 2 w 8"/>
                  <a:gd name="T11" fmla="*/ 12 h 23"/>
                  <a:gd name="T12" fmla="*/ 3 w 8"/>
                  <a:gd name="T13" fmla="*/ 12 h 23"/>
                  <a:gd name="T14" fmla="*/ 4 w 8"/>
                  <a:gd name="T15" fmla="*/ 14 h 23"/>
                  <a:gd name="T16" fmla="*/ 4 w 8"/>
                  <a:gd name="T17" fmla="*/ 20 h 23"/>
                  <a:gd name="T18" fmla="*/ 4 w 8"/>
                  <a:gd name="T19" fmla="*/ 22 h 23"/>
                  <a:gd name="T20" fmla="*/ 7 w 8"/>
                  <a:gd name="T21" fmla="*/ 23 h 23"/>
                  <a:gd name="T22" fmla="*/ 7 w 8"/>
                  <a:gd name="T23" fmla="*/ 22 h 23"/>
                  <a:gd name="T24" fmla="*/ 7 w 8"/>
                  <a:gd name="T25" fmla="*/ 19 h 23"/>
                  <a:gd name="T26" fmla="*/ 6 w 8"/>
                  <a:gd name="T27" fmla="*/ 15 h 23"/>
                  <a:gd name="T28" fmla="*/ 7 w 8"/>
                  <a:gd name="T29" fmla="*/ 13 h 23"/>
                  <a:gd name="T30" fmla="*/ 8 w 8"/>
                  <a:gd name="T31" fmla="*/ 11 h 23"/>
                  <a:gd name="T32" fmla="*/ 7 w 8"/>
                  <a:gd name="T33" fmla="*/ 10 h 23"/>
                  <a:gd name="T34" fmla="*/ 6 w 8"/>
                  <a:gd name="T35" fmla="*/ 7 h 23"/>
                  <a:gd name="T36" fmla="*/ 6 w 8"/>
                  <a:gd name="T37" fmla="*/ 2 h 23"/>
                  <a:gd name="T38" fmla="*/ 5 w 8"/>
                  <a:gd name="T39" fmla="*/ 0 h 23"/>
                  <a:gd name="T40" fmla="*/ 4 w 8"/>
                  <a:gd name="T4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" h="23">
                    <a:moveTo>
                      <a:pt x="4" y="0"/>
                    </a:moveTo>
                    <a:lnTo>
                      <a:pt x="3" y="3"/>
                    </a:lnTo>
                    <a:lnTo>
                      <a:pt x="2" y="11"/>
                    </a:lnTo>
                    <a:lnTo>
                      <a:pt x="0" y="13"/>
                    </a:lnTo>
                    <a:lnTo>
                      <a:pt x="2" y="14"/>
                    </a:lnTo>
                    <a:lnTo>
                      <a:pt x="2" y="12"/>
                    </a:lnTo>
                    <a:lnTo>
                      <a:pt x="3" y="12"/>
                    </a:lnTo>
                    <a:lnTo>
                      <a:pt x="4" y="14"/>
                    </a:lnTo>
                    <a:lnTo>
                      <a:pt x="4" y="20"/>
                    </a:lnTo>
                    <a:lnTo>
                      <a:pt x="4" y="22"/>
                    </a:lnTo>
                    <a:lnTo>
                      <a:pt x="7" y="23"/>
                    </a:lnTo>
                    <a:lnTo>
                      <a:pt x="7" y="22"/>
                    </a:lnTo>
                    <a:lnTo>
                      <a:pt x="7" y="19"/>
                    </a:lnTo>
                    <a:lnTo>
                      <a:pt x="6" y="15"/>
                    </a:lnTo>
                    <a:lnTo>
                      <a:pt x="7" y="13"/>
                    </a:lnTo>
                    <a:lnTo>
                      <a:pt x="8" y="11"/>
                    </a:lnTo>
                    <a:lnTo>
                      <a:pt x="7" y="10"/>
                    </a:lnTo>
                    <a:lnTo>
                      <a:pt x="6" y="7"/>
                    </a:lnTo>
                    <a:lnTo>
                      <a:pt x="6" y="2"/>
                    </a:lnTo>
                    <a:lnTo>
                      <a:pt x="5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750">
                <a:extLst>
                  <a:ext uri="{FF2B5EF4-FFF2-40B4-BE49-F238E27FC236}">
                    <a16:creationId xmlns:a16="http://schemas.microsoft.com/office/drawing/2014/main" id="{8342D6A2-B124-79D5-F74C-8FB62239B0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0" y="1383"/>
                <a:ext cx="8" cy="16"/>
              </a:xfrm>
              <a:custGeom>
                <a:avLst/>
                <a:gdLst>
                  <a:gd name="T0" fmla="*/ 20 w 23"/>
                  <a:gd name="T1" fmla="*/ 10 h 47"/>
                  <a:gd name="T2" fmla="*/ 17 w 23"/>
                  <a:gd name="T3" fmla="*/ 21 h 47"/>
                  <a:gd name="T4" fmla="*/ 18 w 23"/>
                  <a:gd name="T5" fmla="*/ 23 h 47"/>
                  <a:gd name="T6" fmla="*/ 21 w 23"/>
                  <a:gd name="T7" fmla="*/ 25 h 47"/>
                  <a:gd name="T8" fmla="*/ 22 w 23"/>
                  <a:gd name="T9" fmla="*/ 28 h 47"/>
                  <a:gd name="T10" fmla="*/ 22 w 23"/>
                  <a:gd name="T11" fmla="*/ 29 h 47"/>
                  <a:gd name="T12" fmla="*/ 23 w 23"/>
                  <a:gd name="T13" fmla="*/ 31 h 47"/>
                  <a:gd name="T14" fmla="*/ 21 w 23"/>
                  <a:gd name="T15" fmla="*/ 33 h 47"/>
                  <a:gd name="T16" fmla="*/ 19 w 23"/>
                  <a:gd name="T17" fmla="*/ 33 h 47"/>
                  <a:gd name="T18" fmla="*/ 17 w 23"/>
                  <a:gd name="T19" fmla="*/ 31 h 47"/>
                  <a:gd name="T20" fmla="*/ 16 w 23"/>
                  <a:gd name="T21" fmla="*/ 30 h 47"/>
                  <a:gd name="T22" fmla="*/ 14 w 23"/>
                  <a:gd name="T23" fmla="*/ 25 h 47"/>
                  <a:gd name="T24" fmla="*/ 12 w 23"/>
                  <a:gd name="T25" fmla="*/ 21 h 47"/>
                  <a:gd name="T26" fmla="*/ 11 w 23"/>
                  <a:gd name="T27" fmla="*/ 20 h 47"/>
                  <a:gd name="T28" fmla="*/ 11 w 23"/>
                  <a:gd name="T29" fmla="*/ 21 h 47"/>
                  <a:gd name="T30" fmla="*/ 9 w 23"/>
                  <a:gd name="T31" fmla="*/ 23 h 47"/>
                  <a:gd name="T32" fmla="*/ 7 w 23"/>
                  <a:gd name="T33" fmla="*/ 29 h 47"/>
                  <a:gd name="T34" fmla="*/ 8 w 23"/>
                  <a:gd name="T35" fmla="*/ 31 h 47"/>
                  <a:gd name="T36" fmla="*/ 13 w 23"/>
                  <a:gd name="T37" fmla="*/ 35 h 47"/>
                  <a:gd name="T38" fmla="*/ 13 w 23"/>
                  <a:gd name="T39" fmla="*/ 38 h 47"/>
                  <a:gd name="T40" fmla="*/ 11 w 23"/>
                  <a:gd name="T41" fmla="*/ 41 h 47"/>
                  <a:gd name="T42" fmla="*/ 8 w 23"/>
                  <a:gd name="T43" fmla="*/ 45 h 47"/>
                  <a:gd name="T44" fmla="*/ 4 w 23"/>
                  <a:gd name="T45" fmla="*/ 47 h 47"/>
                  <a:gd name="T46" fmla="*/ 2 w 23"/>
                  <a:gd name="T47" fmla="*/ 45 h 47"/>
                  <a:gd name="T48" fmla="*/ 1 w 23"/>
                  <a:gd name="T49" fmla="*/ 43 h 47"/>
                  <a:gd name="T50" fmla="*/ 1 w 23"/>
                  <a:gd name="T51" fmla="*/ 40 h 47"/>
                  <a:gd name="T52" fmla="*/ 0 w 23"/>
                  <a:gd name="T53" fmla="*/ 35 h 47"/>
                  <a:gd name="T54" fmla="*/ 1 w 23"/>
                  <a:gd name="T55" fmla="*/ 31 h 47"/>
                  <a:gd name="T56" fmla="*/ 2 w 23"/>
                  <a:gd name="T57" fmla="*/ 25 h 47"/>
                  <a:gd name="T58" fmla="*/ 6 w 23"/>
                  <a:gd name="T59" fmla="*/ 21 h 47"/>
                  <a:gd name="T60" fmla="*/ 13 w 23"/>
                  <a:gd name="T61" fmla="*/ 10 h 47"/>
                  <a:gd name="T62" fmla="*/ 17 w 23"/>
                  <a:gd name="T63" fmla="*/ 2 h 47"/>
                  <a:gd name="T64" fmla="*/ 18 w 23"/>
                  <a:gd name="T65" fmla="*/ 0 h 47"/>
                  <a:gd name="T66" fmla="*/ 20 w 23"/>
                  <a:gd name="T67" fmla="*/ 0 h 47"/>
                  <a:gd name="T68" fmla="*/ 21 w 23"/>
                  <a:gd name="T69" fmla="*/ 2 h 47"/>
                  <a:gd name="T70" fmla="*/ 20 w 23"/>
                  <a:gd name="T71" fmla="*/ 4 h 47"/>
                  <a:gd name="T72" fmla="*/ 20 w 23"/>
                  <a:gd name="T73" fmla="*/ 1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3" h="47">
                    <a:moveTo>
                      <a:pt x="20" y="10"/>
                    </a:moveTo>
                    <a:lnTo>
                      <a:pt x="17" y="21"/>
                    </a:lnTo>
                    <a:lnTo>
                      <a:pt x="18" y="23"/>
                    </a:lnTo>
                    <a:lnTo>
                      <a:pt x="21" y="25"/>
                    </a:lnTo>
                    <a:lnTo>
                      <a:pt x="22" y="28"/>
                    </a:lnTo>
                    <a:lnTo>
                      <a:pt x="22" y="29"/>
                    </a:lnTo>
                    <a:lnTo>
                      <a:pt x="23" y="31"/>
                    </a:lnTo>
                    <a:lnTo>
                      <a:pt x="21" y="33"/>
                    </a:lnTo>
                    <a:lnTo>
                      <a:pt x="19" y="33"/>
                    </a:lnTo>
                    <a:lnTo>
                      <a:pt x="17" y="31"/>
                    </a:lnTo>
                    <a:lnTo>
                      <a:pt x="16" y="30"/>
                    </a:lnTo>
                    <a:lnTo>
                      <a:pt x="14" y="25"/>
                    </a:lnTo>
                    <a:lnTo>
                      <a:pt x="12" y="21"/>
                    </a:lnTo>
                    <a:lnTo>
                      <a:pt x="11" y="20"/>
                    </a:lnTo>
                    <a:lnTo>
                      <a:pt x="11" y="21"/>
                    </a:lnTo>
                    <a:lnTo>
                      <a:pt x="9" y="23"/>
                    </a:lnTo>
                    <a:lnTo>
                      <a:pt x="7" y="29"/>
                    </a:lnTo>
                    <a:lnTo>
                      <a:pt x="8" y="31"/>
                    </a:lnTo>
                    <a:lnTo>
                      <a:pt x="13" y="35"/>
                    </a:lnTo>
                    <a:lnTo>
                      <a:pt x="13" y="38"/>
                    </a:lnTo>
                    <a:lnTo>
                      <a:pt x="11" y="41"/>
                    </a:lnTo>
                    <a:lnTo>
                      <a:pt x="8" y="45"/>
                    </a:lnTo>
                    <a:lnTo>
                      <a:pt x="4" y="47"/>
                    </a:lnTo>
                    <a:lnTo>
                      <a:pt x="2" y="45"/>
                    </a:lnTo>
                    <a:lnTo>
                      <a:pt x="1" y="43"/>
                    </a:lnTo>
                    <a:lnTo>
                      <a:pt x="1" y="40"/>
                    </a:lnTo>
                    <a:lnTo>
                      <a:pt x="0" y="35"/>
                    </a:lnTo>
                    <a:lnTo>
                      <a:pt x="1" y="31"/>
                    </a:lnTo>
                    <a:lnTo>
                      <a:pt x="2" y="25"/>
                    </a:lnTo>
                    <a:lnTo>
                      <a:pt x="6" y="21"/>
                    </a:lnTo>
                    <a:lnTo>
                      <a:pt x="13" y="10"/>
                    </a:lnTo>
                    <a:lnTo>
                      <a:pt x="17" y="2"/>
                    </a:lnTo>
                    <a:lnTo>
                      <a:pt x="18" y="0"/>
                    </a:lnTo>
                    <a:lnTo>
                      <a:pt x="20" y="0"/>
                    </a:lnTo>
                    <a:lnTo>
                      <a:pt x="21" y="2"/>
                    </a:lnTo>
                    <a:lnTo>
                      <a:pt x="20" y="4"/>
                    </a:lnTo>
                    <a:lnTo>
                      <a:pt x="20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751">
                <a:extLst>
                  <a:ext uri="{FF2B5EF4-FFF2-40B4-BE49-F238E27FC236}">
                    <a16:creationId xmlns:a16="http://schemas.microsoft.com/office/drawing/2014/main" id="{0FE5E20C-FC8F-D6B6-DDDD-FC9C028F60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8" y="1385"/>
                <a:ext cx="2" cy="10"/>
              </a:xfrm>
              <a:custGeom>
                <a:avLst/>
                <a:gdLst>
                  <a:gd name="T0" fmla="*/ 3 w 5"/>
                  <a:gd name="T1" fmla="*/ 9 h 29"/>
                  <a:gd name="T2" fmla="*/ 2 w 5"/>
                  <a:gd name="T3" fmla="*/ 23 h 29"/>
                  <a:gd name="T4" fmla="*/ 0 w 5"/>
                  <a:gd name="T5" fmla="*/ 28 h 29"/>
                  <a:gd name="T6" fmla="*/ 2 w 5"/>
                  <a:gd name="T7" fmla="*/ 29 h 29"/>
                  <a:gd name="T8" fmla="*/ 4 w 5"/>
                  <a:gd name="T9" fmla="*/ 24 h 29"/>
                  <a:gd name="T10" fmla="*/ 4 w 5"/>
                  <a:gd name="T11" fmla="*/ 21 h 29"/>
                  <a:gd name="T12" fmla="*/ 4 w 5"/>
                  <a:gd name="T13" fmla="*/ 18 h 29"/>
                  <a:gd name="T14" fmla="*/ 4 w 5"/>
                  <a:gd name="T15" fmla="*/ 14 h 29"/>
                  <a:gd name="T16" fmla="*/ 4 w 5"/>
                  <a:gd name="T17" fmla="*/ 11 h 29"/>
                  <a:gd name="T18" fmla="*/ 5 w 5"/>
                  <a:gd name="T19" fmla="*/ 9 h 29"/>
                  <a:gd name="T20" fmla="*/ 4 w 5"/>
                  <a:gd name="T21" fmla="*/ 0 h 29"/>
                  <a:gd name="T22" fmla="*/ 1 w 5"/>
                  <a:gd name="T23" fmla="*/ 2 h 29"/>
                  <a:gd name="T24" fmla="*/ 3 w 5"/>
                  <a:gd name="T25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" h="29">
                    <a:moveTo>
                      <a:pt x="3" y="9"/>
                    </a:moveTo>
                    <a:lnTo>
                      <a:pt x="2" y="23"/>
                    </a:lnTo>
                    <a:lnTo>
                      <a:pt x="0" y="28"/>
                    </a:lnTo>
                    <a:lnTo>
                      <a:pt x="2" y="29"/>
                    </a:lnTo>
                    <a:lnTo>
                      <a:pt x="4" y="24"/>
                    </a:lnTo>
                    <a:lnTo>
                      <a:pt x="4" y="21"/>
                    </a:lnTo>
                    <a:lnTo>
                      <a:pt x="4" y="18"/>
                    </a:lnTo>
                    <a:lnTo>
                      <a:pt x="4" y="14"/>
                    </a:lnTo>
                    <a:lnTo>
                      <a:pt x="4" y="11"/>
                    </a:lnTo>
                    <a:lnTo>
                      <a:pt x="5" y="9"/>
                    </a:lnTo>
                    <a:lnTo>
                      <a:pt x="4" y="0"/>
                    </a:lnTo>
                    <a:lnTo>
                      <a:pt x="1" y="2"/>
                    </a:lnTo>
                    <a:lnTo>
                      <a:pt x="3" y="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752">
                <a:extLst>
                  <a:ext uri="{FF2B5EF4-FFF2-40B4-BE49-F238E27FC236}">
                    <a16:creationId xmlns:a16="http://schemas.microsoft.com/office/drawing/2014/main" id="{9C4FF73A-5F41-B036-FA72-86FA113FCB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3" y="1375"/>
                <a:ext cx="7" cy="12"/>
              </a:xfrm>
              <a:custGeom>
                <a:avLst/>
                <a:gdLst>
                  <a:gd name="T0" fmla="*/ 11 w 22"/>
                  <a:gd name="T1" fmla="*/ 22 h 37"/>
                  <a:gd name="T2" fmla="*/ 8 w 22"/>
                  <a:gd name="T3" fmla="*/ 20 h 37"/>
                  <a:gd name="T4" fmla="*/ 7 w 22"/>
                  <a:gd name="T5" fmla="*/ 19 h 37"/>
                  <a:gd name="T6" fmla="*/ 6 w 22"/>
                  <a:gd name="T7" fmla="*/ 17 h 37"/>
                  <a:gd name="T8" fmla="*/ 7 w 22"/>
                  <a:gd name="T9" fmla="*/ 16 h 37"/>
                  <a:gd name="T10" fmla="*/ 6 w 22"/>
                  <a:gd name="T11" fmla="*/ 10 h 37"/>
                  <a:gd name="T12" fmla="*/ 5 w 22"/>
                  <a:gd name="T13" fmla="*/ 7 h 37"/>
                  <a:gd name="T14" fmla="*/ 1 w 22"/>
                  <a:gd name="T15" fmla="*/ 0 h 37"/>
                  <a:gd name="T16" fmla="*/ 0 w 22"/>
                  <a:gd name="T17" fmla="*/ 2 h 37"/>
                  <a:gd name="T18" fmla="*/ 2 w 22"/>
                  <a:gd name="T19" fmla="*/ 14 h 37"/>
                  <a:gd name="T20" fmla="*/ 6 w 22"/>
                  <a:gd name="T21" fmla="*/ 22 h 37"/>
                  <a:gd name="T22" fmla="*/ 10 w 22"/>
                  <a:gd name="T23" fmla="*/ 28 h 37"/>
                  <a:gd name="T24" fmla="*/ 19 w 22"/>
                  <a:gd name="T25" fmla="*/ 37 h 37"/>
                  <a:gd name="T26" fmla="*/ 22 w 22"/>
                  <a:gd name="T27" fmla="*/ 35 h 37"/>
                  <a:gd name="T28" fmla="*/ 15 w 22"/>
                  <a:gd name="T29" fmla="*/ 29 h 37"/>
                  <a:gd name="T30" fmla="*/ 14 w 22"/>
                  <a:gd name="T31" fmla="*/ 26 h 37"/>
                  <a:gd name="T32" fmla="*/ 16 w 22"/>
                  <a:gd name="T33" fmla="*/ 26 h 37"/>
                  <a:gd name="T34" fmla="*/ 21 w 22"/>
                  <a:gd name="T35" fmla="*/ 26 h 37"/>
                  <a:gd name="T36" fmla="*/ 22 w 22"/>
                  <a:gd name="T37" fmla="*/ 24 h 37"/>
                  <a:gd name="T38" fmla="*/ 11 w 22"/>
                  <a:gd name="T39" fmla="*/ 2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" h="37">
                    <a:moveTo>
                      <a:pt x="11" y="22"/>
                    </a:moveTo>
                    <a:lnTo>
                      <a:pt x="8" y="20"/>
                    </a:lnTo>
                    <a:lnTo>
                      <a:pt x="7" y="19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0"/>
                    </a:lnTo>
                    <a:lnTo>
                      <a:pt x="5" y="7"/>
                    </a:lnTo>
                    <a:lnTo>
                      <a:pt x="1" y="0"/>
                    </a:lnTo>
                    <a:lnTo>
                      <a:pt x="0" y="2"/>
                    </a:lnTo>
                    <a:lnTo>
                      <a:pt x="2" y="14"/>
                    </a:lnTo>
                    <a:lnTo>
                      <a:pt x="6" y="22"/>
                    </a:lnTo>
                    <a:lnTo>
                      <a:pt x="10" y="28"/>
                    </a:lnTo>
                    <a:lnTo>
                      <a:pt x="19" y="37"/>
                    </a:lnTo>
                    <a:lnTo>
                      <a:pt x="22" y="35"/>
                    </a:lnTo>
                    <a:lnTo>
                      <a:pt x="15" y="29"/>
                    </a:lnTo>
                    <a:lnTo>
                      <a:pt x="14" y="26"/>
                    </a:lnTo>
                    <a:lnTo>
                      <a:pt x="16" y="26"/>
                    </a:lnTo>
                    <a:lnTo>
                      <a:pt x="21" y="26"/>
                    </a:lnTo>
                    <a:lnTo>
                      <a:pt x="22" y="24"/>
                    </a:lnTo>
                    <a:lnTo>
                      <a:pt x="11" y="2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753">
                <a:extLst>
                  <a:ext uri="{FF2B5EF4-FFF2-40B4-BE49-F238E27FC236}">
                    <a16:creationId xmlns:a16="http://schemas.microsoft.com/office/drawing/2014/main" id="{BF86723B-C840-20F9-439F-4B683F37A8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3" y="1385"/>
                <a:ext cx="5" cy="5"/>
              </a:xfrm>
              <a:custGeom>
                <a:avLst/>
                <a:gdLst>
                  <a:gd name="T0" fmla="*/ 13 w 16"/>
                  <a:gd name="T1" fmla="*/ 2 h 17"/>
                  <a:gd name="T2" fmla="*/ 15 w 16"/>
                  <a:gd name="T3" fmla="*/ 0 h 17"/>
                  <a:gd name="T4" fmla="*/ 16 w 16"/>
                  <a:gd name="T5" fmla="*/ 1 h 17"/>
                  <a:gd name="T6" fmla="*/ 15 w 16"/>
                  <a:gd name="T7" fmla="*/ 2 h 17"/>
                  <a:gd name="T8" fmla="*/ 14 w 16"/>
                  <a:gd name="T9" fmla="*/ 6 h 17"/>
                  <a:gd name="T10" fmla="*/ 9 w 16"/>
                  <a:gd name="T11" fmla="*/ 7 h 17"/>
                  <a:gd name="T12" fmla="*/ 6 w 16"/>
                  <a:gd name="T13" fmla="*/ 8 h 17"/>
                  <a:gd name="T14" fmla="*/ 6 w 16"/>
                  <a:gd name="T15" fmla="*/ 13 h 17"/>
                  <a:gd name="T16" fmla="*/ 8 w 16"/>
                  <a:gd name="T17" fmla="*/ 17 h 17"/>
                  <a:gd name="T18" fmla="*/ 5 w 16"/>
                  <a:gd name="T19" fmla="*/ 17 h 17"/>
                  <a:gd name="T20" fmla="*/ 0 w 16"/>
                  <a:gd name="T21" fmla="*/ 10 h 17"/>
                  <a:gd name="T22" fmla="*/ 0 w 16"/>
                  <a:gd name="T23" fmla="*/ 7 h 17"/>
                  <a:gd name="T24" fmla="*/ 5 w 16"/>
                  <a:gd name="T25" fmla="*/ 6 h 17"/>
                  <a:gd name="T26" fmla="*/ 10 w 16"/>
                  <a:gd name="T27" fmla="*/ 2 h 17"/>
                  <a:gd name="T28" fmla="*/ 13 w 16"/>
                  <a:gd name="T29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17">
                    <a:moveTo>
                      <a:pt x="13" y="2"/>
                    </a:moveTo>
                    <a:lnTo>
                      <a:pt x="15" y="0"/>
                    </a:lnTo>
                    <a:lnTo>
                      <a:pt x="16" y="1"/>
                    </a:lnTo>
                    <a:lnTo>
                      <a:pt x="15" y="2"/>
                    </a:lnTo>
                    <a:lnTo>
                      <a:pt x="14" y="6"/>
                    </a:lnTo>
                    <a:lnTo>
                      <a:pt x="9" y="7"/>
                    </a:lnTo>
                    <a:lnTo>
                      <a:pt x="6" y="8"/>
                    </a:lnTo>
                    <a:lnTo>
                      <a:pt x="6" y="13"/>
                    </a:lnTo>
                    <a:lnTo>
                      <a:pt x="8" y="17"/>
                    </a:lnTo>
                    <a:lnTo>
                      <a:pt x="5" y="17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5" y="6"/>
                    </a:lnTo>
                    <a:lnTo>
                      <a:pt x="10" y="2"/>
                    </a:lnTo>
                    <a:lnTo>
                      <a:pt x="13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754">
                <a:extLst>
                  <a:ext uri="{FF2B5EF4-FFF2-40B4-BE49-F238E27FC236}">
                    <a16:creationId xmlns:a16="http://schemas.microsoft.com/office/drawing/2014/main" id="{1989E499-F4EB-B731-69DC-DDAA66B319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9" y="1381"/>
                <a:ext cx="3" cy="3"/>
              </a:xfrm>
              <a:custGeom>
                <a:avLst/>
                <a:gdLst>
                  <a:gd name="T0" fmla="*/ 1 w 10"/>
                  <a:gd name="T1" fmla="*/ 9 h 9"/>
                  <a:gd name="T2" fmla="*/ 5 w 10"/>
                  <a:gd name="T3" fmla="*/ 9 h 9"/>
                  <a:gd name="T4" fmla="*/ 7 w 10"/>
                  <a:gd name="T5" fmla="*/ 8 h 9"/>
                  <a:gd name="T6" fmla="*/ 9 w 10"/>
                  <a:gd name="T7" fmla="*/ 6 h 9"/>
                  <a:gd name="T8" fmla="*/ 10 w 10"/>
                  <a:gd name="T9" fmla="*/ 3 h 9"/>
                  <a:gd name="T10" fmla="*/ 9 w 10"/>
                  <a:gd name="T11" fmla="*/ 1 h 9"/>
                  <a:gd name="T12" fmla="*/ 7 w 10"/>
                  <a:gd name="T13" fmla="*/ 0 h 9"/>
                  <a:gd name="T14" fmla="*/ 5 w 10"/>
                  <a:gd name="T15" fmla="*/ 3 h 9"/>
                  <a:gd name="T16" fmla="*/ 1 w 10"/>
                  <a:gd name="T17" fmla="*/ 4 h 9"/>
                  <a:gd name="T18" fmla="*/ 0 w 10"/>
                  <a:gd name="T19" fmla="*/ 6 h 9"/>
                  <a:gd name="T20" fmla="*/ 1 w 10"/>
                  <a:gd name="T2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9">
                    <a:moveTo>
                      <a:pt x="1" y="9"/>
                    </a:moveTo>
                    <a:lnTo>
                      <a:pt x="5" y="9"/>
                    </a:lnTo>
                    <a:lnTo>
                      <a:pt x="7" y="8"/>
                    </a:lnTo>
                    <a:lnTo>
                      <a:pt x="9" y="6"/>
                    </a:lnTo>
                    <a:lnTo>
                      <a:pt x="10" y="3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5" y="3"/>
                    </a:lnTo>
                    <a:lnTo>
                      <a:pt x="1" y="4"/>
                    </a:lnTo>
                    <a:lnTo>
                      <a:pt x="0" y="6"/>
                    </a:lnTo>
                    <a:lnTo>
                      <a:pt x="1" y="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755">
                <a:extLst>
                  <a:ext uri="{FF2B5EF4-FFF2-40B4-BE49-F238E27FC236}">
                    <a16:creationId xmlns:a16="http://schemas.microsoft.com/office/drawing/2014/main" id="{FA8DAB14-BBE6-2E54-F97D-9763BA6B83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383"/>
                <a:ext cx="7" cy="7"/>
              </a:xfrm>
              <a:custGeom>
                <a:avLst/>
                <a:gdLst>
                  <a:gd name="T0" fmla="*/ 10 w 20"/>
                  <a:gd name="T1" fmla="*/ 16 h 21"/>
                  <a:gd name="T2" fmla="*/ 10 w 20"/>
                  <a:gd name="T3" fmla="*/ 6 h 21"/>
                  <a:gd name="T4" fmla="*/ 8 w 20"/>
                  <a:gd name="T5" fmla="*/ 2 h 21"/>
                  <a:gd name="T6" fmla="*/ 7 w 20"/>
                  <a:gd name="T7" fmla="*/ 1 h 21"/>
                  <a:gd name="T8" fmla="*/ 4 w 20"/>
                  <a:gd name="T9" fmla="*/ 0 h 21"/>
                  <a:gd name="T10" fmla="*/ 2 w 20"/>
                  <a:gd name="T11" fmla="*/ 2 h 21"/>
                  <a:gd name="T12" fmla="*/ 0 w 20"/>
                  <a:gd name="T13" fmla="*/ 5 h 21"/>
                  <a:gd name="T14" fmla="*/ 2 w 20"/>
                  <a:gd name="T15" fmla="*/ 10 h 21"/>
                  <a:gd name="T16" fmla="*/ 8 w 20"/>
                  <a:gd name="T17" fmla="*/ 19 h 21"/>
                  <a:gd name="T18" fmla="*/ 8 w 20"/>
                  <a:gd name="T19" fmla="*/ 20 h 21"/>
                  <a:gd name="T20" fmla="*/ 9 w 20"/>
                  <a:gd name="T21" fmla="*/ 21 h 21"/>
                  <a:gd name="T22" fmla="*/ 11 w 20"/>
                  <a:gd name="T23" fmla="*/ 21 h 21"/>
                  <a:gd name="T24" fmla="*/ 18 w 20"/>
                  <a:gd name="T25" fmla="*/ 14 h 21"/>
                  <a:gd name="T26" fmla="*/ 20 w 20"/>
                  <a:gd name="T27" fmla="*/ 9 h 21"/>
                  <a:gd name="T28" fmla="*/ 20 w 20"/>
                  <a:gd name="T29" fmla="*/ 5 h 21"/>
                  <a:gd name="T30" fmla="*/ 18 w 20"/>
                  <a:gd name="T31" fmla="*/ 2 h 21"/>
                  <a:gd name="T32" fmla="*/ 16 w 20"/>
                  <a:gd name="T33" fmla="*/ 2 h 21"/>
                  <a:gd name="T34" fmla="*/ 15 w 20"/>
                  <a:gd name="T35" fmla="*/ 4 h 21"/>
                  <a:gd name="T36" fmla="*/ 13 w 20"/>
                  <a:gd name="T37" fmla="*/ 5 h 21"/>
                  <a:gd name="T38" fmla="*/ 14 w 20"/>
                  <a:gd name="T39" fmla="*/ 11 h 21"/>
                  <a:gd name="T40" fmla="*/ 13 w 20"/>
                  <a:gd name="T41" fmla="*/ 16 h 21"/>
                  <a:gd name="T42" fmla="*/ 10 w 20"/>
                  <a:gd name="T43" fmla="*/ 18 h 21"/>
                  <a:gd name="T44" fmla="*/ 10 w 20"/>
                  <a:gd name="T45" fmla="*/ 16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0" h="21">
                    <a:moveTo>
                      <a:pt x="10" y="16"/>
                    </a:moveTo>
                    <a:lnTo>
                      <a:pt x="10" y="6"/>
                    </a:lnTo>
                    <a:lnTo>
                      <a:pt x="8" y="2"/>
                    </a:lnTo>
                    <a:lnTo>
                      <a:pt x="7" y="1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2" y="10"/>
                    </a:lnTo>
                    <a:lnTo>
                      <a:pt x="8" y="19"/>
                    </a:lnTo>
                    <a:lnTo>
                      <a:pt x="8" y="20"/>
                    </a:lnTo>
                    <a:lnTo>
                      <a:pt x="9" y="21"/>
                    </a:lnTo>
                    <a:lnTo>
                      <a:pt x="11" y="21"/>
                    </a:lnTo>
                    <a:lnTo>
                      <a:pt x="18" y="14"/>
                    </a:lnTo>
                    <a:lnTo>
                      <a:pt x="20" y="9"/>
                    </a:lnTo>
                    <a:lnTo>
                      <a:pt x="20" y="5"/>
                    </a:lnTo>
                    <a:lnTo>
                      <a:pt x="18" y="2"/>
                    </a:lnTo>
                    <a:lnTo>
                      <a:pt x="16" y="2"/>
                    </a:lnTo>
                    <a:lnTo>
                      <a:pt x="15" y="4"/>
                    </a:lnTo>
                    <a:lnTo>
                      <a:pt x="13" y="5"/>
                    </a:lnTo>
                    <a:lnTo>
                      <a:pt x="14" y="11"/>
                    </a:lnTo>
                    <a:lnTo>
                      <a:pt x="13" y="16"/>
                    </a:lnTo>
                    <a:lnTo>
                      <a:pt x="10" y="18"/>
                    </a:lnTo>
                    <a:lnTo>
                      <a:pt x="10" y="1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756">
                <a:extLst>
                  <a:ext uri="{FF2B5EF4-FFF2-40B4-BE49-F238E27FC236}">
                    <a16:creationId xmlns:a16="http://schemas.microsoft.com/office/drawing/2014/main" id="{1E879C5A-61F6-AB43-95E4-50262EA917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371"/>
                <a:ext cx="9" cy="7"/>
              </a:xfrm>
              <a:custGeom>
                <a:avLst/>
                <a:gdLst>
                  <a:gd name="T0" fmla="*/ 22 w 25"/>
                  <a:gd name="T1" fmla="*/ 1 h 22"/>
                  <a:gd name="T2" fmla="*/ 15 w 25"/>
                  <a:gd name="T3" fmla="*/ 4 h 22"/>
                  <a:gd name="T4" fmla="*/ 10 w 25"/>
                  <a:gd name="T5" fmla="*/ 3 h 22"/>
                  <a:gd name="T6" fmla="*/ 8 w 25"/>
                  <a:gd name="T7" fmla="*/ 2 h 22"/>
                  <a:gd name="T8" fmla="*/ 3 w 25"/>
                  <a:gd name="T9" fmla="*/ 2 h 22"/>
                  <a:gd name="T10" fmla="*/ 0 w 25"/>
                  <a:gd name="T11" fmla="*/ 3 h 22"/>
                  <a:gd name="T12" fmla="*/ 2 w 25"/>
                  <a:gd name="T13" fmla="*/ 8 h 22"/>
                  <a:gd name="T14" fmla="*/ 2 w 25"/>
                  <a:gd name="T15" fmla="*/ 9 h 22"/>
                  <a:gd name="T16" fmla="*/ 3 w 25"/>
                  <a:gd name="T17" fmla="*/ 11 h 22"/>
                  <a:gd name="T18" fmla="*/ 5 w 25"/>
                  <a:gd name="T19" fmla="*/ 13 h 22"/>
                  <a:gd name="T20" fmla="*/ 6 w 25"/>
                  <a:gd name="T21" fmla="*/ 14 h 22"/>
                  <a:gd name="T22" fmla="*/ 5 w 25"/>
                  <a:gd name="T23" fmla="*/ 16 h 22"/>
                  <a:gd name="T24" fmla="*/ 4 w 25"/>
                  <a:gd name="T25" fmla="*/ 17 h 22"/>
                  <a:gd name="T26" fmla="*/ 4 w 25"/>
                  <a:gd name="T27" fmla="*/ 20 h 22"/>
                  <a:gd name="T28" fmla="*/ 8 w 25"/>
                  <a:gd name="T29" fmla="*/ 22 h 22"/>
                  <a:gd name="T30" fmla="*/ 13 w 25"/>
                  <a:gd name="T31" fmla="*/ 21 h 22"/>
                  <a:gd name="T32" fmla="*/ 15 w 25"/>
                  <a:gd name="T33" fmla="*/ 17 h 22"/>
                  <a:gd name="T34" fmla="*/ 14 w 25"/>
                  <a:gd name="T35" fmla="*/ 15 h 22"/>
                  <a:gd name="T36" fmla="*/ 12 w 25"/>
                  <a:gd name="T37" fmla="*/ 15 h 22"/>
                  <a:gd name="T38" fmla="*/ 5 w 25"/>
                  <a:gd name="T39" fmla="*/ 8 h 22"/>
                  <a:gd name="T40" fmla="*/ 6 w 25"/>
                  <a:gd name="T41" fmla="*/ 6 h 22"/>
                  <a:gd name="T42" fmla="*/ 12 w 25"/>
                  <a:gd name="T43" fmla="*/ 8 h 22"/>
                  <a:gd name="T44" fmla="*/ 17 w 25"/>
                  <a:gd name="T45" fmla="*/ 6 h 22"/>
                  <a:gd name="T46" fmla="*/ 25 w 25"/>
                  <a:gd name="T47" fmla="*/ 5 h 22"/>
                  <a:gd name="T48" fmla="*/ 23 w 25"/>
                  <a:gd name="T49" fmla="*/ 1 h 22"/>
                  <a:gd name="T50" fmla="*/ 22 w 25"/>
                  <a:gd name="T51" fmla="*/ 0 h 22"/>
                  <a:gd name="T52" fmla="*/ 22 w 25"/>
                  <a:gd name="T5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5" h="22">
                    <a:moveTo>
                      <a:pt x="22" y="1"/>
                    </a:moveTo>
                    <a:lnTo>
                      <a:pt x="15" y="4"/>
                    </a:lnTo>
                    <a:lnTo>
                      <a:pt x="10" y="3"/>
                    </a:lnTo>
                    <a:lnTo>
                      <a:pt x="8" y="2"/>
                    </a:lnTo>
                    <a:lnTo>
                      <a:pt x="3" y="2"/>
                    </a:lnTo>
                    <a:lnTo>
                      <a:pt x="0" y="3"/>
                    </a:lnTo>
                    <a:lnTo>
                      <a:pt x="2" y="8"/>
                    </a:lnTo>
                    <a:lnTo>
                      <a:pt x="2" y="9"/>
                    </a:lnTo>
                    <a:lnTo>
                      <a:pt x="3" y="11"/>
                    </a:lnTo>
                    <a:lnTo>
                      <a:pt x="5" y="13"/>
                    </a:lnTo>
                    <a:lnTo>
                      <a:pt x="6" y="14"/>
                    </a:lnTo>
                    <a:lnTo>
                      <a:pt x="5" y="16"/>
                    </a:lnTo>
                    <a:lnTo>
                      <a:pt x="4" y="17"/>
                    </a:lnTo>
                    <a:lnTo>
                      <a:pt x="4" y="20"/>
                    </a:lnTo>
                    <a:lnTo>
                      <a:pt x="8" y="22"/>
                    </a:lnTo>
                    <a:lnTo>
                      <a:pt x="13" y="21"/>
                    </a:lnTo>
                    <a:lnTo>
                      <a:pt x="15" y="17"/>
                    </a:lnTo>
                    <a:lnTo>
                      <a:pt x="14" y="15"/>
                    </a:lnTo>
                    <a:lnTo>
                      <a:pt x="12" y="15"/>
                    </a:lnTo>
                    <a:lnTo>
                      <a:pt x="5" y="8"/>
                    </a:lnTo>
                    <a:lnTo>
                      <a:pt x="6" y="6"/>
                    </a:lnTo>
                    <a:lnTo>
                      <a:pt x="12" y="8"/>
                    </a:lnTo>
                    <a:lnTo>
                      <a:pt x="17" y="6"/>
                    </a:lnTo>
                    <a:lnTo>
                      <a:pt x="25" y="5"/>
                    </a:lnTo>
                    <a:lnTo>
                      <a:pt x="23" y="1"/>
                    </a:lnTo>
                    <a:lnTo>
                      <a:pt x="22" y="0"/>
                    </a:lnTo>
                    <a:lnTo>
                      <a:pt x="22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757">
                <a:extLst>
                  <a:ext uri="{FF2B5EF4-FFF2-40B4-BE49-F238E27FC236}">
                    <a16:creationId xmlns:a16="http://schemas.microsoft.com/office/drawing/2014/main" id="{263CE4A0-4128-8B08-52FC-373F12E36D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4" y="1394"/>
                <a:ext cx="4" cy="2"/>
              </a:xfrm>
              <a:custGeom>
                <a:avLst/>
                <a:gdLst>
                  <a:gd name="T0" fmla="*/ 8 w 11"/>
                  <a:gd name="T1" fmla="*/ 0 h 6"/>
                  <a:gd name="T2" fmla="*/ 11 w 11"/>
                  <a:gd name="T3" fmla="*/ 1 h 6"/>
                  <a:gd name="T4" fmla="*/ 11 w 11"/>
                  <a:gd name="T5" fmla="*/ 5 h 6"/>
                  <a:gd name="T6" fmla="*/ 9 w 11"/>
                  <a:gd name="T7" fmla="*/ 5 h 6"/>
                  <a:gd name="T8" fmla="*/ 9 w 11"/>
                  <a:gd name="T9" fmla="*/ 6 h 6"/>
                  <a:gd name="T10" fmla="*/ 7 w 11"/>
                  <a:gd name="T11" fmla="*/ 5 h 6"/>
                  <a:gd name="T12" fmla="*/ 6 w 11"/>
                  <a:gd name="T13" fmla="*/ 4 h 6"/>
                  <a:gd name="T14" fmla="*/ 1 w 11"/>
                  <a:gd name="T15" fmla="*/ 2 h 6"/>
                  <a:gd name="T16" fmla="*/ 0 w 11"/>
                  <a:gd name="T17" fmla="*/ 1 h 6"/>
                  <a:gd name="T18" fmla="*/ 1 w 11"/>
                  <a:gd name="T19" fmla="*/ 0 h 6"/>
                  <a:gd name="T20" fmla="*/ 8 w 11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6">
                    <a:moveTo>
                      <a:pt x="8" y="0"/>
                    </a:moveTo>
                    <a:lnTo>
                      <a:pt x="11" y="1"/>
                    </a:lnTo>
                    <a:lnTo>
                      <a:pt x="11" y="5"/>
                    </a:lnTo>
                    <a:lnTo>
                      <a:pt x="9" y="5"/>
                    </a:lnTo>
                    <a:lnTo>
                      <a:pt x="9" y="6"/>
                    </a:lnTo>
                    <a:lnTo>
                      <a:pt x="7" y="5"/>
                    </a:lnTo>
                    <a:lnTo>
                      <a:pt x="6" y="4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8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758">
                <a:extLst>
                  <a:ext uri="{FF2B5EF4-FFF2-40B4-BE49-F238E27FC236}">
                    <a16:creationId xmlns:a16="http://schemas.microsoft.com/office/drawing/2014/main" id="{F4CA4473-313A-200D-3A42-8290CE908D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1390"/>
                <a:ext cx="5" cy="3"/>
              </a:xfrm>
              <a:custGeom>
                <a:avLst/>
                <a:gdLst>
                  <a:gd name="T0" fmla="*/ 13 w 16"/>
                  <a:gd name="T1" fmla="*/ 6 h 8"/>
                  <a:gd name="T2" fmla="*/ 10 w 16"/>
                  <a:gd name="T3" fmla="*/ 5 h 8"/>
                  <a:gd name="T4" fmla="*/ 8 w 16"/>
                  <a:gd name="T5" fmla="*/ 5 h 8"/>
                  <a:gd name="T6" fmla="*/ 2 w 16"/>
                  <a:gd name="T7" fmla="*/ 2 h 8"/>
                  <a:gd name="T8" fmla="*/ 0 w 16"/>
                  <a:gd name="T9" fmla="*/ 0 h 8"/>
                  <a:gd name="T10" fmla="*/ 5 w 16"/>
                  <a:gd name="T11" fmla="*/ 0 h 8"/>
                  <a:gd name="T12" fmla="*/ 8 w 16"/>
                  <a:gd name="T13" fmla="*/ 2 h 8"/>
                  <a:gd name="T14" fmla="*/ 10 w 16"/>
                  <a:gd name="T15" fmla="*/ 3 h 8"/>
                  <a:gd name="T16" fmla="*/ 12 w 16"/>
                  <a:gd name="T17" fmla="*/ 3 h 8"/>
                  <a:gd name="T18" fmla="*/ 15 w 16"/>
                  <a:gd name="T19" fmla="*/ 5 h 8"/>
                  <a:gd name="T20" fmla="*/ 16 w 16"/>
                  <a:gd name="T21" fmla="*/ 5 h 8"/>
                  <a:gd name="T22" fmla="*/ 16 w 16"/>
                  <a:gd name="T23" fmla="*/ 8 h 8"/>
                  <a:gd name="T24" fmla="*/ 14 w 16"/>
                  <a:gd name="T25" fmla="*/ 8 h 8"/>
                  <a:gd name="T26" fmla="*/ 13 w 16"/>
                  <a:gd name="T27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8">
                    <a:moveTo>
                      <a:pt x="13" y="6"/>
                    </a:moveTo>
                    <a:lnTo>
                      <a:pt x="10" y="5"/>
                    </a:lnTo>
                    <a:lnTo>
                      <a:pt x="8" y="5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5" y="0"/>
                    </a:lnTo>
                    <a:lnTo>
                      <a:pt x="8" y="2"/>
                    </a:lnTo>
                    <a:lnTo>
                      <a:pt x="10" y="3"/>
                    </a:lnTo>
                    <a:lnTo>
                      <a:pt x="12" y="3"/>
                    </a:lnTo>
                    <a:lnTo>
                      <a:pt x="15" y="5"/>
                    </a:lnTo>
                    <a:lnTo>
                      <a:pt x="16" y="5"/>
                    </a:lnTo>
                    <a:lnTo>
                      <a:pt x="16" y="8"/>
                    </a:lnTo>
                    <a:lnTo>
                      <a:pt x="14" y="8"/>
                    </a:lnTo>
                    <a:lnTo>
                      <a:pt x="13" y="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759">
                <a:extLst>
                  <a:ext uri="{FF2B5EF4-FFF2-40B4-BE49-F238E27FC236}">
                    <a16:creationId xmlns:a16="http://schemas.microsoft.com/office/drawing/2014/main" id="{8A4AE96C-EB50-457F-E29A-A3D81F29FA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8" y="1386"/>
                <a:ext cx="4" cy="7"/>
              </a:xfrm>
              <a:custGeom>
                <a:avLst/>
                <a:gdLst>
                  <a:gd name="T0" fmla="*/ 7 w 12"/>
                  <a:gd name="T1" fmla="*/ 11 h 21"/>
                  <a:gd name="T2" fmla="*/ 7 w 12"/>
                  <a:gd name="T3" fmla="*/ 8 h 21"/>
                  <a:gd name="T4" fmla="*/ 10 w 12"/>
                  <a:gd name="T5" fmla="*/ 6 h 21"/>
                  <a:gd name="T6" fmla="*/ 11 w 12"/>
                  <a:gd name="T7" fmla="*/ 3 h 21"/>
                  <a:gd name="T8" fmla="*/ 12 w 12"/>
                  <a:gd name="T9" fmla="*/ 2 h 21"/>
                  <a:gd name="T10" fmla="*/ 10 w 12"/>
                  <a:gd name="T11" fmla="*/ 0 h 21"/>
                  <a:gd name="T12" fmla="*/ 7 w 12"/>
                  <a:gd name="T13" fmla="*/ 0 h 21"/>
                  <a:gd name="T14" fmla="*/ 2 w 12"/>
                  <a:gd name="T15" fmla="*/ 4 h 21"/>
                  <a:gd name="T16" fmla="*/ 0 w 12"/>
                  <a:gd name="T17" fmla="*/ 5 h 21"/>
                  <a:gd name="T18" fmla="*/ 2 w 12"/>
                  <a:gd name="T19" fmla="*/ 9 h 21"/>
                  <a:gd name="T20" fmla="*/ 3 w 12"/>
                  <a:gd name="T21" fmla="*/ 11 h 21"/>
                  <a:gd name="T22" fmla="*/ 3 w 12"/>
                  <a:gd name="T23" fmla="*/ 15 h 21"/>
                  <a:gd name="T24" fmla="*/ 0 w 12"/>
                  <a:gd name="T25" fmla="*/ 18 h 21"/>
                  <a:gd name="T26" fmla="*/ 1 w 12"/>
                  <a:gd name="T27" fmla="*/ 21 h 21"/>
                  <a:gd name="T28" fmla="*/ 2 w 12"/>
                  <a:gd name="T29" fmla="*/ 19 h 21"/>
                  <a:gd name="T30" fmla="*/ 6 w 12"/>
                  <a:gd name="T31" fmla="*/ 18 h 21"/>
                  <a:gd name="T32" fmla="*/ 6 w 12"/>
                  <a:gd name="T33" fmla="*/ 16 h 21"/>
                  <a:gd name="T34" fmla="*/ 6 w 12"/>
                  <a:gd name="T35" fmla="*/ 15 h 21"/>
                  <a:gd name="T36" fmla="*/ 7 w 12"/>
                  <a:gd name="T37" fmla="*/ 15 h 21"/>
                  <a:gd name="T38" fmla="*/ 7 w 12"/>
                  <a:gd name="T3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" h="21">
                    <a:moveTo>
                      <a:pt x="7" y="11"/>
                    </a:moveTo>
                    <a:lnTo>
                      <a:pt x="7" y="8"/>
                    </a:lnTo>
                    <a:lnTo>
                      <a:pt x="10" y="6"/>
                    </a:lnTo>
                    <a:lnTo>
                      <a:pt x="11" y="3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2" y="4"/>
                    </a:lnTo>
                    <a:lnTo>
                      <a:pt x="0" y="5"/>
                    </a:lnTo>
                    <a:lnTo>
                      <a:pt x="2" y="9"/>
                    </a:lnTo>
                    <a:lnTo>
                      <a:pt x="3" y="11"/>
                    </a:lnTo>
                    <a:lnTo>
                      <a:pt x="3" y="15"/>
                    </a:lnTo>
                    <a:lnTo>
                      <a:pt x="0" y="18"/>
                    </a:lnTo>
                    <a:lnTo>
                      <a:pt x="1" y="21"/>
                    </a:lnTo>
                    <a:lnTo>
                      <a:pt x="2" y="19"/>
                    </a:lnTo>
                    <a:lnTo>
                      <a:pt x="6" y="18"/>
                    </a:lnTo>
                    <a:lnTo>
                      <a:pt x="6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7" y="1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760">
                <a:extLst>
                  <a:ext uri="{FF2B5EF4-FFF2-40B4-BE49-F238E27FC236}">
                    <a16:creationId xmlns:a16="http://schemas.microsoft.com/office/drawing/2014/main" id="{3B20E72B-3EAE-9325-7E3A-BF7BF45C93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" y="1371"/>
                <a:ext cx="13" cy="6"/>
              </a:xfrm>
              <a:custGeom>
                <a:avLst/>
                <a:gdLst>
                  <a:gd name="T0" fmla="*/ 29 w 38"/>
                  <a:gd name="T1" fmla="*/ 9 h 20"/>
                  <a:gd name="T2" fmla="*/ 26 w 38"/>
                  <a:gd name="T3" fmla="*/ 9 h 20"/>
                  <a:gd name="T4" fmla="*/ 25 w 38"/>
                  <a:gd name="T5" fmla="*/ 9 h 20"/>
                  <a:gd name="T6" fmla="*/ 24 w 38"/>
                  <a:gd name="T7" fmla="*/ 5 h 20"/>
                  <a:gd name="T8" fmla="*/ 23 w 38"/>
                  <a:gd name="T9" fmla="*/ 3 h 20"/>
                  <a:gd name="T10" fmla="*/ 22 w 38"/>
                  <a:gd name="T11" fmla="*/ 3 h 20"/>
                  <a:gd name="T12" fmla="*/ 16 w 38"/>
                  <a:gd name="T13" fmla="*/ 2 h 20"/>
                  <a:gd name="T14" fmla="*/ 9 w 38"/>
                  <a:gd name="T15" fmla="*/ 0 h 20"/>
                  <a:gd name="T16" fmla="*/ 7 w 38"/>
                  <a:gd name="T17" fmla="*/ 0 h 20"/>
                  <a:gd name="T18" fmla="*/ 8 w 38"/>
                  <a:gd name="T19" fmla="*/ 1 h 20"/>
                  <a:gd name="T20" fmla="*/ 13 w 38"/>
                  <a:gd name="T21" fmla="*/ 5 h 20"/>
                  <a:gd name="T22" fmla="*/ 15 w 38"/>
                  <a:gd name="T23" fmla="*/ 8 h 20"/>
                  <a:gd name="T24" fmla="*/ 13 w 38"/>
                  <a:gd name="T25" fmla="*/ 11 h 20"/>
                  <a:gd name="T26" fmla="*/ 8 w 38"/>
                  <a:gd name="T27" fmla="*/ 12 h 20"/>
                  <a:gd name="T28" fmla="*/ 6 w 38"/>
                  <a:gd name="T29" fmla="*/ 10 h 20"/>
                  <a:gd name="T30" fmla="*/ 3 w 38"/>
                  <a:gd name="T31" fmla="*/ 6 h 20"/>
                  <a:gd name="T32" fmla="*/ 2 w 38"/>
                  <a:gd name="T33" fmla="*/ 6 h 20"/>
                  <a:gd name="T34" fmla="*/ 0 w 38"/>
                  <a:gd name="T35" fmla="*/ 8 h 20"/>
                  <a:gd name="T36" fmla="*/ 2 w 38"/>
                  <a:gd name="T37" fmla="*/ 11 h 20"/>
                  <a:gd name="T38" fmla="*/ 2 w 38"/>
                  <a:gd name="T39" fmla="*/ 13 h 20"/>
                  <a:gd name="T40" fmla="*/ 4 w 38"/>
                  <a:gd name="T41" fmla="*/ 16 h 20"/>
                  <a:gd name="T42" fmla="*/ 10 w 38"/>
                  <a:gd name="T43" fmla="*/ 20 h 20"/>
                  <a:gd name="T44" fmla="*/ 13 w 38"/>
                  <a:gd name="T45" fmla="*/ 18 h 20"/>
                  <a:gd name="T46" fmla="*/ 15 w 38"/>
                  <a:gd name="T47" fmla="*/ 17 h 20"/>
                  <a:gd name="T48" fmla="*/ 15 w 38"/>
                  <a:gd name="T49" fmla="*/ 15 h 20"/>
                  <a:gd name="T50" fmla="*/ 19 w 38"/>
                  <a:gd name="T51" fmla="*/ 13 h 20"/>
                  <a:gd name="T52" fmla="*/ 22 w 38"/>
                  <a:gd name="T53" fmla="*/ 12 h 20"/>
                  <a:gd name="T54" fmla="*/ 22 w 38"/>
                  <a:gd name="T55" fmla="*/ 13 h 20"/>
                  <a:gd name="T56" fmla="*/ 22 w 38"/>
                  <a:gd name="T57" fmla="*/ 16 h 20"/>
                  <a:gd name="T58" fmla="*/ 20 w 38"/>
                  <a:gd name="T59" fmla="*/ 18 h 20"/>
                  <a:gd name="T60" fmla="*/ 23 w 38"/>
                  <a:gd name="T61" fmla="*/ 20 h 20"/>
                  <a:gd name="T62" fmla="*/ 24 w 38"/>
                  <a:gd name="T63" fmla="*/ 18 h 20"/>
                  <a:gd name="T64" fmla="*/ 29 w 38"/>
                  <a:gd name="T65" fmla="*/ 14 h 20"/>
                  <a:gd name="T66" fmla="*/ 30 w 38"/>
                  <a:gd name="T67" fmla="*/ 12 h 20"/>
                  <a:gd name="T68" fmla="*/ 31 w 38"/>
                  <a:gd name="T69" fmla="*/ 12 h 20"/>
                  <a:gd name="T70" fmla="*/ 35 w 38"/>
                  <a:gd name="T71" fmla="*/ 14 h 20"/>
                  <a:gd name="T72" fmla="*/ 36 w 38"/>
                  <a:gd name="T73" fmla="*/ 14 h 20"/>
                  <a:gd name="T74" fmla="*/ 38 w 38"/>
                  <a:gd name="T75" fmla="*/ 11 h 20"/>
                  <a:gd name="T76" fmla="*/ 35 w 38"/>
                  <a:gd name="T77" fmla="*/ 8 h 20"/>
                  <a:gd name="T78" fmla="*/ 29 w 38"/>
                  <a:gd name="T79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20">
                    <a:moveTo>
                      <a:pt x="29" y="9"/>
                    </a:moveTo>
                    <a:lnTo>
                      <a:pt x="26" y="9"/>
                    </a:lnTo>
                    <a:lnTo>
                      <a:pt x="25" y="9"/>
                    </a:lnTo>
                    <a:lnTo>
                      <a:pt x="24" y="5"/>
                    </a:lnTo>
                    <a:lnTo>
                      <a:pt x="23" y="3"/>
                    </a:lnTo>
                    <a:lnTo>
                      <a:pt x="22" y="3"/>
                    </a:lnTo>
                    <a:lnTo>
                      <a:pt x="16" y="2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8" y="1"/>
                    </a:lnTo>
                    <a:lnTo>
                      <a:pt x="13" y="5"/>
                    </a:lnTo>
                    <a:lnTo>
                      <a:pt x="15" y="8"/>
                    </a:lnTo>
                    <a:lnTo>
                      <a:pt x="13" y="11"/>
                    </a:lnTo>
                    <a:lnTo>
                      <a:pt x="8" y="12"/>
                    </a:lnTo>
                    <a:lnTo>
                      <a:pt x="6" y="10"/>
                    </a:lnTo>
                    <a:lnTo>
                      <a:pt x="3" y="6"/>
                    </a:lnTo>
                    <a:lnTo>
                      <a:pt x="2" y="6"/>
                    </a:lnTo>
                    <a:lnTo>
                      <a:pt x="0" y="8"/>
                    </a:lnTo>
                    <a:lnTo>
                      <a:pt x="2" y="11"/>
                    </a:lnTo>
                    <a:lnTo>
                      <a:pt x="2" y="13"/>
                    </a:lnTo>
                    <a:lnTo>
                      <a:pt x="4" y="16"/>
                    </a:lnTo>
                    <a:lnTo>
                      <a:pt x="10" y="20"/>
                    </a:lnTo>
                    <a:lnTo>
                      <a:pt x="13" y="18"/>
                    </a:lnTo>
                    <a:lnTo>
                      <a:pt x="15" y="17"/>
                    </a:lnTo>
                    <a:lnTo>
                      <a:pt x="15" y="15"/>
                    </a:lnTo>
                    <a:lnTo>
                      <a:pt x="19" y="13"/>
                    </a:lnTo>
                    <a:lnTo>
                      <a:pt x="22" y="12"/>
                    </a:lnTo>
                    <a:lnTo>
                      <a:pt x="22" y="13"/>
                    </a:lnTo>
                    <a:lnTo>
                      <a:pt x="22" y="16"/>
                    </a:lnTo>
                    <a:lnTo>
                      <a:pt x="20" y="18"/>
                    </a:lnTo>
                    <a:lnTo>
                      <a:pt x="23" y="20"/>
                    </a:lnTo>
                    <a:lnTo>
                      <a:pt x="24" y="18"/>
                    </a:lnTo>
                    <a:lnTo>
                      <a:pt x="29" y="14"/>
                    </a:lnTo>
                    <a:lnTo>
                      <a:pt x="30" y="12"/>
                    </a:lnTo>
                    <a:lnTo>
                      <a:pt x="31" y="12"/>
                    </a:lnTo>
                    <a:lnTo>
                      <a:pt x="35" y="14"/>
                    </a:lnTo>
                    <a:lnTo>
                      <a:pt x="36" y="14"/>
                    </a:lnTo>
                    <a:lnTo>
                      <a:pt x="38" y="11"/>
                    </a:lnTo>
                    <a:lnTo>
                      <a:pt x="35" y="8"/>
                    </a:lnTo>
                    <a:lnTo>
                      <a:pt x="29" y="9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761">
                <a:extLst>
                  <a:ext uri="{FF2B5EF4-FFF2-40B4-BE49-F238E27FC236}">
                    <a16:creationId xmlns:a16="http://schemas.microsoft.com/office/drawing/2014/main" id="{8E746ED3-3C03-1C21-2EF5-E99A95BA03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3" y="1352"/>
                <a:ext cx="2" cy="3"/>
              </a:xfrm>
              <a:custGeom>
                <a:avLst/>
                <a:gdLst>
                  <a:gd name="T0" fmla="*/ 8 w 8"/>
                  <a:gd name="T1" fmla="*/ 4 h 11"/>
                  <a:gd name="T2" fmla="*/ 8 w 8"/>
                  <a:gd name="T3" fmla="*/ 10 h 11"/>
                  <a:gd name="T4" fmla="*/ 2 w 8"/>
                  <a:gd name="T5" fmla="*/ 11 h 11"/>
                  <a:gd name="T6" fmla="*/ 0 w 8"/>
                  <a:gd name="T7" fmla="*/ 9 h 11"/>
                  <a:gd name="T8" fmla="*/ 2 w 8"/>
                  <a:gd name="T9" fmla="*/ 9 h 11"/>
                  <a:gd name="T10" fmla="*/ 5 w 8"/>
                  <a:gd name="T11" fmla="*/ 6 h 11"/>
                  <a:gd name="T12" fmla="*/ 4 w 8"/>
                  <a:gd name="T13" fmla="*/ 3 h 11"/>
                  <a:gd name="T14" fmla="*/ 5 w 8"/>
                  <a:gd name="T15" fmla="*/ 1 h 11"/>
                  <a:gd name="T16" fmla="*/ 7 w 8"/>
                  <a:gd name="T17" fmla="*/ 0 h 11"/>
                  <a:gd name="T18" fmla="*/ 7 w 8"/>
                  <a:gd name="T19" fmla="*/ 1 h 11"/>
                  <a:gd name="T20" fmla="*/ 8 w 8"/>
                  <a:gd name="T21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1">
                    <a:moveTo>
                      <a:pt x="8" y="4"/>
                    </a:moveTo>
                    <a:lnTo>
                      <a:pt x="8" y="10"/>
                    </a:lnTo>
                    <a:lnTo>
                      <a:pt x="2" y="11"/>
                    </a:lnTo>
                    <a:lnTo>
                      <a:pt x="0" y="9"/>
                    </a:lnTo>
                    <a:lnTo>
                      <a:pt x="2" y="9"/>
                    </a:lnTo>
                    <a:lnTo>
                      <a:pt x="5" y="6"/>
                    </a:lnTo>
                    <a:lnTo>
                      <a:pt x="4" y="3"/>
                    </a:lnTo>
                    <a:lnTo>
                      <a:pt x="5" y="1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8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762">
                <a:extLst>
                  <a:ext uri="{FF2B5EF4-FFF2-40B4-BE49-F238E27FC236}">
                    <a16:creationId xmlns:a16="http://schemas.microsoft.com/office/drawing/2014/main" id="{B1539AC3-9A31-81CA-4B40-AAC92D0E4B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3" y="1348"/>
                <a:ext cx="1" cy="2"/>
              </a:xfrm>
              <a:custGeom>
                <a:avLst/>
                <a:gdLst>
                  <a:gd name="T0" fmla="*/ 5 w 5"/>
                  <a:gd name="T1" fmla="*/ 1 h 6"/>
                  <a:gd name="T2" fmla="*/ 4 w 5"/>
                  <a:gd name="T3" fmla="*/ 0 h 6"/>
                  <a:gd name="T4" fmla="*/ 1 w 5"/>
                  <a:gd name="T5" fmla="*/ 1 h 6"/>
                  <a:gd name="T6" fmla="*/ 0 w 5"/>
                  <a:gd name="T7" fmla="*/ 2 h 6"/>
                  <a:gd name="T8" fmla="*/ 1 w 5"/>
                  <a:gd name="T9" fmla="*/ 5 h 6"/>
                  <a:gd name="T10" fmla="*/ 1 w 5"/>
                  <a:gd name="T11" fmla="*/ 6 h 6"/>
                  <a:gd name="T12" fmla="*/ 3 w 5"/>
                  <a:gd name="T13" fmla="*/ 6 h 6"/>
                  <a:gd name="T14" fmla="*/ 4 w 5"/>
                  <a:gd name="T15" fmla="*/ 4 h 6"/>
                  <a:gd name="T16" fmla="*/ 4 w 5"/>
                  <a:gd name="T17" fmla="*/ 2 h 6"/>
                  <a:gd name="T18" fmla="*/ 4 w 5"/>
                  <a:gd name="T19" fmla="*/ 1 h 6"/>
                  <a:gd name="T20" fmla="*/ 5 w 5"/>
                  <a:gd name="T21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" h="6">
                    <a:moveTo>
                      <a:pt x="5" y="1"/>
                    </a:moveTo>
                    <a:lnTo>
                      <a:pt x="4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1" y="5"/>
                    </a:lnTo>
                    <a:lnTo>
                      <a:pt x="1" y="6"/>
                    </a:lnTo>
                    <a:lnTo>
                      <a:pt x="3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4" y="1"/>
                    </a:lnTo>
                    <a:lnTo>
                      <a:pt x="5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763">
                <a:extLst>
                  <a:ext uri="{FF2B5EF4-FFF2-40B4-BE49-F238E27FC236}">
                    <a16:creationId xmlns:a16="http://schemas.microsoft.com/office/drawing/2014/main" id="{F2B37B5D-2CFC-1BD4-8EE7-57745E385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" y="1366"/>
                <a:ext cx="11" cy="3"/>
              </a:xfrm>
              <a:custGeom>
                <a:avLst/>
                <a:gdLst>
                  <a:gd name="T0" fmla="*/ 17 w 34"/>
                  <a:gd name="T1" fmla="*/ 10 h 11"/>
                  <a:gd name="T2" fmla="*/ 11 w 34"/>
                  <a:gd name="T3" fmla="*/ 10 h 11"/>
                  <a:gd name="T4" fmla="*/ 9 w 34"/>
                  <a:gd name="T5" fmla="*/ 10 h 11"/>
                  <a:gd name="T6" fmla="*/ 9 w 34"/>
                  <a:gd name="T7" fmla="*/ 11 h 11"/>
                  <a:gd name="T8" fmla="*/ 1 w 34"/>
                  <a:gd name="T9" fmla="*/ 10 h 11"/>
                  <a:gd name="T10" fmla="*/ 0 w 34"/>
                  <a:gd name="T11" fmla="*/ 8 h 11"/>
                  <a:gd name="T12" fmla="*/ 2 w 34"/>
                  <a:gd name="T13" fmla="*/ 8 h 11"/>
                  <a:gd name="T14" fmla="*/ 8 w 34"/>
                  <a:gd name="T15" fmla="*/ 8 h 11"/>
                  <a:gd name="T16" fmla="*/ 8 w 34"/>
                  <a:gd name="T17" fmla="*/ 7 h 11"/>
                  <a:gd name="T18" fmla="*/ 9 w 34"/>
                  <a:gd name="T19" fmla="*/ 7 h 11"/>
                  <a:gd name="T20" fmla="*/ 11 w 34"/>
                  <a:gd name="T21" fmla="*/ 7 h 11"/>
                  <a:gd name="T22" fmla="*/ 16 w 34"/>
                  <a:gd name="T23" fmla="*/ 6 h 11"/>
                  <a:gd name="T24" fmla="*/ 21 w 34"/>
                  <a:gd name="T25" fmla="*/ 2 h 11"/>
                  <a:gd name="T26" fmla="*/ 27 w 34"/>
                  <a:gd name="T27" fmla="*/ 0 h 11"/>
                  <a:gd name="T28" fmla="*/ 32 w 34"/>
                  <a:gd name="T29" fmla="*/ 0 h 11"/>
                  <a:gd name="T30" fmla="*/ 34 w 34"/>
                  <a:gd name="T31" fmla="*/ 0 h 11"/>
                  <a:gd name="T32" fmla="*/ 32 w 34"/>
                  <a:gd name="T33" fmla="*/ 2 h 11"/>
                  <a:gd name="T34" fmla="*/ 24 w 34"/>
                  <a:gd name="T35" fmla="*/ 7 h 11"/>
                  <a:gd name="T36" fmla="*/ 17 w 34"/>
                  <a:gd name="T3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11">
                    <a:moveTo>
                      <a:pt x="17" y="10"/>
                    </a:moveTo>
                    <a:lnTo>
                      <a:pt x="11" y="10"/>
                    </a:lnTo>
                    <a:lnTo>
                      <a:pt x="9" y="10"/>
                    </a:lnTo>
                    <a:lnTo>
                      <a:pt x="9" y="11"/>
                    </a:lnTo>
                    <a:lnTo>
                      <a:pt x="1" y="10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8" y="8"/>
                    </a:lnTo>
                    <a:lnTo>
                      <a:pt x="8" y="7"/>
                    </a:lnTo>
                    <a:lnTo>
                      <a:pt x="9" y="7"/>
                    </a:lnTo>
                    <a:lnTo>
                      <a:pt x="11" y="7"/>
                    </a:lnTo>
                    <a:lnTo>
                      <a:pt x="16" y="6"/>
                    </a:lnTo>
                    <a:lnTo>
                      <a:pt x="21" y="2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4" y="0"/>
                    </a:lnTo>
                    <a:lnTo>
                      <a:pt x="32" y="2"/>
                    </a:lnTo>
                    <a:lnTo>
                      <a:pt x="24" y="7"/>
                    </a:lnTo>
                    <a:lnTo>
                      <a:pt x="17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764">
                <a:extLst>
                  <a:ext uri="{FF2B5EF4-FFF2-40B4-BE49-F238E27FC236}">
                    <a16:creationId xmlns:a16="http://schemas.microsoft.com/office/drawing/2014/main" id="{ABECF638-A85D-17D2-8F12-5D1D2E1A3A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5" y="1376"/>
                <a:ext cx="2" cy="4"/>
              </a:xfrm>
              <a:custGeom>
                <a:avLst/>
                <a:gdLst>
                  <a:gd name="T0" fmla="*/ 4 w 8"/>
                  <a:gd name="T1" fmla="*/ 1 h 13"/>
                  <a:gd name="T2" fmla="*/ 0 w 8"/>
                  <a:gd name="T3" fmla="*/ 3 h 13"/>
                  <a:gd name="T4" fmla="*/ 1 w 8"/>
                  <a:gd name="T5" fmla="*/ 8 h 13"/>
                  <a:gd name="T6" fmla="*/ 2 w 8"/>
                  <a:gd name="T7" fmla="*/ 13 h 13"/>
                  <a:gd name="T8" fmla="*/ 5 w 8"/>
                  <a:gd name="T9" fmla="*/ 13 h 13"/>
                  <a:gd name="T10" fmla="*/ 7 w 8"/>
                  <a:gd name="T11" fmla="*/ 12 h 13"/>
                  <a:gd name="T12" fmla="*/ 7 w 8"/>
                  <a:gd name="T13" fmla="*/ 9 h 13"/>
                  <a:gd name="T14" fmla="*/ 7 w 8"/>
                  <a:gd name="T15" fmla="*/ 8 h 13"/>
                  <a:gd name="T16" fmla="*/ 8 w 8"/>
                  <a:gd name="T17" fmla="*/ 8 h 13"/>
                  <a:gd name="T18" fmla="*/ 7 w 8"/>
                  <a:gd name="T19" fmla="*/ 6 h 13"/>
                  <a:gd name="T20" fmla="*/ 7 w 8"/>
                  <a:gd name="T21" fmla="*/ 5 h 13"/>
                  <a:gd name="T22" fmla="*/ 5 w 8"/>
                  <a:gd name="T23" fmla="*/ 1 h 13"/>
                  <a:gd name="T24" fmla="*/ 4 w 8"/>
                  <a:gd name="T25" fmla="*/ 0 h 13"/>
                  <a:gd name="T26" fmla="*/ 4 w 8"/>
                  <a:gd name="T27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13">
                    <a:moveTo>
                      <a:pt x="4" y="1"/>
                    </a:moveTo>
                    <a:lnTo>
                      <a:pt x="0" y="3"/>
                    </a:lnTo>
                    <a:lnTo>
                      <a:pt x="1" y="8"/>
                    </a:lnTo>
                    <a:lnTo>
                      <a:pt x="2" y="13"/>
                    </a:lnTo>
                    <a:lnTo>
                      <a:pt x="5" y="13"/>
                    </a:lnTo>
                    <a:lnTo>
                      <a:pt x="7" y="12"/>
                    </a:lnTo>
                    <a:lnTo>
                      <a:pt x="7" y="9"/>
                    </a:lnTo>
                    <a:lnTo>
                      <a:pt x="7" y="8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7" y="5"/>
                    </a:lnTo>
                    <a:lnTo>
                      <a:pt x="5" y="1"/>
                    </a:lnTo>
                    <a:lnTo>
                      <a:pt x="4" y="0"/>
                    </a:lnTo>
                    <a:lnTo>
                      <a:pt x="4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765">
                <a:extLst>
                  <a:ext uri="{FF2B5EF4-FFF2-40B4-BE49-F238E27FC236}">
                    <a16:creationId xmlns:a16="http://schemas.microsoft.com/office/drawing/2014/main" id="{67FC728E-DA3B-6193-785F-8113B44809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0" y="1382"/>
                <a:ext cx="4" cy="2"/>
              </a:xfrm>
              <a:custGeom>
                <a:avLst/>
                <a:gdLst>
                  <a:gd name="T0" fmla="*/ 12 w 12"/>
                  <a:gd name="T1" fmla="*/ 3 h 8"/>
                  <a:gd name="T2" fmla="*/ 10 w 12"/>
                  <a:gd name="T3" fmla="*/ 4 h 8"/>
                  <a:gd name="T4" fmla="*/ 9 w 12"/>
                  <a:gd name="T5" fmla="*/ 4 h 8"/>
                  <a:gd name="T6" fmla="*/ 6 w 12"/>
                  <a:gd name="T7" fmla="*/ 4 h 8"/>
                  <a:gd name="T8" fmla="*/ 6 w 12"/>
                  <a:gd name="T9" fmla="*/ 7 h 8"/>
                  <a:gd name="T10" fmla="*/ 4 w 12"/>
                  <a:gd name="T11" fmla="*/ 7 h 8"/>
                  <a:gd name="T12" fmla="*/ 2 w 12"/>
                  <a:gd name="T13" fmla="*/ 8 h 8"/>
                  <a:gd name="T14" fmla="*/ 0 w 12"/>
                  <a:gd name="T15" fmla="*/ 7 h 8"/>
                  <a:gd name="T16" fmla="*/ 0 w 12"/>
                  <a:gd name="T17" fmla="*/ 6 h 8"/>
                  <a:gd name="T18" fmla="*/ 3 w 12"/>
                  <a:gd name="T19" fmla="*/ 3 h 8"/>
                  <a:gd name="T20" fmla="*/ 5 w 12"/>
                  <a:gd name="T21" fmla="*/ 0 h 8"/>
                  <a:gd name="T22" fmla="*/ 9 w 12"/>
                  <a:gd name="T23" fmla="*/ 0 h 8"/>
                  <a:gd name="T24" fmla="*/ 11 w 12"/>
                  <a:gd name="T25" fmla="*/ 1 h 8"/>
                  <a:gd name="T26" fmla="*/ 12 w 12"/>
                  <a:gd name="T27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8">
                    <a:moveTo>
                      <a:pt x="12" y="3"/>
                    </a:moveTo>
                    <a:lnTo>
                      <a:pt x="10" y="4"/>
                    </a:lnTo>
                    <a:lnTo>
                      <a:pt x="9" y="4"/>
                    </a:lnTo>
                    <a:lnTo>
                      <a:pt x="6" y="4"/>
                    </a:lnTo>
                    <a:lnTo>
                      <a:pt x="6" y="7"/>
                    </a:lnTo>
                    <a:lnTo>
                      <a:pt x="4" y="7"/>
                    </a:lnTo>
                    <a:lnTo>
                      <a:pt x="2" y="8"/>
                    </a:lnTo>
                    <a:lnTo>
                      <a:pt x="0" y="7"/>
                    </a:lnTo>
                    <a:lnTo>
                      <a:pt x="0" y="6"/>
                    </a:lnTo>
                    <a:lnTo>
                      <a:pt x="3" y="3"/>
                    </a:lnTo>
                    <a:lnTo>
                      <a:pt x="5" y="0"/>
                    </a:lnTo>
                    <a:lnTo>
                      <a:pt x="9" y="0"/>
                    </a:lnTo>
                    <a:lnTo>
                      <a:pt x="11" y="1"/>
                    </a:lnTo>
                    <a:lnTo>
                      <a:pt x="12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766">
                <a:extLst>
                  <a:ext uri="{FF2B5EF4-FFF2-40B4-BE49-F238E27FC236}">
                    <a16:creationId xmlns:a16="http://schemas.microsoft.com/office/drawing/2014/main" id="{19364111-4D9F-567F-5074-C37A45AA83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2" y="1376"/>
                <a:ext cx="3" cy="4"/>
              </a:xfrm>
              <a:custGeom>
                <a:avLst/>
                <a:gdLst>
                  <a:gd name="T0" fmla="*/ 9 w 9"/>
                  <a:gd name="T1" fmla="*/ 3 h 10"/>
                  <a:gd name="T2" fmla="*/ 7 w 9"/>
                  <a:gd name="T3" fmla="*/ 0 h 10"/>
                  <a:gd name="T4" fmla="*/ 4 w 9"/>
                  <a:gd name="T5" fmla="*/ 1 h 10"/>
                  <a:gd name="T6" fmla="*/ 2 w 9"/>
                  <a:gd name="T7" fmla="*/ 6 h 10"/>
                  <a:gd name="T8" fmla="*/ 0 w 9"/>
                  <a:gd name="T9" fmla="*/ 8 h 10"/>
                  <a:gd name="T10" fmla="*/ 0 w 9"/>
                  <a:gd name="T11" fmla="*/ 10 h 10"/>
                  <a:gd name="T12" fmla="*/ 1 w 9"/>
                  <a:gd name="T13" fmla="*/ 10 h 10"/>
                  <a:gd name="T14" fmla="*/ 4 w 9"/>
                  <a:gd name="T15" fmla="*/ 8 h 10"/>
                  <a:gd name="T16" fmla="*/ 7 w 9"/>
                  <a:gd name="T17" fmla="*/ 7 h 10"/>
                  <a:gd name="T18" fmla="*/ 7 w 9"/>
                  <a:gd name="T19" fmla="*/ 6 h 10"/>
                  <a:gd name="T20" fmla="*/ 8 w 9"/>
                  <a:gd name="T21" fmla="*/ 6 h 10"/>
                  <a:gd name="T22" fmla="*/ 8 w 9"/>
                  <a:gd name="T23" fmla="*/ 4 h 10"/>
                  <a:gd name="T24" fmla="*/ 8 w 9"/>
                  <a:gd name="T25" fmla="*/ 3 h 10"/>
                  <a:gd name="T26" fmla="*/ 9 w 9"/>
                  <a:gd name="T2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" h="10">
                    <a:moveTo>
                      <a:pt x="9" y="3"/>
                    </a:moveTo>
                    <a:lnTo>
                      <a:pt x="7" y="0"/>
                    </a:lnTo>
                    <a:lnTo>
                      <a:pt x="4" y="1"/>
                    </a:lnTo>
                    <a:lnTo>
                      <a:pt x="2" y="6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1" y="10"/>
                    </a:lnTo>
                    <a:lnTo>
                      <a:pt x="4" y="8"/>
                    </a:lnTo>
                    <a:lnTo>
                      <a:pt x="7" y="7"/>
                    </a:lnTo>
                    <a:lnTo>
                      <a:pt x="7" y="6"/>
                    </a:lnTo>
                    <a:lnTo>
                      <a:pt x="8" y="6"/>
                    </a:lnTo>
                    <a:lnTo>
                      <a:pt x="8" y="4"/>
                    </a:lnTo>
                    <a:lnTo>
                      <a:pt x="8" y="3"/>
                    </a:lnTo>
                    <a:lnTo>
                      <a:pt x="9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767">
                <a:extLst>
                  <a:ext uri="{FF2B5EF4-FFF2-40B4-BE49-F238E27FC236}">
                    <a16:creationId xmlns:a16="http://schemas.microsoft.com/office/drawing/2014/main" id="{6B4AB718-3003-537F-7254-B98504542E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5" y="1354"/>
                <a:ext cx="3" cy="2"/>
              </a:xfrm>
              <a:custGeom>
                <a:avLst/>
                <a:gdLst>
                  <a:gd name="T0" fmla="*/ 6 w 10"/>
                  <a:gd name="T1" fmla="*/ 3 h 8"/>
                  <a:gd name="T2" fmla="*/ 2 w 10"/>
                  <a:gd name="T3" fmla="*/ 0 h 8"/>
                  <a:gd name="T4" fmla="*/ 0 w 10"/>
                  <a:gd name="T5" fmla="*/ 2 h 8"/>
                  <a:gd name="T6" fmla="*/ 2 w 10"/>
                  <a:gd name="T7" fmla="*/ 5 h 8"/>
                  <a:gd name="T8" fmla="*/ 3 w 10"/>
                  <a:gd name="T9" fmla="*/ 7 h 8"/>
                  <a:gd name="T10" fmla="*/ 7 w 10"/>
                  <a:gd name="T11" fmla="*/ 8 h 8"/>
                  <a:gd name="T12" fmla="*/ 10 w 10"/>
                  <a:gd name="T13" fmla="*/ 6 h 8"/>
                  <a:gd name="T14" fmla="*/ 8 w 10"/>
                  <a:gd name="T15" fmla="*/ 4 h 8"/>
                  <a:gd name="T16" fmla="*/ 6 w 10"/>
                  <a:gd name="T17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8">
                    <a:moveTo>
                      <a:pt x="6" y="3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5"/>
                    </a:lnTo>
                    <a:lnTo>
                      <a:pt x="3" y="7"/>
                    </a:lnTo>
                    <a:lnTo>
                      <a:pt x="7" y="8"/>
                    </a:lnTo>
                    <a:lnTo>
                      <a:pt x="10" y="6"/>
                    </a:lnTo>
                    <a:lnTo>
                      <a:pt x="8" y="4"/>
                    </a:lnTo>
                    <a:lnTo>
                      <a:pt x="6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768">
                <a:extLst>
                  <a:ext uri="{FF2B5EF4-FFF2-40B4-BE49-F238E27FC236}">
                    <a16:creationId xmlns:a16="http://schemas.microsoft.com/office/drawing/2014/main" id="{72590938-2F40-D6BD-5327-9630B45B7A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7" y="1346"/>
                <a:ext cx="2" cy="1"/>
              </a:xfrm>
              <a:custGeom>
                <a:avLst/>
                <a:gdLst>
                  <a:gd name="T0" fmla="*/ 4 w 5"/>
                  <a:gd name="T1" fmla="*/ 1 h 4"/>
                  <a:gd name="T2" fmla="*/ 2 w 5"/>
                  <a:gd name="T3" fmla="*/ 0 h 4"/>
                  <a:gd name="T4" fmla="*/ 1 w 5"/>
                  <a:gd name="T5" fmla="*/ 1 h 4"/>
                  <a:gd name="T6" fmla="*/ 0 w 5"/>
                  <a:gd name="T7" fmla="*/ 1 h 4"/>
                  <a:gd name="T8" fmla="*/ 1 w 5"/>
                  <a:gd name="T9" fmla="*/ 3 h 4"/>
                  <a:gd name="T10" fmla="*/ 1 w 5"/>
                  <a:gd name="T11" fmla="*/ 4 h 4"/>
                  <a:gd name="T12" fmla="*/ 4 w 5"/>
                  <a:gd name="T13" fmla="*/ 3 h 4"/>
                  <a:gd name="T14" fmla="*/ 5 w 5"/>
                  <a:gd name="T15" fmla="*/ 1 h 4"/>
                  <a:gd name="T16" fmla="*/ 4 w 5"/>
                  <a:gd name="T1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4">
                    <a:moveTo>
                      <a:pt x="4" y="1"/>
                    </a:moveTo>
                    <a:lnTo>
                      <a:pt x="2" y="0"/>
                    </a:lnTo>
                    <a:lnTo>
                      <a:pt x="1" y="1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1" y="4"/>
                    </a:lnTo>
                    <a:lnTo>
                      <a:pt x="4" y="3"/>
                    </a:lnTo>
                    <a:lnTo>
                      <a:pt x="5" y="1"/>
                    </a:lnTo>
                    <a:lnTo>
                      <a:pt x="4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769">
                <a:extLst>
                  <a:ext uri="{FF2B5EF4-FFF2-40B4-BE49-F238E27FC236}">
                    <a16:creationId xmlns:a16="http://schemas.microsoft.com/office/drawing/2014/main" id="{9F0AABD7-2A9D-9F57-A402-D27FFFE34D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7" y="1342"/>
                <a:ext cx="7" cy="4"/>
              </a:xfrm>
              <a:custGeom>
                <a:avLst/>
                <a:gdLst>
                  <a:gd name="T0" fmla="*/ 19 w 19"/>
                  <a:gd name="T1" fmla="*/ 6 h 12"/>
                  <a:gd name="T2" fmla="*/ 13 w 19"/>
                  <a:gd name="T3" fmla="*/ 0 h 12"/>
                  <a:gd name="T4" fmla="*/ 10 w 19"/>
                  <a:gd name="T5" fmla="*/ 2 h 12"/>
                  <a:gd name="T6" fmla="*/ 7 w 19"/>
                  <a:gd name="T7" fmla="*/ 2 h 12"/>
                  <a:gd name="T8" fmla="*/ 2 w 19"/>
                  <a:gd name="T9" fmla="*/ 2 h 12"/>
                  <a:gd name="T10" fmla="*/ 0 w 19"/>
                  <a:gd name="T11" fmla="*/ 5 h 12"/>
                  <a:gd name="T12" fmla="*/ 2 w 19"/>
                  <a:gd name="T13" fmla="*/ 10 h 12"/>
                  <a:gd name="T14" fmla="*/ 4 w 19"/>
                  <a:gd name="T15" fmla="*/ 11 h 12"/>
                  <a:gd name="T16" fmla="*/ 9 w 19"/>
                  <a:gd name="T17" fmla="*/ 12 h 12"/>
                  <a:gd name="T18" fmla="*/ 9 w 19"/>
                  <a:gd name="T19" fmla="*/ 11 h 12"/>
                  <a:gd name="T20" fmla="*/ 10 w 19"/>
                  <a:gd name="T21" fmla="*/ 11 h 12"/>
                  <a:gd name="T22" fmla="*/ 12 w 19"/>
                  <a:gd name="T23" fmla="*/ 11 h 12"/>
                  <a:gd name="T24" fmla="*/ 13 w 19"/>
                  <a:gd name="T25" fmla="*/ 11 h 12"/>
                  <a:gd name="T26" fmla="*/ 11 w 19"/>
                  <a:gd name="T27" fmla="*/ 9 h 12"/>
                  <a:gd name="T28" fmla="*/ 14 w 19"/>
                  <a:gd name="T29" fmla="*/ 7 h 12"/>
                  <a:gd name="T30" fmla="*/ 19 w 19"/>
                  <a:gd name="T31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12">
                    <a:moveTo>
                      <a:pt x="19" y="6"/>
                    </a:moveTo>
                    <a:lnTo>
                      <a:pt x="13" y="0"/>
                    </a:lnTo>
                    <a:lnTo>
                      <a:pt x="10" y="2"/>
                    </a:lnTo>
                    <a:lnTo>
                      <a:pt x="7" y="2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2" y="10"/>
                    </a:lnTo>
                    <a:lnTo>
                      <a:pt x="4" y="11"/>
                    </a:lnTo>
                    <a:lnTo>
                      <a:pt x="9" y="12"/>
                    </a:lnTo>
                    <a:lnTo>
                      <a:pt x="9" y="11"/>
                    </a:lnTo>
                    <a:lnTo>
                      <a:pt x="10" y="11"/>
                    </a:lnTo>
                    <a:lnTo>
                      <a:pt x="12" y="11"/>
                    </a:lnTo>
                    <a:lnTo>
                      <a:pt x="13" y="11"/>
                    </a:lnTo>
                    <a:lnTo>
                      <a:pt x="11" y="9"/>
                    </a:lnTo>
                    <a:lnTo>
                      <a:pt x="14" y="7"/>
                    </a:lnTo>
                    <a:lnTo>
                      <a:pt x="19" y="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770">
                <a:extLst>
                  <a:ext uri="{FF2B5EF4-FFF2-40B4-BE49-F238E27FC236}">
                    <a16:creationId xmlns:a16="http://schemas.microsoft.com/office/drawing/2014/main" id="{7EBA0E12-489D-6961-DFF6-3C8BBD1F8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1340"/>
                <a:ext cx="6" cy="5"/>
              </a:xfrm>
              <a:custGeom>
                <a:avLst/>
                <a:gdLst>
                  <a:gd name="T0" fmla="*/ 18 w 18"/>
                  <a:gd name="T1" fmla="*/ 8 h 15"/>
                  <a:gd name="T2" fmla="*/ 14 w 18"/>
                  <a:gd name="T3" fmla="*/ 3 h 15"/>
                  <a:gd name="T4" fmla="*/ 12 w 18"/>
                  <a:gd name="T5" fmla="*/ 2 h 15"/>
                  <a:gd name="T6" fmla="*/ 6 w 18"/>
                  <a:gd name="T7" fmla="*/ 1 h 15"/>
                  <a:gd name="T8" fmla="*/ 2 w 18"/>
                  <a:gd name="T9" fmla="*/ 0 h 15"/>
                  <a:gd name="T10" fmla="*/ 0 w 18"/>
                  <a:gd name="T11" fmla="*/ 1 h 15"/>
                  <a:gd name="T12" fmla="*/ 2 w 18"/>
                  <a:gd name="T13" fmla="*/ 7 h 15"/>
                  <a:gd name="T14" fmla="*/ 4 w 18"/>
                  <a:gd name="T15" fmla="*/ 9 h 15"/>
                  <a:gd name="T16" fmla="*/ 7 w 18"/>
                  <a:gd name="T17" fmla="*/ 7 h 15"/>
                  <a:gd name="T18" fmla="*/ 9 w 18"/>
                  <a:gd name="T19" fmla="*/ 7 h 15"/>
                  <a:gd name="T20" fmla="*/ 11 w 18"/>
                  <a:gd name="T21" fmla="*/ 9 h 15"/>
                  <a:gd name="T22" fmla="*/ 13 w 18"/>
                  <a:gd name="T23" fmla="*/ 13 h 15"/>
                  <a:gd name="T24" fmla="*/ 14 w 18"/>
                  <a:gd name="T25" fmla="*/ 15 h 15"/>
                  <a:gd name="T26" fmla="*/ 18 w 18"/>
                  <a:gd name="T27" fmla="*/ 13 h 15"/>
                  <a:gd name="T28" fmla="*/ 18 w 18"/>
                  <a:gd name="T29" fmla="*/ 11 h 15"/>
                  <a:gd name="T30" fmla="*/ 18 w 18"/>
                  <a:gd name="T31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" h="15">
                    <a:moveTo>
                      <a:pt x="18" y="8"/>
                    </a:moveTo>
                    <a:lnTo>
                      <a:pt x="14" y="3"/>
                    </a:lnTo>
                    <a:lnTo>
                      <a:pt x="12" y="2"/>
                    </a:lnTo>
                    <a:lnTo>
                      <a:pt x="6" y="1"/>
                    </a:lnTo>
                    <a:lnTo>
                      <a:pt x="2" y="0"/>
                    </a:lnTo>
                    <a:lnTo>
                      <a:pt x="0" y="1"/>
                    </a:lnTo>
                    <a:lnTo>
                      <a:pt x="2" y="7"/>
                    </a:lnTo>
                    <a:lnTo>
                      <a:pt x="4" y="9"/>
                    </a:lnTo>
                    <a:lnTo>
                      <a:pt x="7" y="7"/>
                    </a:lnTo>
                    <a:lnTo>
                      <a:pt x="9" y="7"/>
                    </a:lnTo>
                    <a:lnTo>
                      <a:pt x="11" y="9"/>
                    </a:lnTo>
                    <a:lnTo>
                      <a:pt x="13" y="13"/>
                    </a:lnTo>
                    <a:lnTo>
                      <a:pt x="14" y="15"/>
                    </a:lnTo>
                    <a:lnTo>
                      <a:pt x="18" y="13"/>
                    </a:lnTo>
                    <a:lnTo>
                      <a:pt x="18" y="11"/>
                    </a:lnTo>
                    <a:lnTo>
                      <a:pt x="18" y="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771">
                <a:extLst>
                  <a:ext uri="{FF2B5EF4-FFF2-40B4-BE49-F238E27FC236}">
                    <a16:creationId xmlns:a16="http://schemas.microsoft.com/office/drawing/2014/main" id="{44CFCB28-8346-1849-035F-0EF6092B9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1335"/>
                <a:ext cx="2" cy="2"/>
              </a:xfrm>
              <a:custGeom>
                <a:avLst/>
                <a:gdLst>
                  <a:gd name="T0" fmla="*/ 3 w 7"/>
                  <a:gd name="T1" fmla="*/ 5 h 8"/>
                  <a:gd name="T2" fmla="*/ 3 w 7"/>
                  <a:gd name="T3" fmla="*/ 6 h 8"/>
                  <a:gd name="T4" fmla="*/ 4 w 7"/>
                  <a:gd name="T5" fmla="*/ 7 h 8"/>
                  <a:gd name="T6" fmla="*/ 6 w 7"/>
                  <a:gd name="T7" fmla="*/ 8 h 8"/>
                  <a:gd name="T8" fmla="*/ 7 w 7"/>
                  <a:gd name="T9" fmla="*/ 6 h 8"/>
                  <a:gd name="T10" fmla="*/ 6 w 7"/>
                  <a:gd name="T11" fmla="*/ 4 h 8"/>
                  <a:gd name="T12" fmla="*/ 4 w 7"/>
                  <a:gd name="T13" fmla="*/ 0 h 8"/>
                  <a:gd name="T14" fmla="*/ 2 w 7"/>
                  <a:gd name="T15" fmla="*/ 2 h 8"/>
                  <a:gd name="T16" fmla="*/ 0 w 7"/>
                  <a:gd name="T17" fmla="*/ 3 h 8"/>
                  <a:gd name="T18" fmla="*/ 3 w 7"/>
                  <a:gd name="T1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" h="8">
                    <a:moveTo>
                      <a:pt x="3" y="5"/>
                    </a:moveTo>
                    <a:lnTo>
                      <a:pt x="3" y="6"/>
                    </a:lnTo>
                    <a:lnTo>
                      <a:pt x="4" y="7"/>
                    </a:lnTo>
                    <a:lnTo>
                      <a:pt x="6" y="8"/>
                    </a:lnTo>
                    <a:lnTo>
                      <a:pt x="7" y="6"/>
                    </a:lnTo>
                    <a:lnTo>
                      <a:pt x="6" y="4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3"/>
                    </a:lnTo>
                    <a:lnTo>
                      <a:pt x="3" y="5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772">
                <a:extLst>
                  <a:ext uri="{FF2B5EF4-FFF2-40B4-BE49-F238E27FC236}">
                    <a16:creationId xmlns:a16="http://schemas.microsoft.com/office/drawing/2014/main" id="{658B343A-03F0-4880-C989-7BE4274129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0" y="1349"/>
                <a:ext cx="1" cy="1"/>
              </a:xfrm>
              <a:custGeom>
                <a:avLst/>
                <a:gdLst>
                  <a:gd name="T0" fmla="*/ 4 w 5"/>
                  <a:gd name="T1" fmla="*/ 1 h 5"/>
                  <a:gd name="T2" fmla="*/ 1 w 5"/>
                  <a:gd name="T3" fmla="*/ 0 h 5"/>
                  <a:gd name="T4" fmla="*/ 1 w 5"/>
                  <a:gd name="T5" fmla="*/ 2 h 5"/>
                  <a:gd name="T6" fmla="*/ 0 w 5"/>
                  <a:gd name="T7" fmla="*/ 4 h 5"/>
                  <a:gd name="T8" fmla="*/ 0 w 5"/>
                  <a:gd name="T9" fmla="*/ 5 h 5"/>
                  <a:gd name="T10" fmla="*/ 1 w 5"/>
                  <a:gd name="T11" fmla="*/ 5 h 5"/>
                  <a:gd name="T12" fmla="*/ 4 w 5"/>
                  <a:gd name="T13" fmla="*/ 5 h 5"/>
                  <a:gd name="T14" fmla="*/ 5 w 5"/>
                  <a:gd name="T15" fmla="*/ 3 h 5"/>
                  <a:gd name="T16" fmla="*/ 4 w 5"/>
                  <a:gd name="T1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5">
                    <a:moveTo>
                      <a:pt x="4" y="1"/>
                    </a:moveTo>
                    <a:lnTo>
                      <a:pt x="1" y="0"/>
                    </a:lnTo>
                    <a:lnTo>
                      <a:pt x="1" y="2"/>
                    </a:lnTo>
                    <a:lnTo>
                      <a:pt x="0" y="4"/>
                    </a:lnTo>
                    <a:lnTo>
                      <a:pt x="0" y="5"/>
                    </a:lnTo>
                    <a:lnTo>
                      <a:pt x="1" y="5"/>
                    </a:lnTo>
                    <a:lnTo>
                      <a:pt x="4" y="5"/>
                    </a:lnTo>
                    <a:lnTo>
                      <a:pt x="5" y="3"/>
                    </a:lnTo>
                    <a:lnTo>
                      <a:pt x="4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773">
                <a:extLst>
                  <a:ext uri="{FF2B5EF4-FFF2-40B4-BE49-F238E27FC236}">
                    <a16:creationId xmlns:a16="http://schemas.microsoft.com/office/drawing/2014/main" id="{349ACA71-6891-5EFF-5BE7-5F877E08EF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" y="1333"/>
                <a:ext cx="3" cy="8"/>
              </a:xfrm>
              <a:custGeom>
                <a:avLst/>
                <a:gdLst>
                  <a:gd name="T0" fmla="*/ 3 w 8"/>
                  <a:gd name="T1" fmla="*/ 3 h 23"/>
                  <a:gd name="T2" fmla="*/ 2 w 8"/>
                  <a:gd name="T3" fmla="*/ 11 h 23"/>
                  <a:gd name="T4" fmla="*/ 0 w 8"/>
                  <a:gd name="T5" fmla="*/ 13 h 23"/>
                  <a:gd name="T6" fmla="*/ 2 w 8"/>
                  <a:gd name="T7" fmla="*/ 14 h 23"/>
                  <a:gd name="T8" fmla="*/ 2 w 8"/>
                  <a:gd name="T9" fmla="*/ 12 h 23"/>
                  <a:gd name="T10" fmla="*/ 3 w 8"/>
                  <a:gd name="T11" fmla="*/ 12 h 23"/>
                  <a:gd name="T12" fmla="*/ 4 w 8"/>
                  <a:gd name="T13" fmla="*/ 14 h 23"/>
                  <a:gd name="T14" fmla="*/ 4 w 8"/>
                  <a:gd name="T15" fmla="*/ 20 h 23"/>
                  <a:gd name="T16" fmla="*/ 4 w 8"/>
                  <a:gd name="T17" fmla="*/ 22 h 23"/>
                  <a:gd name="T18" fmla="*/ 7 w 8"/>
                  <a:gd name="T19" fmla="*/ 23 h 23"/>
                  <a:gd name="T20" fmla="*/ 7 w 8"/>
                  <a:gd name="T21" fmla="*/ 22 h 23"/>
                  <a:gd name="T22" fmla="*/ 7 w 8"/>
                  <a:gd name="T23" fmla="*/ 19 h 23"/>
                  <a:gd name="T24" fmla="*/ 6 w 8"/>
                  <a:gd name="T25" fmla="*/ 15 h 23"/>
                  <a:gd name="T26" fmla="*/ 7 w 8"/>
                  <a:gd name="T27" fmla="*/ 13 h 23"/>
                  <a:gd name="T28" fmla="*/ 8 w 8"/>
                  <a:gd name="T29" fmla="*/ 11 h 23"/>
                  <a:gd name="T30" fmla="*/ 7 w 8"/>
                  <a:gd name="T31" fmla="*/ 10 h 23"/>
                  <a:gd name="T32" fmla="*/ 6 w 8"/>
                  <a:gd name="T33" fmla="*/ 7 h 23"/>
                  <a:gd name="T34" fmla="*/ 6 w 8"/>
                  <a:gd name="T35" fmla="*/ 2 h 23"/>
                  <a:gd name="T36" fmla="*/ 5 w 8"/>
                  <a:gd name="T37" fmla="*/ 0 h 23"/>
                  <a:gd name="T38" fmla="*/ 4 w 8"/>
                  <a:gd name="T39" fmla="*/ 0 h 23"/>
                  <a:gd name="T40" fmla="*/ 3 w 8"/>
                  <a:gd name="T41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" h="23">
                    <a:moveTo>
                      <a:pt x="3" y="3"/>
                    </a:moveTo>
                    <a:lnTo>
                      <a:pt x="2" y="11"/>
                    </a:lnTo>
                    <a:lnTo>
                      <a:pt x="0" y="13"/>
                    </a:lnTo>
                    <a:lnTo>
                      <a:pt x="2" y="14"/>
                    </a:lnTo>
                    <a:lnTo>
                      <a:pt x="2" y="12"/>
                    </a:lnTo>
                    <a:lnTo>
                      <a:pt x="3" y="12"/>
                    </a:lnTo>
                    <a:lnTo>
                      <a:pt x="4" y="14"/>
                    </a:lnTo>
                    <a:lnTo>
                      <a:pt x="4" y="20"/>
                    </a:lnTo>
                    <a:lnTo>
                      <a:pt x="4" y="22"/>
                    </a:lnTo>
                    <a:lnTo>
                      <a:pt x="7" y="23"/>
                    </a:lnTo>
                    <a:lnTo>
                      <a:pt x="7" y="22"/>
                    </a:lnTo>
                    <a:lnTo>
                      <a:pt x="7" y="19"/>
                    </a:lnTo>
                    <a:lnTo>
                      <a:pt x="6" y="15"/>
                    </a:lnTo>
                    <a:lnTo>
                      <a:pt x="7" y="13"/>
                    </a:lnTo>
                    <a:lnTo>
                      <a:pt x="8" y="11"/>
                    </a:lnTo>
                    <a:lnTo>
                      <a:pt x="7" y="10"/>
                    </a:lnTo>
                    <a:lnTo>
                      <a:pt x="6" y="7"/>
                    </a:lnTo>
                    <a:lnTo>
                      <a:pt x="6" y="2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3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774">
                <a:extLst>
                  <a:ext uri="{FF2B5EF4-FFF2-40B4-BE49-F238E27FC236}">
                    <a16:creationId xmlns:a16="http://schemas.microsoft.com/office/drawing/2014/main" id="{4591155D-CA0B-6E85-1261-B25CE04F29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1388"/>
                <a:ext cx="7" cy="8"/>
              </a:xfrm>
              <a:custGeom>
                <a:avLst/>
                <a:gdLst>
                  <a:gd name="T0" fmla="*/ 14 w 21"/>
                  <a:gd name="T1" fmla="*/ 22 h 25"/>
                  <a:gd name="T2" fmla="*/ 14 w 21"/>
                  <a:gd name="T3" fmla="*/ 24 h 25"/>
                  <a:gd name="T4" fmla="*/ 15 w 21"/>
                  <a:gd name="T5" fmla="*/ 25 h 25"/>
                  <a:gd name="T6" fmla="*/ 16 w 21"/>
                  <a:gd name="T7" fmla="*/ 24 h 25"/>
                  <a:gd name="T8" fmla="*/ 19 w 21"/>
                  <a:gd name="T9" fmla="*/ 22 h 25"/>
                  <a:gd name="T10" fmla="*/ 21 w 21"/>
                  <a:gd name="T11" fmla="*/ 18 h 25"/>
                  <a:gd name="T12" fmla="*/ 19 w 21"/>
                  <a:gd name="T13" fmla="*/ 14 h 25"/>
                  <a:gd name="T14" fmla="*/ 15 w 21"/>
                  <a:gd name="T15" fmla="*/ 9 h 25"/>
                  <a:gd name="T16" fmla="*/ 13 w 21"/>
                  <a:gd name="T17" fmla="*/ 4 h 25"/>
                  <a:gd name="T18" fmla="*/ 11 w 21"/>
                  <a:gd name="T19" fmla="*/ 1 h 25"/>
                  <a:gd name="T20" fmla="*/ 10 w 21"/>
                  <a:gd name="T21" fmla="*/ 0 h 25"/>
                  <a:gd name="T22" fmla="*/ 7 w 21"/>
                  <a:gd name="T23" fmla="*/ 0 h 25"/>
                  <a:gd name="T24" fmla="*/ 6 w 21"/>
                  <a:gd name="T25" fmla="*/ 3 h 25"/>
                  <a:gd name="T26" fmla="*/ 2 w 21"/>
                  <a:gd name="T27" fmla="*/ 9 h 25"/>
                  <a:gd name="T28" fmla="*/ 0 w 21"/>
                  <a:gd name="T29" fmla="*/ 11 h 25"/>
                  <a:gd name="T30" fmla="*/ 0 w 21"/>
                  <a:gd name="T31" fmla="*/ 12 h 25"/>
                  <a:gd name="T32" fmla="*/ 1 w 21"/>
                  <a:gd name="T33" fmla="*/ 11 h 25"/>
                  <a:gd name="T34" fmla="*/ 4 w 21"/>
                  <a:gd name="T35" fmla="*/ 9 h 25"/>
                  <a:gd name="T36" fmla="*/ 7 w 21"/>
                  <a:gd name="T37" fmla="*/ 6 h 25"/>
                  <a:gd name="T38" fmla="*/ 9 w 21"/>
                  <a:gd name="T39" fmla="*/ 6 h 25"/>
                  <a:gd name="T40" fmla="*/ 12 w 21"/>
                  <a:gd name="T41" fmla="*/ 9 h 25"/>
                  <a:gd name="T42" fmla="*/ 13 w 21"/>
                  <a:gd name="T43" fmla="*/ 15 h 25"/>
                  <a:gd name="T44" fmla="*/ 14 w 21"/>
                  <a:gd name="T45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" h="25">
                    <a:moveTo>
                      <a:pt x="14" y="22"/>
                    </a:moveTo>
                    <a:lnTo>
                      <a:pt x="14" y="24"/>
                    </a:lnTo>
                    <a:lnTo>
                      <a:pt x="15" y="25"/>
                    </a:lnTo>
                    <a:lnTo>
                      <a:pt x="16" y="24"/>
                    </a:lnTo>
                    <a:lnTo>
                      <a:pt x="19" y="22"/>
                    </a:lnTo>
                    <a:lnTo>
                      <a:pt x="21" y="18"/>
                    </a:lnTo>
                    <a:lnTo>
                      <a:pt x="19" y="14"/>
                    </a:lnTo>
                    <a:lnTo>
                      <a:pt x="15" y="9"/>
                    </a:lnTo>
                    <a:lnTo>
                      <a:pt x="13" y="4"/>
                    </a:lnTo>
                    <a:lnTo>
                      <a:pt x="11" y="1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6" y="3"/>
                    </a:lnTo>
                    <a:lnTo>
                      <a:pt x="2" y="9"/>
                    </a:lnTo>
                    <a:lnTo>
                      <a:pt x="0" y="11"/>
                    </a:lnTo>
                    <a:lnTo>
                      <a:pt x="0" y="12"/>
                    </a:lnTo>
                    <a:lnTo>
                      <a:pt x="1" y="11"/>
                    </a:lnTo>
                    <a:lnTo>
                      <a:pt x="4" y="9"/>
                    </a:lnTo>
                    <a:lnTo>
                      <a:pt x="7" y="6"/>
                    </a:lnTo>
                    <a:lnTo>
                      <a:pt x="9" y="6"/>
                    </a:lnTo>
                    <a:lnTo>
                      <a:pt x="12" y="9"/>
                    </a:lnTo>
                    <a:lnTo>
                      <a:pt x="13" y="15"/>
                    </a:lnTo>
                    <a:lnTo>
                      <a:pt x="14" y="2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775">
                <a:extLst>
                  <a:ext uri="{FF2B5EF4-FFF2-40B4-BE49-F238E27FC236}">
                    <a16:creationId xmlns:a16="http://schemas.microsoft.com/office/drawing/2014/main" id="{7C9C886A-E3FD-487F-3100-F1385A1BD3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5" y="1393"/>
                <a:ext cx="2" cy="4"/>
              </a:xfrm>
              <a:custGeom>
                <a:avLst/>
                <a:gdLst>
                  <a:gd name="T0" fmla="*/ 3 w 6"/>
                  <a:gd name="T1" fmla="*/ 2 h 11"/>
                  <a:gd name="T2" fmla="*/ 0 w 6"/>
                  <a:gd name="T3" fmla="*/ 10 h 11"/>
                  <a:gd name="T4" fmla="*/ 0 w 6"/>
                  <a:gd name="T5" fmla="*/ 11 h 11"/>
                  <a:gd name="T6" fmla="*/ 2 w 6"/>
                  <a:gd name="T7" fmla="*/ 11 h 11"/>
                  <a:gd name="T8" fmla="*/ 5 w 6"/>
                  <a:gd name="T9" fmla="*/ 7 h 11"/>
                  <a:gd name="T10" fmla="*/ 5 w 6"/>
                  <a:gd name="T11" fmla="*/ 4 h 11"/>
                  <a:gd name="T12" fmla="*/ 6 w 6"/>
                  <a:gd name="T13" fmla="*/ 2 h 11"/>
                  <a:gd name="T14" fmla="*/ 4 w 6"/>
                  <a:gd name="T15" fmla="*/ 0 h 11"/>
                  <a:gd name="T16" fmla="*/ 3 w 6"/>
                  <a:gd name="T17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1">
                    <a:moveTo>
                      <a:pt x="3" y="2"/>
                    </a:moveTo>
                    <a:lnTo>
                      <a:pt x="0" y="10"/>
                    </a:lnTo>
                    <a:lnTo>
                      <a:pt x="0" y="11"/>
                    </a:lnTo>
                    <a:lnTo>
                      <a:pt x="2" y="11"/>
                    </a:lnTo>
                    <a:lnTo>
                      <a:pt x="5" y="7"/>
                    </a:lnTo>
                    <a:lnTo>
                      <a:pt x="5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776">
                <a:extLst>
                  <a:ext uri="{FF2B5EF4-FFF2-40B4-BE49-F238E27FC236}">
                    <a16:creationId xmlns:a16="http://schemas.microsoft.com/office/drawing/2014/main" id="{FADFB27F-E683-F0FA-0614-7821706653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1" y="1375"/>
                <a:ext cx="3" cy="4"/>
              </a:xfrm>
              <a:custGeom>
                <a:avLst/>
                <a:gdLst>
                  <a:gd name="T0" fmla="*/ 2 w 9"/>
                  <a:gd name="T1" fmla="*/ 6 h 10"/>
                  <a:gd name="T2" fmla="*/ 0 w 9"/>
                  <a:gd name="T3" fmla="*/ 9 h 10"/>
                  <a:gd name="T4" fmla="*/ 0 w 9"/>
                  <a:gd name="T5" fmla="*/ 10 h 10"/>
                  <a:gd name="T6" fmla="*/ 3 w 9"/>
                  <a:gd name="T7" fmla="*/ 10 h 10"/>
                  <a:gd name="T8" fmla="*/ 3 w 9"/>
                  <a:gd name="T9" fmla="*/ 9 h 10"/>
                  <a:gd name="T10" fmla="*/ 4 w 9"/>
                  <a:gd name="T11" fmla="*/ 9 h 10"/>
                  <a:gd name="T12" fmla="*/ 6 w 9"/>
                  <a:gd name="T13" fmla="*/ 7 h 10"/>
                  <a:gd name="T14" fmla="*/ 7 w 9"/>
                  <a:gd name="T15" fmla="*/ 3 h 10"/>
                  <a:gd name="T16" fmla="*/ 9 w 9"/>
                  <a:gd name="T17" fmla="*/ 2 h 10"/>
                  <a:gd name="T18" fmla="*/ 7 w 9"/>
                  <a:gd name="T19" fmla="*/ 0 h 10"/>
                  <a:gd name="T20" fmla="*/ 6 w 9"/>
                  <a:gd name="T21" fmla="*/ 1 h 10"/>
                  <a:gd name="T22" fmla="*/ 2 w 9"/>
                  <a:gd name="T23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10">
                    <a:moveTo>
                      <a:pt x="2" y="6"/>
                    </a:moveTo>
                    <a:lnTo>
                      <a:pt x="0" y="9"/>
                    </a:lnTo>
                    <a:lnTo>
                      <a:pt x="0" y="10"/>
                    </a:lnTo>
                    <a:lnTo>
                      <a:pt x="3" y="10"/>
                    </a:lnTo>
                    <a:lnTo>
                      <a:pt x="3" y="9"/>
                    </a:lnTo>
                    <a:lnTo>
                      <a:pt x="4" y="9"/>
                    </a:lnTo>
                    <a:lnTo>
                      <a:pt x="6" y="7"/>
                    </a:lnTo>
                    <a:lnTo>
                      <a:pt x="7" y="3"/>
                    </a:lnTo>
                    <a:lnTo>
                      <a:pt x="9" y="2"/>
                    </a:lnTo>
                    <a:lnTo>
                      <a:pt x="7" y="0"/>
                    </a:lnTo>
                    <a:lnTo>
                      <a:pt x="6" y="1"/>
                    </a:ln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777">
                <a:extLst>
                  <a:ext uri="{FF2B5EF4-FFF2-40B4-BE49-F238E27FC236}">
                    <a16:creationId xmlns:a16="http://schemas.microsoft.com/office/drawing/2014/main" id="{D7D490F3-5E15-6D73-12D2-29220EB7B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1377"/>
                <a:ext cx="3" cy="4"/>
              </a:xfrm>
              <a:custGeom>
                <a:avLst/>
                <a:gdLst>
                  <a:gd name="T0" fmla="*/ 3 w 11"/>
                  <a:gd name="T1" fmla="*/ 12 h 12"/>
                  <a:gd name="T2" fmla="*/ 5 w 11"/>
                  <a:gd name="T3" fmla="*/ 11 h 12"/>
                  <a:gd name="T4" fmla="*/ 5 w 11"/>
                  <a:gd name="T5" fmla="*/ 10 h 12"/>
                  <a:gd name="T6" fmla="*/ 6 w 11"/>
                  <a:gd name="T7" fmla="*/ 10 h 12"/>
                  <a:gd name="T8" fmla="*/ 7 w 11"/>
                  <a:gd name="T9" fmla="*/ 7 h 12"/>
                  <a:gd name="T10" fmla="*/ 8 w 11"/>
                  <a:gd name="T11" fmla="*/ 7 h 12"/>
                  <a:gd name="T12" fmla="*/ 8 w 11"/>
                  <a:gd name="T13" fmla="*/ 6 h 12"/>
                  <a:gd name="T14" fmla="*/ 9 w 11"/>
                  <a:gd name="T15" fmla="*/ 6 h 12"/>
                  <a:gd name="T16" fmla="*/ 11 w 11"/>
                  <a:gd name="T17" fmla="*/ 5 h 12"/>
                  <a:gd name="T18" fmla="*/ 11 w 11"/>
                  <a:gd name="T19" fmla="*/ 3 h 12"/>
                  <a:gd name="T20" fmla="*/ 11 w 11"/>
                  <a:gd name="T21" fmla="*/ 2 h 12"/>
                  <a:gd name="T22" fmla="*/ 8 w 11"/>
                  <a:gd name="T23" fmla="*/ 0 h 12"/>
                  <a:gd name="T24" fmla="*/ 6 w 11"/>
                  <a:gd name="T25" fmla="*/ 1 h 12"/>
                  <a:gd name="T26" fmla="*/ 2 w 11"/>
                  <a:gd name="T27" fmla="*/ 10 h 12"/>
                  <a:gd name="T28" fmla="*/ 0 w 11"/>
                  <a:gd name="T29" fmla="*/ 11 h 12"/>
                  <a:gd name="T30" fmla="*/ 0 w 11"/>
                  <a:gd name="T31" fmla="*/ 12 h 12"/>
                  <a:gd name="T32" fmla="*/ 3 w 11"/>
                  <a:gd name="T3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" h="12">
                    <a:moveTo>
                      <a:pt x="3" y="12"/>
                    </a:moveTo>
                    <a:lnTo>
                      <a:pt x="5" y="11"/>
                    </a:lnTo>
                    <a:lnTo>
                      <a:pt x="5" y="10"/>
                    </a:lnTo>
                    <a:lnTo>
                      <a:pt x="6" y="10"/>
                    </a:lnTo>
                    <a:lnTo>
                      <a:pt x="7" y="7"/>
                    </a:lnTo>
                    <a:lnTo>
                      <a:pt x="8" y="7"/>
                    </a:lnTo>
                    <a:lnTo>
                      <a:pt x="8" y="6"/>
                    </a:lnTo>
                    <a:lnTo>
                      <a:pt x="9" y="6"/>
                    </a:lnTo>
                    <a:lnTo>
                      <a:pt x="11" y="5"/>
                    </a:lnTo>
                    <a:lnTo>
                      <a:pt x="11" y="3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2" y="10"/>
                    </a:lnTo>
                    <a:lnTo>
                      <a:pt x="0" y="11"/>
                    </a:lnTo>
                    <a:lnTo>
                      <a:pt x="0" y="12"/>
                    </a:lnTo>
                    <a:lnTo>
                      <a:pt x="3" y="1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778">
                <a:extLst>
                  <a:ext uri="{FF2B5EF4-FFF2-40B4-BE49-F238E27FC236}">
                    <a16:creationId xmlns:a16="http://schemas.microsoft.com/office/drawing/2014/main" id="{6EEE5C4A-B562-2261-D4A0-61417A1A53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9" y="1352"/>
                <a:ext cx="3" cy="2"/>
              </a:xfrm>
              <a:custGeom>
                <a:avLst/>
                <a:gdLst>
                  <a:gd name="T0" fmla="*/ 10 w 10"/>
                  <a:gd name="T1" fmla="*/ 1 h 6"/>
                  <a:gd name="T2" fmla="*/ 6 w 10"/>
                  <a:gd name="T3" fmla="*/ 0 h 6"/>
                  <a:gd name="T4" fmla="*/ 4 w 10"/>
                  <a:gd name="T5" fmla="*/ 2 h 6"/>
                  <a:gd name="T6" fmla="*/ 1 w 10"/>
                  <a:gd name="T7" fmla="*/ 3 h 6"/>
                  <a:gd name="T8" fmla="*/ 0 w 10"/>
                  <a:gd name="T9" fmla="*/ 6 h 6"/>
                  <a:gd name="T10" fmla="*/ 1 w 10"/>
                  <a:gd name="T11" fmla="*/ 6 h 6"/>
                  <a:gd name="T12" fmla="*/ 2 w 10"/>
                  <a:gd name="T13" fmla="*/ 5 h 6"/>
                  <a:gd name="T14" fmla="*/ 5 w 10"/>
                  <a:gd name="T15" fmla="*/ 5 h 6"/>
                  <a:gd name="T16" fmla="*/ 9 w 10"/>
                  <a:gd name="T17" fmla="*/ 3 h 6"/>
                  <a:gd name="T18" fmla="*/ 10 w 10"/>
                  <a:gd name="T1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6">
                    <a:moveTo>
                      <a:pt x="10" y="1"/>
                    </a:moveTo>
                    <a:lnTo>
                      <a:pt x="6" y="0"/>
                    </a:lnTo>
                    <a:lnTo>
                      <a:pt x="4" y="2"/>
                    </a:lnTo>
                    <a:lnTo>
                      <a:pt x="1" y="3"/>
                    </a:lnTo>
                    <a:lnTo>
                      <a:pt x="0" y="6"/>
                    </a:lnTo>
                    <a:lnTo>
                      <a:pt x="1" y="6"/>
                    </a:lnTo>
                    <a:lnTo>
                      <a:pt x="2" y="5"/>
                    </a:lnTo>
                    <a:lnTo>
                      <a:pt x="5" y="5"/>
                    </a:lnTo>
                    <a:lnTo>
                      <a:pt x="9" y="3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779">
                <a:extLst>
                  <a:ext uri="{FF2B5EF4-FFF2-40B4-BE49-F238E27FC236}">
                    <a16:creationId xmlns:a16="http://schemas.microsoft.com/office/drawing/2014/main" id="{41A075F6-F2A1-BBF4-E603-60B62D00C2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" y="1380"/>
                <a:ext cx="3" cy="6"/>
              </a:xfrm>
              <a:custGeom>
                <a:avLst/>
                <a:gdLst>
                  <a:gd name="T0" fmla="*/ 6 w 9"/>
                  <a:gd name="T1" fmla="*/ 12 h 18"/>
                  <a:gd name="T2" fmla="*/ 6 w 9"/>
                  <a:gd name="T3" fmla="*/ 10 h 18"/>
                  <a:gd name="T4" fmla="*/ 7 w 9"/>
                  <a:gd name="T5" fmla="*/ 8 h 18"/>
                  <a:gd name="T6" fmla="*/ 7 w 9"/>
                  <a:gd name="T7" fmla="*/ 5 h 18"/>
                  <a:gd name="T8" fmla="*/ 9 w 9"/>
                  <a:gd name="T9" fmla="*/ 3 h 18"/>
                  <a:gd name="T10" fmla="*/ 7 w 9"/>
                  <a:gd name="T11" fmla="*/ 0 h 18"/>
                  <a:gd name="T12" fmla="*/ 5 w 9"/>
                  <a:gd name="T13" fmla="*/ 1 h 18"/>
                  <a:gd name="T14" fmla="*/ 2 w 9"/>
                  <a:gd name="T15" fmla="*/ 3 h 18"/>
                  <a:gd name="T16" fmla="*/ 3 w 9"/>
                  <a:gd name="T17" fmla="*/ 5 h 18"/>
                  <a:gd name="T18" fmla="*/ 3 w 9"/>
                  <a:gd name="T19" fmla="*/ 6 h 18"/>
                  <a:gd name="T20" fmla="*/ 3 w 9"/>
                  <a:gd name="T21" fmla="*/ 11 h 18"/>
                  <a:gd name="T22" fmla="*/ 0 w 9"/>
                  <a:gd name="T23" fmla="*/ 15 h 18"/>
                  <a:gd name="T24" fmla="*/ 1 w 9"/>
                  <a:gd name="T25" fmla="*/ 18 h 18"/>
                  <a:gd name="T26" fmla="*/ 2 w 9"/>
                  <a:gd name="T27" fmla="*/ 15 h 18"/>
                  <a:gd name="T28" fmla="*/ 6 w 9"/>
                  <a:gd name="T2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" h="18">
                    <a:moveTo>
                      <a:pt x="6" y="12"/>
                    </a:moveTo>
                    <a:lnTo>
                      <a:pt x="6" y="10"/>
                    </a:lnTo>
                    <a:lnTo>
                      <a:pt x="7" y="8"/>
                    </a:lnTo>
                    <a:lnTo>
                      <a:pt x="7" y="5"/>
                    </a:lnTo>
                    <a:lnTo>
                      <a:pt x="9" y="3"/>
                    </a:lnTo>
                    <a:lnTo>
                      <a:pt x="7" y="0"/>
                    </a:lnTo>
                    <a:lnTo>
                      <a:pt x="5" y="1"/>
                    </a:lnTo>
                    <a:lnTo>
                      <a:pt x="2" y="3"/>
                    </a:lnTo>
                    <a:lnTo>
                      <a:pt x="3" y="5"/>
                    </a:lnTo>
                    <a:lnTo>
                      <a:pt x="3" y="6"/>
                    </a:lnTo>
                    <a:lnTo>
                      <a:pt x="3" y="11"/>
                    </a:lnTo>
                    <a:lnTo>
                      <a:pt x="0" y="15"/>
                    </a:lnTo>
                    <a:lnTo>
                      <a:pt x="1" y="18"/>
                    </a:lnTo>
                    <a:lnTo>
                      <a:pt x="2" y="15"/>
                    </a:lnTo>
                    <a:lnTo>
                      <a:pt x="6" y="1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780">
                <a:extLst>
                  <a:ext uri="{FF2B5EF4-FFF2-40B4-BE49-F238E27FC236}">
                    <a16:creationId xmlns:a16="http://schemas.microsoft.com/office/drawing/2014/main" id="{772C0D40-D3AC-995A-F71B-615489D7DB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4" y="1355"/>
                <a:ext cx="5" cy="3"/>
              </a:xfrm>
              <a:custGeom>
                <a:avLst/>
                <a:gdLst>
                  <a:gd name="T0" fmla="*/ 3 w 16"/>
                  <a:gd name="T1" fmla="*/ 11 h 11"/>
                  <a:gd name="T2" fmla="*/ 5 w 16"/>
                  <a:gd name="T3" fmla="*/ 11 h 11"/>
                  <a:gd name="T4" fmla="*/ 9 w 16"/>
                  <a:gd name="T5" fmla="*/ 10 h 11"/>
                  <a:gd name="T6" fmla="*/ 11 w 16"/>
                  <a:gd name="T7" fmla="*/ 7 h 11"/>
                  <a:gd name="T8" fmla="*/ 13 w 16"/>
                  <a:gd name="T9" fmla="*/ 6 h 11"/>
                  <a:gd name="T10" fmla="*/ 16 w 16"/>
                  <a:gd name="T11" fmla="*/ 2 h 11"/>
                  <a:gd name="T12" fmla="*/ 15 w 16"/>
                  <a:gd name="T13" fmla="*/ 0 h 11"/>
                  <a:gd name="T14" fmla="*/ 14 w 16"/>
                  <a:gd name="T15" fmla="*/ 0 h 11"/>
                  <a:gd name="T16" fmla="*/ 11 w 16"/>
                  <a:gd name="T17" fmla="*/ 0 h 11"/>
                  <a:gd name="T18" fmla="*/ 11 w 16"/>
                  <a:gd name="T19" fmla="*/ 2 h 11"/>
                  <a:gd name="T20" fmla="*/ 7 w 16"/>
                  <a:gd name="T21" fmla="*/ 4 h 11"/>
                  <a:gd name="T22" fmla="*/ 4 w 16"/>
                  <a:gd name="T23" fmla="*/ 6 h 11"/>
                  <a:gd name="T24" fmla="*/ 0 w 16"/>
                  <a:gd name="T25" fmla="*/ 8 h 11"/>
                  <a:gd name="T26" fmla="*/ 3 w 16"/>
                  <a:gd name="T2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11">
                    <a:moveTo>
                      <a:pt x="3" y="11"/>
                    </a:moveTo>
                    <a:lnTo>
                      <a:pt x="5" y="11"/>
                    </a:lnTo>
                    <a:lnTo>
                      <a:pt x="9" y="10"/>
                    </a:lnTo>
                    <a:lnTo>
                      <a:pt x="11" y="7"/>
                    </a:lnTo>
                    <a:lnTo>
                      <a:pt x="13" y="6"/>
                    </a:lnTo>
                    <a:lnTo>
                      <a:pt x="16" y="2"/>
                    </a:lnTo>
                    <a:lnTo>
                      <a:pt x="15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11" y="2"/>
                    </a:lnTo>
                    <a:lnTo>
                      <a:pt x="7" y="4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3" y="1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781">
                <a:extLst>
                  <a:ext uri="{FF2B5EF4-FFF2-40B4-BE49-F238E27FC236}">
                    <a16:creationId xmlns:a16="http://schemas.microsoft.com/office/drawing/2014/main" id="{118B8698-A1BB-B83A-4CCE-975FDA5E3D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1388"/>
                <a:ext cx="7" cy="8"/>
              </a:xfrm>
              <a:custGeom>
                <a:avLst/>
                <a:gdLst>
                  <a:gd name="T0" fmla="*/ 19 w 21"/>
                  <a:gd name="T1" fmla="*/ 22 h 25"/>
                  <a:gd name="T2" fmla="*/ 21 w 21"/>
                  <a:gd name="T3" fmla="*/ 18 h 25"/>
                  <a:gd name="T4" fmla="*/ 19 w 21"/>
                  <a:gd name="T5" fmla="*/ 14 h 25"/>
                  <a:gd name="T6" fmla="*/ 15 w 21"/>
                  <a:gd name="T7" fmla="*/ 9 h 25"/>
                  <a:gd name="T8" fmla="*/ 13 w 21"/>
                  <a:gd name="T9" fmla="*/ 4 h 25"/>
                  <a:gd name="T10" fmla="*/ 11 w 21"/>
                  <a:gd name="T11" fmla="*/ 1 h 25"/>
                  <a:gd name="T12" fmla="*/ 10 w 21"/>
                  <a:gd name="T13" fmla="*/ 0 h 25"/>
                  <a:gd name="T14" fmla="*/ 7 w 21"/>
                  <a:gd name="T15" fmla="*/ 0 h 25"/>
                  <a:gd name="T16" fmla="*/ 6 w 21"/>
                  <a:gd name="T17" fmla="*/ 3 h 25"/>
                  <a:gd name="T18" fmla="*/ 2 w 21"/>
                  <a:gd name="T19" fmla="*/ 9 h 25"/>
                  <a:gd name="T20" fmla="*/ 0 w 21"/>
                  <a:gd name="T21" fmla="*/ 11 h 25"/>
                  <a:gd name="T22" fmla="*/ 0 w 21"/>
                  <a:gd name="T23" fmla="*/ 12 h 25"/>
                  <a:gd name="T24" fmla="*/ 1 w 21"/>
                  <a:gd name="T25" fmla="*/ 11 h 25"/>
                  <a:gd name="T26" fmla="*/ 4 w 21"/>
                  <a:gd name="T27" fmla="*/ 9 h 25"/>
                  <a:gd name="T28" fmla="*/ 7 w 21"/>
                  <a:gd name="T29" fmla="*/ 6 h 25"/>
                  <a:gd name="T30" fmla="*/ 9 w 21"/>
                  <a:gd name="T31" fmla="*/ 6 h 25"/>
                  <a:gd name="T32" fmla="*/ 12 w 21"/>
                  <a:gd name="T33" fmla="*/ 9 h 25"/>
                  <a:gd name="T34" fmla="*/ 13 w 21"/>
                  <a:gd name="T35" fmla="*/ 15 h 25"/>
                  <a:gd name="T36" fmla="*/ 14 w 21"/>
                  <a:gd name="T37" fmla="*/ 22 h 25"/>
                  <a:gd name="T38" fmla="*/ 14 w 21"/>
                  <a:gd name="T39" fmla="*/ 24 h 25"/>
                  <a:gd name="T40" fmla="*/ 15 w 21"/>
                  <a:gd name="T41" fmla="*/ 25 h 25"/>
                  <a:gd name="T42" fmla="*/ 16 w 21"/>
                  <a:gd name="T43" fmla="*/ 24 h 25"/>
                  <a:gd name="T44" fmla="*/ 19 w 21"/>
                  <a:gd name="T45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" h="25">
                    <a:moveTo>
                      <a:pt x="19" y="22"/>
                    </a:moveTo>
                    <a:lnTo>
                      <a:pt x="21" y="18"/>
                    </a:lnTo>
                    <a:lnTo>
                      <a:pt x="19" y="14"/>
                    </a:lnTo>
                    <a:lnTo>
                      <a:pt x="15" y="9"/>
                    </a:lnTo>
                    <a:lnTo>
                      <a:pt x="13" y="4"/>
                    </a:lnTo>
                    <a:lnTo>
                      <a:pt x="11" y="1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6" y="3"/>
                    </a:lnTo>
                    <a:lnTo>
                      <a:pt x="2" y="9"/>
                    </a:lnTo>
                    <a:lnTo>
                      <a:pt x="0" y="11"/>
                    </a:lnTo>
                    <a:lnTo>
                      <a:pt x="0" y="12"/>
                    </a:lnTo>
                    <a:lnTo>
                      <a:pt x="1" y="11"/>
                    </a:lnTo>
                    <a:lnTo>
                      <a:pt x="4" y="9"/>
                    </a:lnTo>
                    <a:lnTo>
                      <a:pt x="7" y="6"/>
                    </a:lnTo>
                    <a:lnTo>
                      <a:pt x="9" y="6"/>
                    </a:lnTo>
                    <a:lnTo>
                      <a:pt x="12" y="9"/>
                    </a:lnTo>
                    <a:lnTo>
                      <a:pt x="13" y="15"/>
                    </a:lnTo>
                    <a:lnTo>
                      <a:pt x="14" y="22"/>
                    </a:lnTo>
                    <a:lnTo>
                      <a:pt x="14" y="24"/>
                    </a:lnTo>
                    <a:lnTo>
                      <a:pt x="15" y="25"/>
                    </a:lnTo>
                    <a:lnTo>
                      <a:pt x="16" y="24"/>
                    </a:lnTo>
                    <a:lnTo>
                      <a:pt x="19" y="2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782">
                <a:extLst>
                  <a:ext uri="{FF2B5EF4-FFF2-40B4-BE49-F238E27FC236}">
                    <a16:creationId xmlns:a16="http://schemas.microsoft.com/office/drawing/2014/main" id="{E964FCCD-9DE8-45E5-0959-B5111FF57A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5" y="1393"/>
                <a:ext cx="2" cy="4"/>
              </a:xfrm>
              <a:custGeom>
                <a:avLst/>
                <a:gdLst>
                  <a:gd name="T0" fmla="*/ 0 w 6"/>
                  <a:gd name="T1" fmla="*/ 10 h 11"/>
                  <a:gd name="T2" fmla="*/ 0 w 6"/>
                  <a:gd name="T3" fmla="*/ 11 h 11"/>
                  <a:gd name="T4" fmla="*/ 2 w 6"/>
                  <a:gd name="T5" fmla="*/ 11 h 11"/>
                  <a:gd name="T6" fmla="*/ 5 w 6"/>
                  <a:gd name="T7" fmla="*/ 7 h 11"/>
                  <a:gd name="T8" fmla="*/ 5 w 6"/>
                  <a:gd name="T9" fmla="*/ 4 h 11"/>
                  <a:gd name="T10" fmla="*/ 6 w 6"/>
                  <a:gd name="T11" fmla="*/ 2 h 11"/>
                  <a:gd name="T12" fmla="*/ 4 w 6"/>
                  <a:gd name="T13" fmla="*/ 0 h 11"/>
                  <a:gd name="T14" fmla="*/ 3 w 6"/>
                  <a:gd name="T15" fmla="*/ 2 h 11"/>
                  <a:gd name="T16" fmla="*/ 0 w 6"/>
                  <a:gd name="T1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1">
                    <a:moveTo>
                      <a:pt x="0" y="10"/>
                    </a:moveTo>
                    <a:lnTo>
                      <a:pt x="0" y="11"/>
                    </a:lnTo>
                    <a:lnTo>
                      <a:pt x="2" y="11"/>
                    </a:lnTo>
                    <a:lnTo>
                      <a:pt x="5" y="7"/>
                    </a:lnTo>
                    <a:lnTo>
                      <a:pt x="5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3" y="2"/>
                    </a:lnTo>
                    <a:lnTo>
                      <a:pt x="0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783">
                <a:extLst>
                  <a:ext uri="{FF2B5EF4-FFF2-40B4-BE49-F238E27FC236}">
                    <a16:creationId xmlns:a16="http://schemas.microsoft.com/office/drawing/2014/main" id="{47C81851-C0CD-8AA8-CBBC-D3291D7E0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1" y="1375"/>
                <a:ext cx="3" cy="4"/>
              </a:xfrm>
              <a:custGeom>
                <a:avLst/>
                <a:gdLst>
                  <a:gd name="T0" fmla="*/ 2 w 9"/>
                  <a:gd name="T1" fmla="*/ 6 h 10"/>
                  <a:gd name="T2" fmla="*/ 6 w 9"/>
                  <a:gd name="T3" fmla="*/ 1 h 10"/>
                  <a:gd name="T4" fmla="*/ 7 w 9"/>
                  <a:gd name="T5" fmla="*/ 0 h 10"/>
                  <a:gd name="T6" fmla="*/ 9 w 9"/>
                  <a:gd name="T7" fmla="*/ 2 h 10"/>
                  <a:gd name="T8" fmla="*/ 7 w 9"/>
                  <a:gd name="T9" fmla="*/ 3 h 10"/>
                  <a:gd name="T10" fmla="*/ 6 w 9"/>
                  <a:gd name="T11" fmla="*/ 7 h 10"/>
                  <a:gd name="T12" fmla="*/ 4 w 9"/>
                  <a:gd name="T13" fmla="*/ 9 h 10"/>
                  <a:gd name="T14" fmla="*/ 3 w 9"/>
                  <a:gd name="T15" fmla="*/ 9 h 10"/>
                  <a:gd name="T16" fmla="*/ 3 w 9"/>
                  <a:gd name="T17" fmla="*/ 10 h 10"/>
                  <a:gd name="T18" fmla="*/ 0 w 9"/>
                  <a:gd name="T19" fmla="*/ 10 h 10"/>
                  <a:gd name="T20" fmla="*/ 0 w 9"/>
                  <a:gd name="T21" fmla="*/ 9 h 10"/>
                  <a:gd name="T22" fmla="*/ 2 w 9"/>
                  <a:gd name="T23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10">
                    <a:moveTo>
                      <a:pt x="2" y="6"/>
                    </a:moveTo>
                    <a:lnTo>
                      <a:pt x="6" y="1"/>
                    </a:lnTo>
                    <a:lnTo>
                      <a:pt x="7" y="0"/>
                    </a:lnTo>
                    <a:lnTo>
                      <a:pt x="9" y="2"/>
                    </a:lnTo>
                    <a:lnTo>
                      <a:pt x="7" y="3"/>
                    </a:lnTo>
                    <a:lnTo>
                      <a:pt x="6" y="7"/>
                    </a:lnTo>
                    <a:lnTo>
                      <a:pt x="4" y="9"/>
                    </a:lnTo>
                    <a:lnTo>
                      <a:pt x="3" y="9"/>
                    </a:lnTo>
                    <a:lnTo>
                      <a:pt x="3" y="10"/>
                    </a:lnTo>
                    <a:lnTo>
                      <a:pt x="0" y="10"/>
                    </a:lnTo>
                    <a:lnTo>
                      <a:pt x="0" y="9"/>
                    </a:lnTo>
                    <a:lnTo>
                      <a:pt x="2" y="6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784">
                <a:extLst>
                  <a:ext uri="{FF2B5EF4-FFF2-40B4-BE49-F238E27FC236}">
                    <a16:creationId xmlns:a16="http://schemas.microsoft.com/office/drawing/2014/main" id="{6408041F-2495-A8D0-5DE9-8DE0456E75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1377"/>
                <a:ext cx="3" cy="4"/>
              </a:xfrm>
              <a:custGeom>
                <a:avLst/>
                <a:gdLst>
                  <a:gd name="T0" fmla="*/ 6 w 11"/>
                  <a:gd name="T1" fmla="*/ 10 h 12"/>
                  <a:gd name="T2" fmla="*/ 7 w 11"/>
                  <a:gd name="T3" fmla="*/ 7 h 12"/>
                  <a:gd name="T4" fmla="*/ 8 w 11"/>
                  <a:gd name="T5" fmla="*/ 7 h 12"/>
                  <a:gd name="T6" fmla="*/ 8 w 11"/>
                  <a:gd name="T7" fmla="*/ 6 h 12"/>
                  <a:gd name="T8" fmla="*/ 9 w 11"/>
                  <a:gd name="T9" fmla="*/ 6 h 12"/>
                  <a:gd name="T10" fmla="*/ 11 w 11"/>
                  <a:gd name="T11" fmla="*/ 5 h 12"/>
                  <a:gd name="T12" fmla="*/ 11 w 11"/>
                  <a:gd name="T13" fmla="*/ 3 h 12"/>
                  <a:gd name="T14" fmla="*/ 11 w 11"/>
                  <a:gd name="T15" fmla="*/ 2 h 12"/>
                  <a:gd name="T16" fmla="*/ 8 w 11"/>
                  <a:gd name="T17" fmla="*/ 0 h 12"/>
                  <a:gd name="T18" fmla="*/ 6 w 11"/>
                  <a:gd name="T19" fmla="*/ 1 h 12"/>
                  <a:gd name="T20" fmla="*/ 2 w 11"/>
                  <a:gd name="T21" fmla="*/ 10 h 12"/>
                  <a:gd name="T22" fmla="*/ 0 w 11"/>
                  <a:gd name="T23" fmla="*/ 11 h 12"/>
                  <a:gd name="T24" fmla="*/ 0 w 11"/>
                  <a:gd name="T25" fmla="*/ 12 h 12"/>
                  <a:gd name="T26" fmla="*/ 3 w 11"/>
                  <a:gd name="T27" fmla="*/ 12 h 12"/>
                  <a:gd name="T28" fmla="*/ 5 w 11"/>
                  <a:gd name="T29" fmla="*/ 11 h 12"/>
                  <a:gd name="T30" fmla="*/ 5 w 11"/>
                  <a:gd name="T31" fmla="*/ 10 h 12"/>
                  <a:gd name="T32" fmla="*/ 6 w 11"/>
                  <a:gd name="T3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" h="12">
                    <a:moveTo>
                      <a:pt x="6" y="10"/>
                    </a:moveTo>
                    <a:lnTo>
                      <a:pt x="7" y="7"/>
                    </a:lnTo>
                    <a:lnTo>
                      <a:pt x="8" y="7"/>
                    </a:lnTo>
                    <a:lnTo>
                      <a:pt x="8" y="6"/>
                    </a:lnTo>
                    <a:lnTo>
                      <a:pt x="9" y="6"/>
                    </a:lnTo>
                    <a:lnTo>
                      <a:pt x="11" y="5"/>
                    </a:lnTo>
                    <a:lnTo>
                      <a:pt x="11" y="3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2" y="10"/>
                    </a:lnTo>
                    <a:lnTo>
                      <a:pt x="0" y="11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5" y="11"/>
                    </a:lnTo>
                    <a:lnTo>
                      <a:pt x="5" y="10"/>
                    </a:lnTo>
                    <a:lnTo>
                      <a:pt x="6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785">
                <a:extLst>
                  <a:ext uri="{FF2B5EF4-FFF2-40B4-BE49-F238E27FC236}">
                    <a16:creationId xmlns:a16="http://schemas.microsoft.com/office/drawing/2014/main" id="{F6C28785-85DB-74AF-1A9D-17B5779FB3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9" y="1352"/>
                <a:ext cx="3" cy="2"/>
              </a:xfrm>
              <a:custGeom>
                <a:avLst/>
                <a:gdLst>
                  <a:gd name="T0" fmla="*/ 4 w 10"/>
                  <a:gd name="T1" fmla="*/ 2 h 6"/>
                  <a:gd name="T2" fmla="*/ 1 w 10"/>
                  <a:gd name="T3" fmla="*/ 3 h 6"/>
                  <a:gd name="T4" fmla="*/ 0 w 10"/>
                  <a:gd name="T5" fmla="*/ 6 h 6"/>
                  <a:gd name="T6" fmla="*/ 1 w 10"/>
                  <a:gd name="T7" fmla="*/ 6 h 6"/>
                  <a:gd name="T8" fmla="*/ 2 w 10"/>
                  <a:gd name="T9" fmla="*/ 5 h 6"/>
                  <a:gd name="T10" fmla="*/ 5 w 10"/>
                  <a:gd name="T11" fmla="*/ 5 h 6"/>
                  <a:gd name="T12" fmla="*/ 9 w 10"/>
                  <a:gd name="T13" fmla="*/ 3 h 6"/>
                  <a:gd name="T14" fmla="*/ 10 w 10"/>
                  <a:gd name="T15" fmla="*/ 1 h 6"/>
                  <a:gd name="T16" fmla="*/ 6 w 10"/>
                  <a:gd name="T17" fmla="*/ 0 h 6"/>
                  <a:gd name="T18" fmla="*/ 4 w 10"/>
                  <a:gd name="T1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6">
                    <a:moveTo>
                      <a:pt x="4" y="2"/>
                    </a:moveTo>
                    <a:lnTo>
                      <a:pt x="1" y="3"/>
                    </a:lnTo>
                    <a:lnTo>
                      <a:pt x="0" y="6"/>
                    </a:lnTo>
                    <a:lnTo>
                      <a:pt x="1" y="6"/>
                    </a:lnTo>
                    <a:lnTo>
                      <a:pt x="2" y="5"/>
                    </a:lnTo>
                    <a:lnTo>
                      <a:pt x="5" y="5"/>
                    </a:lnTo>
                    <a:lnTo>
                      <a:pt x="9" y="3"/>
                    </a:lnTo>
                    <a:lnTo>
                      <a:pt x="10" y="1"/>
                    </a:lnTo>
                    <a:lnTo>
                      <a:pt x="6" y="0"/>
                    </a:lnTo>
                    <a:lnTo>
                      <a:pt x="4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786">
                <a:extLst>
                  <a:ext uri="{FF2B5EF4-FFF2-40B4-BE49-F238E27FC236}">
                    <a16:creationId xmlns:a16="http://schemas.microsoft.com/office/drawing/2014/main" id="{5DFD8293-306A-28F5-ADFF-9A43BC3B6F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" y="1380"/>
                <a:ext cx="3" cy="6"/>
              </a:xfrm>
              <a:custGeom>
                <a:avLst/>
                <a:gdLst>
                  <a:gd name="T0" fmla="*/ 9 w 9"/>
                  <a:gd name="T1" fmla="*/ 3 h 18"/>
                  <a:gd name="T2" fmla="*/ 7 w 9"/>
                  <a:gd name="T3" fmla="*/ 0 h 18"/>
                  <a:gd name="T4" fmla="*/ 5 w 9"/>
                  <a:gd name="T5" fmla="*/ 1 h 18"/>
                  <a:gd name="T6" fmla="*/ 2 w 9"/>
                  <a:gd name="T7" fmla="*/ 3 h 18"/>
                  <a:gd name="T8" fmla="*/ 3 w 9"/>
                  <a:gd name="T9" fmla="*/ 5 h 18"/>
                  <a:gd name="T10" fmla="*/ 3 w 9"/>
                  <a:gd name="T11" fmla="*/ 6 h 18"/>
                  <a:gd name="T12" fmla="*/ 3 w 9"/>
                  <a:gd name="T13" fmla="*/ 11 h 18"/>
                  <a:gd name="T14" fmla="*/ 0 w 9"/>
                  <a:gd name="T15" fmla="*/ 15 h 18"/>
                  <a:gd name="T16" fmla="*/ 1 w 9"/>
                  <a:gd name="T17" fmla="*/ 18 h 18"/>
                  <a:gd name="T18" fmla="*/ 2 w 9"/>
                  <a:gd name="T19" fmla="*/ 15 h 18"/>
                  <a:gd name="T20" fmla="*/ 6 w 9"/>
                  <a:gd name="T21" fmla="*/ 12 h 18"/>
                  <a:gd name="T22" fmla="*/ 6 w 9"/>
                  <a:gd name="T23" fmla="*/ 10 h 18"/>
                  <a:gd name="T24" fmla="*/ 7 w 9"/>
                  <a:gd name="T25" fmla="*/ 8 h 18"/>
                  <a:gd name="T26" fmla="*/ 7 w 9"/>
                  <a:gd name="T27" fmla="*/ 5 h 18"/>
                  <a:gd name="T28" fmla="*/ 9 w 9"/>
                  <a:gd name="T29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" h="18">
                    <a:moveTo>
                      <a:pt x="9" y="3"/>
                    </a:moveTo>
                    <a:lnTo>
                      <a:pt x="7" y="0"/>
                    </a:lnTo>
                    <a:lnTo>
                      <a:pt x="5" y="1"/>
                    </a:lnTo>
                    <a:lnTo>
                      <a:pt x="2" y="3"/>
                    </a:lnTo>
                    <a:lnTo>
                      <a:pt x="3" y="5"/>
                    </a:lnTo>
                    <a:lnTo>
                      <a:pt x="3" y="6"/>
                    </a:lnTo>
                    <a:lnTo>
                      <a:pt x="3" y="11"/>
                    </a:lnTo>
                    <a:lnTo>
                      <a:pt x="0" y="15"/>
                    </a:lnTo>
                    <a:lnTo>
                      <a:pt x="1" y="18"/>
                    </a:lnTo>
                    <a:lnTo>
                      <a:pt x="2" y="15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7" y="8"/>
                    </a:lnTo>
                    <a:lnTo>
                      <a:pt x="7" y="5"/>
                    </a:lnTo>
                    <a:lnTo>
                      <a:pt x="9" y="3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787">
                <a:extLst>
                  <a:ext uri="{FF2B5EF4-FFF2-40B4-BE49-F238E27FC236}">
                    <a16:creationId xmlns:a16="http://schemas.microsoft.com/office/drawing/2014/main" id="{14D4A114-1B52-9FDB-D49E-7D0F1140AB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4" y="1355"/>
                <a:ext cx="5" cy="3"/>
              </a:xfrm>
              <a:custGeom>
                <a:avLst/>
                <a:gdLst>
                  <a:gd name="T0" fmla="*/ 9 w 16"/>
                  <a:gd name="T1" fmla="*/ 10 h 11"/>
                  <a:gd name="T2" fmla="*/ 11 w 16"/>
                  <a:gd name="T3" fmla="*/ 7 h 11"/>
                  <a:gd name="T4" fmla="*/ 13 w 16"/>
                  <a:gd name="T5" fmla="*/ 6 h 11"/>
                  <a:gd name="T6" fmla="*/ 16 w 16"/>
                  <a:gd name="T7" fmla="*/ 2 h 11"/>
                  <a:gd name="T8" fmla="*/ 15 w 16"/>
                  <a:gd name="T9" fmla="*/ 0 h 11"/>
                  <a:gd name="T10" fmla="*/ 14 w 16"/>
                  <a:gd name="T11" fmla="*/ 0 h 11"/>
                  <a:gd name="T12" fmla="*/ 11 w 16"/>
                  <a:gd name="T13" fmla="*/ 0 h 11"/>
                  <a:gd name="T14" fmla="*/ 11 w 16"/>
                  <a:gd name="T15" fmla="*/ 2 h 11"/>
                  <a:gd name="T16" fmla="*/ 7 w 16"/>
                  <a:gd name="T17" fmla="*/ 4 h 11"/>
                  <a:gd name="T18" fmla="*/ 4 w 16"/>
                  <a:gd name="T19" fmla="*/ 6 h 11"/>
                  <a:gd name="T20" fmla="*/ 0 w 16"/>
                  <a:gd name="T21" fmla="*/ 8 h 11"/>
                  <a:gd name="T22" fmla="*/ 3 w 16"/>
                  <a:gd name="T23" fmla="*/ 11 h 11"/>
                  <a:gd name="T24" fmla="*/ 5 w 16"/>
                  <a:gd name="T25" fmla="*/ 11 h 11"/>
                  <a:gd name="T26" fmla="*/ 9 w 16"/>
                  <a:gd name="T2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11">
                    <a:moveTo>
                      <a:pt x="9" y="10"/>
                    </a:moveTo>
                    <a:lnTo>
                      <a:pt x="11" y="7"/>
                    </a:lnTo>
                    <a:lnTo>
                      <a:pt x="13" y="6"/>
                    </a:lnTo>
                    <a:lnTo>
                      <a:pt x="16" y="2"/>
                    </a:lnTo>
                    <a:lnTo>
                      <a:pt x="15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11" y="2"/>
                    </a:lnTo>
                    <a:lnTo>
                      <a:pt x="7" y="4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3" y="11"/>
                    </a:lnTo>
                    <a:lnTo>
                      <a:pt x="5" y="11"/>
                    </a:lnTo>
                    <a:lnTo>
                      <a:pt x="9" y="1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788">
                <a:extLst>
                  <a:ext uri="{FF2B5EF4-FFF2-40B4-BE49-F238E27FC236}">
                    <a16:creationId xmlns:a16="http://schemas.microsoft.com/office/drawing/2014/main" id="{B65C4CE7-7AF6-669A-1F7C-9663EF121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2" y="1418"/>
                <a:ext cx="6" cy="6"/>
              </a:xfrm>
              <a:custGeom>
                <a:avLst/>
                <a:gdLst>
                  <a:gd name="T0" fmla="*/ 12 w 18"/>
                  <a:gd name="T1" fmla="*/ 4 h 19"/>
                  <a:gd name="T2" fmla="*/ 11 w 18"/>
                  <a:gd name="T3" fmla="*/ 1 h 19"/>
                  <a:gd name="T4" fmla="*/ 10 w 18"/>
                  <a:gd name="T5" fmla="*/ 0 h 19"/>
                  <a:gd name="T6" fmla="*/ 7 w 18"/>
                  <a:gd name="T7" fmla="*/ 0 h 19"/>
                  <a:gd name="T8" fmla="*/ 5 w 18"/>
                  <a:gd name="T9" fmla="*/ 3 h 19"/>
                  <a:gd name="T10" fmla="*/ 2 w 18"/>
                  <a:gd name="T11" fmla="*/ 6 h 19"/>
                  <a:gd name="T12" fmla="*/ 1 w 18"/>
                  <a:gd name="T13" fmla="*/ 10 h 19"/>
                  <a:gd name="T14" fmla="*/ 0 w 18"/>
                  <a:gd name="T15" fmla="*/ 12 h 19"/>
                  <a:gd name="T16" fmla="*/ 2 w 18"/>
                  <a:gd name="T17" fmla="*/ 14 h 19"/>
                  <a:gd name="T18" fmla="*/ 3 w 18"/>
                  <a:gd name="T19" fmla="*/ 14 h 19"/>
                  <a:gd name="T20" fmla="*/ 5 w 18"/>
                  <a:gd name="T21" fmla="*/ 15 h 19"/>
                  <a:gd name="T22" fmla="*/ 8 w 18"/>
                  <a:gd name="T23" fmla="*/ 15 h 19"/>
                  <a:gd name="T24" fmla="*/ 8 w 18"/>
                  <a:gd name="T25" fmla="*/ 14 h 19"/>
                  <a:gd name="T26" fmla="*/ 10 w 18"/>
                  <a:gd name="T27" fmla="*/ 16 h 19"/>
                  <a:gd name="T28" fmla="*/ 10 w 18"/>
                  <a:gd name="T29" fmla="*/ 19 h 19"/>
                  <a:gd name="T30" fmla="*/ 13 w 18"/>
                  <a:gd name="T31" fmla="*/ 19 h 19"/>
                  <a:gd name="T32" fmla="*/ 18 w 18"/>
                  <a:gd name="T33" fmla="*/ 13 h 19"/>
                  <a:gd name="T34" fmla="*/ 18 w 18"/>
                  <a:gd name="T35" fmla="*/ 10 h 19"/>
                  <a:gd name="T36" fmla="*/ 18 w 18"/>
                  <a:gd name="T37" fmla="*/ 9 h 19"/>
                  <a:gd name="T38" fmla="*/ 15 w 18"/>
                  <a:gd name="T39" fmla="*/ 10 h 19"/>
                  <a:gd name="T40" fmla="*/ 10 w 18"/>
                  <a:gd name="T41" fmla="*/ 12 h 19"/>
                  <a:gd name="T42" fmla="*/ 5 w 18"/>
                  <a:gd name="T43" fmla="*/ 12 h 19"/>
                  <a:gd name="T44" fmla="*/ 3 w 18"/>
                  <a:gd name="T45" fmla="*/ 13 h 19"/>
                  <a:gd name="T46" fmla="*/ 2 w 18"/>
                  <a:gd name="T47" fmla="*/ 13 h 19"/>
                  <a:gd name="T48" fmla="*/ 3 w 18"/>
                  <a:gd name="T49" fmla="*/ 12 h 19"/>
                  <a:gd name="T50" fmla="*/ 8 w 18"/>
                  <a:gd name="T51" fmla="*/ 10 h 19"/>
                  <a:gd name="T52" fmla="*/ 11 w 18"/>
                  <a:gd name="T53" fmla="*/ 7 h 19"/>
                  <a:gd name="T54" fmla="*/ 11 w 18"/>
                  <a:gd name="T55" fmla="*/ 5 h 19"/>
                  <a:gd name="T56" fmla="*/ 11 w 18"/>
                  <a:gd name="T57" fmla="*/ 4 h 19"/>
                  <a:gd name="T58" fmla="*/ 12 w 18"/>
                  <a:gd name="T5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8" h="19">
                    <a:moveTo>
                      <a:pt x="12" y="4"/>
                    </a:moveTo>
                    <a:lnTo>
                      <a:pt x="11" y="1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5" y="3"/>
                    </a:lnTo>
                    <a:lnTo>
                      <a:pt x="2" y="6"/>
                    </a:lnTo>
                    <a:lnTo>
                      <a:pt x="1" y="10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3" y="14"/>
                    </a:lnTo>
                    <a:lnTo>
                      <a:pt x="5" y="15"/>
                    </a:lnTo>
                    <a:lnTo>
                      <a:pt x="8" y="15"/>
                    </a:lnTo>
                    <a:lnTo>
                      <a:pt x="8" y="14"/>
                    </a:lnTo>
                    <a:lnTo>
                      <a:pt x="10" y="16"/>
                    </a:lnTo>
                    <a:lnTo>
                      <a:pt x="10" y="19"/>
                    </a:lnTo>
                    <a:lnTo>
                      <a:pt x="13" y="19"/>
                    </a:lnTo>
                    <a:lnTo>
                      <a:pt x="18" y="13"/>
                    </a:lnTo>
                    <a:lnTo>
                      <a:pt x="18" y="10"/>
                    </a:lnTo>
                    <a:lnTo>
                      <a:pt x="18" y="9"/>
                    </a:lnTo>
                    <a:lnTo>
                      <a:pt x="15" y="10"/>
                    </a:lnTo>
                    <a:lnTo>
                      <a:pt x="10" y="12"/>
                    </a:lnTo>
                    <a:lnTo>
                      <a:pt x="5" y="12"/>
                    </a:lnTo>
                    <a:lnTo>
                      <a:pt x="3" y="13"/>
                    </a:lnTo>
                    <a:lnTo>
                      <a:pt x="2" y="13"/>
                    </a:lnTo>
                    <a:lnTo>
                      <a:pt x="3" y="12"/>
                    </a:lnTo>
                    <a:lnTo>
                      <a:pt x="8" y="10"/>
                    </a:lnTo>
                    <a:lnTo>
                      <a:pt x="11" y="7"/>
                    </a:lnTo>
                    <a:lnTo>
                      <a:pt x="11" y="5"/>
                    </a:lnTo>
                    <a:lnTo>
                      <a:pt x="11" y="4"/>
                    </a:lnTo>
                    <a:lnTo>
                      <a:pt x="12" y="4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789">
                <a:extLst>
                  <a:ext uri="{FF2B5EF4-FFF2-40B4-BE49-F238E27FC236}">
                    <a16:creationId xmlns:a16="http://schemas.microsoft.com/office/drawing/2014/main" id="{D6069A1D-6C32-4A8D-37B4-739C44B79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1413"/>
                <a:ext cx="8" cy="3"/>
              </a:xfrm>
              <a:custGeom>
                <a:avLst/>
                <a:gdLst>
                  <a:gd name="T0" fmla="*/ 15 w 26"/>
                  <a:gd name="T1" fmla="*/ 0 h 9"/>
                  <a:gd name="T2" fmla="*/ 4 w 26"/>
                  <a:gd name="T3" fmla="*/ 4 h 9"/>
                  <a:gd name="T4" fmla="*/ 0 w 26"/>
                  <a:gd name="T5" fmla="*/ 6 h 9"/>
                  <a:gd name="T6" fmla="*/ 2 w 26"/>
                  <a:gd name="T7" fmla="*/ 9 h 9"/>
                  <a:gd name="T8" fmla="*/ 4 w 26"/>
                  <a:gd name="T9" fmla="*/ 9 h 9"/>
                  <a:gd name="T10" fmla="*/ 4 w 26"/>
                  <a:gd name="T11" fmla="*/ 8 h 9"/>
                  <a:gd name="T12" fmla="*/ 5 w 26"/>
                  <a:gd name="T13" fmla="*/ 8 h 9"/>
                  <a:gd name="T14" fmla="*/ 7 w 26"/>
                  <a:gd name="T15" fmla="*/ 7 h 9"/>
                  <a:gd name="T16" fmla="*/ 8 w 26"/>
                  <a:gd name="T17" fmla="*/ 5 h 9"/>
                  <a:gd name="T18" fmla="*/ 14 w 26"/>
                  <a:gd name="T19" fmla="*/ 5 h 9"/>
                  <a:gd name="T20" fmla="*/ 25 w 26"/>
                  <a:gd name="T21" fmla="*/ 4 h 9"/>
                  <a:gd name="T22" fmla="*/ 26 w 26"/>
                  <a:gd name="T23" fmla="*/ 2 h 9"/>
                  <a:gd name="T24" fmla="*/ 25 w 26"/>
                  <a:gd name="T25" fmla="*/ 0 h 9"/>
                  <a:gd name="T26" fmla="*/ 20 w 26"/>
                  <a:gd name="T27" fmla="*/ 0 h 9"/>
                  <a:gd name="T28" fmla="*/ 15 w 26"/>
                  <a:gd name="T2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" h="9">
                    <a:moveTo>
                      <a:pt x="15" y="0"/>
                    </a:moveTo>
                    <a:lnTo>
                      <a:pt x="4" y="4"/>
                    </a:lnTo>
                    <a:lnTo>
                      <a:pt x="0" y="6"/>
                    </a:lnTo>
                    <a:lnTo>
                      <a:pt x="2" y="9"/>
                    </a:lnTo>
                    <a:lnTo>
                      <a:pt x="4" y="9"/>
                    </a:lnTo>
                    <a:lnTo>
                      <a:pt x="4" y="8"/>
                    </a:lnTo>
                    <a:lnTo>
                      <a:pt x="5" y="8"/>
                    </a:lnTo>
                    <a:lnTo>
                      <a:pt x="7" y="7"/>
                    </a:lnTo>
                    <a:lnTo>
                      <a:pt x="8" y="5"/>
                    </a:lnTo>
                    <a:lnTo>
                      <a:pt x="14" y="5"/>
                    </a:lnTo>
                    <a:lnTo>
                      <a:pt x="25" y="4"/>
                    </a:lnTo>
                    <a:lnTo>
                      <a:pt x="26" y="2"/>
                    </a:lnTo>
                    <a:lnTo>
                      <a:pt x="25" y="0"/>
                    </a:lnTo>
                    <a:lnTo>
                      <a:pt x="20" y="0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790">
                <a:extLst>
                  <a:ext uri="{FF2B5EF4-FFF2-40B4-BE49-F238E27FC236}">
                    <a16:creationId xmlns:a16="http://schemas.microsoft.com/office/drawing/2014/main" id="{06ED0C8E-162C-DAA4-7A83-1BF4FFDBDB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1" y="1413"/>
                <a:ext cx="3" cy="2"/>
              </a:xfrm>
              <a:custGeom>
                <a:avLst/>
                <a:gdLst>
                  <a:gd name="T0" fmla="*/ 9 w 10"/>
                  <a:gd name="T1" fmla="*/ 1 h 7"/>
                  <a:gd name="T2" fmla="*/ 6 w 10"/>
                  <a:gd name="T3" fmla="*/ 0 h 7"/>
                  <a:gd name="T4" fmla="*/ 3 w 10"/>
                  <a:gd name="T5" fmla="*/ 0 h 7"/>
                  <a:gd name="T6" fmla="*/ 3 w 10"/>
                  <a:gd name="T7" fmla="*/ 2 h 7"/>
                  <a:gd name="T8" fmla="*/ 0 w 10"/>
                  <a:gd name="T9" fmla="*/ 5 h 7"/>
                  <a:gd name="T10" fmla="*/ 0 w 10"/>
                  <a:gd name="T11" fmla="*/ 7 h 7"/>
                  <a:gd name="T12" fmla="*/ 4 w 10"/>
                  <a:gd name="T13" fmla="*/ 5 h 7"/>
                  <a:gd name="T14" fmla="*/ 9 w 10"/>
                  <a:gd name="T15" fmla="*/ 4 h 7"/>
                  <a:gd name="T16" fmla="*/ 9 w 10"/>
                  <a:gd name="T17" fmla="*/ 3 h 7"/>
                  <a:gd name="T18" fmla="*/ 10 w 10"/>
                  <a:gd name="T19" fmla="*/ 3 h 7"/>
                  <a:gd name="T20" fmla="*/ 9 w 10"/>
                  <a:gd name="T21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7">
                    <a:moveTo>
                      <a:pt x="9" y="1"/>
                    </a:moveTo>
                    <a:lnTo>
                      <a:pt x="6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4" y="5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10" y="3"/>
                    </a:lnTo>
                    <a:lnTo>
                      <a:pt x="9" y="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791">
                <a:extLst>
                  <a:ext uri="{FF2B5EF4-FFF2-40B4-BE49-F238E27FC236}">
                    <a16:creationId xmlns:a16="http://schemas.microsoft.com/office/drawing/2014/main" id="{80D82465-B500-54F3-1E7A-990C2ADF9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5" y="1410"/>
                <a:ext cx="3" cy="5"/>
              </a:xfrm>
              <a:custGeom>
                <a:avLst/>
                <a:gdLst>
                  <a:gd name="T0" fmla="*/ 3 w 10"/>
                  <a:gd name="T1" fmla="*/ 8 h 15"/>
                  <a:gd name="T2" fmla="*/ 3 w 10"/>
                  <a:gd name="T3" fmla="*/ 10 h 15"/>
                  <a:gd name="T4" fmla="*/ 2 w 10"/>
                  <a:gd name="T5" fmla="*/ 13 h 15"/>
                  <a:gd name="T6" fmla="*/ 0 w 10"/>
                  <a:gd name="T7" fmla="*/ 14 h 15"/>
                  <a:gd name="T8" fmla="*/ 0 w 10"/>
                  <a:gd name="T9" fmla="*/ 15 h 15"/>
                  <a:gd name="T10" fmla="*/ 1 w 10"/>
                  <a:gd name="T11" fmla="*/ 15 h 15"/>
                  <a:gd name="T12" fmla="*/ 4 w 10"/>
                  <a:gd name="T13" fmla="*/ 15 h 15"/>
                  <a:gd name="T14" fmla="*/ 9 w 10"/>
                  <a:gd name="T15" fmla="*/ 13 h 15"/>
                  <a:gd name="T16" fmla="*/ 10 w 10"/>
                  <a:gd name="T17" fmla="*/ 11 h 15"/>
                  <a:gd name="T18" fmla="*/ 8 w 10"/>
                  <a:gd name="T19" fmla="*/ 7 h 15"/>
                  <a:gd name="T20" fmla="*/ 9 w 10"/>
                  <a:gd name="T21" fmla="*/ 3 h 15"/>
                  <a:gd name="T22" fmla="*/ 8 w 10"/>
                  <a:gd name="T23" fmla="*/ 0 h 15"/>
                  <a:gd name="T24" fmla="*/ 5 w 10"/>
                  <a:gd name="T25" fmla="*/ 2 h 15"/>
                  <a:gd name="T26" fmla="*/ 2 w 10"/>
                  <a:gd name="T27" fmla="*/ 4 h 15"/>
                  <a:gd name="T28" fmla="*/ 3 w 10"/>
                  <a:gd name="T2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" h="15">
                    <a:moveTo>
                      <a:pt x="3" y="8"/>
                    </a:moveTo>
                    <a:lnTo>
                      <a:pt x="3" y="10"/>
                    </a:lnTo>
                    <a:lnTo>
                      <a:pt x="2" y="13"/>
                    </a:lnTo>
                    <a:lnTo>
                      <a:pt x="0" y="14"/>
                    </a:lnTo>
                    <a:lnTo>
                      <a:pt x="0" y="15"/>
                    </a:lnTo>
                    <a:lnTo>
                      <a:pt x="1" y="15"/>
                    </a:lnTo>
                    <a:lnTo>
                      <a:pt x="4" y="15"/>
                    </a:lnTo>
                    <a:lnTo>
                      <a:pt x="9" y="13"/>
                    </a:lnTo>
                    <a:lnTo>
                      <a:pt x="10" y="11"/>
                    </a:lnTo>
                    <a:lnTo>
                      <a:pt x="8" y="7"/>
                    </a:lnTo>
                    <a:lnTo>
                      <a:pt x="9" y="3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2" y="4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792">
                <a:extLst>
                  <a:ext uri="{FF2B5EF4-FFF2-40B4-BE49-F238E27FC236}">
                    <a16:creationId xmlns:a16="http://schemas.microsoft.com/office/drawing/2014/main" id="{4279F745-A9D9-77BD-3A32-0B1F30C42A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2" y="1414"/>
                <a:ext cx="3" cy="5"/>
              </a:xfrm>
              <a:custGeom>
                <a:avLst/>
                <a:gdLst>
                  <a:gd name="T0" fmla="*/ 4 w 8"/>
                  <a:gd name="T1" fmla="*/ 8 h 13"/>
                  <a:gd name="T2" fmla="*/ 8 w 8"/>
                  <a:gd name="T3" fmla="*/ 2 h 13"/>
                  <a:gd name="T4" fmla="*/ 8 w 8"/>
                  <a:gd name="T5" fmla="*/ 0 h 13"/>
                  <a:gd name="T6" fmla="*/ 7 w 8"/>
                  <a:gd name="T7" fmla="*/ 0 h 13"/>
                  <a:gd name="T8" fmla="*/ 5 w 8"/>
                  <a:gd name="T9" fmla="*/ 1 h 13"/>
                  <a:gd name="T10" fmla="*/ 1 w 8"/>
                  <a:gd name="T11" fmla="*/ 7 h 13"/>
                  <a:gd name="T12" fmla="*/ 0 w 8"/>
                  <a:gd name="T13" fmla="*/ 13 h 13"/>
                  <a:gd name="T14" fmla="*/ 2 w 8"/>
                  <a:gd name="T15" fmla="*/ 12 h 13"/>
                  <a:gd name="T16" fmla="*/ 4 w 8"/>
                  <a:gd name="T17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3">
                    <a:moveTo>
                      <a:pt x="4" y="8"/>
                    </a:moveTo>
                    <a:lnTo>
                      <a:pt x="8" y="2"/>
                    </a:lnTo>
                    <a:lnTo>
                      <a:pt x="8" y="0"/>
                    </a:lnTo>
                    <a:lnTo>
                      <a:pt x="7" y="0"/>
                    </a:lnTo>
                    <a:lnTo>
                      <a:pt x="5" y="1"/>
                    </a:lnTo>
                    <a:lnTo>
                      <a:pt x="1" y="7"/>
                    </a:lnTo>
                    <a:lnTo>
                      <a:pt x="0" y="13"/>
                    </a:lnTo>
                    <a:lnTo>
                      <a:pt x="2" y="12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793">
                <a:extLst>
                  <a:ext uri="{FF2B5EF4-FFF2-40B4-BE49-F238E27FC236}">
                    <a16:creationId xmlns:a16="http://schemas.microsoft.com/office/drawing/2014/main" id="{8BA30EEC-BD60-8B10-BBB8-DC584F076F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6" y="1411"/>
                <a:ext cx="2" cy="2"/>
              </a:xfrm>
              <a:custGeom>
                <a:avLst/>
                <a:gdLst>
                  <a:gd name="T0" fmla="*/ 4 w 6"/>
                  <a:gd name="T1" fmla="*/ 0 h 6"/>
                  <a:gd name="T2" fmla="*/ 1 w 6"/>
                  <a:gd name="T3" fmla="*/ 0 h 6"/>
                  <a:gd name="T4" fmla="*/ 0 w 6"/>
                  <a:gd name="T5" fmla="*/ 4 h 6"/>
                  <a:gd name="T6" fmla="*/ 1 w 6"/>
                  <a:gd name="T7" fmla="*/ 6 h 6"/>
                  <a:gd name="T8" fmla="*/ 3 w 6"/>
                  <a:gd name="T9" fmla="*/ 6 h 6"/>
                  <a:gd name="T10" fmla="*/ 6 w 6"/>
                  <a:gd name="T11" fmla="*/ 5 h 6"/>
                  <a:gd name="T12" fmla="*/ 6 w 6"/>
                  <a:gd name="T13" fmla="*/ 1 h 6"/>
                  <a:gd name="T14" fmla="*/ 4 w 6"/>
                  <a:gd name="T1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4" y="0"/>
                    </a:moveTo>
                    <a:lnTo>
                      <a:pt x="1" y="0"/>
                    </a:lnTo>
                    <a:lnTo>
                      <a:pt x="0" y="4"/>
                    </a:lnTo>
                    <a:lnTo>
                      <a:pt x="1" y="6"/>
                    </a:lnTo>
                    <a:lnTo>
                      <a:pt x="3" y="6"/>
                    </a:lnTo>
                    <a:lnTo>
                      <a:pt x="6" y="5"/>
                    </a:lnTo>
                    <a:lnTo>
                      <a:pt x="6" y="1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794">
                <a:extLst>
                  <a:ext uri="{FF2B5EF4-FFF2-40B4-BE49-F238E27FC236}">
                    <a16:creationId xmlns:a16="http://schemas.microsoft.com/office/drawing/2014/main" id="{3B492A89-81AE-1B55-81A4-04E2C865C4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" y="1436"/>
                <a:ext cx="3" cy="3"/>
              </a:xfrm>
              <a:custGeom>
                <a:avLst/>
                <a:gdLst>
                  <a:gd name="T0" fmla="*/ 6 w 8"/>
                  <a:gd name="T1" fmla="*/ 8 h 9"/>
                  <a:gd name="T2" fmla="*/ 7 w 8"/>
                  <a:gd name="T3" fmla="*/ 6 h 9"/>
                  <a:gd name="T4" fmla="*/ 8 w 8"/>
                  <a:gd name="T5" fmla="*/ 4 h 9"/>
                  <a:gd name="T6" fmla="*/ 6 w 8"/>
                  <a:gd name="T7" fmla="*/ 1 h 9"/>
                  <a:gd name="T8" fmla="*/ 3 w 8"/>
                  <a:gd name="T9" fmla="*/ 1 h 9"/>
                  <a:gd name="T10" fmla="*/ 0 w 8"/>
                  <a:gd name="T11" fmla="*/ 0 h 9"/>
                  <a:gd name="T12" fmla="*/ 0 w 8"/>
                  <a:gd name="T13" fmla="*/ 6 h 9"/>
                  <a:gd name="T14" fmla="*/ 0 w 8"/>
                  <a:gd name="T15" fmla="*/ 8 h 9"/>
                  <a:gd name="T16" fmla="*/ 1 w 8"/>
                  <a:gd name="T17" fmla="*/ 9 h 9"/>
                  <a:gd name="T18" fmla="*/ 3 w 8"/>
                  <a:gd name="T19" fmla="*/ 9 h 9"/>
                  <a:gd name="T20" fmla="*/ 6 w 8"/>
                  <a:gd name="T21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9">
                    <a:moveTo>
                      <a:pt x="6" y="8"/>
                    </a:moveTo>
                    <a:lnTo>
                      <a:pt x="7" y="6"/>
                    </a:lnTo>
                    <a:lnTo>
                      <a:pt x="8" y="4"/>
                    </a:lnTo>
                    <a:lnTo>
                      <a:pt x="6" y="1"/>
                    </a:lnTo>
                    <a:lnTo>
                      <a:pt x="3" y="1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1" y="9"/>
                    </a:lnTo>
                    <a:lnTo>
                      <a:pt x="3" y="9"/>
                    </a:lnTo>
                    <a:lnTo>
                      <a:pt x="6" y="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795">
                <a:extLst>
                  <a:ext uri="{FF2B5EF4-FFF2-40B4-BE49-F238E27FC236}">
                    <a16:creationId xmlns:a16="http://schemas.microsoft.com/office/drawing/2014/main" id="{D7192497-0A07-B7D6-ECE8-0A1D8B4549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" y="1406"/>
                <a:ext cx="3" cy="3"/>
              </a:xfrm>
              <a:custGeom>
                <a:avLst/>
                <a:gdLst>
                  <a:gd name="T0" fmla="*/ 2 w 8"/>
                  <a:gd name="T1" fmla="*/ 11 h 11"/>
                  <a:gd name="T2" fmla="*/ 6 w 8"/>
                  <a:gd name="T3" fmla="*/ 9 h 11"/>
                  <a:gd name="T4" fmla="*/ 6 w 8"/>
                  <a:gd name="T5" fmla="*/ 5 h 11"/>
                  <a:gd name="T6" fmla="*/ 8 w 8"/>
                  <a:gd name="T7" fmla="*/ 3 h 11"/>
                  <a:gd name="T8" fmla="*/ 6 w 8"/>
                  <a:gd name="T9" fmla="*/ 0 h 11"/>
                  <a:gd name="T10" fmla="*/ 2 w 8"/>
                  <a:gd name="T11" fmla="*/ 1 h 11"/>
                  <a:gd name="T12" fmla="*/ 2 w 8"/>
                  <a:gd name="T13" fmla="*/ 4 h 11"/>
                  <a:gd name="T14" fmla="*/ 1 w 8"/>
                  <a:gd name="T15" fmla="*/ 9 h 11"/>
                  <a:gd name="T16" fmla="*/ 0 w 8"/>
                  <a:gd name="T17" fmla="*/ 11 h 11"/>
                  <a:gd name="T18" fmla="*/ 2 w 8"/>
                  <a:gd name="T1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11">
                    <a:moveTo>
                      <a:pt x="2" y="11"/>
                    </a:moveTo>
                    <a:lnTo>
                      <a:pt x="6" y="9"/>
                    </a:lnTo>
                    <a:lnTo>
                      <a:pt x="6" y="5"/>
                    </a:lnTo>
                    <a:lnTo>
                      <a:pt x="8" y="3"/>
                    </a:lnTo>
                    <a:lnTo>
                      <a:pt x="6" y="0"/>
                    </a:lnTo>
                    <a:lnTo>
                      <a:pt x="2" y="1"/>
                    </a:lnTo>
                    <a:lnTo>
                      <a:pt x="2" y="4"/>
                    </a:lnTo>
                    <a:lnTo>
                      <a:pt x="1" y="9"/>
                    </a:lnTo>
                    <a:lnTo>
                      <a:pt x="0" y="11"/>
                    </a:lnTo>
                    <a:lnTo>
                      <a:pt x="2" y="11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796">
                <a:extLst>
                  <a:ext uri="{FF2B5EF4-FFF2-40B4-BE49-F238E27FC236}">
                    <a16:creationId xmlns:a16="http://schemas.microsoft.com/office/drawing/2014/main" id="{876FD95D-06B0-8E8B-D47B-2F216002D9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" y="1409"/>
                <a:ext cx="5" cy="3"/>
              </a:xfrm>
              <a:custGeom>
                <a:avLst/>
                <a:gdLst>
                  <a:gd name="T0" fmla="*/ 13 w 13"/>
                  <a:gd name="T1" fmla="*/ 8 h 9"/>
                  <a:gd name="T2" fmla="*/ 13 w 13"/>
                  <a:gd name="T3" fmla="*/ 5 h 9"/>
                  <a:gd name="T4" fmla="*/ 13 w 13"/>
                  <a:gd name="T5" fmla="*/ 4 h 9"/>
                  <a:gd name="T6" fmla="*/ 11 w 13"/>
                  <a:gd name="T7" fmla="*/ 2 h 9"/>
                  <a:gd name="T8" fmla="*/ 5 w 13"/>
                  <a:gd name="T9" fmla="*/ 0 h 9"/>
                  <a:gd name="T10" fmla="*/ 3 w 13"/>
                  <a:gd name="T11" fmla="*/ 1 h 9"/>
                  <a:gd name="T12" fmla="*/ 0 w 13"/>
                  <a:gd name="T13" fmla="*/ 2 h 9"/>
                  <a:gd name="T14" fmla="*/ 0 w 13"/>
                  <a:gd name="T15" fmla="*/ 4 h 9"/>
                  <a:gd name="T16" fmla="*/ 1 w 13"/>
                  <a:gd name="T17" fmla="*/ 5 h 9"/>
                  <a:gd name="T18" fmla="*/ 6 w 13"/>
                  <a:gd name="T19" fmla="*/ 8 h 9"/>
                  <a:gd name="T20" fmla="*/ 9 w 13"/>
                  <a:gd name="T21" fmla="*/ 8 h 9"/>
                  <a:gd name="T22" fmla="*/ 11 w 13"/>
                  <a:gd name="T23" fmla="*/ 9 h 9"/>
                  <a:gd name="T24" fmla="*/ 11 w 13"/>
                  <a:gd name="T25" fmla="*/ 8 h 9"/>
                  <a:gd name="T26" fmla="*/ 12 w 13"/>
                  <a:gd name="T27" fmla="*/ 8 h 9"/>
                  <a:gd name="T28" fmla="*/ 13 w 13"/>
                  <a:gd name="T29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" h="9">
                    <a:moveTo>
                      <a:pt x="13" y="8"/>
                    </a:moveTo>
                    <a:lnTo>
                      <a:pt x="13" y="5"/>
                    </a:lnTo>
                    <a:lnTo>
                      <a:pt x="13" y="4"/>
                    </a:lnTo>
                    <a:lnTo>
                      <a:pt x="11" y="2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1" y="5"/>
                    </a:lnTo>
                    <a:lnTo>
                      <a:pt x="6" y="8"/>
                    </a:lnTo>
                    <a:lnTo>
                      <a:pt x="9" y="8"/>
                    </a:lnTo>
                    <a:lnTo>
                      <a:pt x="11" y="9"/>
                    </a:lnTo>
                    <a:lnTo>
                      <a:pt x="11" y="8"/>
                    </a:lnTo>
                    <a:lnTo>
                      <a:pt x="12" y="8"/>
                    </a:lnTo>
                    <a:lnTo>
                      <a:pt x="13" y="8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797">
                <a:extLst>
                  <a:ext uri="{FF2B5EF4-FFF2-40B4-BE49-F238E27FC236}">
                    <a16:creationId xmlns:a16="http://schemas.microsoft.com/office/drawing/2014/main" id="{5671AC39-63C7-30D6-6A4E-F60362121E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436"/>
                <a:ext cx="4" cy="3"/>
              </a:xfrm>
              <a:custGeom>
                <a:avLst/>
                <a:gdLst>
                  <a:gd name="T0" fmla="*/ 5 w 12"/>
                  <a:gd name="T1" fmla="*/ 10 h 10"/>
                  <a:gd name="T2" fmla="*/ 7 w 12"/>
                  <a:gd name="T3" fmla="*/ 9 h 10"/>
                  <a:gd name="T4" fmla="*/ 10 w 12"/>
                  <a:gd name="T5" fmla="*/ 7 h 10"/>
                  <a:gd name="T6" fmla="*/ 12 w 12"/>
                  <a:gd name="T7" fmla="*/ 5 h 10"/>
                  <a:gd name="T8" fmla="*/ 11 w 12"/>
                  <a:gd name="T9" fmla="*/ 4 h 10"/>
                  <a:gd name="T10" fmla="*/ 7 w 12"/>
                  <a:gd name="T11" fmla="*/ 0 h 10"/>
                  <a:gd name="T12" fmla="*/ 5 w 12"/>
                  <a:gd name="T13" fmla="*/ 1 h 10"/>
                  <a:gd name="T14" fmla="*/ 1 w 12"/>
                  <a:gd name="T15" fmla="*/ 3 h 10"/>
                  <a:gd name="T16" fmla="*/ 0 w 12"/>
                  <a:gd name="T17" fmla="*/ 6 h 10"/>
                  <a:gd name="T18" fmla="*/ 1 w 12"/>
                  <a:gd name="T19" fmla="*/ 9 h 10"/>
                  <a:gd name="T20" fmla="*/ 2 w 12"/>
                  <a:gd name="T21" fmla="*/ 9 h 10"/>
                  <a:gd name="T22" fmla="*/ 5 w 12"/>
                  <a:gd name="T2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10">
                    <a:moveTo>
                      <a:pt x="5" y="10"/>
                    </a:moveTo>
                    <a:lnTo>
                      <a:pt x="7" y="9"/>
                    </a:lnTo>
                    <a:lnTo>
                      <a:pt x="10" y="7"/>
                    </a:lnTo>
                    <a:lnTo>
                      <a:pt x="12" y="5"/>
                    </a:lnTo>
                    <a:lnTo>
                      <a:pt x="11" y="4"/>
                    </a:lnTo>
                    <a:lnTo>
                      <a:pt x="7" y="0"/>
                    </a:lnTo>
                    <a:lnTo>
                      <a:pt x="5" y="1"/>
                    </a:lnTo>
                    <a:lnTo>
                      <a:pt x="1" y="3"/>
                    </a:lnTo>
                    <a:lnTo>
                      <a:pt x="0" y="6"/>
                    </a:lnTo>
                    <a:lnTo>
                      <a:pt x="1" y="9"/>
                    </a:lnTo>
                    <a:lnTo>
                      <a:pt x="2" y="9"/>
                    </a:lnTo>
                    <a:lnTo>
                      <a:pt x="5" y="1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798">
                <a:extLst>
                  <a:ext uri="{FF2B5EF4-FFF2-40B4-BE49-F238E27FC236}">
                    <a16:creationId xmlns:a16="http://schemas.microsoft.com/office/drawing/2014/main" id="{F96F52F2-E1F8-F496-9563-C4C2DCC5B0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1426"/>
                <a:ext cx="6" cy="3"/>
              </a:xfrm>
              <a:custGeom>
                <a:avLst/>
                <a:gdLst>
                  <a:gd name="T0" fmla="*/ 16 w 16"/>
                  <a:gd name="T1" fmla="*/ 3 h 7"/>
                  <a:gd name="T2" fmla="*/ 15 w 16"/>
                  <a:gd name="T3" fmla="*/ 1 h 7"/>
                  <a:gd name="T4" fmla="*/ 11 w 16"/>
                  <a:gd name="T5" fmla="*/ 0 h 7"/>
                  <a:gd name="T6" fmla="*/ 9 w 16"/>
                  <a:gd name="T7" fmla="*/ 1 h 7"/>
                  <a:gd name="T8" fmla="*/ 6 w 16"/>
                  <a:gd name="T9" fmla="*/ 2 h 7"/>
                  <a:gd name="T10" fmla="*/ 2 w 16"/>
                  <a:gd name="T11" fmla="*/ 4 h 7"/>
                  <a:gd name="T12" fmla="*/ 0 w 16"/>
                  <a:gd name="T13" fmla="*/ 5 h 7"/>
                  <a:gd name="T14" fmla="*/ 2 w 16"/>
                  <a:gd name="T15" fmla="*/ 7 h 7"/>
                  <a:gd name="T16" fmla="*/ 6 w 16"/>
                  <a:gd name="T17" fmla="*/ 6 h 7"/>
                  <a:gd name="T18" fmla="*/ 9 w 16"/>
                  <a:gd name="T19" fmla="*/ 7 h 7"/>
                  <a:gd name="T20" fmla="*/ 12 w 16"/>
                  <a:gd name="T21" fmla="*/ 7 h 7"/>
                  <a:gd name="T22" fmla="*/ 16 w 16"/>
                  <a:gd name="T23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" h="7">
                    <a:moveTo>
                      <a:pt x="16" y="3"/>
                    </a:moveTo>
                    <a:lnTo>
                      <a:pt x="15" y="1"/>
                    </a:lnTo>
                    <a:lnTo>
                      <a:pt x="11" y="0"/>
                    </a:lnTo>
                    <a:lnTo>
                      <a:pt x="9" y="1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0" y="5"/>
                    </a:lnTo>
                    <a:lnTo>
                      <a:pt x="2" y="7"/>
                    </a:lnTo>
                    <a:lnTo>
                      <a:pt x="6" y="6"/>
                    </a:lnTo>
                    <a:lnTo>
                      <a:pt x="9" y="7"/>
                    </a:lnTo>
                    <a:lnTo>
                      <a:pt x="12" y="7"/>
                    </a:lnTo>
                    <a:lnTo>
                      <a:pt x="16" y="3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799">
                <a:extLst>
                  <a:ext uri="{FF2B5EF4-FFF2-40B4-BE49-F238E27FC236}">
                    <a16:creationId xmlns:a16="http://schemas.microsoft.com/office/drawing/2014/main" id="{81198EA4-BAC1-D081-85A6-2D5EA8D7BE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2" y="1444"/>
                <a:ext cx="3" cy="2"/>
              </a:xfrm>
              <a:custGeom>
                <a:avLst/>
                <a:gdLst>
                  <a:gd name="T0" fmla="*/ 5 w 9"/>
                  <a:gd name="T1" fmla="*/ 2 h 6"/>
                  <a:gd name="T2" fmla="*/ 3 w 9"/>
                  <a:gd name="T3" fmla="*/ 1 h 6"/>
                  <a:gd name="T4" fmla="*/ 1 w 9"/>
                  <a:gd name="T5" fmla="*/ 0 h 6"/>
                  <a:gd name="T6" fmla="*/ 0 w 9"/>
                  <a:gd name="T7" fmla="*/ 2 h 6"/>
                  <a:gd name="T8" fmla="*/ 3 w 9"/>
                  <a:gd name="T9" fmla="*/ 5 h 6"/>
                  <a:gd name="T10" fmla="*/ 6 w 9"/>
                  <a:gd name="T11" fmla="*/ 6 h 6"/>
                  <a:gd name="T12" fmla="*/ 6 w 9"/>
                  <a:gd name="T13" fmla="*/ 5 h 6"/>
                  <a:gd name="T14" fmla="*/ 7 w 9"/>
                  <a:gd name="T15" fmla="*/ 5 h 6"/>
                  <a:gd name="T16" fmla="*/ 7 w 9"/>
                  <a:gd name="T17" fmla="*/ 4 h 6"/>
                  <a:gd name="T18" fmla="*/ 9 w 9"/>
                  <a:gd name="T19" fmla="*/ 4 h 6"/>
                  <a:gd name="T20" fmla="*/ 9 w 9"/>
                  <a:gd name="T21" fmla="*/ 2 h 6"/>
                  <a:gd name="T22" fmla="*/ 5 w 9"/>
                  <a:gd name="T2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" h="6">
                    <a:moveTo>
                      <a:pt x="5" y="2"/>
                    </a:moveTo>
                    <a:lnTo>
                      <a:pt x="3" y="1"/>
                    </a:lnTo>
                    <a:lnTo>
                      <a:pt x="1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6" y="6"/>
                    </a:lnTo>
                    <a:lnTo>
                      <a:pt x="6" y="5"/>
                    </a:lnTo>
                    <a:lnTo>
                      <a:pt x="7" y="5"/>
                    </a:lnTo>
                    <a:lnTo>
                      <a:pt x="7" y="4"/>
                    </a:lnTo>
                    <a:lnTo>
                      <a:pt x="9" y="4"/>
                    </a:lnTo>
                    <a:lnTo>
                      <a:pt x="9" y="2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800">
                <a:extLst>
                  <a:ext uri="{FF2B5EF4-FFF2-40B4-BE49-F238E27FC236}">
                    <a16:creationId xmlns:a16="http://schemas.microsoft.com/office/drawing/2014/main" id="{97D9EC05-6C8B-4E25-D885-957B879821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9" y="1422"/>
                <a:ext cx="2" cy="1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0 h 4"/>
                  <a:gd name="T4" fmla="*/ 0 w 5"/>
                  <a:gd name="T5" fmla="*/ 3 h 4"/>
                  <a:gd name="T6" fmla="*/ 2 w 5"/>
                  <a:gd name="T7" fmla="*/ 4 h 4"/>
                  <a:gd name="T8" fmla="*/ 5 w 5"/>
                  <a:gd name="T9" fmla="*/ 3 h 4"/>
                  <a:gd name="T10" fmla="*/ 4 w 5"/>
                  <a:gd name="T11" fmla="*/ 0 h 4"/>
                  <a:gd name="T12" fmla="*/ 2 w 5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4"/>
                    </a:lnTo>
                    <a:lnTo>
                      <a:pt x="5" y="3"/>
                    </a:lnTo>
                    <a:lnTo>
                      <a:pt x="4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C6E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801">
                <a:extLst>
                  <a:ext uri="{FF2B5EF4-FFF2-40B4-BE49-F238E27FC236}">
                    <a16:creationId xmlns:a16="http://schemas.microsoft.com/office/drawing/2014/main" id="{26946E01-2568-6E30-E5C7-2409F75E86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2" y="1418"/>
                <a:ext cx="6" cy="6"/>
              </a:xfrm>
              <a:custGeom>
                <a:avLst/>
                <a:gdLst>
                  <a:gd name="T0" fmla="*/ 12 w 18"/>
                  <a:gd name="T1" fmla="*/ 4 h 19"/>
                  <a:gd name="T2" fmla="*/ 11 w 18"/>
                  <a:gd name="T3" fmla="*/ 4 h 19"/>
                  <a:gd name="T4" fmla="*/ 11 w 18"/>
                  <a:gd name="T5" fmla="*/ 5 h 19"/>
                  <a:gd name="T6" fmla="*/ 11 w 18"/>
                  <a:gd name="T7" fmla="*/ 7 h 19"/>
                  <a:gd name="T8" fmla="*/ 8 w 18"/>
                  <a:gd name="T9" fmla="*/ 10 h 19"/>
                  <a:gd name="T10" fmla="*/ 3 w 18"/>
                  <a:gd name="T11" fmla="*/ 12 h 19"/>
                  <a:gd name="T12" fmla="*/ 2 w 18"/>
                  <a:gd name="T13" fmla="*/ 13 h 19"/>
                  <a:gd name="T14" fmla="*/ 3 w 18"/>
                  <a:gd name="T15" fmla="*/ 13 h 19"/>
                  <a:gd name="T16" fmla="*/ 5 w 18"/>
                  <a:gd name="T17" fmla="*/ 12 h 19"/>
                  <a:gd name="T18" fmla="*/ 10 w 18"/>
                  <a:gd name="T19" fmla="*/ 12 h 19"/>
                  <a:gd name="T20" fmla="*/ 15 w 18"/>
                  <a:gd name="T21" fmla="*/ 10 h 19"/>
                  <a:gd name="T22" fmla="*/ 18 w 18"/>
                  <a:gd name="T23" fmla="*/ 9 h 19"/>
                  <a:gd name="T24" fmla="*/ 18 w 18"/>
                  <a:gd name="T25" fmla="*/ 10 h 19"/>
                  <a:gd name="T26" fmla="*/ 18 w 18"/>
                  <a:gd name="T27" fmla="*/ 13 h 19"/>
                  <a:gd name="T28" fmla="*/ 13 w 18"/>
                  <a:gd name="T29" fmla="*/ 19 h 19"/>
                  <a:gd name="T30" fmla="*/ 10 w 18"/>
                  <a:gd name="T31" fmla="*/ 19 h 19"/>
                  <a:gd name="T32" fmla="*/ 10 w 18"/>
                  <a:gd name="T33" fmla="*/ 16 h 19"/>
                  <a:gd name="T34" fmla="*/ 8 w 18"/>
                  <a:gd name="T35" fmla="*/ 14 h 19"/>
                  <a:gd name="T36" fmla="*/ 8 w 18"/>
                  <a:gd name="T37" fmla="*/ 15 h 19"/>
                  <a:gd name="T38" fmla="*/ 5 w 18"/>
                  <a:gd name="T39" fmla="*/ 15 h 19"/>
                  <a:gd name="T40" fmla="*/ 3 w 18"/>
                  <a:gd name="T41" fmla="*/ 14 h 19"/>
                  <a:gd name="T42" fmla="*/ 2 w 18"/>
                  <a:gd name="T43" fmla="*/ 14 h 19"/>
                  <a:gd name="T44" fmla="*/ 0 w 18"/>
                  <a:gd name="T45" fmla="*/ 12 h 19"/>
                  <a:gd name="T46" fmla="*/ 1 w 18"/>
                  <a:gd name="T47" fmla="*/ 10 h 19"/>
                  <a:gd name="T48" fmla="*/ 2 w 18"/>
                  <a:gd name="T49" fmla="*/ 6 h 19"/>
                  <a:gd name="T50" fmla="*/ 5 w 18"/>
                  <a:gd name="T51" fmla="*/ 3 h 19"/>
                  <a:gd name="T52" fmla="*/ 7 w 18"/>
                  <a:gd name="T53" fmla="*/ 0 h 19"/>
                  <a:gd name="T54" fmla="*/ 10 w 18"/>
                  <a:gd name="T55" fmla="*/ 0 h 19"/>
                  <a:gd name="T56" fmla="*/ 11 w 18"/>
                  <a:gd name="T57" fmla="*/ 1 h 19"/>
                  <a:gd name="T58" fmla="*/ 12 w 18"/>
                  <a:gd name="T5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8" h="19">
                    <a:moveTo>
                      <a:pt x="12" y="4"/>
                    </a:moveTo>
                    <a:lnTo>
                      <a:pt x="11" y="4"/>
                    </a:lnTo>
                    <a:lnTo>
                      <a:pt x="11" y="5"/>
                    </a:lnTo>
                    <a:lnTo>
                      <a:pt x="11" y="7"/>
                    </a:lnTo>
                    <a:lnTo>
                      <a:pt x="8" y="10"/>
                    </a:lnTo>
                    <a:lnTo>
                      <a:pt x="3" y="12"/>
                    </a:lnTo>
                    <a:lnTo>
                      <a:pt x="2" y="13"/>
                    </a:lnTo>
                    <a:lnTo>
                      <a:pt x="3" y="13"/>
                    </a:lnTo>
                    <a:lnTo>
                      <a:pt x="5" y="12"/>
                    </a:lnTo>
                    <a:lnTo>
                      <a:pt x="10" y="12"/>
                    </a:lnTo>
                    <a:lnTo>
                      <a:pt x="15" y="10"/>
                    </a:lnTo>
                    <a:lnTo>
                      <a:pt x="18" y="9"/>
                    </a:lnTo>
                    <a:lnTo>
                      <a:pt x="18" y="10"/>
                    </a:lnTo>
                    <a:lnTo>
                      <a:pt x="18" y="13"/>
                    </a:lnTo>
                    <a:lnTo>
                      <a:pt x="13" y="19"/>
                    </a:lnTo>
                    <a:lnTo>
                      <a:pt x="10" y="19"/>
                    </a:lnTo>
                    <a:lnTo>
                      <a:pt x="10" y="16"/>
                    </a:lnTo>
                    <a:lnTo>
                      <a:pt x="8" y="14"/>
                    </a:lnTo>
                    <a:lnTo>
                      <a:pt x="8" y="15"/>
                    </a:lnTo>
                    <a:lnTo>
                      <a:pt x="5" y="15"/>
                    </a:lnTo>
                    <a:lnTo>
                      <a:pt x="3" y="14"/>
                    </a:lnTo>
                    <a:lnTo>
                      <a:pt x="2" y="14"/>
                    </a:lnTo>
                    <a:lnTo>
                      <a:pt x="0" y="12"/>
                    </a:lnTo>
                    <a:lnTo>
                      <a:pt x="1" y="10"/>
                    </a:lnTo>
                    <a:lnTo>
                      <a:pt x="2" y="6"/>
                    </a:lnTo>
                    <a:lnTo>
                      <a:pt x="5" y="3"/>
                    </a:lnTo>
                    <a:lnTo>
                      <a:pt x="7" y="0"/>
                    </a:lnTo>
                    <a:lnTo>
                      <a:pt x="10" y="0"/>
                    </a:lnTo>
                    <a:lnTo>
                      <a:pt x="11" y="1"/>
                    </a:lnTo>
                    <a:lnTo>
                      <a:pt x="12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802">
                <a:extLst>
                  <a:ext uri="{FF2B5EF4-FFF2-40B4-BE49-F238E27FC236}">
                    <a16:creationId xmlns:a16="http://schemas.microsoft.com/office/drawing/2014/main" id="{F7C582B4-FC24-17A5-10DC-DDF9BCAC26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1413"/>
                <a:ext cx="8" cy="3"/>
              </a:xfrm>
              <a:custGeom>
                <a:avLst/>
                <a:gdLst>
                  <a:gd name="T0" fmla="*/ 15 w 26"/>
                  <a:gd name="T1" fmla="*/ 0 h 9"/>
                  <a:gd name="T2" fmla="*/ 20 w 26"/>
                  <a:gd name="T3" fmla="*/ 0 h 9"/>
                  <a:gd name="T4" fmla="*/ 25 w 26"/>
                  <a:gd name="T5" fmla="*/ 0 h 9"/>
                  <a:gd name="T6" fmla="*/ 26 w 26"/>
                  <a:gd name="T7" fmla="*/ 2 h 9"/>
                  <a:gd name="T8" fmla="*/ 25 w 26"/>
                  <a:gd name="T9" fmla="*/ 4 h 9"/>
                  <a:gd name="T10" fmla="*/ 14 w 26"/>
                  <a:gd name="T11" fmla="*/ 5 h 9"/>
                  <a:gd name="T12" fmla="*/ 8 w 26"/>
                  <a:gd name="T13" fmla="*/ 5 h 9"/>
                  <a:gd name="T14" fmla="*/ 7 w 26"/>
                  <a:gd name="T15" fmla="*/ 7 h 9"/>
                  <a:gd name="T16" fmla="*/ 5 w 26"/>
                  <a:gd name="T17" fmla="*/ 8 h 9"/>
                  <a:gd name="T18" fmla="*/ 4 w 26"/>
                  <a:gd name="T19" fmla="*/ 8 h 9"/>
                  <a:gd name="T20" fmla="*/ 4 w 26"/>
                  <a:gd name="T21" fmla="*/ 9 h 9"/>
                  <a:gd name="T22" fmla="*/ 2 w 26"/>
                  <a:gd name="T23" fmla="*/ 9 h 9"/>
                  <a:gd name="T24" fmla="*/ 0 w 26"/>
                  <a:gd name="T25" fmla="*/ 6 h 9"/>
                  <a:gd name="T26" fmla="*/ 4 w 26"/>
                  <a:gd name="T27" fmla="*/ 4 h 9"/>
                  <a:gd name="T28" fmla="*/ 15 w 26"/>
                  <a:gd name="T2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" h="9">
                    <a:moveTo>
                      <a:pt x="15" y="0"/>
                    </a:moveTo>
                    <a:lnTo>
                      <a:pt x="20" y="0"/>
                    </a:lnTo>
                    <a:lnTo>
                      <a:pt x="25" y="0"/>
                    </a:lnTo>
                    <a:lnTo>
                      <a:pt x="26" y="2"/>
                    </a:lnTo>
                    <a:lnTo>
                      <a:pt x="25" y="4"/>
                    </a:lnTo>
                    <a:lnTo>
                      <a:pt x="14" y="5"/>
                    </a:lnTo>
                    <a:lnTo>
                      <a:pt x="8" y="5"/>
                    </a:lnTo>
                    <a:lnTo>
                      <a:pt x="7" y="7"/>
                    </a:lnTo>
                    <a:lnTo>
                      <a:pt x="5" y="8"/>
                    </a:lnTo>
                    <a:lnTo>
                      <a:pt x="4" y="8"/>
                    </a:lnTo>
                    <a:lnTo>
                      <a:pt x="4" y="9"/>
                    </a:lnTo>
                    <a:lnTo>
                      <a:pt x="2" y="9"/>
                    </a:lnTo>
                    <a:lnTo>
                      <a:pt x="0" y="6"/>
                    </a:lnTo>
                    <a:lnTo>
                      <a:pt x="4" y="4"/>
                    </a:lnTo>
                    <a:lnTo>
                      <a:pt x="15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803">
                <a:extLst>
                  <a:ext uri="{FF2B5EF4-FFF2-40B4-BE49-F238E27FC236}">
                    <a16:creationId xmlns:a16="http://schemas.microsoft.com/office/drawing/2014/main" id="{96DD8C9C-195B-636C-5FFD-A474D7062C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1" y="1413"/>
                <a:ext cx="3" cy="2"/>
              </a:xfrm>
              <a:custGeom>
                <a:avLst/>
                <a:gdLst>
                  <a:gd name="T0" fmla="*/ 6 w 10"/>
                  <a:gd name="T1" fmla="*/ 0 h 7"/>
                  <a:gd name="T2" fmla="*/ 3 w 10"/>
                  <a:gd name="T3" fmla="*/ 0 h 7"/>
                  <a:gd name="T4" fmla="*/ 3 w 10"/>
                  <a:gd name="T5" fmla="*/ 2 h 7"/>
                  <a:gd name="T6" fmla="*/ 0 w 10"/>
                  <a:gd name="T7" fmla="*/ 5 h 7"/>
                  <a:gd name="T8" fmla="*/ 0 w 10"/>
                  <a:gd name="T9" fmla="*/ 7 h 7"/>
                  <a:gd name="T10" fmla="*/ 4 w 10"/>
                  <a:gd name="T11" fmla="*/ 5 h 7"/>
                  <a:gd name="T12" fmla="*/ 9 w 10"/>
                  <a:gd name="T13" fmla="*/ 4 h 7"/>
                  <a:gd name="T14" fmla="*/ 9 w 10"/>
                  <a:gd name="T15" fmla="*/ 3 h 7"/>
                  <a:gd name="T16" fmla="*/ 10 w 10"/>
                  <a:gd name="T17" fmla="*/ 3 h 7"/>
                  <a:gd name="T18" fmla="*/ 9 w 10"/>
                  <a:gd name="T19" fmla="*/ 1 h 7"/>
                  <a:gd name="T20" fmla="*/ 6 w 10"/>
                  <a:gd name="T2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7">
                    <a:moveTo>
                      <a:pt x="6" y="0"/>
                    </a:moveTo>
                    <a:lnTo>
                      <a:pt x="3" y="0"/>
                    </a:lnTo>
                    <a:lnTo>
                      <a:pt x="3" y="2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4" y="5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10" y="3"/>
                    </a:lnTo>
                    <a:lnTo>
                      <a:pt x="9" y="1"/>
                    </a:lnTo>
                    <a:lnTo>
                      <a:pt x="6" y="0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804">
                <a:extLst>
                  <a:ext uri="{FF2B5EF4-FFF2-40B4-BE49-F238E27FC236}">
                    <a16:creationId xmlns:a16="http://schemas.microsoft.com/office/drawing/2014/main" id="{9D461C4A-9291-3DCD-16A1-DD0689FECA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5" y="1410"/>
                <a:ext cx="3" cy="5"/>
              </a:xfrm>
              <a:custGeom>
                <a:avLst/>
                <a:gdLst>
                  <a:gd name="T0" fmla="*/ 3 w 10"/>
                  <a:gd name="T1" fmla="*/ 8 h 15"/>
                  <a:gd name="T2" fmla="*/ 2 w 10"/>
                  <a:gd name="T3" fmla="*/ 4 h 15"/>
                  <a:gd name="T4" fmla="*/ 5 w 10"/>
                  <a:gd name="T5" fmla="*/ 2 h 15"/>
                  <a:gd name="T6" fmla="*/ 8 w 10"/>
                  <a:gd name="T7" fmla="*/ 0 h 15"/>
                  <a:gd name="T8" fmla="*/ 9 w 10"/>
                  <a:gd name="T9" fmla="*/ 3 h 15"/>
                  <a:gd name="T10" fmla="*/ 8 w 10"/>
                  <a:gd name="T11" fmla="*/ 7 h 15"/>
                  <a:gd name="T12" fmla="*/ 10 w 10"/>
                  <a:gd name="T13" fmla="*/ 11 h 15"/>
                  <a:gd name="T14" fmla="*/ 9 w 10"/>
                  <a:gd name="T15" fmla="*/ 13 h 15"/>
                  <a:gd name="T16" fmla="*/ 4 w 10"/>
                  <a:gd name="T17" fmla="*/ 15 h 15"/>
                  <a:gd name="T18" fmla="*/ 1 w 10"/>
                  <a:gd name="T19" fmla="*/ 15 h 15"/>
                  <a:gd name="T20" fmla="*/ 0 w 10"/>
                  <a:gd name="T21" fmla="*/ 15 h 15"/>
                  <a:gd name="T22" fmla="*/ 0 w 10"/>
                  <a:gd name="T23" fmla="*/ 14 h 15"/>
                  <a:gd name="T24" fmla="*/ 2 w 10"/>
                  <a:gd name="T25" fmla="*/ 13 h 15"/>
                  <a:gd name="T26" fmla="*/ 3 w 10"/>
                  <a:gd name="T27" fmla="*/ 10 h 15"/>
                  <a:gd name="T28" fmla="*/ 3 w 10"/>
                  <a:gd name="T2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" h="15">
                    <a:moveTo>
                      <a:pt x="3" y="8"/>
                    </a:moveTo>
                    <a:lnTo>
                      <a:pt x="2" y="4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9" y="3"/>
                    </a:lnTo>
                    <a:lnTo>
                      <a:pt x="8" y="7"/>
                    </a:lnTo>
                    <a:lnTo>
                      <a:pt x="10" y="11"/>
                    </a:lnTo>
                    <a:lnTo>
                      <a:pt x="9" y="13"/>
                    </a:lnTo>
                    <a:lnTo>
                      <a:pt x="4" y="15"/>
                    </a:lnTo>
                    <a:lnTo>
                      <a:pt x="1" y="15"/>
                    </a:lnTo>
                    <a:lnTo>
                      <a:pt x="0" y="15"/>
                    </a:lnTo>
                    <a:lnTo>
                      <a:pt x="0" y="14"/>
                    </a:lnTo>
                    <a:lnTo>
                      <a:pt x="2" y="13"/>
                    </a:lnTo>
                    <a:lnTo>
                      <a:pt x="3" y="10"/>
                    </a:lnTo>
                    <a:lnTo>
                      <a:pt x="3" y="8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805">
                <a:extLst>
                  <a:ext uri="{FF2B5EF4-FFF2-40B4-BE49-F238E27FC236}">
                    <a16:creationId xmlns:a16="http://schemas.microsoft.com/office/drawing/2014/main" id="{7ECB00A5-7565-BBB4-A623-DF4161D180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2" y="1414"/>
                <a:ext cx="3" cy="5"/>
              </a:xfrm>
              <a:custGeom>
                <a:avLst/>
                <a:gdLst>
                  <a:gd name="T0" fmla="*/ 8 w 8"/>
                  <a:gd name="T1" fmla="*/ 2 h 13"/>
                  <a:gd name="T2" fmla="*/ 8 w 8"/>
                  <a:gd name="T3" fmla="*/ 0 h 13"/>
                  <a:gd name="T4" fmla="*/ 7 w 8"/>
                  <a:gd name="T5" fmla="*/ 0 h 13"/>
                  <a:gd name="T6" fmla="*/ 5 w 8"/>
                  <a:gd name="T7" fmla="*/ 1 h 13"/>
                  <a:gd name="T8" fmla="*/ 1 w 8"/>
                  <a:gd name="T9" fmla="*/ 7 h 13"/>
                  <a:gd name="T10" fmla="*/ 0 w 8"/>
                  <a:gd name="T11" fmla="*/ 13 h 13"/>
                  <a:gd name="T12" fmla="*/ 2 w 8"/>
                  <a:gd name="T13" fmla="*/ 12 h 13"/>
                  <a:gd name="T14" fmla="*/ 4 w 8"/>
                  <a:gd name="T15" fmla="*/ 8 h 13"/>
                  <a:gd name="T16" fmla="*/ 8 w 8"/>
                  <a:gd name="T17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3">
                    <a:moveTo>
                      <a:pt x="8" y="2"/>
                    </a:moveTo>
                    <a:lnTo>
                      <a:pt x="8" y="0"/>
                    </a:lnTo>
                    <a:lnTo>
                      <a:pt x="7" y="0"/>
                    </a:lnTo>
                    <a:lnTo>
                      <a:pt x="5" y="1"/>
                    </a:lnTo>
                    <a:lnTo>
                      <a:pt x="1" y="7"/>
                    </a:lnTo>
                    <a:lnTo>
                      <a:pt x="0" y="13"/>
                    </a:lnTo>
                    <a:lnTo>
                      <a:pt x="2" y="12"/>
                    </a:lnTo>
                    <a:lnTo>
                      <a:pt x="4" y="8"/>
                    </a:lnTo>
                    <a:lnTo>
                      <a:pt x="8" y="2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806">
                <a:extLst>
                  <a:ext uri="{FF2B5EF4-FFF2-40B4-BE49-F238E27FC236}">
                    <a16:creationId xmlns:a16="http://schemas.microsoft.com/office/drawing/2014/main" id="{19CB7CBE-00F2-23AD-4A73-592DE3F868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6" y="1411"/>
                <a:ext cx="2" cy="2"/>
              </a:xfrm>
              <a:custGeom>
                <a:avLst/>
                <a:gdLst>
                  <a:gd name="T0" fmla="*/ 0 w 6"/>
                  <a:gd name="T1" fmla="*/ 4 h 6"/>
                  <a:gd name="T2" fmla="*/ 1 w 6"/>
                  <a:gd name="T3" fmla="*/ 6 h 6"/>
                  <a:gd name="T4" fmla="*/ 3 w 6"/>
                  <a:gd name="T5" fmla="*/ 6 h 6"/>
                  <a:gd name="T6" fmla="*/ 6 w 6"/>
                  <a:gd name="T7" fmla="*/ 5 h 6"/>
                  <a:gd name="T8" fmla="*/ 6 w 6"/>
                  <a:gd name="T9" fmla="*/ 1 h 6"/>
                  <a:gd name="T10" fmla="*/ 4 w 6"/>
                  <a:gd name="T11" fmla="*/ 0 h 6"/>
                  <a:gd name="T12" fmla="*/ 1 w 6"/>
                  <a:gd name="T13" fmla="*/ 0 h 6"/>
                  <a:gd name="T14" fmla="*/ 0 w 6"/>
                  <a:gd name="T1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0" y="4"/>
                    </a:moveTo>
                    <a:lnTo>
                      <a:pt x="1" y="6"/>
                    </a:lnTo>
                    <a:lnTo>
                      <a:pt x="3" y="6"/>
                    </a:lnTo>
                    <a:lnTo>
                      <a:pt x="6" y="5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1" y="0"/>
                    </a:lnTo>
                    <a:lnTo>
                      <a:pt x="0" y="4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807">
                <a:extLst>
                  <a:ext uri="{FF2B5EF4-FFF2-40B4-BE49-F238E27FC236}">
                    <a16:creationId xmlns:a16="http://schemas.microsoft.com/office/drawing/2014/main" id="{3B458B77-D957-2C74-5C04-D527A71FC7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" y="1436"/>
                <a:ext cx="3" cy="3"/>
              </a:xfrm>
              <a:custGeom>
                <a:avLst/>
                <a:gdLst>
                  <a:gd name="T0" fmla="*/ 3 w 8"/>
                  <a:gd name="T1" fmla="*/ 1 h 9"/>
                  <a:gd name="T2" fmla="*/ 0 w 8"/>
                  <a:gd name="T3" fmla="*/ 0 h 9"/>
                  <a:gd name="T4" fmla="*/ 0 w 8"/>
                  <a:gd name="T5" fmla="*/ 6 h 9"/>
                  <a:gd name="T6" fmla="*/ 0 w 8"/>
                  <a:gd name="T7" fmla="*/ 8 h 9"/>
                  <a:gd name="T8" fmla="*/ 1 w 8"/>
                  <a:gd name="T9" fmla="*/ 9 h 9"/>
                  <a:gd name="T10" fmla="*/ 3 w 8"/>
                  <a:gd name="T11" fmla="*/ 9 h 9"/>
                  <a:gd name="T12" fmla="*/ 6 w 8"/>
                  <a:gd name="T13" fmla="*/ 8 h 9"/>
                  <a:gd name="T14" fmla="*/ 7 w 8"/>
                  <a:gd name="T15" fmla="*/ 6 h 9"/>
                  <a:gd name="T16" fmla="*/ 8 w 8"/>
                  <a:gd name="T17" fmla="*/ 4 h 9"/>
                  <a:gd name="T18" fmla="*/ 6 w 8"/>
                  <a:gd name="T19" fmla="*/ 1 h 9"/>
                  <a:gd name="T20" fmla="*/ 3 w 8"/>
                  <a:gd name="T21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9">
                    <a:moveTo>
                      <a:pt x="3" y="1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1" y="9"/>
                    </a:lnTo>
                    <a:lnTo>
                      <a:pt x="3" y="9"/>
                    </a:lnTo>
                    <a:lnTo>
                      <a:pt x="6" y="8"/>
                    </a:lnTo>
                    <a:lnTo>
                      <a:pt x="7" y="6"/>
                    </a:lnTo>
                    <a:lnTo>
                      <a:pt x="8" y="4"/>
                    </a:lnTo>
                    <a:lnTo>
                      <a:pt x="6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4BC5EC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10" name="Freeform 809">
              <a:extLst>
                <a:ext uri="{FF2B5EF4-FFF2-40B4-BE49-F238E27FC236}">
                  <a16:creationId xmlns:a16="http://schemas.microsoft.com/office/drawing/2014/main" id="{A3D05E64-7967-40B7-A636-D481F38E80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7" y="1406"/>
              <a:ext cx="3" cy="3"/>
            </a:xfrm>
            <a:custGeom>
              <a:avLst/>
              <a:gdLst>
                <a:gd name="T0" fmla="*/ 6 w 8"/>
                <a:gd name="T1" fmla="*/ 9 h 11"/>
                <a:gd name="T2" fmla="*/ 6 w 8"/>
                <a:gd name="T3" fmla="*/ 5 h 11"/>
                <a:gd name="T4" fmla="*/ 8 w 8"/>
                <a:gd name="T5" fmla="*/ 3 h 11"/>
                <a:gd name="T6" fmla="*/ 6 w 8"/>
                <a:gd name="T7" fmla="*/ 0 h 11"/>
                <a:gd name="T8" fmla="*/ 2 w 8"/>
                <a:gd name="T9" fmla="*/ 1 h 11"/>
                <a:gd name="T10" fmla="*/ 2 w 8"/>
                <a:gd name="T11" fmla="*/ 4 h 11"/>
                <a:gd name="T12" fmla="*/ 1 w 8"/>
                <a:gd name="T13" fmla="*/ 9 h 11"/>
                <a:gd name="T14" fmla="*/ 0 w 8"/>
                <a:gd name="T15" fmla="*/ 11 h 11"/>
                <a:gd name="T16" fmla="*/ 2 w 8"/>
                <a:gd name="T17" fmla="*/ 11 h 11"/>
                <a:gd name="T18" fmla="*/ 6 w 8"/>
                <a:gd name="T1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1">
                  <a:moveTo>
                    <a:pt x="6" y="9"/>
                  </a:moveTo>
                  <a:lnTo>
                    <a:pt x="6" y="5"/>
                  </a:lnTo>
                  <a:lnTo>
                    <a:pt x="8" y="3"/>
                  </a:lnTo>
                  <a:lnTo>
                    <a:pt x="6" y="0"/>
                  </a:lnTo>
                  <a:lnTo>
                    <a:pt x="2" y="1"/>
                  </a:lnTo>
                  <a:lnTo>
                    <a:pt x="2" y="4"/>
                  </a:lnTo>
                  <a:lnTo>
                    <a:pt x="1" y="9"/>
                  </a:lnTo>
                  <a:lnTo>
                    <a:pt x="0" y="11"/>
                  </a:lnTo>
                  <a:lnTo>
                    <a:pt x="2" y="11"/>
                  </a:lnTo>
                  <a:lnTo>
                    <a:pt x="6" y="9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810">
              <a:extLst>
                <a:ext uri="{FF2B5EF4-FFF2-40B4-BE49-F238E27FC236}">
                  <a16:creationId xmlns:a16="http://schemas.microsoft.com/office/drawing/2014/main" id="{27EB7B94-766B-3B7B-97E3-0898693F9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0" y="1409"/>
              <a:ext cx="5" cy="3"/>
            </a:xfrm>
            <a:custGeom>
              <a:avLst/>
              <a:gdLst>
                <a:gd name="T0" fmla="*/ 13 w 13"/>
                <a:gd name="T1" fmla="*/ 8 h 9"/>
                <a:gd name="T2" fmla="*/ 12 w 13"/>
                <a:gd name="T3" fmla="*/ 8 h 9"/>
                <a:gd name="T4" fmla="*/ 11 w 13"/>
                <a:gd name="T5" fmla="*/ 8 h 9"/>
                <a:gd name="T6" fmla="*/ 11 w 13"/>
                <a:gd name="T7" fmla="*/ 9 h 9"/>
                <a:gd name="T8" fmla="*/ 9 w 13"/>
                <a:gd name="T9" fmla="*/ 8 h 9"/>
                <a:gd name="T10" fmla="*/ 6 w 13"/>
                <a:gd name="T11" fmla="*/ 8 h 9"/>
                <a:gd name="T12" fmla="*/ 1 w 13"/>
                <a:gd name="T13" fmla="*/ 5 h 9"/>
                <a:gd name="T14" fmla="*/ 0 w 13"/>
                <a:gd name="T15" fmla="*/ 4 h 9"/>
                <a:gd name="T16" fmla="*/ 0 w 13"/>
                <a:gd name="T17" fmla="*/ 2 h 9"/>
                <a:gd name="T18" fmla="*/ 3 w 13"/>
                <a:gd name="T19" fmla="*/ 1 h 9"/>
                <a:gd name="T20" fmla="*/ 5 w 13"/>
                <a:gd name="T21" fmla="*/ 0 h 9"/>
                <a:gd name="T22" fmla="*/ 11 w 13"/>
                <a:gd name="T23" fmla="*/ 2 h 9"/>
                <a:gd name="T24" fmla="*/ 13 w 13"/>
                <a:gd name="T25" fmla="*/ 4 h 9"/>
                <a:gd name="T26" fmla="*/ 13 w 13"/>
                <a:gd name="T27" fmla="*/ 5 h 9"/>
                <a:gd name="T28" fmla="*/ 13 w 13"/>
                <a:gd name="T2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" h="9">
                  <a:moveTo>
                    <a:pt x="13" y="8"/>
                  </a:moveTo>
                  <a:lnTo>
                    <a:pt x="12" y="8"/>
                  </a:lnTo>
                  <a:lnTo>
                    <a:pt x="11" y="8"/>
                  </a:lnTo>
                  <a:lnTo>
                    <a:pt x="11" y="9"/>
                  </a:lnTo>
                  <a:lnTo>
                    <a:pt x="9" y="8"/>
                  </a:lnTo>
                  <a:lnTo>
                    <a:pt x="6" y="8"/>
                  </a:lnTo>
                  <a:lnTo>
                    <a:pt x="1" y="5"/>
                  </a:lnTo>
                  <a:lnTo>
                    <a:pt x="0" y="4"/>
                  </a:lnTo>
                  <a:lnTo>
                    <a:pt x="0" y="2"/>
                  </a:lnTo>
                  <a:lnTo>
                    <a:pt x="3" y="1"/>
                  </a:lnTo>
                  <a:lnTo>
                    <a:pt x="5" y="0"/>
                  </a:lnTo>
                  <a:lnTo>
                    <a:pt x="11" y="2"/>
                  </a:lnTo>
                  <a:lnTo>
                    <a:pt x="13" y="4"/>
                  </a:lnTo>
                  <a:lnTo>
                    <a:pt x="13" y="5"/>
                  </a:lnTo>
                  <a:lnTo>
                    <a:pt x="13" y="8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811">
              <a:extLst>
                <a:ext uri="{FF2B5EF4-FFF2-40B4-BE49-F238E27FC236}">
                  <a16:creationId xmlns:a16="http://schemas.microsoft.com/office/drawing/2014/main" id="{5EB4CC3C-4997-D72D-3075-76B836A73A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8" y="1436"/>
              <a:ext cx="4" cy="3"/>
            </a:xfrm>
            <a:custGeom>
              <a:avLst/>
              <a:gdLst>
                <a:gd name="T0" fmla="*/ 10 w 12"/>
                <a:gd name="T1" fmla="*/ 7 h 10"/>
                <a:gd name="T2" fmla="*/ 12 w 12"/>
                <a:gd name="T3" fmla="*/ 5 h 10"/>
                <a:gd name="T4" fmla="*/ 11 w 12"/>
                <a:gd name="T5" fmla="*/ 4 h 10"/>
                <a:gd name="T6" fmla="*/ 7 w 12"/>
                <a:gd name="T7" fmla="*/ 0 h 10"/>
                <a:gd name="T8" fmla="*/ 5 w 12"/>
                <a:gd name="T9" fmla="*/ 1 h 10"/>
                <a:gd name="T10" fmla="*/ 1 w 12"/>
                <a:gd name="T11" fmla="*/ 3 h 10"/>
                <a:gd name="T12" fmla="*/ 0 w 12"/>
                <a:gd name="T13" fmla="*/ 6 h 10"/>
                <a:gd name="T14" fmla="*/ 1 w 12"/>
                <a:gd name="T15" fmla="*/ 9 h 10"/>
                <a:gd name="T16" fmla="*/ 2 w 12"/>
                <a:gd name="T17" fmla="*/ 9 h 10"/>
                <a:gd name="T18" fmla="*/ 5 w 12"/>
                <a:gd name="T19" fmla="*/ 10 h 10"/>
                <a:gd name="T20" fmla="*/ 7 w 12"/>
                <a:gd name="T21" fmla="*/ 9 h 10"/>
                <a:gd name="T22" fmla="*/ 10 w 12"/>
                <a:gd name="T23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10">
                  <a:moveTo>
                    <a:pt x="10" y="7"/>
                  </a:moveTo>
                  <a:lnTo>
                    <a:pt x="12" y="5"/>
                  </a:lnTo>
                  <a:lnTo>
                    <a:pt x="11" y="4"/>
                  </a:lnTo>
                  <a:lnTo>
                    <a:pt x="7" y="0"/>
                  </a:lnTo>
                  <a:lnTo>
                    <a:pt x="5" y="1"/>
                  </a:lnTo>
                  <a:lnTo>
                    <a:pt x="1" y="3"/>
                  </a:lnTo>
                  <a:lnTo>
                    <a:pt x="0" y="6"/>
                  </a:lnTo>
                  <a:lnTo>
                    <a:pt x="1" y="9"/>
                  </a:lnTo>
                  <a:lnTo>
                    <a:pt x="2" y="9"/>
                  </a:lnTo>
                  <a:lnTo>
                    <a:pt x="5" y="10"/>
                  </a:lnTo>
                  <a:lnTo>
                    <a:pt x="7" y="9"/>
                  </a:lnTo>
                  <a:lnTo>
                    <a:pt x="10" y="7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812">
              <a:extLst>
                <a:ext uri="{FF2B5EF4-FFF2-40B4-BE49-F238E27FC236}">
                  <a16:creationId xmlns:a16="http://schemas.microsoft.com/office/drawing/2014/main" id="{4F800F5B-F7E6-A98E-A8F9-8643F48AC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2" y="1426"/>
              <a:ext cx="6" cy="3"/>
            </a:xfrm>
            <a:custGeom>
              <a:avLst/>
              <a:gdLst>
                <a:gd name="T0" fmla="*/ 16 w 16"/>
                <a:gd name="T1" fmla="*/ 3 h 7"/>
                <a:gd name="T2" fmla="*/ 12 w 16"/>
                <a:gd name="T3" fmla="*/ 7 h 7"/>
                <a:gd name="T4" fmla="*/ 9 w 16"/>
                <a:gd name="T5" fmla="*/ 7 h 7"/>
                <a:gd name="T6" fmla="*/ 6 w 16"/>
                <a:gd name="T7" fmla="*/ 6 h 7"/>
                <a:gd name="T8" fmla="*/ 2 w 16"/>
                <a:gd name="T9" fmla="*/ 7 h 7"/>
                <a:gd name="T10" fmla="*/ 0 w 16"/>
                <a:gd name="T11" fmla="*/ 5 h 7"/>
                <a:gd name="T12" fmla="*/ 2 w 16"/>
                <a:gd name="T13" fmla="*/ 4 h 7"/>
                <a:gd name="T14" fmla="*/ 6 w 16"/>
                <a:gd name="T15" fmla="*/ 2 h 7"/>
                <a:gd name="T16" fmla="*/ 9 w 16"/>
                <a:gd name="T17" fmla="*/ 1 h 7"/>
                <a:gd name="T18" fmla="*/ 11 w 16"/>
                <a:gd name="T19" fmla="*/ 0 h 7"/>
                <a:gd name="T20" fmla="*/ 15 w 16"/>
                <a:gd name="T21" fmla="*/ 1 h 7"/>
                <a:gd name="T22" fmla="*/ 16 w 16"/>
                <a:gd name="T23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" h="7">
                  <a:moveTo>
                    <a:pt x="16" y="3"/>
                  </a:moveTo>
                  <a:lnTo>
                    <a:pt x="12" y="7"/>
                  </a:lnTo>
                  <a:lnTo>
                    <a:pt x="9" y="7"/>
                  </a:lnTo>
                  <a:lnTo>
                    <a:pt x="6" y="6"/>
                  </a:lnTo>
                  <a:lnTo>
                    <a:pt x="2" y="7"/>
                  </a:lnTo>
                  <a:lnTo>
                    <a:pt x="0" y="5"/>
                  </a:lnTo>
                  <a:lnTo>
                    <a:pt x="2" y="4"/>
                  </a:lnTo>
                  <a:lnTo>
                    <a:pt x="6" y="2"/>
                  </a:lnTo>
                  <a:lnTo>
                    <a:pt x="9" y="1"/>
                  </a:lnTo>
                  <a:lnTo>
                    <a:pt x="11" y="0"/>
                  </a:lnTo>
                  <a:lnTo>
                    <a:pt x="15" y="1"/>
                  </a:lnTo>
                  <a:lnTo>
                    <a:pt x="16" y="3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813">
              <a:extLst>
                <a:ext uri="{FF2B5EF4-FFF2-40B4-BE49-F238E27FC236}">
                  <a16:creationId xmlns:a16="http://schemas.microsoft.com/office/drawing/2014/main" id="{93406045-F311-18EE-BDC6-8B60E925FC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2" y="1444"/>
              <a:ext cx="3" cy="2"/>
            </a:xfrm>
            <a:custGeom>
              <a:avLst/>
              <a:gdLst>
                <a:gd name="T0" fmla="*/ 5 w 9"/>
                <a:gd name="T1" fmla="*/ 2 h 6"/>
                <a:gd name="T2" fmla="*/ 9 w 9"/>
                <a:gd name="T3" fmla="*/ 2 h 6"/>
                <a:gd name="T4" fmla="*/ 9 w 9"/>
                <a:gd name="T5" fmla="*/ 4 h 6"/>
                <a:gd name="T6" fmla="*/ 7 w 9"/>
                <a:gd name="T7" fmla="*/ 4 h 6"/>
                <a:gd name="T8" fmla="*/ 7 w 9"/>
                <a:gd name="T9" fmla="*/ 5 h 6"/>
                <a:gd name="T10" fmla="*/ 6 w 9"/>
                <a:gd name="T11" fmla="*/ 5 h 6"/>
                <a:gd name="T12" fmla="*/ 6 w 9"/>
                <a:gd name="T13" fmla="*/ 6 h 6"/>
                <a:gd name="T14" fmla="*/ 3 w 9"/>
                <a:gd name="T15" fmla="*/ 5 h 6"/>
                <a:gd name="T16" fmla="*/ 0 w 9"/>
                <a:gd name="T17" fmla="*/ 2 h 6"/>
                <a:gd name="T18" fmla="*/ 1 w 9"/>
                <a:gd name="T19" fmla="*/ 0 h 6"/>
                <a:gd name="T20" fmla="*/ 3 w 9"/>
                <a:gd name="T21" fmla="*/ 1 h 6"/>
                <a:gd name="T22" fmla="*/ 5 w 9"/>
                <a:gd name="T23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6">
                  <a:moveTo>
                    <a:pt x="5" y="2"/>
                  </a:moveTo>
                  <a:lnTo>
                    <a:pt x="9" y="2"/>
                  </a:lnTo>
                  <a:lnTo>
                    <a:pt x="9" y="4"/>
                  </a:lnTo>
                  <a:lnTo>
                    <a:pt x="7" y="4"/>
                  </a:lnTo>
                  <a:lnTo>
                    <a:pt x="7" y="5"/>
                  </a:lnTo>
                  <a:lnTo>
                    <a:pt x="6" y="5"/>
                  </a:lnTo>
                  <a:lnTo>
                    <a:pt x="6" y="6"/>
                  </a:lnTo>
                  <a:lnTo>
                    <a:pt x="3" y="5"/>
                  </a:lnTo>
                  <a:lnTo>
                    <a:pt x="0" y="2"/>
                  </a:lnTo>
                  <a:lnTo>
                    <a:pt x="1" y="0"/>
                  </a:lnTo>
                  <a:lnTo>
                    <a:pt x="3" y="1"/>
                  </a:lnTo>
                  <a:lnTo>
                    <a:pt x="5" y="2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814">
              <a:extLst>
                <a:ext uri="{FF2B5EF4-FFF2-40B4-BE49-F238E27FC236}">
                  <a16:creationId xmlns:a16="http://schemas.microsoft.com/office/drawing/2014/main" id="{C7F41E7F-6B75-848A-AA8C-5792043E1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9" y="1422"/>
              <a:ext cx="2" cy="1"/>
            </a:xfrm>
            <a:custGeom>
              <a:avLst/>
              <a:gdLst>
                <a:gd name="T0" fmla="*/ 0 w 5"/>
                <a:gd name="T1" fmla="*/ 3 h 4"/>
                <a:gd name="T2" fmla="*/ 2 w 5"/>
                <a:gd name="T3" fmla="*/ 4 h 4"/>
                <a:gd name="T4" fmla="*/ 5 w 5"/>
                <a:gd name="T5" fmla="*/ 3 h 4"/>
                <a:gd name="T6" fmla="*/ 4 w 5"/>
                <a:gd name="T7" fmla="*/ 0 h 4"/>
                <a:gd name="T8" fmla="*/ 2 w 5"/>
                <a:gd name="T9" fmla="*/ 0 h 4"/>
                <a:gd name="T10" fmla="*/ 0 w 5"/>
                <a:gd name="T11" fmla="*/ 0 h 4"/>
                <a:gd name="T12" fmla="*/ 0 w 5"/>
                <a:gd name="T13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4">
                  <a:moveTo>
                    <a:pt x="0" y="3"/>
                  </a:moveTo>
                  <a:lnTo>
                    <a:pt x="2" y="4"/>
                  </a:lnTo>
                  <a:lnTo>
                    <a:pt x="5" y="3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3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815">
              <a:extLst>
                <a:ext uri="{FF2B5EF4-FFF2-40B4-BE49-F238E27FC236}">
                  <a16:creationId xmlns:a16="http://schemas.microsoft.com/office/drawing/2014/main" id="{C26412BF-DE88-5A34-7901-E8485F9987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5" y="1445"/>
              <a:ext cx="3" cy="1"/>
            </a:xfrm>
            <a:custGeom>
              <a:avLst/>
              <a:gdLst>
                <a:gd name="T0" fmla="*/ 2 w 10"/>
                <a:gd name="T1" fmla="*/ 2 h 5"/>
                <a:gd name="T2" fmla="*/ 0 w 10"/>
                <a:gd name="T3" fmla="*/ 4 h 5"/>
                <a:gd name="T4" fmla="*/ 1 w 10"/>
                <a:gd name="T5" fmla="*/ 5 h 5"/>
                <a:gd name="T6" fmla="*/ 3 w 10"/>
                <a:gd name="T7" fmla="*/ 5 h 5"/>
                <a:gd name="T8" fmla="*/ 5 w 10"/>
                <a:gd name="T9" fmla="*/ 4 h 5"/>
                <a:gd name="T10" fmla="*/ 8 w 10"/>
                <a:gd name="T11" fmla="*/ 4 h 5"/>
                <a:gd name="T12" fmla="*/ 10 w 10"/>
                <a:gd name="T13" fmla="*/ 0 h 5"/>
                <a:gd name="T14" fmla="*/ 6 w 10"/>
                <a:gd name="T15" fmla="*/ 1 h 5"/>
                <a:gd name="T16" fmla="*/ 2 w 10"/>
                <a:gd name="T1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5">
                  <a:moveTo>
                    <a:pt x="2" y="2"/>
                  </a:moveTo>
                  <a:lnTo>
                    <a:pt x="0" y="4"/>
                  </a:lnTo>
                  <a:lnTo>
                    <a:pt x="1" y="5"/>
                  </a:lnTo>
                  <a:lnTo>
                    <a:pt x="3" y="5"/>
                  </a:lnTo>
                  <a:lnTo>
                    <a:pt x="5" y="4"/>
                  </a:lnTo>
                  <a:lnTo>
                    <a:pt x="8" y="4"/>
                  </a:lnTo>
                  <a:lnTo>
                    <a:pt x="10" y="0"/>
                  </a:lnTo>
                  <a:lnTo>
                    <a:pt x="6" y="1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816">
              <a:extLst>
                <a:ext uri="{FF2B5EF4-FFF2-40B4-BE49-F238E27FC236}">
                  <a16:creationId xmlns:a16="http://schemas.microsoft.com/office/drawing/2014/main" id="{F2860818-C885-2A03-3250-F06629B857FA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5" y="1445"/>
              <a:ext cx="3" cy="1"/>
            </a:xfrm>
            <a:custGeom>
              <a:avLst/>
              <a:gdLst>
                <a:gd name="T0" fmla="*/ 2 w 10"/>
                <a:gd name="T1" fmla="*/ 2 h 5"/>
                <a:gd name="T2" fmla="*/ 6 w 10"/>
                <a:gd name="T3" fmla="*/ 1 h 5"/>
                <a:gd name="T4" fmla="*/ 10 w 10"/>
                <a:gd name="T5" fmla="*/ 0 h 5"/>
                <a:gd name="T6" fmla="*/ 8 w 10"/>
                <a:gd name="T7" fmla="*/ 4 h 5"/>
                <a:gd name="T8" fmla="*/ 5 w 10"/>
                <a:gd name="T9" fmla="*/ 4 h 5"/>
                <a:gd name="T10" fmla="*/ 3 w 10"/>
                <a:gd name="T11" fmla="*/ 5 h 5"/>
                <a:gd name="T12" fmla="*/ 1 w 10"/>
                <a:gd name="T13" fmla="*/ 5 h 5"/>
                <a:gd name="T14" fmla="*/ 0 w 10"/>
                <a:gd name="T15" fmla="*/ 4 h 5"/>
                <a:gd name="T16" fmla="*/ 2 w 10"/>
                <a:gd name="T1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5">
                  <a:moveTo>
                    <a:pt x="2" y="2"/>
                  </a:moveTo>
                  <a:lnTo>
                    <a:pt x="6" y="1"/>
                  </a:lnTo>
                  <a:lnTo>
                    <a:pt x="10" y="0"/>
                  </a:lnTo>
                  <a:lnTo>
                    <a:pt x="8" y="4"/>
                  </a:lnTo>
                  <a:lnTo>
                    <a:pt x="5" y="4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4"/>
                  </a:lnTo>
                  <a:lnTo>
                    <a:pt x="2" y="2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817">
              <a:extLst>
                <a:ext uri="{FF2B5EF4-FFF2-40B4-BE49-F238E27FC236}">
                  <a16:creationId xmlns:a16="http://schemas.microsoft.com/office/drawing/2014/main" id="{406A7DEA-E3C3-4366-92EC-042E0C8ED7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2" y="595"/>
              <a:ext cx="59" cy="18"/>
            </a:xfrm>
            <a:custGeom>
              <a:avLst/>
              <a:gdLst>
                <a:gd name="T0" fmla="*/ 158 w 178"/>
                <a:gd name="T1" fmla="*/ 48 h 54"/>
                <a:gd name="T2" fmla="*/ 161 w 178"/>
                <a:gd name="T3" fmla="*/ 51 h 54"/>
                <a:gd name="T4" fmla="*/ 171 w 178"/>
                <a:gd name="T5" fmla="*/ 48 h 54"/>
                <a:gd name="T6" fmla="*/ 173 w 178"/>
                <a:gd name="T7" fmla="*/ 49 h 54"/>
                <a:gd name="T8" fmla="*/ 174 w 178"/>
                <a:gd name="T9" fmla="*/ 48 h 54"/>
                <a:gd name="T10" fmla="*/ 161 w 178"/>
                <a:gd name="T11" fmla="*/ 44 h 54"/>
                <a:gd name="T12" fmla="*/ 160 w 178"/>
                <a:gd name="T13" fmla="*/ 46 h 54"/>
                <a:gd name="T14" fmla="*/ 73 w 178"/>
                <a:gd name="T15" fmla="*/ 26 h 54"/>
                <a:gd name="T16" fmla="*/ 67 w 178"/>
                <a:gd name="T17" fmla="*/ 20 h 54"/>
                <a:gd name="T18" fmla="*/ 71 w 178"/>
                <a:gd name="T19" fmla="*/ 8 h 54"/>
                <a:gd name="T20" fmla="*/ 76 w 178"/>
                <a:gd name="T21" fmla="*/ 5 h 54"/>
                <a:gd name="T22" fmla="*/ 88 w 178"/>
                <a:gd name="T23" fmla="*/ 4 h 54"/>
                <a:gd name="T24" fmla="*/ 178 w 178"/>
                <a:gd name="T25" fmla="*/ 28 h 54"/>
                <a:gd name="T26" fmla="*/ 178 w 178"/>
                <a:gd name="T27" fmla="*/ 26 h 54"/>
                <a:gd name="T28" fmla="*/ 103 w 178"/>
                <a:gd name="T29" fmla="*/ 6 h 54"/>
                <a:gd name="T30" fmla="*/ 88 w 178"/>
                <a:gd name="T31" fmla="*/ 0 h 54"/>
                <a:gd name="T32" fmla="*/ 68 w 178"/>
                <a:gd name="T33" fmla="*/ 4 h 54"/>
                <a:gd name="T34" fmla="*/ 63 w 178"/>
                <a:gd name="T35" fmla="*/ 15 h 54"/>
                <a:gd name="T36" fmla="*/ 54 w 178"/>
                <a:gd name="T37" fmla="*/ 28 h 54"/>
                <a:gd name="T38" fmla="*/ 48 w 178"/>
                <a:gd name="T39" fmla="*/ 25 h 54"/>
                <a:gd name="T40" fmla="*/ 39 w 178"/>
                <a:gd name="T41" fmla="*/ 31 h 54"/>
                <a:gd name="T42" fmla="*/ 24 w 178"/>
                <a:gd name="T43" fmla="*/ 28 h 54"/>
                <a:gd name="T44" fmla="*/ 26 w 178"/>
                <a:gd name="T45" fmla="*/ 25 h 54"/>
                <a:gd name="T46" fmla="*/ 12 w 178"/>
                <a:gd name="T47" fmla="*/ 20 h 54"/>
                <a:gd name="T48" fmla="*/ 13 w 178"/>
                <a:gd name="T49" fmla="*/ 11 h 54"/>
                <a:gd name="T50" fmla="*/ 5 w 178"/>
                <a:gd name="T51" fmla="*/ 14 h 54"/>
                <a:gd name="T52" fmla="*/ 0 w 178"/>
                <a:gd name="T53" fmla="*/ 11 h 54"/>
                <a:gd name="T54" fmla="*/ 1 w 178"/>
                <a:gd name="T55" fmla="*/ 18 h 54"/>
                <a:gd name="T56" fmla="*/ 5 w 178"/>
                <a:gd name="T57" fmla="*/ 18 h 54"/>
                <a:gd name="T58" fmla="*/ 5 w 178"/>
                <a:gd name="T59" fmla="*/ 19 h 54"/>
                <a:gd name="T60" fmla="*/ 15 w 178"/>
                <a:gd name="T61" fmla="*/ 31 h 54"/>
                <a:gd name="T62" fmla="*/ 36 w 178"/>
                <a:gd name="T63" fmla="*/ 36 h 54"/>
                <a:gd name="T64" fmla="*/ 43 w 178"/>
                <a:gd name="T65" fmla="*/ 35 h 54"/>
                <a:gd name="T66" fmla="*/ 53 w 178"/>
                <a:gd name="T67" fmla="*/ 31 h 54"/>
                <a:gd name="T68" fmla="*/ 55 w 178"/>
                <a:gd name="T69" fmla="*/ 28 h 54"/>
                <a:gd name="T70" fmla="*/ 60 w 178"/>
                <a:gd name="T71" fmla="*/ 29 h 54"/>
                <a:gd name="T72" fmla="*/ 60 w 178"/>
                <a:gd name="T73" fmla="*/ 33 h 54"/>
                <a:gd name="T74" fmla="*/ 66 w 178"/>
                <a:gd name="T75" fmla="*/ 43 h 54"/>
                <a:gd name="T76" fmla="*/ 62 w 178"/>
                <a:gd name="T77" fmla="*/ 52 h 54"/>
                <a:gd name="T78" fmla="*/ 69 w 178"/>
                <a:gd name="T79" fmla="*/ 52 h 54"/>
                <a:gd name="T80" fmla="*/ 72 w 178"/>
                <a:gd name="T81" fmla="*/ 54 h 54"/>
                <a:gd name="T82" fmla="*/ 74 w 178"/>
                <a:gd name="T83" fmla="*/ 54 h 54"/>
                <a:gd name="T84" fmla="*/ 71 w 178"/>
                <a:gd name="T85" fmla="*/ 42 h 54"/>
                <a:gd name="T86" fmla="*/ 65 w 178"/>
                <a:gd name="T87" fmla="*/ 29 h 54"/>
                <a:gd name="T88" fmla="*/ 158 w 178"/>
                <a:gd name="T89" fmla="*/ 4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78" h="54">
                  <a:moveTo>
                    <a:pt x="158" y="48"/>
                  </a:moveTo>
                  <a:lnTo>
                    <a:pt x="161" y="51"/>
                  </a:lnTo>
                  <a:lnTo>
                    <a:pt x="171" y="48"/>
                  </a:lnTo>
                  <a:lnTo>
                    <a:pt x="173" y="49"/>
                  </a:lnTo>
                  <a:lnTo>
                    <a:pt x="174" y="48"/>
                  </a:lnTo>
                  <a:lnTo>
                    <a:pt x="161" y="44"/>
                  </a:lnTo>
                  <a:lnTo>
                    <a:pt x="160" y="46"/>
                  </a:lnTo>
                  <a:lnTo>
                    <a:pt x="73" y="26"/>
                  </a:lnTo>
                  <a:lnTo>
                    <a:pt x="67" y="20"/>
                  </a:lnTo>
                  <a:lnTo>
                    <a:pt x="71" y="8"/>
                  </a:lnTo>
                  <a:lnTo>
                    <a:pt x="76" y="5"/>
                  </a:lnTo>
                  <a:lnTo>
                    <a:pt x="88" y="4"/>
                  </a:lnTo>
                  <a:lnTo>
                    <a:pt x="178" y="28"/>
                  </a:lnTo>
                  <a:lnTo>
                    <a:pt x="178" y="26"/>
                  </a:lnTo>
                  <a:lnTo>
                    <a:pt x="103" y="6"/>
                  </a:lnTo>
                  <a:lnTo>
                    <a:pt x="88" y="0"/>
                  </a:lnTo>
                  <a:lnTo>
                    <a:pt x="68" y="4"/>
                  </a:lnTo>
                  <a:lnTo>
                    <a:pt x="63" y="15"/>
                  </a:lnTo>
                  <a:lnTo>
                    <a:pt x="54" y="28"/>
                  </a:lnTo>
                  <a:lnTo>
                    <a:pt x="48" y="25"/>
                  </a:lnTo>
                  <a:lnTo>
                    <a:pt x="39" y="31"/>
                  </a:lnTo>
                  <a:lnTo>
                    <a:pt x="24" y="28"/>
                  </a:lnTo>
                  <a:lnTo>
                    <a:pt x="26" y="25"/>
                  </a:lnTo>
                  <a:lnTo>
                    <a:pt x="12" y="20"/>
                  </a:lnTo>
                  <a:lnTo>
                    <a:pt x="13" y="11"/>
                  </a:lnTo>
                  <a:lnTo>
                    <a:pt x="5" y="14"/>
                  </a:lnTo>
                  <a:lnTo>
                    <a:pt x="0" y="11"/>
                  </a:lnTo>
                  <a:lnTo>
                    <a:pt x="1" y="18"/>
                  </a:lnTo>
                  <a:lnTo>
                    <a:pt x="5" y="18"/>
                  </a:lnTo>
                  <a:lnTo>
                    <a:pt x="5" y="19"/>
                  </a:lnTo>
                  <a:lnTo>
                    <a:pt x="15" y="31"/>
                  </a:lnTo>
                  <a:lnTo>
                    <a:pt x="36" y="36"/>
                  </a:lnTo>
                  <a:lnTo>
                    <a:pt x="43" y="35"/>
                  </a:lnTo>
                  <a:lnTo>
                    <a:pt x="53" y="31"/>
                  </a:lnTo>
                  <a:lnTo>
                    <a:pt x="55" y="28"/>
                  </a:lnTo>
                  <a:lnTo>
                    <a:pt x="60" y="29"/>
                  </a:lnTo>
                  <a:lnTo>
                    <a:pt x="60" y="33"/>
                  </a:lnTo>
                  <a:lnTo>
                    <a:pt x="66" y="43"/>
                  </a:lnTo>
                  <a:lnTo>
                    <a:pt x="62" y="52"/>
                  </a:lnTo>
                  <a:lnTo>
                    <a:pt x="69" y="52"/>
                  </a:lnTo>
                  <a:lnTo>
                    <a:pt x="72" y="54"/>
                  </a:lnTo>
                  <a:lnTo>
                    <a:pt x="74" y="54"/>
                  </a:lnTo>
                  <a:lnTo>
                    <a:pt x="71" y="42"/>
                  </a:lnTo>
                  <a:lnTo>
                    <a:pt x="65" y="29"/>
                  </a:lnTo>
                  <a:lnTo>
                    <a:pt x="158" y="48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818">
              <a:extLst>
                <a:ext uri="{FF2B5EF4-FFF2-40B4-BE49-F238E27FC236}">
                  <a16:creationId xmlns:a16="http://schemas.microsoft.com/office/drawing/2014/main" id="{1FCB43BF-CFE7-678E-991C-59DD774232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2" y="595"/>
              <a:ext cx="59" cy="18"/>
            </a:xfrm>
            <a:custGeom>
              <a:avLst/>
              <a:gdLst>
                <a:gd name="T0" fmla="*/ 161 w 178"/>
                <a:gd name="T1" fmla="*/ 51 h 54"/>
                <a:gd name="T2" fmla="*/ 171 w 178"/>
                <a:gd name="T3" fmla="*/ 48 h 54"/>
                <a:gd name="T4" fmla="*/ 173 w 178"/>
                <a:gd name="T5" fmla="*/ 49 h 54"/>
                <a:gd name="T6" fmla="*/ 174 w 178"/>
                <a:gd name="T7" fmla="*/ 48 h 54"/>
                <a:gd name="T8" fmla="*/ 161 w 178"/>
                <a:gd name="T9" fmla="*/ 44 h 54"/>
                <a:gd name="T10" fmla="*/ 160 w 178"/>
                <a:gd name="T11" fmla="*/ 46 h 54"/>
                <a:gd name="T12" fmla="*/ 73 w 178"/>
                <a:gd name="T13" fmla="*/ 26 h 54"/>
                <a:gd name="T14" fmla="*/ 67 w 178"/>
                <a:gd name="T15" fmla="*/ 20 h 54"/>
                <a:gd name="T16" fmla="*/ 71 w 178"/>
                <a:gd name="T17" fmla="*/ 8 h 54"/>
                <a:gd name="T18" fmla="*/ 76 w 178"/>
                <a:gd name="T19" fmla="*/ 5 h 54"/>
                <a:gd name="T20" fmla="*/ 88 w 178"/>
                <a:gd name="T21" fmla="*/ 4 h 54"/>
                <a:gd name="T22" fmla="*/ 178 w 178"/>
                <a:gd name="T23" fmla="*/ 28 h 54"/>
                <a:gd name="T24" fmla="*/ 178 w 178"/>
                <a:gd name="T25" fmla="*/ 26 h 54"/>
                <a:gd name="T26" fmla="*/ 103 w 178"/>
                <a:gd name="T27" fmla="*/ 6 h 54"/>
                <a:gd name="T28" fmla="*/ 88 w 178"/>
                <a:gd name="T29" fmla="*/ 0 h 54"/>
                <a:gd name="T30" fmla="*/ 68 w 178"/>
                <a:gd name="T31" fmla="*/ 4 h 54"/>
                <a:gd name="T32" fmla="*/ 63 w 178"/>
                <a:gd name="T33" fmla="*/ 15 h 54"/>
                <a:gd name="T34" fmla="*/ 54 w 178"/>
                <a:gd name="T35" fmla="*/ 28 h 54"/>
                <a:gd name="T36" fmla="*/ 48 w 178"/>
                <a:gd name="T37" fmla="*/ 25 h 54"/>
                <a:gd name="T38" fmla="*/ 39 w 178"/>
                <a:gd name="T39" fmla="*/ 31 h 54"/>
                <a:gd name="T40" fmla="*/ 24 w 178"/>
                <a:gd name="T41" fmla="*/ 28 h 54"/>
                <a:gd name="T42" fmla="*/ 26 w 178"/>
                <a:gd name="T43" fmla="*/ 25 h 54"/>
                <a:gd name="T44" fmla="*/ 12 w 178"/>
                <a:gd name="T45" fmla="*/ 20 h 54"/>
                <a:gd name="T46" fmla="*/ 13 w 178"/>
                <a:gd name="T47" fmla="*/ 11 h 54"/>
                <a:gd name="T48" fmla="*/ 5 w 178"/>
                <a:gd name="T49" fmla="*/ 14 h 54"/>
                <a:gd name="T50" fmla="*/ 0 w 178"/>
                <a:gd name="T51" fmla="*/ 11 h 54"/>
                <a:gd name="T52" fmla="*/ 1 w 178"/>
                <a:gd name="T53" fmla="*/ 18 h 54"/>
                <a:gd name="T54" fmla="*/ 5 w 178"/>
                <a:gd name="T55" fmla="*/ 18 h 54"/>
                <a:gd name="T56" fmla="*/ 5 w 178"/>
                <a:gd name="T57" fmla="*/ 19 h 54"/>
                <a:gd name="T58" fmla="*/ 15 w 178"/>
                <a:gd name="T59" fmla="*/ 31 h 54"/>
                <a:gd name="T60" fmla="*/ 36 w 178"/>
                <a:gd name="T61" fmla="*/ 36 h 54"/>
                <a:gd name="T62" fmla="*/ 43 w 178"/>
                <a:gd name="T63" fmla="*/ 35 h 54"/>
                <a:gd name="T64" fmla="*/ 53 w 178"/>
                <a:gd name="T65" fmla="*/ 31 h 54"/>
                <a:gd name="T66" fmla="*/ 55 w 178"/>
                <a:gd name="T67" fmla="*/ 28 h 54"/>
                <a:gd name="T68" fmla="*/ 60 w 178"/>
                <a:gd name="T69" fmla="*/ 29 h 54"/>
                <a:gd name="T70" fmla="*/ 60 w 178"/>
                <a:gd name="T71" fmla="*/ 33 h 54"/>
                <a:gd name="T72" fmla="*/ 66 w 178"/>
                <a:gd name="T73" fmla="*/ 43 h 54"/>
                <a:gd name="T74" fmla="*/ 62 w 178"/>
                <a:gd name="T75" fmla="*/ 52 h 54"/>
                <a:gd name="T76" fmla="*/ 69 w 178"/>
                <a:gd name="T77" fmla="*/ 52 h 54"/>
                <a:gd name="T78" fmla="*/ 72 w 178"/>
                <a:gd name="T79" fmla="*/ 54 h 54"/>
                <a:gd name="T80" fmla="*/ 74 w 178"/>
                <a:gd name="T81" fmla="*/ 54 h 54"/>
                <a:gd name="T82" fmla="*/ 71 w 178"/>
                <a:gd name="T83" fmla="*/ 42 h 54"/>
                <a:gd name="T84" fmla="*/ 65 w 178"/>
                <a:gd name="T85" fmla="*/ 29 h 54"/>
                <a:gd name="T86" fmla="*/ 158 w 178"/>
                <a:gd name="T87" fmla="*/ 48 h 54"/>
                <a:gd name="T88" fmla="*/ 161 w 178"/>
                <a:gd name="T89" fmla="*/ 5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78" h="54">
                  <a:moveTo>
                    <a:pt x="161" y="51"/>
                  </a:moveTo>
                  <a:lnTo>
                    <a:pt x="171" y="48"/>
                  </a:lnTo>
                  <a:lnTo>
                    <a:pt x="173" y="49"/>
                  </a:lnTo>
                  <a:lnTo>
                    <a:pt x="174" y="48"/>
                  </a:lnTo>
                  <a:lnTo>
                    <a:pt x="161" y="44"/>
                  </a:lnTo>
                  <a:lnTo>
                    <a:pt x="160" y="46"/>
                  </a:lnTo>
                  <a:lnTo>
                    <a:pt x="73" y="26"/>
                  </a:lnTo>
                  <a:lnTo>
                    <a:pt x="67" y="20"/>
                  </a:lnTo>
                  <a:lnTo>
                    <a:pt x="71" y="8"/>
                  </a:lnTo>
                  <a:lnTo>
                    <a:pt x="76" y="5"/>
                  </a:lnTo>
                  <a:lnTo>
                    <a:pt x="88" y="4"/>
                  </a:lnTo>
                  <a:lnTo>
                    <a:pt x="178" y="28"/>
                  </a:lnTo>
                  <a:lnTo>
                    <a:pt x="178" y="26"/>
                  </a:lnTo>
                  <a:lnTo>
                    <a:pt x="103" y="6"/>
                  </a:lnTo>
                  <a:lnTo>
                    <a:pt x="88" y="0"/>
                  </a:lnTo>
                  <a:lnTo>
                    <a:pt x="68" y="4"/>
                  </a:lnTo>
                  <a:lnTo>
                    <a:pt x="63" y="15"/>
                  </a:lnTo>
                  <a:lnTo>
                    <a:pt x="54" y="28"/>
                  </a:lnTo>
                  <a:lnTo>
                    <a:pt x="48" y="25"/>
                  </a:lnTo>
                  <a:lnTo>
                    <a:pt x="39" y="31"/>
                  </a:lnTo>
                  <a:lnTo>
                    <a:pt x="24" y="28"/>
                  </a:lnTo>
                  <a:lnTo>
                    <a:pt x="26" y="25"/>
                  </a:lnTo>
                  <a:lnTo>
                    <a:pt x="12" y="20"/>
                  </a:lnTo>
                  <a:lnTo>
                    <a:pt x="13" y="11"/>
                  </a:lnTo>
                  <a:lnTo>
                    <a:pt x="5" y="14"/>
                  </a:lnTo>
                  <a:lnTo>
                    <a:pt x="0" y="11"/>
                  </a:lnTo>
                  <a:lnTo>
                    <a:pt x="1" y="18"/>
                  </a:lnTo>
                  <a:lnTo>
                    <a:pt x="5" y="18"/>
                  </a:lnTo>
                  <a:lnTo>
                    <a:pt x="5" y="19"/>
                  </a:lnTo>
                  <a:lnTo>
                    <a:pt x="15" y="31"/>
                  </a:lnTo>
                  <a:lnTo>
                    <a:pt x="36" y="36"/>
                  </a:lnTo>
                  <a:lnTo>
                    <a:pt x="43" y="35"/>
                  </a:lnTo>
                  <a:lnTo>
                    <a:pt x="53" y="31"/>
                  </a:lnTo>
                  <a:lnTo>
                    <a:pt x="55" y="28"/>
                  </a:lnTo>
                  <a:lnTo>
                    <a:pt x="60" y="29"/>
                  </a:lnTo>
                  <a:lnTo>
                    <a:pt x="60" y="33"/>
                  </a:lnTo>
                  <a:lnTo>
                    <a:pt x="66" y="43"/>
                  </a:lnTo>
                  <a:lnTo>
                    <a:pt x="62" y="52"/>
                  </a:lnTo>
                  <a:lnTo>
                    <a:pt x="69" y="52"/>
                  </a:lnTo>
                  <a:lnTo>
                    <a:pt x="72" y="54"/>
                  </a:lnTo>
                  <a:lnTo>
                    <a:pt x="74" y="54"/>
                  </a:lnTo>
                  <a:lnTo>
                    <a:pt x="71" y="42"/>
                  </a:lnTo>
                  <a:lnTo>
                    <a:pt x="65" y="29"/>
                  </a:lnTo>
                  <a:lnTo>
                    <a:pt x="158" y="48"/>
                  </a:lnTo>
                  <a:lnTo>
                    <a:pt x="161" y="51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819">
              <a:extLst>
                <a:ext uri="{FF2B5EF4-FFF2-40B4-BE49-F238E27FC236}">
                  <a16:creationId xmlns:a16="http://schemas.microsoft.com/office/drawing/2014/main" id="{74F58FD7-72B6-1A6F-5382-7ADB2A3486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7" y="2487"/>
              <a:ext cx="8" cy="5"/>
            </a:xfrm>
            <a:custGeom>
              <a:avLst/>
              <a:gdLst>
                <a:gd name="T0" fmla="*/ 8 w 24"/>
                <a:gd name="T1" fmla="*/ 3 h 13"/>
                <a:gd name="T2" fmla="*/ 6 w 24"/>
                <a:gd name="T3" fmla="*/ 3 h 13"/>
                <a:gd name="T4" fmla="*/ 4 w 24"/>
                <a:gd name="T5" fmla="*/ 1 h 13"/>
                <a:gd name="T6" fmla="*/ 1 w 24"/>
                <a:gd name="T7" fmla="*/ 0 h 13"/>
                <a:gd name="T8" fmla="*/ 0 w 24"/>
                <a:gd name="T9" fmla="*/ 1 h 13"/>
                <a:gd name="T10" fmla="*/ 0 w 24"/>
                <a:gd name="T11" fmla="*/ 7 h 13"/>
                <a:gd name="T12" fmla="*/ 0 w 24"/>
                <a:gd name="T13" fmla="*/ 9 h 13"/>
                <a:gd name="T14" fmla="*/ 3 w 24"/>
                <a:gd name="T15" fmla="*/ 9 h 13"/>
                <a:gd name="T16" fmla="*/ 9 w 24"/>
                <a:gd name="T17" fmla="*/ 11 h 13"/>
                <a:gd name="T18" fmla="*/ 14 w 24"/>
                <a:gd name="T19" fmla="*/ 13 h 13"/>
                <a:gd name="T20" fmla="*/ 23 w 24"/>
                <a:gd name="T21" fmla="*/ 11 h 13"/>
                <a:gd name="T22" fmla="*/ 23 w 24"/>
                <a:gd name="T23" fmla="*/ 10 h 13"/>
                <a:gd name="T24" fmla="*/ 24 w 24"/>
                <a:gd name="T25" fmla="*/ 10 h 13"/>
                <a:gd name="T26" fmla="*/ 23 w 24"/>
                <a:gd name="T27" fmla="*/ 8 h 13"/>
                <a:gd name="T28" fmla="*/ 20 w 24"/>
                <a:gd name="T29" fmla="*/ 6 h 13"/>
                <a:gd name="T30" fmla="*/ 16 w 24"/>
                <a:gd name="T31" fmla="*/ 4 h 13"/>
                <a:gd name="T32" fmla="*/ 13 w 24"/>
                <a:gd name="T33" fmla="*/ 4 h 13"/>
                <a:gd name="T34" fmla="*/ 8 w 24"/>
                <a:gd name="T35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" h="13">
                  <a:moveTo>
                    <a:pt x="8" y="3"/>
                  </a:moveTo>
                  <a:lnTo>
                    <a:pt x="6" y="3"/>
                  </a:lnTo>
                  <a:lnTo>
                    <a:pt x="4" y="1"/>
                  </a:lnTo>
                  <a:lnTo>
                    <a:pt x="1" y="0"/>
                  </a:lnTo>
                  <a:lnTo>
                    <a:pt x="0" y="1"/>
                  </a:lnTo>
                  <a:lnTo>
                    <a:pt x="0" y="7"/>
                  </a:lnTo>
                  <a:lnTo>
                    <a:pt x="0" y="9"/>
                  </a:lnTo>
                  <a:lnTo>
                    <a:pt x="3" y="9"/>
                  </a:lnTo>
                  <a:lnTo>
                    <a:pt x="9" y="11"/>
                  </a:lnTo>
                  <a:lnTo>
                    <a:pt x="14" y="13"/>
                  </a:lnTo>
                  <a:lnTo>
                    <a:pt x="23" y="11"/>
                  </a:lnTo>
                  <a:lnTo>
                    <a:pt x="23" y="10"/>
                  </a:lnTo>
                  <a:lnTo>
                    <a:pt x="24" y="10"/>
                  </a:lnTo>
                  <a:lnTo>
                    <a:pt x="23" y="8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3" y="4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820">
              <a:extLst>
                <a:ext uri="{FF2B5EF4-FFF2-40B4-BE49-F238E27FC236}">
                  <a16:creationId xmlns:a16="http://schemas.microsoft.com/office/drawing/2014/main" id="{D879C9AD-63DB-F48A-2B70-0605EBBAC4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7" y="2487"/>
              <a:ext cx="8" cy="5"/>
            </a:xfrm>
            <a:custGeom>
              <a:avLst/>
              <a:gdLst>
                <a:gd name="T0" fmla="*/ 4 w 24"/>
                <a:gd name="T1" fmla="*/ 1 h 13"/>
                <a:gd name="T2" fmla="*/ 1 w 24"/>
                <a:gd name="T3" fmla="*/ 0 h 13"/>
                <a:gd name="T4" fmla="*/ 0 w 24"/>
                <a:gd name="T5" fmla="*/ 1 h 13"/>
                <a:gd name="T6" fmla="*/ 0 w 24"/>
                <a:gd name="T7" fmla="*/ 7 h 13"/>
                <a:gd name="T8" fmla="*/ 0 w 24"/>
                <a:gd name="T9" fmla="*/ 9 h 13"/>
                <a:gd name="T10" fmla="*/ 3 w 24"/>
                <a:gd name="T11" fmla="*/ 9 h 13"/>
                <a:gd name="T12" fmla="*/ 9 w 24"/>
                <a:gd name="T13" fmla="*/ 11 h 13"/>
                <a:gd name="T14" fmla="*/ 14 w 24"/>
                <a:gd name="T15" fmla="*/ 13 h 13"/>
                <a:gd name="T16" fmla="*/ 23 w 24"/>
                <a:gd name="T17" fmla="*/ 11 h 13"/>
                <a:gd name="T18" fmla="*/ 23 w 24"/>
                <a:gd name="T19" fmla="*/ 10 h 13"/>
                <a:gd name="T20" fmla="*/ 24 w 24"/>
                <a:gd name="T21" fmla="*/ 10 h 13"/>
                <a:gd name="T22" fmla="*/ 23 w 24"/>
                <a:gd name="T23" fmla="*/ 8 h 13"/>
                <a:gd name="T24" fmla="*/ 20 w 24"/>
                <a:gd name="T25" fmla="*/ 6 h 13"/>
                <a:gd name="T26" fmla="*/ 16 w 24"/>
                <a:gd name="T27" fmla="*/ 4 h 13"/>
                <a:gd name="T28" fmla="*/ 13 w 24"/>
                <a:gd name="T29" fmla="*/ 4 h 13"/>
                <a:gd name="T30" fmla="*/ 8 w 24"/>
                <a:gd name="T31" fmla="*/ 3 h 13"/>
                <a:gd name="T32" fmla="*/ 6 w 24"/>
                <a:gd name="T33" fmla="*/ 3 h 13"/>
                <a:gd name="T34" fmla="*/ 4 w 24"/>
                <a:gd name="T35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" h="13">
                  <a:moveTo>
                    <a:pt x="4" y="1"/>
                  </a:moveTo>
                  <a:lnTo>
                    <a:pt x="1" y="0"/>
                  </a:lnTo>
                  <a:lnTo>
                    <a:pt x="0" y="1"/>
                  </a:lnTo>
                  <a:lnTo>
                    <a:pt x="0" y="7"/>
                  </a:lnTo>
                  <a:lnTo>
                    <a:pt x="0" y="9"/>
                  </a:lnTo>
                  <a:lnTo>
                    <a:pt x="3" y="9"/>
                  </a:lnTo>
                  <a:lnTo>
                    <a:pt x="9" y="11"/>
                  </a:lnTo>
                  <a:lnTo>
                    <a:pt x="14" y="13"/>
                  </a:lnTo>
                  <a:lnTo>
                    <a:pt x="23" y="11"/>
                  </a:lnTo>
                  <a:lnTo>
                    <a:pt x="23" y="10"/>
                  </a:lnTo>
                  <a:lnTo>
                    <a:pt x="24" y="10"/>
                  </a:lnTo>
                  <a:lnTo>
                    <a:pt x="23" y="8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3" y="4"/>
                  </a:lnTo>
                  <a:lnTo>
                    <a:pt x="8" y="3"/>
                  </a:lnTo>
                  <a:lnTo>
                    <a:pt x="6" y="3"/>
                  </a:lnTo>
                  <a:lnTo>
                    <a:pt x="4" y="1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821">
              <a:extLst>
                <a:ext uri="{FF2B5EF4-FFF2-40B4-BE49-F238E27FC236}">
                  <a16:creationId xmlns:a16="http://schemas.microsoft.com/office/drawing/2014/main" id="{04967A65-FCD3-35DC-1B9C-846FFA3AA8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8" y="2204"/>
              <a:ext cx="41" cy="49"/>
            </a:xfrm>
            <a:custGeom>
              <a:avLst/>
              <a:gdLst>
                <a:gd name="T0" fmla="*/ 0 w 125"/>
                <a:gd name="T1" fmla="*/ 143 h 145"/>
                <a:gd name="T2" fmla="*/ 1 w 125"/>
                <a:gd name="T3" fmla="*/ 143 h 145"/>
                <a:gd name="T4" fmla="*/ 9 w 125"/>
                <a:gd name="T5" fmla="*/ 135 h 145"/>
                <a:gd name="T6" fmla="*/ 21 w 125"/>
                <a:gd name="T7" fmla="*/ 135 h 145"/>
                <a:gd name="T8" fmla="*/ 24 w 125"/>
                <a:gd name="T9" fmla="*/ 131 h 145"/>
                <a:gd name="T10" fmla="*/ 23 w 125"/>
                <a:gd name="T11" fmla="*/ 128 h 145"/>
                <a:gd name="T12" fmla="*/ 21 w 125"/>
                <a:gd name="T13" fmla="*/ 120 h 145"/>
                <a:gd name="T14" fmla="*/ 25 w 125"/>
                <a:gd name="T15" fmla="*/ 113 h 145"/>
                <a:gd name="T16" fmla="*/ 34 w 125"/>
                <a:gd name="T17" fmla="*/ 110 h 145"/>
                <a:gd name="T18" fmla="*/ 37 w 125"/>
                <a:gd name="T19" fmla="*/ 105 h 145"/>
                <a:gd name="T20" fmla="*/ 38 w 125"/>
                <a:gd name="T21" fmla="*/ 104 h 145"/>
                <a:gd name="T22" fmla="*/ 41 w 125"/>
                <a:gd name="T23" fmla="*/ 92 h 145"/>
                <a:gd name="T24" fmla="*/ 45 w 125"/>
                <a:gd name="T25" fmla="*/ 90 h 145"/>
                <a:gd name="T26" fmla="*/ 54 w 125"/>
                <a:gd name="T27" fmla="*/ 91 h 145"/>
                <a:gd name="T28" fmla="*/ 64 w 125"/>
                <a:gd name="T29" fmla="*/ 85 h 145"/>
                <a:gd name="T30" fmla="*/ 82 w 125"/>
                <a:gd name="T31" fmla="*/ 54 h 145"/>
                <a:gd name="T32" fmla="*/ 90 w 125"/>
                <a:gd name="T33" fmla="*/ 47 h 145"/>
                <a:gd name="T34" fmla="*/ 109 w 125"/>
                <a:gd name="T35" fmla="*/ 43 h 145"/>
                <a:gd name="T36" fmla="*/ 119 w 125"/>
                <a:gd name="T37" fmla="*/ 34 h 145"/>
                <a:gd name="T38" fmla="*/ 120 w 125"/>
                <a:gd name="T39" fmla="*/ 27 h 145"/>
                <a:gd name="T40" fmla="*/ 114 w 125"/>
                <a:gd name="T41" fmla="*/ 19 h 145"/>
                <a:gd name="T42" fmla="*/ 116 w 125"/>
                <a:gd name="T43" fmla="*/ 16 h 145"/>
                <a:gd name="T44" fmla="*/ 122 w 125"/>
                <a:gd name="T45" fmla="*/ 12 h 145"/>
                <a:gd name="T46" fmla="*/ 123 w 125"/>
                <a:gd name="T47" fmla="*/ 11 h 145"/>
                <a:gd name="T48" fmla="*/ 125 w 125"/>
                <a:gd name="T49" fmla="*/ 1 h 145"/>
                <a:gd name="T50" fmla="*/ 123 w 125"/>
                <a:gd name="T51" fmla="*/ 1 h 145"/>
                <a:gd name="T52" fmla="*/ 122 w 125"/>
                <a:gd name="T53" fmla="*/ 5 h 145"/>
                <a:gd name="T54" fmla="*/ 119 w 125"/>
                <a:gd name="T55" fmla="*/ 8 h 145"/>
                <a:gd name="T56" fmla="*/ 111 w 125"/>
                <a:gd name="T57" fmla="*/ 19 h 145"/>
                <a:gd name="T58" fmla="*/ 115 w 125"/>
                <a:gd name="T59" fmla="*/ 28 h 145"/>
                <a:gd name="T60" fmla="*/ 114 w 125"/>
                <a:gd name="T61" fmla="*/ 33 h 145"/>
                <a:gd name="T62" fmla="*/ 113 w 125"/>
                <a:gd name="T63" fmla="*/ 34 h 145"/>
                <a:gd name="T64" fmla="*/ 110 w 125"/>
                <a:gd name="T65" fmla="*/ 36 h 145"/>
                <a:gd name="T66" fmla="*/ 100 w 125"/>
                <a:gd name="T67" fmla="*/ 40 h 145"/>
                <a:gd name="T68" fmla="*/ 85 w 125"/>
                <a:gd name="T69" fmla="*/ 43 h 145"/>
                <a:gd name="T70" fmla="*/ 60 w 125"/>
                <a:gd name="T71" fmla="*/ 83 h 145"/>
                <a:gd name="T72" fmla="*/ 54 w 125"/>
                <a:gd name="T73" fmla="*/ 85 h 145"/>
                <a:gd name="T74" fmla="*/ 47 w 125"/>
                <a:gd name="T75" fmla="*/ 82 h 145"/>
                <a:gd name="T76" fmla="*/ 43 w 125"/>
                <a:gd name="T77" fmla="*/ 79 h 145"/>
                <a:gd name="T78" fmla="*/ 40 w 125"/>
                <a:gd name="T79" fmla="*/ 84 h 145"/>
                <a:gd name="T80" fmla="*/ 39 w 125"/>
                <a:gd name="T81" fmla="*/ 85 h 145"/>
                <a:gd name="T82" fmla="*/ 37 w 125"/>
                <a:gd name="T83" fmla="*/ 89 h 145"/>
                <a:gd name="T84" fmla="*/ 34 w 125"/>
                <a:gd name="T85" fmla="*/ 103 h 145"/>
                <a:gd name="T86" fmla="*/ 32 w 125"/>
                <a:gd name="T87" fmla="*/ 108 h 145"/>
                <a:gd name="T88" fmla="*/ 26 w 125"/>
                <a:gd name="T89" fmla="*/ 108 h 145"/>
                <a:gd name="T90" fmla="*/ 18 w 125"/>
                <a:gd name="T91" fmla="*/ 113 h 145"/>
                <a:gd name="T92" fmla="*/ 15 w 125"/>
                <a:gd name="T93" fmla="*/ 118 h 145"/>
                <a:gd name="T94" fmla="*/ 18 w 125"/>
                <a:gd name="T95" fmla="*/ 124 h 145"/>
                <a:gd name="T96" fmla="*/ 16 w 125"/>
                <a:gd name="T97" fmla="*/ 130 h 145"/>
                <a:gd name="T98" fmla="*/ 10 w 125"/>
                <a:gd name="T99" fmla="*/ 131 h 145"/>
                <a:gd name="T100" fmla="*/ 3 w 125"/>
                <a:gd name="T101" fmla="*/ 14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5" h="145">
                  <a:moveTo>
                    <a:pt x="3" y="140"/>
                  </a:moveTo>
                  <a:lnTo>
                    <a:pt x="0" y="143"/>
                  </a:lnTo>
                  <a:lnTo>
                    <a:pt x="0" y="145"/>
                  </a:lnTo>
                  <a:lnTo>
                    <a:pt x="1" y="143"/>
                  </a:lnTo>
                  <a:lnTo>
                    <a:pt x="5" y="141"/>
                  </a:lnTo>
                  <a:lnTo>
                    <a:pt x="9" y="135"/>
                  </a:lnTo>
                  <a:lnTo>
                    <a:pt x="16" y="135"/>
                  </a:lnTo>
                  <a:lnTo>
                    <a:pt x="21" y="135"/>
                  </a:lnTo>
                  <a:lnTo>
                    <a:pt x="23" y="133"/>
                  </a:lnTo>
                  <a:lnTo>
                    <a:pt x="24" y="131"/>
                  </a:lnTo>
                  <a:lnTo>
                    <a:pt x="23" y="129"/>
                  </a:lnTo>
                  <a:lnTo>
                    <a:pt x="23" y="128"/>
                  </a:lnTo>
                  <a:lnTo>
                    <a:pt x="22" y="126"/>
                  </a:lnTo>
                  <a:lnTo>
                    <a:pt x="21" y="120"/>
                  </a:lnTo>
                  <a:lnTo>
                    <a:pt x="23" y="116"/>
                  </a:lnTo>
                  <a:lnTo>
                    <a:pt x="25" y="113"/>
                  </a:lnTo>
                  <a:lnTo>
                    <a:pt x="30" y="112"/>
                  </a:lnTo>
                  <a:lnTo>
                    <a:pt x="34" y="110"/>
                  </a:lnTo>
                  <a:lnTo>
                    <a:pt x="37" y="108"/>
                  </a:lnTo>
                  <a:lnTo>
                    <a:pt x="37" y="105"/>
                  </a:lnTo>
                  <a:lnTo>
                    <a:pt x="37" y="104"/>
                  </a:lnTo>
                  <a:lnTo>
                    <a:pt x="38" y="104"/>
                  </a:lnTo>
                  <a:lnTo>
                    <a:pt x="39" y="100"/>
                  </a:lnTo>
                  <a:lnTo>
                    <a:pt x="41" y="92"/>
                  </a:lnTo>
                  <a:lnTo>
                    <a:pt x="43" y="90"/>
                  </a:lnTo>
                  <a:lnTo>
                    <a:pt x="45" y="90"/>
                  </a:lnTo>
                  <a:lnTo>
                    <a:pt x="52" y="91"/>
                  </a:lnTo>
                  <a:lnTo>
                    <a:pt x="54" y="91"/>
                  </a:lnTo>
                  <a:lnTo>
                    <a:pt x="57" y="90"/>
                  </a:lnTo>
                  <a:lnTo>
                    <a:pt x="64" y="85"/>
                  </a:lnTo>
                  <a:lnTo>
                    <a:pt x="76" y="64"/>
                  </a:lnTo>
                  <a:lnTo>
                    <a:pt x="82" y="54"/>
                  </a:lnTo>
                  <a:lnTo>
                    <a:pt x="85" y="50"/>
                  </a:lnTo>
                  <a:lnTo>
                    <a:pt x="90" y="47"/>
                  </a:lnTo>
                  <a:lnTo>
                    <a:pt x="98" y="44"/>
                  </a:lnTo>
                  <a:lnTo>
                    <a:pt x="109" y="43"/>
                  </a:lnTo>
                  <a:lnTo>
                    <a:pt x="113" y="40"/>
                  </a:lnTo>
                  <a:lnTo>
                    <a:pt x="119" y="34"/>
                  </a:lnTo>
                  <a:lnTo>
                    <a:pt x="120" y="30"/>
                  </a:lnTo>
                  <a:lnTo>
                    <a:pt x="120" y="27"/>
                  </a:lnTo>
                  <a:lnTo>
                    <a:pt x="116" y="23"/>
                  </a:lnTo>
                  <a:lnTo>
                    <a:pt x="114" y="19"/>
                  </a:lnTo>
                  <a:lnTo>
                    <a:pt x="114" y="17"/>
                  </a:lnTo>
                  <a:lnTo>
                    <a:pt x="116" y="16"/>
                  </a:lnTo>
                  <a:lnTo>
                    <a:pt x="118" y="13"/>
                  </a:lnTo>
                  <a:lnTo>
                    <a:pt x="122" y="12"/>
                  </a:lnTo>
                  <a:lnTo>
                    <a:pt x="122" y="11"/>
                  </a:lnTo>
                  <a:lnTo>
                    <a:pt x="123" y="11"/>
                  </a:lnTo>
                  <a:lnTo>
                    <a:pt x="124" y="8"/>
                  </a:lnTo>
                  <a:lnTo>
                    <a:pt x="125" y="1"/>
                  </a:lnTo>
                  <a:lnTo>
                    <a:pt x="123" y="0"/>
                  </a:lnTo>
                  <a:lnTo>
                    <a:pt x="123" y="1"/>
                  </a:lnTo>
                  <a:lnTo>
                    <a:pt x="122" y="3"/>
                  </a:lnTo>
                  <a:lnTo>
                    <a:pt x="122" y="5"/>
                  </a:lnTo>
                  <a:lnTo>
                    <a:pt x="120" y="6"/>
                  </a:lnTo>
                  <a:lnTo>
                    <a:pt x="119" y="8"/>
                  </a:lnTo>
                  <a:lnTo>
                    <a:pt x="112" y="16"/>
                  </a:lnTo>
                  <a:lnTo>
                    <a:pt x="111" y="19"/>
                  </a:lnTo>
                  <a:lnTo>
                    <a:pt x="114" y="26"/>
                  </a:lnTo>
                  <a:lnTo>
                    <a:pt x="115" y="28"/>
                  </a:lnTo>
                  <a:lnTo>
                    <a:pt x="115" y="31"/>
                  </a:lnTo>
                  <a:lnTo>
                    <a:pt x="114" y="33"/>
                  </a:lnTo>
                  <a:lnTo>
                    <a:pt x="113" y="33"/>
                  </a:lnTo>
                  <a:lnTo>
                    <a:pt x="113" y="34"/>
                  </a:lnTo>
                  <a:lnTo>
                    <a:pt x="113" y="36"/>
                  </a:lnTo>
                  <a:lnTo>
                    <a:pt x="110" y="36"/>
                  </a:lnTo>
                  <a:lnTo>
                    <a:pt x="106" y="38"/>
                  </a:lnTo>
                  <a:lnTo>
                    <a:pt x="100" y="40"/>
                  </a:lnTo>
                  <a:lnTo>
                    <a:pt x="93" y="42"/>
                  </a:lnTo>
                  <a:lnTo>
                    <a:pt x="85" y="43"/>
                  </a:lnTo>
                  <a:lnTo>
                    <a:pt x="81" y="50"/>
                  </a:lnTo>
                  <a:lnTo>
                    <a:pt x="60" y="83"/>
                  </a:lnTo>
                  <a:lnTo>
                    <a:pt x="56" y="84"/>
                  </a:lnTo>
                  <a:lnTo>
                    <a:pt x="54" y="85"/>
                  </a:lnTo>
                  <a:lnTo>
                    <a:pt x="49" y="84"/>
                  </a:lnTo>
                  <a:lnTo>
                    <a:pt x="47" y="82"/>
                  </a:lnTo>
                  <a:lnTo>
                    <a:pt x="46" y="81"/>
                  </a:lnTo>
                  <a:lnTo>
                    <a:pt x="43" y="79"/>
                  </a:lnTo>
                  <a:lnTo>
                    <a:pt x="41" y="80"/>
                  </a:lnTo>
                  <a:lnTo>
                    <a:pt x="40" y="84"/>
                  </a:lnTo>
                  <a:lnTo>
                    <a:pt x="39" y="84"/>
                  </a:lnTo>
                  <a:lnTo>
                    <a:pt x="39" y="85"/>
                  </a:lnTo>
                  <a:lnTo>
                    <a:pt x="39" y="88"/>
                  </a:lnTo>
                  <a:lnTo>
                    <a:pt x="37" y="89"/>
                  </a:lnTo>
                  <a:lnTo>
                    <a:pt x="36" y="92"/>
                  </a:lnTo>
                  <a:lnTo>
                    <a:pt x="34" y="103"/>
                  </a:lnTo>
                  <a:lnTo>
                    <a:pt x="33" y="105"/>
                  </a:lnTo>
                  <a:lnTo>
                    <a:pt x="32" y="108"/>
                  </a:lnTo>
                  <a:lnTo>
                    <a:pt x="28" y="108"/>
                  </a:lnTo>
                  <a:lnTo>
                    <a:pt x="26" y="108"/>
                  </a:lnTo>
                  <a:lnTo>
                    <a:pt x="22" y="108"/>
                  </a:lnTo>
                  <a:lnTo>
                    <a:pt x="18" y="113"/>
                  </a:lnTo>
                  <a:lnTo>
                    <a:pt x="15" y="115"/>
                  </a:lnTo>
                  <a:lnTo>
                    <a:pt x="15" y="118"/>
                  </a:lnTo>
                  <a:lnTo>
                    <a:pt x="17" y="122"/>
                  </a:lnTo>
                  <a:lnTo>
                    <a:pt x="18" y="124"/>
                  </a:lnTo>
                  <a:lnTo>
                    <a:pt x="18" y="130"/>
                  </a:lnTo>
                  <a:lnTo>
                    <a:pt x="16" y="130"/>
                  </a:lnTo>
                  <a:lnTo>
                    <a:pt x="14" y="131"/>
                  </a:lnTo>
                  <a:lnTo>
                    <a:pt x="10" y="131"/>
                  </a:lnTo>
                  <a:lnTo>
                    <a:pt x="8" y="132"/>
                  </a:lnTo>
                  <a:lnTo>
                    <a:pt x="3" y="140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822">
              <a:extLst>
                <a:ext uri="{FF2B5EF4-FFF2-40B4-BE49-F238E27FC236}">
                  <a16:creationId xmlns:a16="http://schemas.microsoft.com/office/drawing/2014/main" id="{2D7B6D82-C469-6DC6-642B-66F24B6446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8" y="2204"/>
              <a:ext cx="41" cy="49"/>
            </a:xfrm>
            <a:custGeom>
              <a:avLst/>
              <a:gdLst>
                <a:gd name="T0" fmla="*/ 9 w 125"/>
                <a:gd name="T1" fmla="*/ 135 h 145"/>
                <a:gd name="T2" fmla="*/ 21 w 125"/>
                <a:gd name="T3" fmla="*/ 135 h 145"/>
                <a:gd name="T4" fmla="*/ 24 w 125"/>
                <a:gd name="T5" fmla="*/ 131 h 145"/>
                <a:gd name="T6" fmla="*/ 23 w 125"/>
                <a:gd name="T7" fmla="*/ 128 h 145"/>
                <a:gd name="T8" fmla="*/ 21 w 125"/>
                <a:gd name="T9" fmla="*/ 120 h 145"/>
                <a:gd name="T10" fmla="*/ 25 w 125"/>
                <a:gd name="T11" fmla="*/ 113 h 145"/>
                <a:gd name="T12" fmla="*/ 34 w 125"/>
                <a:gd name="T13" fmla="*/ 110 h 145"/>
                <a:gd name="T14" fmla="*/ 37 w 125"/>
                <a:gd name="T15" fmla="*/ 105 h 145"/>
                <a:gd name="T16" fmla="*/ 38 w 125"/>
                <a:gd name="T17" fmla="*/ 104 h 145"/>
                <a:gd name="T18" fmla="*/ 41 w 125"/>
                <a:gd name="T19" fmla="*/ 92 h 145"/>
                <a:gd name="T20" fmla="*/ 45 w 125"/>
                <a:gd name="T21" fmla="*/ 90 h 145"/>
                <a:gd name="T22" fmla="*/ 54 w 125"/>
                <a:gd name="T23" fmla="*/ 91 h 145"/>
                <a:gd name="T24" fmla="*/ 64 w 125"/>
                <a:gd name="T25" fmla="*/ 85 h 145"/>
                <a:gd name="T26" fmla="*/ 82 w 125"/>
                <a:gd name="T27" fmla="*/ 54 h 145"/>
                <a:gd name="T28" fmla="*/ 90 w 125"/>
                <a:gd name="T29" fmla="*/ 47 h 145"/>
                <a:gd name="T30" fmla="*/ 109 w 125"/>
                <a:gd name="T31" fmla="*/ 43 h 145"/>
                <a:gd name="T32" fmla="*/ 119 w 125"/>
                <a:gd name="T33" fmla="*/ 34 h 145"/>
                <a:gd name="T34" fmla="*/ 120 w 125"/>
                <a:gd name="T35" fmla="*/ 27 h 145"/>
                <a:gd name="T36" fmla="*/ 114 w 125"/>
                <a:gd name="T37" fmla="*/ 19 h 145"/>
                <a:gd name="T38" fmla="*/ 116 w 125"/>
                <a:gd name="T39" fmla="*/ 16 h 145"/>
                <a:gd name="T40" fmla="*/ 122 w 125"/>
                <a:gd name="T41" fmla="*/ 12 h 145"/>
                <a:gd name="T42" fmla="*/ 123 w 125"/>
                <a:gd name="T43" fmla="*/ 11 h 145"/>
                <a:gd name="T44" fmla="*/ 125 w 125"/>
                <a:gd name="T45" fmla="*/ 1 h 145"/>
                <a:gd name="T46" fmla="*/ 123 w 125"/>
                <a:gd name="T47" fmla="*/ 1 h 145"/>
                <a:gd name="T48" fmla="*/ 122 w 125"/>
                <a:gd name="T49" fmla="*/ 5 h 145"/>
                <a:gd name="T50" fmla="*/ 119 w 125"/>
                <a:gd name="T51" fmla="*/ 8 h 145"/>
                <a:gd name="T52" fmla="*/ 111 w 125"/>
                <a:gd name="T53" fmla="*/ 19 h 145"/>
                <a:gd name="T54" fmla="*/ 115 w 125"/>
                <a:gd name="T55" fmla="*/ 28 h 145"/>
                <a:gd name="T56" fmla="*/ 114 w 125"/>
                <a:gd name="T57" fmla="*/ 33 h 145"/>
                <a:gd name="T58" fmla="*/ 113 w 125"/>
                <a:gd name="T59" fmla="*/ 34 h 145"/>
                <a:gd name="T60" fmla="*/ 110 w 125"/>
                <a:gd name="T61" fmla="*/ 36 h 145"/>
                <a:gd name="T62" fmla="*/ 100 w 125"/>
                <a:gd name="T63" fmla="*/ 40 h 145"/>
                <a:gd name="T64" fmla="*/ 85 w 125"/>
                <a:gd name="T65" fmla="*/ 43 h 145"/>
                <a:gd name="T66" fmla="*/ 60 w 125"/>
                <a:gd name="T67" fmla="*/ 83 h 145"/>
                <a:gd name="T68" fmla="*/ 54 w 125"/>
                <a:gd name="T69" fmla="*/ 85 h 145"/>
                <a:gd name="T70" fmla="*/ 47 w 125"/>
                <a:gd name="T71" fmla="*/ 82 h 145"/>
                <a:gd name="T72" fmla="*/ 43 w 125"/>
                <a:gd name="T73" fmla="*/ 79 h 145"/>
                <a:gd name="T74" fmla="*/ 40 w 125"/>
                <a:gd name="T75" fmla="*/ 84 h 145"/>
                <a:gd name="T76" fmla="*/ 39 w 125"/>
                <a:gd name="T77" fmla="*/ 85 h 145"/>
                <a:gd name="T78" fmla="*/ 37 w 125"/>
                <a:gd name="T79" fmla="*/ 89 h 145"/>
                <a:gd name="T80" fmla="*/ 34 w 125"/>
                <a:gd name="T81" fmla="*/ 103 h 145"/>
                <a:gd name="T82" fmla="*/ 32 w 125"/>
                <a:gd name="T83" fmla="*/ 108 h 145"/>
                <a:gd name="T84" fmla="*/ 26 w 125"/>
                <a:gd name="T85" fmla="*/ 108 h 145"/>
                <a:gd name="T86" fmla="*/ 18 w 125"/>
                <a:gd name="T87" fmla="*/ 113 h 145"/>
                <a:gd name="T88" fmla="*/ 15 w 125"/>
                <a:gd name="T89" fmla="*/ 118 h 145"/>
                <a:gd name="T90" fmla="*/ 18 w 125"/>
                <a:gd name="T91" fmla="*/ 124 h 145"/>
                <a:gd name="T92" fmla="*/ 16 w 125"/>
                <a:gd name="T93" fmla="*/ 130 h 145"/>
                <a:gd name="T94" fmla="*/ 10 w 125"/>
                <a:gd name="T95" fmla="*/ 131 h 145"/>
                <a:gd name="T96" fmla="*/ 3 w 125"/>
                <a:gd name="T97" fmla="*/ 140 h 145"/>
                <a:gd name="T98" fmla="*/ 0 w 125"/>
                <a:gd name="T99" fmla="*/ 145 h 145"/>
                <a:gd name="T100" fmla="*/ 5 w 125"/>
                <a:gd name="T101" fmla="*/ 14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5" h="145">
                  <a:moveTo>
                    <a:pt x="5" y="141"/>
                  </a:moveTo>
                  <a:lnTo>
                    <a:pt x="9" y="135"/>
                  </a:lnTo>
                  <a:lnTo>
                    <a:pt x="16" y="135"/>
                  </a:lnTo>
                  <a:lnTo>
                    <a:pt x="21" y="135"/>
                  </a:lnTo>
                  <a:lnTo>
                    <a:pt x="23" y="133"/>
                  </a:lnTo>
                  <a:lnTo>
                    <a:pt x="24" y="131"/>
                  </a:lnTo>
                  <a:lnTo>
                    <a:pt x="23" y="129"/>
                  </a:lnTo>
                  <a:lnTo>
                    <a:pt x="23" y="128"/>
                  </a:lnTo>
                  <a:lnTo>
                    <a:pt x="22" y="126"/>
                  </a:lnTo>
                  <a:lnTo>
                    <a:pt x="21" y="120"/>
                  </a:lnTo>
                  <a:lnTo>
                    <a:pt x="23" y="116"/>
                  </a:lnTo>
                  <a:lnTo>
                    <a:pt x="25" y="113"/>
                  </a:lnTo>
                  <a:lnTo>
                    <a:pt x="30" y="112"/>
                  </a:lnTo>
                  <a:lnTo>
                    <a:pt x="34" y="110"/>
                  </a:lnTo>
                  <a:lnTo>
                    <a:pt x="37" y="108"/>
                  </a:lnTo>
                  <a:lnTo>
                    <a:pt x="37" y="105"/>
                  </a:lnTo>
                  <a:lnTo>
                    <a:pt x="37" y="104"/>
                  </a:lnTo>
                  <a:lnTo>
                    <a:pt x="38" y="104"/>
                  </a:lnTo>
                  <a:lnTo>
                    <a:pt x="39" y="100"/>
                  </a:lnTo>
                  <a:lnTo>
                    <a:pt x="41" y="92"/>
                  </a:lnTo>
                  <a:lnTo>
                    <a:pt x="43" y="90"/>
                  </a:lnTo>
                  <a:lnTo>
                    <a:pt x="45" y="90"/>
                  </a:lnTo>
                  <a:lnTo>
                    <a:pt x="52" y="91"/>
                  </a:lnTo>
                  <a:lnTo>
                    <a:pt x="54" y="91"/>
                  </a:lnTo>
                  <a:lnTo>
                    <a:pt x="57" y="90"/>
                  </a:lnTo>
                  <a:lnTo>
                    <a:pt x="64" y="85"/>
                  </a:lnTo>
                  <a:lnTo>
                    <a:pt x="76" y="64"/>
                  </a:lnTo>
                  <a:lnTo>
                    <a:pt x="82" y="54"/>
                  </a:lnTo>
                  <a:lnTo>
                    <a:pt x="85" y="50"/>
                  </a:lnTo>
                  <a:lnTo>
                    <a:pt x="90" y="47"/>
                  </a:lnTo>
                  <a:lnTo>
                    <a:pt x="98" y="44"/>
                  </a:lnTo>
                  <a:lnTo>
                    <a:pt x="109" y="43"/>
                  </a:lnTo>
                  <a:lnTo>
                    <a:pt x="113" y="40"/>
                  </a:lnTo>
                  <a:lnTo>
                    <a:pt x="119" y="34"/>
                  </a:lnTo>
                  <a:lnTo>
                    <a:pt x="120" y="30"/>
                  </a:lnTo>
                  <a:lnTo>
                    <a:pt x="120" y="27"/>
                  </a:lnTo>
                  <a:lnTo>
                    <a:pt x="116" y="23"/>
                  </a:lnTo>
                  <a:lnTo>
                    <a:pt x="114" y="19"/>
                  </a:lnTo>
                  <a:lnTo>
                    <a:pt x="114" y="17"/>
                  </a:lnTo>
                  <a:lnTo>
                    <a:pt x="116" y="16"/>
                  </a:lnTo>
                  <a:lnTo>
                    <a:pt x="118" y="13"/>
                  </a:lnTo>
                  <a:lnTo>
                    <a:pt x="122" y="12"/>
                  </a:lnTo>
                  <a:lnTo>
                    <a:pt x="122" y="11"/>
                  </a:lnTo>
                  <a:lnTo>
                    <a:pt x="123" y="11"/>
                  </a:lnTo>
                  <a:lnTo>
                    <a:pt x="124" y="8"/>
                  </a:lnTo>
                  <a:lnTo>
                    <a:pt x="125" y="1"/>
                  </a:lnTo>
                  <a:lnTo>
                    <a:pt x="123" y="0"/>
                  </a:lnTo>
                  <a:lnTo>
                    <a:pt x="123" y="1"/>
                  </a:lnTo>
                  <a:lnTo>
                    <a:pt x="122" y="3"/>
                  </a:lnTo>
                  <a:lnTo>
                    <a:pt x="122" y="5"/>
                  </a:lnTo>
                  <a:lnTo>
                    <a:pt x="120" y="6"/>
                  </a:lnTo>
                  <a:lnTo>
                    <a:pt x="119" y="8"/>
                  </a:lnTo>
                  <a:lnTo>
                    <a:pt x="112" y="16"/>
                  </a:lnTo>
                  <a:lnTo>
                    <a:pt x="111" y="19"/>
                  </a:lnTo>
                  <a:lnTo>
                    <a:pt x="114" y="26"/>
                  </a:lnTo>
                  <a:lnTo>
                    <a:pt x="115" y="28"/>
                  </a:lnTo>
                  <a:lnTo>
                    <a:pt x="115" y="31"/>
                  </a:lnTo>
                  <a:lnTo>
                    <a:pt x="114" y="33"/>
                  </a:lnTo>
                  <a:lnTo>
                    <a:pt x="113" y="33"/>
                  </a:lnTo>
                  <a:lnTo>
                    <a:pt x="113" y="34"/>
                  </a:lnTo>
                  <a:lnTo>
                    <a:pt x="113" y="36"/>
                  </a:lnTo>
                  <a:lnTo>
                    <a:pt x="110" y="36"/>
                  </a:lnTo>
                  <a:lnTo>
                    <a:pt x="106" y="38"/>
                  </a:lnTo>
                  <a:lnTo>
                    <a:pt x="100" y="40"/>
                  </a:lnTo>
                  <a:lnTo>
                    <a:pt x="93" y="42"/>
                  </a:lnTo>
                  <a:lnTo>
                    <a:pt x="85" y="43"/>
                  </a:lnTo>
                  <a:lnTo>
                    <a:pt x="81" y="50"/>
                  </a:lnTo>
                  <a:lnTo>
                    <a:pt x="60" y="83"/>
                  </a:lnTo>
                  <a:lnTo>
                    <a:pt x="56" y="84"/>
                  </a:lnTo>
                  <a:lnTo>
                    <a:pt x="54" y="85"/>
                  </a:lnTo>
                  <a:lnTo>
                    <a:pt x="49" y="84"/>
                  </a:lnTo>
                  <a:lnTo>
                    <a:pt x="47" y="82"/>
                  </a:lnTo>
                  <a:lnTo>
                    <a:pt x="46" y="81"/>
                  </a:lnTo>
                  <a:lnTo>
                    <a:pt x="43" y="79"/>
                  </a:lnTo>
                  <a:lnTo>
                    <a:pt x="41" y="80"/>
                  </a:lnTo>
                  <a:lnTo>
                    <a:pt x="40" y="84"/>
                  </a:lnTo>
                  <a:lnTo>
                    <a:pt x="39" y="84"/>
                  </a:lnTo>
                  <a:lnTo>
                    <a:pt x="39" y="85"/>
                  </a:lnTo>
                  <a:lnTo>
                    <a:pt x="39" y="88"/>
                  </a:lnTo>
                  <a:lnTo>
                    <a:pt x="37" y="89"/>
                  </a:lnTo>
                  <a:lnTo>
                    <a:pt x="36" y="92"/>
                  </a:lnTo>
                  <a:lnTo>
                    <a:pt x="34" y="103"/>
                  </a:lnTo>
                  <a:lnTo>
                    <a:pt x="33" y="105"/>
                  </a:lnTo>
                  <a:lnTo>
                    <a:pt x="32" y="108"/>
                  </a:lnTo>
                  <a:lnTo>
                    <a:pt x="28" y="108"/>
                  </a:lnTo>
                  <a:lnTo>
                    <a:pt x="26" y="108"/>
                  </a:lnTo>
                  <a:lnTo>
                    <a:pt x="22" y="108"/>
                  </a:lnTo>
                  <a:lnTo>
                    <a:pt x="18" y="113"/>
                  </a:lnTo>
                  <a:lnTo>
                    <a:pt x="15" y="115"/>
                  </a:lnTo>
                  <a:lnTo>
                    <a:pt x="15" y="118"/>
                  </a:lnTo>
                  <a:lnTo>
                    <a:pt x="17" y="122"/>
                  </a:lnTo>
                  <a:lnTo>
                    <a:pt x="18" y="124"/>
                  </a:lnTo>
                  <a:lnTo>
                    <a:pt x="18" y="130"/>
                  </a:lnTo>
                  <a:lnTo>
                    <a:pt x="16" y="130"/>
                  </a:lnTo>
                  <a:lnTo>
                    <a:pt x="14" y="131"/>
                  </a:lnTo>
                  <a:lnTo>
                    <a:pt x="10" y="131"/>
                  </a:lnTo>
                  <a:lnTo>
                    <a:pt x="8" y="132"/>
                  </a:lnTo>
                  <a:lnTo>
                    <a:pt x="3" y="140"/>
                  </a:lnTo>
                  <a:lnTo>
                    <a:pt x="0" y="143"/>
                  </a:lnTo>
                  <a:lnTo>
                    <a:pt x="0" y="145"/>
                  </a:lnTo>
                  <a:lnTo>
                    <a:pt x="1" y="143"/>
                  </a:lnTo>
                  <a:lnTo>
                    <a:pt x="5" y="141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823">
              <a:extLst>
                <a:ext uri="{FF2B5EF4-FFF2-40B4-BE49-F238E27FC236}">
                  <a16:creationId xmlns:a16="http://schemas.microsoft.com/office/drawing/2014/main" id="{97F1C43E-7F11-6C3D-0D54-2137D9BF94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0" y="2253"/>
              <a:ext cx="51" cy="30"/>
            </a:xfrm>
            <a:custGeom>
              <a:avLst/>
              <a:gdLst>
                <a:gd name="T0" fmla="*/ 154 w 154"/>
                <a:gd name="T1" fmla="*/ 17 h 92"/>
                <a:gd name="T2" fmla="*/ 145 w 154"/>
                <a:gd name="T3" fmla="*/ 16 h 92"/>
                <a:gd name="T4" fmla="*/ 139 w 154"/>
                <a:gd name="T5" fmla="*/ 10 h 92"/>
                <a:gd name="T6" fmla="*/ 138 w 154"/>
                <a:gd name="T7" fmla="*/ 4 h 92"/>
                <a:gd name="T8" fmla="*/ 131 w 154"/>
                <a:gd name="T9" fmla="*/ 0 h 92"/>
                <a:gd name="T10" fmla="*/ 124 w 154"/>
                <a:gd name="T11" fmla="*/ 11 h 92"/>
                <a:gd name="T12" fmla="*/ 116 w 154"/>
                <a:gd name="T13" fmla="*/ 12 h 92"/>
                <a:gd name="T14" fmla="*/ 108 w 154"/>
                <a:gd name="T15" fmla="*/ 7 h 92"/>
                <a:gd name="T16" fmla="*/ 102 w 154"/>
                <a:gd name="T17" fmla="*/ 8 h 92"/>
                <a:gd name="T18" fmla="*/ 99 w 154"/>
                <a:gd name="T19" fmla="*/ 7 h 92"/>
                <a:gd name="T20" fmla="*/ 93 w 154"/>
                <a:gd name="T21" fmla="*/ 4 h 92"/>
                <a:gd name="T22" fmla="*/ 88 w 154"/>
                <a:gd name="T23" fmla="*/ 4 h 92"/>
                <a:gd name="T24" fmla="*/ 89 w 154"/>
                <a:gd name="T25" fmla="*/ 16 h 92"/>
                <a:gd name="T26" fmla="*/ 86 w 154"/>
                <a:gd name="T27" fmla="*/ 20 h 92"/>
                <a:gd name="T28" fmla="*/ 83 w 154"/>
                <a:gd name="T29" fmla="*/ 20 h 92"/>
                <a:gd name="T30" fmla="*/ 76 w 154"/>
                <a:gd name="T31" fmla="*/ 22 h 92"/>
                <a:gd name="T32" fmla="*/ 70 w 154"/>
                <a:gd name="T33" fmla="*/ 16 h 92"/>
                <a:gd name="T34" fmla="*/ 65 w 154"/>
                <a:gd name="T35" fmla="*/ 12 h 92"/>
                <a:gd name="T36" fmla="*/ 53 w 154"/>
                <a:gd name="T37" fmla="*/ 13 h 92"/>
                <a:gd name="T38" fmla="*/ 49 w 154"/>
                <a:gd name="T39" fmla="*/ 22 h 92"/>
                <a:gd name="T40" fmla="*/ 41 w 154"/>
                <a:gd name="T41" fmla="*/ 23 h 92"/>
                <a:gd name="T42" fmla="*/ 27 w 154"/>
                <a:gd name="T43" fmla="*/ 30 h 92"/>
                <a:gd name="T44" fmla="*/ 21 w 154"/>
                <a:gd name="T45" fmla="*/ 35 h 92"/>
                <a:gd name="T46" fmla="*/ 19 w 154"/>
                <a:gd name="T47" fmla="*/ 41 h 92"/>
                <a:gd name="T48" fmla="*/ 21 w 154"/>
                <a:gd name="T49" fmla="*/ 49 h 92"/>
                <a:gd name="T50" fmla="*/ 20 w 154"/>
                <a:gd name="T51" fmla="*/ 56 h 92"/>
                <a:gd name="T52" fmla="*/ 16 w 154"/>
                <a:gd name="T53" fmla="*/ 61 h 92"/>
                <a:gd name="T54" fmla="*/ 8 w 154"/>
                <a:gd name="T55" fmla="*/ 72 h 92"/>
                <a:gd name="T56" fmla="*/ 4 w 154"/>
                <a:gd name="T57" fmla="*/ 75 h 92"/>
                <a:gd name="T58" fmla="*/ 0 w 154"/>
                <a:gd name="T59" fmla="*/ 81 h 92"/>
                <a:gd name="T60" fmla="*/ 6 w 154"/>
                <a:gd name="T61" fmla="*/ 91 h 92"/>
                <a:gd name="T62" fmla="*/ 8 w 154"/>
                <a:gd name="T63" fmla="*/ 91 h 92"/>
                <a:gd name="T64" fmla="*/ 9 w 154"/>
                <a:gd name="T65" fmla="*/ 87 h 92"/>
                <a:gd name="T66" fmla="*/ 21 w 154"/>
                <a:gd name="T67" fmla="*/ 62 h 92"/>
                <a:gd name="T68" fmla="*/ 24 w 154"/>
                <a:gd name="T69" fmla="*/ 51 h 92"/>
                <a:gd name="T70" fmla="*/ 23 w 154"/>
                <a:gd name="T71" fmla="*/ 43 h 92"/>
                <a:gd name="T72" fmla="*/ 50 w 154"/>
                <a:gd name="T73" fmla="*/ 26 h 92"/>
                <a:gd name="T74" fmla="*/ 59 w 154"/>
                <a:gd name="T75" fmla="*/ 15 h 92"/>
                <a:gd name="T76" fmla="*/ 69 w 154"/>
                <a:gd name="T77" fmla="*/ 22 h 92"/>
                <a:gd name="T78" fmla="*/ 72 w 154"/>
                <a:gd name="T79" fmla="*/ 26 h 92"/>
                <a:gd name="T80" fmla="*/ 78 w 154"/>
                <a:gd name="T81" fmla="*/ 26 h 92"/>
                <a:gd name="T82" fmla="*/ 86 w 154"/>
                <a:gd name="T83" fmla="*/ 25 h 92"/>
                <a:gd name="T84" fmla="*/ 89 w 154"/>
                <a:gd name="T85" fmla="*/ 22 h 92"/>
                <a:gd name="T86" fmla="*/ 93 w 154"/>
                <a:gd name="T87" fmla="*/ 22 h 92"/>
                <a:gd name="T88" fmla="*/ 93 w 154"/>
                <a:gd name="T89" fmla="*/ 7 h 92"/>
                <a:gd name="T90" fmla="*/ 97 w 154"/>
                <a:gd name="T91" fmla="*/ 9 h 92"/>
                <a:gd name="T92" fmla="*/ 116 w 154"/>
                <a:gd name="T93" fmla="*/ 15 h 92"/>
                <a:gd name="T94" fmla="*/ 124 w 154"/>
                <a:gd name="T95" fmla="*/ 16 h 92"/>
                <a:gd name="T96" fmla="*/ 130 w 154"/>
                <a:gd name="T97" fmla="*/ 9 h 92"/>
                <a:gd name="T98" fmla="*/ 134 w 154"/>
                <a:gd name="T99" fmla="*/ 7 h 92"/>
                <a:gd name="T100" fmla="*/ 136 w 154"/>
                <a:gd name="T101" fmla="*/ 14 h 92"/>
                <a:gd name="T102" fmla="*/ 140 w 154"/>
                <a:gd name="T103" fmla="*/ 20 h 92"/>
                <a:gd name="T104" fmla="*/ 145 w 154"/>
                <a:gd name="T105" fmla="*/ 20 h 92"/>
                <a:gd name="T106" fmla="*/ 152 w 154"/>
                <a:gd name="T107" fmla="*/ 21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4" h="92">
                  <a:moveTo>
                    <a:pt x="152" y="21"/>
                  </a:moveTo>
                  <a:lnTo>
                    <a:pt x="154" y="17"/>
                  </a:lnTo>
                  <a:lnTo>
                    <a:pt x="153" y="17"/>
                  </a:lnTo>
                  <a:lnTo>
                    <a:pt x="145" y="16"/>
                  </a:lnTo>
                  <a:lnTo>
                    <a:pt x="140" y="13"/>
                  </a:lnTo>
                  <a:lnTo>
                    <a:pt x="139" y="10"/>
                  </a:lnTo>
                  <a:lnTo>
                    <a:pt x="138" y="6"/>
                  </a:lnTo>
                  <a:lnTo>
                    <a:pt x="138" y="4"/>
                  </a:lnTo>
                  <a:lnTo>
                    <a:pt x="136" y="1"/>
                  </a:lnTo>
                  <a:lnTo>
                    <a:pt x="131" y="0"/>
                  </a:lnTo>
                  <a:lnTo>
                    <a:pt x="130" y="4"/>
                  </a:lnTo>
                  <a:lnTo>
                    <a:pt x="124" y="11"/>
                  </a:lnTo>
                  <a:lnTo>
                    <a:pt x="119" y="13"/>
                  </a:lnTo>
                  <a:lnTo>
                    <a:pt x="116" y="12"/>
                  </a:lnTo>
                  <a:lnTo>
                    <a:pt x="112" y="8"/>
                  </a:lnTo>
                  <a:lnTo>
                    <a:pt x="108" y="7"/>
                  </a:lnTo>
                  <a:lnTo>
                    <a:pt x="104" y="8"/>
                  </a:lnTo>
                  <a:lnTo>
                    <a:pt x="102" y="8"/>
                  </a:lnTo>
                  <a:lnTo>
                    <a:pt x="101" y="8"/>
                  </a:lnTo>
                  <a:lnTo>
                    <a:pt x="99" y="7"/>
                  </a:lnTo>
                  <a:lnTo>
                    <a:pt x="98" y="7"/>
                  </a:lnTo>
                  <a:lnTo>
                    <a:pt x="93" y="4"/>
                  </a:lnTo>
                  <a:lnTo>
                    <a:pt x="89" y="3"/>
                  </a:lnTo>
                  <a:lnTo>
                    <a:pt x="88" y="4"/>
                  </a:lnTo>
                  <a:lnTo>
                    <a:pt x="88" y="8"/>
                  </a:lnTo>
                  <a:lnTo>
                    <a:pt x="89" y="16"/>
                  </a:lnTo>
                  <a:lnTo>
                    <a:pt x="87" y="17"/>
                  </a:lnTo>
                  <a:lnTo>
                    <a:pt x="86" y="20"/>
                  </a:lnTo>
                  <a:lnTo>
                    <a:pt x="84" y="20"/>
                  </a:lnTo>
                  <a:lnTo>
                    <a:pt x="83" y="20"/>
                  </a:lnTo>
                  <a:lnTo>
                    <a:pt x="83" y="21"/>
                  </a:lnTo>
                  <a:lnTo>
                    <a:pt x="76" y="22"/>
                  </a:lnTo>
                  <a:lnTo>
                    <a:pt x="72" y="20"/>
                  </a:lnTo>
                  <a:lnTo>
                    <a:pt x="70" y="16"/>
                  </a:lnTo>
                  <a:lnTo>
                    <a:pt x="67" y="13"/>
                  </a:lnTo>
                  <a:lnTo>
                    <a:pt x="65" y="12"/>
                  </a:lnTo>
                  <a:lnTo>
                    <a:pt x="56" y="12"/>
                  </a:lnTo>
                  <a:lnTo>
                    <a:pt x="53" y="13"/>
                  </a:lnTo>
                  <a:lnTo>
                    <a:pt x="51" y="15"/>
                  </a:lnTo>
                  <a:lnTo>
                    <a:pt x="49" y="22"/>
                  </a:lnTo>
                  <a:lnTo>
                    <a:pt x="44" y="22"/>
                  </a:lnTo>
                  <a:lnTo>
                    <a:pt x="41" y="23"/>
                  </a:lnTo>
                  <a:lnTo>
                    <a:pt x="38" y="25"/>
                  </a:lnTo>
                  <a:lnTo>
                    <a:pt x="27" y="30"/>
                  </a:lnTo>
                  <a:lnTo>
                    <a:pt x="23" y="32"/>
                  </a:lnTo>
                  <a:lnTo>
                    <a:pt x="21" y="35"/>
                  </a:lnTo>
                  <a:lnTo>
                    <a:pt x="19" y="38"/>
                  </a:lnTo>
                  <a:lnTo>
                    <a:pt x="19" y="41"/>
                  </a:lnTo>
                  <a:lnTo>
                    <a:pt x="19" y="46"/>
                  </a:lnTo>
                  <a:lnTo>
                    <a:pt x="21" y="49"/>
                  </a:lnTo>
                  <a:lnTo>
                    <a:pt x="21" y="52"/>
                  </a:lnTo>
                  <a:lnTo>
                    <a:pt x="20" y="56"/>
                  </a:lnTo>
                  <a:lnTo>
                    <a:pt x="18" y="58"/>
                  </a:lnTo>
                  <a:lnTo>
                    <a:pt x="16" y="61"/>
                  </a:lnTo>
                  <a:lnTo>
                    <a:pt x="12" y="65"/>
                  </a:lnTo>
                  <a:lnTo>
                    <a:pt x="8" y="72"/>
                  </a:lnTo>
                  <a:lnTo>
                    <a:pt x="6" y="74"/>
                  </a:lnTo>
                  <a:lnTo>
                    <a:pt x="4" y="75"/>
                  </a:lnTo>
                  <a:lnTo>
                    <a:pt x="3" y="78"/>
                  </a:lnTo>
                  <a:lnTo>
                    <a:pt x="0" y="81"/>
                  </a:lnTo>
                  <a:lnTo>
                    <a:pt x="1" y="85"/>
                  </a:lnTo>
                  <a:lnTo>
                    <a:pt x="6" y="91"/>
                  </a:lnTo>
                  <a:lnTo>
                    <a:pt x="6" y="92"/>
                  </a:lnTo>
                  <a:lnTo>
                    <a:pt x="8" y="91"/>
                  </a:lnTo>
                  <a:lnTo>
                    <a:pt x="9" y="88"/>
                  </a:lnTo>
                  <a:lnTo>
                    <a:pt x="9" y="87"/>
                  </a:lnTo>
                  <a:lnTo>
                    <a:pt x="10" y="77"/>
                  </a:lnTo>
                  <a:lnTo>
                    <a:pt x="21" y="62"/>
                  </a:lnTo>
                  <a:lnTo>
                    <a:pt x="24" y="54"/>
                  </a:lnTo>
                  <a:lnTo>
                    <a:pt x="24" y="51"/>
                  </a:lnTo>
                  <a:lnTo>
                    <a:pt x="25" y="50"/>
                  </a:lnTo>
                  <a:lnTo>
                    <a:pt x="23" y="43"/>
                  </a:lnTo>
                  <a:lnTo>
                    <a:pt x="27" y="38"/>
                  </a:lnTo>
                  <a:lnTo>
                    <a:pt x="50" y="26"/>
                  </a:lnTo>
                  <a:lnTo>
                    <a:pt x="54" y="17"/>
                  </a:lnTo>
                  <a:lnTo>
                    <a:pt x="59" y="15"/>
                  </a:lnTo>
                  <a:lnTo>
                    <a:pt x="64" y="16"/>
                  </a:lnTo>
                  <a:lnTo>
                    <a:pt x="69" y="22"/>
                  </a:lnTo>
                  <a:lnTo>
                    <a:pt x="69" y="24"/>
                  </a:lnTo>
                  <a:lnTo>
                    <a:pt x="72" y="26"/>
                  </a:lnTo>
                  <a:lnTo>
                    <a:pt x="74" y="26"/>
                  </a:lnTo>
                  <a:lnTo>
                    <a:pt x="78" y="26"/>
                  </a:lnTo>
                  <a:lnTo>
                    <a:pt x="82" y="25"/>
                  </a:lnTo>
                  <a:lnTo>
                    <a:pt x="86" y="25"/>
                  </a:lnTo>
                  <a:lnTo>
                    <a:pt x="89" y="23"/>
                  </a:lnTo>
                  <a:lnTo>
                    <a:pt x="89" y="22"/>
                  </a:lnTo>
                  <a:lnTo>
                    <a:pt x="91" y="22"/>
                  </a:lnTo>
                  <a:lnTo>
                    <a:pt x="93" y="22"/>
                  </a:lnTo>
                  <a:lnTo>
                    <a:pt x="94" y="11"/>
                  </a:lnTo>
                  <a:lnTo>
                    <a:pt x="93" y="7"/>
                  </a:lnTo>
                  <a:lnTo>
                    <a:pt x="94" y="7"/>
                  </a:lnTo>
                  <a:lnTo>
                    <a:pt x="97" y="9"/>
                  </a:lnTo>
                  <a:lnTo>
                    <a:pt x="112" y="15"/>
                  </a:lnTo>
                  <a:lnTo>
                    <a:pt x="116" y="15"/>
                  </a:lnTo>
                  <a:lnTo>
                    <a:pt x="120" y="16"/>
                  </a:lnTo>
                  <a:lnTo>
                    <a:pt x="124" y="16"/>
                  </a:lnTo>
                  <a:lnTo>
                    <a:pt x="126" y="14"/>
                  </a:lnTo>
                  <a:lnTo>
                    <a:pt x="130" y="9"/>
                  </a:lnTo>
                  <a:lnTo>
                    <a:pt x="134" y="6"/>
                  </a:lnTo>
                  <a:lnTo>
                    <a:pt x="134" y="7"/>
                  </a:lnTo>
                  <a:lnTo>
                    <a:pt x="135" y="12"/>
                  </a:lnTo>
                  <a:lnTo>
                    <a:pt x="136" y="14"/>
                  </a:lnTo>
                  <a:lnTo>
                    <a:pt x="138" y="17"/>
                  </a:lnTo>
                  <a:lnTo>
                    <a:pt x="140" y="20"/>
                  </a:lnTo>
                  <a:lnTo>
                    <a:pt x="144" y="20"/>
                  </a:lnTo>
                  <a:lnTo>
                    <a:pt x="145" y="20"/>
                  </a:lnTo>
                  <a:lnTo>
                    <a:pt x="147" y="21"/>
                  </a:lnTo>
                  <a:lnTo>
                    <a:pt x="152" y="21"/>
                  </a:lnTo>
                  <a:close/>
                </a:path>
              </a:pathLst>
            </a:custGeom>
            <a:solidFill>
              <a:srgbClr val="C6E9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824">
              <a:extLst>
                <a:ext uri="{FF2B5EF4-FFF2-40B4-BE49-F238E27FC236}">
                  <a16:creationId xmlns:a16="http://schemas.microsoft.com/office/drawing/2014/main" id="{4832C013-21FD-E40B-0DB1-0DFC6F5DEE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0" y="2253"/>
              <a:ext cx="51" cy="30"/>
            </a:xfrm>
            <a:custGeom>
              <a:avLst/>
              <a:gdLst>
                <a:gd name="T0" fmla="*/ 147 w 154"/>
                <a:gd name="T1" fmla="*/ 21 h 92"/>
                <a:gd name="T2" fmla="*/ 144 w 154"/>
                <a:gd name="T3" fmla="*/ 20 h 92"/>
                <a:gd name="T4" fmla="*/ 138 w 154"/>
                <a:gd name="T5" fmla="*/ 17 h 92"/>
                <a:gd name="T6" fmla="*/ 135 w 154"/>
                <a:gd name="T7" fmla="*/ 12 h 92"/>
                <a:gd name="T8" fmla="*/ 134 w 154"/>
                <a:gd name="T9" fmla="*/ 6 h 92"/>
                <a:gd name="T10" fmla="*/ 126 w 154"/>
                <a:gd name="T11" fmla="*/ 14 h 92"/>
                <a:gd name="T12" fmla="*/ 120 w 154"/>
                <a:gd name="T13" fmla="*/ 16 h 92"/>
                <a:gd name="T14" fmla="*/ 112 w 154"/>
                <a:gd name="T15" fmla="*/ 15 h 92"/>
                <a:gd name="T16" fmla="*/ 94 w 154"/>
                <a:gd name="T17" fmla="*/ 7 h 92"/>
                <a:gd name="T18" fmla="*/ 94 w 154"/>
                <a:gd name="T19" fmla="*/ 11 h 92"/>
                <a:gd name="T20" fmla="*/ 91 w 154"/>
                <a:gd name="T21" fmla="*/ 22 h 92"/>
                <a:gd name="T22" fmla="*/ 89 w 154"/>
                <a:gd name="T23" fmla="*/ 23 h 92"/>
                <a:gd name="T24" fmla="*/ 82 w 154"/>
                <a:gd name="T25" fmla="*/ 25 h 92"/>
                <a:gd name="T26" fmla="*/ 74 w 154"/>
                <a:gd name="T27" fmla="*/ 26 h 92"/>
                <a:gd name="T28" fmla="*/ 69 w 154"/>
                <a:gd name="T29" fmla="*/ 24 h 92"/>
                <a:gd name="T30" fmla="*/ 64 w 154"/>
                <a:gd name="T31" fmla="*/ 16 h 92"/>
                <a:gd name="T32" fmla="*/ 54 w 154"/>
                <a:gd name="T33" fmla="*/ 17 h 92"/>
                <a:gd name="T34" fmla="*/ 27 w 154"/>
                <a:gd name="T35" fmla="*/ 38 h 92"/>
                <a:gd name="T36" fmla="*/ 25 w 154"/>
                <a:gd name="T37" fmla="*/ 50 h 92"/>
                <a:gd name="T38" fmla="*/ 24 w 154"/>
                <a:gd name="T39" fmla="*/ 54 h 92"/>
                <a:gd name="T40" fmla="*/ 10 w 154"/>
                <a:gd name="T41" fmla="*/ 77 h 92"/>
                <a:gd name="T42" fmla="*/ 9 w 154"/>
                <a:gd name="T43" fmla="*/ 88 h 92"/>
                <a:gd name="T44" fmla="*/ 6 w 154"/>
                <a:gd name="T45" fmla="*/ 92 h 92"/>
                <a:gd name="T46" fmla="*/ 1 w 154"/>
                <a:gd name="T47" fmla="*/ 85 h 92"/>
                <a:gd name="T48" fmla="*/ 3 w 154"/>
                <a:gd name="T49" fmla="*/ 78 h 92"/>
                <a:gd name="T50" fmla="*/ 6 w 154"/>
                <a:gd name="T51" fmla="*/ 74 h 92"/>
                <a:gd name="T52" fmla="*/ 12 w 154"/>
                <a:gd name="T53" fmla="*/ 65 h 92"/>
                <a:gd name="T54" fmla="*/ 18 w 154"/>
                <a:gd name="T55" fmla="*/ 58 h 92"/>
                <a:gd name="T56" fmla="*/ 21 w 154"/>
                <a:gd name="T57" fmla="*/ 52 h 92"/>
                <a:gd name="T58" fmla="*/ 19 w 154"/>
                <a:gd name="T59" fmla="*/ 46 h 92"/>
                <a:gd name="T60" fmla="*/ 19 w 154"/>
                <a:gd name="T61" fmla="*/ 38 h 92"/>
                <a:gd name="T62" fmla="*/ 23 w 154"/>
                <a:gd name="T63" fmla="*/ 32 h 92"/>
                <a:gd name="T64" fmla="*/ 38 w 154"/>
                <a:gd name="T65" fmla="*/ 25 h 92"/>
                <a:gd name="T66" fmla="*/ 44 w 154"/>
                <a:gd name="T67" fmla="*/ 22 h 92"/>
                <a:gd name="T68" fmla="*/ 51 w 154"/>
                <a:gd name="T69" fmla="*/ 15 h 92"/>
                <a:gd name="T70" fmla="*/ 56 w 154"/>
                <a:gd name="T71" fmla="*/ 12 h 92"/>
                <a:gd name="T72" fmla="*/ 67 w 154"/>
                <a:gd name="T73" fmla="*/ 13 h 92"/>
                <a:gd name="T74" fmla="*/ 72 w 154"/>
                <a:gd name="T75" fmla="*/ 20 h 92"/>
                <a:gd name="T76" fmla="*/ 83 w 154"/>
                <a:gd name="T77" fmla="*/ 21 h 92"/>
                <a:gd name="T78" fmla="*/ 84 w 154"/>
                <a:gd name="T79" fmla="*/ 20 h 92"/>
                <a:gd name="T80" fmla="*/ 87 w 154"/>
                <a:gd name="T81" fmla="*/ 17 h 92"/>
                <a:gd name="T82" fmla="*/ 88 w 154"/>
                <a:gd name="T83" fmla="*/ 8 h 92"/>
                <a:gd name="T84" fmla="*/ 89 w 154"/>
                <a:gd name="T85" fmla="*/ 3 h 92"/>
                <a:gd name="T86" fmla="*/ 98 w 154"/>
                <a:gd name="T87" fmla="*/ 7 h 92"/>
                <a:gd name="T88" fmla="*/ 101 w 154"/>
                <a:gd name="T89" fmla="*/ 8 h 92"/>
                <a:gd name="T90" fmla="*/ 104 w 154"/>
                <a:gd name="T91" fmla="*/ 8 h 92"/>
                <a:gd name="T92" fmla="*/ 112 w 154"/>
                <a:gd name="T93" fmla="*/ 8 h 92"/>
                <a:gd name="T94" fmla="*/ 119 w 154"/>
                <a:gd name="T95" fmla="*/ 13 h 92"/>
                <a:gd name="T96" fmla="*/ 130 w 154"/>
                <a:gd name="T97" fmla="*/ 4 h 92"/>
                <a:gd name="T98" fmla="*/ 136 w 154"/>
                <a:gd name="T99" fmla="*/ 1 h 92"/>
                <a:gd name="T100" fmla="*/ 138 w 154"/>
                <a:gd name="T101" fmla="*/ 6 h 92"/>
                <a:gd name="T102" fmla="*/ 140 w 154"/>
                <a:gd name="T103" fmla="*/ 13 h 92"/>
                <a:gd name="T104" fmla="*/ 153 w 154"/>
                <a:gd name="T105" fmla="*/ 17 h 92"/>
                <a:gd name="T106" fmla="*/ 152 w 154"/>
                <a:gd name="T107" fmla="*/ 21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4" h="92">
                  <a:moveTo>
                    <a:pt x="152" y="21"/>
                  </a:moveTo>
                  <a:lnTo>
                    <a:pt x="147" y="21"/>
                  </a:lnTo>
                  <a:lnTo>
                    <a:pt x="145" y="20"/>
                  </a:lnTo>
                  <a:lnTo>
                    <a:pt x="144" y="20"/>
                  </a:lnTo>
                  <a:lnTo>
                    <a:pt x="140" y="20"/>
                  </a:lnTo>
                  <a:lnTo>
                    <a:pt x="138" y="17"/>
                  </a:lnTo>
                  <a:lnTo>
                    <a:pt x="136" y="14"/>
                  </a:lnTo>
                  <a:lnTo>
                    <a:pt x="135" y="12"/>
                  </a:lnTo>
                  <a:lnTo>
                    <a:pt x="134" y="7"/>
                  </a:lnTo>
                  <a:lnTo>
                    <a:pt x="134" y="6"/>
                  </a:lnTo>
                  <a:lnTo>
                    <a:pt x="130" y="9"/>
                  </a:lnTo>
                  <a:lnTo>
                    <a:pt x="126" y="14"/>
                  </a:lnTo>
                  <a:lnTo>
                    <a:pt x="124" y="16"/>
                  </a:lnTo>
                  <a:lnTo>
                    <a:pt x="120" y="16"/>
                  </a:lnTo>
                  <a:lnTo>
                    <a:pt x="116" y="15"/>
                  </a:lnTo>
                  <a:lnTo>
                    <a:pt x="112" y="15"/>
                  </a:lnTo>
                  <a:lnTo>
                    <a:pt x="97" y="9"/>
                  </a:lnTo>
                  <a:lnTo>
                    <a:pt x="94" y="7"/>
                  </a:lnTo>
                  <a:lnTo>
                    <a:pt x="93" y="7"/>
                  </a:lnTo>
                  <a:lnTo>
                    <a:pt x="94" y="11"/>
                  </a:lnTo>
                  <a:lnTo>
                    <a:pt x="93" y="22"/>
                  </a:lnTo>
                  <a:lnTo>
                    <a:pt x="91" y="22"/>
                  </a:lnTo>
                  <a:lnTo>
                    <a:pt x="89" y="22"/>
                  </a:lnTo>
                  <a:lnTo>
                    <a:pt x="89" y="23"/>
                  </a:lnTo>
                  <a:lnTo>
                    <a:pt x="86" y="25"/>
                  </a:lnTo>
                  <a:lnTo>
                    <a:pt x="82" y="25"/>
                  </a:lnTo>
                  <a:lnTo>
                    <a:pt x="78" y="26"/>
                  </a:lnTo>
                  <a:lnTo>
                    <a:pt x="74" y="26"/>
                  </a:lnTo>
                  <a:lnTo>
                    <a:pt x="72" y="26"/>
                  </a:lnTo>
                  <a:lnTo>
                    <a:pt x="69" y="24"/>
                  </a:lnTo>
                  <a:lnTo>
                    <a:pt x="69" y="22"/>
                  </a:lnTo>
                  <a:lnTo>
                    <a:pt x="64" y="16"/>
                  </a:lnTo>
                  <a:lnTo>
                    <a:pt x="59" y="15"/>
                  </a:lnTo>
                  <a:lnTo>
                    <a:pt x="54" y="17"/>
                  </a:lnTo>
                  <a:lnTo>
                    <a:pt x="50" y="26"/>
                  </a:lnTo>
                  <a:lnTo>
                    <a:pt x="27" y="38"/>
                  </a:lnTo>
                  <a:lnTo>
                    <a:pt x="23" y="43"/>
                  </a:lnTo>
                  <a:lnTo>
                    <a:pt x="25" y="50"/>
                  </a:lnTo>
                  <a:lnTo>
                    <a:pt x="24" y="51"/>
                  </a:lnTo>
                  <a:lnTo>
                    <a:pt x="24" y="54"/>
                  </a:lnTo>
                  <a:lnTo>
                    <a:pt x="21" y="62"/>
                  </a:lnTo>
                  <a:lnTo>
                    <a:pt x="10" y="77"/>
                  </a:lnTo>
                  <a:lnTo>
                    <a:pt x="9" y="87"/>
                  </a:lnTo>
                  <a:lnTo>
                    <a:pt x="9" y="88"/>
                  </a:lnTo>
                  <a:lnTo>
                    <a:pt x="8" y="91"/>
                  </a:lnTo>
                  <a:lnTo>
                    <a:pt x="6" y="92"/>
                  </a:lnTo>
                  <a:lnTo>
                    <a:pt x="6" y="91"/>
                  </a:lnTo>
                  <a:lnTo>
                    <a:pt x="1" y="85"/>
                  </a:lnTo>
                  <a:lnTo>
                    <a:pt x="0" y="81"/>
                  </a:lnTo>
                  <a:lnTo>
                    <a:pt x="3" y="78"/>
                  </a:lnTo>
                  <a:lnTo>
                    <a:pt x="4" y="75"/>
                  </a:lnTo>
                  <a:lnTo>
                    <a:pt x="6" y="74"/>
                  </a:lnTo>
                  <a:lnTo>
                    <a:pt x="8" y="72"/>
                  </a:lnTo>
                  <a:lnTo>
                    <a:pt x="12" y="65"/>
                  </a:lnTo>
                  <a:lnTo>
                    <a:pt x="16" y="61"/>
                  </a:lnTo>
                  <a:lnTo>
                    <a:pt x="18" y="58"/>
                  </a:lnTo>
                  <a:lnTo>
                    <a:pt x="20" y="56"/>
                  </a:lnTo>
                  <a:lnTo>
                    <a:pt x="21" y="52"/>
                  </a:lnTo>
                  <a:lnTo>
                    <a:pt x="21" y="49"/>
                  </a:lnTo>
                  <a:lnTo>
                    <a:pt x="19" y="46"/>
                  </a:lnTo>
                  <a:lnTo>
                    <a:pt x="19" y="41"/>
                  </a:lnTo>
                  <a:lnTo>
                    <a:pt x="19" y="38"/>
                  </a:lnTo>
                  <a:lnTo>
                    <a:pt x="21" y="35"/>
                  </a:lnTo>
                  <a:lnTo>
                    <a:pt x="23" y="32"/>
                  </a:lnTo>
                  <a:lnTo>
                    <a:pt x="27" y="30"/>
                  </a:lnTo>
                  <a:lnTo>
                    <a:pt x="38" y="25"/>
                  </a:lnTo>
                  <a:lnTo>
                    <a:pt x="41" y="23"/>
                  </a:lnTo>
                  <a:lnTo>
                    <a:pt x="44" y="22"/>
                  </a:lnTo>
                  <a:lnTo>
                    <a:pt x="49" y="22"/>
                  </a:lnTo>
                  <a:lnTo>
                    <a:pt x="51" y="15"/>
                  </a:lnTo>
                  <a:lnTo>
                    <a:pt x="53" y="13"/>
                  </a:lnTo>
                  <a:lnTo>
                    <a:pt x="56" y="12"/>
                  </a:lnTo>
                  <a:lnTo>
                    <a:pt x="65" y="12"/>
                  </a:lnTo>
                  <a:lnTo>
                    <a:pt x="67" y="13"/>
                  </a:lnTo>
                  <a:lnTo>
                    <a:pt x="70" y="16"/>
                  </a:lnTo>
                  <a:lnTo>
                    <a:pt x="72" y="20"/>
                  </a:lnTo>
                  <a:lnTo>
                    <a:pt x="76" y="22"/>
                  </a:lnTo>
                  <a:lnTo>
                    <a:pt x="83" y="21"/>
                  </a:lnTo>
                  <a:lnTo>
                    <a:pt x="83" y="20"/>
                  </a:lnTo>
                  <a:lnTo>
                    <a:pt x="84" y="20"/>
                  </a:lnTo>
                  <a:lnTo>
                    <a:pt x="86" y="20"/>
                  </a:lnTo>
                  <a:lnTo>
                    <a:pt x="87" y="17"/>
                  </a:lnTo>
                  <a:lnTo>
                    <a:pt x="89" y="16"/>
                  </a:lnTo>
                  <a:lnTo>
                    <a:pt x="88" y="8"/>
                  </a:lnTo>
                  <a:lnTo>
                    <a:pt x="88" y="4"/>
                  </a:lnTo>
                  <a:lnTo>
                    <a:pt x="89" y="3"/>
                  </a:lnTo>
                  <a:lnTo>
                    <a:pt x="93" y="4"/>
                  </a:lnTo>
                  <a:lnTo>
                    <a:pt x="98" y="7"/>
                  </a:lnTo>
                  <a:lnTo>
                    <a:pt x="99" y="7"/>
                  </a:lnTo>
                  <a:lnTo>
                    <a:pt x="101" y="8"/>
                  </a:lnTo>
                  <a:lnTo>
                    <a:pt x="102" y="8"/>
                  </a:lnTo>
                  <a:lnTo>
                    <a:pt x="104" y="8"/>
                  </a:lnTo>
                  <a:lnTo>
                    <a:pt x="108" y="7"/>
                  </a:lnTo>
                  <a:lnTo>
                    <a:pt x="112" y="8"/>
                  </a:lnTo>
                  <a:lnTo>
                    <a:pt x="116" y="12"/>
                  </a:lnTo>
                  <a:lnTo>
                    <a:pt x="119" y="13"/>
                  </a:lnTo>
                  <a:lnTo>
                    <a:pt x="124" y="11"/>
                  </a:lnTo>
                  <a:lnTo>
                    <a:pt x="130" y="4"/>
                  </a:lnTo>
                  <a:lnTo>
                    <a:pt x="131" y="0"/>
                  </a:lnTo>
                  <a:lnTo>
                    <a:pt x="136" y="1"/>
                  </a:lnTo>
                  <a:lnTo>
                    <a:pt x="138" y="4"/>
                  </a:lnTo>
                  <a:lnTo>
                    <a:pt x="138" y="6"/>
                  </a:lnTo>
                  <a:lnTo>
                    <a:pt x="139" y="10"/>
                  </a:lnTo>
                  <a:lnTo>
                    <a:pt x="140" y="13"/>
                  </a:lnTo>
                  <a:lnTo>
                    <a:pt x="145" y="16"/>
                  </a:lnTo>
                  <a:lnTo>
                    <a:pt x="153" y="17"/>
                  </a:lnTo>
                  <a:lnTo>
                    <a:pt x="154" y="17"/>
                  </a:lnTo>
                  <a:lnTo>
                    <a:pt x="152" y="21"/>
                  </a:lnTo>
                </a:path>
              </a:pathLst>
            </a:custGeom>
            <a:noFill/>
            <a:ln w="0">
              <a:solidFill>
                <a:srgbClr val="4BC5E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825">
              <a:extLst>
                <a:ext uri="{FF2B5EF4-FFF2-40B4-BE49-F238E27FC236}">
                  <a16:creationId xmlns:a16="http://schemas.microsoft.com/office/drawing/2014/main" id="{506771CF-97F3-5E02-31AB-80062C0841B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80" y="4268"/>
              <a:ext cx="52" cy="52"/>
            </a:xfrm>
            <a:custGeom>
              <a:avLst/>
              <a:gdLst>
                <a:gd name="T0" fmla="*/ 57 w 154"/>
                <a:gd name="T1" fmla="*/ 2 h 154"/>
                <a:gd name="T2" fmla="*/ 22 w 154"/>
                <a:gd name="T3" fmla="*/ 21 h 154"/>
                <a:gd name="T4" fmla="*/ 12 w 154"/>
                <a:gd name="T5" fmla="*/ 38 h 154"/>
                <a:gd name="T6" fmla="*/ 0 w 154"/>
                <a:gd name="T7" fmla="*/ 77 h 154"/>
                <a:gd name="T8" fmla="*/ 12 w 154"/>
                <a:gd name="T9" fmla="*/ 115 h 154"/>
                <a:gd name="T10" fmla="*/ 22 w 154"/>
                <a:gd name="T11" fmla="*/ 131 h 154"/>
                <a:gd name="T12" fmla="*/ 39 w 154"/>
                <a:gd name="T13" fmla="*/ 143 h 154"/>
                <a:gd name="T14" fmla="*/ 57 w 154"/>
                <a:gd name="T15" fmla="*/ 151 h 154"/>
                <a:gd name="T16" fmla="*/ 77 w 154"/>
                <a:gd name="T17" fmla="*/ 154 h 154"/>
                <a:gd name="T18" fmla="*/ 96 w 154"/>
                <a:gd name="T19" fmla="*/ 151 h 154"/>
                <a:gd name="T20" fmla="*/ 115 w 154"/>
                <a:gd name="T21" fmla="*/ 143 h 154"/>
                <a:gd name="T22" fmla="*/ 132 w 154"/>
                <a:gd name="T23" fmla="*/ 131 h 154"/>
                <a:gd name="T24" fmla="*/ 145 w 154"/>
                <a:gd name="T25" fmla="*/ 115 h 154"/>
                <a:gd name="T26" fmla="*/ 153 w 154"/>
                <a:gd name="T27" fmla="*/ 85 h 154"/>
                <a:gd name="T28" fmla="*/ 153 w 154"/>
                <a:gd name="T29" fmla="*/ 66 h 154"/>
                <a:gd name="T30" fmla="*/ 145 w 154"/>
                <a:gd name="T31" fmla="*/ 38 h 154"/>
                <a:gd name="T32" fmla="*/ 132 w 154"/>
                <a:gd name="T33" fmla="*/ 21 h 154"/>
                <a:gd name="T34" fmla="*/ 96 w 154"/>
                <a:gd name="T35" fmla="*/ 2 h 154"/>
                <a:gd name="T36" fmla="*/ 48 w 154"/>
                <a:gd name="T37" fmla="*/ 23 h 154"/>
                <a:gd name="T38" fmla="*/ 77 w 154"/>
                <a:gd name="T39" fmla="*/ 15 h 154"/>
                <a:gd name="T40" fmla="*/ 109 w 154"/>
                <a:gd name="T41" fmla="*/ 23 h 154"/>
                <a:gd name="T42" fmla="*/ 120 w 154"/>
                <a:gd name="T43" fmla="*/ 32 h 154"/>
                <a:gd name="T44" fmla="*/ 137 w 154"/>
                <a:gd name="T45" fmla="*/ 60 h 154"/>
                <a:gd name="T46" fmla="*/ 137 w 154"/>
                <a:gd name="T47" fmla="*/ 92 h 154"/>
                <a:gd name="T48" fmla="*/ 134 w 154"/>
                <a:gd name="T49" fmla="*/ 99 h 154"/>
                <a:gd name="T50" fmla="*/ 128 w 154"/>
                <a:gd name="T51" fmla="*/ 110 h 154"/>
                <a:gd name="T52" fmla="*/ 120 w 154"/>
                <a:gd name="T53" fmla="*/ 119 h 154"/>
                <a:gd name="T54" fmla="*/ 109 w 154"/>
                <a:gd name="T55" fmla="*/ 131 h 154"/>
                <a:gd name="T56" fmla="*/ 96 w 154"/>
                <a:gd name="T57" fmla="*/ 134 h 154"/>
                <a:gd name="T58" fmla="*/ 84 w 154"/>
                <a:gd name="T59" fmla="*/ 137 h 154"/>
                <a:gd name="T60" fmla="*/ 78 w 154"/>
                <a:gd name="T61" fmla="*/ 137 h 154"/>
                <a:gd name="T62" fmla="*/ 77 w 154"/>
                <a:gd name="T63" fmla="*/ 138 h 154"/>
                <a:gd name="T64" fmla="*/ 46 w 154"/>
                <a:gd name="T65" fmla="*/ 131 h 154"/>
                <a:gd name="T66" fmla="*/ 27 w 154"/>
                <a:gd name="T67" fmla="*/ 113 h 154"/>
                <a:gd name="T68" fmla="*/ 20 w 154"/>
                <a:gd name="T69" fmla="*/ 99 h 154"/>
                <a:gd name="T70" fmla="*/ 16 w 154"/>
                <a:gd name="T71" fmla="*/ 77 h 154"/>
                <a:gd name="T72" fmla="*/ 24 w 154"/>
                <a:gd name="T73" fmla="*/ 45 h 154"/>
                <a:gd name="T74" fmla="*/ 48 w 154"/>
                <a:gd name="T75" fmla="*/ 2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4" h="154">
                  <a:moveTo>
                    <a:pt x="77" y="0"/>
                  </a:moveTo>
                  <a:lnTo>
                    <a:pt x="57" y="2"/>
                  </a:lnTo>
                  <a:lnTo>
                    <a:pt x="39" y="9"/>
                  </a:lnTo>
                  <a:lnTo>
                    <a:pt x="22" y="21"/>
                  </a:lnTo>
                  <a:lnTo>
                    <a:pt x="16" y="28"/>
                  </a:lnTo>
                  <a:lnTo>
                    <a:pt x="12" y="38"/>
                  </a:lnTo>
                  <a:lnTo>
                    <a:pt x="2" y="57"/>
                  </a:lnTo>
                  <a:lnTo>
                    <a:pt x="0" y="77"/>
                  </a:lnTo>
                  <a:lnTo>
                    <a:pt x="2" y="96"/>
                  </a:lnTo>
                  <a:lnTo>
                    <a:pt x="12" y="115"/>
                  </a:lnTo>
                  <a:lnTo>
                    <a:pt x="16" y="122"/>
                  </a:lnTo>
                  <a:lnTo>
                    <a:pt x="22" y="131"/>
                  </a:lnTo>
                  <a:lnTo>
                    <a:pt x="30" y="137"/>
                  </a:lnTo>
                  <a:lnTo>
                    <a:pt x="39" y="143"/>
                  </a:lnTo>
                  <a:lnTo>
                    <a:pt x="48" y="148"/>
                  </a:lnTo>
                  <a:lnTo>
                    <a:pt x="57" y="151"/>
                  </a:lnTo>
                  <a:lnTo>
                    <a:pt x="67" y="153"/>
                  </a:lnTo>
                  <a:lnTo>
                    <a:pt x="77" y="154"/>
                  </a:lnTo>
                  <a:lnTo>
                    <a:pt x="85" y="153"/>
                  </a:lnTo>
                  <a:lnTo>
                    <a:pt x="96" y="151"/>
                  </a:lnTo>
                  <a:lnTo>
                    <a:pt x="104" y="148"/>
                  </a:lnTo>
                  <a:lnTo>
                    <a:pt x="115" y="143"/>
                  </a:lnTo>
                  <a:lnTo>
                    <a:pt x="123" y="137"/>
                  </a:lnTo>
                  <a:lnTo>
                    <a:pt x="132" y="131"/>
                  </a:lnTo>
                  <a:lnTo>
                    <a:pt x="138" y="122"/>
                  </a:lnTo>
                  <a:lnTo>
                    <a:pt x="145" y="115"/>
                  </a:lnTo>
                  <a:lnTo>
                    <a:pt x="151" y="96"/>
                  </a:lnTo>
                  <a:lnTo>
                    <a:pt x="153" y="85"/>
                  </a:lnTo>
                  <a:lnTo>
                    <a:pt x="154" y="77"/>
                  </a:lnTo>
                  <a:lnTo>
                    <a:pt x="153" y="66"/>
                  </a:lnTo>
                  <a:lnTo>
                    <a:pt x="151" y="57"/>
                  </a:lnTo>
                  <a:lnTo>
                    <a:pt x="145" y="38"/>
                  </a:lnTo>
                  <a:lnTo>
                    <a:pt x="138" y="28"/>
                  </a:lnTo>
                  <a:lnTo>
                    <a:pt x="132" y="21"/>
                  </a:lnTo>
                  <a:lnTo>
                    <a:pt x="115" y="9"/>
                  </a:lnTo>
                  <a:lnTo>
                    <a:pt x="96" y="2"/>
                  </a:lnTo>
                  <a:lnTo>
                    <a:pt x="77" y="0"/>
                  </a:lnTo>
                  <a:close/>
                  <a:moveTo>
                    <a:pt x="48" y="23"/>
                  </a:moveTo>
                  <a:lnTo>
                    <a:pt x="61" y="17"/>
                  </a:lnTo>
                  <a:lnTo>
                    <a:pt x="77" y="15"/>
                  </a:lnTo>
                  <a:lnTo>
                    <a:pt x="92" y="17"/>
                  </a:lnTo>
                  <a:lnTo>
                    <a:pt x="109" y="23"/>
                  </a:lnTo>
                  <a:lnTo>
                    <a:pt x="114" y="26"/>
                  </a:lnTo>
                  <a:lnTo>
                    <a:pt x="120" y="32"/>
                  </a:lnTo>
                  <a:lnTo>
                    <a:pt x="131" y="45"/>
                  </a:lnTo>
                  <a:lnTo>
                    <a:pt x="137" y="60"/>
                  </a:lnTo>
                  <a:lnTo>
                    <a:pt x="139" y="77"/>
                  </a:lnTo>
                  <a:lnTo>
                    <a:pt x="137" y="92"/>
                  </a:lnTo>
                  <a:lnTo>
                    <a:pt x="135" y="95"/>
                  </a:lnTo>
                  <a:lnTo>
                    <a:pt x="134" y="99"/>
                  </a:lnTo>
                  <a:lnTo>
                    <a:pt x="131" y="108"/>
                  </a:lnTo>
                  <a:lnTo>
                    <a:pt x="128" y="110"/>
                  </a:lnTo>
                  <a:lnTo>
                    <a:pt x="126" y="113"/>
                  </a:lnTo>
                  <a:lnTo>
                    <a:pt x="120" y="119"/>
                  </a:lnTo>
                  <a:lnTo>
                    <a:pt x="114" y="124"/>
                  </a:lnTo>
                  <a:lnTo>
                    <a:pt x="109" y="131"/>
                  </a:lnTo>
                  <a:lnTo>
                    <a:pt x="100" y="133"/>
                  </a:lnTo>
                  <a:lnTo>
                    <a:pt x="96" y="134"/>
                  </a:lnTo>
                  <a:lnTo>
                    <a:pt x="93" y="136"/>
                  </a:lnTo>
                  <a:lnTo>
                    <a:pt x="84" y="137"/>
                  </a:lnTo>
                  <a:lnTo>
                    <a:pt x="80" y="137"/>
                  </a:lnTo>
                  <a:lnTo>
                    <a:pt x="78" y="137"/>
                  </a:lnTo>
                  <a:lnTo>
                    <a:pt x="77" y="137"/>
                  </a:lnTo>
                  <a:lnTo>
                    <a:pt x="77" y="138"/>
                  </a:lnTo>
                  <a:lnTo>
                    <a:pt x="61" y="136"/>
                  </a:lnTo>
                  <a:lnTo>
                    <a:pt x="46" y="131"/>
                  </a:lnTo>
                  <a:lnTo>
                    <a:pt x="33" y="119"/>
                  </a:lnTo>
                  <a:lnTo>
                    <a:pt x="27" y="113"/>
                  </a:lnTo>
                  <a:lnTo>
                    <a:pt x="24" y="108"/>
                  </a:lnTo>
                  <a:lnTo>
                    <a:pt x="20" y="99"/>
                  </a:lnTo>
                  <a:lnTo>
                    <a:pt x="18" y="92"/>
                  </a:lnTo>
                  <a:lnTo>
                    <a:pt x="16" y="77"/>
                  </a:lnTo>
                  <a:lnTo>
                    <a:pt x="18" y="60"/>
                  </a:lnTo>
                  <a:lnTo>
                    <a:pt x="24" y="45"/>
                  </a:lnTo>
                  <a:lnTo>
                    <a:pt x="34" y="32"/>
                  </a:lnTo>
                  <a:lnTo>
                    <a:pt x="48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826">
              <a:extLst>
                <a:ext uri="{FF2B5EF4-FFF2-40B4-BE49-F238E27FC236}">
                  <a16:creationId xmlns:a16="http://schemas.microsoft.com/office/drawing/2014/main" id="{34E4DAB3-3A75-4FA0-18DF-05337377EA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4" y="4280"/>
              <a:ext cx="24" cy="28"/>
            </a:xfrm>
            <a:custGeom>
              <a:avLst/>
              <a:gdLst>
                <a:gd name="T0" fmla="*/ 23 w 72"/>
                <a:gd name="T1" fmla="*/ 21 h 85"/>
                <a:gd name="T2" fmla="*/ 30 w 72"/>
                <a:gd name="T3" fmla="*/ 15 h 85"/>
                <a:gd name="T4" fmla="*/ 39 w 72"/>
                <a:gd name="T5" fmla="*/ 14 h 85"/>
                <a:gd name="T6" fmla="*/ 43 w 72"/>
                <a:gd name="T7" fmla="*/ 14 h 85"/>
                <a:gd name="T8" fmla="*/ 49 w 72"/>
                <a:gd name="T9" fmla="*/ 18 h 85"/>
                <a:gd name="T10" fmla="*/ 52 w 72"/>
                <a:gd name="T11" fmla="*/ 21 h 85"/>
                <a:gd name="T12" fmla="*/ 56 w 72"/>
                <a:gd name="T13" fmla="*/ 28 h 85"/>
                <a:gd name="T14" fmla="*/ 72 w 72"/>
                <a:gd name="T15" fmla="*/ 24 h 85"/>
                <a:gd name="T16" fmla="*/ 67 w 72"/>
                <a:gd name="T17" fmla="*/ 12 h 85"/>
                <a:gd name="T18" fmla="*/ 62 w 72"/>
                <a:gd name="T19" fmla="*/ 8 h 85"/>
                <a:gd name="T20" fmla="*/ 59 w 72"/>
                <a:gd name="T21" fmla="*/ 6 h 85"/>
                <a:gd name="T22" fmla="*/ 50 w 72"/>
                <a:gd name="T23" fmla="*/ 1 h 85"/>
                <a:gd name="T24" fmla="*/ 44 w 72"/>
                <a:gd name="T25" fmla="*/ 0 h 85"/>
                <a:gd name="T26" fmla="*/ 39 w 72"/>
                <a:gd name="T27" fmla="*/ 1 h 85"/>
                <a:gd name="T28" fmla="*/ 28 w 72"/>
                <a:gd name="T29" fmla="*/ 1 h 85"/>
                <a:gd name="T30" fmla="*/ 19 w 72"/>
                <a:gd name="T31" fmla="*/ 5 h 85"/>
                <a:gd name="T32" fmla="*/ 10 w 72"/>
                <a:gd name="T33" fmla="*/ 10 h 85"/>
                <a:gd name="T34" fmla="*/ 4 w 72"/>
                <a:gd name="T35" fmla="*/ 21 h 85"/>
                <a:gd name="T36" fmla="*/ 0 w 72"/>
                <a:gd name="T37" fmla="*/ 30 h 85"/>
                <a:gd name="T38" fmla="*/ 0 w 72"/>
                <a:gd name="T39" fmla="*/ 44 h 85"/>
                <a:gd name="T40" fmla="*/ 0 w 72"/>
                <a:gd name="T41" fmla="*/ 52 h 85"/>
                <a:gd name="T42" fmla="*/ 2 w 72"/>
                <a:gd name="T43" fmla="*/ 61 h 85"/>
                <a:gd name="T44" fmla="*/ 5 w 72"/>
                <a:gd name="T45" fmla="*/ 67 h 85"/>
                <a:gd name="T46" fmla="*/ 11 w 72"/>
                <a:gd name="T47" fmla="*/ 74 h 85"/>
                <a:gd name="T48" fmla="*/ 22 w 72"/>
                <a:gd name="T49" fmla="*/ 82 h 85"/>
                <a:gd name="T50" fmla="*/ 30 w 72"/>
                <a:gd name="T51" fmla="*/ 84 h 85"/>
                <a:gd name="T52" fmla="*/ 39 w 72"/>
                <a:gd name="T53" fmla="*/ 85 h 85"/>
                <a:gd name="T54" fmla="*/ 50 w 72"/>
                <a:gd name="T55" fmla="*/ 83 h 85"/>
                <a:gd name="T56" fmla="*/ 54 w 72"/>
                <a:gd name="T57" fmla="*/ 81 h 85"/>
                <a:gd name="T58" fmla="*/ 59 w 72"/>
                <a:gd name="T59" fmla="*/ 79 h 85"/>
                <a:gd name="T60" fmla="*/ 62 w 72"/>
                <a:gd name="T61" fmla="*/ 75 h 85"/>
                <a:gd name="T62" fmla="*/ 67 w 72"/>
                <a:gd name="T63" fmla="*/ 70 h 85"/>
                <a:gd name="T64" fmla="*/ 69 w 72"/>
                <a:gd name="T65" fmla="*/ 65 h 85"/>
                <a:gd name="T66" fmla="*/ 69 w 72"/>
                <a:gd name="T67" fmla="*/ 63 h 85"/>
                <a:gd name="T68" fmla="*/ 69 w 72"/>
                <a:gd name="T69" fmla="*/ 62 h 85"/>
                <a:gd name="T70" fmla="*/ 70 w 72"/>
                <a:gd name="T71" fmla="*/ 62 h 85"/>
                <a:gd name="T72" fmla="*/ 72 w 72"/>
                <a:gd name="T73" fmla="*/ 60 h 85"/>
                <a:gd name="T74" fmla="*/ 56 w 72"/>
                <a:gd name="T75" fmla="*/ 53 h 85"/>
                <a:gd name="T76" fmla="*/ 54 w 72"/>
                <a:gd name="T77" fmla="*/ 57 h 85"/>
                <a:gd name="T78" fmla="*/ 53 w 72"/>
                <a:gd name="T79" fmla="*/ 61 h 85"/>
                <a:gd name="T80" fmla="*/ 51 w 72"/>
                <a:gd name="T81" fmla="*/ 62 h 85"/>
                <a:gd name="T82" fmla="*/ 50 w 72"/>
                <a:gd name="T83" fmla="*/ 64 h 85"/>
                <a:gd name="T84" fmla="*/ 48 w 72"/>
                <a:gd name="T85" fmla="*/ 68 h 85"/>
                <a:gd name="T86" fmla="*/ 42 w 72"/>
                <a:gd name="T87" fmla="*/ 70 h 85"/>
                <a:gd name="T88" fmla="*/ 39 w 72"/>
                <a:gd name="T89" fmla="*/ 70 h 85"/>
                <a:gd name="T90" fmla="*/ 37 w 72"/>
                <a:gd name="T91" fmla="*/ 71 h 85"/>
                <a:gd name="T92" fmla="*/ 29 w 72"/>
                <a:gd name="T93" fmla="*/ 68 h 85"/>
                <a:gd name="T94" fmla="*/ 23 w 72"/>
                <a:gd name="T95" fmla="*/ 64 h 85"/>
                <a:gd name="T96" fmla="*/ 18 w 72"/>
                <a:gd name="T97" fmla="*/ 55 h 85"/>
                <a:gd name="T98" fmla="*/ 17 w 72"/>
                <a:gd name="T99" fmla="*/ 43 h 85"/>
                <a:gd name="T100" fmla="*/ 18 w 72"/>
                <a:gd name="T101" fmla="*/ 29 h 85"/>
                <a:gd name="T102" fmla="*/ 23 w 72"/>
                <a:gd name="T103" fmla="*/ 2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2" h="85">
                  <a:moveTo>
                    <a:pt x="23" y="21"/>
                  </a:moveTo>
                  <a:lnTo>
                    <a:pt x="30" y="15"/>
                  </a:lnTo>
                  <a:lnTo>
                    <a:pt x="39" y="14"/>
                  </a:lnTo>
                  <a:lnTo>
                    <a:pt x="43" y="14"/>
                  </a:lnTo>
                  <a:lnTo>
                    <a:pt x="49" y="18"/>
                  </a:lnTo>
                  <a:lnTo>
                    <a:pt x="52" y="21"/>
                  </a:lnTo>
                  <a:lnTo>
                    <a:pt x="56" y="28"/>
                  </a:lnTo>
                  <a:lnTo>
                    <a:pt x="72" y="24"/>
                  </a:lnTo>
                  <a:lnTo>
                    <a:pt x="67" y="12"/>
                  </a:lnTo>
                  <a:lnTo>
                    <a:pt x="62" y="8"/>
                  </a:lnTo>
                  <a:lnTo>
                    <a:pt x="59" y="6"/>
                  </a:lnTo>
                  <a:lnTo>
                    <a:pt x="50" y="1"/>
                  </a:lnTo>
                  <a:lnTo>
                    <a:pt x="44" y="0"/>
                  </a:lnTo>
                  <a:lnTo>
                    <a:pt x="39" y="1"/>
                  </a:lnTo>
                  <a:lnTo>
                    <a:pt x="28" y="1"/>
                  </a:lnTo>
                  <a:lnTo>
                    <a:pt x="19" y="5"/>
                  </a:lnTo>
                  <a:lnTo>
                    <a:pt x="10" y="10"/>
                  </a:lnTo>
                  <a:lnTo>
                    <a:pt x="4" y="21"/>
                  </a:lnTo>
                  <a:lnTo>
                    <a:pt x="0" y="30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2" y="61"/>
                  </a:lnTo>
                  <a:lnTo>
                    <a:pt x="5" y="67"/>
                  </a:lnTo>
                  <a:lnTo>
                    <a:pt x="11" y="74"/>
                  </a:lnTo>
                  <a:lnTo>
                    <a:pt x="22" y="82"/>
                  </a:lnTo>
                  <a:lnTo>
                    <a:pt x="30" y="84"/>
                  </a:lnTo>
                  <a:lnTo>
                    <a:pt x="39" y="85"/>
                  </a:lnTo>
                  <a:lnTo>
                    <a:pt x="50" y="83"/>
                  </a:lnTo>
                  <a:lnTo>
                    <a:pt x="54" y="81"/>
                  </a:lnTo>
                  <a:lnTo>
                    <a:pt x="59" y="79"/>
                  </a:lnTo>
                  <a:lnTo>
                    <a:pt x="62" y="75"/>
                  </a:lnTo>
                  <a:lnTo>
                    <a:pt x="67" y="70"/>
                  </a:lnTo>
                  <a:lnTo>
                    <a:pt x="69" y="65"/>
                  </a:lnTo>
                  <a:lnTo>
                    <a:pt x="69" y="63"/>
                  </a:lnTo>
                  <a:lnTo>
                    <a:pt x="69" y="62"/>
                  </a:lnTo>
                  <a:lnTo>
                    <a:pt x="70" y="62"/>
                  </a:lnTo>
                  <a:lnTo>
                    <a:pt x="72" y="60"/>
                  </a:lnTo>
                  <a:lnTo>
                    <a:pt x="56" y="53"/>
                  </a:lnTo>
                  <a:lnTo>
                    <a:pt x="54" y="57"/>
                  </a:lnTo>
                  <a:lnTo>
                    <a:pt x="53" y="61"/>
                  </a:lnTo>
                  <a:lnTo>
                    <a:pt x="51" y="62"/>
                  </a:lnTo>
                  <a:lnTo>
                    <a:pt x="50" y="64"/>
                  </a:lnTo>
                  <a:lnTo>
                    <a:pt x="48" y="68"/>
                  </a:lnTo>
                  <a:lnTo>
                    <a:pt x="42" y="70"/>
                  </a:lnTo>
                  <a:lnTo>
                    <a:pt x="39" y="70"/>
                  </a:lnTo>
                  <a:lnTo>
                    <a:pt x="37" y="71"/>
                  </a:lnTo>
                  <a:lnTo>
                    <a:pt x="29" y="68"/>
                  </a:lnTo>
                  <a:lnTo>
                    <a:pt x="23" y="64"/>
                  </a:lnTo>
                  <a:lnTo>
                    <a:pt x="18" y="55"/>
                  </a:lnTo>
                  <a:lnTo>
                    <a:pt x="17" y="43"/>
                  </a:lnTo>
                  <a:lnTo>
                    <a:pt x="18" y="29"/>
                  </a:lnTo>
                  <a:lnTo>
                    <a:pt x="23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827">
              <a:extLst>
                <a:ext uri="{FF2B5EF4-FFF2-40B4-BE49-F238E27FC236}">
                  <a16:creationId xmlns:a16="http://schemas.microsoft.com/office/drawing/2014/main" id="{067288C4-AC23-3FD2-B8D9-3D6D1A1640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7" y="4283"/>
              <a:ext cx="53" cy="35"/>
            </a:xfrm>
            <a:custGeom>
              <a:avLst/>
              <a:gdLst>
                <a:gd name="T0" fmla="*/ 93 w 160"/>
                <a:gd name="T1" fmla="*/ 0 h 107"/>
                <a:gd name="T2" fmla="*/ 66 w 160"/>
                <a:gd name="T3" fmla="*/ 0 h 107"/>
                <a:gd name="T4" fmla="*/ 48 w 160"/>
                <a:gd name="T5" fmla="*/ 70 h 107"/>
                <a:gd name="T6" fmla="*/ 28 w 160"/>
                <a:gd name="T7" fmla="*/ 0 h 107"/>
                <a:gd name="T8" fmla="*/ 0 w 160"/>
                <a:gd name="T9" fmla="*/ 0 h 107"/>
                <a:gd name="T10" fmla="*/ 34 w 160"/>
                <a:gd name="T11" fmla="*/ 107 h 107"/>
                <a:gd name="T12" fmla="*/ 62 w 160"/>
                <a:gd name="T13" fmla="*/ 107 h 107"/>
                <a:gd name="T14" fmla="*/ 79 w 160"/>
                <a:gd name="T15" fmla="*/ 39 h 107"/>
                <a:gd name="T16" fmla="*/ 97 w 160"/>
                <a:gd name="T17" fmla="*/ 107 h 107"/>
                <a:gd name="T18" fmla="*/ 125 w 160"/>
                <a:gd name="T19" fmla="*/ 107 h 107"/>
                <a:gd name="T20" fmla="*/ 160 w 160"/>
                <a:gd name="T21" fmla="*/ 0 h 107"/>
                <a:gd name="T22" fmla="*/ 131 w 160"/>
                <a:gd name="T23" fmla="*/ 0 h 107"/>
                <a:gd name="T24" fmla="*/ 111 w 160"/>
                <a:gd name="T25" fmla="*/ 70 h 107"/>
                <a:gd name="T26" fmla="*/ 93 w 160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0" h="107">
                  <a:moveTo>
                    <a:pt x="93" y="0"/>
                  </a:moveTo>
                  <a:lnTo>
                    <a:pt x="66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2" y="107"/>
                  </a:lnTo>
                  <a:lnTo>
                    <a:pt x="79" y="39"/>
                  </a:lnTo>
                  <a:lnTo>
                    <a:pt x="97" y="107"/>
                  </a:lnTo>
                  <a:lnTo>
                    <a:pt x="125" y="107"/>
                  </a:lnTo>
                  <a:lnTo>
                    <a:pt x="160" y="0"/>
                  </a:lnTo>
                  <a:lnTo>
                    <a:pt x="131" y="0"/>
                  </a:lnTo>
                  <a:lnTo>
                    <a:pt x="111" y="70"/>
                  </a:lnTo>
                  <a:lnTo>
                    <a:pt x="9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828">
              <a:extLst>
                <a:ext uri="{FF2B5EF4-FFF2-40B4-BE49-F238E27FC236}">
                  <a16:creationId xmlns:a16="http://schemas.microsoft.com/office/drawing/2014/main" id="{5B78FF34-C4E0-A0C0-A41C-AD6BA0EDE16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4283"/>
              <a:ext cx="53" cy="35"/>
            </a:xfrm>
            <a:custGeom>
              <a:avLst/>
              <a:gdLst>
                <a:gd name="T0" fmla="*/ 160 w 160"/>
                <a:gd name="T1" fmla="*/ 0 h 107"/>
                <a:gd name="T2" fmla="*/ 132 w 160"/>
                <a:gd name="T3" fmla="*/ 0 h 107"/>
                <a:gd name="T4" fmla="*/ 111 w 160"/>
                <a:gd name="T5" fmla="*/ 70 h 107"/>
                <a:gd name="T6" fmla="*/ 93 w 160"/>
                <a:gd name="T7" fmla="*/ 0 h 107"/>
                <a:gd name="T8" fmla="*/ 66 w 160"/>
                <a:gd name="T9" fmla="*/ 0 h 107"/>
                <a:gd name="T10" fmla="*/ 48 w 160"/>
                <a:gd name="T11" fmla="*/ 70 h 107"/>
                <a:gd name="T12" fmla="*/ 28 w 160"/>
                <a:gd name="T13" fmla="*/ 0 h 107"/>
                <a:gd name="T14" fmla="*/ 0 w 160"/>
                <a:gd name="T15" fmla="*/ 0 h 107"/>
                <a:gd name="T16" fmla="*/ 34 w 160"/>
                <a:gd name="T17" fmla="*/ 107 h 107"/>
                <a:gd name="T18" fmla="*/ 62 w 160"/>
                <a:gd name="T19" fmla="*/ 107 h 107"/>
                <a:gd name="T20" fmla="*/ 81 w 160"/>
                <a:gd name="T21" fmla="*/ 39 h 107"/>
                <a:gd name="T22" fmla="*/ 98 w 160"/>
                <a:gd name="T23" fmla="*/ 107 h 107"/>
                <a:gd name="T24" fmla="*/ 125 w 160"/>
                <a:gd name="T25" fmla="*/ 107 h 107"/>
                <a:gd name="T26" fmla="*/ 160 w 160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0" h="107">
                  <a:moveTo>
                    <a:pt x="160" y="0"/>
                  </a:moveTo>
                  <a:lnTo>
                    <a:pt x="132" y="0"/>
                  </a:lnTo>
                  <a:lnTo>
                    <a:pt x="111" y="70"/>
                  </a:lnTo>
                  <a:lnTo>
                    <a:pt x="93" y="0"/>
                  </a:lnTo>
                  <a:lnTo>
                    <a:pt x="66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2" y="107"/>
                  </a:lnTo>
                  <a:lnTo>
                    <a:pt x="81" y="39"/>
                  </a:lnTo>
                  <a:lnTo>
                    <a:pt x="98" y="107"/>
                  </a:lnTo>
                  <a:lnTo>
                    <a:pt x="125" y="107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829">
              <a:extLst>
                <a:ext uri="{FF2B5EF4-FFF2-40B4-BE49-F238E27FC236}">
                  <a16:creationId xmlns:a16="http://schemas.microsoft.com/office/drawing/2014/main" id="{71B71CC1-8F74-43AA-7CC4-D7B9F7BD47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7" y="4282"/>
              <a:ext cx="33" cy="37"/>
            </a:xfrm>
            <a:custGeom>
              <a:avLst/>
              <a:gdLst>
                <a:gd name="T0" fmla="*/ 52 w 99"/>
                <a:gd name="T1" fmla="*/ 21 h 112"/>
                <a:gd name="T2" fmla="*/ 63 w 99"/>
                <a:gd name="T3" fmla="*/ 25 h 112"/>
                <a:gd name="T4" fmla="*/ 67 w 99"/>
                <a:gd name="T5" fmla="*/ 31 h 112"/>
                <a:gd name="T6" fmla="*/ 96 w 99"/>
                <a:gd name="T7" fmla="*/ 28 h 112"/>
                <a:gd name="T8" fmla="*/ 89 w 99"/>
                <a:gd name="T9" fmla="*/ 16 h 112"/>
                <a:gd name="T10" fmla="*/ 81 w 99"/>
                <a:gd name="T11" fmla="*/ 7 h 112"/>
                <a:gd name="T12" fmla="*/ 67 w 99"/>
                <a:gd name="T13" fmla="*/ 1 h 112"/>
                <a:gd name="T14" fmla="*/ 49 w 99"/>
                <a:gd name="T15" fmla="*/ 1 h 112"/>
                <a:gd name="T16" fmla="*/ 28 w 99"/>
                <a:gd name="T17" fmla="*/ 2 h 112"/>
                <a:gd name="T18" fmla="*/ 14 w 99"/>
                <a:gd name="T19" fmla="*/ 11 h 112"/>
                <a:gd name="T20" fmla="*/ 4 w 99"/>
                <a:gd name="T21" fmla="*/ 34 h 112"/>
                <a:gd name="T22" fmla="*/ 7 w 99"/>
                <a:gd name="T23" fmla="*/ 46 h 112"/>
                <a:gd name="T24" fmla="*/ 16 w 99"/>
                <a:gd name="T25" fmla="*/ 58 h 112"/>
                <a:gd name="T26" fmla="*/ 31 w 99"/>
                <a:gd name="T27" fmla="*/ 63 h 112"/>
                <a:gd name="T28" fmla="*/ 60 w 99"/>
                <a:gd name="T29" fmla="*/ 71 h 112"/>
                <a:gd name="T30" fmla="*/ 69 w 99"/>
                <a:gd name="T31" fmla="*/ 75 h 112"/>
                <a:gd name="T32" fmla="*/ 71 w 99"/>
                <a:gd name="T33" fmla="*/ 80 h 112"/>
                <a:gd name="T34" fmla="*/ 67 w 99"/>
                <a:gd name="T35" fmla="*/ 88 h 112"/>
                <a:gd name="T36" fmla="*/ 60 w 99"/>
                <a:gd name="T37" fmla="*/ 91 h 112"/>
                <a:gd name="T38" fmla="*/ 42 w 99"/>
                <a:gd name="T39" fmla="*/ 91 h 112"/>
                <a:gd name="T40" fmla="*/ 35 w 99"/>
                <a:gd name="T41" fmla="*/ 88 h 112"/>
                <a:gd name="T42" fmla="*/ 28 w 99"/>
                <a:gd name="T43" fmla="*/ 75 h 112"/>
                <a:gd name="T44" fmla="*/ 2 w 99"/>
                <a:gd name="T45" fmla="*/ 85 h 112"/>
                <a:gd name="T46" fmla="*/ 10 w 99"/>
                <a:gd name="T47" fmla="*/ 97 h 112"/>
                <a:gd name="T48" fmla="*/ 23 w 99"/>
                <a:gd name="T49" fmla="*/ 107 h 112"/>
                <a:gd name="T50" fmla="*/ 40 w 99"/>
                <a:gd name="T51" fmla="*/ 111 h 112"/>
                <a:gd name="T52" fmla="*/ 62 w 99"/>
                <a:gd name="T53" fmla="*/ 111 h 112"/>
                <a:gd name="T54" fmla="*/ 80 w 99"/>
                <a:gd name="T55" fmla="*/ 106 h 112"/>
                <a:gd name="T56" fmla="*/ 87 w 99"/>
                <a:gd name="T57" fmla="*/ 102 h 112"/>
                <a:gd name="T58" fmla="*/ 96 w 99"/>
                <a:gd name="T59" fmla="*/ 91 h 112"/>
                <a:gd name="T60" fmla="*/ 99 w 99"/>
                <a:gd name="T61" fmla="*/ 77 h 112"/>
                <a:gd name="T62" fmla="*/ 97 w 99"/>
                <a:gd name="T63" fmla="*/ 64 h 112"/>
                <a:gd name="T64" fmla="*/ 84 w 99"/>
                <a:gd name="T65" fmla="*/ 51 h 112"/>
                <a:gd name="T66" fmla="*/ 68 w 99"/>
                <a:gd name="T67" fmla="*/ 45 h 112"/>
                <a:gd name="T68" fmla="*/ 48 w 99"/>
                <a:gd name="T69" fmla="*/ 40 h 112"/>
                <a:gd name="T70" fmla="*/ 35 w 99"/>
                <a:gd name="T71" fmla="*/ 36 h 112"/>
                <a:gd name="T72" fmla="*/ 30 w 99"/>
                <a:gd name="T73" fmla="*/ 31 h 112"/>
                <a:gd name="T74" fmla="*/ 33 w 99"/>
                <a:gd name="T75" fmla="*/ 23 h 112"/>
                <a:gd name="T76" fmla="*/ 49 w 99"/>
                <a:gd name="T77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112">
                  <a:moveTo>
                    <a:pt x="49" y="22"/>
                  </a:moveTo>
                  <a:lnTo>
                    <a:pt x="52" y="21"/>
                  </a:lnTo>
                  <a:lnTo>
                    <a:pt x="57" y="22"/>
                  </a:lnTo>
                  <a:lnTo>
                    <a:pt x="63" y="25"/>
                  </a:lnTo>
                  <a:lnTo>
                    <a:pt x="66" y="28"/>
                  </a:lnTo>
                  <a:lnTo>
                    <a:pt x="67" y="31"/>
                  </a:lnTo>
                  <a:lnTo>
                    <a:pt x="69" y="35"/>
                  </a:lnTo>
                  <a:lnTo>
                    <a:pt x="96" y="28"/>
                  </a:lnTo>
                  <a:lnTo>
                    <a:pt x="92" y="21"/>
                  </a:lnTo>
                  <a:lnTo>
                    <a:pt x="89" y="16"/>
                  </a:lnTo>
                  <a:lnTo>
                    <a:pt x="85" y="11"/>
                  </a:lnTo>
                  <a:lnTo>
                    <a:pt x="81" y="7"/>
                  </a:lnTo>
                  <a:lnTo>
                    <a:pt x="75" y="3"/>
                  </a:lnTo>
                  <a:lnTo>
                    <a:pt x="67" y="1"/>
                  </a:lnTo>
                  <a:lnTo>
                    <a:pt x="59" y="0"/>
                  </a:lnTo>
                  <a:lnTo>
                    <a:pt x="49" y="1"/>
                  </a:lnTo>
                  <a:lnTo>
                    <a:pt x="38" y="0"/>
                  </a:lnTo>
                  <a:lnTo>
                    <a:pt x="28" y="2"/>
                  </a:lnTo>
                  <a:lnTo>
                    <a:pt x="20" y="5"/>
                  </a:lnTo>
                  <a:lnTo>
                    <a:pt x="14" y="11"/>
                  </a:lnTo>
                  <a:lnTo>
                    <a:pt x="5" y="20"/>
                  </a:lnTo>
                  <a:lnTo>
                    <a:pt x="4" y="34"/>
                  </a:lnTo>
                  <a:lnTo>
                    <a:pt x="4" y="40"/>
                  </a:lnTo>
                  <a:lnTo>
                    <a:pt x="7" y="46"/>
                  </a:lnTo>
                  <a:lnTo>
                    <a:pt x="10" y="52"/>
                  </a:lnTo>
                  <a:lnTo>
                    <a:pt x="16" y="58"/>
                  </a:lnTo>
                  <a:lnTo>
                    <a:pt x="22" y="60"/>
                  </a:lnTo>
                  <a:lnTo>
                    <a:pt x="31" y="63"/>
                  </a:lnTo>
                  <a:lnTo>
                    <a:pt x="43" y="66"/>
                  </a:lnTo>
                  <a:lnTo>
                    <a:pt x="60" y="71"/>
                  </a:lnTo>
                  <a:lnTo>
                    <a:pt x="65" y="73"/>
                  </a:lnTo>
                  <a:lnTo>
                    <a:pt x="69" y="75"/>
                  </a:lnTo>
                  <a:lnTo>
                    <a:pt x="70" y="76"/>
                  </a:lnTo>
                  <a:lnTo>
                    <a:pt x="71" y="80"/>
                  </a:lnTo>
                  <a:lnTo>
                    <a:pt x="69" y="83"/>
                  </a:lnTo>
                  <a:lnTo>
                    <a:pt x="67" y="88"/>
                  </a:lnTo>
                  <a:lnTo>
                    <a:pt x="63" y="89"/>
                  </a:lnTo>
                  <a:lnTo>
                    <a:pt x="60" y="91"/>
                  </a:lnTo>
                  <a:lnTo>
                    <a:pt x="51" y="92"/>
                  </a:lnTo>
                  <a:lnTo>
                    <a:pt x="42" y="91"/>
                  </a:lnTo>
                  <a:lnTo>
                    <a:pt x="38" y="89"/>
                  </a:lnTo>
                  <a:lnTo>
                    <a:pt x="35" y="88"/>
                  </a:lnTo>
                  <a:lnTo>
                    <a:pt x="30" y="82"/>
                  </a:lnTo>
                  <a:lnTo>
                    <a:pt x="28" y="75"/>
                  </a:lnTo>
                  <a:lnTo>
                    <a:pt x="0" y="79"/>
                  </a:lnTo>
                  <a:lnTo>
                    <a:pt x="2" y="85"/>
                  </a:lnTo>
                  <a:lnTo>
                    <a:pt x="6" y="92"/>
                  </a:lnTo>
                  <a:lnTo>
                    <a:pt x="10" y="97"/>
                  </a:lnTo>
                  <a:lnTo>
                    <a:pt x="16" y="103"/>
                  </a:lnTo>
                  <a:lnTo>
                    <a:pt x="23" y="107"/>
                  </a:lnTo>
                  <a:lnTo>
                    <a:pt x="31" y="110"/>
                  </a:lnTo>
                  <a:lnTo>
                    <a:pt x="40" y="111"/>
                  </a:lnTo>
                  <a:lnTo>
                    <a:pt x="51" y="112"/>
                  </a:lnTo>
                  <a:lnTo>
                    <a:pt x="62" y="111"/>
                  </a:lnTo>
                  <a:lnTo>
                    <a:pt x="71" y="109"/>
                  </a:lnTo>
                  <a:lnTo>
                    <a:pt x="80" y="106"/>
                  </a:lnTo>
                  <a:lnTo>
                    <a:pt x="83" y="103"/>
                  </a:lnTo>
                  <a:lnTo>
                    <a:pt x="87" y="102"/>
                  </a:lnTo>
                  <a:lnTo>
                    <a:pt x="91" y="96"/>
                  </a:lnTo>
                  <a:lnTo>
                    <a:pt x="96" y="91"/>
                  </a:lnTo>
                  <a:lnTo>
                    <a:pt x="98" y="83"/>
                  </a:lnTo>
                  <a:lnTo>
                    <a:pt x="99" y="77"/>
                  </a:lnTo>
                  <a:lnTo>
                    <a:pt x="98" y="70"/>
                  </a:lnTo>
                  <a:lnTo>
                    <a:pt x="97" y="64"/>
                  </a:lnTo>
                  <a:lnTo>
                    <a:pt x="90" y="55"/>
                  </a:lnTo>
                  <a:lnTo>
                    <a:pt x="84" y="51"/>
                  </a:lnTo>
                  <a:lnTo>
                    <a:pt x="77" y="47"/>
                  </a:lnTo>
                  <a:lnTo>
                    <a:pt x="68" y="45"/>
                  </a:lnTo>
                  <a:lnTo>
                    <a:pt x="59" y="43"/>
                  </a:lnTo>
                  <a:lnTo>
                    <a:pt x="48" y="40"/>
                  </a:lnTo>
                  <a:lnTo>
                    <a:pt x="41" y="38"/>
                  </a:lnTo>
                  <a:lnTo>
                    <a:pt x="35" y="36"/>
                  </a:lnTo>
                  <a:lnTo>
                    <a:pt x="33" y="35"/>
                  </a:lnTo>
                  <a:lnTo>
                    <a:pt x="30" y="31"/>
                  </a:lnTo>
                  <a:lnTo>
                    <a:pt x="30" y="25"/>
                  </a:lnTo>
                  <a:lnTo>
                    <a:pt x="33" y="23"/>
                  </a:lnTo>
                  <a:lnTo>
                    <a:pt x="40" y="21"/>
                  </a:lnTo>
                  <a:lnTo>
                    <a:pt x="49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Rectangle 830">
              <a:extLst>
                <a:ext uri="{FF2B5EF4-FFF2-40B4-BE49-F238E27FC236}">
                  <a16:creationId xmlns:a16="http://schemas.microsoft.com/office/drawing/2014/main" id="{C22759E4-5727-289D-C417-927B9E1877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3" y="4269"/>
              <a:ext cx="9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Rectangle 831">
              <a:extLst>
                <a:ext uri="{FF2B5EF4-FFF2-40B4-BE49-F238E27FC236}">
                  <a16:creationId xmlns:a16="http://schemas.microsoft.com/office/drawing/2014/main" id="{85CF0622-D5F2-6AA4-3682-A645107ACF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2" y="4309"/>
              <a:ext cx="1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Rectangle 832">
              <a:extLst>
                <a:ext uri="{FF2B5EF4-FFF2-40B4-BE49-F238E27FC236}">
                  <a16:creationId xmlns:a16="http://schemas.microsoft.com/office/drawing/2014/main" id="{0A8EF079-917E-FB82-073A-0063B18225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3" y="4283"/>
              <a:ext cx="9" cy="3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833">
              <a:extLst>
                <a:ext uri="{FF2B5EF4-FFF2-40B4-BE49-F238E27FC236}">
                  <a16:creationId xmlns:a16="http://schemas.microsoft.com/office/drawing/2014/main" id="{D7EAA42C-26D7-993A-3545-96CE48EDB6B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1" y="4282"/>
              <a:ext cx="33" cy="37"/>
            </a:xfrm>
            <a:custGeom>
              <a:avLst/>
              <a:gdLst>
                <a:gd name="T0" fmla="*/ 67 w 100"/>
                <a:gd name="T1" fmla="*/ 28 h 112"/>
                <a:gd name="T2" fmla="*/ 70 w 100"/>
                <a:gd name="T3" fmla="*/ 35 h 112"/>
                <a:gd name="T4" fmla="*/ 93 w 100"/>
                <a:gd name="T5" fmla="*/ 21 h 112"/>
                <a:gd name="T6" fmla="*/ 86 w 100"/>
                <a:gd name="T7" fmla="*/ 11 h 112"/>
                <a:gd name="T8" fmla="*/ 75 w 100"/>
                <a:gd name="T9" fmla="*/ 3 h 112"/>
                <a:gd name="T10" fmla="*/ 59 w 100"/>
                <a:gd name="T11" fmla="*/ 0 h 112"/>
                <a:gd name="T12" fmla="*/ 38 w 100"/>
                <a:gd name="T13" fmla="*/ 0 h 112"/>
                <a:gd name="T14" fmla="*/ 20 w 100"/>
                <a:gd name="T15" fmla="*/ 5 h 112"/>
                <a:gd name="T16" fmla="*/ 6 w 100"/>
                <a:gd name="T17" fmla="*/ 20 h 112"/>
                <a:gd name="T18" fmla="*/ 5 w 100"/>
                <a:gd name="T19" fmla="*/ 40 h 112"/>
                <a:gd name="T20" fmla="*/ 11 w 100"/>
                <a:gd name="T21" fmla="*/ 52 h 112"/>
                <a:gd name="T22" fmla="*/ 22 w 100"/>
                <a:gd name="T23" fmla="*/ 60 h 112"/>
                <a:gd name="T24" fmla="*/ 44 w 100"/>
                <a:gd name="T25" fmla="*/ 66 h 112"/>
                <a:gd name="T26" fmla="*/ 66 w 100"/>
                <a:gd name="T27" fmla="*/ 73 h 112"/>
                <a:gd name="T28" fmla="*/ 71 w 100"/>
                <a:gd name="T29" fmla="*/ 76 h 112"/>
                <a:gd name="T30" fmla="*/ 70 w 100"/>
                <a:gd name="T31" fmla="*/ 83 h 112"/>
                <a:gd name="T32" fmla="*/ 64 w 100"/>
                <a:gd name="T33" fmla="*/ 89 h 112"/>
                <a:gd name="T34" fmla="*/ 52 w 100"/>
                <a:gd name="T35" fmla="*/ 92 h 112"/>
                <a:gd name="T36" fmla="*/ 41 w 100"/>
                <a:gd name="T37" fmla="*/ 91 h 112"/>
                <a:gd name="T38" fmla="*/ 35 w 100"/>
                <a:gd name="T39" fmla="*/ 88 h 112"/>
                <a:gd name="T40" fmla="*/ 28 w 100"/>
                <a:gd name="T41" fmla="*/ 75 h 112"/>
                <a:gd name="T42" fmla="*/ 2 w 100"/>
                <a:gd name="T43" fmla="*/ 85 h 112"/>
                <a:gd name="T44" fmla="*/ 11 w 100"/>
                <a:gd name="T45" fmla="*/ 97 h 112"/>
                <a:gd name="T46" fmla="*/ 24 w 100"/>
                <a:gd name="T47" fmla="*/ 107 h 112"/>
                <a:gd name="T48" fmla="*/ 40 w 100"/>
                <a:gd name="T49" fmla="*/ 111 h 112"/>
                <a:gd name="T50" fmla="*/ 63 w 100"/>
                <a:gd name="T51" fmla="*/ 111 h 112"/>
                <a:gd name="T52" fmla="*/ 81 w 100"/>
                <a:gd name="T53" fmla="*/ 106 h 112"/>
                <a:gd name="T54" fmla="*/ 88 w 100"/>
                <a:gd name="T55" fmla="*/ 102 h 112"/>
                <a:gd name="T56" fmla="*/ 96 w 100"/>
                <a:gd name="T57" fmla="*/ 91 h 112"/>
                <a:gd name="T58" fmla="*/ 100 w 100"/>
                <a:gd name="T59" fmla="*/ 77 h 112"/>
                <a:gd name="T60" fmla="*/ 97 w 100"/>
                <a:gd name="T61" fmla="*/ 64 h 112"/>
                <a:gd name="T62" fmla="*/ 85 w 100"/>
                <a:gd name="T63" fmla="*/ 51 h 112"/>
                <a:gd name="T64" fmla="*/ 69 w 100"/>
                <a:gd name="T65" fmla="*/ 45 h 112"/>
                <a:gd name="T66" fmla="*/ 49 w 100"/>
                <a:gd name="T67" fmla="*/ 40 h 112"/>
                <a:gd name="T68" fmla="*/ 36 w 100"/>
                <a:gd name="T69" fmla="*/ 36 h 112"/>
                <a:gd name="T70" fmla="*/ 31 w 100"/>
                <a:gd name="T71" fmla="*/ 31 h 112"/>
                <a:gd name="T72" fmla="*/ 34 w 100"/>
                <a:gd name="T73" fmla="*/ 23 h 112"/>
                <a:gd name="T74" fmla="*/ 50 w 100"/>
                <a:gd name="T75" fmla="*/ 22 h 112"/>
                <a:gd name="T76" fmla="*/ 57 w 100"/>
                <a:gd name="T77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112">
                  <a:moveTo>
                    <a:pt x="63" y="25"/>
                  </a:moveTo>
                  <a:lnTo>
                    <a:pt x="67" y="28"/>
                  </a:lnTo>
                  <a:lnTo>
                    <a:pt x="68" y="31"/>
                  </a:lnTo>
                  <a:lnTo>
                    <a:pt x="70" y="35"/>
                  </a:lnTo>
                  <a:lnTo>
                    <a:pt x="96" y="28"/>
                  </a:lnTo>
                  <a:lnTo>
                    <a:pt x="93" y="21"/>
                  </a:lnTo>
                  <a:lnTo>
                    <a:pt x="90" y="16"/>
                  </a:lnTo>
                  <a:lnTo>
                    <a:pt x="86" y="11"/>
                  </a:lnTo>
                  <a:lnTo>
                    <a:pt x="82" y="7"/>
                  </a:lnTo>
                  <a:lnTo>
                    <a:pt x="75" y="3"/>
                  </a:lnTo>
                  <a:lnTo>
                    <a:pt x="68" y="1"/>
                  </a:lnTo>
                  <a:lnTo>
                    <a:pt x="59" y="0"/>
                  </a:lnTo>
                  <a:lnTo>
                    <a:pt x="50" y="1"/>
                  </a:lnTo>
                  <a:lnTo>
                    <a:pt x="38" y="0"/>
                  </a:lnTo>
                  <a:lnTo>
                    <a:pt x="29" y="2"/>
                  </a:lnTo>
                  <a:lnTo>
                    <a:pt x="20" y="5"/>
                  </a:lnTo>
                  <a:lnTo>
                    <a:pt x="15" y="11"/>
                  </a:lnTo>
                  <a:lnTo>
                    <a:pt x="6" y="20"/>
                  </a:lnTo>
                  <a:lnTo>
                    <a:pt x="5" y="34"/>
                  </a:lnTo>
                  <a:lnTo>
                    <a:pt x="5" y="40"/>
                  </a:lnTo>
                  <a:lnTo>
                    <a:pt x="8" y="46"/>
                  </a:lnTo>
                  <a:lnTo>
                    <a:pt x="11" y="52"/>
                  </a:lnTo>
                  <a:lnTo>
                    <a:pt x="17" y="58"/>
                  </a:lnTo>
                  <a:lnTo>
                    <a:pt x="22" y="60"/>
                  </a:lnTo>
                  <a:lnTo>
                    <a:pt x="32" y="63"/>
                  </a:lnTo>
                  <a:lnTo>
                    <a:pt x="44" y="66"/>
                  </a:lnTo>
                  <a:lnTo>
                    <a:pt x="60" y="71"/>
                  </a:lnTo>
                  <a:lnTo>
                    <a:pt x="66" y="73"/>
                  </a:lnTo>
                  <a:lnTo>
                    <a:pt x="70" y="75"/>
                  </a:lnTo>
                  <a:lnTo>
                    <a:pt x="71" y="76"/>
                  </a:lnTo>
                  <a:lnTo>
                    <a:pt x="72" y="80"/>
                  </a:lnTo>
                  <a:lnTo>
                    <a:pt x="70" y="83"/>
                  </a:lnTo>
                  <a:lnTo>
                    <a:pt x="68" y="88"/>
                  </a:lnTo>
                  <a:lnTo>
                    <a:pt x="64" y="89"/>
                  </a:lnTo>
                  <a:lnTo>
                    <a:pt x="60" y="91"/>
                  </a:lnTo>
                  <a:lnTo>
                    <a:pt x="52" y="92"/>
                  </a:lnTo>
                  <a:lnTo>
                    <a:pt x="46" y="91"/>
                  </a:lnTo>
                  <a:lnTo>
                    <a:pt x="41" y="91"/>
                  </a:lnTo>
                  <a:lnTo>
                    <a:pt x="37" y="89"/>
                  </a:lnTo>
                  <a:lnTo>
                    <a:pt x="35" y="88"/>
                  </a:lnTo>
                  <a:lnTo>
                    <a:pt x="30" y="82"/>
                  </a:lnTo>
                  <a:lnTo>
                    <a:pt x="28" y="75"/>
                  </a:lnTo>
                  <a:lnTo>
                    <a:pt x="0" y="79"/>
                  </a:lnTo>
                  <a:lnTo>
                    <a:pt x="2" y="85"/>
                  </a:lnTo>
                  <a:lnTo>
                    <a:pt x="7" y="92"/>
                  </a:lnTo>
                  <a:lnTo>
                    <a:pt x="11" y="97"/>
                  </a:lnTo>
                  <a:lnTo>
                    <a:pt x="17" y="103"/>
                  </a:lnTo>
                  <a:lnTo>
                    <a:pt x="24" y="107"/>
                  </a:lnTo>
                  <a:lnTo>
                    <a:pt x="32" y="110"/>
                  </a:lnTo>
                  <a:lnTo>
                    <a:pt x="40" y="111"/>
                  </a:lnTo>
                  <a:lnTo>
                    <a:pt x="52" y="112"/>
                  </a:lnTo>
                  <a:lnTo>
                    <a:pt x="63" y="111"/>
                  </a:lnTo>
                  <a:lnTo>
                    <a:pt x="72" y="109"/>
                  </a:lnTo>
                  <a:lnTo>
                    <a:pt x="81" y="106"/>
                  </a:lnTo>
                  <a:lnTo>
                    <a:pt x="84" y="103"/>
                  </a:lnTo>
                  <a:lnTo>
                    <a:pt x="88" y="102"/>
                  </a:lnTo>
                  <a:lnTo>
                    <a:pt x="92" y="96"/>
                  </a:lnTo>
                  <a:lnTo>
                    <a:pt x="96" y="91"/>
                  </a:lnTo>
                  <a:lnTo>
                    <a:pt x="98" y="83"/>
                  </a:lnTo>
                  <a:lnTo>
                    <a:pt x="100" y="77"/>
                  </a:lnTo>
                  <a:lnTo>
                    <a:pt x="98" y="70"/>
                  </a:lnTo>
                  <a:lnTo>
                    <a:pt x="97" y="64"/>
                  </a:lnTo>
                  <a:lnTo>
                    <a:pt x="91" y="55"/>
                  </a:lnTo>
                  <a:lnTo>
                    <a:pt x="85" y="51"/>
                  </a:lnTo>
                  <a:lnTo>
                    <a:pt x="77" y="47"/>
                  </a:lnTo>
                  <a:lnTo>
                    <a:pt x="69" y="45"/>
                  </a:lnTo>
                  <a:lnTo>
                    <a:pt x="59" y="43"/>
                  </a:lnTo>
                  <a:lnTo>
                    <a:pt x="49" y="40"/>
                  </a:lnTo>
                  <a:lnTo>
                    <a:pt x="41" y="38"/>
                  </a:lnTo>
                  <a:lnTo>
                    <a:pt x="36" y="36"/>
                  </a:lnTo>
                  <a:lnTo>
                    <a:pt x="34" y="35"/>
                  </a:lnTo>
                  <a:lnTo>
                    <a:pt x="31" y="31"/>
                  </a:lnTo>
                  <a:lnTo>
                    <a:pt x="31" y="25"/>
                  </a:lnTo>
                  <a:lnTo>
                    <a:pt x="34" y="23"/>
                  </a:lnTo>
                  <a:lnTo>
                    <a:pt x="40" y="21"/>
                  </a:lnTo>
                  <a:lnTo>
                    <a:pt x="50" y="22"/>
                  </a:lnTo>
                  <a:lnTo>
                    <a:pt x="53" y="21"/>
                  </a:lnTo>
                  <a:lnTo>
                    <a:pt x="57" y="22"/>
                  </a:lnTo>
                  <a:lnTo>
                    <a:pt x="63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834">
              <a:extLst>
                <a:ext uri="{FF2B5EF4-FFF2-40B4-BE49-F238E27FC236}">
                  <a16:creationId xmlns:a16="http://schemas.microsoft.com/office/drawing/2014/main" id="{F6FCA204-5A39-7853-F75B-F440E091804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3" y="4282"/>
              <a:ext cx="23" cy="36"/>
            </a:xfrm>
            <a:custGeom>
              <a:avLst/>
              <a:gdLst>
                <a:gd name="T0" fmla="*/ 26 w 70"/>
                <a:gd name="T1" fmla="*/ 17 h 109"/>
                <a:gd name="T2" fmla="*/ 26 w 70"/>
                <a:gd name="T3" fmla="*/ 2 h 109"/>
                <a:gd name="T4" fmla="*/ 0 w 70"/>
                <a:gd name="T5" fmla="*/ 2 h 109"/>
                <a:gd name="T6" fmla="*/ 0 w 70"/>
                <a:gd name="T7" fmla="*/ 109 h 109"/>
                <a:gd name="T8" fmla="*/ 28 w 70"/>
                <a:gd name="T9" fmla="*/ 109 h 109"/>
                <a:gd name="T10" fmla="*/ 28 w 70"/>
                <a:gd name="T11" fmla="*/ 76 h 109"/>
                <a:gd name="T12" fmla="*/ 28 w 70"/>
                <a:gd name="T13" fmla="*/ 62 h 109"/>
                <a:gd name="T14" fmla="*/ 28 w 70"/>
                <a:gd name="T15" fmla="*/ 53 h 109"/>
                <a:gd name="T16" fmla="*/ 28 w 70"/>
                <a:gd name="T17" fmla="*/ 45 h 109"/>
                <a:gd name="T18" fmla="*/ 31 w 70"/>
                <a:gd name="T19" fmla="*/ 41 h 109"/>
                <a:gd name="T20" fmla="*/ 33 w 70"/>
                <a:gd name="T21" fmla="*/ 33 h 109"/>
                <a:gd name="T22" fmla="*/ 37 w 70"/>
                <a:gd name="T23" fmla="*/ 29 h 109"/>
                <a:gd name="T24" fmla="*/ 41 w 70"/>
                <a:gd name="T25" fmla="*/ 25 h 109"/>
                <a:gd name="T26" fmla="*/ 47 w 70"/>
                <a:gd name="T27" fmla="*/ 25 h 109"/>
                <a:gd name="T28" fmla="*/ 53 w 70"/>
                <a:gd name="T29" fmla="*/ 25 h 109"/>
                <a:gd name="T30" fmla="*/ 60 w 70"/>
                <a:gd name="T31" fmla="*/ 30 h 109"/>
                <a:gd name="T32" fmla="*/ 70 w 70"/>
                <a:gd name="T33" fmla="*/ 5 h 109"/>
                <a:gd name="T34" fmla="*/ 59 w 70"/>
                <a:gd name="T35" fmla="*/ 0 h 109"/>
                <a:gd name="T36" fmla="*/ 51 w 70"/>
                <a:gd name="T37" fmla="*/ 0 h 109"/>
                <a:gd name="T38" fmla="*/ 43 w 70"/>
                <a:gd name="T39" fmla="*/ 1 h 109"/>
                <a:gd name="T40" fmla="*/ 39 w 70"/>
                <a:gd name="T41" fmla="*/ 4 h 109"/>
                <a:gd name="T42" fmla="*/ 33 w 70"/>
                <a:gd name="T43" fmla="*/ 8 h 109"/>
                <a:gd name="T44" fmla="*/ 26 w 70"/>
                <a:gd name="T45" fmla="*/ 1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0" h="109">
                  <a:moveTo>
                    <a:pt x="26" y="17"/>
                  </a:moveTo>
                  <a:lnTo>
                    <a:pt x="26" y="2"/>
                  </a:lnTo>
                  <a:lnTo>
                    <a:pt x="0" y="2"/>
                  </a:lnTo>
                  <a:lnTo>
                    <a:pt x="0" y="109"/>
                  </a:lnTo>
                  <a:lnTo>
                    <a:pt x="28" y="109"/>
                  </a:lnTo>
                  <a:lnTo>
                    <a:pt x="28" y="76"/>
                  </a:lnTo>
                  <a:lnTo>
                    <a:pt x="28" y="62"/>
                  </a:lnTo>
                  <a:lnTo>
                    <a:pt x="28" y="53"/>
                  </a:lnTo>
                  <a:lnTo>
                    <a:pt x="28" y="45"/>
                  </a:lnTo>
                  <a:lnTo>
                    <a:pt x="31" y="41"/>
                  </a:lnTo>
                  <a:lnTo>
                    <a:pt x="33" y="33"/>
                  </a:lnTo>
                  <a:lnTo>
                    <a:pt x="37" y="29"/>
                  </a:lnTo>
                  <a:lnTo>
                    <a:pt x="41" y="25"/>
                  </a:lnTo>
                  <a:lnTo>
                    <a:pt x="47" y="25"/>
                  </a:lnTo>
                  <a:lnTo>
                    <a:pt x="53" y="25"/>
                  </a:lnTo>
                  <a:lnTo>
                    <a:pt x="60" y="30"/>
                  </a:lnTo>
                  <a:lnTo>
                    <a:pt x="70" y="5"/>
                  </a:lnTo>
                  <a:lnTo>
                    <a:pt x="59" y="0"/>
                  </a:lnTo>
                  <a:lnTo>
                    <a:pt x="51" y="0"/>
                  </a:lnTo>
                  <a:lnTo>
                    <a:pt x="43" y="1"/>
                  </a:lnTo>
                  <a:lnTo>
                    <a:pt x="39" y="4"/>
                  </a:lnTo>
                  <a:lnTo>
                    <a:pt x="33" y="8"/>
                  </a:lnTo>
                  <a:lnTo>
                    <a:pt x="26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835">
              <a:extLst>
                <a:ext uri="{FF2B5EF4-FFF2-40B4-BE49-F238E27FC236}">
                  <a16:creationId xmlns:a16="http://schemas.microsoft.com/office/drawing/2014/main" id="{FC8E9C03-653C-7871-EE5B-6089B38078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4" y="4282"/>
              <a:ext cx="52" cy="36"/>
            </a:xfrm>
            <a:custGeom>
              <a:avLst/>
              <a:gdLst>
                <a:gd name="T0" fmla="*/ 38 w 157"/>
                <a:gd name="T1" fmla="*/ 26 h 110"/>
                <a:gd name="T2" fmla="*/ 43 w 157"/>
                <a:gd name="T3" fmla="*/ 23 h 110"/>
                <a:gd name="T4" fmla="*/ 50 w 157"/>
                <a:gd name="T5" fmla="*/ 22 h 110"/>
                <a:gd name="T6" fmla="*/ 54 w 157"/>
                <a:gd name="T7" fmla="*/ 22 h 110"/>
                <a:gd name="T8" fmla="*/ 58 w 157"/>
                <a:gd name="T9" fmla="*/ 25 h 110"/>
                <a:gd name="T10" fmla="*/ 60 w 157"/>
                <a:gd name="T11" fmla="*/ 26 h 110"/>
                <a:gd name="T12" fmla="*/ 62 w 157"/>
                <a:gd name="T13" fmla="*/ 31 h 110"/>
                <a:gd name="T14" fmla="*/ 62 w 157"/>
                <a:gd name="T15" fmla="*/ 33 h 110"/>
                <a:gd name="T16" fmla="*/ 63 w 157"/>
                <a:gd name="T17" fmla="*/ 38 h 110"/>
                <a:gd name="T18" fmla="*/ 63 w 157"/>
                <a:gd name="T19" fmla="*/ 43 h 110"/>
                <a:gd name="T20" fmla="*/ 64 w 157"/>
                <a:gd name="T21" fmla="*/ 51 h 110"/>
                <a:gd name="T22" fmla="*/ 64 w 157"/>
                <a:gd name="T23" fmla="*/ 110 h 110"/>
                <a:gd name="T24" fmla="*/ 93 w 157"/>
                <a:gd name="T25" fmla="*/ 110 h 110"/>
                <a:gd name="T26" fmla="*/ 93 w 157"/>
                <a:gd name="T27" fmla="*/ 58 h 110"/>
                <a:gd name="T28" fmla="*/ 92 w 157"/>
                <a:gd name="T29" fmla="*/ 45 h 110"/>
                <a:gd name="T30" fmla="*/ 95 w 157"/>
                <a:gd name="T31" fmla="*/ 37 h 110"/>
                <a:gd name="T32" fmla="*/ 97 w 157"/>
                <a:gd name="T33" fmla="*/ 30 h 110"/>
                <a:gd name="T34" fmla="*/ 102 w 157"/>
                <a:gd name="T35" fmla="*/ 26 h 110"/>
                <a:gd name="T36" fmla="*/ 107 w 157"/>
                <a:gd name="T37" fmla="*/ 23 h 110"/>
                <a:gd name="T38" fmla="*/ 113 w 157"/>
                <a:gd name="T39" fmla="*/ 22 h 110"/>
                <a:gd name="T40" fmla="*/ 120 w 157"/>
                <a:gd name="T41" fmla="*/ 23 h 110"/>
                <a:gd name="T42" fmla="*/ 126 w 157"/>
                <a:gd name="T43" fmla="*/ 28 h 110"/>
                <a:gd name="T44" fmla="*/ 128 w 157"/>
                <a:gd name="T45" fmla="*/ 36 h 110"/>
                <a:gd name="T46" fmla="*/ 128 w 157"/>
                <a:gd name="T47" fmla="*/ 41 h 110"/>
                <a:gd name="T48" fmla="*/ 129 w 157"/>
                <a:gd name="T49" fmla="*/ 50 h 110"/>
                <a:gd name="T50" fmla="*/ 129 w 157"/>
                <a:gd name="T51" fmla="*/ 110 h 110"/>
                <a:gd name="T52" fmla="*/ 157 w 157"/>
                <a:gd name="T53" fmla="*/ 110 h 110"/>
                <a:gd name="T54" fmla="*/ 157 w 157"/>
                <a:gd name="T55" fmla="*/ 42 h 110"/>
                <a:gd name="T56" fmla="*/ 155 w 157"/>
                <a:gd name="T57" fmla="*/ 28 h 110"/>
                <a:gd name="T58" fmla="*/ 153 w 157"/>
                <a:gd name="T59" fmla="*/ 20 h 110"/>
                <a:gd name="T60" fmla="*/ 148 w 157"/>
                <a:gd name="T61" fmla="*/ 11 h 110"/>
                <a:gd name="T62" fmla="*/ 142 w 157"/>
                <a:gd name="T63" fmla="*/ 5 h 110"/>
                <a:gd name="T64" fmla="*/ 136 w 157"/>
                <a:gd name="T65" fmla="*/ 2 h 110"/>
                <a:gd name="T66" fmla="*/ 132 w 157"/>
                <a:gd name="T67" fmla="*/ 1 h 110"/>
                <a:gd name="T68" fmla="*/ 127 w 157"/>
                <a:gd name="T69" fmla="*/ 0 h 110"/>
                <a:gd name="T70" fmla="*/ 123 w 157"/>
                <a:gd name="T71" fmla="*/ 1 h 110"/>
                <a:gd name="T72" fmla="*/ 112 w 157"/>
                <a:gd name="T73" fmla="*/ 1 h 110"/>
                <a:gd name="T74" fmla="*/ 105 w 157"/>
                <a:gd name="T75" fmla="*/ 5 h 110"/>
                <a:gd name="T76" fmla="*/ 96 w 157"/>
                <a:gd name="T77" fmla="*/ 11 h 110"/>
                <a:gd name="T78" fmla="*/ 90 w 157"/>
                <a:gd name="T79" fmla="*/ 18 h 110"/>
                <a:gd name="T80" fmla="*/ 83 w 157"/>
                <a:gd name="T81" fmla="*/ 11 h 110"/>
                <a:gd name="T82" fmla="*/ 77 w 157"/>
                <a:gd name="T83" fmla="*/ 5 h 110"/>
                <a:gd name="T84" fmla="*/ 72 w 157"/>
                <a:gd name="T85" fmla="*/ 2 h 110"/>
                <a:gd name="T86" fmla="*/ 68 w 157"/>
                <a:gd name="T87" fmla="*/ 1 h 110"/>
                <a:gd name="T88" fmla="*/ 59 w 157"/>
                <a:gd name="T89" fmla="*/ 1 h 110"/>
                <a:gd name="T90" fmla="*/ 50 w 157"/>
                <a:gd name="T91" fmla="*/ 2 h 110"/>
                <a:gd name="T92" fmla="*/ 41 w 157"/>
                <a:gd name="T93" fmla="*/ 5 h 110"/>
                <a:gd name="T94" fmla="*/ 33 w 157"/>
                <a:gd name="T95" fmla="*/ 11 h 110"/>
                <a:gd name="T96" fmla="*/ 25 w 157"/>
                <a:gd name="T97" fmla="*/ 18 h 110"/>
                <a:gd name="T98" fmla="*/ 25 w 157"/>
                <a:gd name="T99" fmla="*/ 3 h 110"/>
                <a:gd name="T100" fmla="*/ 0 w 157"/>
                <a:gd name="T101" fmla="*/ 3 h 110"/>
                <a:gd name="T102" fmla="*/ 0 w 157"/>
                <a:gd name="T103" fmla="*/ 110 h 110"/>
                <a:gd name="T104" fmla="*/ 29 w 157"/>
                <a:gd name="T105" fmla="*/ 110 h 110"/>
                <a:gd name="T106" fmla="*/ 29 w 157"/>
                <a:gd name="T107" fmla="*/ 58 h 110"/>
                <a:gd name="T108" fmla="*/ 28 w 157"/>
                <a:gd name="T109" fmla="*/ 44 h 110"/>
                <a:gd name="T110" fmla="*/ 31 w 157"/>
                <a:gd name="T111" fmla="*/ 36 h 110"/>
                <a:gd name="T112" fmla="*/ 33 w 157"/>
                <a:gd name="T113" fmla="*/ 30 h 110"/>
                <a:gd name="T114" fmla="*/ 38 w 157"/>
                <a:gd name="T115" fmla="*/ 2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7" h="110">
                  <a:moveTo>
                    <a:pt x="38" y="26"/>
                  </a:moveTo>
                  <a:lnTo>
                    <a:pt x="43" y="23"/>
                  </a:lnTo>
                  <a:lnTo>
                    <a:pt x="50" y="22"/>
                  </a:lnTo>
                  <a:lnTo>
                    <a:pt x="54" y="22"/>
                  </a:lnTo>
                  <a:lnTo>
                    <a:pt x="58" y="25"/>
                  </a:lnTo>
                  <a:lnTo>
                    <a:pt x="60" y="26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3" y="38"/>
                  </a:lnTo>
                  <a:lnTo>
                    <a:pt x="63" y="43"/>
                  </a:lnTo>
                  <a:lnTo>
                    <a:pt x="64" y="51"/>
                  </a:lnTo>
                  <a:lnTo>
                    <a:pt x="64" y="110"/>
                  </a:lnTo>
                  <a:lnTo>
                    <a:pt x="93" y="110"/>
                  </a:lnTo>
                  <a:lnTo>
                    <a:pt x="93" y="58"/>
                  </a:lnTo>
                  <a:lnTo>
                    <a:pt x="92" y="45"/>
                  </a:lnTo>
                  <a:lnTo>
                    <a:pt x="95" y="37"/>
                  </a:lnTo>
                  <a:lnTo>
                    <a:pt x="97" y="30"/>
                  </a:lnTo>
                  <a:lnTo>
                    <a:pt x="102" y="26"/>
                  </a:lnTo>
                  <a:lnTo>
                    <a:pt x="107" y="23"/>
                  </a:lnTo>
                  <a:lnTo>
                    <a:pt x="113" y="22"/>
                  </a:lnTo>
                  <a:lnTo>
                    <a:pt x="120" y="23"/>
                  </a:lnTo>
                  <a:lnTo>
                    <a:pt x="126" y="28"/>
                  </a:lnTo>
                  <a:lnTo>
                    <a:pt x="128" y="36"/>
                  </a:lnTo>
                  <a:lnTo>
                    <a:pt x="128" y="41"/>
                  </a:lnTo>
                  <a:lnTo>
                    <a:pt x="129" y="50"/>
                  </a:lnTo>
                  <a:lnTo>
                    <a:pt x="129" y="110"/>
                  </a:lnTo>
                  <a:lnTo>
                    <a:pt x="157" y="110"/>
                  </a:lnTo>
                  <a:lnTo>
                    <a:pt x="157" y="42"/>
                  </a:lnTo>
                  <a:lnTo>
                    <a:pt x="155" y="28"/>
                  </a:lnTo>
                  <a:lnTo>
                    <a:pt x="153" y="20"/>
                  </a:lnTo>
                  <a:lnTo>
                    <a:pt x="148" y="11"/>
                  </a:lnTo>
                  <a:lnTo>
                    <a:pt x="142" y="5"/>
                  </a:lnTo>
                  <a:lnTo>
                    <a:pt x="136" y="2"/>
                  </a:lnTo>
                  <a:lnTo>
                    <a:pt x="132" y="1"/>
                  </a:lnTo>
                  <a:lnTo>
                    <a:pt x="127" y="0"/>
                  </a:lnTo>
                  <a:lnTo>
                    <a:pt x="123" y="1"/>
                  </a:lnTo>
                  <a:lnTo>
                    <a:pt x="112" y="1"/>
                  </a:lnTo>
                  <a:lnTo>
                    <a:pt x="105" y="5"/>
                  </a:lnTo>
                  <a:lnTo>
                    <a:pt x="96" y="11"/>
                  </a:lnTo>
                  <a:lnTo>
                    <a:pt x="90" y="18"/>
                  </a:lnTo>
                  <a:lnTo>
                    <a:pt x="83" y="11"/>
                  </a:lnTo>
                  <a:lnTo>
                    <a:pt x="77" y="5"/>
                  </a:lnTo>
                  <a:lnTo>
                    <a:pt x="72" y="2"/>
                  </a:lnTo>
                  <a:lnTo>
                    <a:pt x="68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1" y="5"/>
                  </a:lnTo>
                  <a:lnTo>
                    <a:pt x="33" y="11"/>
                  </a:lnTo>
                  <a:lnTo>
                    <a:pt x="25" y="18"/>
                  </a:lnTo>
                  <a:lnTo>
                    <a:pt x="25" y="3"/>
                  </a:lnTo>
                  <a:lnTo>
                    <a:pt x="0" y="3"/>
                  </a:lnTo>
                  <a:lnTo>
                    <a:pt x="0" y="110"/>
                  </a:lnTo>
                  <a:lnTo>
                    <a:pt x="29" y="110"/>
                  </a:lnTo>
                  <a:lnTo>
                    <a:pt x="29" y="58"/>
                  </a:lnTo>
                  <a:lnTo>
                    <a:pt x="28" y="44"/>
                  </a:lnTo>
                  <a:lnTo>
                    <a:pt x="31" y="36"/>
                  </a:lnTo>
                  <a:lnTo>
                    <a:pt x="33" y="30"/>
                  </a:lnTo>
                  <a:lnTo>
                    <a:pt x="38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836">
              <a:extLst>
                <a:ext uri="{FF2B5EF4-FFF2-40B4-BE49-F238E27FC236}">
                  <a16:creationId xmlns:a16="http://schemas.microsoft.com/office/drawing/2014/main" id="{AD9C953E-346D-2448-35F3-46A4BDB174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6" y="4282"/>
              <a:ext cx="37" cy="37"/>
            </a:xfrm>
            <a:custGeom>
              <a:avLst/>
              <a:gdLst>
                <a:gd name="T0" fmla="*/ 85 w 109"/>
                <a:gd name="T1" fmla="*/ 8 h 111"/>
                <a:gd name="T2" fmla="*/ 65 w 109"/>
                <a:gd name="T3" fmla="*/ 0 h 111"/>
                <a:gd name="T4" fmla="*/ 39 w 109"/>
                <a:gd name="T5" fmla="*/ 0 h 111"/>
                <a:gd name="T6" fmla="*/ 14 w 109"/>
                <a:gd name="T7" fmla="*/ 15 h 111"/>
                <a:gd name="T8" fmla="*/ 1 w 109"/>
                <a:gd name="T9" fmla="*/ 39 h 111"/>
                <a:gd name="T10" fmla="*/ 1 w 109"/>
                <a:gd name="T11" fmla="*/ 71 h 111"/>
                <a:gd name="T12" fmla="*/ 7 w 109"/>
                <a:gd name="T13" fmla="*/ 86 h 111"/>
                <a:gd name="T14" fmla="*/ 20 w 109"/>
                <a:gd name="T15" fmla="*/ 100 h 111"/>
                <a:gd name="T16" fmla="*/ 40 w 109"/>
                <a:gd name="T17" fmla="*/ 109 h 111"/>
                <a:gd name="T18" fmla="*/ 65 w 109"/>
                <a:gd name="T19" fmla="*/ 110 h 111"/>
                <a:gd name="T20" fmla="*/ 80 w 109"/>
                <a:gd name="T21" fmla="*/ 103 h 111"/>
                <a:gd name="T22" fmla="*/ 95 w 109"/>
                <a:gd name="T23" fmla="*/ 95 h 111"/>
                <a:gd name="T24" fmla="*/ 100 w 109"/>
                <a:gd name="T25" fmla="*/ 86 h 111"/>
                <a:gd name="T26" fmla="*/ 105 w 109"/>
                <a:gd name="T27" fmla="*/ 76 h 111"/>
                <a:gd name="T28" fmla="*/ 109 w 109"/>
                <a:gd name="T29" fmla="*/ 55 h 111"/>
                <a:gd name="T30" fmla="*/ 105 w 109"/>
                <a:gd name="T31" fmla="*/ 33 h 111"/>
                <a:gd name="T32" fmla="*/ 95 w 109"/>
                <a:gd name="T33" fmla="*/ 16 h 111"/>
                <a:gd name="T34" fmla="*/ 59 w 109"/>
                <a:gd name="T35" fmla="*/ 22 h 111"/>
                <a:gd name="T36" fmla="*/ 73 w 109"/>
                <a:gd name="T37" fmla="*/ 31 h 111"/>
                <a:gd name="T38" fmla="*/ 79 w 109"/>
                <a:gd name="T39" fmla="*/ 46 h 111"/>
                <a:gd name="T40" fmla="*/ 79 w 109"/>
                <a:gd name="T41" fmla="*/ 61 h 111"/>
                <a:gd name="T42" fmla="*/ 78 w 109"/>
                <a:gd name="T43" fmla="*/ 62 h 111"/>
                <a:gd name="T44" fmla="*/ 78 w 109"/>
                <a:gd name="T45" fmla="*/ 69 h 111"/>
                <a:gd name="T46" fmla="*/ 75 w 109"/>
                <a:gd name="T47" fmla="*/ 71 h 111"/>
                <a:gd name="T48" fmla="*/ 75 w 109"/>
                <a:gd name="T49" fmla="*/ 74 h 111"/>
                <a:gd name="T50" fmla="*/ 64 w 109"/>
                <a:gd name="T51" fmla="*/ 86 h 111"/>
                <a:gd name="T52" fmla="*/ 59 w 109"/>
                <a:gd name="T53" fmla="*/ 87 h 111"/>
                <a:gd name="T54" fmla="*/ 43 w 109"/>
                <a:gd name="T55" fmla="*/ 86 h 111"/>
                <a:gd name="T56" fmla="*/ 31 w 109"/>
                <a:gd name="T57" fmla="*/ 74 h 111"/>
                <a:gd name="T58" fmla="*/ 27 w 109"/>
                <a:gd name="T59" fmla="*/ 62 h 111"/>
                <a:gd name="T60" fmla="*/ 27 w 109"/>
                <a:gd name="T61" fmla="*/ 48 h 111"/>
                <a:gd name="T62" fmla="*/ 31 w 109"/>
                <a:gd name="T63" fmla="*/ 35 h 111"/>
                <a:gd name="T64" fmla="*/ 43 w 109"/>
                <a:gd name="T65" fmla="*/ 24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9" h="111">
                  <a:moveTo>
                    <a:pt x="95" y="16"/>
                  </a:moveTo>
                  <a:lnTo>
                    <a:pt x="85" y="8"/>
                  </a:lnTo>
                  <a:lnTo>
                    <a:pt x="76" y="3"/>
                  </a:lnTo>
                  <a:lnTo>
                    <a:pt x="65" y="0"/>
                  </a:lnTo>
                  <a:lnTo>
                    <a:pt x="55" y="0"/>
                  </a:lnTo>
                  <a:lnTo>
                    <a:pt x="39" y="0"/>
                  </a:lnTo>
                  <a:lnTo>
                    <a:pt x="26" y="6"/>
                  </a:lnTo>
                  <a:lnTo>
                    <a:pt x="14" y="15"/>
                  </a:lnTo>
                  <a:lnTo>
                    <a:pt x="7" y="26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7" y="86"/>
                  </a:lnTo>
                  <a:lnTo>
                    <a:pt x="14" y="96"/>
                  </a:lnTo>
                  <a:lnTo>
                    <a:pt x="20" y="100"/>
                  </a:lnTo>
                  <a:lnTo>
                    <a:pt x="27" y="105"/>
                  </a:lnTo>
                  <a:lnTo>
                    <a:pt x="40" y="109"/>
                  </a:lnTo>
                  <a:lnTo>
                    <a:pt x="55" y="111"/>
                  </a:lnTo>
                  <a:lnTo>
                    <a:pt x="65" y="110"/>
                  </a:lnTo>
                  <a:lnTo>
                    <a:pt x="76" y="107"/>
                  </a:lnTo>
                  <a:lnTo>
                    <a:pt x="80" y="103"/>
                  </a:lnTo>
                  <a:lnTo>
                    <a:pt x="85" y="101"/>
                  </a:lnTo>
                  <a:lnTo>
                    <a:pt x="95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8" y="65"/>
                  </a:lnTo>
                  <a:lnTo>
                    <a:pt x="109" y="55"/>
                  </a:lnTo>
                  <a:lnTo>
                    <a:pt x="108" y="42"/>
                  </a:lnTo>
                  <a:lnTo>
                    <a:pt x="105" y="33"/>
                  </a:lnTo>
                  <a:lnTo>
                    <a:pt x="100" y="23"/>
                  </a:lnTo>
                  <a:lnTo>
                    <a:pt x="95" y="16"/>
                  </a:lnTo>
                  <a:close/>
                  <a:moveTo>
                    <a:pt x="55" y="22"/>
                  </a:moveTo>
                  <a:lnTo>
                    <a:pt x="59" y="22"/>
                  </a:lnTo>
                  <a:lnTo>
                    <a:pt x="64" y="24"/>
                  </a:lnTo>
                  <a:lnTo>
                    <a:pt x="73" y="31"/>
                  </a:lnTo>
                  <a:lnTo>
                    <a:pt x="78" y="40"/>
                  </a:lnTo>
                  <a:lnTo>
                    <a:pt x="79" y="46"/>
                  </a:lnTo>
                  <a:lnTo>
                    <a:pt x="80" y="55"/>
                  </a:lnTo>
                  <a:lnTo>
                    <a:pt x="79" y="61"/>
                  </a:lnTo>
                  <a:lnTo>
                    <a:pt x="78" y="61"/>
                  </a:lnTo>
                  <a:lnTo>
                    <a:pt x="78" y="62"/>
                  </a:lnTo>
                  <a:lnTo>
                    <a:pt x="78" y="64"/>
                  </a:lnTo>
                  <a:lnTo>
                    <a:pt x="78" y="69"/>
                  </a:lnTo>
                  <a:lnTo>
                    <a:pt x="76" y="71"/>
                  </a:lnTo>
                  <a:lnTo>
                    <a:pt x="75" y="71"/>
                  </a:lnTo>
                  <a:lnTo>
                    <a:pt x="75" y="72"/>
                  </a:lnTo>
                  <a:lnTo>
                    <a:pt x="75" y="74"/>
                  </a:lnTo>
                  <a:lnTo>
                    <a:pt x="73" y="80"/>
                  </a:lnTo>
                  <a:lnTo>
                    <a:pt x="64" y="86"/>
                  </a:lnTo>
                  <a:lnTo>
                    <a:pt x="61" y="86"/>
                  </a:lnTo>
                  <a:lnTo>
                    <a:pt x="59" y="87"/>
                  </a:lnTo>
                  <a:lnTo>
                    <a:pt x="55" y="89"/>
                  </a:lnTo>
                  <a:lnTo>
                    <a:pt x="43" y="86"/>
                  </a:lnTo>
                  <a:lnTo>
                    <a:pt x="36" y="80"/>
                  </a:lnTo>
                  <a:lnTo>
                    <a:pt x="31" y="74"/>
                  </a:lnTo>
                  <a:lnTo>
                    <a:pt x="29" y="69"/>
                  </a:lnTo>
                  <a:lnTo>
                    <a:pt x="27" y="62"/>
                  </a:lnTo>
                  <a:lnTo>
                    <a:pt x="28" y="56"/>
                  </a:lnTo>
                  <a:lnTo>
                    <a:pt x="27" y="48"/>
                  </a:lnTo>
                  <a:lnTo>
                    <a:pt x="29" y="41"/>
                  </a:lnTo>
                  <a:lnTo>
                    <a:pt x="31" y="35"/>
                  </a:lnTo>
                  <a:lnTo>
                    <a:pt x="36" y="31"/>
                  </a:lnTo>
                  <a:lnTo>
                    <a:pt x="43" y="24"/>
                  </a:lnTo>
                  <a:lnTo>
                    <a:pt x="55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837">
              <a:extLst>
                <a:ext uri="{FF2B5EF4-FFF2-40B4-BE49-F238E27FC236}">
                  <a16:creationId xmlns:a16="http://schemas.microsoft.com/office/drawing/2014/main" id="{BB846E33-03D2-D770-E919-67FFBC3063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" y="4282"/>
              <a:ext cx="33" cy="37"/>
            </a:xfrm>
            <a:custGeom>
              <a:avLst/>
              <a:gdLst>
                <a:gd name="T0" fmla="*/ 99 w 100"/>
                <a:gd name="T1" fmla="*/ 35 h 112"/>
                <a:gd name="T2" fmla="*/ 95 w 100"/>
                <a:gd name="T3" fmla="*/ 25 h 112"/>
                <a:gd name="T4" fmla="*/ 92 w 100"/>
                <a:gd name="T5" fmla="*/ 19 h 112"/>
                <a:gd name="T6" fmla="*/ 88 w 100"/>
                <a:gd name="T7" fmla="*/ 13 h 112"/>
                <a:gd name="T8" fmla="*/ 83 w 100"/>
                <a:gd name="T9" fmla="*/ 9 h 112"/>
                <a:gd name="T10" fmla="*/ 76 w 100"/>
                <a:gd name="T11" fmla="*/ 5 h 112"/>
                <a:gd name="T12" fmla="*/ 69 w 100"/>
                <a:gd name="T13" fmla="*/ 3 h 112"/>
                <a:gd name="T14" fmla="*/ 60 w 100"/>
                <a:gd name="T15" fmla="*/ 1 h 112"/>
                <a:gd name="T16" fmla="*/ 52 w 100"/>
                <a:gd name="T17" fmla="*/ 1 h 112"/>
                <a:gd name="T18" fmla="*/ 39 w 100"/>
                <a:gd name="T19" fmla="*/ 0 h 112"/>
                <a:gd name="T20" fmla="*/ 30 w 100"/>
                <a:gd name="T21" fmla="*/ 3 h 112"/>
                <a:gd name="T22" fmla="*/ 20 w 100"/>
                <a:gd name="T23" fmla="*/ 8 h 112"/>
                <a:gd name="T24" fmla="*/ 14 w 100"/>
                <a:gd name="T25" fmla="*/ 16 h 112"/>
                <a:gd name="T26" fmla="*/ 6 w 100"/>
                <a:gd name="T27" fmla="*/ 23 h 112"/>
                <a:gd name="T28" fmla="*/ 3 w 100"/>
                <a:gd name="T29" fmla="*/ 33 h 112"/>
                <a:gd name="T30" fmla="*/ 0 w 100"/>
                <a:gd name="T31" fmla="*/ 43 h 112"/>
                <a:gd name="T32" fmla="*/ 0 w 100"/>
                <a:gd name="T33" fmla="*/ 57 h 112"/>
                <a:gd name="T34" fmla="*/ 0 w 100"/>
                <a:gd name="T35" fmla="*/ 69 h 112"/>
                <a:gd name="T36" fmla="*/ 3 w 100"/>
                <a:gd name="T37" fmla="*/ 79 h 112"/>
                <a:gd name="T38" fmla="*/ 6 w 100"/>
                <a:gd name="T39" fmla="*/ 89 h 112"/>
                <a:gd name="T40" fmla="*/ 14 w 100"/>
                <a:gd name="T41" fmla="*/ 98 h 112"/>
                <a:gd name="T42" fmla="*/ 20 w 100"/>
                <a:gd name="T43" fmla="*/ 103 h 112"/>
                <a:gd name="T44" fmla="*/ 30 w 100"/>
                <a:gd name="T45" fmla="*/ 108 h 112"/>
                <a:gd name="T46" fmla="*/ 39 w 100"/>
                <a:gd name="T47" fmla="*/ 111 h 112"/>
                <a:gd name="T48" fmla="*/ 51 w 100"/>
                <a:gd name="T49" fmla="*/ 112 h 112"/>
                <a:gd name="T50" fmla="*/ 55 w 100"/>
                <a:gd name="T51" fmla="*/ 111 h 112"/>
                <a:gd name="T52" fmla="*/ 60 w 100"/>
                <a:gd name="T53" fmla="*/ 111 h 112"/>
                <a:gd name="T54" fmla="*/ 69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9 w 100"/>
                <a:gd name="T65" fmla="*/ 96 h 112"/>
                <a:gd name="T66" fmla="*/ 94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5 w 100"/>
                <a:gd name="T81" fmla="*/ 85 h 112"/>
                <a:gd name="T82" fmla="*/ 59 w 100"/>
                <a:gd name="T83" fmla="*/ 88 h 112"/>
                <a:gd name="T84" fmla="*/ 53 w 100"/>
                <a:gd name="T85" fmla="*/ 90 h 112"/>
                <a:gd name="T86" fmla="*/ 43 w 100"/>
                <a:gd name="T87" fmla="*/ 87 h 112"/>
                <a:gd name="T88" fmla="*/ 36 w 100"/>
                <a:gd name="T89" fmla="*/ 82 h 112"/>
                <a:gd name="T90" fmla="*/ 33 w 100"/>
                <a:gd name="T91" fmla="*/ 77 h 112"/>
                <a:gd name="T92" fmla="*/ 31 w 100"/>
                <a:gd name="T93" fmla="*/ 71 h 112"/>
                <a:gd name="T94" fmla="*/ 30 w 100"/>
                <a:gd name="T95" fmla="*/ 63 h 112"/>
                <a:gd name="T96" fmla="*/ 30 w 100"/>
                <a:gd name="T97" fmla="*/ 55 h 112"/>
                <a:gd name="T98" fmla="*/ 31 w 100"/>
                <a:gd name="T99" fmla="*/ 39 h 112"/>
                <a:gd name="T100" fmla="*/ 36 w 100"/>
                <a:gd name="T101" fmla="*/ 31 h 112"/>
                <a:gd name="T102" fmla="*/ 38 w 100"/>
                <a:gd name="T103" fmla="*/ 26 h 112"/>
                <a:gd name="T104" fmla="*/ 42 w 100"/>
                <a:gd name="T105" fmla="*/ 24 h 112"/>
                <a:gd name="T106" fmla="*/ 53 w 100"/>
                <a:gd name="T107" fmla="*/ 23 h 112"/>
                <a:gd name="T108" fmla="*/ 59 w 100"/>
                <a:gd name="T109" fmla="*/ 24 h 112"/>
                <a:gd name="T110" fmla="*/ 65 w 100"/>
                <a:gd name="T111" fmla="*/ 27 h 112"/>
                <a:gd name="T112" fmla="*/ 67 w 100"/>
                <a:gd name="T113" fmla="*/ 28 h 112"/>
                <a:gd name="T114" fmla="*/ 69 w 100"/>
                <a:gd name="T115" fmla="*/ 32 h 112"/>
                <a:gd name="T116" fmla="*/ 70 w 100"/>
                <a:gd name="T117" fmla="*/ 35 h 112"/>
                <a:gd name="T118" fmla="*/ 72 w 100"/>
                <a:gd name="T119" fmla="*/ 40 h 112"/>
                <a:gd name="T120" fmla="*/ 99 w 100"/>
                <a:gd name="T121" fmla="*/ 35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0" h="112">
                  <a:moveTo>
                    <a:pt x="99" y="35"/>
                  </a:moveTo>
                  <a:lnTo>
                    <a:pt x="95" y="25"/>
                  </a:lnTo>
                  <a:lnTo>
                    <a:pt x="92" y="19"/>
                  </a:lnTo>
                  <a:lnTo>
                    <a:pt x="88" y="13"/>
                  </a:lnTo>
                  <a:lnTo>
                    <a:pt x="83" y="9"/>
                  </a:lnTo>
                  <a:lnTo>
                    <a:pt x="76" y="5"/>
                  </a:lnTo>
                  <a:lnTo>
                    <a:pt x="69" y="3"/>
                  </a:lnTo>
                  <a:lnTo>
                    <a:pt x="60" y="1"/>
                  </a:lnTo>
                  <a:lnTo>
                    <a:pt x="52" y="1"/>
                  </a:lnTo>
                  <a:lnTo>
                    <a:pt x="39" y="0"/>
                  </a:lnTo>
                  <a:lnTo>
                    <a:pt x="30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30" y="108"/>
                  </a:lnTo>
                  <a:lnTo>
                    <a:pt x="39" y="111"/>
                  </a:lnTo>
                  <a:lnTo>
                    <a:pt x="51" y="112"/>
                  </a:lnTo>
                  <a:lnTo>
                    <a:pt x="55" y="111"/>
                  </a:lnTo>
                  <a:lnTo>
                    <a:pt x="60" y="111"/>
                  </a:lnTo>
                  <a:lnTo>
                    <a:pt x="69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9" y="96"/>
                  </a:lnTo>
                  <a:lnTo>
                    <a:pt x="94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5" y="85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3" y="87"/>
                  </a:lnTo>
                  <a:lnTo>
                    <a:pt x="36" y="82"/>
                  </a:lnTo>
                  <a:lnTo>
                    <a:pt x="33" y="77"/>
                  </a:lnTo>
                  <a:lnTo>
                    <a:pt x="31" y="71"/>
                  </a:lnTo>
                  <a:lnTo>
                    <a:pt x="30" y="63"/>
                  </a:lnTo>
                  <a:lnTo>
                    <a:pt x="30" y="55"/>
                  </a:lnTo>
                  <a:lnTo>
                    <a:pt x="31" y="39"/>
                  </a:lnTo>
                  <a:lnTo>
                    <a:pt x="36" y="31"/>
                  </a:lnTo>
                  <a:lnTo>
                    <a:pt x="38" y="26"/>
                  </a:lnTo>
                  <a:lnTo>
                    <a:pt x="42" y="24"/>
                  </a:lnTo>
                  <a:lnTo>
                    <a:pt x="53" y="23"/>
                  </a:lnTo>
                  <a:lnTo>
                    <a:pt x="59" y="24"/>
                  </a:lnTo>
                  <a:lnTo>
                    <a:pt x="65" y="27"/>
                  </a:lnTo>
                  <a:lnTo>
                    <a:pt x="67" y="28"/>
                  </a:lnTo>
                  <a:lnTo>
                    <a:pt x="69" y="32"/>
                  </a:lnTo>
                  <a:lnTo>
                    <a:pt x="70" y="35"/>
                  </a:lnTo>
                  <a:lnTo>
                    <a:pt x="72" y="40"/>
                  </a:lnTo>
                  <a:lnTo>
                    <a:pt x="99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838">
              <a:extLst>
                <a:ext uri="{FF2B5EF4-FFF2-40B4-BE49-F238E27FC236}">
                  <a16:creationId xmlns:a16="http://schemas.microsoft.com/office/drawing/2014/main" id="{C2FDFD52-FE8E-A364-21D1-FDB109C6B3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98" y="4282"/>
              <a:ext cx="36" cy="37"/>
            </a:xfrm>
            <a:custGeom>
              <a:avLst/>
              <a:gdLst>
                <a:gd name="T0" fmla="*/ 14 w 110"/>
                <a:gd name="T1" fmla="*/ 15 h 111"/>
                <a:gd name="T2" fmla="*/ 1 w 110"/>
                <a:gd name="T3" fmla="*/ 39 h 111"/>
                <a:gd name="T4" fmla="*/ 1 w 110"/>
                <a:gd name="T5" fmla="*/ 71 h 111"/>
                <a:gd name="T6" fmla="*/ 7 w 110"/>
                <a:gd name="T7" fmla="*/ 86 h 111"/>
                <a:gd name="T8" fmla="*/ 15 w 110"/>
                <a:gd name="T9" fmla="*/ 96 h 111"/>
                <a:gd name="T10" fmla="*/ 41 w 110"/>
                <a:gd name="T11" fmla="*/ 109 h 111"/>
                <a:gd name="T12" fmla="*/ 66 w 110"/>
                <a:gd name="T13" fmla="*/ 110 h 111"/>
                <a:gd name="T14" fmla="*/ 85 w 110"/>
                <a:gd name="T15" fmla="*/ 101 h 111"/>
                <a:gd name="T16" fmla="*/ 97 w 110"/>
                <a:gd name="T17" fmla="*/ 90 h 111"/>
                <a:gd name="T18" fmla="*/ 102 w 110"/>
                <a:gd name="T19" fmla="*/ 80 h 111"/>
                <a:gd name="T20" fmla="*/ 108 w 110"/>
                <a:gd name="T21" fmla="*/ 65 h 111"/>
                <a:gd name="T22" fmla="*/ 108 w 110"/>
                <a:gd name="T23" fmla="*/ 42 h 111"/>
                <a:gd name="T24" fmla="*/ 100 w 110"/>
                <a:gd name="T25" fmla="*/ 23 h 111"/>
                <a:gd name="T26" fmla="*/ 85 w 110"/>
                <a:gd name="T27" fmla="*/ 8 h 111"/>
                <a:gd name="T28" fmla="*/ 66 w 110"/>
                <a:gd name="T29" fmla="*/ 0 h 111"/>
                <a:gd name="T30" fmla="*/ 40 w 110"/>
                <a:gd name="T31" fmla="*/ 0 h 111"/>
                <a:gd name="T32" fmla="*/ 37 w 110"/>
                <a:gd name="T33" fmla="*/ 80 h 111"/>
                <a:gd name="T34" fmla="*/ 30 w 110"/>
                <a:gd name="T35" fmla="*/ 69 h 111"/>
                <a:gd name="T36" fmla="*/ 28 w 110"/>
                <a:gd name="T37" fmla="*/ 56 h 111"/>
                <a:gd name="T38" fmla="*/ 30 w 110"/>
                <a:gd name="T39" fmla="*/ 41 h 111"/>
                <a:gd name="T40" fmla="*/ 37 w 110"/>
                <a:gd name="T41" fmla="*/ 31 h 111"/>
                <a:gd name="T42" fmla="*/ 56 w 110"/>
                <a:gd name="T43" fmla="*/ 22 h 111"/>
                <a:gd name="T44" fmla="*/ 65 w 110"/>
                <a:gd name="T45" fmla="*/ 24 h 111"/>
                <a:gd name="T46" fmla="*/ 79 w 110"/>
                <a:gd name="T47" fmla="*/ 40 h 111"/>
                <a:gd name="T48" fmla="*/ 81 w 110"/>
                <a:gd name="T49" fmla="*/ 55 h 111"/>
                <a:gd name="T50" fmla="*/ 79 w 110"/>
                <a:gd name="T51" fmla="*/ 61 h 111"/>
                <a:gd name="T52" fmla="*/ 79 w 110"/>
                <a:gd name="T53" fmla="*/ 64 h 111"/>
                <a:gd name="T54" fmla="*/ 77 w 110"/>
                <a:gd name="T55" fmla="*/ 71 h 111"/>
                <a:gd name="T56" fmla="*/ 76 w 110"/>
                <a:gd name="T57" fmla="*/ 72 h 111"/>
                <a:gd name="T58" fmla="*/ 73 w 110"/>
                <a:gd name="T59" fmla="*/ 80 h 111"/>
                <a:gd name="T60" fmla="*/ 62 w 110"/>
                <a:gd name="T61" fmla="*/ 86 h 111"/>
                <a:gd name="T62" fmla="*/ 56 w 110"/>
                <a:gd name="T63" fmla="*/ 89 h 111"/>
                <a:gd name="T64" fmla="*/ 37 w 110"/>
                <a:gd name="T65" fmla="*/ 8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11">
                  <a:moveTo>
                    <a:pt x="26" y="6"/>
                  </a:moveTo>
                  <a:lnTo>
                    <a:pt x="14" y="15"/>
                  </a:lnTo>
                  <a:lnTo>
                    <a:pt x="7" y="26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7" y="86"/>
                  </a:lnTo>
                  <a:lnTo>
                    <a:pt x="10" y="91"/>
                  </a:lnTo>
                  <a:lnTo>
                    <a:pt x="15" y="96"/>
                  </a:lnTo>
                  <a:lnTo>
                    <a:pt x="27" y="105"/>
                  </a:lnTo>
                  <a:lnTo>
                    <a:pt x="41" y="109"/>
                  </a:lnTo>
                  <a:lnTo>
                    <a:pt x="56" y="111"/>
                  </a:lnTo>
                  <a:lnTo>
                    <a:pt x="66" y="110"/>
                  </a:lnTo>
                  <a:lnTo>
                    <a:pt x="77" y="107"/>
                  </a:lnTo>
                  <a:lnTo>
                    <a:pt x="85" y="101"/>
                  </a:lnTo>
                  <a:lnTo>
                    <a:pt x="95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8" y="65"/>
                  </a:lnTo>
                  <a:lnTo>
                    <a:pt x="110" y="55"/>
                  </a:lnTo>
                  <a:lnTo>
                    <a:pt x="108" y="42"/>
                  </a:lnTo>
                  <a:lnTo>
                    <a:pt x="105" y="33"/>
                  </a:lnTo>
                  <a:lnTo>
                    <a:pt x="100" y="23"/>
                  </a:lnTo>
                  <a:lnTo>
                    <a:pt x="95" y="16"/>
                  </a:lnTo>
                  <a:lnTo>
                    <a:pt x="85" y="8"/>
                  </a:lnTo>
                  <a:lnTo>
                    <a:pt x="77" y="3"/>
                  </a:lnTo>
                  <a:lnTo>
                    <a:pt x="66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26" y="6"/>
                  </a:lnTo>
                  <a:close/>
                  <a:moveTo>
                    <a:pt x="37" y="80"/>
                  </a:moveTo>
                  <a:lnTo>
                    <a:pt x="32" y="74"/>
                  </a:lnTo>
                  <a:lnTo>
                    <a:pt x="30" y="69"/>
                  </a:lnTo>
                  <a:lnTo>
                    <a:pt x="28" y="62"/>
                  </a:lnTo>
                  <a:lnTo>
                    <a:pt x="28" y="56"/>
                  </a:lnTo>
                  <a:lnTo>
                    <a:pt x="28" y="48"/>
                  </a:lnTo>
                  <a:lnTo>
                    <a:pt x="30" y="41"/>
                  </a:lnTo>
                  <a:lnTo>
                    <a:pt x="32" y="35"/>
                  </a:lnTo>
                  <a:lnTo>
                    <a:pt x="37" y="31"/>
                  </a:lnTo>
                  <a:lnTo>
                    <a:pt x="44" y="24"/>
                  </a:lnTo>
                  <a:lnTo>
                    <a:pt x="56" y="22"/>
                  </a:lnTo>
                  <a:lnTo>
                    <a:pt x="60" y="22"/>
                  </a:lnTo>
                  <a:lnTo>
                    <a:pt x="65" y="24"/>
                  </a:lnTo>
                  <a:lnTo>
                    <a:pt x="73" y="31"/>
                  </a:lnTo>
                  <a:lnTo>
                    <a:pt x="79" y="40"/>
                  </a:lnTo>
                  <a:lnTo>
                    <a:pt x="80" y="46"/>
                  </a:lnTo>
                  <a:lnTo>
                    <a:pt x="81" y="55"/>
                  </a:lnTo>
                  <a:lnTo>
                    <a:pt x="80" y="61"/>
                  </a:lnTo>
                  <a:lnTo>
                    <a:pt x="79" y="61"/>
                  </a:lnTo>
                  <a:lnTo>
                    <a:pt x="79" y="62"/>
                  </a:lnTo>
                  <a:lnTo>
                    <a:pt x="79" y="64"/>
                  </a:lnTo>
                  <a:lnTo>
                    <a:pt x="79" y="69"/>
                  </a:lnTo>
                  <a:lnTo>
                    <a:pt x="77" y="71"/>
                  </a:lnTo>
                  <a:lnTo>
                    <a:pt x="76" y="71"/>
                  </a:lnTo>
                  <a:lnTo>
                    <a:pt x="76" y="72"/>
                  </a:lnTo>
                  <a:lnTo>
                    <a:pt x="76" y="74"/>
                  </a:lnTo>
                  <a:lnTo>
                    <a:pt x="73" y="80"/>
                  </a:lnTo>
                  <a:lnTo>
                    <a:pt x="65" y="86"/>
                  </a:lnTo>
                  <a:lnTo>
                    <a:pt x="62" y="86"/>
                  </a:lnTo>
                  <a:lnTo>
                    <a:pt x="60" y="87"/>
                  </a:lnTo>
                  <a:lnTo>
                    <a:pt x="56" y="89"/>
                  </a:lnTo>
                  <a:lnTo>
                    <a:pt x="44" y="86"/>
                  </a:lnTo>
                  <a:lnTo>
                    <a:pt x="37" y="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839">
              <a:extLst>
                <a:ext uri="{FF2B5EF4-FFF2-40B4-BE49-F238E27FC236}">
                  <a16:creationId xmlns:a16="http://schemas.microsoft.com/office/drawing/2014/main" id="{0D34F471-B710-8642-6829-89CBCD5D74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5" y="4282"/>
              <a:ext cx="34" cy="37"/>
            </a:xfrm>
            <a:custGeom>
              <a:avLst/>
              <a:gdLst>
                <a:gd name="T0" fmla="*/ 71 w 100"/>
                <a:gd name="T1" fmla="*/ 40 h 112"/>
                <a:gd name="T2" fmla="*/ 98 w 100"/>
                <a:gd name="T3" fmla="*/ 35 h 112"/>
                <a:gd name="T4" fmla="*/ 95 w 100"/>
                <a:gd name="T5" fmla="*/ 25 h 112"/>
                <a:gd name="T6" fmla="*/ 92 w 100"/>
                <a:gd name="T7" fmla="*/ 19 h 112"/>
                <a:gd name="T8" fmla="*/ 87 w 100"/>
                <a:gd name="T9" fmla="*/ 13 h 112"/>
                <a:gd name="T10" fmla="*/ 82 w 100"/>
                <a:gd name="T11" fmla="*/ 9 h 112"/>
                <a:gd name="T12" fmla="*/ 75 w 100"/>
                <a:gd name="T13" fmla="*/ 5 h 112"/>
                <a:gd name="T14" fmla="*/ 68 w 100"/>
                <a:gd name="T15" fmla="*/ 3 h 112"/>
                <a:gd name="T16" fmla="*/ 59 w 100"/>
                <a:gd name="T17" fmla="*/ 1 h 112"/>
                <a:gd name="T18" fmla="*/ 51 w 100"/>
                <a:gd name="T19" fmla="*/ 1 h 112"/>
                <a:gd name="T20" fmla="*/ 38 w 100"/>
                <a:gd name="T21" fmla="*/ 0 h 112"/>
                <a:gd name="T22" fmla="*/ 29 w 100"/>
                <a:gd name="T23" fmla="*/ 3 h 112"/>
                <a:gd name="T24" fmla="*/ 20 w 100"/>
                <a:gd name="T25" fmla="*/ 8 h 112"/>
                <a:gd name="T26" fmla="*/ 14 w 100"/>
                <a:gd name="T27" fmla="*/ 16 h 112"/>
                <a:gd name="T28" fmla="*/ 6 w 100"/>
                <a:gd name="T29" fmla="*/ 23 h 112"/>
                <a:gd name="T30" fmla="*/ 3 w 100"/>
                <a:gd name="T31" fmla="*/ 33 h 112"/>
                <a:gd name="T32" fmla="*/ 0 w 100"/>
                <a:gd name="T33" fmla="*/ 43 h 112"/>
                <a:gd name="T34" fmla="*/ 0 w 100"/>
                <a:gd name="T35" fmla="*/ 57 h 112"/>
                <a:gd name="T36" fmla="*/ 0 w 100"/>
                <a:gd name="T37" fmla="*/ 69 h 112"/>
                <a:gd name="T38" fmla="*/ 3 w 100"/>
                <a:gd name="T39" fmla="*/ 79 h 112"/>
                <a:gd name="T40" fmla="*/ 6 w 100"/>
                <a:gd name="T41" fmla="*/ 89 h 112"/>
                <a:gd name="T42" fmla="*/ 14 w 100"/>
                <a:gd name="T43" fmla="*/ 98 h 112"/>
                <a:gd name="T44" fmla="*/ 20 w 100"/>
                <a:gd name="T45" fmla="*/ 103 h 112"/>
                <a:gd name="T46" fmla="*/ 29 w 100"/>
                <a:gd name="T47" fmla="*/ 108 h 112"/>
                <a:gd name="T48" fmla="*/ 38 w 100"/>
                <a:gd name="T49" fmla="*/ 111 h 112"/>
                <a:gd name="T50" fmla="*/ 51 w 100"/>
                <a:gd name="T51" fmla="*/ 112 h 112"/>
                <a:gd name="T52" fmla="*/ 59 w 100"/>
                <a:gd name="T53" fmla="*/ 111 h 112"/>
                <a:gd name="T54" fmla="*/ 69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9 w 100"/>
                <a:gd name="T65" fmla="*/ 96 h 112"/>
                <a:gd name="T66" fmla="*/ 94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5 w 100"/>
                <a:gd name="T81" fmla="*/ 85 h 112"/>
                <a:gd name="T82" fmla="*/ 59 w 100"/>
                <a:gd name="T83" fmla="*/ 88 h 112"/>
                <a:gd name="T84" fmla="*/ 53 w 100"/>
                <a:gd name="T85" fmla="*/ 90 h 112"/>
                <a:gd name="T86" fmla="*/ 46 w 100"/>
                <a:gd name="T87" fmla="*/ 88 h 112"/>
                <a:gd name="T88" fmla="*/ 42 w 100"/>
                <a:gd name="T89" fmla="*/ 87 h 112"/>
                <a:gd name="T90" fmla="*/ 35 w 100"/>
                <a:gd name="T91" fmla="*/ 82 h 112"/>
                <a:gd name="T92" fmla="*/ 32 w 100"/>
                <a:gd name="T93" fmla="*/ 77 h 112"/>
                <a:gd name="T94" fmla="*/ 30 w 100"/>
                <a:gd name="T95" fmla="*/ 71 h 112"/>
                <a:gd name="T96" fmla="*/ 29 w 100"/>
                <a:gd name="T97" fmla="*/ 63 h 112"/>
                <a:gd name="T98" fmla="*/ 29 w 100"/>
                <a:gd name="T99" fmla="*/ 55 h 112"/>
                <a:gd name="T100" fmla="*/ 30 w 100"/>
                <a:gd name="T101" fmla="*/ 39 h 112"/>
                <a:gd name="T102" fmla="*/ 35 w 100"/>
                <a:gd name="T103" fmla="*/ 31 h 112"/>
                <a:gd name="T104" fmla="*/ 42 w 100"/>
                <a:gd name="T105" fmla="*/ 24 h 112"/>
                <a:gd name="T106" fmla="*/ 53 w 100"/>
                <a:gd name="T107" fmla="*/ 23 h 112"/>
                <a:gd name="T108" fmla="*/ 59 w 100"/>
                <a:gd name="T109" fmla="*/ 24 h 112"/>
                <a:gd name="T110" fmla="*/ 65 w 100"/>
                <a:gd name="T111" fmla="*/ 27 h 112"/>
                <a:gd name="T112" fmla="*/ 66 w 100"/>
                <a:gd name="T113" fmla="*/ 28 h 112"/>
                <a:gd name="T114" fmla="*/ 69 w 100"/>
                <a:gd name="T115" fmla="*/ 32 h 112"/>
                <a:gd name="T116" fmla="*/ 71 w 100"/>
                <a:gd name="T117" fmla="*/ 4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0" h="112">
                  <a:moveTo>
                    <a:pt x="71" y="40"/>
                  </a:moveTo>
                  <a:lnTo>
                    <a:pt x="98" y="35"/>
                  </a:lnTo>
                  <a:lnTo>
                    <a:pt x="95" y="25"/>
                  </a:lnTo>
                  <a:lnTo>
                    <a:pt x="92" y="19"/>
                  </a:lnTo>
                  <a:lnTo>
                    <a:pt x="87" y="13"/>
                  </a:lnTo>
                  <a:lnTo>
                    <a:pt x="82" y="9"/>
                  </a:lnTo>
                  <a:lnTo>
                    <a:pt x="75" y="5"/>
                  </a:lnTo>
                  <a:lnTo>
                    <a:pt x="68" y="3"/>
                  </a:lnTo>
                  <a:lnTo>
                    <a:pt x="59" y="1"/>
                  </a:lnTo>
                  <a:lnTo>
                    <a:pt x="51" y="1"/>
                  </a:lnTo>
                  <a:lnTo>
                    <a:pt x="38" y="0"/>
                  </a:lnTo>
                  <a:lnTo>
                    <a:pt x="29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29" y="108"/>
                  </a:lnTo>
                  <a:lnTo>
                    <a:pt x="38" y="111"/>
                  </a:lnTo>
                  <a:lnTo>
                    <a:pt x="51" y="112"/>
                  </a:lnTo>
                  <a:lnTo>
                    <a:pt x="59" y="111"/>
                  </a:lnTo>
                  <a:lnTo>
                    <a:pt x="69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9" y="96"/>
                  </a:lnTo>
                  <a:lnTo>
                    <a:pt x="94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5" y="85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6" y="88"/>
                  </a:lnTo>
                  <a:lnTo>
                    <a:pt x="42" y="87"/>
                  </a:lnTo>
                  <a:lnTo>
                    <a:pt x="35" y="82"/>
                  </a:lnTo>
                  <a:lnTo>
                    <a:pt x="32" y="77"/>
                  </a:lnTo>
                  <a:lnTo>
                    <a:pt x="30" y="71"/>
                  </a:lnTo>
                  <a:lnTo>
                    <a:pt x="29" y="63"/>
                  </a:lnTo>
                  <a:lnTo>
                    <a:pt x="29" y="55"/>
                  </a:lnTo>
                  <a:lnTo>
                    <a:pt x="30" y="39"/>
                  </a:lnTo>
                  <a:lnTo>
                    <a:pt x="35" y="31"/>
                  </a:lnTo>
                  <a:lnTo>
                    <a:pt x="42" y="24"/>
                  </a:lnTo>
                  <a:lnTo>
                    <a:pt x="53" y="23"/>
                  </a:lnTo>
                  <a:lnTo>
                    <a:pt x="59" y="24"/>
                  </a:lnTo>
                  <a:lnTo>
                    <a:pt x="65" y="27"/>
                  </a:lnTo>
                  <a:lnTo>
                    <a:pt x="66" y="28"/>
                  </a:lnTo>
                  <a:lnTo>
                    <a:pt x="69" y="32"/>
                  </a:lnTo>
                  <a:lnTo>
                    <a:pt x="71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Rectangle 840">
              <a:extLst>
                <a:ext uri="{FF2B5EF4-FFF2-40B4-BE49-F238E27FC236}">
                  <a16:creationId xmlns:a16="http://schemas.microsoft.com/office/drawing/2014/main" id="{83A7BABB-3A90-BDF4-7615-C667490D73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4" y="4309"/>
              <a:ext cx="1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841">
              <a:extLst>
                <a:ext uri="{FF2B5EF4-FFF2-40B4-BE49-F238E27FC236}">
                  <a16:creationId xmlns:a16="http://schemas.microsoft.com/office/drawing/2014/main" id="{76821D4E-ABCE-4CD8-B913-2FACE8D4A6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4" y="4283"/>
              <a:ext cx="54" cy="35"/>
            </a:xfrm>
            <a:custGeom>
              <a:avLst/>
              <a:gdLst>
                <a:gd name="T0" fmla="*/ 160 w 160"/>
                <a:gd name="T1" fmla="*/ 0 h 107"/>
                <a:gd name="T2" fmla="*/ 131 w 160"/>
                <a:gd name="T3" fmla="*/ 0 h 107"/>
                <a:gd name="T4" fmla="*/ 111 w 160"/>
                <a:gd name="T5" fmla="*/ 70 h 107"/>
                <a:gd name="T6" fmla="*/ 93 w 160"/>
                <a:gd name="T7" fmla="*/ 0 h 107"/>
                <a:gd name="T8" fmla="*/ 67 w 160"/>
                <a:gd name="T9" fmla="*/ 0 h 107"/>
                <a:gd name="T10" fmla="*/ 48 w 160"/>
                <a:gd name="T11" fmla="*/ 70 h 107"/>
                <a:gd name="T12" fmla="*/ 28 w 160"/>
                <a:gd name="T13" fmla="*/ 0 h 107"/>
                <a:gd name="T14" fmla="*/ 0 w 160"/>
                <a:gd name="T15" fmla="*/ 0 h 107"/>
                <a:gd name="T16" fmla="*/ 34 w 160"/>
                <a:gd name="T17" fmla="*/ 107 h 107"/>
                <a:gd name="T18" fmla="*/ 62 w 160"/>
                <a:gd name="T19" fmla="*/ 107 h 107"/>
                <a:gd name="T20" fmla="*/ 80 w 160"/>
                <a:gd name="T21" fmla="*/ 39 h 107"/>
                <a:gd name="T22" fmla="*/ 99 w 160"/>
                <a:gd name="T23" fmla="*/ 107 h 107"/>
                <a:gd name="T24" fmla="*/ 125 w 160"/>
                <a:gd name="T25" fmla="*/ 107 h 107"/>
                <a:gd name="T26" fmla="*/ 160 w 160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0" h="107">
                  <a:moveTo>
                    <a:pt x="160" y="0"/>
                  </a:moveTo>
                  <a:lnTo>
                    <a:pt x="131" y="0"/>
                  </a:lnTo>
                  <a:lnTo>
                    <a:pt x="111" y="70"/>
                  </a:lnTo>
                  <a:lnTo>
                    <a:pt x="93" y="0"/>
                  </a:lnTo>
                  <a:lnTo>
                    <a:pt x="67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2" y="107"/>
                  </a:lnTo>
                  <a:lnTo>
                    <a:pt x="80" y="39"/>
                  </a:lnTo>
                  <a:lnTo>
                    <a:pt x="99" y="107"/>
                  </a:lnTo>
                  <a:lnTo>
                    <a:pt x="125" y="107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842">
              <a:extLst>
                <a:ext uri="{FF2B5EF4-FFF2-40B4-BE49-F238E27FC236}">
                  <a16:creationId xmlns:a16="http://schemas.microsoft.com/office/drawing/2014/main" id="{F284F590-A2EE-71AC-7512-C5F7631758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8" y="4282"/>
              <a:ext cx="34" cy="37"/>
            </a:xfrm>
            <a:custGeom>
              <a:avLst/>
              <a:gdLst>
                <a:gd name="T0" fmla="*/ 88 w 100"/>
                <a:gd name="T1" fmla="*/ 17 h 112"/>
                <a:gd name="T2" fmla="*/ 79 w 100"/>
                <a:gd name="T3" fmla="*/ 9 h 112"/>
                <a:gd name="T4" fmla="*/ 70 w 100"/>
                <a:gd name="T5" fmla="*/ 4 h 112"/>
                <a:gd name="T6" fmla="*/ 59 w 100"/>
                <a:gd name="T7" fmla="*/ 1 h 112"/>
                <a:gd name="T8" fmla="*/ 48 w 100"/>
                <a:gd name="T9" fmla="*/ 1 h 112"/>
                <a:gd name="T10" fmla="*/ 38 w 100"/>
                <a:gd name="T11" fmla="*/ 0 h 112"/>
                <a:gd name="T12" fmla="*/ 28 w 100"/>
                <a:gd name="T13" fmla="*/ 3 h 112"/>
                <a:gd name="T14" fmla="*/ 20 w 100"/>
                <a:gd name="T15" fmla="*/ 8 h 112"/>
                <a:gd name="T16" fmla="*/ 14 w 100"/>
                <a:gd name="T17" fmla="*/ 16 h 112"/>
                <a:gd name="T18" fmla="*/ 6 w 100"/>
                <a:gd name="T19" fmla="*/ 23 h 112"/>
                <a:gd name="T20" fmla="*/ 3 w 100"/>
                <a:gd name="T21" fmla="*/ 34 h 112"/>
                <a:gd name="T22" fmla="*/ 0 w 100"/>
                <a:gd name="T23" fmla="*/ 44 h 112"/>
                <a:gd name="T24" fmla="*/ 0 w 100"/>
                <a:gd name="T25" fmla="*/ 58 h 112"/>
                <a:gd name="T26" fmla="*/ 0 w 100"/>
                <a:gd name="T27" fmla="*/ 68 h 112"/>
                <a:gd name="T28" fmla="*/ 2 w 100"/>
                <a:gd name="T29" fmla="*/ 77 h 112"/>
                <a:gd name="T30" fmla="*/ 5 w 100"/>
                <a:gd name="T31" fmla="*/ 85 h 112"/>
                <a:gd name="T32" fmla="*/ 11 w 100"/>
                <a:gd name="T33" fmla="*/ 94 h 112"/>
                <a:gd name="T34" fmla="*/ 18 w 100"/>
                <a:gd name="T35" fmla="*/ 101 h 112"/>
                <a:gd name="T36" fmla="*/ 27 w 100"/>
                <a:gd name="T37" fmla="*/ 107 h 112"/>
                <a:gd name="T38" fmla="*/ 39 w 100"/>
                <a:gd name="T39" fmla="*/ 110 h 112"/>
                <a:gd name="T40" fmla="*/ 53 w 100"/>
                <a:gd name="T41" fmla="*/ 112 h 112"/>
                <a:gd name="T42" fmla="*/ 67 w 100"/>
                <a:gd name="T43" fmla="*/ 110 h 112"/>
                <a:gd name="T44" fmla="*/ 74 w 100"/>
                <a:gd name="T45" fmla="*/ 107 h 112"/>
                <a:gd name="T46" fmla="*/ 81 w 100"/>
                <a:gd name="T47" fmla="*/ 104 h 112"/>
                <a:gd name="T48" fmla="*/ 85 w 100"/>
                <a:gd name="T49" fmla="*/ 99 h 112"/>
                <a:gd name="T50" fmla="*/ 88 w 100"/>
                <a:gd name="T51" fmla="*/ 96 h 112"/>
                <a:gd name="T52" fmla="*/ 91 w 100"/>
                <a:gd name="T53" fmla="*/ 94 h 112"/>
                <a:gd name="T54" fmla="*/ 94 w 100"/>
                <a:gd name="T55" fmla="*/ 88 h 112"/>
                <a:gd name="T56" fmla="*/ 98 w 100"/>
                <a:gd name="T57" fmla="*/ 81 h 112"/>
                <a:gd name="T58" fmla="*/ 70 w 100"/>
                <a:gd name="T59" fmla="*/ 76 h 112"/>
                <a:gd name="T60" fmla="*/ 66 w 100"/>
                <a:gd name="T61" fmla="*/ 82 h 112"/>
                <a:gd name="T62" fmla="*/ 64 w 100"/>
                <a:gd name="T63" fmla="*/ 84 h 112"/>
                <a:gd name="T64" fmla="*/ 63 w 100"/>
                <a:gd name="T65" fmla="*/ 84 h 112"/>
                <a:gd name="T66" fmla="*/ 63 w 100"/>
                <a:gd name="T67" fmla="*/ 85 h 112"/>
                <a:gd name="T68" fmla="*/ 63 w 100"/>
                <a:gd name="T69" fmla="*/ 88 h 112"/>
                <a:gd name="T70" fmla="*/ 58 w 100"/>
                <a:gd name="T71" fmla="*/ 90 h 112"/>
                <a:gd name="T72" fmla="*/ 55 w 100"/>
                <a:gd name="T73" fmla="*/ 90 h 112"/>
                <a:gd name="T74" fmla="*/ 53 w 100"/>
                <a:gd name="T75" fmla="*/ 91 h 112"/>
                <a:gd name="T76" fmla="*/ 43 w 100"/>
                <a:gd name="T77" fmla="*/ 89 h 112"/>
                <a:gd name="T78" fmla="*/ 36 w 100"/>
                <a:gd name="T79" fmla="*/ 83 h 112"/>
                <a:gd name="T80" fmla="*/ 31 w 100"/>
                <a:gd name="T81" fmla="*/ 75 h 112"/>
                <a:gd name="T82" fmla="*/ 28 w 100"/>
                <a:gd name="T83" fmla="*/ 70 h 112"/>
                <a:gd name="T84" fmla="*/ 28 w 100"/>
                <a:gd name="T85" fmla="*/ 65 h 112"/>
                <a:gd name="T86" fmla="*/ 100 w 100"/>
                <a:gd name="T87" fmla="*/ 65 h 112"/>
                <a:gd name="T88" fmla="*/ 99 w 100"/>
                <a:gd name="T89" fmla="*/ 50 h 112"/>
                <a:gd name="T90" fmla="*/ 97 w 100"/>
                <a:gd name="T91" fmla="*/ 36 h 112"/>
                <a:gd name="T92" fmla="*/ 93 w 100"/>
                <a:gd name="T93" fmla="*/ 24 h 112"/>
                <a:gd name="T94" fmla="*/ 88 w 100"/>
                <a:gd name="T95" fmla="*/ 17 h 112"/>
                <a:gd name="T96" fmla="*/ 51 w 100"/>
                <a:gd name="T97" fmla="*/ 22 h 112"/>
                <a:gd name="T98" fmla="*/ 58 w 100"/>
                <a:gd name="T99" fmla="*/ 23 h 112"/>
                <a:gd name="T100" fmla="*/ 65 w 100"/>
                <a:gd name="T101" fmla="*/ 28 h 112"/>
                <a:gd name="T102" fmla="*/ 70 w 100"/>
                <a:gd name="T103" fmla="*/ 36 h 112"/>
                <a:gd name="T104" fmla="*/ 72 w 100"/>
                <a:gd name="T105" fmla="*/ 47 h 112"/>
                <a:gd name="T106" fmla="*/ 29 w 100"/>
                <a:gd name="T107" fmla="*/ 47 h 112"/>
                <a:gd name="T108" fmla="*/ 31 w 100"/>
                <a:gd name="T109" fmla="*/ 37 h 112"/>
                <a:gd name="T110" fmla="*/ 36 w 100"/>
                <a:gd name="T111" fmla="*/ 30 h 112"/>
                <a:gd name="T112" fmla="*/ 42 w 100"/>
                <a:gd name="T113" fmla="*/ 23 h 112"/>
                <a:gd name="T114" fmla="*/ 51 w 100"/>
                <a:gd name="T115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" h="112">
                  <a:moveTo>
                    <a:pt x="88" y="17"/>
                  </a:moveTo>
                  <a:lnTo>
                    <a:pt x="79" y="9"/>
                  </a:lnTo>
                  <a:lnTo>
                    <a:pt x="70" y="4"/>
                  </a:lnTo>
                  <a:lnTo>
                    <a:pt x="59" y="1"/>
                  </a:lnTo>
                  <a:lnTo>
                    <a:pt x="48" y="1"/>
                  </a:lnTo>
                  <a:lnTo>
                    <a:pt x="38" y="0"/>
                  </a:lnTo>
                  <a:lnTo>
                    <a:pt x="28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4"/>
                  </a:lnTo>
                  <a:lnTo>
                    <a:pt x="0" y="44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2" y="77"/>
                  </a:lnTo>
                  <a:lnTo>
                    <a:pt x="5" y="85"/>
                  </a:lnTo>
                  <a:lnTo>
                    <a:pt x="11" y="94"/>
                  </a:lnTo>
                  <a:lnTo>
                    <a:pt x="18" y="101"/>
                  </a:lnTo>
                  <a:lnTo>
                    <a:pt x="27" y="107"/>
                  </a:lnTo>
                  <a:lnTo>
                    <a:pt x="39" y="110"/>
                  </a:lnTo>
                  <a:lnTo>
                    <a:pt x="53" y="112"/>
                  </a:lnTo>
                  <a:lnTo>
                    <a:pt x="67" y="110"/>
                  </a:lnTo>
                  <a:lnTo>
                    <a:pt x="74" y="107"/>
                  </a:lnTo>
                  <a:lnTo>
                    <a:pt x="81" y="104"/>
                  </a:lnTo>
                  <a:lnTo>
                    <a:pt x="85" y="99"/>
                  </a:lnTo>
                  <a:lnTo>
                    <a:pt x="88" y="96"/>
                  </a:lnTo>
                  <a:lnTo>
                    <a:pt x="91" y="94"/>
                  </a:lnTo>
                  <a:lnTo>
                    <a:pt x="94" y="88"/>
                  </a:lnTo>
                  <a:lnTo>
                    <a:pt x="98" y="81"/>
                  </a:lnTo>
                  <a:lnTo>
                    <a:pt x="70" y="76"/>
                  </a:lnTo>
                  <a:lnTo>
                    <a:pt x="66" y="82"/>
                  </a:lnTo>
                  <a:lnTo>
                    <a:pt x="64" y="84"/>
                  </a:lnTo>
                  <a:lnTo>
                    <a:pt x="63" y="84"/>
                  </a:lnTo>
                  <a:lnTo>
                    <a:pt x="63" y="85"/>
                  </a:lnTo>
                  <a:lnTo>
                    <a:pt x="63" y="88"/>
                  </a:lnTo>
                  <a:lnTo>
                    <a:pt x="58" y="90"/>
                  </a:lnTo>
                  <a:lnTo>
                    <a:pt x="55" y="90"/>
                  </a:lnTo>
                  <a:lnTo>
                    <a:pt x="53" y="91"/>
                  </a:lnTo>
                  <a:lnTo>
                    <a:pt x="43" y="89"/>
                  </a:lnTo>
                  <a:lnTo>
                    <a:pt x="36" y="83"/>
                  </a:lnTo>
                  <a:lnTo>
                    <a:pt x="31" y="75"/>
                  </a:lnTo>
                  <a:lnTo>
                    <a:pt x="28" y="70"/>
                  </a:lnTo>
                  <a:lnTo>
                    <a:pt x="28" y="65"/>
                  </a:lnTo>
                  <a:lnTo>
                    <a:pt x="100" y="65"/>
                  </a:lnTo>
                  <a:lnTo>
                    <a:pt x="99" y="50"/>
                  </a:lnTo>
                  <a:lnTo>
                    <a:pt x="97" y="36"/>
                  </a:lnTo>
                  <a:lnTo>
                    <a:pt x="93" y="24"/>
                  </a:lnTo>
                  <a:lnTo>
                    <a:pt x="88" y="17"/>
                  </a:lnTo>
                  <a:close/>
                  <a:moveTo>
                    <a:pt x="51" y="22"/>
                  </a:moveTo>
                  <a:lnTo>
                    <a:pt x="58" y="23"/>
                  </a:lnTo>
                  <a:lnTo>
                    <a:pt x="65" y="28"/>
                  </a:lnTo>
                  <a:lnTo>
                    <a:pt x="70" y="36"/>
                  </a:lnTo>
                  <a:lnTo>
                    <a:pt x="72" y="47"/>
                  </a:lnTo>
                  <a:lnTo>
                    <a:pt x="29" y="47"/>
                  </a:lnTo>
                  <a:lnTo>
                    <a:pt x="31" y="37"/>
                  </a:lnTo>
                  <a:lnTo>
                    <a:pt x="36" y="30"/>
                  </a:lnTo>
                  <a:lnTo>
                    <a:pt x="42" y="23"/>
                  </a:lnTo>
                  <a:lnTo>
                    <a:pt x="51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843">
              <a:extLst>
                <a:ext uri="{FF2B5EF4-FFF2-40B4-BE49-F238E27FC236}">
                  <a16:creationId xmlns:a16="http://schemas.microsoft.com/office/drawing/2014/main" id="{2C9DCDCA-8534-0972-B02F-953098AC0A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5" y="4282"/>
              <a:ext cx="52" cy="36"/>
            </a:xfrm>
            <a:custGeom>
              <a:avLst/>
              <a:gdLst>
                <a:gd name="T0" fmla="*/ 125 w 156"/>
                <a:gd name="T1" fmla="*/ 27 h 109"/>
                <a:gd name="T2" fmla="*/ 127 w 156"/>
                <a:gd name="T3" fmla="*/ 35 h 109"/>
                <a:gd name="T4" fmla="*/ 127 w 156"/>
                <a:gd name="T5" fmla="*/ 40 h 109"/>
                <a:gd name="T6" fmla="*/ 128 w 156"/>
                <a:gd name="T7" fmla="*/ 49 h 109"/>
                <a:gd name="T8" fmla="*/ 128 w 156"/>
                <a:gd name="T9" fmla="*/ 109 h 109"/>
                <a:gd name="T10" fmla="*/ 156 w 156"/>
                <a:gd name="T11" fmla="*/ 109 h 109"/>
                <a:gd name="T12" fmla="*/ 156 w 156"/>
                <a:gd name="T13" fmla="*/ 41 h 109"/>
                <a:gd name="T14" fmla="*/ 155 w 156"/>
                <a:gd name="T15" fmla="*/ 33 h 109"/>
                <a:gd name="T16" fmla="*/ 155 w 156"/>
                <a:gd name="T17" fmla="*/ 27 h 109"/>
                <a:gd name="T18" fmla="*/ 153 w 156"/>
                <a:gd name="T19" fmla="*/ 19 h 109"/>
                <a:gd name="T20" fmla="*/ 148 w 156"/>
                <a:gd name="T21" fmla="*/ 10 h 109"/>
                <a:gd name="T22" fmla="*/ 141 w 156"/>
                <a:gd name="T23" fmla="*/ 4 h 109"/>
                <a:gd name="T24" fmla="*/ 136 w 156"/>
                <a:gd name="T25" fmla="*/ 1 h 109"/>
                <a:gd name="T26" fmla="*/ 132 w 156"/>
                <a:gd name="T27" fmla="*/ 0 h 109"/>
                <a:gd name="T28" fmla="*/ 121 w 156"/>
                <a:gd name="T29" fmla="*/ 0 h 109"/>
                <a:gd name="T30" fmla="*/ 112 w 156"/>
                <a:gd name="T31" fmla="*/ 0 h 109"/>
                <a:gd name="T32" fmla="*/ 105 w 156"/>
                <a:gd name="T33" fmla="*/ 4 h 109"/>
                <a:gd name="T34" fmla="*/ 96 w 156"/>
                <a:gd name="T35" fmla="*/ 10 h 109"/>
                <a:gd name="T36" fmla="*/ 89 w 156"/>
                <a:gd name="T37" fmla="*/ 17 h 109"/>
                <a:gd name="T38" fmla="*/ 82 w 156"/>
                <a:gd name="T39" fmla="*/ 10 h 109"/>
                <a:gd name="T40" fmla="*/ 77 w 156"/>
                <a:gd name="T41" fmla="*/ 4 h 109"/>
                <a:gd name="T42" fmla="*/ 72 w 156"/>
                <a:gd name="T43" fmla="*/ 1 h 109"/>
                <a:gd name="T44" fmla="*/ 68 w 156"/>
                <a:gd name="T45" fmla="*/ 0 h 109"/>
                <a:gd name="T46" fmla="*/ 59 w 156"/>
                <a:gd name="T47" fmla="*/ 0 h 109"/>
                <a:gd name="T48" fmla="*/ 49 w 156"/>
                <a:gd name="T49" fmla="*/ 1 h 109"/>
                <a:gd name="T50" fmla="*/ 40 w 156"/>
                <a:gd name="T51" fmla="*/ 4 h 109"/>
                <a:gd name="T52" fmla="*/ 32 w 156"/>
                <a:gd name="T53" fmla="*/ 10 h 109"/>
                <a:gd name="T54" fmla="*/ 25 w 156"/>
                <a:gd name="T55" fmla="*/ 17 h 109"/>
                <a:gd name="T56" fmla="*/ 25 w 156"/>
                <a:gd name="T57" fmla="*/ 2 h 109"/>
                <a:gd name="T58" fmla="*/ 0 w 156"/>
                <a:gd name="T59" fmla="*/ 2 h 109"/>
                <a:gd name="T60" fmla="*/ 0 w 156"/>
                <a:gd name="T61" fmla="*/ 109 h 109"/>
                <a:gd name="T62" fmla="*/ 28 w 156"/>
                <a:gd name="T63" fmla="*/ 109 h 109"/>
                <a:gd name="T64" fmla="*/ 28 w 156"/>
                <a:gd name="T65" fmla="*/ 57 h 109"/>
                <a:gd name="T66" fmla="*/ 28 w 156"/>
                <a:gd name="T67" fmla="*/ 43 h 109"/>
                <a:gd name="T68" fmla="*/ 30 w 156"/>
                <a:gd name="T69" fmla="*/ 35 h 109"/>
                <a:gd name="T70" fmla="*/ 32 w 156"/>
                <a:gd name="T71" fmla="*/ 29 h 109"/>
                <a:gd name="T72" fmla="*/ 37 w 156"/>
                <a:gd name="T73" fmla="*/ 25 h 109"/>
                <a:gd name="T74" fmla="*/ 42 w 156"/>
                <a:gd name="T75" fmla="*/ 22 h 109"/>
                <a:gd name="T76" fmla="*/ 50 w 156"/>
                <a:gd name="T77" fmla="*/ 21 h 109"/>
                <a:gd name="T78" fmla="*/ 53 w 156"/>
                <a:gd name="T79" fmla="*/ 21 h 109"/>
                <a:gd name="T80" fmla="*/ 57 w 156"/>
                <a:gd name="T81" fmla="*/ 24 h 109"/>
                <a:gd name="T82" fmla="*/ 59 w 156"/>
                <a:gd name="T83" fmla="*/ 25 h 109"/>
                <a:gd name="T84" fmla="*/ 62 w 156"/>
                <a:gd name="T85" fmla="*/ 30 h 109"/>
                <a:gd name="T86" fmla="*/ 62 w 156"/>
                <a:gd name="T87" fmla="*/ 37 h 109"/>
                <a:gd name="T88" fmla="*/ 64 w 156"/>
                <a:gd name="T89" fmla="*/ 50 h 109"/>
                <a:gd name="T90" fmla="*/ 64 w 156"/>
                <a:gd name="T91" fmla="*/ 109 h 109"/>
                <a:gd name="T92" fmla="*/ 92 w 156"/>
                <a:gd name="T93" fmla="*/ 109 h 109"/>
                <a:gd name="T94" fmla="*/ 92 w 156"/>
                <a:gd name="T95" fmla="*/ 57 h 109"/>
                <a:gd name="T96" fmla="*/ 92 w 156"/>
                <a:gd name="T97" fmla="*/ 44 h 109"/>
                <a:gd name="T98" fmla="*/ 94 w 156"/>
                <a:gd name="T99" fmla="*/ 36 h 109"/>
                <a:gd name="T100" fmla="*/ 96 w 156"/>
                <a:gd name="T101" fmla="*/ 29 h 109"/>
                <a:gd name="T102" fmla="*/ 101 w 156"/>
                <a:gd name="T103" fmla="*/ 25 h 109"/>
                <a:gd name="T104" fmla="*/ 107 w 156"/>
                <a:gd name="T105" fmla="*/ 22 h 109"/>
                <a:gd name="T106" fmla="*/ 113 w 156"/>
                <a:gd name="T107" fmla="*/ 21 h 109"/>
                <a:gd name="T108" fmla="*/ 119 w 156"/>
                <a:gd name="T109" fmla="*/ 22 h 109"/>
                <a:gd name="T110" fmla="*/ 125 w 156"/>
                <a:gd name="T111" fmla="*/ 2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6" h="109">
                  <a:moveTo>
                    <a:pt x="125" y="27"/>
                  </a:moveTo>
                  <a:lnTo>
                    <a:pt x="127" y="35"/>
                  </a:lnTo>
                  <a:lnTo>
                    <a:pt x="127" y="40"/>
                  </a:lnTo>
                  <a:lnTo>
                    <a:pt x="128" y="49"/>
                  </a:lnTo>
                  <a:lnTo>
                    <a:pt x="128" y="109"/>
                  </a:lnTo>
                  <a:lnTo>
                    <a:pt x="156" y="109"/>
                  </a:lnTo>
                  <a:lnTo>
                    <a:pt x="156" y="41"/>
                  </a:lnTo>
                  <a:lnTo>
                    <a:pt x="155" y="33"/>
                  </a:lnTo>
                  <a:lnTo>
                    <a:pt x="155" y="27"/>
                  </a:lnTo>
                  <a:lnTo>
                    <a:pt x="153" y="19"/>
                  </a:lnTo>
                  <a:lnTo>
                    <a:pt x="148" y="10"/>
                  </a:lnTo>
                  <a:lnTo>
                    <a:pt x="141" y="4"/>
                  </a:lnTo>
                  <a:lnTo>
                    <a:pt x="136" y="1"/>
                  </a:lnTo>
                  <a:lnTo>
                    <a:pt x="132" y="0"/>
                  </a:lnTo>
                  <a:lnTo>
                    <a:pt x="121" y="0"/>
                  </a:lnTo>
                  <a:lnTo>
                    <a:pt x="112" y="0"/>
                  </a:lnTo>
                  <a:lnTo>
                    <a:pt x="105" y="4"/>
                  </a:lnTo>
                  <a:lnTo>
                    <a:pt x="96" y="10"/>
                  </a:lnTo>
                  <a:lnTo>
                    <a:pt x="89" y="17"/>
                  </a:lnTo>
                  <a:lnTo>
                    <a:pt x="82" y="10"/>
                  </a:lnTo>
                  <a:lnTo>
                    <a:pt x="77" y="4"/>
                  </a:lnTo>
                  <a:lnTo>
                    <a:pt x="72" y="1"/>
                  </a:lnTo>
                  <a:lnTo>
                    <a:pt x="68" y="0"/>
                  </a:lnTo>
                  <a:lnTo>
                    <a:pt x="59" y="0"/>
                  </a:lnTo>
                  <a:lnTo>
                    <a:pt x="49" y="1"/>
                  </a:lnTo>
                  <a:lnTo>
                    <a:pt x="40" y="4"/>
                  </a:lnTo>
                  <a:lnTo>
                    <a:pt x="32" y="10"/>
                  </a:lnTo>
                  <a:lnTo>
                    <a:pt x="25" y="17"/>
                  </a:lnTo>
                  <a:lnTo>
                    <a:pt x="25" y="2"/>
                  </a:lnTo>
                  <a:lnTo>
                    <a:pt x="0" y="2"/>
                  </a:lnTo>
                  <a:lnTo>
                    <a:pt x="0" y="109"/>
                  </a:lnTo>
                  <a:lnTo>
                    <a:pt x="28" y="109"/>
                  </a:lnTo>
                  <a:lnTo>
                    <a:pt x="28" y="57"/>
                  </a:lnTo>
                  <a:lnTo>
                    <a:pt x="28" y="43"/>
                  </a:lnTo>
                  <a:lnTo>
                    <a:pt x="30" y="35"/>
                  </a:lnTo>
                  <a:lnTo>
                    <a:pt x="32" y="29"/>
                  </a:lnTo>
                  <a:lnTo>
                    <a:pt x="37" y="25"/>
                  </a:lnTo>
                  <a:lnTo>
                    <a:pt x="42" y="22"/>
                  </a:lnTo>
                  <a:lnTo>
                    <a:pt x="50" y="21"/>
                  </a:lnTo>
                  <a:lnTo>
                    <a:pt x="53" y="21"/>
                  </a:lnTo>
                  <a:lnTo>
                    <a:pt x="57" y="24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2" y="37"/>
                  </a:lnTo>
                  <a:lnTo>
                    <a:pt x="64" y="50"/>
                  </a:lnTo>
                  <a:lnTo>
                    <a:pt x="64" y="109"/>
                  </a:lnTo>
                  <a:lnTo>
                    <a:pt x="92" y="109"/>
                  </a:lnTo>
                  <a:lnTo>
                    <a:pt x="92" y="57"/>
                  </a:lnTo>
                  <a:lnTo>
                    <a:pt x="92" y="44"/>
                  </a:lnTo>
                  <a:lnTo>
                    <a:pt x="94" y="36"/>
                  </a:lnTo>
                  <a:lnTo>
                    <a:pt x="96" y="29"/>
                  </a:lnTo>
                  <a:lnTo>
                    <a:pt x="101" y="25"/>
                  </a:lnTo>
                  <a:lnTo>
                    <a:pt x="107" y="22"/>
                  </a:lnTo>
                  <a:lnTo>
                    <a:pt x="113" y="21"/>
                  </a:lnTo>
                  <a:lnTo>
                    <a:pt x="119" y="22"/>
                  </a:lnTo>
                  <a:lnTo>
                    <a:pt x="125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844">
              <a:extLst>
                <a:ext uri="{FF2B5EF4-FFF2-40B4-BE49-F238E27FC236}">
                  <a16:creationId xmlns:a16="http://schemas.microsoft.com/office/drawing/2014/main" id="{195FE37B-518D-0288-6DB6-7E2B392187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" y="4279"/>
              <a:ext cx="26" cy="41"/>
            </a:xfrm>
            <a:custGeom>
              <a:avLst/>
              <a:gdLst>
                <a:gd name="T0" fmla="*/ 60 w 78"/>
                <a:gd name="T1" fmla="*/ 6 h 123"/>
                <a:gd name="T2" fmla="*/ 46 w 78"/>
                <a:gd name="T3" fmla="*/ 0 h 123"/>
                <a:gd name="T4" fmla="*/ 29 w 78"/>
                <a:gd name="T5" fmla="*/ 0 h 123"/>
                <a:gd name="T6" fmla="*/ 16 w 78"/>
                <a:gd name="T7" fmla="*/ 6 h 123"/>
                <a:gd name="T8" fmla="*/ 5 w 78"/>
                <a:gd name="T9" fmla="*/ 20 h 123"/>
                <a:gd name="T10" fmla="*/ 0 w 78"/>
                <a:gd name="T11" fmla="*/ 45 h 123"/>
                <a:gd name="T12" fmla="*/ 0 w 78"/>
                <a:gd name="T13" fmla="*/ 76 h 123"/>
                <a:gd name="T14" fmla="*/ 5 w 78"/>
                <a:gd name="T15" fmla="*/ 100 h 123"/>
                <a:gd name="T16" fmla="*/ 16 w 78"/>
                <a:gd name="T17" fmla="*/ 115 h 123"/>
                <a:gd name="T18" fmla="*/ 29 w 78"/>
                <a:gd name="T19" fmla="*/ 122 h 123"/>
                <a:gd name="T20" fmla="*/ 39 w 78"/>
                <a:gd name="T21" fmla="*/ 122 h 123"/>
                <a:gd name="T22" fmla="*/ 42 w 78"/>
                <a:gd name="T23" fmla="*/ 122 h 123"/>
                <a:gd name="T24" fmla="*/ 54 w 78"/>
                <a:gd name="T25" fmla="*/ 120 h 123"/>
                <a:gd name="T26" fmla="*/ 66 w 78"/>
                <a:gd name="T27" fmla="*/ 110 h 123"/>
                <a:gd name="T28" fmla="*/ 75 w 78"/>
                <a:gd name="T29" fmla="*/ 90 h 123"/>
                <a:gd name="T30" fmla="*/ 77 w 78"/>
                <a:gd name="T31" fmla="*/ 69 h 123"/>
                <a:gd name="T32" fmla="*/ 77 w 78"/>
                <a:gd name="T33" fmla="*/ 63 h 123"/>
                <a:gd name="T34" fmla="*/ 78 w 78"/>
                <a:gd name="T35" fmla="*/ 62 h 123"/>
                <a:gd name="T36" fmla="*/ 77 w 78"/>
                <a:gd name="T37" fmla="*/ 45 h 123"/>
                <a:gd name="T38" fmla="*/ 71 w 78"/>
                <a:gd name="T39" fmla="*/ 20 h 123"/>
                <a:gd name="T40" fmla="*/ 26 w 78"/>
                <a:gd name="T41" fmla="*/ 31 h 123"/>
                <a:gd name="T42" fmla="*/ 32 w 78"/>
                <a:gd name="T43" fmla="*/ 22 h 123"/>
                <a:gd name="T44" fmla="*/ 42 w 78"/>
                <a:gd name="T45" fmla="*/ 19 h 123"/>
                <a:gd name="T46" fmla="*/ 48 w 78"/>
                <a:gd name="T47" fmla="*/ 25 h 123"/>
                <a:gd name="T48" fmla="*/ 52 w 78"/>
                <a:gd name="T49" fmla="*/ 35 h 123"/>
                <a:gd name="T50" fmla="*/ 53 w 78"/>
                <a:gd name="T51" fmla="*/ 50 h 123"/>
                <a:gd name="T52" fmla="*/ 53 w 78"/>
                <a:gd name="T53" fmla="*/ 66 h 123"/>
                <a:gd name="T54" fmla="*/ 53 w 78"/>
                <a:gd name="T55" fmla="*/ 80 h 123"/>
                <a:gd name="T56" fmla="*/ 52 w 78"/>
                <a:gd name="T57" fmla="*/ 91 h 123"/>
                <a:gd name="T58" fmla="*/ 48 w 78"/>
                <a:gd name="T59" fmla="*/ 93 h 123"/>
                <a:gd name="T60" fmla="*/ 48 w 78"/>
                <a:gd name="T61" fmla="*/ 97 h 123"/>
                <a:gd name="T62" fmla="*/ 42 w 78"/>
                <a:gd name="T63" fmla="*/ 103 h 123"/>
                <a:gd name="T64" fmla="*/ 39 w 78"/>
                <a:gd name="T65" fmla="*/ 103 h 123"/>
                <a:gd name="T66" fmla="*/ 35 w 78"/>
                <a:gd name="T67" fmla="*/ 103 h 123"/>
                <a:gd name="T68" fmla="*/ 28 w 78"/>
                <a:gd name="T69" fmla="*/ 97 h 123"/>
                <a:gd name="T70" fmla="*/ 24 w 78"/>
                <a:gd name="T71" fmla="*/ 85 h 123"/>
                <a:gd name="T72" fmla="*/ 24 w 78"/>
                <a:gd name="T73" fmla="*/ 71 h 123"/>
                <a:gd name="T74" fmla="*/ 24 w 78"/>
                <a:gd name="T75" fmla="*/ 50 h 123"/>
                <a:gd name="T76" fmla="*/ 26 w 78"/>
                <a:gd name="T77" fmla="*/ 3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8" h="123">
                  <a:moveTo>
                    <a:pt x="66" y="12"/>
                  </a:moveTo>
                  <a:lnTo>
                    <a:pt x="60" y="6"/>
                  </a:lnTo>
                  <a:lnTo>
                    <a:pt x="54" y="3"/>
                  </a:lnTo>
                  <a:lnTo>
                    <a:pt x="46" y="0"/>
                  </a:lnTo>
                  <a:lnTo>
                    <a:pt x="39" y="0"/>
                  </a:lnTo>
                  <a:lnTo>
                    <a:pt x="29" y="0"/>
                  </a:lnTo>
                  <a:lnTo>
                    <a:pt x="22" y="3"/>
                  </a:lnTo>
                  <a:lnTo>
                    <a:pt x="16" y="6"/>
                  </a:lnTo>
                  <a:lnTo>
                    <a:pt x="12" y="12"/>
                  </a:lnTo>
                  <a:lnTo>
                    <a:pt x="5" y="20"/>
                  </a:lnTo>
                  <a:lnTo>
                    <a:pt x="2" y="31"/>
                  </a:lnTo>
                  <a:lnTo>
                    <a:pt x="0" y="45"/>
                  </a:lnTo>
                  <a:lnTo>
                    <a:pt x="0" y="61"/>
                  </a:lnTo>
                  <a:lnTo>
                    <a:pt x="0" y="76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11" y="109"/>
                  </a:lnTo>
                  <a:lnTo>
                    <a:pt x="16" y="115"/>
                  </a:lnTo>
                  <a:lnTo>
                    <a:pt x="22" y="119"/>
                  </a:lnTo>
                  <a:lnTo>
                    <a:pt x="29" y="122"/>
                  </a:lnTo>
                  <a:lnTo>
                    <a:pt x="39" y="123"/>
                  </a:lnTo>
                  <a:lnTo>
                    <a:pt x="39" y="122"/>
                  </a:lnTo>
                  <a:lnTo>
                    <a:pt x="40" y="122"/>
                  </a:lnTo>
                  <a:lnTo>
                    <a:pt x="42" y="122"/>
                  </a:lnTo>
                  <a:lnTo>
                    <a:pt x="46" y="122"/>
                  </a:lnTo>
                  <a:lnTo>
                    <a:pt x="54" y="120"/>
                  </a:lnTo>
                  <a:lnTo>
                    <a:pt x="60" y="116"/>
                  </a:lnTo>
                  <a:lnTo>
                    <a:pt x="66" y="110"/>
                  </a:lnTo>
                  <a:lnTo>
                    <a:pt x="71" y="101"/>
                  </a:lnTo>
                  <a:lnTo>
                    <a:pt x="75" y="90"/>
                  </a:lnTo>
                  <a:lnTo>
                    <a:pt x="77" y="77"/>
                  </a:lnTo>
                  <a:lnTo>
                    <a:pt x="77" y="69"/>
                  </a:lnTo>
                  <a:lnTo>
                    <a:pt x="77" y="65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8" y="62"/>
                  </a:lnTo>
                  <a:lnTo>
                    <a:pt x="77" y="52"/>
                  </a:lnTo>
                  <a:lnTo>
                    <a:pt x="77" y="45"/>
                  </a:lnTo>
                  <a:lnTo>
                    <a:pt x="75" y="31"/>
                  </a:lnTo>
                  <a:lnTo>
                    <a:pt x="71" y="20"/>
                  </a:lnTo>
                  <a:lnTo>
                    <a:pt x="66" y="12"/>
                  </a:lnTo>
                  <a:close/>
                  <a:moveTo>
                    <a:pt x="26" y="31"/>
                  </a:moveTo>
                  <a:lnTo>
                    <a:pt x="28" y="25"/>
                  </a:lnTo>
                  <a:lnTo>
                    <a:pt x="32" y="22"/>
                  </a:lnTo>
                  <a:lnTo>
                    <a:pt x="39" y="19"/>
                  </a:lnTo>
                  <a:lnTo>
                    <a:pt x="42" y="19"/>
                  </a:lnTo>
                  <a:lnTo>
                    <a:pt x="46" y="22"/>
                  </a:lnTo>
                  <a:lnTo>
                    <a:pt x="48" y="25"/>
                  </a:lnTo>
                  <a:lnTo>
                    <a:pt x="52" y="32"/>
                  </a:lnTo>
                  <a:lnTo>
                    <a:pt x="52" y="35"/>
                  </a:lnTo>
                  <a:lnTo>
                    <a:pt x="53" y="43"/>
                  </a:lnTo>
                  <a:lnTo>
                    <a:pt x="53" y="50"/>
                  </a:lnTo>
                  <a:lnTo>
                    <a:pt x="54" y="62"/>
                  </a:lnTo>
                  <a:lnTo>
                    <a:pt x="53" y="66"/>
                  </a:lnTo>
                  <a:lnTo>
                    <a:pt x="53" y="71"/>
                  </a:lnTo>
                  <a:lnTo>
                    <a:pt x="53" y="80"/>
                  </a:lnTo>
                  <a:lnTo>
                    <a:pt x="52" y="86"/>
                  </a:lnTo>
                  <a:lnTo>
                    <a:pt x="52" y="91"/>
                  </a:lnTo>
                  <a:lnTo>
                    <a:pt x="50" y="93"/>
                  </a:lnTo>
                  <a:lnTo>
                    <a:pt x="48" y="93"/>
                  </a:lnTo>
                  <a:lnTo>
                    <a:pt x="48" y="95"/>
                  </a:lnTo>
                  <a:lnTo>
                    <a:pt x="48" y="97"/>
                  </a:lnTo>
                  <a:lnTo>
                    <a:pt x="46" y="101"/>
                  </a:lnTo>
                  <a:lnTo>
                    <a:pt x="42" y="103"/>
                  </a:lnTo>
                  <a:lnTo>
                    <a:pt x="40" y="103"/>
                  </a:lnTo>
                  <a:lnTo>
                    <a:pt x="39" y="103"/>
                  </a:lnTo>
                  <a:lnTo>
                    <a:pt x="39" y="104"/>
                  </a:lnTo>
                  <a:lnTo>
                    <a:pt x="35" y="103"/>
                  </a:lnTo>
                  <a:lnTo>
                    <a:pt x="32" y="101"/>
                  </a:lnTo>
                  <a:lnTo>
                    <a:pt x="28" y="97"/>
                  </a:lnTo>
                  <a:lnTo>
                    <a:pt x="26" y="90"/>
                  </a:lnTo>
                  <a:lnTo>
                    <a:pt x="24" y="85"/>
                  </a:lnTo>
                  <a:lnTo>
                    <a:pt x="24" y="79"/>
                  </a:lnTo>
                  <a:lnTo>
                    <a:pt x="24" y="71"/>
                  </a:lnTo>
                  <a:lnTo>
                    <a:pt x="24" y="62"/>
                  </a:lnTo>
                  <a:lnTo>
                    <a:pt x="24" y="50"/>
                  </a:lnTo>
                  <a:lnTo>
                    <a:pt x="24" y="43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845">
              <a:extLst>
                <a:ext uri="{FF2B5EF4-FFF2-40B4-BE49-F238E27FC236}">
                  <a16:creationId xmlns:a16="http://schemas.microsoft.com/office/drawing/2014/main" id="{528EBAED-B17B-AD96-0E70-0281AA37B0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7" y="4279"/>
              <a:ext cx="27" cy="40"/>
            </a:xfrm>
            <a:custGeom>
              <a:avLst/>
              <a:gdLst>
                <a:gd name="T0" fmla="*/ 3 w 81"/>
                <a:gd name="T1" fmla="*/ 35 h 121"/>
                <a:gd name="T2" fmla="*/ 25 w 81"/>
                <a:gd name="T3" fmla="*/ 38 h 121"/>
                <a:gd name="T4" fmla="*/ 26 w 81"/>
                <a:gd name="T5" fmla="*/ 28 h 121"/>
                <a:gd name="T6" fmla="*/ 30 w 81"/>
                <a:gd name="T7" fmla="*/ 23 h 121"/>
                <a:gd name="T8" fmla="*/ 35 w 81"/>
                <a:gd name="T9" fmla="*/ 20 h 121"/>
                <a:gd name="T10" fmla="*/ 42 w 81"/>
                <a:gd name="T11" fmla="*/ 19 h 121"/>
                <a:gd name="T12" fmla="*/ 48 w 81"/>
                <a:gd name="T13" fmla="*/ 20 h 121"/>
                <a:gd name="T14" fmla="*/ 54 w 81"/>
                <a:gd name="T15" fmla="*/ 23 h 121"/>
                <a:gd name="T16" fmla="*/ 57 w 81"/>
                <a:gd name="T17" fmla="*/ 27 h 121"/>
                <a:gd name="T18" fmla="*/ 58 w 81"/>
                <a:gd name="T19" fmla="*/ 34 h 121"/>
                <a:gd name="T20" fmla="*/ 56 w 81"/>
                <a:gd name="T21" fmla="*/ 41 h 121"/>
                <a:gd name="T22" fmla="*/ 53 w 81"/>
                <a:gd name="T23" fmla="*/ 49 h 121"/>
                <a:gd name="T24" fmla="*/ 49 w 81"/>
                <a:gd name="T25" fmla="*/ 51 h 121"/>
                <a:gd name="T26" fmla="*/ 45 w 81"/>
                <a:gd name="T27" fmla="*/ 57 h 121"/>
                <a:gd name="T28" fmla="*/ 40 w 81"/>
                <a:gd name="T29" fmla="*/ 62 h 121"/>
                <a:gd name="T30" fmla="*/ 34 w 81"/>
                <a:gd name="T31" fmla="*/ 69 h 121"/>
                <a:gd name="T32" fmla="*/ 24 w 81"/>
                <a:gd name="T33" fmla="*/ 77 h 121"/>
                <a:gd name="T34" fmla="*/ 17 w 81"/>
                <a:gd name="T35" fmla="*/ 85 h 121"/>
                <a:gd name="T36" fmla="*/ 10 w 81"/>
                <a:gd name="T37" fmla="*/ 91 h 121"/>
                <a:gd name="T38" fmla="*/ 7 w 81"/>
                <a:gd name="T39" fmla="*/ 98 h 121"/>
                <a:gd name="T40" fmla="*/ 2 w 81"/>
                <a:gd name="T41" fmla="*/ 108 h 121"/>
                <a:gd name="T42" fmla="*/ 0 w 81"/>
                <a:gd name="T43" fmla="*/ 121 h 121"/>
                <a:gd name="T44" fmla="*/ 81 w 81"/>
                <a:gd name="T45" fmla="*/ 121 h 121"/>
                <a:gd name="T46" fmla="*/ 81 w 81"/>
                <a:gd name="T47" fmla="*/ 100 h 121"/>
                <a:gd name="T48" fmla="*/ 35 w 81"/>
                <a:gd name="T49" fmla="*/ 100 h 121"/>
                <a:gd name="T50" fmla="*/ 40 w 81"/>
                <a:gd name="T51" fmla="*/ 93 h 121"/>
                <a:gd name="T52" fmla="*/ 41 w 81"/>
                <a:gd name="T53" fmla="*/ 90 h 121"/>
                <a:gd name="T54" fmla="*/ 44 w 81"/>
                <a:gd name="T55" fmla="*/ 87 h 121"/>
                <a:gd name="T56" fmla="*/ 54 w 81"/>
                <a:gd name="T57" fmla="*/ 80 h 121"/>
                <a:gd name="T58" fmla="*/ 62 w 81"/>
                <a:gd name="T59" fmla="*/ 70 h 121"/>
                <a:gd name="T60" fmla="*/ 65 w 81"/>
                <a:gd name="T61" fmla="*/ 66 h 121"/>
                <a:gd name="T62" fmla="*/ 68 w 81"/>
                <a:gd name="T63" fmla="*/ 64 h 121"/>
                <a:gd name="T64" fmla="*/ 74 w 81"/>
                <a:gd name="T65" fmla="*/ 55 h 121"/>
                <a:gd name="T66" fmla="*/ 78 w 81"/>
                <a:gd name="T67" fmla="*/ 49 h 121"/>
                <a:gd name="T68" fmla="*/ 80 w 81"/>
                <a:gd name="T69" fmla="*/ 41 h 121"/>
                <a:gd name="T70" fmla="*/ 80 w 81"/>
                <a:gd name="T71" fmla="*/ 36 h 121"/>
                <a:gd name="T72" fmla="*/ 80 w 81"/>
                <a:gd name="T73" fmla="*/ 34 h 121"/>
                <a:gd name="T74" fmla="*/ 80 w 81"/>
                <a:gd name="T75" fmla="*/ 33 h 121"/>
                <a:gd name="T76" fmla="*/ 81 w 81"/>
                <a:gd name="T77" fmla="*/ 33 h 121"/>
                <a:gd name="T78" fmla="*/ 80 w 81"/>
                <a:gd name="T79" fmla="*/ 26 h 121"/>
                <a:gd name="T80" fmla="*/ 78 w 81"/>
                <a:gd name="T81" fmla="*/ 20 h 121"/>
                <a:gd name="T82" fmla="*/ 75 w 81"/>
                <a:gd name="T83" fmla="*/ 13 h 121"/>
                <a:gd name="T84" fmla="*/ 70 w 81"/>
                <a:gd name="T85" fmla="*/ 9 h 121"/>
                <a:gd name="T86" fmla="*/ 64 w 81"/>
                <a:gd name="T87" fmla="*/ 4 h 121"/>
                <a:gd name="T88" fmla="*/ 58 w 81"/>
                <a:gd name="T89" fmla="*/ 2 h 121"/>
                <a:gd name="T90" fmla="*/ 50 w 81"/>
                <a:gd name="T91" fmla="*/ 0 h 121"/>
                <a:gd name="T92" fmla="*/ 43 w 81"/>
                <a:gd name="T93" fmla="*/ 0 h 121"/>
                <a:gd name="T94" fmla="*/ 27 w 81"/>
                <a:gd name="T95" fmla="*/ 2 h 121"/>
                <a:gd name="T96" fmla="*/ 16 w 81"/>
                <a:gd name="T97" fmla="*/ 8 h 121"/>
                <a:gd name="T98" fmla="*/ 10 w 81"/>
                <a:gd name="T99" fmla="*/ 12 h 121"/>
                <a:gd name="T100" fmla="*/ 7 w 81"/>
                <a:gd name="T101" fmla="*/ 19 h 121"/>
                <a:gd name="T102" fmla="*/ 4 w 81"/>
                <a:gd name="T103" fmla="*/ 26 h 121"/>
                <a:gd name="T104" fmla="*/ 3 w 81"/>
                <a:gd name="T105" fmla="*/ 3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3" y="35"/>
                  </a:moveTo>
                  <a:lnTo>
                    <a:pt x="25" y="38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5" y="20"/>
                  </a:lnTo>
                  <a:lnTo>
                    <a:pt x="42" y="19"/>
                  </a:lnTo>
                  <a:lnTo>
                    <a:pt x="48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4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4" y="77"/>
                  </a:lnTo>
                  <a:lnTo>
                    <a:pt x="17" y="85"/>
                  </a:lnTo>
                  <a:lnTo>
                    <a:pt x="10" y="91"/>
                  </a:lnTo>
                  <a:lnTo>
                    <a:pt x="7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5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4" y="80"/>
                  </a:lnTo>
                  <a:lnTo>
                    <a:pt x="62" y="70"/>
                  </a:lnTo>
                  <a:lnTo>
                    <a:pt x="65" y="66"/>
                  </a:lnTo>
                  <a:lnTo>
                    <a:pt x="68" y="64"/>
                  </a:lnTo>
                  <a:lnTo>
                    <a:pt x="74" y="55"/>
                  </a:lnTo>
                  <a:lnTo>
                    <a:pt x="78" y="49"/>
                  </a:lnTo>
                  <a:lnTo>
                    <a:pt x="80" y="41"/>
                  </a:lnTo>
                  <a:lnTo>
                    <a:pt x="80" y="36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1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3"/>
                  </a:lnTo>
                  <a:lnTo>
                    <a:pt x="70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27" y="2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3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846">
              <a:extLst>
                <a:ext uri="{FF2B5EF4-FFF2-40B4-BE49-F238E27FC236}">
                  <a16:creationId xmlns:a16="http://schemas.microsoft.com/office/drawing/2014/main" id="{BE52BA36-935E-C62A-C222-FDFF7F1C9A1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3" y="4280"/>
              <a:ext cx="27" cy="40"/>
            </a:xfrm>
            <a:custGeom>
              <a:avLst/>
              <a:gdLst>
                <a:gd name="T0" fmla="*/ 76 w 81"/>
                <a:gd name="T1" fmla="*/ 22 h 121"/>
                <a:gd name="T2" fmla="*/ 76 w 81"/>
                <a:gd name="T3" fmla="*/ 0 h 121"/>
                <a:gd name="T4" fmla="*/ 15 w 81"/>
                <a:gd name="T5" fmla="*/ 0 h 121"/>
                <a:gd name="T6" fmla="*/ 3 w 81"/>
                <a:gd name="T7" fmla="*/ 63 h 121"/>
                <a:gd name="T8" fmla="*/ 22 w 81"/>
                <a:gd name="T9" fmla="*/ 65 h 121"/>
                <a:gd name="T10" fmla="*/ 29 w 81"/>
                <a:gd name="T11" fmla="*/ 59 h 121"/>
                <a:gd name="T12" fmla="*/ 40 w 81"/>
                <a:gd name="T13" fmla="*/ 57 h 121"/>
                <a:gd name="T14" fmla="*/ 46 w 81"/>
                <a:gd name="T15" fmla="*/ 58 h 121"/>
                <a:gd name="T16" fmla="*/ 53 w 81"/>
                <a:gd name="T17" fmla="*/ 62 h 121"/>
                <a:gd name="T18" fmla="*/ 54 w 81"/>
                <a:gd name="T19" fmla="*/ 64 h 121"/>
                <a:gd name="T20" fmla="*/ 56 w 81"/>
                <a:gd name="T21" fmla="*/ 68 h 121"/>
                <a:gd name="T22" fmla="*/ 57 w 81"/>
                <a:gd name="T23" fmla="*/ 72 h 121"/>
                <a:gd name="T24" fmla="*/ 58 w 81"/>
                <a:gd name="T25" fmla="*/ 79 h 121"/>
                <a:gd name="T26" fmla="*/ 57 w 81"/>
                <a:gd name="T27" fmla="*/ 83 h 121"/>
                <a:gd name="T28" fmla="*/ 56 w 81"/>
                <a:gd name="T29" fmla="*/ 85 h 121"/>
                <a:gd name="T30" fmla="*/ 56 w 81"/>
                <a:gd name="T31" fmla="*/ 88 h 121"/>
                <a:gd name="T32" fmla="*/ 54 w 81"/>
                <a:gd name="T33" fmla="*/ 93 h 121"/>
                <a:gd name="T34" fmla="*/ 53 w 81"/>
                <a:gd name="T35" fmla="*/ 97 h 121"/>
                <a:gd name="T36" fmla="*/ 46 w 81"/>
                <a:gd name="T37" fmla="*/ 100 h 121"/>
                <a:gd name="T38" fmla="*/ 40 w 81"/>
                <a:gd name="T39" fmla="*/ 102 h 121"/>
                <a:gd name="T40" fmla="*/ 34 w 81"/>
                <a:gd name="T41" fmla="*/ 101 h 121"/>
                <a:gd name="T42" fmla="*/ 29 w 81"/>
                <a:gd name="T43" fmla="*/ 98 h 121"/>
                <a:gd name="T44" fmla="*/ 24 w 81"/>
                <a:gd name="T45" fmla="*/ 93 h 121"/>
                <a:gd name="T46" fmla="*/ 23 w 81"/>
                <a:gd name="T47" fmla="*/ 85 h 121"/>
                <a:gd name="T48" fmla="*/ 0 w 81"/>
                <a:gd name="T49" fmla="*/ 88 h 121"/>
                <a:gd name="T50" fmla="*/ 1 w 81"/>
                <a:gd name="T51" fmla="*/ 95 h 121"/>
                <a:gd name="T52" fmla="*/ 4 w 81"/>
                <a:gd name="T53" fmla="*/ 101 h 121"/>
                <a:gd name="T54" fmla="*/ 7 w 81"/>
                <a:gd name="T55" fmla="*/ 106 h 121"/>
                <a:gd name="T56" fmla="*/ 13 w 81"/>
                <a:gd name="T57" fmla="*/ 112 h 121"/>
                <a:gd name="T58" fmla="*/ 24 w 81"/>
                <a:gd name="T59" fmla="*/ 118 h 121"/>
                <a:gd name="T60" fmla="*/ 32 w 81"/>
                <a:gd name="T61" fmla="*/ 120 h 121"/>
                <a:gd name="T62" fmla="*/ 40 w 81"/>
                <a:gd name="T63" fmla="*/ 121 h 121"/>
                <a:gd name="T64" fmla="*/ 44 w 81"/>
                <a:gd name="T65" fmla="*/ 120 h 121"/>
                <a:gd name="T66" fmla="*/ 50 w 81"/>
                <a:gd name="T67" fmla="*/ 120 h 121"/>
                <a:gd name="T68" fmla="*/ 58 w 81"/>
                <a:gd name="T69" fmla="*/ 117 h 121"/>
                <a:gd name="T70" fmla="*/ 59 w 81"/>
                <a:gd name="T71" fmla="*/ 115 h 121"/>
                <a:gd name="T72" fmla="*/ 61 w 81"/>
                <a:gd name="T73" fmla="*/ 114 h 121"/>
                <a:gd name="T74" fmla="*/ 65 w 81"/>
                <a:gd name="T75" fmla="*/ 112 h 121"/>
                <a:gd name="T76" fmla="*/ 73 w 81"/>
                <a:gd name="T77" fmla="*/ 105 h 121"/>
                <a:gd name="T78" fmla="*/ 79 w 81"/>
                <a:gd name="T79" fmla="*/ 93 h 121"/>
                <a:gd name="T80" fmla="*/ 79 w 81"/>
                <a:gd name="T81" fmla="*/ 88 h 121"/>
                <a:gd name="T82" fmla="*/ 79 w 81"/>
                <a:gd name="T83" fmla="*/ 86 h 121"/>
                <a:gd name="T84" fmla="*/ 79 w 81"/>
                <a:gd name="T85" fmla="*/ 85 h 121"/>
                <a:gd name="T86" fmla="*/ 80 w 81"/>
                <a:gd name="T87" fmla="*/ 85 h 121"/>
                <a:gd name="T88" fmla="*/ 81 w 81"/>
                <a:gd name="T89" fmla="*/ 79 h 121"/>
                <a:gd name="T90" fmla="*/ 80 w 81"/>
                <a:gd name="T91" fmla="*/ 69 h 121"/>
                <a:gd name="T92" fmla="*/ 78 w 81"/>
                <a:gd name="T93" fmla="*/ 62 h 121"/>
                <a:gd name="T94" fmla="*/ 75 w 81"/>
                <a:gd name="T95" fmla="*/ 55 h 121"/>
                <a:gd name="T96" fmla="*/ 71 w 81"/>
                <a:gd name="T97" fmla="*/ 49 h 121"/>
                <a:gd name="T98" fmla="*/ 64 w 81"/>
                <a:gd name="T99" fmla="*/ 43 h 121"/>
                <a:gd name="T100" fmla="*/ 58 w 81"/>
                <a:gd name="T101" fmla="*/ 40 h 121"/>
                <a:gd name="T102" fmla="*/ 51 w 81"/>
                <a:gd name="T103" fmla="*/ 38 h 121"/>
                <a:gd name="T104" fmla="*/ 44 w 81"/>
                <a:gd name="T105" fmla="*/ 38 h 121"/>
                <a:gd name="T106" fmla="*/ 36 w 81"/>
                <a:gd name="T107" fmla="*/ 39 h 121"/>
                <a:gd name="T108" fmla="*/ 28 w 81"/>
                <a:gd name="T109" fmla="*/ 42 h 121"/>
                <a:gd name="T110" fmla="*/ 33 w 81"/>
                <a:gd name="T111" fmla="*/ 22 h 121"/>
                <a:gd name="T112" fmla="*/ 76 w 81"/>
                <a:gd name="T113" fmla="*/ 2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21">
                  <a:moveTo>
                    <a:pt x="76" y="22"/>
                  </a:moveTo>
                  <a:lnTo>
                    <a:pt x="76" y="0"/>
                  </a:lnTo>
                  <a:lnTo>
                    <a:pt x="15" y="0"/>
                  </a:lnTo>
                  <a:lnTo>
                    <a:pt x="3" y="63"/>
                  </a:lnTo>
                  <a:lnTo>
                    <a:pt x="22" y="65"/>
                  </a:lnTo>
                  <a:lnTo>
                    <a:pt x="29" y="59"/>
                  </a:lnTo>
                  <a:lnTo>
                    <a:pt x="40" y="57"/>
                  </a:lnTo>
                  <a:lnTo>
                    <a:pt x="46" y="58"/>
                  </a:lnTo>
                  <a:lnTo>
                    <a:pt x="53" y="62"/>
                  </a:lnTo>
                  <a:lnTo>
                    <a:pt x="54" y="64"/>
                  </a:lnTo>
                  <a:lnTo>
                    <a:pt x="56" y="68"/>
                  </a:lnTo>
                  <a:lnTo>
                    <a:pt x="57" y="72"/>
                  </a:lnTo>
                  <a:lnTo>
                    <a:pt x="58" y="79"/>
                  </a:lnTo>
                  <a:lnTo>
                    <a:pt x="57" y="83"/>
                  </a:lnTo>
                  <a:lnTo>
                    <a:pt x="56" y="85"/>
                  </a:lnTo>
                  <a:lnTo>
                    <a:pt x="56" y="88"/>
                  </a:lnTo>
                  <a:lnTo>
                    <a:pt x="54" y="93"/>
                  </a:lnTo>
                  <a:lnTo>
                    <a:pt x="53" y="97"/>
                  </a:lnTo>
                  <a:lnTo>
                    <a:pt x="46" y="100"/>
                  </a:lnTo>
                  <a:lnTo>
                    <a:pt x="40" y="102"/>
                  </a:lnTo>
                  <a:lnTo>
                    <a:pt x="34" y="101"/>
                  </a:lnTo>
                  <a:lnTo>
                    <a:pt x="29" y="98"/>
                  </a:lnTo>
                  <a:lnTo>
                    <a:pt x="24" y="93"/>
                  </a:lnTo>
                  <a:lnTo>
                    <a:pt x="23" y="85"/>
                  </a:lnTo>
                  <a:lnTo>
                    <a:pt x="0" y="88"/>
                  </a:lnTo>
                  <a:lnTo>
                    <a:pt x="1" y="95"/>
                  </a:lnTo>
                  <a:lnTo>
                    <a:pt x="4" y="101"/>
                  </a:lnTo>
                  <a:lnTo>
                    <a:pt x="7" y="106"/>
                  </a:lnTo>
                  <a:lnTo>
                    <a:pt x="13" y="112"/>
                  </a:lnTo>
                  <a:lnTo>
                    <a:pt x="24" y="118"/>
                  </a:lnTo>
                  <a:lnTo>
                    <a:pt x="32" y="120"/>
                  </a:lnTo>
                  <a:lnTo>
                    <a:pt x="40" y="121"/>
                  </a:lnTo>
                  <a:lnTo>
                    <a:pt x="44" y="120"/>
                  </a:lnTo>
                  <a:lnTo>
                    <a:pt x="50" y="120"/>
                  </a:lnTo>
                  <a:lnTo>
                    <a:pt x="58" y="117"/>
                  </a:lnTo>
                  <a:lnTo>
                    <a:pt x="59" y="115"/>
                  </a:lnTo>
                  <a:lnTo>
                    <a:pt x="61" y="114"/>
                  </a:lnTo>
                  <a:lnTo>
                    <a:pt x="65" y="112"/>
                  </a:lnTo>
                  <a:lnTo>
                    <a:pt x="73" y="105"/>
                  </a:lnTo>
                  <a:lnTo>
                    <a:pt x="79" y="93"/>
                  </a:lnTo>
                  <a:lnTo>
                    <a:pt x="79" y="88"/>
                  </a:lnTo>
                  <a:lnTo>
                    <a:pt x="79" y="86"/>
                  </a:lnTo>
                  <a:lnTo>
                    <a:pt x="79" y="85"/>
                  </a:lnTo>
                  <a:lnTo>
                    <a:pt x="80" y="85"/>
                  </a:lnTo>
                  <a:lnTo>
                    <a:pt x="81" y="79"/>
                  </a:lnTo>
                  <a:lnTo>
                    <a:pt x="80" y="69"/>
                  </a:lnTo>
                  <a:lnTo>
                    <a:pt x="78" y="62"/>
                  </a:lnTo>
                  <a:lnTo>
                    <a:pt x="75" y="55"/>
                  </a:lnTo>
                  <a:lnTo>
                    <a:pt x="71" y="49"/>
                  </a:lnTo>
                  <a:lnTo>
                    <a:pt x="64" y="43"/>
                  </a:lnTo>
                  <a:lnTo>
                    <a:pt x="58" y="40"/>
                  </a:lnTo>
                  <a:lnTo>
                    <a:pt x="51" y="38"/>
                  </a:lnTo>
                  <a:lnTo>
                    <a:pt x="44" y="38"/>
                  </a:lnTo>
                  <a:lnTo>
                    <a:pt x="36" y="39"/>
                  </a:lnTo>
                  <a:lnTo>
                    <a:pt x="28" y="42"/>
                  </a:lnTo>
                  <a:lnTo>
                    <a:pt x="33" y="22"/>
                  </a:lnTo>
                  <a:lnTo>
                    <a:pt x="76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847">
              <a:extLst>
                <a:ext uri="{FF2B5EF4-FFF2-40B4-BE49-F238E27FC236}">
                  <a16:creationId xmlns:a16="http://schemas.microsoft.com/office/drawing/2014/main" id="{ECB7F76B-EB1B-F153-5A5A-EDADC37CA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3" y="4279"/>
              <a:ext cx="27" cy="40"/>
            </a:xfrm>
            <a:custGeom>
              <a:avLst/>
              <a:gdLst>
                <a:gd name="T0" fmla="*/ 78 w 81"/>
                <a:gd name="T1" fmla="*/ 49 h 121"/>
                <a:gd name="T2" fmla="*/ 80 w 81"/>
                <a:gd name="T3" fmla="*/ 41 h 121"/>
                <a:gd name="T4" fmla="*/ 80 w 81"/>
                <a:gd name="T5" fmla="*/ 36 h 121"/>
                <a:gd name="T6" fmla="*/ 80 w 81"/>
                <a:gd name="T7" fmla="*/ 34 h 121"/>
                <a:gd name="T8" fmla="*/ 80 w 81"/>
                <a:gd name="T9" fmla="*/ 33 h 121"/>
                <a:gd name="T10" fmla="*/ 81 w 81"/>
                <a:gd name="T11" fmla="*/ 33 h 121"/>
                <a:gd name="T12" fmla="*/ 80 w 81"/>
                <a:gd name="T13" fmla="*/ 26 h 121"/>
                <a:gd name="T14" fmla="*/ 78 w 81"/>
                <a:gd name="T15" fmla="*/ 20 h 121"/>
                <a:gd name="T16" fmla="*/ 75 w 81"/>
                <a:gd name="T17" fmla="*/ 13 h 121"/>
                <a:gd name="T18" fmla="*/ 70 w 81"/>
                <a:gd name="T19" fmla="*/ 9 h 121"/>
                <a:gd name="T20" fmla="*/ 64 w 81"/>
                <a:gd name="T21" fmla="*/ 4 h 121"/>
                <a:gd name="T22" fmla="*/ 58 w 81"/>
                <a:gd name="T23" fmla="*/ 2 h 121"/>
                <a:gd name="T24" fmla="*/ 50 w 81"/>
                <a:gd name="T25" fmla="*/ 0 h 121"/>
                <a:gd name="T26" fmla="*/ 43 w 81"/>
                <a:gd name="T27" fmla="*/ 0 h 121"/>
                <a:gd name="T28" fmla="*/ 27 w 81"/>
                <a:gd name="T29" fmla="*/ 2 h 121"/>
                <a:gd name="T30" fmla="*/ 16 w 81"/>
                <a:gd name="T31" fmla="*/ 8 h 121"/>
                <a:gd name="T32" fmla="*/ 10 w 81"/>
                <a:gd name="T33" fmla="*/ 12 h 121"/>
                <a:gd name="T34" fmla="*/ 7 w 81"/>
                <a:gd name="T35" fmla="*/ 19 h 121"/>
                <a:gd name="T36" fmla="*/ 4 w 81"/>
                <a:gd name="T37" fmla="*/ 26 h 121"/>
                <a:gd name="T38" fmla="*/ 3 w 81"/>
                <a:gd name="T39" fmla="*/ 35 h 121"/>
                <a:gd name="T40" fmla="*/ 25 w 81"/>
                <a:gd name="T41" fmla="*/ 38 h 121"/>
                <a:gd name="T42" fmla="*/ 26 w 81"/>
                <a:gd name="T43" fmla="*/ 28 h 121"/>
                <a:gd name="T44" fmla="*/ 30 w 81"/>
                <a:gd name="T45" fmla="*/ 23 h 121"/>
                <a:gd name="T46" fmla="*/ 35 w 81"/>
                <a:gd name="T47" fmla="*/ 20 h 121"/>
                <a:gd name="T48" fmla="*/ 42 w 81"/>
                <a:gd name="T49" fmla="*/ 19 h 121"/>
                <a:gd name="T50" fmla="*/ 48 w 81"/>
                <a:gd name="T51" fmla="*/ 20 h 121"/>
                <a:gd name="T52" fmla="*/ 54 w 81"/>
                <a:gd name="T53" fmla="*/ 23 h 121"/>
                <a:gd name="T54" fmla="*/ 57 w 81"/>
                <a:gd name="T55" fmla="*/ 27 h 121"/>
                <a:gd name="T56" fmla="*/ 58 w 81"/>
                <a:gd name="T57" fmla="*/ 34 h 121"/>
                <a:gd name="T58" fmla="*/ 56 w 81"/>
                <a:gd name="T59" fmla="*/ 41 h 121"/>
                <a:gd name="T60" fmla="*/ 53 w 81"/>
                <a:gd name="T61" fmla="*/ 49 h 121"/>
                <a:gd name="T62" fmla="*/ 49 w 81"/>
                <a:gd name="T63" fmla="*/ 51 h 121"/>
                <a:gd name="T64" fmla="*/ 45 w 81"/>
                <a:gd name="T65" fmla="*/ 57 h 121"/>
                <a:gd name="T66" fmla="*/ 40 w 81"/>
                <a:gd name="T67" fmla="*/ 62 h 121"/>
                <a:gd name="T68" fmla="*/ 34 w 81"/>
                <a:gd name="T69" fmla="*/ 69 h 121"/>
                <a:gd name="T70" fmla="*/ 24 w 81"/>
                <a:gd name="T71" fmla="*/ 77 h 121"/>
                <a:gd name="T72" fmla="*/ 17 w 81"/>
                <a:gd name="T73" fmla="*/ 85 h 121"/>
                <a:gd name="T74" fmla="*/ 10 w 81"/>
                <a:gd name="T75" fmla="*/ 91 h 121"/>
                <a:gd name="T76" fmla="*/ 7 w 81"/>
                <a:gd name="T77" fmla="*/ 98 h 121"/>
                <a:gd name="T78" fmla="*/ 2 w 81"/>
                <a:gd name="T79" fmla="*/ 108 h 121"/>
                <a:gd name="T80" fmla="*/ 0 w 81"/>
                <a:gd name="T81" fmla="*/ 121 h 121"/>
                <a:gd name="T82" fmla="*/ 81 w 81"/>
                <a:gd name="T83" fmla="*/ 121 h 121"/>
                <a:gd name="T84" fmla="*/ 81 w 81"/>
                <a:gd name="T85" fmla="*/ 100 h 121"/>
                <a:gd name="T86" fmla="*/ 35 w 81"/>
                <a:gd name="T87" fmla="*/ 100 h 121"/>
                <a:gd name="T88" fmla="*/ 40 w 81"/>
                <a:gd name="T89" fmla="*/ 93 h 121"/>
                <a:gd name="T90" fmla="*/ 41 w 81"/>
                <a:gd name="T91" fmla="*/ 90 h 121"/>
                <a:gd name="T92" fmla="*/ 44 w 81"/>
                <a:gd name="T93" fmla="*/ 87 h 121"/>
                <a:gd name="T94" fmla="*/ 54 w 81"/>
                <a:gd name="T95" fmla="*/ 80 h 121"/>
                <a:gd name="T96" fmla="*/ 62 w 81"/>
                <a:gd name="T97" fmla="*/ 70 h 121"/>
                <a:gd name="T98" fmla="*/ 65 w 81"/>
                <a:gd name="T99" fmla="*/ 66 h 121"/>
                <a:gd name="T100" fmla="*/ 68 w 81"/>
                <a:gd name="T101" fmla="*/ 64 h 121"/>
                <a:gd name="T102" fmla="*/ 74 w 81"/>
                <a:gd name="T103" fmla="*/ 55 h 121"/>
                <a:gd name="T104" fmla="*/ 78 w 81"/>
                <a:gd name="T105" fmla="*/ 49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78" y="49"/>
                  </a:moveTo>
                  <a:lnTo>
                    <a:pt x="80" y="41"/>
                  </a:lnTo>
                  <a:lnTo>
                    <a:pt x="80" y="36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1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3"/>
                  </a:lnTo>
                  <a:lnTo>
                    <a:pt x="70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27" y="2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3" y="35"/>
                  </a:lnTo>
                  <a:lnTo>
                    <a:pt x="25" y="38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5" y="20"/>
                  </a:lnTo>
                  <a:lnTo>
                    <a:pt x="42" y="19"/>
                  </a:lnTo>
                  <a:lnTo>
                    <a:pt x="48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4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4" y="77"/>
                  </a:lnTo>
                  <a:lnTo>
                    <a:pt x="17" y="85"/>
                  </a:lnTo>
                  <a:lnTo>
                    <a:pt x="10" y="91"/>
                  </a:lnTo>
                  <a:lnTo>
                    <a:pt x="7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5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4" y="80"/>
                  </a:lnTo>
                  <a:lnTo>
                    <a:pt x="62" y="70"/>
                  </a:lnTo>
                  <a:lnTo>
                    <a:pt x="65" y="66"/>
                  </a:lnTo>
                  <a:lnTo>
                    <a:pt x="68" y="64"/>
                  </a:lnTo>
                  <a:lnTo>
                    <a:pt x="74" y="55"/>
                  </a:lnTo>
                  <a:lnTo>
                    <a:pt x="78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Rectangle 848">
              <a:extLst>
                <a:ext uri="{FF2B5EF4-FFF2-40B4-BE49-F238E27FC236}">
                  <a16:creationId xmlns:a16="http://schemas.microsoft.com/office/drawing/2014/main" id="{EBFE79EF-812F-9544-D4F6-3836998BC1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8" y="4180"/>
              <a:ext cx="865" cy="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Rectangle 849">
              <a:extLst>
                <a:ext uri="{FF2B5EF4-FFF2-40B4-BE49-F238E27FC236}">
                  <a16:creationId xmlns:a16="http://schemas.microsoft.com/office/drawing/2014/main" id="{F8D81033-1AB0-F208-1C66-7335645C69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1" y="4183"/>
              <a:ext cx="859" cy="34"/>
            </a:xfrm>
            <a:prstGeom prst="rect">
              <a:avLst/>
            </a:prstGeom>
            <a:noFill/>
            <a:ln w="9525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Rectangle 850">
              <a:extLst>
                <a:ext uri="{FF2B5EF4-FFF2-40B4-BE49-F238E27FC236}">
                  <a16:creationId xmlns:a16="http://schemas.microsoft.com/office/drawing/2014/main" id="{14C2B295-F4CD-E6F5-5B55-15F3E29DE7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3" y="4180"/>
              <a:ext cx="865" cy="40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Rectangle 851">
              <a:extLst>
                <a:ext uri="{FF2B5EF4-FFF2-40B4-BE49-F238E27FC236}">
                  <a16:creationId xmlns:a16="http://schemas.microsoft.com/office/drawing/2014/main" id="{BEF6AC4D-1C6C-1661-86CE-20EB27754B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6" y="4183"/>
              <a:ext cx="859" cy="34"/>
            </a:xfrm>
            <a:prstGeom prst="rect">
              <a:avLst/>
            </a:prstGeom>
            <a:noFill/>
            <a:ln w="9525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Line 852">
              <a:extLst>
                <a:ext uri="{FF2B5EF4-FFF2-40B4-BE49-F238E27FC236}">
                  <a16:creationId xmlns:a16="http://schemas.microsoft.com/office/drawing/2014/main" id="{B4B56A5F-2092-26EB-AB0C-6BB06EBAB2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07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Line 853">
              <a:extLst>
                <a:ext uri="{FF2B5EF4-FFF2-40B4-BE49-F238E27FC236}">
                  <a16:creationId xmlns:a16="http://schemas.microsoft.com/office/drawing/2014/main" id="{F036B520-04E2-A9DD-C528-8B9E62911B6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43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Line 854">
              <a:extLst>
                <a:ext uri="{FF2B5EF4-FFF2-40B4-BE49-F238E27FC236}">
                  <a16:creationId xmlns:a16="http://schemas.microsoft.com/office/drawing/2014/main" id="{417C90FC-34BA-27A3-C94B-12EF6458272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8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Rectangle 855">
              <a:extLst>
                <a:ext uri="{FF2B5EF4-FFF2-40B4-BE49-F238E27FC236}">
                  <a16:creationId xmlns:a16="http://schemas.microsoft.com/office/drawing/2014/main" id="{A0E81665-0CE8-E710-6BF5-E82F1E10F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9" y="4050"/>
              <a:ext cx="6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7" name="Rectangle 856">
              <a:extLst>
                <a:ext uri="{FF2B5EF4-FFF2-40B4-BE49-F238E27FC236}">
                  <a16:creationId xmlns:a16="http://schemas.microsoft.com/office/drawing/2014/main" id="{3E501320-EE21-D070-FE2D-2D65275E99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2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8" name="Rectangle 857">
              <a:extLst>
                <a:ext uri="{FF2B5EF4-FFF2-40B4-BE49-F238E27FC236}">
                  <a16:creationId xmlns:a16="http://schemas.microsoft.com/office/drawing/2014/main" id="{D4BA6CD4-0CD5-91A0-11D6-9C09A07F3B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56" y="4166"/>
              <a:ext cx="95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858">
              <a:extLst>
                <a:ext uri="{FF2B5EF4-FFF2-40B4-BE49-F238E27FC236}">
                  <a16:creationId xmlns:a16="http://schemas.microsoft.com/office/drawing/2014/main" id="{B9187B8F-79C4-CC98-9384-F39EE56530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6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Freeform 859">
              <a:extLst>
                <a:ext uri="{FF2B5EF4-FFF2-40B4-BE49-F238E27FC236}">
                  <a16:creationId xmlns:a16="http://schemas.microsoft.com/office/drawing/2014/main" id="{D614687A-0F35-4CF0-D499-B6C5C1758F4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7" y="4088"/>
              <a:ext cx="14" cy="14"/>
            </a:xfrm>
            <a:custGeom>
              <a:avLst/>
              <a:gdLst>
                <a:gd name="T0" fmla="*/ 25 w 42"/>
                <a:gd name="T1" fmla="*/ 7 h 42"/>
                <a:gd name="T2" fmla="*/ 24 w 42"/>
                <a:gd name="T3" fmla="*/ 4 h 42"/>
                <a:gd name="T4" fmla="*/ 23 w 42"/>
                <a:gd name="T5" fmla="*/ 3 h 42"/>
                <a:gd name="T6" fmla="*/ 22 w 42"/>
                <a:gd name="T7" fmla="*/ 0 h 42"/>
                <a:gd name="T8" fmla="*/ 21 w 42"/>
                <a:gd name="T9" fmla="*/ 1 h 42"/>
                <a:gd name="T10" fmla="*/ 20 w 42"/>
                <a:gd name="T11" fmla="*/ 3 h 42"/>
                <a:gd name="T12" fmla="*/ 19 w 42"/>
                <a:gd name="T13" fmla="*/ 4 h 42"/>
                <a:gd name="T14" fmla="*/ 18 w 42"/>
                <a:gd name="T15" fmla="*/ 7 h 42"/>
                <a:gd name="T16" fmla="*/ 17 w 42"/>
                <a:gd name="T17" fmla="*/ 8 h 42"/>
                <a:gd name="T18" fmla="*/ 16 w 42"/>
                <a:gd name="T19" fmla="*/ 10 h 42"/>
                <a:gd name="T20" fmla="*/ 15 w 42"/>
                <a:gd name="T21" fmla="*/ 11 h 42"/>
                <a:gd name="T22" fmla="*/ 13 w 42"/>
                <a:gd name="T23" fmla="*/ 13 h 42"/>
                <a:gd name="T24" fmla="*/ 12 w 42"/>
                <a:gd name="T25" fmla="*/ 15 h 42"/>
                <a:gd name="T26" fmla="*/ 12 w 42"/>
                <a:gd name="T27" fmla="*/ 19 h 42"/>
                <a:gd name="T28" fmla="*/ 10 w 42"/>
                <a:gd name="T29" fmla="*/ 20 h 42"/>
                <a:gd name="T30" fmla="*/ 9 w 42"/>
                <a:gd name="T31" fmla="*/ 22 h 42"/>
                <a:gd name="T32" fmla="*/ 8 w 42"/>
                <a:gd name="T33" fmla="*/ 24 h 42"/>
                <a:gd name="T34" fmla="*/ 7 w 42"/>
                <a:gd name="T35" fmla="*/ 27 h 42"/>
                <a:gd name="T36" fmla="*/ 6 w 42"/>
                <a:gd name="T37" fmla="*/ 28 h 42"/>
                <a:gd name="T38" fmla="*/ 5 w 42"/>
                <a:gd name="T39" fmla="*/ 30 h 42"/>
                <a:gd name="T40" fmla="*/ 4 w 42"/>
                <a:gd name="T41" fmla="*/ 32 h 42"/>
                <a:gd name="T42" fmla="*/ 4 w 42"/>
                <a:gd name="T43" fmla="*/ 35 h 42"/>
                <a:gd name="T44" fmla="*/ 3 w 42"/>
                <a:gd name="T45" fmla="*/ 36 h 42"/>
                <a:gd name="T46" fmla="*/ 2 w 42"/>
                <a:gd name="T47" fmla="*/ 39 h 42"/>
                <a:gd name="T48" fmla="*/ 1 w 42"/>
                <a:gd name="T49" fmla="*/ 41 h 42"/>
                <a:gd name="T50" fmla="*/ 0 w 42"/>
                <a:gd name="T51" fmla="*/ 42 h 42"/>
                <a:gd name="T52" fmla="*/ 12 w 42"/>
                <a:gd name="T53" fmla="*/ 40 h 42"/>
                <a:gd name="T54" fmla="*/ 13 w 42"/>
                <a:gd name="T55" fmla="*/ 38 h 42"/>
                <a:gd name="T56" fmla="*/ 15 w 42"/>
                <a:gd name="T57" fmla="*/ 36 h 42"/>
                <a:gd name="T58" fmla="*/ 16 w 42"/>
                <a:gd name="T59" fmla="*/ 34 h 42"/>
                <a:gd name="T60" fmla="*/ 17 w 42"/>
                <a:gd name="T61" fmla="*/ 32 h 42"/>
                <a:gd name="T62" fmla="*/ 18 w 42"/>
                <a:gd name="T63" fmla="*/ 31 h 42"/>
                <a:gd name="T64" fmla="*/ 19 w 42"/>
                <a:gd name="T65" fmla="*/ 29 h 42"/>
                <a:gd name="T66" fmla="*/ 20 w 42"/>
                <a:gd name="T67" fmla="*/ 28 h 42"/>
                <a:gd name="T68" fmla="*/ 42 w 42"/>
                <a:gd name="T69" fmla="*/ 42 h 42"/>
                <a:gd name="T70" fmla="*/ 41 w 42"/>
                <a:gd name="T71" fmla="*/ 41 h 42"/>
                <a:gd name="T72" fmla="*/ 40 w 42"/>
                <a:gd name="T73" fmla="*/ 40 h 42"/>
                <a:gd name="T74" fmla="*/ 39 w 42"/>
                <a:gd name="T75" fmla="*/ 38 h 42"/>
                <a:gd name="T76" fmla="*/ 38 w 42"/>
                <a:gd name="T77" fmla="*/ 36 h 42"/>
                <a:gd name="T78" fmla="*/ 38 w 42"/>
                <a:gd name="T79" fmla="*/ 32 h 42"/>
                <a:gd name="T80" fmla="*/ 37 w 42"/>
                <a:gd name="T81" fmla="*/ 30 h 42"/>
                <a:gd name="T82" fmla="*/ 36 w 42"/>
                <a:gd name="T83" fmla="*/ 28 h 42"/>
                <a:gd name="T84" fmla="*/ 35 w 42"/>
                <a:gd name="T85" fmla="*/ 27 h 42"/>
                <a:gd name="T86" fmla="*/ 34 w 42"/>
                <a:gd name="T87" fmla="*/ 24 h 42"/>
                <a:gd name="T88" fmla="*/ 32 w 42"/>
                <a:gd name="T89" fmla="*/ 23 h 42"/>
                <a:gd name="T90" fmla="*/ 31 w 42"/>
                <a:gd name="T91" fmla="*/ 21 h 42"/>
                <a:gd name="T92" fmla="*/ 29 w 42"/>
                <a:gd name="T93" fmla="*/ 20 h 42"/>
                <a:gd name="T94" fmla="*/ 29 w 42"/>
                <a:gd name="T95" fmla="*/ 15 h 42"/>
                <a:gd name="T96" fmla="*/ 28 w 42"/>
                <a:gd name="T97" fmla="*/ 13 h 42"/>
                <a:gd name="T98" fmla="*/ 27 w 42"/>
                <a:gd name="T99" fmla="*/ 11 h 42"/>
                <a:gd name="T100" fmla="*/ 26 w 42"/>
                <a:gd name="T101" fmla="*/ 10 h 42"/>
                <a:gd name="T102" fmla="*/ 25 w 42"/>
                <a:gd name="T103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" h="42">
                  <a:moveTo>
                    <a:pt x="25" y="8"/>
                  </a:moveTo>
                  <a:lnTo>
                    <a:pt x="25" y="7"/>
                  </a:lnTo>
                  <a:lnTo>
                    <a:pt x="24" y="7"/>
                  </a:lnTo>
                  <a:lnTo>
                    <a:pt x="24" y="4"/>
                  </a:lnTo>
                  <a:lnTo>
                    <a:pt x="23" y="4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1"/>
                  </a:lnTo>
                  <a:lnTo>
                    <a:pt x="20" y="1"/>
                  </a:lnTo>
                  <a:lnTo>
                    <a:pt x="20" y="3"/>
                  </a:lnTo>
                  <a:lnTo>
                    <a:pt x="19" y="3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1"/>
                  </a:lnTo>
                  <a:lnTo>
                    <a:pt x="15" y="11"/>
                  </a:lnTo>
                  <a:lnTo>
                    <a:pt x="15" y="13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6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10" y="20"/>
                  </a:lnTo>
                  <a:lnTo>
                    <a:pt x="9" y="20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7" y="27"/>
                  </a:lnTo>
                  <a:lnTo>
                    <a:pt x="7" y="28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2" y="36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0"/>
                  </a:lnTo>
                  <a:lnTo>
                    <a:pt x="13" y="40"/>
                  </a:lnTo>
                  <a:lnTo>
                    <a:pt x="13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6" y="36"/>
                  </a:lnTo>
                  <a:lnTo>
                    <a:pt x="16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42"/>
                  </a:lnTo>
                  <a:lnTo>
                    <a:pt x="42" y="42"/>
                  </a:lnTo>
                  <a:lnTo>
                    <a:pt x="42" y="41"/>
                  </a:lnTo>
                  <a:lnTo>
                    <a:pt x="41" y="41"/>
                  </a:lnTo>
                  <a:lnTo>
                    <a:pt x="41" y="40"/>
                  </a:lnTo>
                  <a:lnTo>
                    <a:pt x="40" y="40"/>
                  </a:lnTo>
                  <a:lnTo>
                    <a:pt x="40" y="38"/>
                  </a:lnTo>
                  <a:lnTo>
                    <a:pt x="39" y="38"/>
                  </a:lnTo>
                  <a:lnTo>
                    <a:pt x="39" y="36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8" y="32"/>
                  </a:lnTo>
                  <a:lnTo>
                    <a:pt x="37" y="32"/>
                  </a:lnTo>
                  <a:lnTo>
                    <a:pt x="37" y="30"/>
                  </a:lnTo>
                  <a:lnTo>
                    <a:pt x="36" y="30"/>
                  </a:lnTo>
                  <a:lnTo>
                    <a:pt x="36" y="28"/>
                  </a:lnTo>
                  <a:lnTo>
                    <a:pt x="35" y="28"/>
                  </a:lnTo>
                  <a:lnTo>
                    <a:pt x="35" y="27"/>
                  </a:lnTo>
                  <a:lnTo>
                    <a:pt x="34" y="27"/>
                  </a:lnTo>
                  <a:lnTo>
                    <a:pt x="34" y="24"/>
                  </a:lnTo>
                  <a:lnTo>
                    <a:pt x="34" y="23"/>
                  </a:lnTo>
                  <a:lnTo>
                    <a:pt x="32" y="23"/>
                  </a:lnTo>
                  <a:lnTo>
                    <a:pt x="32" y="21"/>
                  </a:lnTo>
                  <a:lnTo>
                    <a:pt x="31" y="21"/>
                  </a:lnTo>
                  <a:lnTo>
                    <a:pt x="31" y="20"/>
                  </a:lnTo>
                  <a:lnTo>
                    <a:pt x="29" y="20"/>
                  </a:lnTo>
                  <a:lnTo>
                    <a:pt x="29" y="16"/>
                  </a:lnTo>
                  <a:lnTo>
                    <a:pt x="29" y="15"/>
                  </a:lnTo>
                  <a:lnTo>
                    <a:pt x="28" y="15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5" y="10"/>
                  </a:lnTo>
                  <a:lnTo>
                    <a:pt x="25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860">
              <a:extLst>
                <a:ext uri="{FF2B5EF4-FFF2-40B4-BE49-F238E27FC236}">
                  <a16:creationId xmlns:a16="http://schemas.microsoft.com/office/drawing/2014/main" id="{DA142605-5340-71B0-8A5C-366B17DA05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02"/>
              <a:ext cx="14" cy="14"/>
            </a:xfrm>
            <a:custGeom>
              <a:avLst/>
              <a:gdLst>
                <a:gd name="T0" fmla="*/ 22 w 42"/>
                <a:gd name="T1" fmla="*/ 1 h 43"/>
                <a:gd name="T2" fmla="*/ 22 w 42"/>
                <a:gd name="T3" fmla="*/ 0 h 43"/>
                <a:gd name="T4" fmla="*/ 0 w 42"/>
                <a:gd name="T5" fmla="*/ 0 h 43"/>
                <a:gd name="T6" fmla="*/ 0 w 42"/>
                <a:gd name="T7" fmla="*/ 6 h 43"/>
                <a:gd name="T8" fmla="*/ 1 w 42"/>
                <a:gd name="T9" fmla="*/ 6 h 43"/>
                <a:gd name="T10" fmla="*/ 1 w 42"/>
                <a:gd name="T11" fmla="*/ 43 h 43"/>
                <a:gd name="T12" fmla="*/ 42 w 42"/>
                <a:gd name="T13" fmla="*/ 43 h 43"/>
                <a:gd name="T14" fmla="*/ 42 w 42"/>
                <a:gd name="T15" fmla="*/ 42 h 43"/>
                <a:gd name="T16" fmla="*/ 41 w 42"/>
                <a:gd name="T17" fmla="*/ 42 h 43"/>
                <a:gd name="T18" fmla="*/ 41 w 42"/>
                <a:gd name="T19" fmla="*/ 41 h 43"/>
                <a:gd name="T20" fmla="*/ 40 w 42"/>
                <a:gd name="T21" fmla="*/ 41 h 43"/>
                <a:gd name="T22" fmla="*/ 40 w 42"/>
                <a:gd name="T23" fmla="*/ 39 h 43"/>
                <a:gd name="T24" fmla="*/ 39 w 42"/>
                <a:gd name="T25" fmla="*/ 39 h 43"/>
                <a:gd name="T26" fmla="*/ 39 w 42"/>
                <a:gd name="T27" fmla="*/ 37 h 43"/>
                <a:gd name="T28" fmla="*/ 39 w 42"/>
                <a:gd name="T29" fmla="*/ 35 h 43"/>
                <a:gd name="T30" fmla="*/ 38 w 42"/>
                <a:gd name="T31" fmla="*/ 35 h 43"/>
                <a:gd name="T32" fmla="*/ 38 w 42"/>
                <a:gd name="T33" fmla="*/ 32 h 43"/>
                <a:gd name="T34" fmla="*/ 37 w 42"/>
                <a:gd name="T35" fmla="*/ 32 h 43"/>
                <a:gd name="T36" fmla="*/ 37 w 42"/>
                <a:gd name="T37" fmla="*/ 31 h 43"/>
                <a:gd name="T38" fmla="*/ 36 w 42"/>
                <a:gd name="T39" fmla="*/ 31 h 43"/>
                <a:gd name="T40" fmla="*/ 36 w 42"/>
                <a:gd name="T41" fmla="*/ 29 h 43"/>
                <a:gd name="T42" fmla="*/ 35 w 42"/>
                <a:gd name="T43" fmla="*/ 29 h 43"/>
                <a:gd name="T44" fmla="*/ 35 w 42"/>
                <a:gd name="T45" fmla="*/ 28 h 43"/>
                <a:gd name="T46" fmla="*/ 35 w 42"/>
                <a:gd name="T47" fmla="*/ 26 h 43"/>
                <a:gd name="T48" fmla="*/ 34 w 42"/>
                <a:gd name="T49" fmla="*/ 26 h 43"/>
                <a:gd name="T50" fmla="*/ 34 w 42"/>
                <a:gd name="T51" fmla="*/ 24 h 43"/>
                <a:gd name="T52" fmla="*/ 33 w 42"/>
                <a:gd name="T53" fmla="*/ 24 h 43"/>
                <a:gd name="T54" fmla="*/ 33 w 42"/>
                <a:gd name="T55" fmla="*/ 21 h 43"/>
                <a:gd name="T56" fmla="*/ 31 w 42"/>
                <a:gd name="T57" fmla="*/ 21 h 43"/>
                <a:gd name="T58" fmla="*/ 31 w 42"/>
                <a:gd name="T59" fmla="*/ 20 h 43"/>
                <a:gd name="T60" fmla="*/ 30 w 42"/>
                <a:gd name="T61" fmla="*/ 20 h 43"/>
                <a:gd name="T62" fmla="*/ 30 w 42"/>
                <a:gd name="T63" fmla="*/ 18 h 43"/>
                <a:gd name="T64" fmla="*/ 29 w 42"/>
                <a:gd name="T65" fmla="*/ 18 h 43"/>
                <a:gd name="T66" fmla="*/ 29 w 42"/>
                <a:gd name="T67" fmla="*/ 16 h 43"/>
                <a:gd name="T68" fmla="*/ 28 w 42"/>
                <a:gd name="T69" fmla="*/ 16 h 43"/>
                <a:gd name="T70" fmla="*/ 28 w 42"/>
                <a:gd name="T71" fmla="*/ 15 h 43"/>
                <a:gd name="T72" fmla="*/ 27 w 42"/>
                <a:gd name="T73" fmla="*/ 15 h 43"/>
                <a:gd name="T74" fmla="*/ 27 w 42"/>
                <a:gd name="T75" fmla="*/ 12 h 43"/>
                <a:gd name="T76" fmla="*/ 26 w 42"/>
                <a:gd name="T77" fmla="*/ 12 h 43"/>
                <a:gd name="T78" fmla="*/ 26 w 42"/>
                <a:gd name="T79" fmla="*/ 11 h 43"/>
                <a:gd name="T80" fmla="*/ 26 w 42"/>
                <a:gd name="T81" fmla="*/ 9 h 43"/>
                <a:gd name="T82" fmla="*/ 25 w 42"/>
                <a:gd name="T83" fmla="*/ 9 h 43"/>
                <a:gd name="T84" fmla="*/ 25 w 42"/>
                <a:gd name="T85" fmla="*/ 7 h 43"/>
                <a:gd name="T86" fmla="*/ 24 w 42"/>
                <a:gd name="T87" fmla="*/ 7 h 43"/>
                <a:gd name="T88" fmla="*/ 24 w 42"/>
                <a:gd name="T89" fmla="*/ 5 h 43"/>
                <a:gd name="T90" fmla="*/ 23 w 42"/>
                <a:gd name="T91" fmla="*/ 5 h 43"/>
                <a:gd name="T92" fmla="*/ 23 w 42"/>
                <a:gd name="T93" fmla="*/ 3 h 43"/>
                <a:gd name="T94" fmla="*/ 22 w 42"/>
                <a:gd name="T95" fmla="*/ 3 h 43"/>
                <a:gd name="T96" fmla="*/ 22 w 42"/>
                <a:gd name="T97" fmla="*/ 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2" h="43">
                  <a:moveTo>
                    <a:pt x="22" y="1"/>
                  </a:moveTo>
                  <a:lnTo>
                    <a:pt x="22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1" y="6"/>
                  </a:lnTo>
                  <a:lnTo>
                    <a:pt x="1" y="43"/>
                  </a:lnTo>
                  <a:lnTo>
                    <a:pt x="42" y="43"/>
                  </a:lnTo>
                  <a:lnTo>
                    <a:pt x="42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0" y="41"/>
                  </a:lnTo>
                  <a:lnTo>
                    <a:pt x="40" y="39"/>
                  </a:lnTo>
                  <a:lnTo>
                    <a:pt x="39" y="39"/>
                  </a:lnTo>
                  <a:lnTo>
                    <a:pt x="39" y="37"/>
                  </a:lnTo>
                  <a:lnTo>
                    <a:pt x="39" y="35"/>
                  </a:lnTo>
                  <a:lnTo>
                    <a:pt x="38" y="35"/>
                  </a:lnTo>
                  <a:lnTo>
                    <a:pt x="38" y="32"/>
                  </a:lnTo>
                  <a:lnTo>
                    <a:pt x="37" y="32"/>
                  </a:lnTo>
                  <a:lnTo>
                    <a:pt x="37" y="31"/>
                  </a:lnTo>
                  <a:lnTo>
                    <a:pt x="36" y="31"/>
                  </a:lnTo>
                  <a:lnTo>
                    <a:pt x="36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5" y="26"/>
                  </a:lnTo>
                  <a:lnTo>
                    <a:pt x="34" y="26"/>
                  </a:lnTo>
                  <a:lnTo>
                    <a:pt x="34" y="24"/>
                  </a:lnTo>
                  <a:lnTo>
                    <a:pt x="33" y="24"/>
                  </a:lnTo>
                  <a:lnTo>
                    <a:pt x="33" y="21"/>
                  </a:lnTo>
                  <a:lnTo>
                    <a:pt x="31" y="21"/>
                  </a:lnTo>
                  <a:lnTo>
                    <a:pt x="31" y="20"/>
                  </a:lnTo>
                  <a:lnTo>
                    <a:pt x="30" y="20"/>
                  </a:lnTo>
                  <a:lnTo>
                    <a:pt x="30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28" y="16"/>
                  </a:lnTo>
                  <a:lnTo>
                    <a:pt x="28" y="15"/>
                  </a:lnTo>
                  <a:lnTo>
                    <a:pt x="27" y="15"/>
                  </a:lnTo>
                  <a:lnTo>
                    <a:pt x="27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5" y="9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5"/>
                  </a:lnTo>
                  <a:lnTo>
                    <a:pt x="23" y="5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861">
              <a:extLst>
                <a:ext uri="{FF2B5EF4-FFF2-40B4-BE49-F238E27FC236}">
                  <a16:creationId xmlns:a16="http://schemas.microsoft.com/office/drawing/2014/main" id="{42E83D09-A665-2D42-95FC-7C12B6C6C1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16"/>
              <a:ext cx="20" cy="14"/>
            </a:xfrm>
            <a:custGeom>
              <a:avLst/>
              <a:gdLst>
                <a:gd name="T0" fmla="*/ 42 w 60"/>
                <a:gd name="T1" fmla="*/ 2 h 42"/>
                <a:gd name="T2" fmla="*/ 41 w 60"/>
                <a:gd name="T3" fmla="*/ 2 h 42"/>
                <a:gd name="T4" fmla="*/ 41 w 60"/>
                <a:gd name="T5" fmla="*/ 0 h 42"/>
                <a:gd name="T6" fmla="*/ 0 w 60"/>
                <a:gd name="T7" fmla="*/ 0 h 42"/>
                <a:gd name="T8" fmla="*/ 0 w 60"/>
                <a:gd name="T9" fmla="*/ 42 h 42"/>
                <a:gd name="T10" fmla="*/ 60 w 60"/>
                <a:gd name="T11" fmla="*/ 42 h 42"/>
                <a:gd name="T12" fmla="*/ 60 w 60"/>
                <a:gd name="T13" fmla="*/ 41 h 42"/>
                <a:gd name="T14" fmla="*/ 59 w 60"/>
                <a:gd name="T15" fmla="*/ 41 h 42"/>
                <a:gd name="T16" fmla="*/ 59 w 60"/>
                <a:gd name="T17" fmla="*/ 39 h 42"/>
                <a:gd name="T18" fmla="*/ 59 w 60"/>
                <a:gd name="T19" fmla="*/ 36 h 42"/>
                <a:gd name="T20" fmla="*/ 58 w 60"/>
                <a:gd name="T21" fmla="*/ 36 h 42"/>
                <a:gd name="T22" fmla="*/ 58 w 60"/>
                <a:gd name="T23" fmla="*/ 35 h 42"/>
                <a:gd name="T24" fmla="*/ 57 w 60"/>
                <a:gd name="T25" fmla="*/ 35 h 42"/>
                <a:gd name="T26" fmla="*/ 57 w 60"/>
                <a:gd name="T27" fmla="*/ 33 h 42"/>
                <a:gd name="T28" fmla="*/ 56 w 60"/>
                <a:gd name="T29" fmla="*/ 33 h 42"/>
                <a:gd name="T30" fmla="*/ 56 w 60"/>
                <a:gd name="T31" fmla="*/ 31 h 42"/>
                <a:gd name="T32" fmla="*/ 55 w 60"/>
                <a:gd name="T33" fmla="*/ 31 h 42"/>
                <a:gd name="T34" fmla="*/ 55 w 60"/>
                <a:gd name="T35" fmla="*/ 30 h 42"/>
                <a:gd name="T36" fmla="*/ 55 w 60"/>
                <a:gd name="T37" fmla="*/ 27 h 42"/>
                <a:gd name="T38" fmla="*/ 54 w 60"/>
                <a:gd name="T39" fmla="*/ 27 h 42"/>
                <a:gd name="T40" fmla="*/ 54 w 60"/>
                <a:gd name="T41" fmla="*/ 26 h 42"/>
                <a:gd name="T42" fmla="*/ 53 w 60"/>
                <a:gd name="T43" fmla="*/ 26 h 42"/>
                <a:gd name="T44" fmla="*/ 53 w 60"/>
                <a:gd name="T45" fmla="*/ 24 h 42"/>
                <a:gd name="T46" fmla="*/ 52 w 60"/>
                <a:gd name="T47" fmla="*/ 24 h 42"/>
                <a:gd name="T48" fmla="*/ 52 w 60"/>
                <a:gd name="T49" fmla="*/ 22 h 42"/>
                <a:gd name="T50" fmla="*/ 51 w 60"/>
                <a:gd name="T51" fmla="*/ 22 h 42"/>
                <a:gd name="T52" fmla="*/ 51 w 60"/>
                <a:gd name="T53" fmla="*/ 19 h 42"/>
                <a:gd name="T54" fmla="*/ 49 w 60"/>
                <a:gd name="T55" fmla="*/ 19 h 42"/>
                <a:gd name="T56" fmla="*/ 49 w 60"/>
                <a:gd name="T57" fmla="*/ 18 h 42"/>
                <a:gd name="T58" fmla="*/ 48 w 60"/>
                <a:gd name="T59" fmla="*/ 18 h 42"/>
                <a:gd name="T60" fmla="*/ 48 w 60"/>
                <a:gd name="T61" fmla="*/ 16 h 42"/>
                <a:gd name="T62" fmla="*/ 47 w 60"/>
                <a:gd name="T63" fmla="*/ 16 h 42"/>
                <a:gd name="T64" fmla="*/ 47 w 60"/>
                <a:gd name="T65" fmla="*/ 14 h 42"/>
                <a:gd name="T66" fmla="*/ 46 w 60"/>
                <a:gd name="T67" fmla="*/ 14 h 42"/>
                <a:gd name="T68" fmla="*/ 46 w 60"/>
                <a:gd name="T69" fmla="*/ 13 h 42"/>
                <a:gd name="T70" fmla="*/ 46 w 60"/>
                <a:gd name="T71" fmla="*/ 11 h 42"/>
                <a:gd name="T72" fmla="*/ 45 w 60"/>
                <a:gd name="T73" fmla="*/ 11 h 42"/>
                <a:gd name="T74" fmla="*/ 45 w 60"/>
                <a:gd name="T75" fmla="*/ 8 h 42"/>
                <a:gd name="T76" fmla="*/ 44 w 60"/>
                <a:gd name="T77" fmla="*/ 8 h 42"/>
                <a:gd name="T78" fmla="*/ 44 w 60"/>
                <a:gd name="T79" fmla="*/ 6 h 42"/>
                <a:gd name="T80" fmla="*/ 43 w 60"/>
                <a:gd name="T81" fmla="*/ 6 h 42"/>
                <a:gd name="T82" fmla="*/ 43 w 60"/>
                <a:gd name="T83" fmla="*/ 5 h 42"/>
                <a:gd name="T84" fmla="*/ 42 w 60"/>
                <a:gd name="T85" fmla="*/ 5 h 42"/>
                <a:gd name="T86" fmla="*/ 42 w 60"/>
                <a:gd name="T87" fmla="*/ 3 h 42"/>
                <a:gd name="T88" fmla="*/ 42 w 60"/>
                <a:gd name="T8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0" h="42">
                  <a:moveTo>
                    <a:pt x="42" y="2"/>
                  </a:moveTo>
                  <a:lnTo>
                    <a:pt x="41" y="2"/>
                  </a:lnTo>
                  <a:lnTo>
                    <a:pt x="41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60" y="42"/>
                  </a:lnTo>
                  <a:lnTo>
                    <a:pt x="60" y="41"/>
                  </a:lnTo>
                  <a:lnTo>
                    <a:pt x="59" y="41"/>
                  </a:lnTo>
                  <a:lnTo>
                    <a:pt x="59" y="39"/>
                  </a:lnTo>
                  <a:lnTo>
                    <a:pt x="59" y="36"/>
                  </a:lnTo>
                  <a:lnTo>
                    <a:pt x="58" y="36"/>
                  </a:lnTo>
                  <a:lnTo>
                    <a:pt x="58" y="35"/>
                  </a:lnTo>
                  <a:lnTo>
                    <a:pt x="57" y="35"/>
                  </a:lnTo>
                  <a:lnTo>
                    <a:pt x="57" y="33"/>
                  </a:lnTo>
                  <a:lnTo>
                    <a:pt x="56" y="33"/>
                  </a:lnTo>
                  <a:lnTo>
                    <a:pt x="56" y="31"/>
                  </a:lnTo>
                  <a:lnTo>
                    <a:pt x="55" y="31"/>
                  </a:lnTo>
                  <a:lnTo>
                    <a:pt x="55" y="30"/>
                  </a:lnTo>
                  <a:lnTo>
                    <a:pt x="55" y="27"/>
                  </a:lnTo>
                  <a:lnTo>
                    <a:pt x="54" y="27"/>
                  </a:lnTo>
                  <a:lnTo>
                    <a:pt x="54" y="26"/>
                  </a:lnTo>
                  <a:lnTo>
                    <a:pt x="53" y="26"/>
                  </a:lnTo>
                  <a:lnTo>
                    <a:pt x="53" y="24"/>
                  </a:lnTo>
                  <a:lnTo>
                    <a:pt x="52" y="24"/>
                  </a:lnTo>
                  <a:lnTo>
                    <a:pt x="52" y="22"/>
                  </a:lnTo>
                  <a:lnTo>
                    <a:pt x="51" y="22"/>
                  </a:lnTo>
                  <a:lnTo>
                    <a:pt x="51" y="19"/>
                  </a:lnTo>
                  <a:lnTo>
                    <a:pt x="49" y="19"/>
                  </a:lnTo>
                  <a:lnTo>
                    <a:pt x="49" y="18"/>
                  </a:lnTo>
                  <a:lnTo>
                    <a:pt x="48" y="18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4"/>
                  </a:lnTo>
                  <a:lnTo>
                    <a:pt x="46" y="14"/>
                  </a:lnTo>
                  <a:lnTo>
                    <a:pt x="46" y="13"/>
                  </a:lnTo>
                  <a:lnTo>
                    <a:pt x="46" y="11"/>
                  </a:lnTo>
                  <a:lnTo>
                    <a:pt x="45" y="11"/>
                  </a:lnTo>
                  <a:lnTo>
                    <a:pt x="45" y="8"/>
                  </a:lnTo>
                  <a:lnTo>
                    <a:pt x="44" y="8"/>
                  </a:lnTo>
                  <a:lnTo>
                    <a:pt x="44" y="6"/>
                  </a:lnTo>
                  <a:lnTo>
                    <a:pt x="43" y="6"/>
                  </a:lnTo>
                  <a:lnTo>
                    <a:pt x="43" y="5"/>
                  </a:lnTo>
                  <a:lnTo>
                    <a:pt x="42" y="5"/>
                  </a:lnTo>
                  <a:lnTo>
                    <a:pt x="42" y="3"/>
                  </a:lnTo>
                  <a:lnTo>
                    <a:pt x="42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862">
              <a:extLst>
                <a:ext uri="{FF2B5EF4-FFF2-40B4-BE49-F238E27FC236}">
                  <a16:creationId xmlns:a16="http://schemas.microsoft.com/office/drawing/2014/main" id="{885D2EC7-23D4-60D5-1583-8D3B701DB7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30"/>
              <a:ext cx="27" cy="14"/>
            </a:xfrm>
            <a:custGeom>
              <a:avLst/>
              <a:gdLst>
                <a:gd name="T0" fmla="*/ 60 w 80"/>
                <a:gd name="T1" fmla="*/ 1 h 42"/>
                <a:gd name="T2" fmla="*/ 60 w 80"/>
                <a:gd name="T3" fmla="*/ 0 h 42"/>
                <a:gd name="T4" fmla="*/ 0 w 80"/>
                <a:gd name="T5" fmla="*/ 0 h 42"/>
                <a:gd name="T6" fmla="*/ 0 w 80"/>
                <a:gd name="T7" fmla="*/ 42 h 42"/>
                <a:gd name="T8" fmla="*/ 80 w 80"/>
                <a:gd name="T9" fmla="*/ 42 h 42"/>
                <a:gd name="T10" fmla="*/ 80 w 80"/>
                <a:gd name="T11" fmla="*/ 40 h 42"/>
                <a:gd name="T12" fmla="*/ 79 w 80"/>
                <a:gd name="T13" fmla="*/ 40 h 42"/>
                <a:gd name="T14" fmla="*/ 79 w 80"/>
                <a:gd name="T15" fmla="*/ 37 h 42"/>
                <a:gd name="T16" fmla="*/ 78 w 80"/>
                <a:gd name="T17" fmla="*/ 37 h 42"/>
                <a:gd name="T18" fmla="*/ 78 w 80"/>
                <a:gd name="T19" fmla="*/ 35 h 42"/>
                <a:gd name="T20" fmla="*/ 77 w 80"/>
                <a:gd name="T21" fmla="*/ 35 h 42"/>
                <a:gd name="T22" fmla="*/ 77 w 80"/>
                <a:gd name="T23" fmla="*/ 34 h 42"/>
                <a:gd name="T24" fmla="*/ 76 w 80"/>
                <a:gd name="T25" fmla="*/ 34 h 42"/>
                <a:gd name="T26" fmla="*/ 76 w 80"/>
                <a:gd name="T27" fmla="*/ 32 h 42"/>
                <a:gd name="T28" fmla="*/ 76 w 80"/>
                <a:gd name="T29" fmla="*/ 31 h 42"/>
                <a:gd name="T30" fmla="*/ 75 w 80"/>
                <a:gd name="T31" fmla="*/ 31 h 42"/>
                <a:gd name="T32" fmla="*/ 75 w 80"/>
                <a:gd name="T33" fmla="*/ 29 h 42"/>
                <a:gd name="T34" fmla="*/ 74 w 80"/>
                <a:gd name="T35" fmla="*/ 29 h 42"/>
                <a:gd name="T36" fmla="*/ 74 w 80"/>
                <a:gd name="T37" fmla="*/ 27 h 42"/>
                <a:gd name="T38" fmla="*/ 73 w 80"/>
                <a:gd name="T39" fmla="*/ 27 h 42"/>
                <a:gd name="T40" fmla="*/ 73 w 80"/>
                <a:gd name="T41" fmla="*/ 25 h 42"/>
                <a:gd name="T42" fmla="*/ 72 w 80"/>
                <a:gd name="T43" fmla="*/ 25 h 42"/>
                <a:gd name="T44" fmla="*/ 72 w 80"/>
                <a:gd name="T45" fmla="*/ 22 h 42"/>
                <a:gd name="T46" fmla="*/ 72 w 80"/>
                <a:gd name="T47" fmla="*/ 21 h 42"/>
                <a:gd name="T48" fmla="*/ 70 w 80"/>
                <a:gd name="T49" fmla="*/ 21 h 42"/>
                <a:gd name="T50" fmla="*/ 70 w 80"/>
                <a:gd name="T51" fmla="*/ 19 h 42"/>
                <a:gd name="T52" fmla="*/ 68 w 80"/>
                <a:gd name="T53" fmla="*/ 19 h 42"/>
                <a:gd name="T54" fmla="*/ 68 w 80"/>
                <a:gd name="T55" fmla="*/ 17 h 42"/>
                <a:gd name="T56" fmla="*/ 67 w 80"/>
                <a:gd name="T57" fmla="*/ 17 h 42"/>
                <a:gd name="T58" fmla="*/ 67 w 80"/>
                <a:gd name="T59" fmla="*/ 15 h 42"/>
                <a:gd name="T60" fmla="*/ 67 w 80"/>
                <a:gd name="T61" fmla="*/ 14 h 42"/>
                <a:gd name="T62" fmla="*/ 66 w 80"/>
                <a:gd name="T63" fmla="*/ 14 h 42"/>
                <a:gd name="T64" fmla="*/ 66 w 80"/>
                <a:gd name="T65" fmla="*/ 12 h 42"/>
                <a:gd name="T66" fmla="*/ 65 w 80"/>
                <a:gd name="T67" fmla="*/ 12 h 42"/>
                <a:gd name="T68" fmla="*/ 65 w 80"/>
                <a:gd name="T69" fmla="*/ 10 h 42"/>
                <a:gd name="T70" fmla="*/ 64 w 80"/>
                <a:gd name="T71" fmla="*/ 10 h 42"/>
                <a:gd name="T72" fmla="*/ 64 w 80"/>
                <a:gd name="T73" fmla="*/ 8 h 42"/>
                <a:gd name="T74" fmla="*/ 63 w 80"/>
                <a:gd name="T75" fmla="*/ 8 h 42"/>
                <a:gd name="T76" fmla="*/ 63 w 80"/>
                <a:gd name="T77" fmla="*/ 6 h 42"/>
                <a:gd name="T78" fmla="*/ 63 w 80"/>
                <a:gd name="T79" fmla="*/ 4 h 42"/>
                <a:gd name="T80" fmla="*/ 62 w 80"/>
                <a:gd name="T81" fmla="*/ 4 h 42"/>
                <a:gd name="T82" fmla="*/ 62 w 80"/>
                <a:gd name="T83" fmla="*/ 2 h 42"/>
                <a:gd name="T84" fmla="*/ 61 w 80"/>
                <a:gd name="T85" fmla="*/ 2 h 42"/>
                <a:gd name="T86" fmla="*/ 61 w 80"/>
                <a:gd name="T87" fmla="*/ 1 h 42"/>
                <a:gd name="T88" fmla="*/ 60 w 80"/>
                <a:gd name="T8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0" h="42">
                  <a:moveTo>
                    <a:pt x="60" y="1"/>
                  </a:moveTo>
                  <a:lnTo>
                    <a:pt x="6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79" y="40"/>
                  </a:lnTo>
                  <a:lnTo>
                    <a:pt x="79" y="37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7" y="35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2"/>
                  </a:lnTo>
                  <a:lnTo>
                    <a:pt x="76" y="31"/>
                  </a:lnTo>
                  <a:lnTo>
                    <a:pt x="75" y="31"/>
                  </a:lnTo>
                  <a:lnTo>
                    <a:pt x="75" y="29"/>
                  </a:lnTo>
                  <a:lnTo>
                    <a:pt x="74" y="29"/>
                  </a:lnTo>
                  <a:lnTo>
                    <a:pt x="74" y="27"/>
                  </a:lnTo>
                  <a:lnTo>
                    <a:pt x="73" y="27"/>
                  </a:lnTo>
                  <a:lnTo>
                    <a:pt x="73" y="25"/>
                  </a:lnTo>
                  <a:lnTo>
                    <a:pt x="72" y="25"/>
                  </a:lnTo>
                  <a:lnTo>
                    <a:pt x="72" y="22"/>
                  </a:lnTo>
                  <a:lnTo>
                    <a:pt x="72" y="21"/>
                  </a:lnTo>
                  <a:lnTo>
                    <a:pt x="70" y="21"/>
                  </a:lnTo>
                  <a:lnTo>
                    <a:pt x="70" y="19"/>
                  </a:lnTo>
                  <a:lnTo>
                    <a:pt x="68" y="19"/>
                  </a:lnTo>
                  <a:lnTo>
                    <a:pt x="68" y="17"/>
                  </a:lnTo>
                  <a:lnTo>
                    <a:pt x="67" y="17"/>
                  </a:lnTo>
                  <a:lnTo>
                    <a:pt x="67" y="15"/>
                  </a:lnTo>
                  <a:lnTo>
                    <a:pt x="67" y="14"/>
                  </a:lnTo>
                  <a:lnTo>
                    <a:pt x="66" y="14"/>
                  </a:lnTo>
                  <a:lnTo>
                    <a:pt x="66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4" y="10"/>
                  </a:lnTo>
                  <a:lnTo>
                    <a:pt x="64" y="8"/>
                  </a:lnTo>
                  <a:lnTo>
                    <a:pt x="63" y="8"/>
                  </a:lnTo>
                  <a:lnTo>
                    <a:pt x="63" y="6"/>
                  </a:lnTo>
                  <a:lnTo>
                    <a:pt x="63" y="4"/>
                  </a:lnTo>
                  <a:lnTo>
                    <a:pt x="62" y="4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863">
              <a:extLst>
                <a:ext uri="{FF2B5EF4-FFF2-40B4-BE49-F238E27FC236}">
                  <a16:creationId xmlns:a16="http://schemas.microsoft.com/office/drawing/2014/main" id="{EDBE0872-368B-E687-F52F-A3F7BF4D673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3" y="4144"/>
              <a:ext cx="35" cy="15"/>
            </a:xfrm>
            <a:custGeom>
              <a:avLst/>
              <a:gdLst>
                <a:gd name="T0" fmla="*/ 85 w 104"/>
                <a:gd name="T1" fmla="*/ 2 h 43"/>
                <a:gd name="T2" fmla="*/ 84 w 104"/>
                <a:gd name="T3" fmla="*/ 2 h 43"/>
                <a:gd name="T4" fmla="*/ 84 w 104"/>
                <a:gd name="T5" fmla="*/ 0 h 43"/>
                <a:gd name="T6" fmla="*/ 4 w 104"/>
                <a:gd name="T7" fmla="*/ 0 h 43"/>
                <a:gd name="T8" fmla="*/ 4 w 104"/>
                <a:gd name="T9" fmla="*/ 39 h 43"/>
                <a:gd name="T10" fmla="*/ 3 w 104"/>
                <a:gd name="T11" fmla="*/ 39 h 43"/>
                <a:gd name="T12" fmla="*/ 2 w 104"/>
                <a:gd name="T13" fmla="*/ 39 h 43"/>
                <a:gd name="T14" fmla="*/ 2 w 104"/>
                <a:gd name="T15" fmla="*/ 41 h 43"/>
                <a:gd name="T16" fmla="*/ 1 w 104"/>
                <a:gd name="T17" fmla="*/ 41 h 43"/>
                <a:gd name="T18" fmla="*/ 1 w 104"/>
                <a:gd name="T19" fmla="*/ 42 h 43"/>
                <a:gd name="T20" fmla="*/ 0 w 104"/>
                <a:gd name="T21" fmla="*/ 42 h 43"/>
                <a:gd name="T22" fmla="*/ 0 w 104"/>
                <a:gd name="T23" fmla="*/ 43 h 43"/>
                <a:gd name="T24" fmla="*/ 104 w 104"/>
                <a:gd name="T25" fmla="*/ 43 h 43"/>
                <a:gd name="T26" fmla="*/ 104 w 104"/>
                <a:gd name="T27" fmla="*/ 41 h 43"/>
                <a:gd name="T28" fmla="*/ 103 w 104"/>
                <a:gd name="T29" fmla="*/ 41 h 43"/>
                <a:gd name="T30" fmla="*/ 103 w 104"/>
                <a:gd name="T31" fmla="*/ 39 h 43"/>
                <a:gd name="T32" fmla="*/ 102 w 104"/>
                <a:gd name="T33" fmla="*/ 39 h 43"/>
                <a:gd name="T34" fmla="*/ 102 w 104"/>
                <a:gd name="T35" fmla="*/ 37 h 43"/>
                <a:gd name="T36" fmla="*/ 101 w 104"/>
                <a:gd name="T37" fmla="*/ 37 h 43"/>
                <a:gd name="T38" fmla="*/ 101 w 104"/>
                <a:gd name="T39" fmla="*/ 35 h 43"/>
                <a:gd name="T40" fmla="*/ 101 w 104"/>
                <a:gd name="T41" fmla="*/ 33 h 43"/>
                <a:gd name="T42" fmla="*/ 100 w 104"/>
                <a:gd name="T43" fmla="*/ 33 h 43"/>
                <a:gd name="T44" fmla="*/ 100 w 104"/>
                <a:gd name="T45" fmla="*/ 31 h 43"/>
                <a:gd name="T46" fmla="*/ 99 w 104"/>
                <a:gd name="T47" fmla="*/ 31 h 43"/>
                <a:gd name="T48" fmla="*/ 99 w 104"/>
                <a:gd name="T49" fmla="*/ 30 h 43"/>
                <a:gd name="T50" fmla="*/ 98 w 104"/>
                <a:gd name="T51" fmla="*/ 30 h 43"/>
                <a:gd name="T52" fmla="*/ 98 w 104"/>
                <a:gd name="T53" fmla="*/ 28 h 43"/>
                <a:gd name="T54" fmla="*/ 97 w 104"/>
                <a:gd name="T55" fmla="*/ 28 h 43"/>
                <a:gd name="T56" fmla="*/ 97 w 104"/>
                <a:gd name="T57" fmla="*/ 26 h 43"/>
                <a:gd name="T58" fmla="*/ 97 w 104"/>
                <a:gd name="T59" fmla="*/ 24 h 43"/>
                <a:gd name="T60" fmla="*/ 96 w 104"/>
                <a:gd name="T61" fmla="*/ 24 h 43"/>
                <a:gd name="T62" fmla="*/ 96 w 104"/>
                <a:gd name="T63" fmla="*/ 23 h 43"/>
                <a:gd name="T64" fmla="*/ 95 w 104"/>
                <a:gd name="T65" fmla="*/ 23 h 43"/>
                <a:gd name="T66" fmla="*/ 95 w 104"/>
                <a:gd name="T67" fmla="*/ 21 h 43"/>
                <a:gd name="T68" fmla="*/ 93 w 104"/>
                <a:gd name="T69" fmla="*/ 21 h 43"/>
                <a:gd name="T70" fmla="*/ 93 w 104"/>
                <a:gd name="T71" fmla="*/ 18 h 43"/>
                <a:gd name="T72" fmla="*/ 93 w 104"/>
                <a:gd name="T73" fmla="*/ 17 h 43"/>
                <a:gd name="T74" fmla="*/ 91 w 104"/>
                <a:gd name="T75" fmla="*/ 17 h 43"/>
                <a:gd name="T76" fmla="*/ 91 w 104"/>
                <a:gd name="T77" fmla="*/ 14 h 43"/>
                <a:gd name="T78" fmla="*/ 90 w 104"/>
                <a:gd name="T79" fmla="*/ 14 h 43"/>
                <a:gd name="T80" fmla="*/ 90 w 104"/>
                <a:gd name="T81" fmla="*/ 13 h 43"/>
                <a:gd name="T82" fmla="*/ 89 w 104"/>
                <a:gd name="T83" fmla="*/ 13 h 43"/>
                <a:gd name="T84" fmla="*/ 89 w 104"/>
                <a:gd name="T85" fmla="*/ 10 h 43"/>
                <a:gd name="T86" fmla="*/ 88 w 104"/>
                <a:gd name="T87" fmla="*/ 10 h 43"/>
                <a:gd name="T88" fmla="*/ 88 w 104"/>
                <a:gd name="T89" fmla="*/ 9 h 43"/>
                <a:gd name="T90" fmla="*/ 88 w 104"/>
                <a:gd name="T91" fmla="*/ 7 h 43"/>
                <a:gd name="T92" fmla="*/ 87 w 104"/>
                <a:gd name="T93" fmla="*/ 7 h 43"/>
                <a:gd name="T94" fmla="*/ 87 w 104"/>
                <a:gd name="T95" fmla="*/ 6 h 43"/>
                <a:gd name="T96" fmla="*/ 86 w 104"/>
                <a:gd name="T97" fmla="*/ 6 h 43"/>
                <a:gd name="T98" fmla="*/ 86 w 104"/>
                <a:gd name="T99" fmla="*/ 4 h 43"/>
                <a:gd name="T100" fmla="*/ 85 w 104"/>
                <a:gd name="T101" fmla="*/ 4 h 43"/>
                <a:gd name="T102" fmla="*/ 85 w 104"/>
                <a:gd name="T10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4" h="43">
                  <a:moveTo>
                    <a:pt x="85" y="2"/>
                  </a:moveTo>
                  <a:lnTo>
                    <a:pt x="84" y="2"/>
                  </a:lnTo>
                  <a:lnTo>
                    <a:pt x="84" y="0"/>
                  </a:lnTo>
                  <a:lnTo>
                    <a:pt x="4" y="0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04" y="43"/>
                  </a:lnTo>
                  <a:lnTo>
                    <a:pt x="104" y="41"/>
                  </a:lnTo>
                  <a:lnTo>
                    <a:pt x="103" y="41"/>
                  </a:lnTo>
                  <a:lnTo>
                    <a:pt x="103" y="39"/>
                  </a:lnTo>
                  <a:lnTo>
                    <a:pt x="102" y="39"/>
                  </a:lnTo>
                  <a:lnTo>
                    <a:pt x="102" y="37"/>
                  </a:lnTo>
                  <a:lnTo>
                    <a:pt x="101" y="37"/>
                  </a:lnTo>
                  <a:lnTo>
                    <a:pt x="101" y="35"/>
                  </a:lnTo>
                  <a:lnTo>
                    <a:pt x="101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99" y="31"/>
                  </a:lnTo>
                  <a:lnTo>
                    <a:pt x="99" y="30"/>
                  </a:lnTo>
                  <a:lnTo>
                    <a:pt x="98" y="30"/>
                  </a:lnTo>
                  <a:lnTo>
                    <a:pt x="98" y="28"/>
                  </a:lnTo>
                  <a:lnTo>
                    <a:pt x="97" y="28"/>
                  </a:lnTo>
                  <a:lnTo>
                    <a:pt x="97" y="26"/>
                  </a:lnTo>
                  <a:lnTo>
                    <a:pt x="97" y="24"/>
                  </a:lnTo>
                  <a:lnTo>
                    <a:pt x="96" y="24"/>
                  </a:lnTo>
                  <a:lnTo>
                    <a:pt x="96" y="23"/>
                  </a:lnTo>
                  <a:lnTo>
                    <a:pt x="95" y="23"/>
                  </a:lnTo>
                  <a:lnTo>
                    <a:pt x="95" y="21"/>
                  </a:lnTo>
                  <a:lnTo>
                    <a:pt x="93" y="21"/>
                  </a:lnTo>
                  <a:lnTo>
                    <a:pt x="93" y="18"/>
                  </a:lnTo>
                  <a:lnTo>
                    <a:pt x="93" y="17"/>
                  </a:lnTo>
                  <a:lnTo>
                    <a:pt x="91" y="17"/>
                  </a:lnTo>
                  <a:lnTo>
                    <a:pt x="91" y="14"/>
                  </a:lnTo>
                  <a:lnTo>
                    <a:pt x="90" y="14"/>
                  </a:lnTo>
                  <a:lnTo>
                    <a:pt x="90" y="13"/>
                  </a:lnTo>
                  <a:lnTo>
                    <a:pt x="89" y="13"/>
                  </a:lnTo>
                  <a:lnTo>
                    <a:pt x="89" y="10"/>
                  </a:lnTo>
                  <a:lnTo>
                    <a:pt x="88" y="10"/>
                  </a:lnTo>
                  <a:lnTo>
                    <a:pt x="88" y="9"/>
                  </a:lnTo>
                  <a:lnTo>
                    <a:pt x="88" y="7"/>
                  </a:lnTo>
                  <a:lnTo>
                    <a:pt x="87" y="7"/>
                  </a:lnTo>
                  <a:lnTo>
                    <a:pt x="87" y="6"/>
                  </a:lnTo>
                  <a:lnTo>
                    <a:pt x="86" y="6"/>
                  </a:lnTo>
                  <a:lnTo>
                    <a:pt x="86" y="4"/>
                  </a:lnTo>
                  <a:lnTo>
                    <a:pt x="85" y="4"/>
                  </a:lnTo>
                  <a:lnTo>
                    <a:pt x="85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864">
              <a:extLst>
                <a:ext uri="{FF2B5EF4-FFF2-40B4-BE49-F238E27FC236}">
                  <a16:creationId xmlns:a16="http://schemas.microsoft.com/office/drawing/2014/main" id="{6CC3B8C8-3BD8-507B-6B16-578E9A148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0" y="4102"/>
              <a:ext cx="11" cy="14"/>
            </a:xfrm>
            <a:custGeom>
              <a:avLst/>
              <a:gdLst>
                <a:gd name="T0" fmla="*/ 33 w 33"/>
                <a:gd name="T1" fmla="*/ 0 h 43"/>
                <a:gd name="T2" fmla="*/ 21 w 33"/>
                <a:gd name="T3" fmla="*/ 2 h 43"/>
                <a:gd name="T4" fmla="*/ 20 w 33"/>
                <a:gd name="T5" fmla="*/ 4 h 43"/>
                <a:gd name="T6" fmla="*/ 19 w 33"/>
                <a:gd name="T7" fmla="*/ 7 h 43"/>
                <a:gd name="T8" fmla="*/ 18 w 33"/>
                <a:gd name="T9" fmla="*/ 8 h 43"/>
                <a:gd name="T10" fmla="*/ 17 w 33"/>
                <a:gd name="T11" fmla="*/ 10 h 43"/>
                <a:gd name="T12" fmla="*/ 16 w 33"/>
                <a:gd name="T13" fmla="*/ 11 h 43"/>
                <a:gd name="T14" fmla="*/ 14 w 33"/>
                <a:gd name="T15" fmla="*/ 13 h 43"/>
                <a:gd name="T16" fmla="*/ 13 w 33"/>
                <a:gd name="T17" fmla="*/ 16 h 43"/>
                <a:gd name="T18" fmla="*/ 12 w 33"/>
                <a:gd name="T19" fmla="*/ 17 h 43"/>
                <a:gd name="T20" fmla="*/ 11 w 33"/>
                <a:gd name="T21" fmla="*/ 19 h 43"/>
                <a:gd name="T22" fmla="*/ 10 w 33"/>
                <a:gd name="T23" fmla="*/ 20 h 43"/>
                <a:gd name="T24" fmla="*/ 9 w 33"/>
                <a:gd name="T25" fmla="*/ 22 h 43"/>
                <a:gd name="T26" fmla="*/ 8 w 33"/>
                <a:gd name="T27" fmla="*/ 24 h 43"/>
                <a:gd name="T28" fmla="*/ 8 w 33"/>
                <a:gd name="T29" fmla="*/ 28 h 43"/>
                <a:gd name="T30" fmla="*/ 7 w 33"/>
                <a:gd name="T31" fmla="*/ 30 h 43"/>
                <a:gd name="T32" fmla="*/ 6 w 33"/>
                <a:gd name="T33" fmla="*/ 32 h 43"/>
                <a:gd name="T34" fmla="*/ 5 w 33"/>
                <a:gd name="T35" fmla="*/ 34 h 43"/>
                <a:gd name="T36" fmla="*/ 4 w 33"/>
                <a:gd name="T37" fmla="*/ 36 h 43"/>
                <a:gd name="T38" fmla="*/ 3 w 33"/>
                <a:gd name="T39" fmla="*/ 37 h 43"/>
                <a:gd name="T40" fmla="*/ 2 w 33"/>
                <a:gd name="T41" fmla="*/ 39 h 43"/>
                <a:gd name="T42" fmla="*/ 1 w 33"/>
                <a:gd name="T43" fmla="*/ 41 h 43"/>
                <a:gd name="T44" fmla="*/ 0 w 33"/>
                <a:gd name="T45" fmla="*/ 42 h 43"/>
                <a:gd name="T46" fmla="*/ 12 w 33"/>
                <a:gd name="T47" fmla="*/ 43 h 43"/>
                <a:gd name="T48" fmla="*/ 13 w 33"/>
                <a:gd name="T49" fmla="*/ 42 h 43"/>
                <a:gd name="T50" fmla="*/ 14 w 33"/>
                <a:gd name="T51" fmla="*/ 41 h 43"/>
                <a:gd name="T52" fmla="*/ 16 w 33"/>
                <a:gd name="T53" fmla="*/ 39 h 43"/>
                <a:gd name="T54" fmla="*/ 17 w 33"/>
                <a:gd name="T55" fmla="*/ 37 h 43"/>
                <a:gd name="T56" fmla="*/ 17 w 33"/>
                <a:gd name="T57" fmla="*/ 32 h 43"/>
                <a:gd name="T58" fmla="*/ 18 w 33"/>
                <a:gd name="T59" fmla="*/ 31 h 43"/>
                <a:gd name="T60" fmla="*/ 19 w 33"/>
                <a:gd name="T61" fmla="*/ 29 h 43"/>
                <a:gd name="T62" fmla="*/ 20 w 33"/>
                <a:gd name="T63" fmla="*/ 28 h 43"/>
                <a:gd name="T64" fmla="*/ 21 w 33"/>
                <a:gd name="T65" fmla="*/ 26 h 43"/>
                <a:gd name="T66" fmla="*/ 22 w 33"/>
                <a:gd name="T67" fmla="*/ 24 h 43"/>
                <a:gd name="T68" fmla="*/ 23 w 33"/>
                <a:gd name="T69" fmla="*/ 22 h 43"/>
                <a:gd name="T70" fmla="*/ 24 w 33"/>
                <a:gd name="T71" fmla="*/ 20 h 43"/>
                <a:gd name="T72" fmla="*/ 25 w 33"/>
                <a:gd name="T73" fmla="*/ 19 h 43"/>
                <a:gd name="T74" fmla="*/ 25 w 33"/>
                <a:gd name="T75" fmla="*/ 15 h 43"/>
                <a:gd name="T76" fmla="*/ 26 w 33"/>
                <a:gd name="T77" fmla="*/ 12 h 43"/>
                <a:gd name="T78" fmla="*/ 27 w 33"/>
                <a:gd name="T79" fmla="*/ 11 h 43"/>
                <a:gd name="T80" fmla="*/ 28 w 33"/>
                <a:gd name="T81" fmla="*/ 9 h 43"/>
                <a:gd name="T82" fmla="*/ 29 w 33"/>
                <a:gd name="T83" fmla="*/ 7 h 43"/>
                <a:gd name="T84" fmla="*/ 30 w 33"/>
                <a:gd name="T85" fmla="*/ 6 h 43"/>
                <a:gd name="T86" fmla="*/ 31 w 33"/>
                <a:gd name="T87" fmla="*/ 4 h 43"/>
                <a:gd name="T88" fmla="*/ 33 w 33"/>
                <a:gd name="T89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3" h="43">
                  <a:moveTo>
                    <a:pt x="33" y="2"/>
                  </a:moveTo>
                  <a:lnTo>
                    <a:pt x="33" y="0"/>
                  </a:lnTo>
                  <a:lnTo>
                    <a:pt x="21" y="0"/>
                  </a:lnTo>
                  <a:lnTo>
                    <a:pt x="21" y="2"/>
                  </a:lnTo>
                  <a:lnTo>
                    <a:pt x="20" y="2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10"/>
                  </a:lnTo>
                  <a:lnTo>
                    <a:pt x="17" y="11"/>
                  </a:lnTo>
                  <a:lnTo>
                    <a:pt x="16" y="11"/>
                  </a:lnTo>
                  <a:lnTo>
                    <a:pt x="16" y="13"/>
                  </a:lnTo>
                  <a:lnTo>
                    <a:pt x="14" y="13"/>
                  </a:lnTo>
                  <a:lnTo>
                    <a:pt x="14" y="16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1" y="19"/>
                  </a:lnTo>
                  <a:lnTo>
                    <a:pt x="11" y="20"/>
                  </a:lnTo>
                  <a:lnTo>
                    <a:pt x="10" y="20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4"/>
                  </a:lnTo>
                  <a:lnTo>
                    <a:pt x="8" y="24"/>
                  </a:lnTo>
                  <a:lnTo>
                    <a:pt x="8" y="26"/>
                  </a:lnTo>
                  <a:lnTo>
                    <a:pt x="8" y="28"/>
                  </a:lnTo>
                  <a:lnTo>
                    <a:pt x="7" y="28"/>
                  </a:lnTo>
                  <a:lnTo>
                    <a:pt x="7" y="30"/>
                  </a:lnTo>
                  <a:lnTo>
                    <a:pt x="6" y="30"/>
                  </a:lnTo>
                  <a:lnTo>
                    <a:pt x="6" y="32"/>
                  </a:lnTo>
                  <a:lnTo>
                    <a:pt x="5" y="32"/>
                  </a:lnTo>
                  <a:lnTo>
                    <a:pt x="5" y="34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7"/>
                  </a:lnTo>
                  <a:lnTo>
                    <a:pt x="3" y="37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6" y="39"/>
                  </a:lnTo>
                  <a:lnTo>
                    <a:pt x="16" y="37"/>
                  </a:lnTo>
                  <a:lnTo>
                    <a:pt x="17" y="37"/>
                  </a:lnTo>
                  <a:lnTo>
                    <a:pt x="17" y="36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9" y="31"/>
                  </a:lnTo>
                  <a:lnTo>
                    <a:pt x="19" y="29"/>
                  </a:lnTo>
                  <a:lnTo>
                    <a:pt x="20" y="29"/>
                  </a:lnTo>
                  <a:lnTo>
                    <a:pt x="20" y="28"/>
                  </a:lnTo>
                  <a:lnTo>
                    <a:pt x="21" y="28"/>
                  </a:lnTo>
                  <a:lnTo>
                    <a:pt x="21" y="26"/>
                  </a:lnTo>
                  <a:lnTo>
                    <a:pt x="21" y="24"/>
                  </a:lnTo>
                  <a:lnTo>
                    <a:pt x="22" y="24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4" y="20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6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2"/>
                  </a:lnTo>
                  <a:lnTo>
                    <a:pt x="27" y="12"/>
                  </a:lnTo>
                  <a:lnTo>
                    <a:pt x="27" y="11"/>
                  </a:lnTo>
                  <a:lnTo>
                    <a:pt x="28" y="11"/>
                  </a:lnTo>
                  <a:lnTo>
                    <a:pt x="28" y="9"/>
                  </a:lnTo>
                  <a:lnTo>
                    <a:pt x="29" y="9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30" y="6"/>
                  </a:lnTo>
                  <a:lnTo>
                    <a:pt x="30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3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865">
              <a:extLst>
                <a:ext uri="{FF2B5EF4-FFF2-40B4-BE49-F238E27FC236}">
                  <a16:creationId xmlns:a16="http://schemas.microsoft.com/office/drawing/2014/main" id="{259B8F79-831B-1C5F-07E8-59E685433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" y="4116"/>
              <a:ext cx="10" cy="14"/>
            </a:xfrm>
            <a:custGeom>
              <a:avLst/>
              <a:gdLst>
                <a:gd name="T0" fmla="*/ 31 w 31"/>
                <a:gd name="T1" fmla="*/ 0 h 42"/>
                <a:gd name="T2" fmla="*/ 19 w 31"/>
                <a:gd name="T3" fmla="*/ 2 h 42"/>
                <a:gd name="T4" fmla="*/ 18 w 31"/>
                <a:gd name="T5" fmla="*/ 4 h 42"/>
                <a:gd name="T6" fmla="*/ 17 w 31"/>
                <a:gd name="T7" fmla="*/ 6 h 42"/>
                <a:gd name="T8" fmla="*/ 16 w 31"/>
                <a:gd name="T9" fmla="*/ 7 h 42"/>
                <a:gd name="T10" fmla="*/ 14 w 31"/>
                <a:gd name="T11" fmla="*/ 10 h 42"/>
                <a:gd name="T12" fmla="*/ 14 w 31"/>
                <a:gd name="T13" fmla="*/ 13 h 42"/>
                <a:gd name="T14" fmla="*/ 13 w 31"/>
                <a:gd name="T15" fmla="*/ 14 h 42"/>
                <a:gd name="T16" fmla="*/ 12 w 31"/>
                <a:gd name="T17" fmla="*/ 16 h 42"/>
                <a:gd name="T18" fmla="*/ 11 w 31"/>
                <a:gd name="T19" fmla="*/ 18 h 42"/>
                <a:gd name="T20" fmla="*/ 10 w 31"/>
                <a:gd name="T21" fmla="*/ 19 h 42"/>
                <a:gd name="T22" fmla="*/ 9 w 31"/>
                <a:gd name="T23" fmla="*/ 22 h 42"/>
                <a:gd name="T24" fmla="*/ 8 w 31"/>
                <a:gd name="T25" fmla="*/ 24 h 42"/>
                <a:gd name="T26" fmla="*/ 7 w 31"/>
                <a:gd name="T27" fmla="*/ 26 h 42"/>
                <a:gd name="T28" fmla="*/ 6 w 31"/>
                <a:gd name="T29" fmla="*/ 27 h 42"/>
                <a:gd name="T30" fmla="*/ 5 w 31"/>
                <a:gd name="T31" fmla="*/ 30 h 42"/>
                <a:gd name="T32" fmla="*/ 4 w 31"/>
                <a:gd name="T33" fmla="*/ 31 h 42"/>
                <a:gd name="T34" fmla="*/ 3 w 31"/>
                <a:gd name="T35" fmla="*/ 33 h 42"/>
                <a:gd name="T36" fmla="*/ 2 w 31"/>
                <a:gd name="T37" fmla="*/ 35 h 42"/>
                <a:gd name="T38" fmla="*/ 2 w 31"/>
                <a:gd name="T39" fmla="*/ 39 h 42"/>
                <a:gd name="T40" fmla="*/ 1 w 31"/>
                <a:gd name="T41" fmla="*/ 41 h 42"/>
                <a:gd name="T42" fmla="*/ 0 w 31"/>
                <a:gd name="T43" fmla="*/ 42 h 42"/>
                <a:gd name="T44" fmla="*/ 12 w 31"/>
                <a:gd name="T45" fmla="*/ 41 h 42"/>
                <a:gd name="T46" fmla="*/ 13 w 31"/>
                <a:gd name="T47" fmla="*/ 39 h 42"/>
                <a:gd name="T48" fmla="*/ 14 w 31"/>
                <a:gd name="T49" fmla="*/ 37 h 42"/>
                <a:gd name="T50" fmla="*/ 16 w 31"/>
                <a:gd name="T51" fmla="*/ 35 h 42"/>
                <a:gd name="T52" fmla="*/ 17 w 31"/>
                <a:gd name="T53" fmla="*/ 33 h 42"/>
                <a:gd name="T54" fmla="*/ 18 w 31"/>
                <a:gd name="T55" fmla="*/ 31 h 42"/>
                <a:gd name="T56" fmla="*/ 19 w 31"/>
                <a:gd name="T57" fmla="*/ 30 h 42"/>
                <a:gd name="T58" fmla="*/ 19 w 31"/>
                <a:gd name="T59" fmla="*/ 26 h 42"/>
                <a:gd name="T60" fmla="*/ 20 w 31"/>
                <a:gd name="T61" fmla="*/ 24 h 42"/>
                <a:gd name="T62" fmla="*/ 21 w 31"/>
                <a:gd name="T63" fmla="*/ 22 h 42"/>
                <a:gd name="T64" fmla="*/ 22 w 31"/>
                <a:gd name="T65" fmla="*/ 19 h 42"/>
                <a:gd name="T66" fmla="*/ 23 w 31"/>
                <a:gd name="T67" fmla="*/ 18 h 42"/>
                <a:gd name="T68" fmla="*/ 24 w 31"/>
                <a:gd name="T69" fmla="*/ 16 h 42"/>
                <a:gd name="T70" fmla="*/ 25 w 31"/>
                <a:gd name="T71" fmla="*/ 14 h 42"/>
                <a:gd name="T72" fmla="*/ 26 w 31"/>
                <a:gd name="T73" fmla="*/ 13 h 42"/>
                <a:gd name="T74" fmla="*/ 27 w 31"/>
                <a:gd name="T75" fmla="*/ 11 h 42"/>
                <a:gd name="T76" fmla="*/ 27 w 31"/>
                <a:gd name="T77" fmla="*/ 7 h 42"/>
                <a:gd name="T78" fmla="*/ 28 w 31"/>
                <a:gd name="T79" fmla="*/ 5 h 42"/>
                <a:gd name="T80" fmla="*/ 29 w 31"/>
                <a:gd name="T81" fmla="*/ 3 h 42"/>
                <a:gd name="T82" fmla="*/ 30 w 31"/>
                <a:gd name="T8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42">
                  <a:moveTo>
                    <a:pt x="31" y="2"/>
                  </a:moveTo>
                  <a:lnTo>
                    <a:pt x="31" y="0"/>
                  </a:lnTo>
                  <a:lnTo>
                    <a:pt x="19" y="0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19"/>
                  </a:lnTo>
                  <a:lnTo>
                    <a:pt x="9" y="19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6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3" y="41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4" y="35"/>
                  </a:lnTo>
                  <a:lnTo>
                    <a:pt x="16" y="35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7"/>
                  </a:lnTo>
                  <a:lnTo>
                    <a:pt x="19" y="26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8"/>
                  </a:lnTo>
                  <a:lnTo>
                    <a:pt x="23" y="16"/>
                  </a:lnTo>
                  <a:lnTo>
                    <a:pt x="24" y="16"/>
                  </a:lnTo>
                  <a:lnTo>
                    <a:pt x="24" y="14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10"/>
                  </a:lnTo>
                  <a:lnTo>
                    <a:pt x="27" y="7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2"/>
                  </a:lnTo>
                  <a:lnTo>
                    <a:pt x="31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866">
              <a:extLst>
                <a:ext uri="{FF2B5EF4-FFF2-40B4-BE49-F238E27FC236}">
                  <a16:creationId xmlns:a16="http://schemas.microsoft.com/office/drawing/2014/main" id="{B6038B71-EF0D-3C1B-301A-2ED2F6999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" y="4130"/>
              <a:ext cx="11" cy="14"/>
            </a:xfrm>
            <a:custGeom>
              <a:avLst/>
              <a:gdLst>
                <a:gd name="T0" fmla="*/ 20 w 32"/>
                <a:gd name="T1" fmla="*/ 1 h 42"/>
                <a:gd name="T2" fmla="*/ 19 w 32"/>
                <a:gd name="T3" fmla="*/ 2 h 42"/>
                <a:gd name="T4" fmla="*/ 18 w 32"/>
                <a:gd name="T5" fmla="*/ 4 h 42"/>
                <a:gd name="T6" fmla="*/ 17 w 32"/>
                <a:gd name="T7" fmla="*/ 6 h 42"/>
                <a:gd name="T8" fmla="*/ 15 w 32"/>
                <a:gd name="T9" fmla="*/ 8 h 42"/>
                <a:gd name="T10" fmla="*/ 14 w 32"/>
                <a:gd name="T11" fmla="*/ 10 h 42"/>
                <a:gd name="T12" fmla="*/ 13 w 32"/>
                <a:gd name="T13" fmla="*/ 11 h 42"/>
                <a:gd name="T14" fmla="*/ 13 w 32"/>
                <a:gd name="T15" fmla="*/ 15 h 42"/>
                <a:gd name="T16" fmla="*/ 12 w 32"/>
                <a:gd name="T17" fmla="*/ 17 h 42"/>
                <a:gd name="T18" fmla="*/ 11 w 32"/>
                <a:gd name="T19" fmla="*/ 19 h 42"/>
                <a:gd name="T20" fmla="*/ 9 w 32"/>
                <a:gd name="T21" fmla="*/ 21 h 42"/>
                <a:gd name="T22" fmla="*/ 8 w 32"/>
                <a:gd name="T23" fmla="*/ 22 h 42"/>
                <a:gd name="T24" fmla="*/ 7 w 32"/>
                <a:gd name="T25" fmla="*/ 25 h 42"/>
                <a:gd name="T26" fmla="*/ 6 w 32"/>
                <a:gd name="T27" fmla="*/ 27 h 42"/>
                <a:gd name="T28" fmla="*/ 5 w 32"/>
                <a:gd name="T29" fmla="*/ 29 h 42"/>
                <a:gd name="T30" fmla="*/ 5 w 32"/>
                <a:gd name="T31" fmla="*/ 32 h 42"/>
                <a:gd name="T32" fmla="*/ 4 w 32"/>
                <a:gd name="T33" fmla="*/ 34 h 42"/>
                <a:gd name="T34" fmla="*/ 3 w 32"/>
                <a:gd name="T35" fmla="*/ 35 h 42"/>
                <a:gd name="T36" fmla="*/ 2 w 32"/>
                <a:gd name="T37" fmla="*/ 37 h 42"/>
                <a:gd name="T38" fmla="*/ 1 w 32"/>
                <a:gd name="T39" fmla="*/ 39 h 42"/>
                <a:gd name="T40" fmla="*/ 0 w 32"/>
                <a:gd name="T41" fmla="*/ 41 h 42"/>
                <a:gd name="T42" fmla="*/ 12 w 32"/>
                <a:gd name="T43" fmla="*/ 42 h 42"/>
                <a:gd name="T44" fmla="*/ 13 w 32"/>
                <a:gd name="T45" fmla="*/ 40 h 42"/>
                <a:gd name="T46" fmla="*/ 14 w 32"/>
                <a:gd name="T47" fmla="*/ 39 h 42"/>
                <a:gd name="T48" fmla="*/ 15 w 32"/>
                <a:gd name="T49" fmla="*/ 35 h 42"/>
                <a:gd name="T50" fmla="*/ 17 w 32"/>
                <a:gd name="T51" fmla="*/ 34 h 42"/>
                <a:gd name="T52" fmla="*/ 18 w 32"/>
                <a:gd name="T53" fmla="*/ 32 h 42"/>
                <a:gd name="T54" fmla="*/ 18 w 32"/>
                <a:gd name="T55" fmla="*/ 29 h 42"/>
                <a:gd name="T56" fmla="*/ 19 w 32"/>
                <a:gd name="T57" fmla="*/ 27 h 42"/>
                <a:gd name="T58" fmla="*/ 20 w 32"/>
                <a:gd name="T59" fmla="*/ 26 h 42"/>
                <a:gd name="T60" fmla="*/ 21 w 32"/>
                <a:gd name="T61" fmla="*/ 22 h 42"/>
                <a:gd name="T62" fmla="*/ 22 w 32"/>
                <a:gd name="T63" fmla="*/ 21 h 42"/>
                <a:gd name="T64" fmla="*/ 23 w 32"/>
                <a:gd name="T65" fmla="*/ 19 h 42"/>
                <a:gd name="T66" fmla="*/ 24 w 32"/>
                <a:gd name="T67" fmla="*/ 17 h 42"/>
                <a:gd name="T68" fmla="*/ 25 w 32"/>
                <a:gd name="T69" fmla="*/ 15 h 42"/>
                <a:gd name="T70" fmla="*/ 26 w 32"/>
                <a:gd name="T71" fmla="*/ 14 h 42"/>
                <a:gd name="T72" fmla="*/ 26 w 32"/>
                <a:gd name="T73" fmla="*/ 10 h 42"/>
                <a:gd name="T74" fmla="*/ 27 w 32"/>
                <a:gd name="T75" fmla="*/ 8 h 42"/>
                <a:gd name="T76" fmla="*/ 28 w 32"/>
                <a:gd name="T77" fmla="*/ 6 h 42"/>
                <a:gd name="T78" fmla="*/ 29 w 32"/>
                <a:gd name="T79" fmla="*/ 4 h 42"/>
                <a:gd name="T80" fmla="*/ 30 w 32"/>
                <a:gd name="T81" fmla="*/ 2 h 42"/>
                <a:gd name="T82" fmla="*/ 31 w 32"/>
                <a:gd name="T83" fmla="*/ 1 h 42"/>
                <a:gd name="T84" fmla="*/ 32 w 32"/>
                <a:gd name="T8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20" y="0"/>
                  </a:move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8" y="2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8"/>
                  </a:lnTo>
                  <a:lnTo>
                    <a:pt x="15" y="8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9"/>
                  </a:lnTo>
                  <a:lnTo>
                    <a:pt x="9" y="19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1"/>
                  </a:lnTo>
                  <a:lnTo>
                    <a:pt x="5" y="32"/>
                  </a:lnTo>
                  <a:lnTo>
                    <a:pt x="4" y="32"/>
                  </a:lnTo>
                  <a:lnTo>
                    <a:pt x="4" y="34"/>
                  </a:lnTo>
                  <a:lnTo>
                    <a:pt x="3" y="34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0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5"/>
                  </a:lnTo>
                  <a:lnTo>
                    <a:pt x="15" y="35"/>
                  </a:lnTo>
                  <a:lnTo>
                    <a:pt x="15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6"/>
                  </a:lnTo>
                  <a:lnTo>
                    <a:pt x="21" y="26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2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1" y="2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867">
              <a:extLst>
                <a:ext uri="{FF2B5EF4-FFF2-40B4-BE49-F238E27FC236}">
                  <a16:creationId xmlns:a16="http://schemas.microsoft.com/office/drawing/2014/main" id="{822937FB-534A-65AC-1CE7-BD3EA4C2A1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1" y="4144"/>
              <a:ext cx="10" cy="15"/>
            </a:xfrm>
            <a:custGeom>
              <a:avLst/>
              <a:gdLst>
                <a:gd name="T0" fmla="*/ 20 w 32"/>
                <a:gd name="T1" fmla="*/ 2 h 43"/>
                <a:gd name="T2" fmla="*/ 19 w 32"/>
                <a:gd name="T3" fmla="*/ 4 h 43"/>
                <a:gd name="T4" fmla="*/ 18 w 32"/>
                <a:gd name="T5" fmla="*/ 6 h 43"/>
                <a:gd name="T6" fmla="*/ 16 w 32"/>
                <a:gd name="T7" fmla="*/ 7 h 43"/>
                <a:gd name="T8" fmla="*/ 15 w 32"/>
                <a:gd name="T9" fmla="*/ 9 h 43"/>
                <a:gd name="T10" fmla="*/ 14 w 32"/>
                <a:gd name="T11" fmla="*/ 10 h 43"/>
                <a:gd name="T12" fmla="*/ 13 w 32"/>
                <a:gd name="T13" fmla="*/ 12 h 43"/>
                <a:gd name="T14" fmla="*/ 12 w 32"/>
                <a:gd name="T15" fmla="*/ 14 h 43"/>
                <a:gd name="T16" fmla="*/ 12 w 32"/>
                <a:gd name="T17" fmla="*/ 18 h 43"/>
                <a:gd name="T18" fmla="*/ 10 w 32"/>
                <a:gd name="T19" fmla="*/ 21 h 43"/>
                <a:gd name="T20" fmla="*/ 9 w 32"/>
                <a:gd name="T21" fmla="*/ 23 h 43"/>
                <a:gd name="T22" fmla="*/ 8 w 32"/>
                <a:gd name="T23" fmla="*/ 24 h 43"/>
                <a:gd name="T24" fmla="*/ 7 w 32"/>
                <a:gd name="T25" fmla="*/ 26 h 43"/>
                <a:gd name="T26" fmla="*/ 6 w 32"/>
                <a:gd name="T27" fmla="*/ 27 h 43"/>
                <a:gd name="T28" fmla="*/ 5 w 32"/>
                <a:gd name="T29" fmla="*/ 29 h 43"/>
                <a:gd name="T30" fmla="*/ 4 w 32"/>
                <a:gd name="T31" fmla="*/ 31 h 43"/>
                <a:gd name="T32" fmla="*/ 4 w 32"/>
                <a:gd name="T33" fmla="*/ 35 h 43"/>
                <a:gd name="T34" fmla="*/ 3 w 32"/>
                <a:gd name="T35" fmla="*/ 37 h 43"/>
                <a:gd name="T36" fmla="*/ 2 w 32"/>
                <a:gd name="T37" fmla="*/ 39 h 43"/>
                <a:gd name="T38" fmla="*/ 1 w 32"/>
                <a:gd name="T39" fmla="*/ 41 h 43"/>
                <a:gd name="T40" fmla="*/ 0 w 32"/>
                <a:gd name="T41" fmla="*/ 43 h 43"/>
                <a:gd name="T42" fmla="*/ 12 w 32"/>
                <a:gd name="T43" fmla="*/ 42 h 43"/>
                <a:gd name="T44" fmla="*/ 13 w 32"/>
                <a:gd name="T45" fmla="*/ 39 h 43"/>
                <a:gd name="T46" fmla="*/ 14 w 32"/>
                <a:gd name="T47" fmla="*/ 37 h 43"/>
                <a:gd name="T48" fmla="*/ 15 w 32"/>
                <a:gd name="T49" fmla="*/ 35 h 43"/>
                <a:gd name="T50" fmla="*/ 16 w 32"/>
                <a:gd name="T51" fmla="*/ 33 h 43"/>
                <a:gd name="T52" fmla="*/ 18 w 32"/>
                <a:gd name="T53" fmla="*/ 31 h 43"/>
                <a:gd name="T54" fmla="*/ 19 w 32"/>
                <a:gd name="T55" fmla="*/ 30 h 43"/>
                <a:gd name="T56" fmla="*/ 20 w 32"/>
                <a:gd name="T57" fmla="*/ 28 h 43"/>
                <a:gd name="T58" fmla="*/ 21 w 32"/>
                <a:gd name="T59" fmla="*/ 27 h 43"/>
                <a:gd name="T60" fmla="*/ 21 w 32"/>
                <a:gd name="T61" fmla="*/ 23 h 43"/>
                <a:gd name="T62" fmla="*/ 22 w 32"/>
                <a:gd name="T63" fmla="*/ 21 h 43"/>
                <a:gd name="T64" fmla="*/ 23 w 32"/>
                <a:gd name="T65" fmla="*/ 18 h 43"/>
                <a:gd name="T66" fmla="*/ 24 w 32"/>
                <a:gd name="T67" fmla="*/ 17 h 43"/>
                <a:gd name="T68" fmla="*/ 25 w 32"/>
                <a:gd name="T69" fmla="*/ 14 h 43"/>
                <a:gd name="T70" fmla="*/ 26 w 32"/>
                <a:gd name="T71" fmla="*/ 13 h 43"/>
                <a:gd name="T72" fmla="*/ 27 w 32"/>
                <a:gd name="T73" fmla="*/ 11 h 43"/>
                <a:gd name="T74" fmla="*/ 28 w 32"/>
                <a:gd name="T75" fmla="*/ 9 h 43"/>
                <a:gd name="T76" fmla="*/ 29 w 32"/>
                <a:gd name="T77" fmla="*/ 7 h 43"/>
                <a:gd name="T78" fmla="*/ 29 w 32"/>
                <a:gd name="T79" fmla="*/ 4 h 43"/>
                <a:gd name="T80" fmla="*/ 31 w 32"/>
                <a:gd name="T81" fmla="*/ 2 h 43"/>
                <a:gd name="T82" fmla="*/ 32 w 32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3">
                  <a:moveTo>
                    <a:pt x="20" y="0"/>
                  </a:moveTo>
                  <a:lnTo>
                    <a:pt x="20" y="2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6" y="6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5"/>
                  </a:lnTo>
                  <a:lnTo>
                    <a:pt x="12" y="18"/>
                  </a:lnTo>
                  <a:lnTo>
                    <a:pt x="10" y="18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4"/>
                  </a:lnTo>
                  <a:lnTo>
                    <a:pt x="8" y="26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3"/>
                  </a:lnTo>
                  <a:lnTo>
                    <a:pt x="16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4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29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868">
              <a:extLst>
                <a:ext uri="{FF2B5EF4-FFF2-40B4-BE49-F238E27FC236}">
                  <a16:creationId xmlns:a16="http://schemas.microsoft.com/office/drawing/2014/main" id="{212ED663-D7DC-3241-1968-4053699068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0" y="4159"/>
              <a:ext cx="54" cy="14"/>
            </a:xfrm>
            <a:custGeom>
              <a:avLst/>
              <a:gdLst>
                <a:gd name="T0" fmla="*/ 39 w 164"/>
                <a:gd name="T1" fmla="*/ 2 h 42"/>
                <a:gd name="T2" fmla="*/ 36 w 164"/>
                <a:gd name="T3" fmla="*/ 4 h 42"/>
                <a:gd name="T4" fmla="*/ 33 w 164"/>
                <a:gd name="T5" fmla="*/ 6 h 42"/>
                <a:gd name="T6" fmla="*/ 31 w 164"/>
                <a:gd name="T7" fmla="*/ 8 h 42"/>
                <a:gd name="T8" fmla="*/ 29 w 164"/>
                <a:gd name="T9" fmla="*/ 10 h 42"/>
                <a:gd name="T10" fmla="*/ 27 w 164"/>
                <a:gd name="T11" fmla="*/ 12 h 42"/>
                <a:gd name="T12" fmla="*/ 25 w 164"/>
                <a:gd name="T13" fmla="*/ 14 h 42"/>
                <a:gd name="T14" fmla="*/ 23 w 164"/>
                <a:gd name="T15" fmla="*/ 18 h 42"/>
                <a:gd name="T16" fmla="*/ 21 w 164"/>
                <a:gd name="T17" fmla="*/ 20 h 42"/>
                <a:gd name="T18" fmla="*/ 19 w 164"/>
                <a:gd name="T19" fmla="*/ 22 h 42"/>
                <a:gd name="T20" fmla="*/ 16 w 164"/>
                <a:gd name="T21" fmla="*/ 24 h 42"/>
                <a:gd name="T22" fmla="*/ 14 w 164"/>
                <a:gd name="T23" fmla="*/ 26 h 42"/>
                <a:gd name="T24" fmla="*/ 12 w 164"/>
                <a:gd name="T25" fmla="*/ 28 h 42"/>
                <a:gd name="T26" fmla="*/ 10 w 164"/>
                <a:gd name="T27" fmla="*/ 30 h 42"/>
                <a:gd name="T28" fmla="*/ 8 w 164"/>
                <a:gd name="T29" fmla="*/ 32 h 42"/>
                <a:gd name="T30" fmla="*/ 6 w 164"/>
                <a:gd name="T31" fmla="*/ 36 h 42"/>
                <a:gd name="T32" fmla="*/ 4 w 164"/>
                <a:gd name="T33" fmla="*/ 38 h 42"/>
                <a:gd name="T34" fmla="*/ 2 w 164"/>
                <a:gd name="T35" fmla="*/ 40 h 42"/>
                <a:gd name="T36" fmla="*/ 0 w 164"/>
                <a:gd name="T37" fmla="*/ 42 h 42"/>
                <a:gd name="T38" fmla="*/ 18 w 164"/>
                <a:gd name="T39" fmla="*/ 41 h 42"/>
                <a:gd name="T40" fmla="*/ 20 w 164"/>
                <a:gd name="T41" fmla="*/ 39 h 42"/>
                <a:gd name="T42" fmla="*/ 22 w 164"/>
                <a:gd name="T43" fmla="*/ 37 h 42"/>
                <a:gd name="T44" fmla="*/ 24 w 164"/>
                <a:gd name="T45" fmla="*/ 34 h 42"/>
                <a:gd name="T46" fmla="*/ 26 w 164"/>
                <a:gd name="T47" fmla="*/ 31 h 42"/>
                <a:gd name="T48" fmla="*/ 27 w 164"/>
                <a:gd name="T49" fmla="*/ 28 h 42"/>
                <a:gd name="T50" fmla="*/ 29 w 164"/>
                <a:gd name="T51" fmla="*/ 26 h 42"/>
                <a:gd name="T52" fmla="*/ 31 w 164"/>
                <a:gd name="T53" fmla="*/ 24 h 42"/>
                <a:gd name="T54" fmla="*/ 33 w 164"/>
                <a:gd name="T55" fmla="*/ 22 h 42"/>
                <a:gd name="T56" fmla="*/ 36 w 164"/>
                <a:gd name="T57" fmla="*/ 20 h 42"/>
                <a:gd name="T58" fmla="*/ 39 w 164"/>
                <a:gd name="T59" fmla="*/ 18 h 42"/>
                <a:gd name="T60" fmla="*/ 41 w 164"/>
                <a:gd name="T61" fmla="*/ 15 h 42"/>
                <a:gd name="T62" fmla="*/ 43 w 164"/>
                <a:gd name="T63" fmla="*/ 13 h 42"/>
                <a:gd name="T64" fmla="*/ 45 w 164"/>
                <a:gd name="T65" fmla="*/ 15 h 42"/>
                <a:gd name="T66" fmla="*/ 47 w 164"/>
                <a:gd name="T67" fmla="*/ 18 h 42"/>
                <a:gd name="T68" fmla="*/ 49 w 164"/>
                <a:gd name="T69" fmla="*/ 20 h 42"/>
                <a:gd name="T70" fmla="*/ 51 w 164"/>
                <a:gd name="T71" fmla="*/ 22 h 42"/>
                <a:gd name="T72" fmla="*/ 54 w 164"/>
                <a:gd name="T73" fmla="*/ 24 h 42"/>
                <a:gd name="T74" fmla="*/ 57 w 164"/>
                <a:gd name="T75" fmla="*/ 26 h 42"/>
                <a:gd name="T76" fmla="*/ 59 w 164"/>
                <a:gd name="T77" fmla="*/ 28 h 42"/>
                <a:gd name="T78" fmla="*/ 61 w 164"/>
                <a:gd name="T79" fmla="*/ 30 h 42"/>
                <a:gd name="T80" fmla="*/ 63 w 164"/>
                <a:gd name="T81" fmla="*/ 32 h 42"/>
                <a:gd name="T82" fmla="*/ 65 w 164"/>
                <a:gd name="T83" fmla="*/ 36 h 42"/>
                <a:gd name="T84" fmla="*/ 67 w 164"/>
                <a:gd name="T85" fmla="*/ 39 h 42"/>
                <a:gd name="T86" fmla="*/ 69 w 164"/>
                <a:gd name="T87" fmla="*/ 41 h 42"/>
                <a:gd name="T88" fmla="*/ 163 w 164"/>
                <a:gd name="T89" fmla="*/ 42 h 42"/>
                <a:gd name="T90" fmla="*/ 162 w 164"/>
                <a:gd name="T91" fmla="*/ 36 h 42"/>
                <a:gd name="T92" fmla="*/ 160 w 164"/>
                <a:gd name="T93" fmla="*/ 31 h 42"/>
                <a:gd name="T94" fmla="*/ 158 w 164"/>
                <a:gd name="T95" fmla="*/ 28 h 42"/>
                <a:gd name="T96" fmla="*/ 156 w 164"/>
                <a:gd name="T97" fmla="*/ 24 h 42"/>
                <a:gd name="T98" fmla="*/ 154 w 164"/>
                <a:gd name="T99" fmla="*/ 21 h 42"/>
                <a:gd name="T100" fmla="*/ 151 w 164"/>
                <a:gd name="T101" fmla="*/ 18 h 42"/>
                <a:gd name="T102" fmla="*/ 149 w 164"/>
                <a:gd name="T103" fmla="*/ 13 h 42"/>
                <a:gd name="T104" fmla="*/ 148 w 164"/>
                <a:gd name="T105" fmla="*/ 7 h 42"/>
                <a:gd name="T106" fmla="*/ 146 w 164"/>
                <a:gd name="T107" fmla="*/ 4 h 42"/>
                <a:gd name="T108" fmla="*/ 144 w 164"/>
                <a:gd name="T10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4" h="42">
                  <a:moveTo>
                    <a:pt x="40" y="0"/>
                  </a:moveTo>
                  <a:lnTo>
                    <a:pt x="40" y="1"/>
                  </a:lnTo>
                  <a:lnTo>
                    <a:pt x="39" y="1"/>
                  </a:lnTo>
                  <a:lnTo>
                    <a:pt x="39" y="2"/>
                  </a:lnTo>
                  <a:lnTo>
                    <a:pt x="38" y="2"/>
                  </a:lnTo>
                  <a:lnTo>
                    <a:pt x="38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5" y="4"/>
                  </a:lnTo>
                  <a:lnTo>
                    <a:pt x="35" y="5"/>
                  </a:lnTo>
                  <a:lnTo>
                    <a:pt x="33" y="5"/>
                  </a:lnTo>
                  <a:lnTo>
                    <a:pt x="33" y="6"/>
                  </a:lnTo>
                  <a:lnTo>
                    <a:pt x="32" y="6"/>
                  </a:lnTo>
                  <a:lnTo>
                    <a:pt x="32" y="7"/>
                  </a:lnTo>
                  <a:lnTo>
                    <a:pt x="31" y="7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29" y="9"/>
                  </a:lnTo>
                  <a:lnTo>
                    <a:pt x="29" y="10"/>
                  </a:lnTo>
                  <a:lnTo>
                    <a:pt x="28" y="10"/>
                  </a:lnTo>
                  <a:lnTo>
                    <a:pt x="28" y="11"/>
                  </a:lnTo>
                  <a:lnTo>
                    <a:pt x="27" y="11"/>
                  </a:lnTo>
                  <a:lnTo>
                    <a:pt x="27" y="12"/>
                  </a:lnTo>
                  <a:lnTo>
                    <a:pt x="27" y="13"/>
                  </a:lnTo>
                  <a:lnTo>
                    <a:pt x="26" y="13"/>
                  </a:lnTo>
                  <a:lnTo>
                    <a:pt x="26" y="14"/>
                  </a:lnTo>
                  <a:lnTo>
                    <a:pt x="25" y="14"/>
                  </a:lnTo>
                  <a:lnTo>
                    <a:pt x="25" y="15"/>
                  </a:lnTo>
                  <a:lnTo>
                    <a:pt x="24" y="15"/>
                  </a:lnTo>
                  <a:lnTo>
                    <a:pt x="24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2" y="19"/>
                  </a:lnTo>
                  <a:lnTo>
                    <a:pt x="22" y="20"/>
                  </a:lnTo>
                  <a:lnTo>
                    <a:pt x="21" y="20"/>
                  </a:lnTo>
                  <a:lnTo>
                    <a:pt x="21" y="21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5" y="25"/>
                  </a:lnTo>
                  <a:lnTo>
                    <a:pt x="15" y="26"/>
                  </a:lnTo>
                  <a:lnTo>
                    <a:pt x="14" y="26"/>
                  </a:lnTo>
                  <a:lnTo>
                    <a:pt x="13" y="26"/>
                  </a:lnTo>
                  <a:lnTo>
                    <a:pt x="13" y="27"/>
                  </a:lnTo>
                  <a:lnTo>
                    <a:pt x="12" y="27"/>
                  </a:lnTo>
                  <a:lnTo>
                    <a:pt x="12" y="28"/>
                  </a:lnTo>
                  <a:lnTo>
                    <a:pt x="11" y="28"/>
                  </a:lnTo>
                  <a:lnTo>
                    <a:pt x="11" y="29"/>
                  </a:lnTo>
                  <a:lnTo>
                    <a:pt x="10" y="29"/>
                  </a:lnTo>
                  <a:lnTo>
                    <a:pt x="10" y="30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15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0" y="39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7"/>
                  </a:lnTo>
                  <a:lnTo>
                    <a:pt x="22" y="37"/>
                  </a:lnTo>
                  <a:lnTo>
                    <a:pt x="22" y="36"/>
                  </a:lnTo>
                  <a:lnTo>
                    <a:pt x="23" y="36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4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30"/>
                  </a:lnTo>
                  <a:lnTo>
                    <a:pt x="27" y="30"/>
                  </a:lnTo>
                  <a:lnTo>
                    <a:pt x="27" y="29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7"/>
                  </a:lnTo>
                  <a:lnTo>
                    <a:pt x="29" y="27"/>
                  </a:lnTo>
                  <a:lnTo>
                    <a:pt x="29" y="26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4"/>
                  </a:lnTo>
                  <a:lnTo>
                    <a:pt x="32" y="24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2"/>
                  </a:lnTo>
                  <a:lnTo>
                    <a:pt x="35" y="22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40" y="18"/>
                  </a:lnTo>
                  <a:lnTo>
                    <a:pt x="40" y="17"/>
                  </a:lnTo>
                  <a:lnTo>
                    <a:pt x="41" y="17"/>
                  </a:lnTo>
                  <a:lnTo>
                    <a:pt x="41" y="15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3" y="14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5" y="15"/>
                  </a:lnTo>
                  <a:lnTo>
                    <a:pt x="45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9" y="20"/>
                  </a:lnTo>
                  <a:lnTo>
                    <a:pt x="49" y="21"/>
                  </a:lnTo>
                  <a:lnTo>
                    <a:pt x="50" y="21"/>
                  </a:lnTo>
                  <a:lnTo>
                    <a:pt x="50" y="22"/>
                  </a:lnTo>
                  <a:lnTo>
                    <a:pt x="51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4" y="24"/>
                  </a:lnTo>
                  <a:lnTo>
                    <a:pt x="54" y="25"/>
                  </a:lnTo>
                  <a:lnTo>
                    <a:pt x="55" y="25"/>
                  </a:lnTo>
                  <a:lnTo>
                    <a:pt x="55" y="26"/>
                  </a:lnTo>
                  <a:lnTo>
                    <a:pt x="57" y="26"/>
                  </a:lnTo>
                  <a:lnTo>
                    <a:pt x="57" y="27"/>
                  </a:lnTo>
                  <a:lnTo>
                    <a:pt x="58" y="27"/>
                  </a:lnTo>
                  <a:lnTo>
                    <a:pt x="58" y="28"/>
                  </a:lnTo>
                  <a:lnTo>
                    <a:pt x="59" y="28"/>
                  </a:lnTo>
                  <a:lnTo>
                    <a:pt x="59" y="29"/>
                  </a:lnTo>
                  <a:lnTo>
                    <a:pt x="60" y="29"/>
                  </a:lnTo>
                  <a:lnTo>
                    <a:pt x="60" y="30"/>
                  </a:lnTo>
                  <a:lnTo>
                    <a:pt x="61" y="30"/>
                  </a:lnTo>
                  <a:lnTo>
                    <a:pt x="61" y="31"/>
                  </a:lnTo>
                  <a:lnTo>
                    <a:pt x="62" y="31"/>
                  </a:lnTo>
                  <a:lnTo>
                    <a:pt x="62" y="32"/>
                  </a:lnTo>
                  <a:lnTo>
                    <a:pt x="63" y="32"/>
                  </a:lnTo>
                  <a:lnTo>
                    <a:pt x="63" y="34"/>
                  </a:lnTo>
                  <a:lnTo>
                    <a:pt x="64" y="34"/>
                  </a:lnTo>
                  <a:lnTo>
                    <a:pt x="65" y="34"/>
                  </a:lnTo>
                  <a:lnTo>
                    <a:pt x="65" y="36"/>
                  </a:lnTo>
                  <a:lnTo>
                    <a:pt x="65" y="38"/>
                  </a:lnTo>
                  <a:lnTo>
                    <a:pt x="66" y="38"/>
                  </a:lnTo>
                  <a:lnTo>
                    <a:pt x="66" y="39"/>
                  </a:lnTo>
                  <a:lnTo>
                    <a:pt x="67" y="39"/>
                  </a:lnTo>
                  <a:lnTo>
                    <a:pt x="68" y="39"/>
                  </a:lnTo>
                  <a:lnTo>
                    <a:pt x="68" y="40"/>
                  </a:lnTo>
                  <a:lnTo>
                    <a:pt x="69" y="40"/>
                  </a:lnTo>
                  <a:lnTo>
                    <a:pt x="69" y="41"/>
                  </a:lnTo>
                  <a:lnTo>
                    <a:pt x="69" y="42"/>
                  </a:lnTo>
                  <a:lnTo>
                    <a:pt x="70" y="42"/>
                  </a:lnTo>
                  <a:lnTo>
                    <a:pt x="164" y="42"/>
                  </a:lnTo>
                  <a:lnTo>
                    <a:pt x="163" y="42"/>
                  </a:lnTo>
                  <a:lnTo>
                    <a:pt x="163" y="39"/>
                  </a:lnTo>
                  <a:lnTo>
                    <a:pt x="162" y="39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1" y="36"/>
                  </a:lnTo>
                  <a:lnTo>
                    <a:pt x="161" y="34"/>
                  </a:lnTo>
                  <a:lnTo>
                    <a:pt x="160" y="34"/>
                  </a:lnTo>
                  <a:lnTo>
                    <a:pt x="160" y="31"/>
                  </a:lnTo>
                  <a:lnTo>
                    <a:pt x="159" y="31"/>
                  </a:lnTo>
                  <a:lnTo>
                    <a:pt x="159" y="30"/>
                  </a:lnTo>
                  <a:lnTo>
                    <a:pt x="158" y="30"/>
                  </a:lnTo>
                  <a:lnTo>
                    <a:pt x="158" y="28"/>
                  </a:lnTo>
                  <a:lnTo>
                    <a:pt x="158" y="26"/>
                  </a:lnTo>
                  <a:lnTo>
                    <a:pt x="157" y="26"/>
                  </a:lnTo>
                  <a:lnTo>
                    <a:pt x="157" y="24"/>
                  </a:lnTo>
                  <a:lnTo>
                    <a:pt x="156" y="24"/>
                  </a:lnTo>
                  <a:lnTo>
                    <a:pt x="156" y="22"/>
                  </a:lnTo>
                  <a:lnTo>
                    <a:pt x="155" y="22"/>
                  </a:lnTo>
                  <a:lnTo>
                    <a:pt x="155" y="21"/>
                  </a:lnTo>
                  <a:lnTo>
                    <a:pt x="154" y="21"/>
                  </a:lnTo>
                  <a:lnTo>
                    <a:pt x="154" y="19"/>
                  </a:lnTo>
                  <a:lnTo>
                    <a:pt x="153" y="19"/>
                  </a:lnTo>
                  <a:lnTo>
                    <a:pt x="153" y="18"/>
                  </a:lnTo>
                  <a:lnTo>
                    <a:pt x="151" y="18"/>
                  </a:lnTo>
                  <a:lnTo>
                    <a:pt x="151" y="15"/>
                  </a:lnTo>
                  <a:lnTo>
                    <a:pt x="150" y="15"/>
                  </a:lnTo>
                  <a:lnTo>
                    <a:pt x="150" y="13"/>
                  </a:lnTo>
                  <a:lnTo>
                    <a:pt x="149" y="13"/>
                  </a:lnTo>
                  <a:lnTo>
                    <a:pt x="149" y="10"/>
                  </a:lnTo>
                  <a:lnTo>
                    <a:pt x="149" y="9"/>
                  </a:lnTo>
                  <a:lnTo>
                    <a:pt x="148" y="9"/>
                  </a:lnTo>
                  <a:lnTo>
                    <a:pt x="148" y="7"/>
                  </a:lnTo>
                  <a:lnTo>
                    <a:pt x="147" y="7"/>
                  </a:lnTo>
                  <a:lnTo>
                    <a:pt x="147" y="5"/>
                  </a:lnTo>
                  <a:lnTo>
                    <a:pt x="146" y="5"/>
                  </a:lnTo>
                  <a:lnTo>
                    <a:pt x="146" y="4"/>
                  </a:lnTo>
                  <a:lnTo>
                    <a:pt x="145" y="4"/>
                  </a:lnTo>
                  <a:lnTo>
                    <a:pt x="145" y="2"/>
                  </a:lnTo>
                  <a:lnTo>
                    <a:pt x="145" y="1"/>
                  </a:lnTo>
                  <a:lnTo>
                    <a:pt x="144" y="1"/>
                  </a:lnTo>
                  <a:lnTo>
                    <a:pt x="144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869">
              <a:extLst>
                <a:ext uri="{FF2B5EF4-FFF2-40B4-BE49-F238E27FC236}">
                  <a16:creationId xmlns:a16="http://schemas.microsoft.com/office/drawing/2014/main" id="{26BE1C7E-303E-CF94-CA82-4A32A31DA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6" y="4173"/>
              <a:ext cx="19" cy="14"/>
            </a:xfrm>
            <a:custGeom>
              <a:avLst/>
              <a:gdLst>
                <a:gd name="T0" fmla="*/ 40 w 56"/>
                <a:gd name="T1" fmla="*/ 1 h 43"/>
                <a:gd name="T2" fmla="*/ 38 w 56"/>
                <a:gd name="T3" fmla="*/ 4 h 43"/>
                <a:gd name="T4" fmla="*/ 36 w 56"/>
                <a:gd name="T5" fmla="*/ 5 h 43"/>
                <a:gd name="T6" fmla="*/ 34 w 56"/>
                <a:gd name="T7" fmla="*/ 6 h 43"/>
                <a:gd name="T8" fmla="*/ 33 w 56"/>
                <a:gd name="T9" fmla="*/ 8 h 43"/>
                <a:gd name="T10" fmla="*/ 31 w 56"/>
                <a:gd name="T11" fmla="*/ 9 h 43"/>
                <a:gd name="T12" fmla="*/ 30 w 56"/>
                <a:gd name="T13" fmla="*/ 13 h 43"/>
                <a:gd name="T14" fmla="*/ 28 w 56"/>
                <a:gd name="T15" fmla="*/ 14 h 43"/>
                <a:gd name="T16" fmla="*/ 26 w 56"/>
                <a:gd name="T17" fmla="*/ 15 h 43"/>
                <a:gd name="T18" fmla="*/ 25 w 56"/>
                <a:gd name="T19" fmla="*/ 17 h 43"/>
                <a:gd name="T20" fmla="*/ 24 w 56"/>
                <a:gd name="T21" fmla="*/ 19 h 43"/>
                <a:gd name="T22" fmla="*/ 22 w 56"/>
                <a:gd name="T23" fmla="*/ 20 h 43"/>
                <a:gd name="T24" fmla="*/ 21 w 56"/>
                <a:gd name="T25" fmla="*/ 22 h 43"/>
                <a:gd name="T26" fmla="*/ 18 w 56"/>
                <a:gd name="T27" fmla="*/ 23 h 43"/>
                <a:gd name="T28" fmla="*/ 17 w 56"/>
                <a:gd name="T29" fmla="*/ 25 h 43"/>
                <a:gd name="T30" fmla="*/ 15 w 56"/>
                <a:gd name="T31" fmla="*/ 26 h 43"/>
                <a:gd name="T32" fmla="*/ 13 w 56"/>
                <a:gd name="T33" fmla="*/ 28 h 43"/>
                <a:gd name="T34" fmla="*/ 12 w 56"/>
                <a:gd name="T35" fmla="*/ 30 h 43"/>
                <a:gd name="T36" fmla="*/ 10 w 56"/>
                <a:gd name="T37" fmla="*/ 32 h 43"/>
                <a:gd name="T38" fmla="*/ 9 w 56"/>
                <a:gd name="T39" fmla="*/ 35 h 43"/>
                <a:gd name="T40" fmla="*/ 7 w 56"/>
                <a:gd name="T41" fmla="*/ 36 h 43"/>
                <a:gd name="T42" fmla="*/ 6 w 56"/>
                <a:gd name="T43" fmla="*/ 38 h 43"/>
                <a:gd name="T44" fmla="*/ 4 w 56"/>
                <a:gd name="T45" fmla="*/ 39 h 43"/>
                <a:gd name="T46" fmla="*/ 3 w 56"/>
                <a:gd name="T47" fmla="*/ 41 h 43"/>
                <a:gd name="T48" fmla="*/ 0 w 56"/>
                <a:gd name="T49" fmla="*/ 42 h 43"/>
                <a:gd name="T50" fmla="*/ 17 w 56"/>
                <a:gd name="T51" fmla="*/ 42 h 43"/>
                <a:gd name="T52" fmla="*/ 18 w 56"/>
                <a:gd name="T53" fmla="*/ 40 h 43"/>
                <a:gd name="T54" fmla="*/ 21 w 56"/>
                <a:gd name="T55" fmla="*/ 39 h 43"/>
                <a:gd name="T56" fmla="*/ 22 w 56"/>
                <a:gd name="T57" fmla="*/ 36 h 43"/>
                <a:gd name="T58" fmla="*/ 24 w 56"/>
                <a:gd name="T59" fmla="*/ 35 h 43"/>
                <a:gd name="T60" fmla="*/ 26 w 56"/>
                <a:gd name="T61" fmla="*/ 34 h 43"/>
                <a:gd name="T62" fmla="*/ 27 w 56"/>
                <a:gd name="T63" fmla="*/ 32 h 43"/>
                <a:gd name="T64" fmla="*/ 28 w 56"/>
                <a:gd name="T65" fmla="*/ 29 h 43"/>
                <a:gd name="T66" fmla="*/ 30 w 56"/>
                <a:gd name="T67" fmla="*/ 28 h 43"/>
                <a:gd name="T68" fmla="*/ 31 w 56"/>
                <a:gd name="T69" fmla="*/ 26 h 43"/>
                <a:gd name="T70" fmla="*/ 33 w 56"/>
                <a:gd name="T71" fmla="*/ 25 h 43"/>
                <a:gd name="T72" fmla="*/ 34 w 56"/>
                <a:gd name="T73" fmla="*/ 23 h 43"/>
                <a:gd name="T74" fmla="*/ 36 w 56"/>
                <a:gd name="T75" fmla="*/ 22 h 43"/>
                <a:gd name="T76" fmla="*/ 37 w 56"/>
                <a:gd name="T77" fmla="*/ 20 h 43"/>
                <a:gd name="T78" fmla="*/ 38 w 56"/>
                <a:gd name="T79" fmla="*/ 18 h 43"/>
                <a:gd name="T80" fmla="*/ 41 w 56"/>
                <a:gd name="T81" fmla="*/ 17 h 43"/>
                <a:gd name="T82" fmla="*/ 43 w 56"/>
                <a:gd name="T83" fmla="*/ 16 h 43"/>
                <a:gd name="T84" fmla="*/ 44 w 56"/>
                <a:gd name="T85" fmla="*/ 14 h 43"/>
                <a:gd name="T86" fmla="*/ 46 w 56"/>
                <a:gd name="T87" fmla="*/ 13 h 43"/>
                <a:gd name="T88" fmla="*/ 47 w 56"/>
                <a:gd name="T89" fmla="*/ 9 h 43"/>
                <a:gd name="T90" fmla="*/ 49 w 56"/>
                <a:gd name="T91" fmla="*/ 8 h 43"/>
                <a:gd name="T92" fmla="*/ 50 w 56"/>
                <a:gd name="T93" fmla="*/ 6 h 43"/>
                <a:gd name="T94" fmla="*/ 51 w 56"/>
                <a:gd name="T95" fmla="*/ 4 h 43"/>
                <a:gd name="T96" fmla="*/ 53 w 56"/>
                <a:gd name="T97" fmla="*/ 3 h 43"/>
                <a:gd name="T98" fmla="*/ 54 w 56"/>
                <a:gd name="T99" fmla="*/ 1 h 43"/>
                <a:gd name="T100" fmla="*/ 56 w 56"/>
                <a:gd name="T10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" h="43">
                  <a:moveTo>
                    <a:pt x="41" y="0"/>
                  </a:moveTo>
                  <a:lnTo>
                    <a:pt x="41" y="1"/>
                  </a:lnTo>
                  <a:lnTo>
                    <a:pt x="40" y="1"/>
                  </a:lnTo>
                  <a:lnTo>
                    <a:pt x="38" y="1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7" y="4"/>
                  </a:lnTo>
                  <a:lnTo>
                    <a:pt x="37" y="5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7"/>
                  </a:lnTo>
                  <a:lnTo>
                    <a:pt x="33" y="7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10"/>
                  </a:lnTo>
                  <a:lnTo>
                    <a:pt x="30" y="13"/>
                  </a:lnTo>
                  <a:lnTo>
                    <a:pt x="29" y="13"/>
                  </a:lnTo>
                  <a:lnTo>
                    <a:pt x="29" y="14"/>
                  </a:lnTo>
                  <a:lnTo>
                    <a:pt x="28" y="14"/>
                  </a:lnTo>
                  <a:lnTo>
                    <a:pt x="27" y="14"/>
                  </a:lnTo>
                  <a:lnTo>
                    <a:pt x="27" y="15"/>
                  </a:lnTo>
                  <a:lnTo>
                    <a:pt x="26" y="15"/>
                  </a:lnTo>
                  <a:lnTo>
                    <a:pt x="26" y="16"/>
                  </a:lnTo>
                  <a:lnTo>
                    <a:pt x="26" y="17"/>
                  </a:lnTo>
                  <a:lnTo>
                    <a:pt x="25" y="17"/>
                  </a:lnTo>
                  <a:lnTo>
                    <a:pt x="25" y="18"/>
                  </a:lnTo>
                  <a:lnTo>
                    <a:pt x="24" y="18"/>
                  </a:lnTo>
                  <a:lnTo>
                    <a:pt x="24" y="19"/>
                  </a:lnTo>
                  <a:lnTo>
                    <a:pt x="23" y="19"/>
                  </a:lnTo>
                  <a:lnTo>
                    <a:pt x="23" y="20"/>
                  </a:lnTo>
                  <a:lnTo>
                    <a:pt x="22" y="20"/>
                  </a:lnTo>
                  <a:lnTo>
                    <a:pt x="22" y="21"/>
                  </a:lnTo>
                  <a:lnTo>
                    <a:pt x="22" y="22"/>
                  </a:lnTo>
                  <a:lnTo>
                    <a:pt x="21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7" y="24"/>
                  </a:lnTo>
                  <a:lnTo>
                    <a:pt x="17" y="25"/>
                  </a:lnTo>
                  <a:lnTo>
                    <a:pt x="17" y="26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7"/>
                  </a:lnTo>
                  <a:lnTo>
                    <a:pt x="13" y="27"/>
                  </a:lnTo>
                  <a:lnTo>
                    <a:pt x="13" y="28"/>
                  </a:lnTo>
                  <a:lnTo>
                    <a:pt x="13" y="29"/>
                  </a:lnTo>
                  <a:lnTo>
                    <a:pt x="12" y="29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7" y="36"/>
                  </a:lnTo>
                  <a:lnTo>
                    <a:pt x="7" y="37"/>
                  </a:lnTo>
                  <a:lnTo>
                    <a:pt x="6" y="37"/>
                  </a:lnTo>
                  <a:lnTo>
                    <a:pt x="6" y="38"/>
                  </a:lnTo>
                  <a:lnTo>
                    <a:pt x="5" y="38"/>
                  </a:lnTo>
                  <a:lnTo>
                    <a:pt x="5" y="39"/>
                  </a:lnTo>
                  <a:lnTo>
                    <a:pt x="4" y="39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7" y="43"/>
                  </a:lnTo>
                  <a:lnTo>
                    <a:pt x="17" y="42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1" y="39"/>
                  </a:lnTo>
                  <a:lnTo>
                    <a:pt x="22" y="39"/>
                  </a:lnTo>
                  <a:lnTo>
                    <a:pt x="22" y="38"/>
                  </a:lnTo>
                  <a:lnTo>
                    <a:pt x="22" y="36"/>
                  </a:lnTo>
                  <a:lnTo>
                    <a:pt x="23" y="36"/>
                  </a:lnTo>
                  <a:lnTo>
                    <a:pt x="23" y="35"/>
                  </a:lnTo>
                  <a:lnTo>
                    <a:pt x="24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6" y="34"/>
                  </a:lnTo>
                  <a:lnTo>
                    <a:pt x="26" y="33"/>
                  </a:lnTo>
                  <a:lnTo>
                    <a:pt x="26" y="32"/>
                  </a:lnTo>
                  <a:lnTo>
                    <a:pt x="27" y="32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28"/>
                  </a:lnTo>
                  <a:lnTo>
                    <a:pt x="30" y="28"/>
                  </a:lnTo>
                  <a:lnTo>
                    <a:pt x="30" y="27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2" y="26"/>
                  </a:lnTo>
                  <a:lnTo>
                    <a:pt x="32" y="25"/>
                  </a:lnTo>
                  <a:lnTo>
                    <a:pt x="33" y="25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3"/>
                  </a:lnTo>
                  <a:lnTo>
                    <a:pt x="35" y="23"/>
                  </a:lnTo>
                  <a:lnTo>
                    <a:pt x="35" y="22"/>
                  </a:lnTo>
                  <a:lnTo>
                    <a:pt x="36" y="22"/>
                  </a:lnTo>
                  <a:lnTo>
                    <a:pt x="36" y="21"/>
                  </a:lnTo>
                  <a:lnTo>
                    <a:pt x="37" y="21"/>
                  </a:lnTo>
                  <a:lnTo>
                    <a:pt x="37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8" y="18"/>
                  </a:lnTo>
                  <a:lnTo>
                    <a:pt x="40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2" y="17"/>
                  </a:lnTo>
                  <a:lnTo>
                    <a:pt x="42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4"/>
                  </a:lnTo>
                  <a:lnTo>
                    <a:pt x="44" y="14"/>
                  </a:lnTo>
                  <a:lnTo>
                    <a:pt x="45" y="14"/>
                  </a:lnTo>
                  <a:lnTo>
                    <a:pt x="45" y="13"/>
                  </a:lnTo>
                  <a:lnTo>
                    <a:pt x="46" y="13"/>
                  </a:lnTo>
                  <a:lnTo>
                    <a:pt x="46" y="10"/>
                  </a:lnTo>
                  <a:lnTo>
                    <a:pt x="47" y="10"/>
                  </a:lnTo>
                  <a:lnTo>
                    <a:pt x="47" y="9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9" y="8"/>
                  </a:lnTo>
                  <a:lnTo>
                    <a:pt x="49" y="7"/>
                  </a:lnTo>
                  <a:lnTo>
                    <a:pt x="50" y="7"/>
                  </a:lnTo>
                  <a:lnTo>
                    <a:pt x="50" y="6"/>
                  </a:lnTo>
                  <a:lnTo>
                    <a:pt x="51" y="6"/>
                  </a:lnTo>
                  <a:lnTo>
                    <a:pt x="51" y="5"/>
                  </a:lnTo>
                  <a:lnTo>
                    <a:pt x="51" y="4"/>
                  </a:lnTo>
                  <a:lnTo>
                    <a:pt x="52" y="4"/>
                  </a:lnTo>
                  <a:lnTo>
                    <a:pt x="52" y="3"/>
                  </a:lnTo>
                  <a:lnTo>
                    <a:pt x="53" y="3"/>
                  </a:lnTo>
                  <a:lnTo>
                    <a:pt x="53" y="2"/>
                  </a:lnTo>
                  <a:lnTo>
                    <a:pt x="54" y="2"/>
                  </a:lnTo>
                  <a:lnTo>
                    <a:pt x="54" y="1"/>
                  </a:lnTo>
                  <a:lnTo>
                    <a:pt x="55" y="1"/>
                  </a:lnTo>
                  <a:lnTo>
                    <a:pt x="56" y="1"/>
                  </a:lnTo>
                  <a:lnTo>
                    <a:pt x="56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870">
              <a:extLst>
                <a:ext uri="{FF2B5EF4-FFF2-40B4-BE49-F238E27FC236}">
                  <a16:creationId xmlns:a16="http://schemas.microsoft.com/office/drawing/2014/main" id="{2A39CB34-D98B-9166-EFBC-6D8127CA6C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4" y="4159"/>
              <a:ext cx="11" cy="14"/>
            </a:xfrm>
            <a:custGeom>
              <a:avLst/>
              <a:gdLst>
                <a:gd name="T0" fmla="*/ 32 w 32"/>
                <a:gd name="T1" fmla="*/ 0 h 42"/>
                <a:gd name="T2" fmla="*/ 20 w 32"/>
                <a:gd name="T3" fmla="*/ 1 h 42"/>
                <a:gd name="T4" fmla="*/ 19 w 32"/>
                <a:gd name="T5" fmla="*/ 3 h 42"/>
                <a:gd name="T6" fmla="*/ 17 w 32"/>
                <a:gd name="T7" fmla="*/ 5 h 42"/>
                <a:gd name="T8" fmla="*/ 16 w 32"/>
                <a:gd name="T9" fmla="*/ 7 h 42"/>
                <a:gd name="T10" fmla="*/ 15 w 32"/>
                <a:gd name="T11" fmla="*/ 9 h 42"/>
                <a:gd name="T12" fmla="*/ 14 w 32"/>
                <a:gd name="T13" fmla="*/ 10 h 42"/>
                <a:gd name="T14" fmla="*/ 13 w 32"/>
                <a:gd name="T15" fmla="*/ 12 h 42"/>
                <a:gd name="T16" fmla="*/ 12 w 32"/>
                <a:gd name="T17" fmla="*/ 14 h 42"/>
                <a:gd name="T18" fmla="*/ 11 w 32"/>
                <a:gd name="T19" fmla="*/ 17 h 42"/>
                <a:gd name="T20" fmla="*/ 10 w 32"/>
                <a:gd name="T21" fmla="*/ 18 h 42"/>
                <a:gd name="T22" fmla="*/ 9 w 32"/>
                <a:gd name="T23" fmla="*/ 21 h 42"/>
                <a:gd name="T24" fmla="*/ 8 w 32"/>
                <a:gd name="T25" fmla="*/ 22 h 42"/>
                <a:gd name="T26" fmla="*/ 7 w 32"/>
                <a:gd name="T27" fmla="*/ 24 h 42"/>
                <a:gd name="T28" fmla="*/ 7 w 32"/>
                <a:gd name="T29" fmla="*/ 27 h 42"/>
                <a:gd name="T30" fmla="*/ 6 w 32"/>
                <a:gd name="T31" fmla="*/ 29 h 42"/>
                <a:gd name="T32" fmla="*/ 5 w 32"/>
                <a:gd name="T33" fmla="*/ 30 h 42"/>
                <a:gd name="T34" fmla="*/ 4 w 32"/>
                <a:gd name="T35" fmla="*/ 32 h 42"/>
                <a:gd name="T36" fmla="*/ 3 w 32"/>
                <a:gd name="T37" fmla="*/ 36 h 42"/>
                <a:gd name="T38" fmla="*/ 2 w 32"/>
                <a:gd name="T39" fmla="*/ 38 h 42"/>
                <a:gd name="T40" fmla="*/ 1 w 32"/>
                <a:gd name="T41" fmla="*/ 39 h 42"/>
                <a:gd name="T42" fmla="*/ 0 w 32"/>
                <a:gd name="T43" fmla="*/ 41 h 42"/>
                <a:gd name="T44" fmla="*/ 12 w 32"/>
                <a:gd name="T45" fmla="*/ 42 h 42"/>
                <a:gd name="T46" fmla="*/ 13 w 32"/>
                <a:gd name="T47" fmla="*/ 39 h 42"/>
                <a:gd name="T48" fmla="*/ 14 w 32"/>
                <a:gd name="T49" fmla="*/ 38 h 42"/>
                <a:gd name="T50" fmla="*/ 15 w 32"/>
                <a:gd name="T51" fmla="*/ 36 h 42"/>
                <a:gd name="T52" fmla="*/ 16 w 32"/>
                <a:gd name="T53" fmla="*/ 34 h 42"/>
                <a:gd name="T54" fmla="*/ 17 w 32"/>
                <a:gd name="T55" fmla="*/ 31 h 42"/>
                <a:gd name="T56" fmla="*/ 19 w 32"/>
                <a:gd name="T57" fmla="*/ 30 h 42"/>
                <a:gd name="T58" fmla="*/ 20 w 32"/>
                <a:gd name="T59" fmla="*/ 28 h 42"/>
                <a:gd name="T60" fmla="*/ 20 w 32"/>
                <a:gd name="T61" fmla="*/ 24 h 42"/>
                <a:gd name="T62" fmla="*/ 21 w 32"/>
                <a:gd name="T63" fmla="*/ 22 h 42"/>
                <a:gd name="T64" fmla="*/ 22 w 32"/>
                <a:gd name="T65" fmla="*/ 21 h 42"/>
                <a:gd name="T66" fmla="*/ 23 w 32"/>
                <a:gd name="T67" fmla="*/ 19 h 42"/>
                <a:gd name="T68" fmla="*/ 24 w 32"/>
                <a:gd name="T69" fmla="*/ 18 h 42"/>
                <a:gd name="T70" fmla="*/ 25 w 32"/>
                <a:gd name="T71" fmla="*/ 15 h 42"/>
                <a:gd name="T72" fmla="*/ 26 w 32"/>
                <a:gd name="T73" fmla="*/ 13 h 42"/>
                <a:gd name="T74" fmla="*/ 27 w 32"/>
                <a:gd name="T75" fmla="*/ 10 h 42"/>
                <a:gd name="T76" fmla="*/ 28 w 32"/>
                <a:gd name="T77" fmla="*/ 9 h 42"/>
                <a:gd name="T78" fmla="*/ 28 w 32"/>
                <a:gd name="T79" fmla="*/ 5 h 42"/>
                <a:gd name="T80" fmla="*/ 29 w 32"/>
                <a:gd name="T81" fmla="*/ 4 h 42"/>
                <a:gd name="T82" fmla="*/ 30 w 32"/>
                <a:gd name="T83" fmla="*/ 2 h 42"/>
                <a:gd name="T84" fmla="*/ 32 w 32"/>
                <a:gd name="T85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32" y="1"/>
                  </a:move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3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7"/>
                  </a:lnTo>
                  <a:lnTo>
                    <a:pt x="15" y="7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3" y="36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1"/>
                  </a:lnTo>
                  <a:lnTo>
                    <a:pt x="17" y="31"/>
                  </a:lnTo>
                  <a:lnTo>
                    <a:pt x="17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8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2" y="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871">
              <a:extLst>
                <a:ext uri="{FF2B5EF4-FFF2-40B4-BE49-F238E27FC236}">
                  <a16:creationId xmlns:a16="http://schemas.microsoft.com/office/drawing/2014/main" id="{A584A933-D8D2-A9E4-B2C2-9D5CCAB776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7" y="4173"/>
              <a:ext cx="11" cy="14"/>
            </a:xfrm>
            <a:custGeom>
              <a:avLst/>
              <a:gdLst>
                <a:gd name="T0" fmla="*/ 31 w 32"/>
                <a:gd name="T1" fmla="*/ 3 h 43"/>
                <a:gd name="T2" fmla="*/ 32 w 32"/>
                <a:gd name="T3" fmla="*/ 1 h 43"/>
                <a:gd name="T4" fmla="*/ 20 w 32"/>
                <a:gd name="T5" fmla="*/ 0 h 43"/>
                <a:gd name="T6" fmla="*/ 19 w 32"/>
                <a:gd name="T7" fmla="*/ 1 h 43"/>
                <a:gd name="T8" fmla="*/ 19 w 32"/>
                <a:gd name="T9" fmla="*/ 4 h 43"/>
                <a:gd name="T10" fmla="*/ 17 w 32"/>
                <a:gd name="T11" fmla="*/ 5 h 43"/>
                <a:gd name="T12" fmla="*/ 16 w 32"/>
                <a:gd name="T13" fmla="*/ 8 h 43"/>
                <a:gd name="T14" fmla="*/ 15 w 32"/>
                <a:gd name="T15" fmla="*/ 9 h 43"/>
                <a:gd name="T16" fmla="*/ 14 w 32"/>
                <a:gd name="T17" fmla="*/ 13 h 43"/>
                <a:gd name="T18" fmla="*/ 13 w 32"/>
                <a:gd name="T19" fmla="*/ 14 h 43"/>
                <a:gd name="T20" fmla="*/ 12 w 32"/>
                <a:gd name="T21" fmla="*/ 16 h 43"/>
                <a:gd name="T22" fmla="*/ 11 w 32"/>
                <a:gd name="T23" fmla="*/ 18 h 43"/>
                <a:gd name="T24" fmla="*/ 10 w 32"/>
                <a:gd name="T25" fmla="*/ 19 h 43"/>
                <a:gd name="T26" fmla="*/ 9 w 32"/>
                <a:gd name="T27" fmla="*/ 22 h 43"/>
                <a:gd name="T28" fmla="*/ 8 w 32"/>
                <a:gd name="T29" fmla="*/ 23 h 43"/>
                <a:gd name="T30" fmla="*/ 7 w 32"/>
                <a:gd name="T31" fmla="*/ 25 h 43"/>
                <a:gd name="T32" fmla="*/ 6 w 32"/>
                <a:gd name="T33" fmla="*/ 26 h 43"/>
                <a:gd name="T34" fmla="*/ 6 w 32"/>
                <a:gd name="T35" fmla="*/ 30 h 43"/>
                <a:gd name="T36" fmla="*/ 5 w 32"/>
                <a:gd name="T37" fmla="*/ 33 h 43"/>
                <a:gd name="T38" fmla="*/ 4 w 32"/>
                <a:gd name="T39" fmla="*/ 35 h 43"/>
                <a:gd name="T40" fmla="*/ 3 w 32"/>
                <a:gd name="T41" fmla="*/ 37 h 43"/>
                <a:gd name="T42" fmla="*/ 2 w 32"/>
                <a:gd name="T43" fmla="*/ 39 h 43"/>
                <a:gd name="T44" fmla="*/ 1 w 32"/>
                <a:gd name="T45" fmla="*/ 40 h 43"/>
                <a:gd name="T46" fmla="*/ 0 w 32"/>
                <a:gd name="T47" fmla="*/ 42 h 43"/>
                <a:gd name="T48" fmla="*/ 13 w 32"/>
                <a:gd name="T49" fmla="*/ 43 h 43"/>
                <a:gd name="T50" fmla="*/ 14 w 32"/>
                <a:gd name="T51" fmla="*/ 41 h 43"/>
                <a:gd name="T52" fmla="*/ 14 w 32"/>
                <a:gd name="T53" fmla="*/ 37 h 43"/>
                <a:gd name="T54" fmla="*/ 15 w 32"/>
                <a:gd name="T55" fmla="*/ 35 h 43"/>
                <a:gd name="T56" fmla="*/ 16 w 32"/>
                <a:gd name="T57" fmla="*/ 34 h 43"/>
                <a:gd name="T58" fmla="*/ 17 w 32"/>
                <a:gd name="T59" fmla="*/ 32 h 43"/>
                <a:gd name="T60" fmla="*/ 19 w 32"/>
                <a:gd name="T61" fmla="*/ 29 h 43"/>
                <a:gd name="T62" fmla="*/ 20 w 32"/>
                <a:gd name="T63" fmla="*/ 27 h 43"/>
                <a:gd name="T64" fmla="*/ 21 w 32"/>
                <a:gd name="T65" fmla="*/ 25 h 43"/>
                <a:gd name="T66" fmla="*/ 22 w 32"/>
                <a:gd name="T67" fmla="*/ 23 h 43"/>
                <a:gd name="T68" fmla="*/ 23 w 32"/>
                <a:gd name="T69" fmla="*/ 22 h 43"/>
                <a:gd name="T70" fmla="*/ 23 w 32"/>
                <a:gd name="T71" fmla="*/ 18 h 43"/>
                <a:gd name="T72" fmla="*/ 24 w 32"/>
                <a:gd name="T73" fmla="*/ 17 h 43"/>
                <a:gd name="T74" fmla="*/ 25 w 32"/>
                <a:gd name="T75" fmla="*/ 15 h 43"/>
                <a:gd name="T76" fmla="*/ 26 w 32"/>
                <a:gd name="T77" fmla="*/ 14 h 43"/>
                <a:gd name="T78" fmla="*/ 27 w 32"/>
                <a:gd name="T79" fmla="*/ 9 h 43"/>
                <a:gd name="T80" fmla="*/ 28 w 32"/>
                <a:gd name="T81" fmla="*/ 8 h 43"/>
                <a:gd name="T82" fmla="*/ 29 w 32"/>
                <a:gd name="T83" fmla="*/ 6 h 43"/>
                <a:gd name="T84" fmla="*/ 30 w 32"/>
                <a:gd name="T85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3">
                  <a:moveTo>
                    <a:pt x="30" y="3"/>
                  </a:moveTo>
                  <a:lnTo>
                    <a:pt x="31" y="3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7" y="4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3" y="14"/>
                  </a:lnTo>
                  <a:lnTo>
                    <a:pt x="13" y="16"/>
                  </a:lnTo>
                  <a:lnTo>
                    <a:pt x="12" y="16"/>
                  </a:lnTo>
                  <a:lnTo>
                    <a:pt x="12" y="18"/>
                  </a:lnTo>
                  <a:lnTo>
                    <a:pt x="11" y="18"/>
                  </a:lnTo>
                  <a:lnTo>
                    <a:pt x="11" y="19"/>
                  </a:lnTo>
                  <a:lnTo>
                    <a:pt x="10" y="19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3" y="43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9" y="32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5"/>
                  </a:lnTo>
                  <a:lnTo>
                    <a:pt x="21" y="25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7" y="14"/>
                  </a:lnTo>
                  <a:lnTo>
                    <a:pt x="27" y="9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5"/>
                  </a:lnTo>
                  <a:lnTo>
                    <a:pt x="30" y="5"/>
                  </a:lnTo>
                  <a:lnTo>
                    <a:pt x="30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872">
              <a:extLst>
                <a:ext uri="{FF2B5EF4-FFF2-40B4-BE49-F238E27FC236}">
                  <a16:creationId xmlns:a16="http://schemas.microsoft.com/office/drawing/2014/main" id="{6D243918-72DF-CE62-4266-C74DA6034F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3" y="4187"/>
              <a:ext cx="19" cy="14"/>
            </a:xfrm>
            <a:custGeom>
              <a:avLst/>
              <a:gdLst>
                <a:gd name="T0" fmla="*/ 38 w 56"/>
                <a:gd name="T1" fmla="*/ 1 h 42"/>
                <a:gd name="T2" fmla="*/ 36 w 56"/>
                <a:gd name="T3" fmla="*/ 2 h 42"/>
                <a:gd name="T4" fmla="*/ 35 w 56"/>
                <a:gd name="T5" fmla="*/ 4 h 42"/>
                <a:gd name="T6" fmla="*/ 33 w 56"/>
                <a:gd name="T7" fmla="*/ 6 h 42"/>
                <a:gd name="T8" fmla="*/ 31 w 56"/>
                <a:gd name="T9" fmla="*/ 8 h 42"/>
                <a:gd name="T10" fmla="*/ 30 w 56"/>
                <a:gd name="T11" fmla="*/ 10 h 42"/>
                <a:gd name="T12" fmla="*/ 29 w 56"/>
                <a:gd name="T13" fmla="*/ 12 h 42"/>
                <a:gd name="T14" fmla="*/ 27 w 56"/>
                <a:gd name="T15" fmla="*/ 13 h 42"/>
                <a:gd name="T16" fmla="*/ 26 w 56"/>
                <a:gd name="T17" fmla="*/ 15 h 42"/>
                <a:gd name="T18" fmla="*/ 24 w 56"/>
                <a:gd name="T19" fmla="*/ 16 h 42"/>
                <a:gd name="T20" fmla="*/ 23 w 56"/>
                <a:gd name="T21" fmla="*/ 18 h 42"/>
                <a:gd name="T22" fmla="*/ 20 w 56"/>
                <a:gd name="T23" fmla="*/ 20 h 42"/>
                <a:gd name="T24" fmla="*/ 18 w 56"/>
                <a:gd name="T25" fmla="*/ 21 h 42"/>
                <a:gd name="T26" fmla="*/ 17 w 56"/>
                <a:gd name="T27" fmla="*/ 23 h 42"/>
                <a:gd name="T28" fmla="*/ 16 w 56"/>
                <a:gd name="T29" fmla="*/ 25 h 42"/>
                <a:gd name="T30" fmla="*/ 14 w 56"/>
                <a:gd name="T31" fmla="*/ 27 h 42"/>
                <a:gd name="T32" fmla="*/ 12 w 56"/>
                <a:gd name="T33" fmla="*/ 28 h 42"/>
                <a:gd name="T34" fmla="*/ 10 w 56"/>
                <a:gd name="T35" fmla="*/ 30 h 42"/>
                <a:gd name="T36" fmla="*/ 9 w 56"/>
                <a:gd name="T37" fmla="*/ 32 h 42"/>
                <a:gd name="T38" fmla="*/ 8 w 56"/>
                <a:gd name="T39" fmla="*/ 34 h 42"/>
                <a:gd name="T40" fmla="*/ 6 w 56"/>
                <a:gd name="T41" fmla="*/ 35 h 42"/>
                <a:gd name="T42" fmla="*/ 5 w 56"/>
                <a:gd name="T43" fmla="*/ 37 h 42"/>
                <a:gd name="T44" fmla="*/ 3 w 56"/>
                <a:gd name="T45" fmla="*/ 38 h 42"/>
                <a:gd name="T46" fmla="*/ 2 w 56"/>
                <a:gd name="T47" fmla="*/ 40 h 42"/>
                <a:gd name="T48" fmla="*/ 0 w 56"/>
                <a:gd name="T49" fmla="*/ 42 h 42"/>
                <a:gd name="T50" fmla="*/ 17 w 56"/>
                <a:gd name="T51" fmla="*/ 41 h 42"/>
                <a:gd name="T52" fmla="*/ 18 w 56"/>
                <a:gd name="T53" fmla="*/ 38 h 42"/>
                <a:gd name="T54" fmla="*/ 20 w 56"/>
                <a:gd name="T55" fmla="*/ 37 h 42"/>
                <a:gd name="T56" fmla="*/ 22 w 56"/>
                <a:gd name="T57" fmla="*/ 35 h 42"/>
                <a:gd name="T58" fmla="*/ 24 w 56"/>
                <a:gd name="T59" fmla="*/ 34 h 42"/>
                <a:gd name="T60" fmla="*/ 25 w 56"/>
                <a:gd name="T61" fmla="*/ 32 h 42"/>
                <a:gd name="T62" fmla="*/ 27 w 56"/>
                <a:gd name="T63" fmla="*/ 31 h 42"/>
                <a:gd name="T64" fmla="*/ 28 w 56"/>
                <a:gd name="T65" fmla="*/ 28 h 42"/>
                <a:gd name="T66" fmla="*/ 30 w 56"/>
                <a:gd name="T67" fmla="*/ 27 h 42"/>
                <a:gd name="T68" fmla="*/ 31 w 56"/>
                <a:gd name="T69" fmla="*/ 23 h 42"/>
                <a:gd name="T70" fmla="*/ 33 w 56"/>
                <a:gd name="T71" fmla="*/ 22 h 42"/>
                <a:gd name="T72" fmla="*/ 35 w 56"/>
                <a:gd name="T73" fmla="*/ 20 h 42"/>
                <a:gd name="T74" fmla="*/ 37 w 56"/>
                <a:gd name="T75" fmla="*/ 19 h 42"/>
                <a:gd name="T76" fmla="*/ 38 w 56"/>
                <a:gd name="T77" fmla="*/ 17 h 42"/>
                <a:gd name="T78" fmla="*/ 41 w 56"/>
                <a:gd name="T79" fmla="*/ 16 h 42"/>
                <a:gd name="T80" fmla="*/ 42 w 56"/>
                <a:gd name="T81" fmla="*/ 14 h 42"/>
                <a:gd name="T82" fmla="*/ 44 w 56"/>
                <a:gd name="T83" fmla="*/ 13 h 42"/>
                <a:gd name="T84" fmla="*/ 45 w 56"/>
                <a:gd name="T85" fmla="*/ 11 h 42"/>
                <a:gd name="T86" fmla="*/ 47 w 56"/>
                <a:gd name="T87" fmla="*/ 9 h 42"/>
                <a:gd name="T88" fmla="*/ 48 w 56"/>
                <a:gd name="T89" fmla="*/ 6 h 42"/>
                <a:gd name="T90" fmla="*/ 49 w 56"/>
                <a:gd name="T91" fmla="*/ 4 h 42"/>
                <a:gd name="T92" fmla="*/ 51 w 56"/>
                <a:gd name="T93" fmla="*/ 3 h 42"/>
                <a:gd name="T94" fmla="*/ 52 w 56"/>
                <a:gd name="T95" fmla="*/ 1 h 42"/>
                <a:gd name="T96" fmla="*/ 55 w 56"/>
                <a:gd name="T9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6" h="42">
                  <a:moveTo>
                    <a:pt x="39" y="0"/>
                  </a:move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5" y="3"/>
                  </a:lnTo>
                  <a:lnTo>
                    <a:pt x="35" y="4"/>
                  </a:lnTo>
                  <a:lnTo>
                    <a:pt x="35" y="5"/>
                  </a:lnTo>
                  <a:lnTo>
                    <a:pt x="33" y="5"/>
                  </a:lnTo>
                  <a:lnTo>
                    <a:pt x="33" y="6"/>
                  </a:lnTo>
                  <a:lnTo>
                    <a:pt x="32" y="6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30" y="11"/>
                  </a:lnTo>
                  <a:lnTo>
                    <a:pt x="29" y="11"/>
                  </a:lnTo>
                  <a:lnTo>
                    <a:pt x="29" y="12"/>
                  </a:lnTo>
                  <a:lnTo>
                    <a:pt x="28" y="12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4" y="16"/>
                  </a:lnTo>
                  <a:lnTo>
                    <a:pt x="24" y="17"/>
                  </a:lnTo>
                  <a:lnTo>
                    <a:pt x="23" y="17"/>
                  </a:lnTo>
                  <a:lnTo>
                    <a:pt x="23" y="18"/>
                  </a:lnTo>
                  <a:lnTo>
                    <a:pt x="22" y="18"/>
                  </a:lnTo>
                  <a:lnTo>
                    <a:pt x="22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8" y="21"/>
                  </a:lnTo>
                  <a:lnTo>
                    <a:pt x="18" y="22"/>
                  </a:lnTo>
                  <a:lnTo>
                    <a:pt x="18" y="23"/>
                  </a:lnTo>
                  <a:lnTo>
                    <a:pt x="17" y="23"/>
                  </a:lnTo>
                  <a:lnTo>
                    <a:pt x="17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5" y="25"/>
                  </a:lnTo>
                  <a:lnTo>
                    <a:pt x="14" y="25"/>
                  </a:lnTo>
                  <a:lnTo>
                    <a:pt x="14" y="27"/>
                  </a:lnTo>
                  <a:lnTo>
                    <a:pt x="13" y="27"/>
                  </a:lnTo>
                  <a:lnTo>
                    <a:pt x="13" y="28"/>
                  </a:lnTo>
                  <a:lnTo>
                    <a:pt x="12" y="28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0" y="30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7" y="41"/>
                  </a:lnTo>
                  <a:lnTo>
                    <a:pt x="17" y="39"/>
                  </a:lnTo>
                  <a:lnTo>
                    <a:pt x="18" y="39"/>
                  </a:lnTo>
                  <a:lnTo>
                    <a:pt x="18" y="38"/>
                  </a:lnTo>
                  <a:lnTo>
                    <a:pt x="19" y="38"/>
                  </a:lnTo>
                  <a:lnTo>
                    <a:pt x="19" y="37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2" y="36"/>
                  </a:lnTo>
                  <a:lnTo>
                    <a:pt x="22" y="35"/>
                  </a:lnTo>
                  <a:lnTo>
                    <a:pt x="23" y="35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0" y="25"/>
                  </a:lnTo>
                  <a:lnTo>
                    <a:pt x="31" y="25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5" y="21"/>
                  </a:lnTo>
                  <a:lnTo>
                    <a:pt x="35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7" y="19"/>
                  </a:lnTo>
                  <a:lnTo>
                    <a:pt x="37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41" y="16"/>
                  </a:lnTo>
                  <a:lnTo>
                    <a:pt x="41" y="15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3" y="14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1"/>
                  </a:lnTo>
                  <a:lnTo>
                    <a:pt x="46" y="11"/>
                  </a:lnTo>
                  <a:lnTo>
                    <a:pt x="46" y="9"/>
                  </a:lnTo>
                  <a:lnTo>
                    <a:pt x="47" y="9"/>
                  </a:lnTo>
                  <a:lnTo>
                    <a:pt x="47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8" y="5"/>
                  </a:lnTo>
                  <a:lnTo>
                    <a:pt x="49" y="5"/>
                  </a:lnTo>
                  <a:lnTo>
                    <a:pt x="49" y="4"/>
                  </a:lnTo>
                  <a:lnTo>
                    <a:pt x="50" y="4"/>
                  </a:lnTo>
                  <a:lnTo>
                    <a:pt x="51" y="4"/>
                  </a:lnTo>
                  <a:lnTo>
                    <a:pt x="51" y="3"/>
                  </a:lnTo>
                  <a:lnTo>
                    <a:pt x="52" y="3"/>
                  </a:lnTo>
                  <a:lnTo>
                    <a:pt x="52" y="2"/>
                  </a:lnTo>
                  <a:lnTo>
                    <a:pt x="52" y="1"/>
                  </a:lnTo>
                  <a:lnTo>
                    <a:pt x="54" y="1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6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873">
              <a:extLst>
                <a:ext uri="{FF2B5EF4-FFF2-40B4-BE49-F238E27FC236}">
                  <a16:creationId xmlns:a16="http://schemas.microsoft.com/office/drawing/2014/main" id="{BC65F4D5-86C4-5300-385F-7354F879D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1" y="4187"/>
              <a:ext cx="11" cy="14"/>
            </a:xfrm>
            <a:custGeom>
              <a:avLst/>
              <a:gdLst>
                <a:gd name="T0" fmla="*/ 28 w 32"/>
                <a:gd name="T1" fmla="*/ 4 h 42"/>
                <a:gd name="T2" fmla="*/ 29 w 32"/>
                <a:gd name="T3" fmla="*/ 3 h 42"/>
                <a:gd name="T4" fmla="*/ 30 w 32"/>
                <a:gd name="T5" fmla="*/ 1 h 42"/>
                <a:gd name="T6" fmla="*/ 31 w 32"/>
                <a:gd name="T7" fmla="*/ 0 h 42"/>
                <a:gd name="T8" fmla="*/ 19 w 32"/>
                <a:gd name="T9" fmla="*/ 0 h 42"/>
                <a:gd name="T10" fmla="*/ 17 w 32"/>
                <a:gd name="T11" fmla="*/ 2 h 42"/>
                <a:gd name="T12" fmla="*/ 16 w 32"/>
                <a:gd name="T13" fmla="*/ 4 h 42"/>
                <a:gd name="T14" fmla="*/ 15 w 32"/>
                <a:gd name="T15" fmla="*/ 5 h 42"/>
                <a:gd name="T16" fmla="*/ 14 w 32"/>
                <a:gd name="T17" fmla="*/ 9 h 42"/>
                <a:gd name="T18" fmla="*/ 13 w 32"/>
                <a:gd name="T19" fmla="*/ 11 h 42"/>
                <a:gd name="T20" fmla="*/ 12 w 32"/>
                <a:gd name="T21" fmla="*/ 13 h 42"/>
                <a:gd name="T22" fmla="*/ 12 w 32"/>
                <a:gd name="T23" fmla="*/ 16 h 42"/>
                <a:gd name="T24" fmla="*/ 11 w 32"/>
                <a:gd name="T25" fmla="*/ 17 h 42"/>
                <a:gd name="T26" fmla="*/ 9 w 32"/>
                <a:gd name="T27" fmla="*/ 19 h 42"/>
                <a:gd name="T28" fmla="*/ 8 w 32"/>
                <a:gd name="T29" fmla="*/ 21 h 42"/>
                <a:gd name="T30" fmla="*/ 7 w 32"/>
                <a:gd name="T31" fmla="*/ 23 h 42"/>
                <a:gd name="T32" fmla="*/ 6 w 32"/>
                <a:gd name="T33" fmla="*/ 25 h 42"/>
                <a:gd name="T34" fmla="*/ 5 w 32"/>
                <a:gd name="T35" fmla="*/ 27 h 42"/>
                <a:gd name="T36" fmla="*/ 4 w 32"/>
                <a:gd name="T37" fmla="*/ 30 h 42"/>
                <a:gd name="T38" fmla="*/ 4 w 32"/>
                <a:gd name="T39" fmla="*/ 33 h 42"/>
                <a:gd name="T40" fmla="*/ 3 w 32"/>
                <a:gd name="T41" fmla="*/ 34 h 42"/>
                <a:gd name="T42" fmla="*/ 2 w 32"/>
                <a:gd name="T43" fmla="*/ 37 h 42"/>
                <a:gd name="T44" fmla="*/ 1 w 32"/>
                <a:gd name="T45" fmla="*/ 38 h 42"/>
                <a:gd name="T46" fmla="*/ 0 w 32"/>
                <a:gd name="T47" fmla="*/ 40 h 42"/>
                <a:gd name="T48" fmla="*/ 12 w 32"/>
                <a:gd name="T49" fmla="*/ 42 h 42"/>
                <a:gd name="T50" fmla="*/ 12 w 32"/>
                <a:gd name="T51" fmla="*/ 38 h 42"/>
                <a:gd name="T52" fmla="*/ 13 w 32"/>
                <a:gd name="T53" fmla="*/ 37 h 42"/>
                <a:gd name="T54" fmla="*/ 14 w 32"/>
                <a:gd name="T55" fmla="*/ 35 h 42"/>
                <a:gd name="T56" fmla="*/ 15 w 32"/>
                <a:gd name="T57" fmla="*/ 34 h 42"/>
                <a:gd name="T58" fmla="*/ 16 w 32"/>
                <a:gd name="T59" fmla="*/ 32 h 42"/>
                <a:gd name="T60" fmla="*/ 17 w 32"/>
                <a:gd name="T61" fmla="*/ 30 h 42"/>
                <a:gd name="T62" fmla="*/ 19 w 32"/>
                <a:gd name="T63" fmla="*/ 28 h 42"/>
                <a:gd name="T64" fmla="*/ 20 w 32"/>
                <a:gd name="T65" fmla="*/ 25 h 42"/>
                <a:gd name="T66" fmla="*/ 21 w 32"/>
                <a:gd name="T67" fmla="*/ 23 h 42"/>
                <a:gd name="T68" fmla="*/ 21 w 32"/>
                <a:gd name="T69" fmla="*/ 20 h 42"/>
                <a:gd name="T70" fmla="*/ 22 w 32"/>
                <a:gd name="T71" fmla="*/ 18 h 42"/>
                <a:gd name="T72" fmla="*/ 23 w 32"/>
                <a:gd name="T73" fmla="*/ 17 h 42"/>
                <a:gd name="T74" fmla="*/ 24 w 32"/>
                <a:gd name="T75" fmla="*/ 15 h 42"/>
                <a:gd name="T76" fmla="*/ 25 w 32"/>
                <a:gd name="T77" fmla="*/ 13 h 42"/>
                <a:gd name="T78" fmla="*/ 26 w 32"/>
                <a:gd name="T79" fmla="*/ 11 h 42"/>
                <a:gd name="T80" fmla="*/ 27 w 32"/>
                <a:gd name="T81" fmla="*/ 9 h 42"/>
                <a:gd name="T82" fmla="*/ 28 w 32"/>
                <a:gd name="T83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2">
                  <a:moveTo>
                    <a:pt x="28" y="6"/>
                  </a:moveTo>
                  <a:lnTo>
                    <a:pt x="28" y="4"/>
                  </a:lnTo>
                  <a:lnTo>
                    <a:pt x="29" y="4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0"/>
                  </a:lnTo>
                  <a:lnTo>
                    <a:pt x="32" y="0"/>
                  </a:lnTo>
                  <a:lnTo>
                    <a:pt x="19" y="0"/>
                  </a:lnTo>
                  <a:lnTo>
                    <a:pt x="17" y="0"/>
                  </a:lnTo>
                  <a:lnTo>
                    <a:pt x="17" y="2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16" y="5"/>
                  </a:lnTo>
                  <a:lnTo>
                    <a:pt x="15" y="5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7"/>
                  </a:lnTo>
                  <a:lnTo>
                    <a:pt x="9" y="17"/>
                  </a:lnTo>
                  <a:lnTo>
                    <a:pt x="9" y="19"/>
                  </a:lnTo>
                  <a:lnTo>
                    <a:pt x="8" y="19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3"/>
                  </a:lnTo>
                  <a:lnTo>
                    <a:pt x="7" y="25"/>
                  </a:lnTo>
                  <a:lnTo>
                    <a:pt x="6" y="25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4"/>
                  </a:lnTo>
                  <a:lnTo>
                    <a:pt x="2" y="34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38"/>
                  </a:lnTo>
                  <a:lnTo>
                    <a:pt x="0" y="38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2" y="38"/>
                  </a:lnTo>
                  <a:lnTo>
                    <a:pt x="13" y="38"/>
                  </a:lnTo>
                  <a:lnTo>
                    <a:pt x="13" y="37"/>
                  </a:lnTo>
                  <a:lnTo>
                    <a:pt x="14" y="37"/>
                  </a:lnTo>
                  <a:lnTo>
                    <a:pt x="14" y="35"/>
                  </a:lnTo>
                  <a:lnTo>
                    <a:pt x="15" y="35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2"/>
                  </a:lnTo>
                  <a:lnTo>
                    <a:pt x="16" y="30"/>
                  </a:lnTo>
                  <a:lnTo>
                    <a:pt x="17" y="30"/>
                  </a:lnTo>
                  <a:lnTo>
                    <a:pt x="17" y="28"/>
                  </a:lnTo>
                  <a:lnTo>
                    <a:pt x="19" y="28"/>
                  </a:lnTo>
                  <a:lnTo>
                    <a:pt x="19" y="25"/>
                  </a:lnTo>
                  <a:lnTo>
                    <a:pt x="20" y="25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1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3"/>
                  </a:lnTo>
                  <a:lnTo>
                    <a:pt x="25" y="11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8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874">
              <a:extLst>
                <a:ext uri="{FF2B5EF4-FFF2-40B4-BE49-F238E27FC236}">
                  <a16:creationId xmlns:a16="http://schemas.microsoft.com/office/drawing/2014/main" id="{1448EC25-461B-8915-68AC-DAC8A7EF32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0" y="4201"/>
              <a:ext cx="18" cy="14"/>
            </a:xfrm>
            <a:custGeom>
              <a:avLst/>
              <a:gdLst>
                <a:gd name="T0" fmla="*/ 54 w 56"/>
                <a:gd name="T1" fmla="*/ 0 h 43"/>
                <a:gd name="T2" fmla="*/ 40 w 56"/>
                <a:gd name="T3" fmla="*/ 0 h 43"/>
                <a:gd name="T4" fmla="*/ 38 w 56"/>
                <a:gd name="T5" fmla="*/ 1 h 43"/>
                <a:gd name="T6" fmla="*/ 37 w 56"/>
                <a:gd name="T7" fmla="*/ 4 h 43"/>
                <a:gd name="T8" fmla="*/ 35 w 56"/>
                <a:gd name="T9" fmla="*/ 5 h 43"/>
                <a:gd name="T10" fmla="*/ 33 w 56"/>
                <a:gd name="T11" fmla="*/ 8 h 43"/>
                <a:gd name="T12" fmla="*/ 31 w 56"/>
                <a:gd name="T13" fmla="*/ 9 h 43"/>
                <a:gd name="T14" fmla="*/ 30 w 56"/>
                <a:gd name="T15" fmla="*/ 11 h 43"/>
                <a:gd name="T16" fmla="*/ 29 w 56"/>
                <a:gd name="T17" fmla="*/ 13 h 43"/>
                <a:gd name="T18" fmla="*/ 27 w 56"/>
                <a:gd name="T19" fmla="*/ 14 h 43"/>
                <a:gd name="T20" fmla="*/ 25 w 56"/>
                <a:gd name="T21" fmla="*/ 15 h 43"/>
                <a:gd name="T22" fmla="*/ 24 w 56"/>
                <a:gd name="T23" fmla="*/ 17 h 43"/>
                <a:gd name="T24" fmla="*/ 21 w 56"/>
                <a:gd name="T25" fmla="*/ 18 h 43"/>
                <a:gd name="T26" fmla="*/ 20 w 56"/>
                <a:gd name="T27" fmla="*/ 20 h 43"/>
                <a:gd name="T28" fmla="*/ 19 w 56"/>
                <a:gd name="T29" fmla="*/ 23 h 43"/>
                <a:gd name="T30" fmla="*/ 17 w 56"/>
                <a:gd name="T31" fmla="*/ 24 h 43"/>
                <a:gd name="T32" fmla="*/ 16 w 56"/>
                <a:gd name="T33" fmla="*/ 26 h 43"/>
                <a:gd name="T34" fmla="*/ 15 w 56"/>
                <a:gd name="T35" fmla="*/ 28 h 43"/>
                <a:gd name="T36" fmla="*/ 12 w 56"/>
                <a:gd name="T37" fmla="*/ 29 h 43"/>
                <a:gd name="T38" fmla="*/ 11 w 56"/>
                <a:gd name="T39" fmla="*/ 31 h 43"/>
                <a:gd name="T40" fmla="*/ 9 w 56"/>
                <a:gd name="T41" fmla="*/ 32 h 43"/>
                <a:gd name="T42" fmla="*/ 8 w 56"/>
                <a:gd name="T43" fmla="*/ 34 h 43"/>
                <a:gd name="T44" fmla="*/ 6 w 56"/>
                <a:gd name="T45" fmla="*/ 35 h 43"/>
                <a:gd name="T46" fmla="*/ 5 w 56"/>
                <a:gd name="T47" fmla="*/ 38 h 43"/>
                <a:gd name="T48" fmla="*/ 2 w 56"/>
                <a:gd name="T49" fmla="*/ 39 h 43"/>
                <a:gd name="T50" fmla="*/ 1 w 56"/>
                <a:gd name="T51" fmla="*/ 41 h 43"/>
                <a:gd name="T52" fmla="*/ 15 w 56"/>
                <a:gd name="T53" fmla="*/ 43 h 43"/>
                <a:gd name="T54" fmla="*/ 16 w 56"/>
                <a:gd name="T55" fmla="*/ 40 h 43"/>
                <a:gd name="T56" fmla="*/ 18 w 56"/>
                <a:gd name="T57" fmla="*/ 39 h 43"/>
                <a:gd name="T58" fmla="*/ 20 w 56"/>
                <a:gd name="T59" fmla="*/ 38 h 43"/>
                <a:gd name="T60" fmla="*/ 21 w 56"/>
                <a:gd name="T61" fmla="*/ 36 h 43"/>
                <a:gd name="T62" fmla="*/ 23 w 56"/>
                <a:gd name="T63" fmla="*/ 34 h 43"/>
                <a:gd name="T64" fmla="*/ 25 w 56"/>
                <a:gd name="T65" fmla="*/ 33 h 43"/>
                <a:gd name="T66" fmla="*/ 26 w 56"/>
                <a:gd name="T67" fmla="*/ 31 h 43"/>
                <a:gd name="T68" fmla="*/ 28 w 56"/>
                <a:gd name="T69" fmla="*/ 30 h 43"/>
                <a:gd name="T70" fmla="*/ 29 w 56"/>
                <a:gd name="T71" fmla="*/ 28 h 43"/>
                <a:gd name="T72" fmla="*/ 30 w 56"/>
                <a:gd name="T73" fmla="*/ 26 h 43"/>
                <a:gd name="T74" fmla="*/ 32 w 56"/>
                <a:gd name="T75" fmla="*/ 25 h 43"/>
                <a:gd name="T76" fmla="*/ 33 w 56"/>
                <a:gd name="T77" fmla="*/ 23 h 43"/>
                <a:gd name="T78" fmla="*/ 35 w 56"/>
                <a:gd name="T79" fmla="*/ 21 h 43"/>
                <a:gd name="T80" fmla="*/ 37 w 56"/>
                <a:gd name="T81" fmla="*/ 20 h 43"/>
                <a:gd name="T82" fmla="*/ 38 w 56"/>
                <a:gd name="T83" fmla="*/ 18 h 43"/>
                <a:gd name="T84" fmla="*/ 40 w 56"/>
                <a:gd name="T85" fmla="*/ 17 h 43"/>
                <a:gd name="T86" fmla="*/ 42 w 56"/>
                <a:gd name="T87" fmla="*/ 15 h 43"/>
                <a:gd name="T88" fmla="*/ 44 w 56"/>
                <a:gd name="T89" fmla="*/ 13 h 43"/>
                <a:gd name="T90" fmla="*/ 45 w 56"/>
                <a:gd name="T91" fmla="*/ 11 h 43"/>
                <a:gd name="T92" fmla="*/ 46 w 56"/>
                <a:gd name="T93" fmla="*/ 9 h 43"/>
                <a:gd name="T94" fmla="*/ 48 w 56"/>
                <a:gd name="T95" fmla="*/ 8 h 43"/>
                <a:gd name="T96" fmla="*/ 50 w 56"/>
                <a:gd name="T97" fmla="*/ 7 h 43"/>
                <a:gd name="T98" fmla="*/ 51 w 56"/>
                <a:gd name="T99" fmla="*/ 4 h 43"/>
                <a:gd name="T100" fmla="*/ 53 w 56"/>
                <a:gd name="T101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" h="43">
                  <a:moveTo>
                    <a:pt x="53" y="1"/>
                  </a:moveTo>
                  <a:lnTo>
                    <a:pt x="54" y="1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7" y="4"/>
                  </a:lnTo>
                  <a:lnTo>
                    <a:pt x="36" y="4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30" y="11"/>
                  </a:lnTo>
                  <a:lnTo>
                    <a:pt x="29" y="11"/>
                  </a:lnTo>
                  <a:lnTo>
                    <a:pt x="29" y="12"/>
                  </a:lnTo>
                  <a:lnTo>
                    <a:pt x="29" y="13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5" y="17"/>
                  </a:lnTo>
                  <a:lnTo>
                    <a:pt x="24" y="17"/>
                  </a:lnTo>
                  <a:lnTo>
                    <a:pt x="23" y="17"/>
                  </a:lnTo>
                  <a:lnTo>
                    <a:pt x="23" y="18"/>
                  </a:lnTo>
                  <a:lnTo>
                    <a:pt x="21" y="18"/>
                  </a:lnTo>
                  <a:lnTo>
                    <a:pt x="21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7" y="24"/>
                  </a:lnTo>
                  <a:lnTo>
                    <a:pt x="17" y="25"/>
                  </a:lnTo>
                  <a:lnTo>
                    <a:pt x="16" y="25"/>
                  </a:lnTo>
                  <a:lnTo>
                    <a:pt x="16" y="26"/>
                  </a:lnTo>
                  <a:lnTo>
                    <a:pt x="16" y="27"/>
                  </a:lnTo>
                  <a:lnTo>
                    <a:pt x="15" y="27"/>
                  </a:lnTo>
                  <a:lnTo>
                    <a:pt x="15" y="28"/>
                  </a:lnTo>
                  <a:lnTo>
                    <a:pt x="13" y="28"/>
                  </a:lnTo>
                  <a:lnTo>
                    <a:pt x="13" y="29"/>
                  </a:lnTo>
                  <a:lnTo>
                    <a:pt x="12" y="29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1" y="31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5" y="43"/>
                  </a:lnTo>
                  <a:lnTo>
                    <a:pt x="16" y="43"/>
                  </a:lnTo>
                  <a:lnTo>
                    <a:pt x="16" y="41"/>
                  </a:lnTo>
                  <a:lnTo>
                    <a:pt x="16" y="40"/>
                  </a:lnTo>
                  <a:lnTo>
                    <a:pt x="17" y="40"/>
                  </a:lnTo>
                  <a:lnTo>
                    <a:pt x="17" y="39"/>
                  </a:lnTo>
                  <a:lnTo>
                    <a:pt x="18" y="39"/>
                  </a:lnTo>
                  <a:lnTo>
                    <a:pt x="18" y="38"/>
                  </a:lnTo>
                  <a:lnTo>
                    <a:pt x="19" y="38"/>
                  </a:lnTo>
                  <a:lnTo>
                    <a:pt x="20" y="38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5"/>
                  </a:lnTo>
                  <a:lnTo>
                    <a:pt x="23" y="35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2" y="25"/>
                  </a:lnTo>
                  <a:lnTo>
                    <a:pt x="32" y="24"/>
                  </a:lnTo>
                  <a:lnTo>
                    <a:pt x="33" y="24"/>
                  </a:lnTo>
                  <a:lnTo>
                    <a:pt x="33" y="23"/>
                  </a:lnTo>
                  <a:lnTo>
                    <a:pt x="34" y="23"/>
                  </a:lnTo>
                  <a:lnTo>
                    <a:pt x="34" y="21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9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2" y="13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1"/>
                  </a:lnTo>
                  <a:lnTo>
                    <a:pt x="46" y="11"/>
                  </a:lnTo>
                  <a:lnTo>
                    <a:pt x="46" y="10"/>
                  </a:lnTo>
                  <a:lnTo>
                    <a:pt x="46" y="9"/>
                  </a:lnTo>
                  <a:lnTo>
                    <a:pt x="47" y="9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9" y="8"/>
                  </a:lnTo>
                  <a:lnTo>
                    <a:pt x="49" y="7"/>
                  </a:lnTo>
                  <a:lnTo>
                    <a:pt x="50" y="7"/>
                  </a:lnTo>
                  <a:lnTo>
                    <a:pt x="50" y="5"/>
                  </a:lnTo>
                  <a:lnTo>
                    <a:pt x="51" y="5"/>
                  </a:lnTo>
                  <a:lnTo>
                    <a:pt x="51" y="4"/>
                  </a:lnTo>
                  <a:lnTo>
                    <a:pt x="52" y="4"/>
                  </a:lnTo>
                  <a:lnTo>
                    <a:pt x="52" y="2"/>
                  </a:lnTo>
                  <a:lnTo>
                    <a:pt x="53" y="2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875">
              <a:extLst>
                <a:ext uri="{FF2B5EF4-FFF2-40B4-BE49-F238E27FC236}">
                  <a16:creationId xmlns:a16="http://schemas.microsoft.com/office/drawing/2014/main" id="{F3E035F4-8E6C-675E-A9B7-DEC58B2E7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4" y="4201"/>
              <a:ext cx="11" cy="14"/>
            </a:xfrm>
            <a:custGeom>
              <a:avLst/>
              <a:gdLst>
                <a:gd name="T0" fmla="*/ 21 w 33"/>
                <a:gd name="T1" fmla="*/ 0 h 43"/>
                <a:gd name="T2" fmla="*/ 19 w 33"/>
                <a:gd name="T3" fmla="*/ 1 h 43"/>
                <a:gd name="T4" fmla="*/ 18 w 33"/>
                <a:gd name="T5" fmla="*/ 4 h 43"/>
                <a:gd name="T6" fmla="*/ 17 w 33"/>
                <a:gd name="T7" fmla="*/ 7 h 43"/>
                <a:gd name="T8" fmla="*/ 16 w 33"/>
                <a:gd name="T9" fmla="*/ 9 h 43"/>
                <a:gd name="T10" fmla="*/ 15 w 33"/>
                <a:gd name="T11" fmla="*/ 10 h 43"/>
                <a:gd name="T12" fmla="*/ 14 w 33"/>
                <a:gd name="T13" fmla="*/ 12 h 43"/>
                <a:gd name="T14" fmla="*/ 13 w 33"/>
                <a:gd name="T15" fmla="*/ 13 h 43"/>
                <a:gd name="T16" fmla="*/ 12 w 33"/>
                <a:gd name="T17" fmla="*/ 15 h 43"/>
                <a:gd name="T18" fmla="*/ 12 w 33"/>
                <a:gd name="T19" fmla="*/ 19 h 43"/>
                <a:gd name="T20" fmla="*/ 10 w 33"/>
                <a:gd name="T21" fmla="*/ 21 h 43"/>
                <a:gd name="T22" fmla="*/ 9 w 33"/>
                <a:gd name="T23" fmla="*/ 23 h 43"/>
                <a:gd name="T24" fmla="*/ 8 w 33"/>
                <a:gd name="T25" fmla="*/ 25 h 43"/>
                <a:gd name="T26" fmla="*/ 7 w 33"/>
                <a:gd name="T27" fmla="*/ 27 h 43"/>
                <a:gd name="T28" fmla="*/ 6 w 33"/>
                <a:gd name="T29" fmla="*/ 29 h 43"/>
                <a:gd name="T30" fmla="*/ 5 w 33"/>
                <a:gd name="T31" fmla="*/ 31 h 43"/>
                <a:gd name="T32" fmla="*/ 4 w 33"/>
                <a:gd name="T33" fmla="*/ 33 h 43"/>
                <a:gd name="T34" fmla="*/ 4 w 33"/>
                <a:gd name="T35" fmla="*/ 36 h 43"/>
                <a:gd name="T36" fmla="*/ 3 w 33"/>
                <a:gd name="T37" fmla="*/ 38 h 43"/>
                <a:gd name="T38" fmla="*/ 2 w 33"/>
                <a:gd name="T39" fmla="*/ 40 h 43"/>
                <a:gd name="T40" fmla="*/ 0 w 33"/>
                <a:gd name="T41" fmla="*/ 43 h 43"/>
                <a:gd name="T42" fmla="*/ 13 w 33"/>
                <a:gd name="T43" fmla="*/ 43 h 43"/>
                <a:gd name="T44" fmla="*/ 14 w 33"/>
                <a:gd name="T45" fmla="*/ 39 h 43"/>
                <a:gd name="T46" fmla="*/ 15 w 33"/>
                <a:gd name="T47" fmla="*/ 38 h 43"/>
                <a:gd name="T48" fmla="*/ 16 w 33"/>
                <a:gd name="T49" fmla="*/ 36 h 43"/>
                <a:gd name="T50" fmla="*/ 16 w 33"/>
                <a:gd name="T51" fmla="*/ 33 h 43"/>
                <a:gd name="T52" fmla="*/ 17 w 33"/>
                <a:gd name="T53" fmla="*/ 31 h 43"/>
                <a:gd name="T54" fmla="*/ 18 w 33"/>
                <a:gd name="T55" fmla="*/ 30 h 43"/>
                <a:gd name="T56" fmla="*/ 19 w 33"/>
                <a:gd name="T57" fmla="*/ 28 h 43"/>
                <a:gd name="T58" fmla="*/ 21 w 33"/>
                <a:gd name="T59" fmla="*/ 25 h 43"/>
                <a:gd name="T60" fmla="*/ 22 w 33"/>
                <a:gd name="T61" fmla="*/ 23 h 43"/>
                <a:gd name="T62" fmla="*/ 23 w 33"/>
                <a:gd name="T63" fmla="*/ 21 h 43"/>
                <a:gd name="T64" fmla="*/ 24 w 33"/>
                <a:gd name="T65" fmla="*/ 19 h 43"/>
                <a:gd name="T66" fmla="*/ 25 w 33"/>
                <a:gd name="T67" fmla="*/ 17 h 43"/>
                <a:gd name="T68" fmla="*/ 25 w 33"/>
                <a:gd name="T69" fmla="*/ 14 h 43"/>
                <a:gd name="T70" fmla="*/ 26 w 33"/>
                <a:gd name="T71" fmla="*/ 12 h 43"/>
                <a:gd name="T72" fmla="*/ 27 w 33"/>
                <a:gd name="T73" fmla="*/ 10 h 43"/>
                <a:gd name="T74" fmla="*/ 28 w 33"/>
                <a:gd name="T75" fmla="*/ 9 h 43"/>
                <a:gd name="T76" fmla="*/ 29 w 33"/>
                <a:gd name="T77" fmla="*/ 7 h 43"/>
                <a:gd name="T78" fmla="*/ 30 w 33"/>
                <a:gd name="T79" fmla="*/ 5 h 43"/>
                <a:gd name="T80" fmla="*/ 32 w 33"/>
                <a:gd name="T81" fmla="*/ 2 h 43"/>
                <a:gd name="T82" fmla="*/ 33 w 33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43">
                  <a:moveTo>
                    <a:pt x="33" y="0"/>
                  </a:moveTo>
                  <a:lnTo>
                    <a:pt x="21" y="0"/>
                  </a:lnTo>
                  <a:lnTo>
                    <a:pt x="19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4"/>
                  </a:lnTo>
                  <a:lnTo>
                    <a:pt x="17" y="4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6" y="10"/>
                  </a:lnTo>
                  <a:lnTo>
                    <a:pt x="15" y="10"/>
                  </a:lnTo>
                  <a:lnTo>
                    <a:pt x="15" y="12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8" y="27"/>
                  </a:lnTo>
                  <a:lnTo>
                    <a:pt x="7" y="27"/>
                  </a:lnTo>
                  <a:lnTo>
                    <a:pt x="7" y="29"/>
                  </a:lnTo>
                  <a:lnTo>
                    <a:pt x="6" y="29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3" y="36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40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6" y="36"/>
                  </a:lnTo>
                  <a:lnTo>
                    <a:pt x="16" y="34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1" y="28"/>
                  </a:lnTo>
                  <a:lnTo>
                    <a:pt x="21" y="25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6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2"/>
                  </a:lnTo>
                  <a:lnTo>
                    <a:pt x="27" y="12"/>
                  </a:lnTo>
                  <a:lnTo>
                    <a:pt x="27" y="10"/>
                  </a:lnTo>
                  <a:lnTo>
                    <a:pt x="28" y="10"/>
                  </a:lnTo>
                  <a:lnTo>
                    <a:pt x="28" y="9"/>
                  </a:lnTo>
                  <a:lnTo>
                    <a:pt x="29" y="9"/>
                  </a:lnTo>
                  <a:lnTo>
                    <a:pt x="29" y="7"/>
                  </a:lnTo>
                  <a:lnTo>
                    <a:pt x="29" y="5"/>
                  </a:lnTo>
                  <a:lnTo>
                    <a:pt x="30" y="5"/>
                  </a:lnTo>
                  <a:lnTo>
                    <a:pt x="30" y="2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876">
              <a:extLst>
                <a:ext uri="{FF2B5EF4-FFF2-40B4-BE49-F238E27FC236}">
                  <a16:creationId xmlns:a16="http://schemas.microsoft.com/office/drawing/2014/main" id="{58DD6C8E-061F-EE87-05F4-743310B723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9" y="4215"/>
              <a:ext cx="16" cy="14"/>
            </a:xfrm>
            <a:custGeom>
              <a:avLst/>
              <a:gdLst>
                <a:gd name="T0" fmla="*/ 30 w 46"/>
                <a:gd name="T1" fmla="*/ 1 h 42"/>
                <a:gd name="T2" fmla="*/ 28 w 46"/>
                <a:gd name="T3" fmla="*/ 2 h 42"/>
                <a:gd name="T4" fmla="*/ 27 w 46"/>
                <a:gd name="T5" fmla="*/ 4 h 42"/>
                <a:gd name="T6" fmla="*/ 26 w 46"/>
                <a:gd name="T7" fmla="*/ 6 h 42"/>
                <a:gd name="T8" fmla="*/ 23 w 46"/>
                <a:gd name="T9" fmla="*/ 7 h 42"/>
                <a:gd name="T10" fmla="*/ 22 w 46"/>
                <a:gd name="T11" fmla="*/ 7 h 42"/>
                <a:gd name="T12" fmla="*/ 24 w 46"/>
                <a:gd name="T13" fmla="*/ 5 h 42"/>
                <a:gd name="T14" fmla="*/ 26 w 46"/>
                <a:gd name="T15" fmla="*/ 1 h 42"/>
                <a:gd name="T16" fmla="*/ 13 w 46"/>
                <a:gd name="T17" fmla="*/ 0 h 42"/>
                <a:gd name="T18" fmla="*/ 12 w 46"/>
                <a:gd name="T19" fmla="*/ 3 h 42"/>
                <a:gd name="T20" fmla="*/ 11 w 46"/>
                <a:gd name="T21" fmla="*/ 8 h 42"/>
                <a:gd name="T22" fmla="*/ 9 w 46"/>
                <a:gd name="T23" fmla="*/ 9 h 42"/>
                <a:gd name="T24" fmla="*/ 8 w 46"/>
                <a:gd name="T25" fmla="*/ 12 h 42"/>
                <a:gd name="T26" fmla="*/ 7 w 46"/>
                <a:gd name="T27" fmla="*/ 16 h 42"/>
                <a:gd name="T28" fmla="*/ 5 w 46"/>
                <a:gd name="T29" fmla="*/ 19 h 42"/>
                <a:gd name="T30" fmla="*/ 4 w 46"/>
                <a:gd name="T31" fmla="*/ 23 h 42"/>
                <a:gd name="T32" fmla="*/ 2 w 46"/>
                <a:gd name="T33" fmla="*/ 25 h 42"/>
                <a:gd name="T34" fmla="*/ 1 w 46"/>
                <a:gd name="T35" fmla="*/ 30 h 42"/>
                <a:gd name="T36" fmla="*/ 0 w 46"/>
                <a:gd name="T37" fmla="*/ 39 h 42"/>
                <a:gd name="T38" fmla="*/ 2 w 46"/>
                <a:gd name="T39" fmla="*/ 40 h 42"/>
                <a:gd name="T40" fmla="*/ 4 w 46"/>
                <a:gd name="T41" fmla="*/ 42 h 42"/>
                <a:gd name="T42" fmla="*/ 7 w 46"/>
                <a:gd name="T43" fmla="*/ 41 h 42"/>
                <a:gd name="T44" fmla="*/ 8 w 46"/>
                <a:gd name="T45" fmla="*/ 39 h 42"/>
                <a:gd name="T46" fmla="*/ 10 w 46"/>
                <a:gd name="T47" fmla="*/ 38 h 42"/>
                <a:gd name="T48" fmla="*/ 11 w 46"/>
                <a:gd name="T49" fmla="*/ 35 h 42"/>
                <a:gd name="T50" fmla="*/ 13 w 46"/>
                <a:gd name="T51" fmla="*/ 34 h 42"/>
                <a:gd name="T52" fmla="*/ 14 w 46"/>
                <a:gd name="T53" fmla="*/ 32 h 42"/>
                <a:gd name="T54" fmla="*/ 17 w 46"/>
                <a:gd name="T55" fmla="*/ 31 h 42"/>
                <a:gd name="T56" fmla="*/ 18 w 46"/>
                <a:gd name="T57" fmla="*/ 29 h 42"/>
                <a:gd name="T58" fmla="*/ 20 w 46"/>
                <a:gd name="T59" fmla="*/ 28 h 42"/>
                <a:gd name="T60" fmla="*/ 21 w 46"/>
                <a:gd name="T61" fmla="*/ 26 h 42"/>
                <a:gd name="T62" fmla="*/ 23 w 46"/>
                <a:gd name="T63" fmla="*/ 25 h 42"/>
                <a:gd name="T64" fmla="*/ 24 w 46"/>
                <a:gd name="T65" fmla="*/ 22 h 42"/>
                <a:gd name="T66" fmla="*/ 26 w 46"/>
                <a:gd name="T67" fmla="*/ 20 h 42"/>
                <a:gd name="T68" fmla="*/ 28 w 46"/>
                <a:gd name="T69" fmla="*/ 19 h 42"/>
                <a:gd name="T70" fmla="*/ 29 w 46"/>
                <a:gd name="T71" fmla="*/ 16 h 42"/>
                <a:gd name="T72" fmla="*/ 31 w 46"/>
                <a:gd name="T73" fmla="*/ 15 h 42"/>
                <a:gd name="T74" fmla="*/ 32 w 46"/>
                <a:gd name="T75" fmla="*/ 13 h 42"/>
                <a:gd name="T76" fmla="*/ 35 w 46"/>
                <a:gd name="T77" fmla="*/ 12 h 42"/>
                <a:gd name="T78" fmla="*/ 36 w 46"/>
                <a:gd name="T79" fmla="*/ 10 h 42"/>
                <a:gd name="T80" fmla="*/ 38 w 46"/>
                <a:gd name="T81" fmla="*/ 9 h 42"/>
                <a:gd name="T82" fmla="*/ 39 w 46"/>
                <a:gd name="T83" fmla="*/ 7 h 42"/>
                <a:gd name="T84" fmla="*/ 41 w 46"/>
                <a:gd name="T85" fmla="*/ 6 h 42"/>
                <a:gd name="T86" fmla="*/ 42 w 46"/>
                <a:gd name="T87" fmla="*/ 4 h 42"/>
                <a:gd name="T88" fmla="*/ 43 w 46"/>
                <a:gd name="T89" fmla="*/ 1 h 42"/>
                <a:gd name="T90" fmla="*/ 46 w 46"/>
                <a:gd name="T9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6" h="42">
                  <a:moveTo>
                    <a:pt x="31" y="0"/>
                  </a:moveTo>
                  <a:lnTo>
                    <a:pt x="30" y="0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2"/>
                  </a:lnTo>
                  <a:lnTo>
                    <a:pt x="28" y="2"/>
                  </a:lnTo>
                  <a:lnTo>
                    <a:pt x="28" y="3"/>
                  </a:lnTo>
                  <a:lnTo>
                    <a:pt x="27" y="3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5"/>
                  </a:lnTo>
                  <a:lnTo>
                    <a:pt x="26" y="6"/>
                  </a:lnTo>
                  <a:lnTo>
                    <a:pt x="24" y="6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7"/>
                  </a:lnTo>
                  <a:lnTo>
                    <a:pt x="23" y="7"/>
                  </a:lnTo>
                  <a:lnTo>
                    <a:pt x="23" y="5"/>
                  </a:lnTo>
                  <a:lnTo>
                    <a:pt x="24" y="5"/>
                  </a:lnTo>
                  <a:lnTo>
                    <a:pt x="24" y="3"/>
                  </a:lnTo>
                  <a:lnTo>
                    <a:pt x="26" y="3"/>
                  </a:lnTo>
                  <a:lnTo>
                    <a:pt x="26" y="1"/>
                  </a:lnTo>
                  <a:lnTo>
                    <a:pt x="26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1"/>
                  </a:lnTo>
                  <a:lnTo>
                    <a:pt x="13" y="3"/>
                  </a:lnTo>
                  <a:lnTo>
                    <a:pt x="12" y="3"/>
                  </a:lnTo>
                  <a:lnTo>
                    <a:pt x="12" y="5"/>
                  </a:lnTo>
                  <a:lnTo>
                    <a:pt x="11" y="5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11"/>
                  </a:lnTo>
                  <a:lnTo>
                    <a:pt x="9" y="12"/>
                  </a:lnTo>
                  <a:lnTo>
                    <a:pt x="8" y="12"/>
                  </a:lnTo>
                  <a:lnTo>
                    <a:pt x="8" y="15"/>
                  </a:lnTo>
                  <a:lnTo>
                    <a:pt x="7" y="15"/>
                  </a:lnTo>
                  <a:lnTo>
                    <a:pt x="7" y="16"/>
                  </a:lnTo>
                  <a:lnTo>
                    <a:pt x="6" y="16"/>
                  </a:lnTo>
                  <a:lnTo>
                    <a:pt x="6" y="19"/>
                  </a:lnTo>
                  <a:lnTo>
                    <a:pt x="5" y="19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3"/>
                  </a:lnTo>
                  <a:lnTo>
                    <a:pt x="3" y="23"/>
                  </a:lnTo>
                  <a:lnTo>
                    <a:pt x="3" y="25"/>
                  </a:lnTo>
                  <a:lnTo>
                    <a:pt x="2" y="25"/>
                  </a:lnTo>
                  <a:lnTo>
                    <a:pt x="2" y="28"/>
                  </a:lnTo>
                  <a:lnTo>
                    <a:pt x="1" y="28"/>
                  </a:lnTo>
                  <a:lnTo>
                    <a:pt x="1" y="30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6" y="42"/>
                  </a:lnTo>
                  <a:lnTo>
                    <a:pt x="6" y="41"/>
                  </a:lnTo>
                  <a:lnTo>
                    <a:pt x="7" y="41"/>
                  </a:lnTo>
                  <a:lnTo>
                    <a:pt x="7" y="40"/>
                  </a:lnTo>
                  <a:lnTo>
                    <a:pt x="8" y="40"/>
                  </a:lnTo>
                  <a:lnTo>
                    <a:pt x="8" y="39"/>
                  </a:lnTo>
                  <a:lnTo>
                    <a:pt x="9" y="39"/>
                  </a:lnTo>
                  <a:lnTo>
                    <a:pt x="9" y="38"/>
                  </a:lnTo>
                  <a:lnTo>
                    <a:pt x="10" y="38"/>
                  </a:lnTo>
                  <a:lnTo>
                    <a:pt x="10" y="36"/>
                  </a:lnTo>
                  <a:lnTo>
                    <a:pt x="11" y="36"/>
                  </a:lnTo>
                  <a:lnTo>
                    <a:pt x="11" y="35"/>
                  </a:lnTo>
                  <a:lnTo>
                    <a:pt x="12" y="35"/>
                  </a:lnTo>
                  <a:lnTo>
                    <a:pt x="12" y="34"/>
                  </a:lnTo>
                  <a:lnTo>
                    <a:pt x="13" y="34"/>
                  </a:lnTo>
                  <a:lnTo>
                    <a:pt x="13" y="33"/>
                  </a:lnTo>
                  <a:lnTo>
                    <a:pt x="14" y="33"/>
                  </a:lnTo>
                  <a:lnTo>
                    <a:pt x="14" y="32"/>
                  </a:lnTo>
                  <a:lnTo>
                    <a:pt x="16" y="32"/>
                  </a:lnTo>
                  <a:lnTo>
                    <a:pt x="16" y="31"/>
                  </a:lnTo>
                  <a:lnTo>
                    <a:pt x="17" y="31"/>
                  </a:lnTo>
                  <a:lnTo>
                    <a:pt x="17" y="30"/>
                  </a:lnTo>
                  <a:lnTo>
                    <a:pt x="18" y="30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6"/>
                  </a:lnTo>
                  <a:lnTo>
                    <a:pt x="22" y="26"/>
                  </a:lnTo>
                  <a:lnTo>
                    <a:pt x="22" y="25"/>
                  </a:lnTo>
                  <a:lnTo>
                    <a:pt x="23" y="25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5"/>
                  </a:lnTo>
                  <a:lnTo>
                    <a:pt x="31" y="15"/>
                  </a:lnTo>
                  <a:lnTo>
                    <a:pt x="31" y="14"/>
                  </a:lnTo>
                  <a:lnTo>
                    <a:pt x="32" y="14"/>
                  </a:lnTo>
                  <a:lnTo>
                    <a:pt x="32" y="13"/>
                  </a:lnTo>
                  <a:lnTo>
                    <a:pt x="33" y="13"/>
                  </a:lnTo>
                  <a:lnTo>
                    <a:pt x="33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6" y="11"/>
                  </a:lnTo>
                  <a:lnTo>
                    <a:pt x="36" y="10"/>
                  </a:lnTo>
                  <a:lnTo>
                    <a:pt x="37" y="10"/>
                  </a:lnTo>
                  <a:lnTo>
                    <a:pt x="37" y="9"/>
                  </a:lnTo>
                  <a:lnTo>
                    <a:pt x="38" y="9"/>
                  </a:lnTo>
                  <a:lnTo>
                    <a:pt x="38" y="8"/>
                  </a:lnTo>
                  <a:lnTo>
                    <a:pt x="39" y="8"/>
                  </a:lnTo>
                  <a:lnTo>
                    <a:pt x="39" y="7"/>
                  </a:lnTo>
                  <a:lnTo>
                    <a:pt x="40" y="7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5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3" y="4"/>
                  </a:lnTo>
                  <a:lnTo>
                    <a:pt x="43" y="2"/>
                  </a:lnTo>
                  <a:lnTo>
                    <a:pt x="43" y="1"/>
                  </a:lnTo>
                  <a:lnTo>
                    <a:pt x="44" y="1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877">
              <a:extLst>
                <a:ext uri="{FF2B5EF4-FFF2-40B4-BE49-F238E27FC236}">
                  <a16:creationId xmlns:a16="http://schemas.microsoft.com/office/drawing/2014/main" id="{ADD6FA8D-8612-67DC-BDE5-3B646887979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7" y="4187"/>
              <a:ext cx="30" cy="14"/>
            </a:xfrm>
            <a:custGeom>
              <a:avLst/>
              <a:gdLst>
                <a:gd name="T0" fmla="*/ 0 w 92"/>
                <a:gd name="T1" fmla="*/ 0 h 42"/>
                <a:gd name="T2" fmla="*/ 1 w 92"/>
                <a:gd name="T3" fmla="*/ 1 h 42"/>
                <a:gd name="T4" fmla="*/ 3 w 92"/>
                <a:gd name="T5" fmla="*/ 2 h 42"/>
                <a:gd name="T6" fmla="*/ 5 w 92"/>
                <a:gd name="T7" fmla="*/ 3 h 42"/>
                <a:gd name="T8" fmla="*/ 6 w 92"/>
                <a:gd name="T9" fmla="*/ 4 h 42"/>
                <a:gd name="T10" fmla="*/ 7 w 92"/>
                <a:gd name="T11" fmla="*/ 5 h 42"/>
                <a:gd name="T12" fmla="*/ 8 w 92"/>
                <a:gd name="T13" fmla="*/ 8 h 42"/>
                <a:gd name="T14" fmla="*/ 9 w 92"/>
                <a:gd name="T15" fmla="*/ 9 h 42"/>
                <a:gd name="T16" fmla="*/ 10 w 92"/>
                <a:gd name="T17" fmla="*/ 10 h 42"/>
                <a:gd name="T18" fmla="*/ 11 w 92"/>
                <a:gd name="T19" fmla="*/ 11 h 42"/>
                <a:gd name="T20" fmla="*/ 12 w 92"/>
                <a:gd name="T21" fmla="*/ 12 h 42"/>
                <a:gd name="T22" fmla="*/ 13 w 92"/>
                <a:gd name="T23" fmla="*/ 13 h 42"/>
                <a:gd name="T24" fmla="*/ 14 w 92"/>
                <a:gd name="T25" fmla="*/ 14 h 42"/>
                <a:gd name="T26" fmla="*/ 15 w 92"/>
                <a:gd name="T27" fmla="*/ 15 h 42"/>
                <a:gd name="T28" fmla="*/ 16 w 92"/>
                <a:gd name="T29" fmla="*/ 16 h 42"/>
                <a:gd name="T30" fmla="*/ 17 w 92"/>
                <a:gd name="T31" fmla="*/ 17 h 42"/>
                <a:gd name="T32" fmla="*/ 18 w 92"/>
                <a:gd name="T33" fmla="*/ 18 h 42"/>
                <a:gd name="T34" fmla="*/ 19 w 92"/>
                <a:gd name="T35" fmla="*/ 19 h 42"/>
                <a:gd name="T36" fmla="*/ 20 w 92"/>
                <a:gd name="T37" fmla="*/ 20 h 42"/>
                <a:gd name="T38" fmla="*/ 22 w 92"/>
                <a:gd name="T39" fmla="*/ 21 h 42"/>
                <a:gd name="T40" fmla="*/ 24 w 92"/>
                <a:gd name="T41" fmla="*/ 23 h 42"/>
                <a:gd name="T42" fmla="*/ 25 w 92"/>
                <a:gd name="T43" fmla="*/ 24 h 42"/>
                <a:gd name="T44" fmla="*/ 26 w 92"/>
                <a:gd name="T45" fmla="*/ 25 h 42"/>
                <a:gd name="T46" fmla="*/ 27 w 92"/>
                <a:gd name="T47" fmla="*/ 27 h 42"/>
                <a:gd name="T48" fmla="*/ 28 w 92"/>
                <a:gd name="T49" fmla="*/ 28 h 42"/>
                <a:gd name="T50" fmla="*/ 29 w 92"/>
                <a:gd name="T51" fmla="*/ 30 h 42"/>
                <a:gd name="T52" fmla="*/ 30 w 92"/>
                <a:gd name="T53" fmla="*/ 31 h 42"/>
                <a:gd name="T54" fmla="*/ 31 w 92"/>
                <a:gd name="T55" fmla="*/ 32 h 42"/>
                <a:gd name="T56" fmla="*/ 32 w 92"/>
                <a:gd name="T57" fmla="*/ 33 h 42"/>
                <a:gd name="T58" fmla="*/ 33 w 92"/>
                <a:gd name="T59" fmla="*/ 34 h 42"/>
                <a:gd name="T60" fmla="*/ 34 w 92"/>
                <a:gd name="T61" fmla="*/ 35 h 42"/>
                <a:gd name="T62" fmla="*/ 35 w 92"/>
                <a:gd name="T63" fmla="*/ 36 h 42"/>
                <a:gd name="T64" fmla="*/ 36 w 92"/>
                <a:gd name="T65" fmla="*/ 37 h 42"/>
                <a:gd name="T66" fmla="*/ 37 w 92"/>
                <a:gd name="T67" fmla="*/ 38 h 42"/>
                <a:gd name="T68" fmla="*/ 38 w 92"/>
                <a:gd name="T69" fmla="*/ 39 h 42"/>
                <a:gd name="T70" fmla="*/ 38 w 92"/>
                <a:gd name="T71" fmla="*/ 41 h 42"/>
                <a:gd name="T72" fmla="*/ 39 w 92"/>
                <a:gd name="T73" fmla="*/ 42 h 42"/>
                <a:gd name="T74" fmla="*/ 92 w 92"/>
                <a:gd name="T75" fmla="*/ 41 h 42"/>
                <a:gd name="T76" fmla="*/ 91 w 92"/>
                <a:gd name="T77" fmla="*/ 39 h 42"/>
                <a:gd name="T78" fmla="*/ 90 w 92"/>
                <a:gd name="T79" fmla="*/ 38 h 42"/>
                <a:gd name="T80" fmla="*/ 89 w 92"/>
                <a:gd name="T81" fmla="*/ 35 h 42"/>
                <a:gd name="T82" fmla="*/ 88 w 92"/>
                <a:gd name="T83" fmla="*/ 34 h 42"/>
                <a:gd name="T84" fmla="*/ 88 w 92"/>
                <a:gd name="T85" fmla="*/ 30 h 42"/>
                <a:gd name="T86" fmla="*/ 87 w 92"/>
                <a:gd name="T87" fmla="*/ 28 h 42"/>
                <a:gd name="T88" fmla="*/ 86 w 92"/>
                <a:gd name="T89" fmla="*/ 25 h 42"/>
                <a:gd name="T90" fmla="*/ 85 w 92"/>
                <a:gd name="T91" fmla="*/ 24 h 42"/>
                <a:gd name="T92" fmla="*/ 84 w 92"/>
                <a:gd name="T93" fmla="*/ 21 h 42"/>
                <a:gd name="T94" fmla="*/ 82 w 92"/>
                <a:gd name="T95" fmla="*/ 20 h 42"/>
                <a:gd name="T96" fmla="*/ 81 w 92"/>
                <a:gd name="T97" fmla="*/ 18 h 42"/>
                <a:gd name="T98" fmla="*/ 81 w 92"/>
                <a:gd name="T99" fmla="*/ 15 h 42"/>
                <a:gd name="T100" fmla="*/ 80 w 92"/>
                <a:gd name="T101" fmla="*/ 13 h 42"/>
                <a:gd name="T102" fmla="*/ 78 w 92"/>
                <a:gd name="T103" fmla="*/ 12 h 42"/>
                <a:gd name="T104" fmla="*/ 77 w 92"/>
                <a:gd name="T105" fmla="*/ 9 h 42"/>
                <a:gd name="T106" fmla="*/ 76 w 92"/>
                <a:gd name="T107" fmla="*/ 6 h 42"/>
                <a:gd name="T108" fmla="*/ 75 w 92"/>
                <a:gd name="T109" fmla="*/ 4 h 42"/>
                <a:gd name="T110" fmla="*/ 74 w 92"/>
                <a:gd name="T111" fmla="*/ 3 h 42"/>
                <a:gd name="T112" fmla="*/ 73 w 92"/>
                <a:gd name="T113" fmla="*/ 1 h 42"/>
                <a:gd name="T114" fmla="*/ 72 w 92"/>
                <a:gd name="T11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2" h="42">
                  <a:moveTo>
                    <a:pt x="7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7" y="4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8" y="41"/>
                  </a:lnTo>
                  <a:lnTo>
                    <a:pt x="39" y="41"/>
                  </a:lnTo>
                  <a:lnTo>
                    <a:pt x="39" y="42"/>
                  </a:lnTo>
                  <a:lnTo>
                    <a:pt x="92" y="42"/>
                  </a:lnTo>
                  <a:lnTo>
                    <a:pt x="92" y="41"/>
                  </a:lnTo>
                  <a:lnTo>
                    <a:pt x="92" y="39"/>
                  </a:lnTo>
                  <a:lnTo>
                    <a:pt x="91" y="39"/>
                  </a:lnTo>
                  <a:lnTo>
                    <a:pt x="91" y="38"/>
                  </a:lnTo>
                  <a:lnTo>
                    <a:pt x="90" y="38"/>
                  </a:lnTo>
                  <a:lnTo>
                    <a:pt x="90" y="35"/>
                  </a:lnTo>
                  <a:lnTo>
                    <a:pt x="89" y="35"/>
                  </a:lnTo>
                  <a:lnTo>
                    <a:pt x="89" y="34"/>
                  </a:lnTo>
                  <a:lnTo>
                    <a:pt x="88" y="34"/>
                  </a:lnTo>
                  <a:lnTo>
                    <a:pt x="88" y="32"/>
                  </a:lnTo>
                  <a:lnTo>
                    <a:pt x="88" y="30"/>
                  </a:lnTo>
                  <a:lnTo>
                    <a:pt x="87" y="30"/>
                  </a:lnTo>
                  <a:lnTo>
                    <a:pt x="87" y="28"/>
                  </a:lnTo>
                  <a:lnTo>
                    <a:pt x="86" y="28"/>
                  </a:lnTo>
                  <a:lnTo>
                    <a:pt x="86" y="25"/>
                  </a:lnTo>
                  <a:lnTo>
                    <a:pt x="85" y="25"/>
                  </a:lnTo>
                  <a:lnTo>
                    <a:pt x="85" y="24"/>
                  </a:lnTo>
                  <a:lnTo>
                    <a:pt x="84" y="24"/>
                  </a:lnTo>
                  <a:lnTo>
                    <a:pt x="84" y="21"/>
                  </a:lnTo>
                  <a:lnTo>
                    <a:pt x="84" y="20"/>
                  </a:lnTo>
                  <a:lnTo>
                    <a:pt x="82" y="20"/>
                  </a:lnTo>
                  <a:lnTo>
                    <a:pt x="82" y="18"/>
                  </a:lnTo>
                  <a:lnTo>
                    <a:pt x="81" y="18"/>
                  </a:lnTo>
                  <a:lnTo>
                    <a:pt x="81" y="17"/>
                  </a:lnTo>
                  <a:lnTo>
                    <a:pt x="81" y="15"/>
                  </a:lnTo>
                  <a:lnTo>
                    <a:pt x="80" y="15"/>
                  </a:lnTo>
                  <a:lnTo>
                    <a:pt x="80" y="13"/>
                  </a:lnTo>
                  <a:lnTo>
                    <a:pt x="78" y="13"/>
                  </a:lnTo>
                  <a:lnTo>
                    <a:pt x="78" y="12"/>
                  </a:lnTo>
                  <a:lnTo>
                    <a:pt x="77" y="12"/>
                  </a:lnTo>
                  <a:lnTo>
                    <a:pt x="77" y="9"/>
                  </a:lnTo>
                  <a:lnTo>
                    <a:pt x="76" y="9"/>
                  </a:lnTo>
                  <a:lnTo>
                    <a:pt x="76" y="6"/>
                  </a:lnTo>
                  <a:lnTo>
                    <a:pt x="76" y="4"/>
                  </a:lnTo>
                  <a:lnTo>
                    <a:pt x="75" y="4"/>
                  </a:lnTo>
                  <a:lnTo>
                    <a:pt x="75" y="3"/>
                  </a:lnTo>
                  <a:lnTo>
                    <a:pt x="74" y="3"/>
                  </a:lnTo>
                  <a:lnTo>
                    <a:pt x="74" y="1"/>
                  </a:lnTo>
                  <a:lnTo>
                    <a:pt x="73" y="1"/>
                  </a:lnTo>
                  <a:lnTo>
                    <a:pt x="73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878">
              <a:extLst>
                <a:ext uri="{FF2B5EF4-FFF2-40B4-BE49-F238E27FC236}">
                  <a16:creationId xmlns:a16="http://schemas.microsoft.com/office/drawing/2014/main" id="{7AF40FAB-7EAD-8DB3-0FC6-5582045F0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3" y="4173"/>
              <a:ext cx="38" cy="14"/>
            </a:xfrm>
            <a:custGeom>
              <a:avLst/>
              <a:gdLst>
                <a:gd name="T0" fmla="*/ 113 w 113"/>
                <a:gd name="T1" fmla="*/ 41 h 43"/>
                <a:gd name="T2" fmla="*/ 112 w 113"/>
                <a:gd name="T3" fmla="*/ 39 h 43"/>
                <a:gd name="T4" fmla="*/ 111 w 113"/>
                <a:gd name="T5" fmla="*/ 37 h 43"/>
                <a:gd name="T6" fmla="*/ 110 w 113"/>
                <a:gd name="T7" fmla="*/ 35 h 43"/>
                <a:gd name="T8" fmla="*/ 109 w 113"/>
                <a:gd name="T9" fmla="*/ 34 h 43"/>
                <a:gd name="T10" fmla="*/ 109 w 113"/>
                <a:gd name="T11" fmla="*/ 29 h 43"/>
                <a:gd name="T12" fmla="*/ 108 w 113"/>
                <a:gd name="T13" fmla="*/ 27 h 43"/>
                <a:gd name="T14" fmla="*/ 107 w 113"/>
                <a:gd name="T15" fmla="*/ 26 h 43"/>
                <a:gd name="T16" fmla="*/ 106 w 113"/>
                <a:gd name="T17" fmla="*/ 23 h 43"/>
                <a:gd name="T18" fmla="*/ 105 w 113"/>
                <a:gd name="T19" fmla="*/ 22 h 43"/>
                <a:gd name="T20" fmla="*/ 104 w 113"/>
                <a:gd name="T21" fmla="*/ 20 h 43"/>
                <a:gd name="T22" fmla="*/ 103 w 113"/>
                <a:gd name="T23" fmla="*/ 18 h 43"/>
                <a:gd name="T24" fmla="*/ 102 w 113"/>
                <a:gd name="T25" fmla="*/ 17 h 43"/>
                <a:gd name="T26" fmla="*/ 100 w 113"/>
                <a:gd name="T27" fmla="*/ 15 h 43"/>
                <a:gd name="T28" fmla="*/ 99 w 113"/>
                <a:gd name="T29" fmla="*/ 14 h 43"/>
                <a:gd name="T30" fmla="*/ 98 w 113"/>
                <a:gd name="T31" fmla="*/ 9 h 43"/>
                <a:gd name="T32" fmla="*/ 97 w 113"/>
                <a:gd name="T33" fmla="*/ 8 h 43"/>
                <a:gd name="T34" fmla="*/ 96 w 113"/>
                <a:gd name="T35" fmla="*/ 6 h 43"/>
                <a:gd name="T36" fmla="*/ 96 w 113"/>
                <a:gd name="T37" fmla="*/ 3 h 43"/>
                <a:gd name="T38" fmla="*/ 95 w 113"/>
                <a:gd name="T39" fmla="*/ 1 h 43"/>
                <a:gd name="T40" fmla="*/ 94 w 113"/>
                <a:gd name="T41" fmla="*/ 0 h 43"/>
                <a:gd name="T42" fmla="*/ 0 w 113"/>
                <a:gd name="T43" fmla="*/ 1 h 43"/>
                <a:gd name="T44" fmla="*/ 2 w 113"/>
                <a:gd name="T45" fmla="*/ 1 h 43"/>
                <a:gd name="T46" fmla="*/ 3 w 113"/>
                <a:gd name="T47" fmla="*/ 2 h 43"/>
                <a:gd name="T48" fmla="*/ 4 w 113"/>
                <a:gd name="T49" fmla="*/ 3 h 43"/>
                <a:gd name="T50" fmla="*/ 6 w 113"/>
                <a:gd name="T51" fmla="*/ 4 h 43"/>
                <a:gd name="T52" fmla="*/ 7 w 113"/>
                <a:gd name="T53" fmla="*/ 5 h 43"/>
                <a:gd name="T54" fmla="*/ 8 w 113"/>
                <a:gd name="T55" fmla="*/ 6 h 43"/>
                <a:gd name="T56" fmla="*/ 9 w 113"/>
                <a:gd name="T57" fmla="*/ 7 h 43"/>
                <a:gd name="T58" fmla="*/ 10 w 113"/>
                <a:gd name="T59" fmla="*/ 8 h 43"/>
                <a:gd name="T60" fmla="*/ 11 w 113"/>
                <a:gd name="T61" fmla="*/ 9 h 43"/>
                <a:gd name="T62" fmla="*/ 12 w 113"/>
                <a:gd name="T63" fmla="*/ 10 h 43"/>
                <a:gd name="T64" fmla="*/ 13 w 113"/>
                <a:gd name="T65" fmla="*/ 13 h 43"/>
                <a:gd name="T66" fmla="*/ 14 w 113"/>
                <a:gd name="T67" fmla="*/ 14 h 43"/>
                <a:gd name="T68" fmla="*/ 15 w 113"/>
                <a:gd name="T69" fmla="*/ 15 h 43"/>
                <a:gd name="T70" fmla="*/ 16 w 113"/>
                <a:gd name="T71" fmla="*/ 17 h 43"/>
                <a:gd name="T72" fmla="*/ 17 w 113"/>
                <a:gd name="T73" fmla="*/ 18 h 43"/>
                <a:gd name="T74" fmla="*/ 18 w 113"/>
                <a:gd name="T75" fmla="*/ 19 h 43"/>
                <a:gd name="T76" fmla="*/ 19 w 113"/>
                <a:gd name="T77" fmla="*/ 20 h 43"/>
                <a:gd name="T78" fmla="*/ 20 w 113"/>
                <a:gd name="T79" fmla="*/ 21 h 43"/>
                <a:gd name="T80" fmla="*/ 21 w 113"/>
                <a:gd name="T81" fmla="*/ 22 h 43"/>
                <a:gd name="T82" fmla="*/ 22 w 113"/>
                <a:gd name="T83" fmla="*/ 23 h 43"/>
                <a:gd name="T84" fmla="*/ 23 w 113"/>
                <a:gd name="T85" fmla="*/ 24 h 43"/>
                <a:gd name="T86" fmla="*/ 25 w 113"/>
                <a:gd name="T87" fmla="*/ 25 h 43"/>
                <a:gd name="T88" fmla="*/ 26 w 113"/>
                <a:gd name="T89" fmla="*/ 26 h 43"/>
                <a:gd name="T90" fmla="*/ 28 w 113"/>
                <a:gd name="T91" fmla="*/ 26 h 43"/>
                <a:gd name="T92" fmla="*/ 29 w 113"/>
                <a:gd name="T93" fmla="*/ 27 h 43"/>
                <a:gd name="T94" fmla="*/ 29 w 113"/>
                <a:gd name="T95" fmla="*/ 29 h 43"/>
                <a:gd name="T96" fmla="*/ 30 w 113"/>
                <a:gd name="T97" fmla="*/ 30 h 43"/>
                <a:gd name="T98" fmla="*/ 31 w 113"/>
                <a:gd name="T99" fmla="*/ 32 h 43"/>
                <a:gd name="T100" fmla="*/ 32 w 113"/>
                <a:gd name="T101" fmla="*/ 33 h 43"/>
                <a:gd name="T102" fmla="*/ 33 w 113"/>
                <a:gd name="T103" fmla="*/ 34 h 43"/>
                <a:gd name="T104" fmla="*/ 34 w 113"/>
                <a:gd name="T105" fmla="*/ 35 h 43"/>
                <a:gd name="T106" fmla="*/ 35 w 113"/>
                <a:gd name="T107" fmla="*/ 36 h 43"/>
                <a:gd name="T108" fmla="*/ 36 w 113"/>
                <a:gd name="T109" fmla="*/ 37 h 43"/>
                <a:gd name="T110" fmla="*/ 37 w 113"/>
                <a:gd name="T111" fmla="*/ 38 h 43"/>
                <a:gd name="T112" fmla="*/ 38 w 113"/>
                <a:gd name="T113" fmla="*/ 39 h 43"/>
                <a:gd name="T114" fmla="*/ 39 w 113"/>
                <a:gd name="T115" fmla="*/ 40 h 43"/>
                <a:gd name="T116" fmla="*/ 40 w 113"/>
                <a:gd name="T117" fmla="*/ 41 h 43"/>
                <a:gd name="T118" fmla="*/ 41 w 113"/>
                <a:gd name="T119" fmla="*/ 42 h 43"/>
                <a:gd name="T120" fmla="*/ 113 w 113"/>
                <a:gd name="T121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3" h="43">
                  <a:moveTo>
                    <a:pt x="113" y="43"/>
                  </a:moveTo>
                  <a:lnTo>
                    <a:pt x="113" y="41"/>
                  </a:lnTo>
                  <a:lnTo>
                    <a:pt x="113" y="39"/>
                  </a:lnTo>
                  <a:lnTo>
                    <a:pt x="112" y="39"/>
                  </a:lnTo>
                  <a:lnTo>
                    <a:pt x="112" y="37"/>
                  </a:lnTo>
                  <a:lnTo>
                    <a:pt x="111" y="37"/>
                  </a:lnTo>
                  <a:lnTo>
                    <a:pt x="111" y="35"/>
                  </a:lnTo>
                  <a:lnTo>
                    <a:pt x="110" y="35"/>
                  </a:lnTo>
                  <a:lnTo>
                    <a:pt x="110" y="34"/>
                  </a:lnTo>
                  <a:lnTo>
                    <a:pt x="109" y="34"/>
                  </a:lnTo>
                  <a:lnTo>
                    <a:pt x="109" y="32"/>
                  </a:lnTo>
                  <a:lnTo>
                    <a:pt x="109" y="29"/>
                  </a:lnTo>
                  <a:lnTo>
                    <a:pt x="108" y="29"/>
                  </a:lnTo>
                  <a:lnTo>
                    <a:pt x="108" y="27"/>
                  </a:lnTo>
                  <a:lnTo>
                    <a:pt x="107" y="27"/>
                  </a:lnTo>
                  <a:lnTo>
                    <a:pt x="107" y="26"/>
                  </a:lnTo>
                  <a:lnTo>
                    <a:pt x="106" y="26"/>
                  </a:lnTo>
                  <a:lnTo>
                    <a:pt x="106" y="23"/>
                  </a:lnTo>
                  <a:lnTo>
                    <a:pt x="105" y="23"/>
                  </a:lnTo>
                  <a:lnTo>
                    <a:pt x="105" y="22"/>
                  </a:lnTo>
                  <a:lnTo>
                    <a:pt x="104" y="22"/>
                  </a:lnTo>
                  <a:lnTo>
                    <a:pt x="104" y="20"/>
                  </a:lnTo>
                  <a:lnTo>
                    <a:pt x="103" y="20"/>
                  </a:lnTo>
                  <a:lnTo>
                    <a:pt x="103" y="18"/>
                  </a:lnTo>
                  <a:lnTo>
                    <a:pt x="102" y="18"/>
                  </a:lnTo>
                  <a:lnTo>
                    <a:pt x="102" y="17"/>
                  </a:lnTo>
                  <a:lnTo>
                    <a:pt x="100" y="17"/>
                  </a:lnTo>
                  <a:lnTo>
                    <a:pt x="100" y="15"/>
                  </a:lnTo>
                  <a:lnTo>
                    <a:pt x="100" y="14"/>
                  </a:lnTo>
                  <a:lnTo>
                    <a:pt x="99" y="14"/>
                  </a:lnTo>
                  <a:lnTo>
                    <a:pt x="99" y="9"/>
                  </a:lnTo>
                  <a:lnTo>
                    <a:pt x="98" y="9"/>
                  </a:lnTo>
                  <a:lnTo>
                    <a:pt x="98" y="8"/>
                  </a:lnTo>
                  <a:lnTo>
                    <a:pt x="97" y="8"/>
                  </a:lnTo>
                  <a:lnTo>
                    <a:pt x="97" y="6"/>
                  </a:lnTo>
                  <a:lnTo>
                    <a:pt x="96" y="6"/>
                  </a:lnTo>
                  <a:lnTo>
                    <a:pt x="96" y="5"/>
                  </a:lnTo>
                  <a:lnTo>
                    <a:pt x="96" y="3"/>
                  </a:lnTo>
                  <a:lnTo>
                    <a:pt x="95" y="3"/>
                  </a:lnTo>
                  <a:lnTo>
                    <a:pt x="95" y="1"/>
                  </a:lnTo>
                  <a:lnTo>
                    <a:pt x="94" y="1"/>
                  </a:lnTo>
                  <a:lnTo>
                    <a:pt x="94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7"/>
                  </a:lnTo>
                  <a:lnTo>
                    <a:pt x="9" y="7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7"/>
                  </a:lnTo>
                  <a:lnTo>
                    <a:pt x="29" y="27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113" y="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879">
              <a:extLst>
                <a:ext uri="{FF2B5EF4-FFF2-40B4-BE49-F238E27FC236}">
                  <a16:creationId xmlns:a16="http://schemas.microsoft.com/office/drawing/2014/main" id="{FACD22B9-3089-527F-4168-550B9E66C6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0" y="4201"/>
              <a:ext cx="24" cy="14"/>
            </a:xfrm>
            <a:custGeom>
              <a:avLst/>
              <a:gdLst>
                <a:gd name="T0" fmla="*/ 53 w 73"/>
                <a:gd name="T1" fmla="*/ 0 h 43"/>
                <a:gd name="T2" fmla="*/ 1 w 73"/>
                <a:gd name="T3" fmla="*/ 0 h 43"/>
                <a:gd name="T4" fmla="*/ 3 w 73"/>
                <a:gd name="T5" fmla="*/ 1 h 43"/>
                <a:gd name="T6" fmla="*/ 4 w 73"/>
                <a:gd name="T7" fmla="*/ 2 h 43"/>
                <a:gd name="T8" fmla="*/ 5 w 73"/>
                <a:gd name="T9" fmla="*/ 4 h 43"/>
                <a:gd name="T10" fmla="*/ 6 w 73"/>
                <a:gd name="T11" fmla="*/ 5 h 43"/>
                <a:gd name="T12" fmla="*/ 8 w 73"/>
                <a:gd name="T13" fmla="*/ 5 h 43"/>
                <a:gd name="T14" fmla="*/ 8 w 73"/>
                <a:gd name="T15" fmla="*/ 8 h 43"/>
                <a:gd name="T16" fmla="*/ 9 w 73"/>
                <a:gd name="T17" fmla="*/ 9 h 43"/>
                <a:gd name="T18" fmla="*/ 11 w 73"/>
                <a:gd name="T19" fmla="*/ 9 h 43"/>
                <a:gd name="T20" fmla="*/ 12 w 73"/>
                <a:gd name="T21" fmla="*/ 10 h 43"/>
                <a:gd name="T22" fmla="*/ 12 w 73"/>
                <a:gd name="T23" fmla="*/ 13 h 43"/>
                <a:gd name="T24" fmla="*/ 14 w 73"/>
                <a:gd name="T25" fmla="*/ 13 h 43"/>
                <a:gd name="T26" fmla="*/ 15 w 73"/>
                <a:gd name="T27" fmla="*/ 14 h 43"/>
                <a:gd name="T28" fmla="*/ 16 w 73"/>
                <a:gd name="T29" fmla="*/ 15 h 43"/>
                <a:gd name="T30" fmla="*/ 16 w 73"/>
                <a:gd name="T31" fmla="*/ 17 h 43"/>
                <a:gd name="T32" fmla="*/ 18 w 73"/>
                <a:gd name="T33" fmla="*/ 17 h 43"/>
                <a:gd name="T34" fmla="*/ 19 w 73"/>
                <a:gd name="T35" fmla="*/ 18 h 43"/>
                <a:gd name="T36" fmla="*/ 20 w 73"/>
                <a:gd name="T37" fmla="*/ 19 h 43"/>
                <a:gd name="T38" fmla="*/ 20 w 73"/>
                <a:gd name="T39" fmla="*/ 21 h 43"/>
                <a:gd name="T40" fmla="*/ 23 w 73"/>
                <a:gd name="T41" fmla="*/ 21 h 43"/>
                <a:gd name="T42" fmla="*/ 24 w 73"/>
                <a:gd name="T43" fmla="*/ 23 h 43"/>
                <a:gd name="T44" fmla="*/ 25 w 73"/>
                <a:gd name="T45" fmla="*/ 24 h 43"/>
                <a:gd name="T46" fmla="*/ 26 w 73"/>
                <a:gd name="T47" fmla="*/ 25 h 43"/>
                <a:gd name="T48" fmla="*/ 27 w 73"/>
                <a:gd name="T49" fmla="*/ 26 h 43"/>
                <a:gd name="T50" fmla="*/ 28 w 73"/>
                <a:gd name="T51" fmla="*/ 27 h 43"/>
                <a:gd name="T52" fmla="*/ 29 w 73"/>
                <a:gd name="T53" fmla="*/ 29 h 43"/>
                <a:gd name="T54" fmla="*/ 30 w 73"/>
                <a:gd name="T55" fmla="*/ 30 h 43"/>
                <a:gd name="T56" fmla="*/ 31 w 73"/>
                <a:gd name="T57" fmla="*/ 31 h 43"/>
                <a:gd name="T58" fmla="*/ 32 w 73"/>
                <a:gd name="T59" fmla="*/ 32 h 43"/>
                <a:gd name="T60" fmla="*/ 33 w 73"/>
                <a:gd name="T61" fmla="*/ 33 h 43"/>
                <a:gd name="T62" fmla="*/ 34 w 73"/>
                <a:gd name="T63" fmla="*/ 34 h 43"/>
                <a:gd name="T64" fmla="*/ 35 w 73"/>
                <a:gd name="T65" fmla="*/ 35 h 43"/>
                <a:gd name="T66" fmla="*/ 36 w 73"/>
                <a:gd name="T67" fmla="*/ 36 h 43"/>
                <a:gd name="T68" fmla="*/ 37 w 73"/>
                <a:gd name="T69" fmla="*/ 37 h 43"/>
                <a:gd name="T70" fmla="*/ 38 w 73"/>
                <a:gd name="T71" fmla="*/ 38 h 43"/>
                <a:gd name="T72" fmla="*/ 39 w 73"/>
                <a:gd name="T73" fmla="*/ 39 h 43"/>
                <a:gd name="T74" fmla="*/ 41 w 73"/>
                <a:gd name="T75" fmla="*/ 40 h 43"/>
                <a:gd name="T76" fmla="*/ 42 w 73"/>
                <a:gd name="T77" fmla="*/ 41 h 43"/>
                <a:gd name="T78" fmla="*/ 73 w 73"/>
                <a:gd name="T79" fmla="*/ 43 h 43"/>
                <a:gd name="T80" fmla="*/ 72 w 73"/>
                <a:gd name="T81" fmla="*/ 41 h 43"/>
                <a:gd name="T82" fmla="*/ 71 w 73"/>
                <a:gd name="T83" fmla="*/ 39 h 43"/>
                <a:gd name="T84" fmla="*/ 70 w 73"/>
                <a:gd name="T85" fmla="*/ 37 h 43"/>
                <a:gd name="T86" fmla="*/ 70 w 73"/>
                <a:gd name="T87" fmla="*/ 34 h 43"/>
                <a:gd name="T88" fmla="*/ 69 w 73"/>
                <a:gd name="T89" fmla="*/ 32 h 43"/>
                <a:gd name="T90" fmla="*/ 68 w 73"/>
                <a:gd name="T91" fmla="*/ 30 h 43"/>
                <a:gd name="T92" fmla="*/ 67 w 73"/>
                <a:gd name="T93" fmla="*/ 28 h 43"/>
                <a:gd name="T94" fmla="*/ 66 w 73"/>
                <a:gd name="T95" fmla="*/ 26 h 43"/>
                <a:gd name="T96" fmla="*/ 65 w 73"/>
                <a:gd name="T97" fmla="*/ 24 h 43"/>
                <a:gd name="T98" fmla="*/ 63 w 73"/>
                <a:gd name="T99" fmla="*/ 21 h 43"/>
                <a:gd name="T100" fmla="*/ 62 w 73"/>
                <a:gd name="T101" fmla="*/ 20 h 43"/>
                <a:gd name="T102" fmla="*/ 62 w 73"/>
                <a:gd name="T103" fmla="*/ 16 h 43"/>
                <a:gd name="T104" fmla="*/ 61 w 73"/>
                <a:gd name="T105" fmla="*/ 14 h 43"/>
                <a:gd name="T106" fmla="*/ 60 w 73"/>
                <a:gd name="T107" fmla="*/ 13 h 43"/>
                <a:gd name="T108" fmla="*/ 58 w 73"/>
                <a:gd name="T109" fmla="*/ 11 h 43"/>
                <a:gd name="T110" fmla="*/ 57 w 73"/>
                <a:gd name="T111" fmla="*/ 9 h 43"/>
                <a:gd name="T112" fmla="*/ 56 w 73"/>
                <a:gd name="T113" fmla="*/ 8 h 43"/>
                <a:gd name="T114" fmla="*/ 55 w 73"/>
                <a:gd name="T115" fmla="*/ 5 h 43"/>
                <a:gd name="T116" fmla="*/ 54 w 73"/>
                <a:gd name="T11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3" h="43">
                  <a:moveTo>
                    <a:pt x="54" y="0"/>
                  </a:moveTo>
                  <a:lnTo>
                    <a:pt x="53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3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9" y="18"/>
                  </a:lnTo>
                  <a:lnTo>
                    <a:pt x="19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7" y="26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1" y="31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8" y="38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1" y="40"/>
                  </a:lnTo>
                  <a:lnTo>
                    <a:pt x="41" y="41"/>
                  </a:lnTo>
                  <a:lnTo>
                    <a:pt x="42" y="41"/>
                  </a:lnTo>
                  <a:lnTo>
                    <a:pt x="42" y="43"/>
                  </a:lnTo>
                  <a:lnTo>
                    <a:pt x="73" y="43"/>
                  </a:lnTo>
                  <a:lnTo>
                    <a:pt x="73" y="41"/>
                  </a:lnTo>
                  <a:lnTo>
                    <a:pt x="72" y="41"/>
                  </a:lnTo>
                  <a:lnTo>
                    <a:pt x="72" y="39"/>
                  </a:lnTo>
                  <a:lnTo>
                    <a:pt x="71" y="39"/>
                  </a:lnTo>
                  <a:lnTo>
                    <a:pt x="71" y="37"/>
                  </a:lnTo>
                  <a:lnTo>
                    <a:pt x="70" y="37"/>
                  </a:lnTo>
                  <a:lnTo>
                    <a:pt x="70" y="35"/>
                  </a:lnTo>
                  <a:lnTo>
                    <a:pt x="70" y="34"/>
                  </a:lnTo>
                  <a:lnTo>
                    <a:pt x="69" y="34"/>
                  </a:lnTo>
                  <a:lnTo>
                    <a:pt x="69" y="32"/>
                  </a:lnTo>
                  <a:lnTo>
                    <a:pt x="68" y="32"/>
                  </a:lnTo>
                  <a:lnTo>
                    <a:pt x="68" y="30"/>
                  </a:lnTo>
                  <a:lnTo>
                    <a:pt x="67" y="30"/>
                  </a:lnTo>
                  <a:lnTo>
                    <a:pt x="67" y="28"/>
                  </a:lnTo>
                  <a:lnTo>
                    <a:pt x="66" y="28"/>
                  </a:lnTo>
                  <a:lnTo>
                    <a:pt x="66" y="26"/>
                  </a:lnTo>
                  <a:lnTo>
                    <a:pt x="66" y="24"/>
                  </a:lnTo>
                  <a:lnTo>
                    <a:pt x="65" y="24"/>
                  </a:lnTo>
                  <a:lnTo>
                    <a:pt x="65" y="21"/>
                  </a:lnTo>
                  <a:lnTo>
                    <a:pt x="63" y="21"/>
                  </a:lnTo>
                  <a:lnTo>
                    <a:pt x="63" y="20"/>
                  </a:lnTo>
                  <a:lnTo>
                    <a:pt x="62" y="20"/>
                  </a:lnTo>
                  <a:lnTo>
                    <a:pt x="62" y="17"/>
                  </a:lnTo>
                  <a:lnTo>
                    <a:pt x="62" y="16"/>
                  </a:lnTo>
                  <a:lnTo>
                    <a:pt x="61" y="16"/>
                  </a:lnTo>
                  <a:lnTo>
                    <a:pt x="61" y="14"/>
                  </a:lnTo>
                  <a:lnTo>
                    <a:pt x="60" y="14"/>
                  </a:lnTo>
                  <a:lnTo>
                    <a:pt x="60" y="13"/>
                  </a:lnTo>
                  <a:lnTo>
                    <a:pt x="58" y="13"/>
                  </a:lnTo>
                  <a:lnTo>
                    <a:pt x="58" y="11"/>
                  </a:lnTo>
                  <a:lnTo>
                    <a:pt x="57" y="11"/>
                  </a:lnTo>
                  <a:lnTo>
                    <a:pt x="57" y="9"/>
                  </a:lnTo>
                  <a:lnTo>
                    <a:pt x="57" y="8"/>
                  </a:lnTo>
                  <a:lnTo>
                    <a:pt x="56" y="8"/>
                  </a:lnTo>
                  <a:lnTo>
                    <a:pt x="56" y="5"/>
                  </a:lnTo>
                  <a:lnTo>
                    <a:pt x="55" y="5"/>
                  </a:lnTo>
                  <a:lnTo>
                    <a:pt x="55" y="2"/>
                  </a:lnTo>
                  <a:lnTo>
                    <a:pt x="54" y="2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880">
              <a:extLst>
                <a:ext uri="{FF2B5EF4-FFF2-40B4-BE49-F238E27FC236}">
                  <a16:creationId xmlns:a16="http://schemas.microsoft.com/office/drawing/2014/main" id="{4A58FF5A-B8B2-015F-9064-D957641674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4" y="4215"/>
              <a:ext cx="15" cy="14"/>
            </a:xfrm>
            <a:custGeom>
              <a:avLst/>
              <a:gdLst>
                <a:gd name="T0" fmla="*/ 0 w 46"/>
                <a:gd name="T1" fmla="*/ 0 h 42"/>
                <a:gd name="T2" fmla="*/ 1 w 46"/>
                <a:gd name="T3" fmla="*/ 1 h 42"/>
                <a:gd name="T4" fmla="*/ 3 w 46"/>
                <a:gd name="T5" fmla="*/ 3 h 42"/>
                <a:gd name="T6" fmla="*/ 4 w 46"/>
                <a:gd name="T7" fmla="*/ 4 h 42"/>
                <a:gd name="T8" fmla="*/ 5 w 46"/>
                <a:gd name="T9" fmla="*/ 5 h 42"/>
                <a:gd name="T10" fmla="*/ 6 w 46"/>
                <a:gd name="T11" fmla="*/ 6 h 42"/>
                <a:gd name="T12" fmla="*/ 7 w 46"/>
                <a:gd name="T13" fmla="*/ 7 h 42"/>
                <a:gd name="T14" fmla="*/ 8 w 46"/>
                <a:gd name="T15" fmla="*/ 8 h 42"/>
                <a:gd name="T16" fmla="*/ 9 w 46"/>
                <a:gd name="T17" fmla="*/ 9 h 42"/>
                <a:gd name="T18" fmla="*/ 10 w 46"/>
                <a:gd name="T19" fmla="*/ 10 h 42"/>
                <a:gd name="T20" fmla="*/ 11 w 46"/>
                <a:gd name="T21" fmla="*/ 11 h 42"/>
                <a:gd name="T22" fmla="*/ 12 w 46"/>
                <a:gd name="T23" fmla="*/ 12 h 42"/>
                <a:gd name="T24" fmla="*/ 13 w 46"/>
                <a:gd name="T25" fmla="*/ 13 h 42"/>
                <a:gd name="T26" fmla="*/ 14 w 46"/>
                <a:gd name="T27" fmla="*/ 14 h 42"/>
                <a:gd name="T28" fmla="*/ 15 w 46"/>
                <a:gd name="T29" fmla="*/ 15 h 42"/>
                <a:gd name="T30" fmla="*/ 16 w 46"/>
                <a:gd name="T31" fmla="*/ 16 h 42"/>
                <a:gd name="T32" fmla="*/ 18 w 46"/>
                <a:gd name="T33" fmla="*/ 17 h 42"/>
                <a:gd name="T34" fmla="*/ 19 w 46"/>
                <a:gd name="T35" fmla="*/ 19 h 42"/>
                <a:gd name="T36" fmla="*/ 20 w 46"/>
                <a:gd name="T37" fmla="*/ 20 h 42"/>
                <a:gd name="T38" fmla="*/ 21 w 46"/>
                <a:gd name="T39" fmla="*/ 21 h 42"/>
                <a:gd name="T40" fmla="*/ 23 w 46"/>
                <a:gd name="T41" fmla="*/ 23 h 42"/>
                <a:gd name="T42" fmla="*/ 24 w 46"/>
                <a:gd name="T43" fmla="*/ 25 h 42"/>
                <a:gd name="T44" fmla="*/ 25 w 46"/>
                <a:gd name="T45" fmla="*/ 26 h 42"/>
                <a:gd name="T46" fmla="*/ 26 w 46"/>
                <a:gd name="T47" fmla="*/ 27 h 42"/>
                <a:gd name="T48" fmla="*/ 27 w 46"/>
                <a:gd name="T49" fmla="*/ 28 h 42"/>
                <a:gd name="T50" fmla="*/ 28 w 46"/>
                <a:gd name="T51" fmla="*/ 29 h 42"/>
                <a:gd name="T52" fmla="*/ 29 w 46"/>
                <a:gd name="T53" fmla="*/ 30 h 42"/>
                <a:gd name="T54" fmla="*/ 30 w 46"/>
                <a:gd name="T55" fmla="*/ 31 h 42"/>
                <a:gd name="T56" fmla="*/ 31 w 46"/>
                <a:gd name="T57" fmla="*/ 32 h 42"/>
                <a:gd name="T58" fmla="*/ 32 w 46"/>
                <a:gd name="T59" fmla="*/ 33 h 42"/>
                <a:gd name="T60" fmla="*/ 33 w 46"/>
                <a:gd name="T61" fmla="*/ 34 h 42"/>
                <a:gd name="T62" fmla="*/ 34 w 46"/>
                <a:gd name="T63" fmla="*/ 35 h 42"/>
                <a:gd name="T64" fmla="*/ 35 w 46"/>
                <a:gd name="T65" fmla="*/ 36 h 42"/>
                <a:gd name="T66" fmla="*/ 37 w 46"/>
                <a:gd name="T67" fmla="*/ 38 h 42"/>
                <a:gd name="T68" fmla="*/ 38 w 46"/>
                <a:gd name="T69" fmla="*/ 39 h 42"/>
                <a:gd name="T70" fmla="*/ 39 w 46"/>
                <a:gd name="T71" fmla="*/ 40 h 42"/>
                <a:gd name="T72" fmla="*/ 40 w 46"/>
                <a:gd name="T73" fmla="*/ 41 h 42"/>
                <a:gd name="T74" fmla="*/ 41 w 46"/>
                <a:gd name="T75" fmla="*/ 42 h 42"/>
                <a:gd name="T76" fmla="*/ 45 w 46"/>
                <a:gd name="T77" fmla="*/ 41 h 42"/>
                <a:gd name="T78" fmla="*/ 45 w 46"/>
                <a:gd name="T79" fmla="*/ 39 h 42"/>
                <a:gd name="T80" fmla="*/ 46 w 46"/>
                <a:gd name="T81" fmla="*/ 33 h 42"/>
                <a:gd name="T82" fmla="*/ 45 w 46"/>
                <a:gd name="T83" fmla="*/ 31 h 42"/>
                <a:gd name="T84" fmla="*/ 44 w 46"/>
                <a:gd name="T85" fmla="*/ 29 h 42"/>
                <a:gd name="T86" fmla="*/ 43 w 46"/>
                <a:gd name="T87" fmla="*/ 27 h 42"/>
                <a:gd name="T88" fmla="*/ 41 w 46"/>
                <a:gd name="T89" fmla="*/ 25 h 42"/>
                <a:gd name="T90" fmla="*/ 41 w 46"/>
                <a:gd name="T91" fmla="*/ 21 h 42"/>
                <a:gd name="T92" fmla="*/ 40 w 46"/>
                <a:gd name="T93" fmla="*/ 17 h 42"/>
                <a:gd name="T94" fmla="*/ 39 w 46"/>
                <a:gd name="T95" fmla="*/ 16 h 42"/>
                <a:gd name="T96" fmla="*/ 38 w 46"/>
                <a:gd name="T97" fmla="*/ 14 h 42"/>
                <a:gd name="T98" fmla="*/ 37 w 46"/>
                <a:gd name="T99" fmla="*/ 12 h 42"/>
                <a:gd name="T100" fmla="*/ 35 w 46"/>
                <a:gd name="T101" fmla="*/ 10 h 42"/>
                <a:gd name="T102" fmla="*/ 34 w 46"/>
                <a:gd name="T103" fmla="*/ 8 h 42"/>
                <a:gd name="T104" fmla="*/ 33 w 46"/>
                <a:gd name="T105" fmla="*/ 6 h 42"/>
                <a:gd name="T106" fmla="*/ 32 w 46"/>
                <a:gd name="T107" fmla="*/ 4 h 42"/>
                <a:gd name="T108" fmla="*/ 32 w 46"/>
                <a:gd name="T10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42">
                  <a:moveTo>
                    <a:pt x="31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3"/>
                  </a:lnTo>
                  <a:lnTo>
                    <a:pt x="3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8" y="8"/>
                  </a:lnTo>
                  <a:lnTo>
                    <a:pt x="8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6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6" y="27"/>
                  </a:lnTo>
                  <a:lnTo>
                    <a:pt x="26" y="28"/>
                  </a:lnTo>
                  <a:lnTo>
                    <a:pt x="27" y="28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5" y="41"/>
                  </a:lnTo>
                  <a:lnTo>
                    <a:pt x="45" y="40"/>
                  </a:lnTo>
                  <a:lnTo>
                    <a:pt x="45" y="39"/>
                  </a:lnTo>
                  <a:lnTo>
                    <a:pt x="46" y="39"/>
                  </a:lnTo>
                  <a:lnTo>
                    <a:pt x="46" y="33"/>
                  </a:lnTo>
                  <a:lnTo>
                    <a:pt x="45" y="33"/>
                  </a:lnTo>
                  <a:lnTo>
                    <a:pt x="45" y="31"/>
                  </a:lnTo>
                  <a:lnTo>
                    <a:pt x="45" y="29"/>
                  </a:lnTo>
                  <a:lnTo>
                    <a:pt x="44" y="29"/>
                  </a:lnTo>
                  <a:lnTo>
                    <a:pt x="44" y="27"/>
                  </a:lnTo>
                  <a:lnTo>
                    <a:pt x="43" y="27"/>
                  </a:lnTo>
                  <a:lnTo>
                    <a:pt x="43" y="25"/>
                  </a:lnTo>
                  <a:lnTo>
                    <a:pt x="41" y="25"/>
                  </a:lnTo>
                  <a:lnTo>
                    <a:pt x="41" y="22"/>
                  </a:lnTo>
                  <a:lnTo>
                    <a:pt x="41" y="21"/>
                  </a:lnTo>
                  <a:lnTo>
                    <a:pt x="40" y="21"/>
                  </a:lnTo>
                  <a:lnTo>
                    <a:pt x="40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8" y="16"/>
                  </a:lnTo>
                  <a:lnTo>
                    <a:pt x="38" y="14"/>
                  </a:lnTo>
                  <a:lnTo>
                    <a:pt x="37" y="14"/>
                  </a:lnTo>
                  <a:lnTo>
                    <a:pt x="37" y="12"/>
                  </a:lnTo>
                  <a:lnTo>
                    <a:pt x="37" y="10"/>
                  </a:lnTo>
                  <a:lnTo>
                    <a:pt x="35" y="10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6"/>
                  </a:lnTo>
                  <a:lnTo>
                    <a:pt x="33" y="6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881">
              <a:extLst>
                <a:ext uri="{FF2B5EF4-FFF2-40B4-BE49-F238E27FC236}">
                  <a16:creationId xmlns:a16="http://schemas.microsoft.com/office/drawing/2014/main" id="{E8D51938-17C6-1DDC-1E16-AED1065C7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3" y="4099"/>
              <a:ext cx="1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882">
              <a:extLst>
                <a:ext uri="{FF2B5EF4-FFF2-40B4-BE49-F238E27FC236}">
                  <a16:creationId xmlns:a16="http://schemas.microsoft.com/office/drawing/2014/main" id="{1EC3C36D-7C33-7589-3A42-FFCB9426ADE8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" y="4226"/>
              <a:ext cx="37" cy="50"/>
            </a:xfrm>
            <a:custGeom>
              <a:avLst/>
              <a:gdLst>
                <a:gd name="T0" fmla="*/ 20 w 113"/>
                <a:gd name="T1" fmla="*/ 27 h 148"/>
                <a:gd name="T2" fmla="*/ 23 w 113"/>
                <a:gd name="T3" fmla="*/ 31 h 148"/>
                <a:gd name="T4" fmla="*/ 25 w 113"/>
                <a:gd name="T5" fmla="*/ 35 h 148"/>
                <a:gd name="T6" fmla="*/ 27 w 113"/>
                <a:gd name="T7" fmla="*/ 40 h 148"/>
                <a:gd name="T8" fmla="*/ 29 w 113"/>
                <a:gd name="T9" fmla="*/ 46 h 148"/>
                <a:gd name="T10" fmla="*/ 32 w 113"/>
                <a:gd name="T11" fmla="*/ 49 h 148"/>
                <a:gd name="T12" fmla="*/ 34 w 113"/>
                <a:gd name="T13" fmla="*/ 54 h 148"/>
                <a:gd name="T14" fmla="*/ 37 w 113"/>
                <a:gd name="T15" fmla="*/ 59 h 148"/>
                <a:gd name="T16" fmla="*/ 40 w 113"/>
                <a:gd name="T17" fmla="*/ 63 h 148"/>
                <a:gd name="T18" fmla="*/ 42 w 113"/>
                <a:gd name="T19" fmla="*/ 67 h 148"/>
                <a:gd name="T20" fmla="*/ 44 w 113"/>
                <a:gd name="T21" fmla="*/ 72 h 148"/>
                <a:gd name="T22" fmla="*/ 46 w 113"/>
                <a:gd name="T23" fmla="*/ 77 h 148"/>
                <a:gd name="T24" fmla="*/ 49 w 113"/>
                <a:gd name="T25" fmla="*/ 81 h 148"/>
                <a:gd name="T26" fmla="*/ 51 w 113"/>
                <a:gd name="T27" fmla="*/ 85 h 148"/>
                <a:gd name="T28" fmla="*/ 54 w 113"/>
                <a:gd name="T29" fmla="*/ 91 h 148"/>
                <a:gd name="T30" fmla="*/ 57 w 113"/>
                <a:gd name="T31" fmla="*/ 95 h 148"/>
                <a:gd name="T32" fmla="*/ 59 w 113"/>
                <a:gd name="T33" fmla="*/ 101 h 148"/>
                <a:gd name="T34" fmla="*/ 62 w 113"/>
                <a:gd name="T35" fmla="*/ 104 h 148"/>
                <a:gd name="T36" fmla="*/ 64 w 113"/>
                <a:gd name="T37" fmla="*/ 109 h 148"/>
                <a:gd name="T38" fmla="*/ 66 w 113"/>
                <a:gd name="T39" fmla="*/ 114 h 148"/>
                <a:gd name="T40" fmla="*/ 68 w 113"/>
                <a:gd name="T41" fmla="*/ 118 h 148"/>
                <a:gd name="T42" fmla="*/ 70 w 113"/>
                <a:gd name="T43" fmla="*/ 124 h 148"/>
                <a:gd name="T44" fmla="*/ 75 w 113"/>
                <a:gd name="T45" fmla="*/ 127 h 148"/>
                <a:gd name="T46" fmla="*/ 77 w 113"/>
                <a:gd name="T47" fmla="*/ 132 h 148"/>
                <a:gd name="T48" fmla="*/ 79 w 113"/>
                <a:gd name="T49" fmla="*/ 137 h 148"/>
                <a:gd name="T50" fmla="*/ 82 w 113"/>
                <a:gd name="T51" fmla="*/ 142 h 148"/>
                <a:gd name="T52" fmla="*/ 84 w 113"/>
                <a:gd name="T53" fmla="*/ 147 h 148"/>
                <a:gd name="T54" fmla="*/ 92 w 113"/>
                <a:gd name="T55" fmla="*/ 123 h 148"/>
                <a:gd name="T56" fmla="*/ 89 w 113"/>
                <a:gd name="T57" fmla="*/ 118 h 148"/>
                <a:gd name="T58" fmla="*/ 87 w 113"/>
                <a:gd name="T59" fmla="*/ 114 h 148"/>
                <a:gd name="T60" fmla="*/ 85 w 113"/>
                <a:gd name="T61" fmla="*/ 108 h 148"/>
                <a:gd name="T62" fmla="*/ 83 w 113"/>
                <a:gd name="T63" fmla="*/ 104 h 148"/>
                <a:gd name="T64" fmla="*/ 80 w 113"/>
                <a:gd name="T65" fmla="*/ 101 h 148"/>
                <a:gd name="T66" fmla="*/ 78 w 113"/>
                <a:gd name="T67" fmla="*/ 95 h 148"/>
                <a:gd name="T68" fmla="*/ 75 w 113"/>
                <a:gd name="T69" fmla="*/ 91 h 148"/>
                <a:gd name="T70" fmla="*/ 72 w 113"/>
                <a:gd name="T71" fmla="*/ 85 h 148"/>
                <a:gd name="T72" fmla="*/ 69 w 113"/>
                <a:gd name="T73" fmla="*/ 81 h 148"/>
                <a:gd name="T74" fmla="*/ 67 w 113"/>
                <a:gd name="T75" fmla="*/ 76 h 148"/>
                <a:gd name="T76" fmla="*/ 65 w 113"/>
                <a:gd name="T77" fmla="*/ 70 h 148"/>
                <a:gd name="T78" fmla="*/ 62 w 113"/>
                <a:gd name="T79" fmla="*/ 67 h 148"/>
                <a:gd name="T80" fmla="*/ 60 w 113"/>
                <a:gd name="T81" fmla="*/ 63 h 148"/>
                <a:gd name="T82" fmla="*/ 58 w 113"/>
                <a:gd name="T83" fmla="*/ 57 h 148"/>
                <a:gd name="T84" fmla="*/ 56 w 113"/>
                <a:gd name="T85" fmla="*/ 52 h 148"/>
                <a:gd name="T86" fmla="*/ 53 w 113"/>
                <a:gd name="T87" fmla="*/ 47 h 148"/>
                <a:gd name="T88" fmla="*/ 49 w 113"/>
                <a:gd name="T89" fmla="*/ 44 h 148"/>
                <a:gd name="T90" fmla="*/ 47 w 113"/>
                <a:gd name="T91" fmla="*/ 38 h 148"/>
                <a:gd name="T92" fmla="*/ 45 w 113"/>
                <a:gd name="T93" fmla="*/ 34 h 148"/>
                <a:gd name="T94" fmla="*/ 43 w 113"/>
                <a:gd name="T95" fmla="*/ 29 h 148"/>
                <a:gd name="T96" fmla="*/ 41 w 113"/>
                <a:gd name="T97" fmla="*/ 24 h 148"/>
                <a:gd name="T98" fmla="*/ 38 w 113"/>
                <a:gd name="T99" fmla="*/ 20 h 148"/>
                <a:gd name="T100" fmla="*/ 36 w 113"/>
                <a:gd name="T101" fmla="*/ 16 h 148"/>
                <a:gd name="T102" fmla="*/ 33 w 113"/>
                <a:gd name="T103" fmla="*/ 11 h 148"/>
                <a:gd name="T104" fmla="*/ 30 w 113"/>
                <a:gd name="T105" fmla="*/ 7 h 148"/>
                <a:gd name="T106" fmla="*/ 28 w 113"/>
                <a:gd name="T10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48">
                  <a:moveTo>
                    <a:pt x="27" y="0"/>
                  </a:moveTo>
                  <a:lnTo>
                    <a:pt x="0" y="0"/>
                  </a:lnTo>
                  <a:lnTo>
                    <a:pt x="0" y="148"/>
                  </a:lnTo>
                  <a:lnTo>
                    <a:pt x="20" y="14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9"/>
                  </a:lnTo>
                  <a:lnTo>
                    <a:pt x="22" y="29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4"/>
                  </a:lnTo>
                  <a:lnTo>
                    <a:pt x="24" y="35"/>
                  </a:lnTo>
                  <a:lnTo>
                    <a:pt x="25" y="35"/>
                  </a:lnTo>
                  <a:lnTo>
                    <a:pt x="25" y="37"/>
                  </a:lnTo>
                  <a:lnTo>
                    <a:pt x="26" y="37"/>
                  </a:lnTo>
                  <a:lnTo>
                    <a:pt x="26" y="38"/>
                  </a:lnTo>
                  <a:lnTo>
                    <a:pt x="27" y="38"/>
                  </a:lnTo>
                  <a:lnTo>
                    <a:pt x="27" y="40"/>
                  </a:lnTo>
                  <a:lnTo>
                    <a:pt x="28" y="40"/>
                  </a:lnTo>
                  <a:lnTo>
                    <a:pt x="28" y="43"/>
                  </a:lnTo>
                  <a:lnTo>
                    <a:pt x="28" y="44"/>
                  </a:lnTo>
                  <a:lnTo>
                    <a:pt x="29" y="44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7"/>
                  </a:lnTo>
                  <a:lnTo>
                    <a:pt x="31" y="47"/>
                  </a:lnTo>
                  <a:lnTo>
                    <a:pt x="31" y="49"/>
                  </a:lnTo>
                  <a:lnTo>
                    <a:pt x="32" y="49"/>
                  </a:lnTo>
                  <a:lnTo>
                    <a:pt x="32" y="50"/>
                  </a:lnTo>
                  <a:lnTo>
                    <a:pt x="33" y="50"/>
                  </a:lnTo>
                  <a:lnTo>
                    <a:pt x="33" y="52"/>
                  </a:lnTo>
                  <a:lnTo>
                    <a:pt x="34" y="52"/>
                  </a:lnTo>
                  <a:lnTo>
                    <a:pt x="34" y="54"/>
                  </a:lnTo>
                  <a:lnTo>
                    <a:pt x="36" y="54"/>
                  </a:lnTo>
                  <a:lnTo>
                    <a:pt x="36" y="55"/>
                  </a:lnTo>
                  <a:lnTo>
                    <a:pt x="37" y="55"/>
                  </a:lnTo>
                  <a:lnTo>
                    <a:pt x="37" y="57"/>
                  </a:lnTo>
                  <a:lnTo>
                    <a:pt x="37" y="59"/>
                  </a:lnTo>
                  <a:lnTo>
                    <a:pt x="38" y="59"/>
                  </a:lnTo>
                  <a:lnTo>
                    <a:pt x="38" y="60"/>
                  </a:lnTo>
                  <a:lnTo>
                    <a:pt x="39" y="60"/>
                  </a:lnTo>
                  <a:lnTo>
                    <a:pt x="39" y="63"/>
                  </a:lnTo>
                  <a:lnTo>
                    <a:pt x="40" y="63"/>
                  </a:lnTo>
                  <a:lnTo>
                    <a:pt x="40" y="64"/>
                  </a:lnTo>
                  <a:lnTo>
                    <a:pt x="41" y="64"/>
                  </a:lnTo>
                  <a:lnTo>
                    <a:pt x="41" y="65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8"/>
                  </a:lnTo>
                  <a:lnTo>
                    <a:pt x="43" y="68"/>
                  </a:lnTo>
                  <a:lnTo>
                    <a:pt x="43" y="70"/>
                  </a:lnTo>
                  <a:lnTo>
                    <a:pt x="44" y="70"/>
                  </a:lnTo>
                  <a:lnTo>
                    <a:pt x="44" y="72"/>
                  </a:lnTo>
                  <a:lnTo>
                    <a:pt x="45" y="72"/>
                  </a:lnTo>
                  <a:lnTo>
                    <a:pt x="45" y="74"/>
                  </a:lnTo>
                  <a:lnTo>
                    <a:pt x="45" y="76"/>
                  </a:lnTo>
                  <a:lnTo>
                    <a:pt x="46" y="76"/>
                  </a:lnTo>
                  <a:lnTo>
                    <a:pt x="46" y="77"/>
                  </a:lnTo>
                  <a:lnTo>
                    <a:pt x="47" y="77"/>
                  </a:lnTo>
                  <a:lnTo>
                    <a:pt x="47" y="79"/>
                  </a:lnTo>
                  <a:lnTo>
                    <a:pt x="48" y="79"/>
                  </a:lnTo>
                  <a:lnTo>
                    <a:pt x="48" y="81"/>
                  </a:lnTo>
                  <a:lnTo>
                    <a:pt x="49" y="81"/>
                  </a:lnTo>
                  <a:lnTo>
                    <a:pt x="49" y="82"/>
                  </a:lnTo>
                  <a:lnTo>
                    <a:pt x="49" y="84"/>
                  </a:lnTo>
                  <a:lnTo>
                    <a:pt x="50" y="84"/>
                  </a:lnTo>
                  <a:lnTo>
                    <a:pt x="50" y="85"/>
                  </a:lnTo>
                  <a:lnTo>
                    <a:pt x="51" y="85"/>
                  </a:lnTo>
                  <a:lnTo>
                    <a:pt x="51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3" y="91"/>
                  </a:lnTo>
                  <a:lnTo>
                    <a:pt x="54" y="91"/>
                  </a:lnTo>
                  <a:lnTo>
                    <a:pt x="54" y="93"/>
                  </a:lnTo>
                  <a:lnTo>
                    <a:pt x="56" y="93"/>
                  </a:lnTo>
                  <a:lnTo>
                    <a:pt x="56" y="94"/>
                  </a:lnTo>
                  <a:lnTo>
                    <a:pt x="57" y="94"/>
                  </a:lnTo>
                  <a:lnTo>
                    <a:pt x="57" y="95"/>
                  </a:lnTo>
                  <a:lnTo>
                    <a:pt x="58" y="95"/>
                  </a:lnTo>
                  <a:lnTo>
                    <a:pt x="58" y="97"/>
                  </a:lnTo>
                  <a:lnTo>
                    <a:pt x="58" y="98"/>
                  </a:lnTo>
                  <a:lnTo>
                    <a:pt x="59" y="98"/>
                  </a:lnTo>
                  <a:lnTo>
                    <a:pt x="59" y="101"/>
                  </a:lnTo>
                  <a:lnTo>
                    <a:pt x="60" y="101"/>
                  </a:lnTo>
                  <a:lnTo>
                    <a:pt x="60" y="102"/>
                  </a:lnTo>
                  <a:lnTo>
                    <a:pt x="61" y="102"/>
                  </a:lnTo>
                  <a:lnTo>
                    <a:pt x="61" y="104"/>
                  </a:lnTo>
                  <a:lnTo>
                    <a:pt x="62" y="104"/>
                  </a:lnTo>
                  <a:lnTo>
                    <a:pt x="62" y="106"/>
                  </a:lnTo>
                  <a:lnTo>
                    <a:pt x="62" y="107"/>
                  </a:lnTo>
                  <a:lnTo>
                    <a:pt x="63" y="107"/>
                  </a:lnTo>
                  <a:lnTo>
                    <a:pt x="63" y="109"/>
                  </a:lnTo>
                  <a:lnTo>
                    <a:pt x="64" y="109"/>
                  </a:lnTo>
                  <a:lnTo>
                    <a:pt x="64" y="110"/>
                  </a:lnTo>
                  <a:lnTo>
                    <a:pt x="65" y="110"/>
                  </a:lnTo>
                  <a:lnTo>
                    <a:pt x="65" y="112"/>
                  </a:lnTo>
                  <a:lnTo>
                    <a:pt x="66" y="112"/>
                  </a:lnTo>
                  <a:lnTo>
                    <a:pt x="66" y="114"/>
                  </a:lnTo>
                  <a:lnTo>
                    <a:pt x="66" y="115"/>
                  </a:lnTo>
                  <a:lnTo>
                    <a:pt x="67" y="115"/>
                  </a:lnTo>
                  <a:lnTo>
                    <a:pt x="67" y="117"/>
                  </a:lnTo>
                  <a:lnTo>
                    <a:pt x="68" y="117"/>
                  </a:lnTo>
                  <a:lnTo>
                    <a:pt x="68" y="118"/>
                  </a:lnTo>
                  <a:lnTo>
                    <a:pt x="69" y="118"/>
                  </a:lnTo>
                  <a:lnTo>
                    <a:pt x="69" y="121"/>
                  </a:lnTo>
                  <a:lnTo>
                    <a:pt x="70" y="121"/>
                  </a:lnTo>
                  <a:lnTo>
                    <a:pt x="70" y="123"/>
                  </a:lnTo>
                  <a:lnTo>
                    <a:pt x="70" y="124"/>
                  </a:lnTo>
                  <a:lnTo>
                    <a:pt x="72" y="124"/>
                  </a:lnTo>
                  <a:lnTo>
                    <a:pt x="72" y="125"/>
                  </a:lnTo>
                  <a:lnTo>
                    <a:pt x="73" y="125"/>
                  </a:lnTo>
                  <a:lnTo>
                    <a:pt x="73" y="127"/>
                  </a:lnTo>
                  <a:lnTo>
                    <a:pt x="75" y="127"/>
                  </a:lnTo>
                  <a:lnTo>
                    <a:pt x="75" y="128"/>
                  </a:lnTo>
                  <a:lnTo>
                    <a:pt x="75" y="130"/>
                  </a:lnTo>
                  <a:lnTo>
                    <a:pt x="76" y="130"/>
                  </a:lnTo>
                  <a:lnTo>
                    <a:pt x="76" y="132"/>
                  </a:lnTo>
                  <a:lnTo>
                    <a:pt x="77" y="132"/>
                  </a:lnTo>
                  <a:lnTo>
                    <a:pt x="77" y="134"/>
                  </a:lnTo>
                  <a:lnTo>
                    <a:pt x="78" y="134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7"/>
                  </a:lnTo>
                  <a:lnTo>
                    <a:pt x="79" y="140"/>
                  </a:lnTo>
                  <a:lnTo>
                    <a:pt x="80" y="140"/>
                  </a:lnTo>
                  <a:lnTo>
                    <a:pt x="81" y="140"/>
                  </a:lnTo>
                  <a:lnTo>
                    <a:pt x="81" y="142"/>
                  </a:lnTo>
                  <a:lnTo>
                    <a:pt x="82" y="142"/>
                  </a:lnTo>
                  <a:lnTo>
                    <a:pt x="82" y="144"/>
                  </a:lnTo>
                  <a:lnTo>
                    <a:pt x="83" y="144"/>
                  </a:lnTo>
                  <a:lnTo>
                    <a:pt x="83" y="145"/>
                  </a:lnTo>
                  <a:lnTo>
                    <a:pt x="83" y="147"/>
                  </a:lnTo>
                  <a:lnTo>
                    <a:pt x="84" y="147"/>
                  </a:lnTo>
                  <a:lnTo>
                    <a:pt x="84" y="148"/>
                  </a:lnTo>
                  <a:lnTo>
                    <a:pt x="113" y="148"/>
                  </a:lnTo>
                  <a:lnTo>
                    <a:pt x="113" y="0"/>
                  </a:lnTo>
                  <a:lnTo>
                    <a:pt x="92" y="0"/>
                  </a:lnTo>
                  <a:lnTo>
                    <a:pt x="92" y="123"/>
                  </a:lnTo>
                  <a:lnTo>
                    <a:pt x="91" y="123"/>
                  </a:lnTo>
                  <a:lnTo>
                    <a:pt x="91" y="121"/>
                  </a:lnTo>
                  <a:lnTo>
                    <a:pt x="90" y="121"/>
                  </a:lnTo>
                  <a:lnTo>
                    <a:pt x="90" y="118"/>
                  </a:lnTo>
                  <a:lnTo>
                    <a:pt x="89" y="118"/>
                  </a:lnTo>
                  <a:lnTo>
                    <a:pt x="89" y="117"/>
                  </a:lnTo>
                  <a:lnTo>
                    <a:pt x="88" y="117"/>
                  </a:lnTo>
                  <a:lnTo>
                    <a:pt x="88" y="115"/>
                  </a:lnTo>
                  <a:lnTo>
                    <a:pt x="87" y="115"/>
                  </a:lnTo>
                  <a:lnTo>
                    <a:pt x="87" y="114"/>
                  </a:lnTo>
                  <a:lnTo>
                    <a:pt x="87" y="112"/>
                  </a:lnTo>
                  <a:lnTo>
                    <a:pt x="86" y="112"/>
                  </a:lnTo>
                  <a:lnTo>
                    <a:pt x="86" y="110"/>
                  </a:lnTo>
                  <a:lnTo>
                    <a:pt x="85" y="110"/>
                  </a:lnTo>
                  <a:lnTo>
                    <a:pt x="85" y="108"/>
                  </a:lnTo>
                  <a:lnTo>
                    <a:pt x="84" y="108"/>
                  </a:lnTo>
                  <a:lnTo>
                    <a:pt x="84" y="107"/>
                  </a:lnTo>
                  <a:lnTo>
                    <a:pt x="83" y="107"/>
                  </a:lnTo>
                  <a:lnTo>
                    <a:pt x="83" y="106"/>
                  </a:lnTo>
                  <a:lnTo>
                    <a:pt x="83" y="104"/>
                  </a:lnTo>
                  <a:lnTo>
                    <a:pt x="82" y="104"/>
                  </a:lnTo>
                  <a:lnTo>
                    <a:pt x="82" y="102"/>
                  </a:lnTo>
                  <a:lnTo>
                    <a:pt x="81" y="102"/>
                  </a:lnTo>
                  <a:lnTo>
                    <a:pt x="81" y="101"/>
                  </a:lnTo>
                  <a:lnTo>
                    <a:pt x="80" y="101"/>
                  </a:lnTo>
                  <a:lnTo>
                    <a:pt x="80" y="98"/>
                  </a:lnTo>
                  <a:lnTo>
                    <a:pt x="79" y="98"/>
                  </a:lnTo>
                  <a:lnTo>
                    <a:pt x="79" y="97"/>
                  </a:lnTo>
                  <a:lnTo>
                    <a:pt x="79" y="95"/>
                  </a:lnTo>
                  <a:lnTo>
                    <a:pt x="78" y="95"/>
                  </a:lnTo>
                  <a:lnTo>
                    <a:pt x="78" y="93"/>
                  </a:lnTo>
                  <a:lnTo>
                    <a:pt x="77" y="93"/>
                  </a:lnTo>
                  <a:lnTo>
                    <a:pt x="76" y="93"/>
                  </a:lnTo>
                  <a:lnTo>
                    <a:pt x="76" y="91"/>
                  </a:lnTo>
                  <a:lnTo>
                    <a:pt x="75" y="91"/>
                  </a:lnTo>
                  <a:lnTo>
                    <a:pt x="75" y="89"/>
                  </a:lnTo>
                  <a:lnTo>
                    <a:pt x="75" y="87"/>
                  </a:lnTo>
                  <a:lnTo>
                    <a:pt x="73" y="87"/>
                  </a:lnTo>
                  <a:lnTo>
                    <a:pt x="73" y="85"/>
                  </a:lnTo>
                  <a:lnTo>
                    <a:pt x="72" y="85"/>
                  </a:lnTo>
                  <a:lnTo>
                    <a:pt x="72" y="84"/>
                  </a:lnTo>
                  <a:lnTo>
                    <a:pt x="70" y="84"/>
                  </a:lnTo>
                  <a:lnTo>
                    <a:pt x="70" y="82"/>
                  </a:lnTo>
                  <a:lnTo>
                    <a:pt x="70" y="81"/>
                  </a:lnTo>
                  <a:lnTo>
                    <a:pt x="69" y="81"/>
                  </a:lnTo>
                  <a:lnTo>
                    <a:pt x="69" y="78"/>
                  </a:lnTo>
                  <a:lnTo>
                    <a:pt x="68" y="78"/>
                  </a:lnTo>
                  <a:lnTo>
                    <a:pt x="68" y="77"/>
                  </a:lnTo>
                  <a:lnTo>
                    <a:pt x="67" y="77"/>
                  </a:lnTo>
                  <a:lnTo>
                    <a:pt x="67" y="76"/>
                  </a:lnTo>
                  <a:lnTo>
                    <a:pt x="66" y="76"/>
                  </a:lnTo>
                  <a:lnTo>
                    <a:pt x="66" y="74"/>
                  </a:lnTo>
                  <a:lnTo>
                    <a:pt x="66" y="72"/>
                  </a:lnTo>
                  <a:lnTo>
                    <a:pt x="65" y="72"/>
                  </a:lnTo>
                  <a:lnTo>
                    <a:pt x="65" y="70"/>
                  </a:lnTo>
                  <a:lnTo>
                    <a:pt x="64" y="70"/>
                  </a:lnTo>
                  <a:lnTo>
                    <a:pt x="64" y="68"/>
                  </a:lnTo>
                  <a:lnTo>
                    <a:pt x="63" y="68"/>
                  </a:lnTo>
                  <a:lnTo>
                    <a:pt x="63" y="67"/>
                  </a:lnTo>
                  <a:lnTo>
                    <a:pt x="62" y="67"/>
                  </a:lnTo>
                  <a:lnTo>
                    <a:pt x="62" y="65"/>
                  </a:lnTo>
                  <a:lnTo>
                    <a:pt x="62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0" y="63"/>
                  </a:lnTo>
                  <a:lnTo>
                    <a:pt x="60" y="60"/>
                  </a:lnTo>
                  <a:lnTo>
                    <a:pt x="59" y="60"/>
                  </a:lnTo>
                  <a:lnTo>
                    <a:pt x="59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57" y="55"/>
                  </a:lnTo>
                  <a:lnTo>
                    <a:pt x="57" y="54"/>
                  </a:lnTo>
                  <a:lnTo>
                    <a:pt x="56" y="54"/>
                  </a:lnTo>
                  <a:lnTo>
                    <a:pt x="56" y="52"/>
                  </a:lnTo>
                  <a:lnTo>
                    <a:pt x="54" y="52"/>
                  </a:lnTo>
                  <a:lnTo>
                    <a:pt x="54" y="50"/>
                  </a:lnTo>
                  <a:lnTo>
                    <a:pt x="53" y="50"/>
                  </a:lnTo>
                  <a:lnTo>
                    <a:pt x="53" y="48"/>
                  </a:lnTo>
                  <a:lnTo>
                    <a:pt x="53" y="47"/>
                  </a:lnTo>
                  <a:lnTo>
                    <a:pt x="51" y="47"/>
                  </a:lnTo>
                  <a:lnTo>
                    <a:pt x="51" y="46"/>
                  </a:lnTo>
                  <a:lnTo>
                    <a:pt x="50" y="46"/>
                  </a:lnTo>
                  <a:lnTo>
                    <a:pt x="50" y="44"/>
                  </a:lnTo>
                  <a:lnTo>
                    <a:pt x="49" y="44"/>
                  </a:lnTo>
                  <a:lnTo>
                    <a:pt x="49" y="43"/>
                  </a:lnTo>
                  <a:lnTo>
                    <a:pt x="49" y="40"/>
                  </a:lnTo>
                  <a:lnTo>
                    <a:pt x="48" y="40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7"/>
                  </a:lnTo>
                  <a:lnTo>
                    <a:pt x="46" y="37"/>
                  </a:lnTo>
                  <a:lnTo>
                    <a:pt x="46" y="35"/>
                  </a:lnTo>
                  <a:lnTo>
                    <a:pt x="45" y="35"/>
                  </a:lnTo>
                  <a:lnTo>
                    <a:pt x="45" y="34"/>
                  </a:lnTo>
                  <a:lnTo>
                    <a:pt x="45" y="33"/>
                  </a:lnTo>
                  <a:lnTo>
                    <a:pt x="44" y="33"/>
                  </a:lnTo>
                  <a:lnTo>
                    <a:pt x="44" y="31"/>
                  </a:lnTo>
                  <a:lnTo>
                    <a:pt x="43" y="31"/>
                  </a:lnTo>
                  <a:lnTo>
                    <a:pt x="43" y="29"/>
                  </a:lnTo>
                  <a:lnTo>
                    <a:pt x="42" y="29"/>
                  </a:lnTo>
                  <a:lnTo>
                    <a:pt x="42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0" y="24"/>
                  </a:lnTo>
                  <a:lnTo>
                    <a:pt x="40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8" y="20"/>
                  </a:lnTo>
                  <a:lnTo>
                    <a:pt x="38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7" y="16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5"/>
                  </a:lnTo>
                  <a:lnTo>
                    <a:pt x="29" y="5"/>
                  </a:lnTo>
                  <a:lnTo>
                    <a:pt x="28" y="5"/>
                  </a:lnTo>
                  <a:lnTo>
                    <a:pt x="28" y="2"/>
                  </a:lnTo>
                  <a:lnTo>
                    <a:pt x="28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Rectangle 883">
              <a:extLst>
                <a:ext uri="{FF2B5EF4-FFF2-40B4-BE49-F238E27FC236}">
                  <a16:creationId xmlns:a16="http://schemas.microsoft.com/office/drawing/2014/main" id="{31DC0A9E-1EE8-7B77-5443-EA696C6511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1" y="4237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Rectangle 884">
              <a:extLst>
                <a:ext uri="{FF2B5EF4-FFF2-40B4-BE49-F238E27FC236}">
                  <a16:creationId xmlns:a16="http://schemas.microsoft.com/office/drawing/2014/main" id="{0673EADC-FFCF-5527-6297-C69456A691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4" y="4265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4E7BB72F-6C00-4AF6-9758-736F256CFF14}" vid="{C3DC321A-B198-4161-9B24-1EB5BC68A8C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2025-03-06T10:45:54Z</dcterms:modified>
</cp:coreProperties>
</file>